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50"/>
  </p:notesMasterIdLst>
  <p:sldIdLst>
    <p:sldId id="256" r:id="rId2"/>
    <p:sldId id="934" r:id="rId3"/>
    <p:sldId id="278" r:id="rId4"/>
    <p:sldId id="264" r:id="rId5"/>
    <p:sldId id="257" r:id="rId6"/>
    <p:sldId id="258" r:id="rId7"/>
    <p:sldId id="259" r:id="rId8"/>
    <p:sldId id="260" r:id="rId9"/>
    <p:sldId id="1092" r:id="rId10"/>
    <p:sldId id="262" r:id="rId11"/>
    <p:sldId id="263" r:id="rId12"/>
    <p:sldId id="287" r:id="rId13"/>
    <p:sldId id="315" r:id="rId14"/>
    <p:sldId id="1068" r:id="rId15"/>
    <p:sldId id="1093" r:id="rId16"/>
    <p:sldId id="975" r:id="rId17"/>
    <p:sldId id="1076" r:id="rId18"/>
    <p:sldId id="938" r:id="rId19"/>
    <p:sldId id="1062" r:id="rId20"/>
    <p:sldId id="1081" r:id="rId21"/>
    <p:sldId id="1082" r:id="rId22"/>
    <p:sldId id="1083" r:id="rId23"/>
    <p:sldId id="1086" r:id="rId24"/>
    <p:sldId id="1087" r:id="rId25"/>
    <p:sldId id="1084" r:id="rId26"/>
    <p:sldId id="1090" r:id="rId27"/>
    <p:sldId id="319" r:id="rId28"/>
    <p:sldId id="1080" r:id="rId29"/>
    <p:sldId id="1102" r:id="rId30"/>
    <p:sldId id="1100" r:id="rId31"/>
    <p:sldId id="1104" r:id="rId32"/>
    <p:sldId id="1103" r:id="rId33"/>
    <p:sldId id="983" r:id="rId34"/>
    <p:sldId id="1050" r:id="rId35"/>
    <p:sldId id="1052" r:id="rId36"/>
    <p:sldId id="1048" r:id="rId37"/>
    <p:sldId id="286" r:id="rId38"/>
    <p:sldId id="1099" r:id="rId39"/>
    <p:sldId id="261" r:id="rId40"/>
    <p:sldId id="1075" r:id="rId41"/>
    <p:sldId id="284" r:id="rId42"/>
    <p:sldId id="939" r:id="rId43"/>
    <p:sldId id="1077" r:id="rId44"/>
    <p:sldId id="350" r:id="rId45"/>
    <p:sldId id="375" r:id="rId46"/>
    <p:sldId id="376" r:id="rId47"/>
    <p:sldId id="377" r:id="rId48"/>
    <p:sldId id="966" r:id="rId49"/>
  </p:sldIdLst>
  <p:sldSz cx="9144000" cy="5143500" type="screen16x9"/>
  <p:notesSz cx="6858000" cy="9144000"/>
  <p:embeddedFontLst>
    <p:embeddedFont>
      <p:font typeface="Hiragino Sans W9" panose="020B0900000000000000" pitchFamily="34" charset="-128"/>
      <p:bold r:id="rId51"/>
    </p:embeddedFont>
    <p:embeddedFont>
      <p:font typeface="Abadi" panose="020B0604020104020204" pitchFamily="34" charset="0"/>
      <p:regular r:id="rId52"/>
    </p:embeddedFont>
    <p:embeddedFont>
      <p:font typeface="Baloo 2" panose="03080502040302020200" pitchFamily="66" charset="0"/>
      <p:regular r:id="rId53"/>
      <p:bold r:id="rId54"/>
    </p:embeddedFont>
    <p:embeddedFont>
      <p:font typeface="Barlow Condensed" panose="020F0502020204030204" pitchFamily="34" charset="0"/>
      <p:regular r:id="rId55"/>
      <p:bold r:id="rId56"/>
      <p:italic r:id="rId57"/>
      <p:boldItalic r:id="rId58"/>
    </p:embeddedFont>
    <p:embeddedFont>
      <p:font typeface="Bebas Neue" panose="020B0606020202050201" pitchFamily="34" charset="0"/>
      <p:regular r:id="rId59"/>
    </p:embeddedFont>
    <p:embeddedFont>
      <p:font typeface="Calibri" panose="020F0502020204030204" pitchFamily="34" charset="0"/>
      <p:regular r:id="rId60"/>
      <p:bold r:id="rId61"/>
      <p:italic r:id="rId62"/>
      <p:boldItalic r:id="rId63"/>
    </p:embeddedFont>
    <p:embeddedFont>
      <p:font typeface="Comic Sans MS" panose="030F0702030302020204" pitchFamily="66" charset="0"/>
      <p:regular r:id="rId64"/>
    </p:embeddedFont>
    <p:embeddedFont>
      <p:font typeface="Dekko" panose="020F0502020204030204" pitchFamily="34" charset="0"/>
      <p:regular r:id="rId65"/>
      <p:bold r:id="rId66"/>
      <p:italic r:id="rId67"/>
      <p:boldItalic r:id="rId68"/>
    </p:embeddedFont>
    <p:embeddedFont>
      <p:font typeface="Forte" panose="03060902040502070203" pitchFamily="66" charset="0"/>
      <p:regular r:id="rId69"/>
    </p:embeddedFont>
    <p:embeddedFont>
      <p:font typeface="Fredoka One" panose="02000000000000000000" pitchFamily="2" charset="0"/>
      <p:regular r:id="rId70"/>
    </p:embeddedFont>
    <p:embeddedFont>
      <p:font typeface="Jumble" panose="02000503000000020004" pitchFamily="2" charset="0"/>
      <p:regular r:id="rId71"/>
    </p:embeddedFont>
    <p:embeddedFont>
      <p:font typeface="Pacifico" pitchFamily="2" charset="0"/>
      <p:regular r:id="rId7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765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B51"/>
    <a:srgbClr val="FFFFFF"/>
    <a:srgbClr val="FF8175"/>
    <a:srgbClr val="000000"/>
    <a:srgbClr val="BDECBE"/>
    <a:srgbClr val="6C83C5"/>
    <a:srgbClr val="E62222"/>
    <a:srgbClr val="C3E1E7"/>
    <a:srgbClr val="E1B347"/>
    <a:srgbClr val="5F74A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2F4E3E1-FB2C-4C1A-A512-35990A0698EA}">
  <a:tblStyle styleId="{62F4E3E1-FB2C-4C1A-A512-35990A0698E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869"/>
    <p:restoredTop sz="94664"/>
  </p:normalViewPr>
  <p:slideViewPr>
    <p:cSldViewPr snapToGrid="0">
      <p:cViewPr varScale="1">
        <p:scale>
          <a:sx n="147" d="100"/>
          <a:sy n="147" d="100"/>
        </p:scale>
        <p:origin x="200" y="904"/>
      </p:cViewPr>
      <p:guideLst>
        <p:guide orient="horz" pos="176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3.fntdata"/><Relationship Id="rId68" Type="http://schemas.openxmlformats.org/officeDocument/2006/relationships/font" Target="fonts/font18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3.fntdata"/><Relationship Id="rId58" Type="http://schemas.openxmlformats.org/officeDocument/2006/relationships/font" Target="fonts/font8.fntdata"/><Relationship Id="rId66" Type="http://schemas.openxmlformats.org/officeDocument/2006/relationships/font" Target="fonts/font16.fntdata"/><Relationship Id="rId74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font" Target="fonts/font11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6.fntdata"/><Relationship Id="rId64" Type="http://schemas.openxmlformats.org/officeDocument/2006/relationships/font" Target="fonts/font14.fntdata"/><Relationship Id="rId69" Type="http://schemas.openxmlformats.org/officeDocument/2006/relationships/font" Target="fonts/font19.fntdata"/><Relationship Id="rId8" Type="http://schemas.openxmlformats.org/officeDocument/2006/relationships/slide" Target="slides/slide7.xml"/><Relationship Id="rId51" Type="http://schemas.openxmlformats.org/officeDocument/2006/relationships/font" Target="fonts/font1.fntdata"/><Relationship Id="rId72" Type="http://schemas.openxmlformats.org/officeDocument/2006/relationships/font" Target="fonts/font22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9.fntdata"/><Relationship Id="rId67" Type="http://schemas.openxmlformats.org/officeDocument/2006/relationships/font" Target="fonts/font17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4.fntdata"/><Relationship Id="rId62" Type="http://schemas.openxmlformats.org/officeDocument/2006/relationships/font" Target="fonts/font12.fntdata"/><Relationship Id="rId70" Type="http://schemas.openxmlformats.org/officeDocument/2006/relationships/font" Target="fonts/font20.fntdata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7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2.fntdata"/><Relationship Id="rId60" Type="http://schemas.openxmlformats.org/officeDocument/2006/relationships/font" Target="fonts/font10.fntdata"/><Relationship Id="rId65" Type="http://schemas.openxmlformats.org/officeDocument/2006/relationships/font" Target="fonts/font15.fntdata"/><Relationship Id="rId73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notesMaster" Target="notesMasters/notesMaster1.xml"/><Relationship Id="rId55" Type="http://schemas.openxmlformats.org/officeDocument/2006/relationships/font" Target="fonts/font5.fntdata"/><Relationship Id="rId76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font" Target="fonts/font2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77045c3dc7_0_7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77045c3dc7_0_7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g77045c3dc7_0_7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8" name="Google Shape;528;g77045c3dc7_0_7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7" name="Google Shape;6597;g102b732eae8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8" name="Google Shape;6598;g102b732eae8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" name="Google Shape;2570;g102b732eae8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1" name="Google Shape;2571;g102b732eae8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054940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9" name="Google Shape;7429;g102b732eae8_0_1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0" name="Google Shape;7430;g102b732eae8_0_1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534230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088705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102b732eae8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102b732eae8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3" name="Google Shape;5453;g102b732eae8_0_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4" name="Google Shape;5454;g102b732eae8_0_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89203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4817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322749278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631503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169396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78641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350933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25195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" name="Google Shape;4982;g102b732eae8_0_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3" name="Google Shape;4983;g102b732eae8_0_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g6fd8ccc017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" name="Google Shape;307;g6fd8ccc017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7045c3dc7_0_6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7045c3dc7_0_6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g6fd8ccc017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0" name="Google Shape;360;g6fd8ccc017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g6fd8ccc017_0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" name="Google Shape;402;g6fd8ccc017_0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g77045c3dc7_0_7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4" name="Google Shape;444;g77045c3dc7_0_7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_1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Google Shape;5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99217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23"/>
          <p:cNvSpPr txBox="1">
            <a:spLocks noGrp="1"/>
          </p:cNvSpPr>
          <p:nvPr>
            <p:ph type="title" idx="2"/>
          </p:nvPr>
        </p:nvSpPr>
        <p:spPr>
          <a:xfrm>
            <a:off x="614812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23"/>
          <p:cNvSpPr txBox="1">
            <a:spLocks noGrp="1"/>
          </p:cNvSpPr>
          <p:nvPr>
            <p:ph type="subTitle" idx="1"/>
          </p:nvPr>
        </p:nvSpPr>
        <p:spPr>
          <a:xfrm>
            <a:off x="99217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3"/>
          <p:cNvSpPr txBox="1">
            <a:spLocks noGrp="1"/>
          </p:cNvSpPr>
          <p:nvPr>
            <p:ph type="subTitle" idx="3"/>
          </p:nvPr>
        </p:nvSpPr>
        <p:spPr>
          <a:xfrm>
            <a:off x="614812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3"/>
          <p:cNvSpPr txBox="1">
            <a:spLocks noGrp="1"/>
          </p:cNvSpPr>
          <p:nvPr>
            <p:ph type="title" idx="4"/>
          </p:nvPr>
        </p:nvSpPr>
        <p:spPr>
          <a:xfrm>
            <a:off x="3570150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3"/>
          <p:cNvSpPr txBox="1">
            <a:spLocks noGrp="1"/>
          </p:cNvSpPr>
          <p:nvPr>
            <p:ph type="subTitle" idx="5"/>
          </p:nvPr>
        </p:nvSpPr>
        <p:spPr>
          <a:xfrm>
            <a:off x="3570150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3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22" name="Google Shape;522;p23"/>
          <p:cNvSpPr txBox="1">
            <a:spLocks noGrp="1"/>
          </p:cNvSpPr>
          <p:nvPr>
            <p:ph type="title" idx="7"/>
          </p:nvPr>
        </p:nvSpPr>
        <p:spPr>
          <a:xfrm>
            <a:off x="99217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23"/>
          <p:cNvSpPr txBox="1">
            <a:spLocks noGrp="1"/>
          </p:cNvSpPr>
          <p:nvPr>
            <p:ph type="title" idx="8"/>
          </p:nvPr>
        </p:nvSpPr>
        <p:spPr>
          <a:xfrm>
            <a:off x="614812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3"/>
          <p:cNvSpPr txBox="1">
            <a:spLocks noGrp="1"/>
          </p:cNvSpPr>
          <p:nvPr>
            <p:ph type="subTitle" idx="9"/>
          </p:nvPr>
        </p:nvSpPr>
        <p:spPr>
          <a:xfrm>
            <a:off x="99217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3"/>
          <p:cNvSpPr txBox="1">
            <a:spLocks noGrp="1"/>
          </p:cNvSpPr>
          <p:nvPr>
            <p:ph type="subTitle" idx="13"/>
          </p:nvPr>
        </p:nvSpPr>
        <p:spPr>
          <a:xfrm>
            <a:off x="614812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3"/>
          <p:cNvSpPr txBox="1">
            <a:spLocks noGrp="1"/>
          </p:cNvSpPr>
          <p:nvPr>
            <p:ph type="title" idx="14"/>
          </p:nvPr>
        </p:nvSpPr>
        <p:spPr>
          <a:xfrm>
            <a:off x="3570150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3"/>
          <p:cNvSpPr txBox="1">
            <a:spLocks noGrp="1"/>
          </p:cNvSpPr>
          <p:nvPr>
            <p:ph type="subTitle" idx="15"/>
          </p:nvPr>
        </p:nvSpPr>
        <p:spPr>
          <a:xfrm>
            <a:off x="3570150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3"/>
          <p:cNvSpPr/>
          <p:nvPr/>
        </p:nvSpPr>
        <p:spPr>
          <a:xfrm>
            <a:off x="-59352" y="384334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3"/>
          <p:cNvSpPr/>
          <p:nvPr/>
        </p:nvSpPr>
        <p:spPr>
          <a:xfrm rot="10800000">
            <a:off x="3289295" y="-20808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3"/>
          <p:cNvSpPr/>
          <p:nvPr/>
        </p:nvSpPr>
        <p:spPr>
          <a:xfrm rot="-5400000">
            <a:off x="7950582" y="3955990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23"/>
          <p:cNvSpPr/>
          <p:nvPr/>
        </p:nvSpPr>
        <p:spPr>
          <a:xfrm>
            <a:off x="8021306" y="1088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23"/>
          <p:cNvSpPr/>
          <p:nvPr/>
        </p:nvSpPr>
        <p:spPr>
          <a:xfrm>
            <a:off x="8447057" y="13846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23"/>
          <p:cNvSpPr/>
          <p:nvPr/>
        </p:nvSpPr>
        <p:spPr>
          <a:xfrm>
            <a:off x="8698181" y="14072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23"/>
          <p:cNvSpPr/>
          <p:nvPr/>
        </p:nvSpPr>
        <p:spPr>
          <a:xfrm rot="2516804" flipH="1">
            <a:off x="8796579" y="1750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23"/>
          <p:cNvSpPr/>
          <p:nvPr/>
        </p:nvSpPr>
        <p:spPr>
          <a:xfrm rot="-2417287" flipH="1">
            <a:off x="1426607" y="4964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23"/>
          <p:cNvSpPr/>
          <p:nvPr/>
        </p:nvSpPr>
        <p:spPr>
          <a:xfrm flipH="1">
            <a:off x="152150" y="2099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23"/>
          <p:cNvSpPr/>
          <p:nvPr/>
        </p:nvSpPr>
        <p:spPr>
          <a:xfrm flipH="1">
            <a:off x="2387900" y="2838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_1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" name="Google Shape;5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4" name="Google Shape;564;p25"/>
          <p:cNvSpPr txBox="1">
            <a:spLocks noGrp="1"/>
          </p:cNvSpPr>
          <p:nvPr>
            <p:ph type="subTitle" idx="1"/>
          </p:nvPr>
        </p:nvSpPr>
        <p:spPr>
          <a:xfrm>
            <a:off x="706584" y="2146178"/>
            <a:ext cx="38478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5" name="Google Shape;565;p25"/>
          <p:cNvSpPr txBox="1">
            <a:spLocks noGrp="1"/>
          </p:cNvSpPr>
          <p:nvPr>
            <p:ph type="title"/>
          </p:nvPr>
        </p:nvSpPr>
        <p:spPr>
          <a:xfrm>
            <a:off x="899034" y="1578375"/>
            <a:ext cx="3462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66" name="Google Shape;566;p25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567" name="Google Shape;567;p25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8" name="Google Shape;568;p25"/>
          <p:cNvGrpSpPr/>
          <p:nvPr/>
        </p:nvGrpSpPr>
        <p:grpSpPr>
          <a:xfrm>
            <a:off x="3057525" y="3145063"/>
            <a:ext cx="7143750" cy="2102200"/>
            <a:chOff x="1698275" y="1828750"/>
            <a:chExt cx="7143750" cy="2102200"/>
          </a:xfrm>
        </p:grpSpPr>
        <p:sp>
          <p:nvSpPr>
            <p:cNvPr id="569" name="Google Shape;569;p25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5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" name="Google Shape;611;p25"/>
          <p:cNvSpPr/>
          <p:nvPr/>
        </p:nvSpPr>
        <p:spPr>
          <a:xfrm rot="-5400000" flipH="1">
            <a:off x="132875" y="18662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25"/>
          <p:cNvSpPr/>
          <p:nvPr/>
        </p:nvSpPr>
        <p:spPr>
          <a:xfrm rot="-5400000" flipH="1">
            <a:off x="418106" y="230290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25"/>
          <p:cNvSpPr/>
          <p:nvPr/>
        </p:nvSpPr>
        <p:spPr>
          <a:xfrm rot="-5400000" flipH="1">
            <a:off x="451550" y="25431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25"/>
          <p:cNvSpPr/>
          <p:nvPr/>
        </p:nvSpPr>
        <p:spPr>
          <a:xfrm>
            <a:off x="5275280" y="1986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25"/>
          <p:cNvSpPr/>
          <p:nvPr/>
        </p:nvSpPr>
        <p:spPr>
          <a:xfrm flipH="1">
            <a:off x="4000111" y="1986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5"/>
          <p:cNvSpPr/>
          <p:nvPr/>
        </p:nvSpPr>
        <p:spPr>
          <a:xfrm flipH="1">
            <a:off x="4581500" y="318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25"/>
          <p:cNvSpPr/>
          <p:nvPr/>
        </p:nvSpPr>
        <p:spPr>
          <a:xfrm rot="-2516804">
            <a:off x="2668791" y="289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25"/>
          <p:cNvSpPr/>
          <p:nvPr/>
        </p:nvSpPr>
        <p:spPr>
          <a:xfrm flipH="1">
            <a:off x="3676625" y="492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" name="Google Shape;619;p25"/>
          <p:cNvSpPr/>
          <p:nvPr/>
        </p:nvSpPr>
        <p:spPr>
          <a:xfrm rot="-2417287" flipH="1">
            <a:off x="5271407" y="73541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25"/>
          <p:cNvSpPr/>
          <p:nvPr/>
        </p:nvSpPr>
        <p:spPr>
          <a:xfrm flipH="1">
            <a:off x="3996950" y="895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5"/>
          <p:cNvSpPr/>
          <p:nvPr/>
        </p:nvSpPr>
        <p:spPr>
          <a:xfrm flipH="1">
            <a:off x="6232700" y="9696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28"/>
          <p:cNvSpPr/>
          <p:nvPr/>
        </p:nvSpPr>
        <p:spPr>
          <a:xfrm>
            <a:off x="4050919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891895" y="1129401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6555953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2792506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6" y="3104477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0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5" y="2732116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0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0" y="2849266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7" y="2818391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1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49" y="3265142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3937541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6" y="3721869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1" y="3724844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0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30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3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30"/>
          <p:cNvSpPr/>
          <p:nvPr/>
        </p:nvSpPr>
        <p:spPr>
          <a:xfrm>
            <a:off x="2689851" y="162702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4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30"/>
          <p:cNvSpPr/>
          <p:nvPr/>
        </p:nvSpPr>
        <p:spPr>
          <a:xfrm>
            <a:off x="6684899" y="958297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30"/>
          <p:cNvSpPr/>
          <p:nvPr/>
        </p:nvSpPr>
        <p:spPr>
          <a:xfrm>
            <a:off x="7465386" y="4147175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1" y="3456234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49" y="3187375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7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5_1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7" name="Google Shape;987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88" name="Google Shape;988;p31"/>
          <p:cNvSpPr/>
          <p:nvPr/>
        </p:nvSpPr>
        <p:spPr>
          <a:xfrm>
            <a:off x="150" y="1818350"/>
            <a:ext cx="9143936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57150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" name="Google Shape;989;p31"/>
          <p:cNvSpPr/>
          <p:nvPr/>
        </p:nvSpPr>
        <p:spPr>
          <a:xfrm flipH="1">
            <a:off x="3333693" y="640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" name="Google Shape;990;p31"/>
          <p:cNvSpPr/>
          <p:nvPr/>
        </p:nvSpPr>
        <p:spPr>
          <a:xfrm>
            <a:off x="4620905" y="640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1" name="Google Shape;991;p31"/>
          <p:cNvSpPr/>
          <p:nvPr/>
        </p:nvSpPr>
        <p:spPr>
          <a:xfrm>
            <a:off x="4102705" y="184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31"/>
          <p:cNvSpPr/>
          <p:nvPr/>
        </p:nvSpPr>
        <p:spPr>
          <a:xfrm rot="2516804" flipH="1">
            <a:off x="5858441" y="1546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31"/>
          <p:cNvSpPr/>
          <p:nvPr/>
        </p:nvSpPr>
        <p:spPr>
          <a:xfrm>
            <a:off x="5007580" y="3579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31"/>
          <p:cNvSpPr/>
          <p:nvPr/>
        </p:nvSpPr>
        <p:spPr>
          <a:xfrm rot="2417287">
            <a:off x="3329831" y="60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31"/>
          <p:cNvSpPr/>
          <p:nvPr/>
        </p:nvSpPr>
        <p:spPr>
          <a:xfrm rot="-2516804">
            <a:off x="213653" y="59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31"/>
          <p:cNvSpPr/>
          <p:nvPr/>
        </p:nvSpPr>
        <p:spPr>
          <a:xfrm>
            <a:off x="4623955" y="761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31"/>
          <p:cNvSpPr/>
          <p:nvPr/>
        </p:nvSpPr>
        <p:spPr>
          <a:xfrm>
            <a:off x="2388205" y="8351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31"/>
          <p:cNvSpPr/>
          <p:nvPr/>
        </p:nvSpPr>
        <p:spPr>
          <a:xfrm rot="2517313" flipH="1">
            <a:off x="7261302" y="8317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31"/>
          <p:cNvSpPr/>
          <p:nvPr/>
        </p:nvSpPr>
        <p:spPr>
          <a:xfrm>
            <a:off x="8050205" y="956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31"/>
          <p:cNvSpPr/>
          <p:nvPr/>
        </p:nvSpPr>
        <p:spPr>
          <a:xfrm>
            <a:off x="8475956" y="12526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1" name="Google Shape;1001;p31"/>
          <p:cNvSpPr/>
          <p:nvPr/>
        </p:nvSpPr>
        <p:spPr>
          <a:xfrm>
            <a:off x="8727080" y="12751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31"/>
          <p:cNvSpPr/>
          <p:nvPr/>
        </p:nvSpPr>
        <p:spPr>
          <a:xfrm>
            <a:off x="1494055" y="13384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31"/>
          <p:cNvSpPr/>
          <p:nvPr/>
        </p:nvSpPr>
        <p:spPr>
          <a:xfrm rot="2516804" flipH="1">
            <a:off x="8825478" y="16181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31"/>
          <p:cNvSpPr/>
          <p:nvPr/>
        </p:nvSpPr>
        <p:spPr>
          <a:xfrm>
            <a:off x="479355" y="18545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31"/>
          <p:cNvSpPr/>
          <p:nvPr/>
        </p:nvSpPr>
        <p:spPr>
          <a:xfrm>
            <a:off x="8951980" y="2175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31"/>
          <p:cNvSpPr/>
          <p:nvPr/>
        </p:nvSpPr>
        <p:spPr>
          <a:xfrm rot="-2516804">
            <a:off x="349028" y="2507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31"/>
          <p:cNvSpPr/>
          <p:nvPr/>
        </p:nvSpPr>
        <p:spPr>
          <a:xfrm>
            <a:off x="8872318" y="2767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31"/>
          <p:cNvSpPr/>
          <p:nvPr/>
        </p:nvSpPr>
        <p:spPr>
          <a:xfrm>
            <a:off x="641555" y="2929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31"/>
          <p:cNvSpPr/>
          <p:nvPr/>
        </p:nvSpPr>
        <p:spPr>
          <a:xfrm>
            <a:off x="431013" y="11930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" name="Google Shape;1010;p31"/>
          <p:cNvSpPr/>
          <p:nvPr/>
        </p:nvSpPr>
        <p:spPr>
          <a:xfrm>
            <a:off x="2032600" y="407989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oices">
  <p:cSld name="Choices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Google Shape;154;p5"/>
          <p:cNvGrpSpPr/>
          <p:nvPr/>
        </p:nvGrpSpPr>
        <p:grpSpPr>
          <a:xfrm>
            <a:off x="-837102" y="-733993"/>
            <a:ext cx="10588740" cy="6534781"/>
            <a:chOff x="-1116136" y="-978657"/>
            <a:chExt cx="14118320" cy="8713041"/>
          </a:xfrm>
        </p:grpSpPr>
        <p:sp>
          <p:nvSpPr>
            <p:cNvPr id="155" name="Google Shape;155;p5"/>
            <p:cNvSpPr/>
            <p:nvPr/>
          </p:nvSpPr>
          <p:spPr>
            <a:xfrm rot="2403647">
              <a:off x="-519285" y="46031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5"/>
            <p:cNvSpPr/>
            <p:nvPr/>
          </p:nvSpPr>
          <p:spPr>
            <a:xfrm rot="2403647">
              <a:off x="2439831" y="-105284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5"/>
            <p:cNvSpPr/>
            <p:nvPr/>
          </p:nvSpPr>
          <p:spPr>
            <a:xfrm rot="2403647">
              <a:off x="-171832" y="3237121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5"/>
            <p:cNvSpPr/>
            <p:nvPr/>
          </p:nvSpPr>
          <p:spPr>
            <a:xfrm rot="2403647">
              <a:off x="2787285" y="3085806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159;p5"/>
            <p:cNvSpPr/>
            <p:nvPr/>
          </p:nvSpPr>
          <p:spPr>
            <a:xfrm rot="2403647">
              <a:off x="5377786" y="50291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5"/>
            <p:cNvSpPr/>
            <p:nvPr/>
          </p:nvSpPr>
          <p:spPr>
            <a:xfrm rot="2403647">
              <a:off x="8336902" y="-101024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5"/>
            <p:cNvSpPr/>
            <p:nvPr/>
          </p:nvSpPr>
          <p:spPr>
            <a:xfrm rot="2403647">
              <a:off x="5725239" y="3241381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p5"/>
            <p:cNvSpPr/>
            <p:nvPr/>
          </p:nvSpPr>
          <p:spPr>
            <a:xfrm rot="2403647">
              <a:off x="8684356" y="3090066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3" name="Google Shape;163;p5"/>
          <p:cNvGrpSpPr/>
          <p:nvPr/>
        </p:nvGrpSpPr>
        <p:grpSpPr>
          <a:xfrm>
            <a:off x="735168" y="3119104"/>
            <a:ext cx="2357270" cy="1582298"/>
            <a:chOff x="4166273" y="2230953"/>
            <a:chExt cx="1826279" cy="815166"/>
          </a:xfrm>
        </p:grpSpPr>
        <p:sp>
          <p:nvSpPr>
            <p:cNvPr id="164" name="Google Shape;164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166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167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" name="Google Shape;176;p5"/>
          <p:cNvGrpSpPr/>
          <p:nvPr/>
        </p:nvGrpSpPr>
        <p:grpSpPr>
          <a:xfrm>
            <a:off x="3348132" y="3119104"/>
            <a:ext cx="2357270" cy="1582298"/>
            <a:chOff x="4166273" y="2230953"/>
            <a:chExt cx="1826279" cy="815166"/>
          </a:xfrm>
        </p:grpSpPr>
        <p:sp>
          <p:nvSpPr>
            <p:cNvPr id="177" name="Google Shape;177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188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9" name="Google Shape;189;p5"/>
          <p:cNvGrpSpPr/>
          <p:nvPr/>
        </p:nvGrpSpPr>
        <p:grpSpPr>
          <a:xfrm>
            <a:off x="3390158" y="1130230"/>
            <a:ext cx="2357270" cy="1582298"/>
            <a:chOff x="4166273" y="2230953"/>
            <a:chExt cx="1826279" cy="815166"/>
          </a:xfrm>
        </p:grpSpPr>
        <p:sp>
          <p:nvSpPr>
            <p:cNvPr id="190" name="Google Shape;190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2" name="Google Shape;202;p5"/>
          <p:cNvGrpSpPr/>
          <p:nvPr/>
        </p:nvGrpSpPr>
        <p:grpSpPr>
          <a:xfrm>
            <a:off x="735191" y="1130218"/>
            <a:ext cx="2357270" cy="1582298"/>
            <a:chOff x="4166273" y="2230953"/>
            <a:chExt cx="1826279" cy="815166"/>
          </a:xfrm>
        </p:grpSpPr>
        <p:sp>
          <p:nvSpPr>
            <p:cNvPr id="203" name="Google Shape;203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6048355" y="3119113"/>
            <a:ext cx="2357270" cy="1582298"/>
            <a:chOff x="4166273" y="2230953"/>
            <a:chExt cx="1826279" cy="815166"/>
          </a:xfrm>
        </p:grpSpPr>
        <p:sp>
          <p:nvSpPr>
            <p:cNvPr id="216" name="Google Shape;216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8" name="Google Shape;228;p5"/>
          <p:cNvGrpSpPr/>
          <p:nvPr/>
        </p:nvGrpSpPr>
        <p:grpSpPr>
          <a:xfrm>
            <a:off x="6045148" y="1127942"/>
            <a:ext cx="2363708" cy="1586578"/>
            <a:chOff x="4166273" y="2230953"/>
            <a:chExt cx="1826279" cy="815166"/>
          </a:xfrm>
        </p:grpSpPr>
        <p:sp>
          <p:nvSpPr>
            <p:cNvPr id="229" name="Google Shape;229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1" name="Google Shape;241;p5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412360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1">
  <p:cSld name="Layout 1">
    <p:bg>
      <p:bgPr>
        <a:solidFill>
          <a:srgbClr val="F5AF00"/>
        </a:solid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975">
                <a:solidFill>
                  <a:schemeClr val="dk2"/>
                </a:solidFill>
              </a:defRPr>
            </a:lvl1pPr>
            <a:lvl2pPr lvl="1" algn="r" rtl="0">
              <a:buNone/>
              <a:defRPr sz="975">
                <a:solidFill>
                  <a:schemeClr val="dk2"/>
                </a:solidFill>
              </a:defRPr>
            </a:lvl2pPr>
            <a:lvl3pPr lvl="2" algn="r" rtl="0">
              <a:buNone/>
              <a:defRPr sz="975">
                <a:solidFill>
                  <a:schemeClr val="dk2"/>
                </a:solidFill>
              </a:defRPr>
            </a:lvl3pPr>
            <a:lvl4pPr lvl="3" algn="r" rtl="0">
              <a:buNone/>
              <a:defRPr sz="975">
                <a:solidFill>
                  <a:schemeClr val="dk2"/>
                </a:solidFill>
              </a:defRPr>
            </a:lvl4pPr>
            <a:lvl5pPr lvl="4" algn="r" rtl="0">
              <a:buNone/>
              <a:defRPr sz="975">
                <a:solidFill>
                  <a:schemeClr val="dk2"/>
                </a:solidFill>
              </a:defRPr>
            </a:lvl5pPr>
            <a:lvl6pPr lvl="5" algn="r" rtl="0">
              <a:buNone/>
              <a:defRPr sz="975">
                <a:solidFill>
                  <a:schemeClr val="dk2"/>
                </a:solidFill>
              </a:defRPr>
            </a:lvl6pPr>
            <a:lvl7pPr lvl="6" algn="r" rtl="0">
              <a:buNone/>
              <a:defRPr sz="975">
                <a:solidFill>
                  <a:schemeClr val="dk2"/>
                </a:solidFill>
              </a:defRPr>
            </a:lvl7pPr>
            <a:lvl8pPr lvl="7" algn="r" rtl="0">
              <a:buNone/>
              <a:defRPr sz="975">
                <a:solidFill>
                  <a:schemeClr val="dk2"/>
                </a:solidFill>
              </a:defRPr>
            </a:lvl8pPr>
            <a:lvl9pPr lvl="8" algn="r" rtl="0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26" name="Google Shape;126;p3"/>
          <p:cNvSpPr/>
          <p:nvPr/>
        </p:nvSpPr>
        <p:spPr>
          <a:xfrm rot="2403647">
            <a:off x="-389464" y="34524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3"/>
          <p:cNvSpPr/>
          <p:nvPr/>
        </p:nvSpPr>
        <p:spPr>
          <a:xfrm rot="2403647">
            <a:off x="1829873" y="-78963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" name="Google Shape;128;p3"/>
          <p:cNvSpPr/>
          <p:nvPr/>
        </p:nvSpPr>
        <p:spPr>
          <a:xfrm rot="2403647">
            <a:off x="-128874" y="2427841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" name="Google Shape;129;p3"/>
          <p:cNvSpPr/>
          <p:nvPr/>
        </p:nvSpPr>
        <p:spPr>
          <a:xfrm rot="2403647">
            <a:off x="2090464" y="2314355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" name="Google Shape;130;p3"/>
          <p:cNvSpPr/>
          <p:nvPr/>
        </p:nvSpPr>
        <p:spPr>
          <a:xfrm rot="2403647">
            <a:off x="4033339" y="37719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" name="Google Shape;131;p3"/>
          <p:cNvSpPr/>
          <p:nvPr/>
        </p:nvSpPr>
        <p:spPr>
          <a:xfrm rot="2403647">
            <a:off x="6252676" y="-75768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" name="Google Shape;132;p3"/>
          <p:cNvSpPr/>
          <p:nvPr/>
        </p:nvSpPr>
        <p:spPr>
          <a:xfrm rot="2403647">
            <a:off x="4293929" y="2431036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" name="Google Shape;133;p3"/>
          <p:cNvSpPr/>
          <p:nvPr/>
        </p:nvSpPr>
        <p:spPr>
          <a:xfrm rot="2403647">
            <a:off x="6513267" y="2317550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" name="Google Shape;134;p3"/>
          <p:cNvSpPr txBox="1">
            <a:spLocks noGrp="1"/>
          </p:cNvSpPr>
          <p:nvPr>
            <p:ph type="title"/>
          </p:nvPr>
        </p:nvSpPr>
        <p:spPr>
          <a:xfrm>
            <a:off x="2597156" y="445031"/>
            <a:ext cx="5172075" cy="10122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Fredoka One"/>
              <a:buNone/>
              <a:defRPr sz="3375"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5" name="Google Shape;135;p3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lvl="0" indent="-30956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900"/>
              <a:buFont typeface="Dekko"/>
              <a:buChar char="●"/>
              <a:defRPr sz="2175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1pPr>
            <a:lvl2pPr marL="685800" lvl="1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2pPr>
            <a:lvl3pPr marL="1028700" lvl="2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3pPr>
            <a:lvl4pPr marL="1371600" lvl="3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4pPr>
            <a:lvl5pPr marL="1714500" lvl="4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5pPr>
            <a:lvl6pPr marL="2057400" lvl="5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6pPr>
            <a:lvl7pPr marL="2400300" lvl="6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7pPr>
            <a:lvl8pPr marL="2743200" lvl="7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8pPr>
            <a:lvl9pPr marL="3086100" lvl="8" indent="-285750" rtl="0">
              <a:lnSpc>
                <a:spcPct val="115000"/>
              </a:lnSpc>
              <a:spcBef>
                <a:spcPts val="1575"/>
              </a:spcBef>
              <a:spcAft>
                <a:spcPts val="1575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136" name="Google Shape;136;p3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573747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5">
  <p:cSld name="Layout 5">
    <p:bg>
      <p:bgPr>
        <a:solidFill>
          <a:srgbClr val="8153A5"/>
        </a:solidFill>
        <a:effectLst/>
      </p:bgPr>
    </p:bg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975">
                <a:solidFill>
                  <a:schemeClr val="dk2"/>
                </a:solidFill>
              </a:defRPr>
            </a:lvl1pPr>
            <a:lvl2pPr lvl="1" algn="r" rtl="0">
              <a:buNone/>
              <a:defRPr sz="975">
                <a:solidFill>
                  <a:schemeClr val="dk2"/>
                </a:solidFill>
              </a:defRPr>
            </a:lvl2pPr>
            <a:lvl3pPr lvl="2" algn="r" rtl="0">
              <a:buNone/>
              <a:defRPr sz="975">
                <a:solidFill>
                  <a:schemeClr val="dk2"/>
                </a:solidFill>
              </a:defRPr>
            </a:lvl3pPr>
            <a:lvl4pPr lvl="3" algn="r" rtl="0">
              <a:buNone/>
              <a:defRPr sz="975">
                <a:solidFill>
                  <a:schemeClr val="dk2"/>
                </a:solidFill>
              </a:defRPr>
            </a:lvl4pPr>
            <a:lvl5pPr lvl="4" algn="r" rtl="0">
              <a:buNone/>
              <a:defRPr sz="975">
                <a:solidFill>
                  <a:schemeClr val="dk2"/>
                </a:solidFill>
              </a:defRPr>
            </a:lvl5pPr>
            <a:lvl6pPr lvl="5" algn="r" rtl="0">
              <a:buNone/>
              <a:defRPr sz="975">
                <a:solidFill>
                  <a:schemeClr val="dk2"/>
                </a:solidFill>
              </a:defRPr>
            </a:lvl6pPr>
            <a:lvl7pPr lvl="6" algn="r" rtl="0">
              <a:buNone/>
              <a:defRPr sz="975">
                <a:solidFill>
                  <a:schemeClr val="dk2"/>
                </a:solidFill>
              </a:defRPr>
            </a:lvl7pPr>
            <a:lvl8pPr lvl="7" algn="r" rtl="0">
              <a:buNone/>
              <a:defRPr sz="975">
                <a:solidFill>
                  <a:schemeClr val="dk2"/>
                </a:solidFill>
              </a:defRPr>
            </a:lvl8pPr>
            <a:lvl9pPr lvl="8" algn="r" rtl="0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75" name="Google Shape;275;p8"/>
          <p:cNvSpPr/>
          <p:nvPr/>
        </p:nvSpPr>
        <p:spPr>
          <a:xfrm rot="1188020" flipH="1">
            <a:off x="-339862" y="-1039404"/>
            <a:ext cx="9976014" cy="7319348"/>
          </a:xfrm>
          <a:custGeom>
            <a:avLst/>
            <a:gdLst/>
            <a:ahLst/>
            <a:cxnLst/>
            <a:rect l="l" t="t" r="r" b="b"/>
            <a:pathLst>
              <a:path w="3611821" h="3157846" extrusionOk="0">
                <a:moveTo>
                  <a:pt x="77209" y="1740504"/>
                </a:moveTo>
                <a:lnTo>
                  <a:pt x="77209" y="1954848"/>
                </a:lnTo>
                <a:lnTo>
                  <a:pt x="0" y="1922003"/>
                </a:lnTo>
                <a:close/>
                <a:moveTo>
                  <a:pt x="458273" y="844721"/>
                </a:moveTo>
                <a:lnTo>
                  <a:pt x="458274" y="2116952"/>
                </a:lnTo>
                <a:lnTo>
                  <a:pt x="342243" y="2067593"/>
                </a:lnTo>
                <a:lnTo>
                  <a:pt x="342243" y="1117477"/>
                </a:lnTo>
                <a:close/>
                <a:moveTo>
                  <a:pt x="3283275" y="1048886"/>
                </a:moveTo>
                <a:lnTo>
                  <a:pt x="3611821" y="1188648"/>
                </a:lnTo>
                <a:lnTo>
                  <a:pt x="3611821" y="1496640"/>
                </a:lnTo>
                <a:lnTo>
                  <a:pt x="3283276" y="2268965"/>
                </a:lnTo>
                <a:close/>
                <a:moveTo>
                  <a:pt x="2887553" y="880546"/>
                </a:moveTo>
                <a:lnTo>
                  <a:pt x="3003583" y="929905"/>
                </a:lnTo>
                <a:lnTo>
                  <a:pt x="3003582" y="2926453"/>
                </a:lnTo>
                <a:lnTo>
                  <a:pt x="2905148" y="3157846"/>
                </a:lnTo>
                <a:lnTo>
                  <a:pt x="2887554" y="3150362"/>
                </a:lnTo>
                <a:close/>
                <a:moveTo>
                  <a:pt x="2410004" y="677398"/>
                </a:moveTo>
                <a:lnTo>
                  <a:pt x="2607864" y="761567"/>
                </a:lnTo>
                <a:lnTo>
                  <a:pt x="2607864" y="3031383"/>
                </a:lnTo>
                <a:lnTo>
                  <a:pt x="2410004" y="2947213"/>
                </a:lnTo>
                <a:close/>
                <a:moveTo>
                  <a:pt x="1853066" y="440478"/>
                </a:moveTo>
                <a:lnTo>
                  <a:pt x="2181610" y="580240"/>
                </a:lnTo>
                <a:lnTo>
                  <a:pt x="2181610" y="2850055"/>
                </a:lnTo>
                <a:lnTo>
                  <a:pt x="1853066" y="2710293"/>
                </a:lnTo>
                <a:close/>
                <a:moveTo>
                  <a:pt x="1545280" y="309547"/>
                </a:moveTo>
                <a:lnTo>
                  <a:pt x="1661310" y="358906"/>
                </a:lnTo>
                <a:lnTo>
                  <a:pt x="1661310" y="2628721"/>
                </a:lnTo>
                <a:lnTo>
                  <a:pt x="1545280" y="2579362"/>
                </a:lnTo>
                <a:close/>
                <a:moveTo>
                  <a:pt x="1148339" y="140689"/>
                </a:moveTo>
                <a:lnTo>
                  <a:pt x="1346200" y="224859"/>
                </a:lnTo>
                <a:lnTo>
                  <a:pt x="1346201" y="2494674"/>
                </a:lnTo>
                <a:lnTo>
                  <a:pt x="1148340" y="2410505"/>
                </a:lnTo>
                <a:close/>
                <a:moveTo>
                  <a:pt x="817615" y="0"/>
                </a:moveTo>
                <a:lnTo>
                  <a:pt x="956587" y="59118"/>
                </a:lnTo>
                <a:lnTo>
                  <a:pt x="956587" y="2328933"/>
                </a:lnTo>
                <a:lnTo>
                  <a:pt x="628042" y="2189171"/>
                </a:lnTo>
                <a:lnTo>
                  <a:pt x="628042" y="445638"/>
                </a:lnTo>
                <a:close/>
              </a:path>
            </a:pathLst>
          </a:custGeom>
          <a:solidFill>
            <a:srgbClr val="000000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" name="Google Shape;276;p8"/>
          <p:cNvSpPr txBox="1">
            <a:spLocks noGrp="1"/>
          </p:cNvSpPr>
          <p:nvPr>
            <p:ph type="title"/>
          </p:nvPr>
        </p:nvSpPr>
        <p:spPr>
          <a:xfrm>
            <a:off x="2597156" y="445031"/>
            <a:ext cx="5172075" cy="10122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Fredoka One"/>
              <a:buNone/>
              <a:defRPr sz="3375"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77" name="Google Shape;277;p8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lvl="0" indent="-30956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900"/>
              <a:buFont typeface="Dekko"/>
              <a:buChar char="●"/>
              <a:defRPr sz="2175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1pPr>
            <a:lvl2pPr marL="685800" lvl="1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2pPr>
            <a:lvl3pPr marL="1028700" lvl="2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3pPr>
            <a:lvl4pPr marL="1371600" lvl="3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4pPr>
            <a:lvl5pPr marL="1714500" lvl="4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5pPr>
            <a:lvl6pPr marL="2057400" lvl="5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6pPr>
            <a:lvl7pPr marL="2400300" lvl="6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7pPr>
            <a:lvl8pPr marL="2743200" lvl="7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8pPr>
            <a:lvl9pPr marL="3086100" lvl="8" indent="-285750" rtl="0">
              <a:lnSpc>
                <a:spcPct val="115000"/>
              </a:lnSpc>
              <a:spcBef>
                <a:spcPts val="1575"/>
              </a:spcBef>
              <a:spcAft>
                <a:spcPts val="1575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278" name="Google Shape;278;p8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1108294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3">
  <p:cSld name="Layout 3">
    <p:bg>
      <p:bgPr>
        <a:solidFill>
          <a:srgbClr val="80A61D"/>
        </a:solidFill>
        <a:effectLst/>
      </p:bgPr>
    </p:bg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975">
                <a:solidFill>
                  <a:schemeClr val="dk2"/>
                </a:solidFill>
              </a:defRPr>
            </a:lvl1pPr>
            <a:lvl2pPr lvl="1" algn="r" rtl="0">
              <a:buNone/>
              <a:defRPr sz="975">
                <a:solidFill>
                  <a:schemeClr val="dk2"/>
                </a:solidFill>
              </a:defRPr>
            </a:lvl2pPr>
            <a:lvl3pPr lvl="2" algn="r" rtl="0">
              <a:buNone/>
              <a:defRPr sz="975">
                <a:solidFill>
                  <a:schemeClr val="dk2"/>
                </a:solidFill>
              </a:defRPr>
            </a:lvl3pPr>
            <a:lvl4pPr lvl="3" algn="r" rtl="0">
              <a:buNone/>
              <a:defRPr sz="975">
                <a:solidFill>
                  <a:schemeClr val="dk2"/>
                </a:solidFill>
              </a:defRPr>
            </a:lvl4pPr>
            <a:lvl5pPr lvl="4" algn="r" rtl="0">
              <a:buNone/>
              <a:defRPr sz="975">
                <a:solidFill>
                  <a:schemeClr val="dk2"/>
                </a:solidFill>
              </a:defRPr>
            </a:lvl5pPr>
            <a:lvl6pPr lvl="5" algn="r" rtl="0">
              <a:buNone/>
              <a:defRPr sz="975">
                <a:solidFill>
                  <a:schemeClr val="dk2"/>
                </a:solidFill>
              </a:defRPr>
            </a:lvl6pPr>
            <a:lvl7pPr lvl="6" algn="r" rtl="0">
              <a:buNone/>
              <a:defRPr sz="975">
                <a:solidFill>
                  <a:schemeClr val="dk2"/>
                </a:solidFill>
              </a:defRPr>
            </a:lvl7pPr>
            <a:lvl8pPr lvl="7" algn="r" rtl="0">
              <a:buNone/>
              <a:defRPr sz="975">
                <a:solidFill>
                  <a:schemeClr val="dk2"/>
                </a:solidFill>
              </a:defRPr>
            </a:lvl8pPr>
            <a:lvl9pPr lvl="8" algn="r" rtl="0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44" name="Google Shape;244;p6"/>
          <p:cNvSpPr/>
          <p:nvPr/>
        </p:nvSpPr>
        <p:spPr>
          <a:xfrm>
            <a:off x="0" y="130589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5" name="Google Shape;245;p6"/>
          <p:cNvSpPr/>
          <p:nvPr/>
        </p:nvSpPr>
        <p:spPr>
          <a:xfrm>
            <a:off x="3144909" y="130589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6"/>
          <p:cNvSpPr/>
          <p:nvPr/>
        </p:nvSpPr>
        <p:spPr>
          <a:xfrm rot="10800000">
            <a:off x="6036592" y="13009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6"/>
          <p:cNvSpPr/>
          <p:nvPr/>
        </p:nvSpPr>
        <p:spPr>
          <a:xfrm>
            <a:off x="0" y="1855706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6"/>
          <p:cNvSpPr/>
          <p:nvPr/>
        </p:nvSpPr>
        <p:spPr>
          <a:xfrm>
            <a:off x="3144909" y="1855706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6"/>
          <p:cNvSpPr/>
          <p:nvPr/>
        </p:nvSpPr>
        <p:spPr>
          <a:xfrm rot="10800000">
            <a:off x="6036592" y="1855206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6"/>
          <p:cNvSpPr/>
          <p:nvPr/>
        </p:nvSpPr>
        <p:spPr>
          <a:xfrm>
            <a:off x="0" y="351112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" name="Google Shape;251;p6"/>
          <p:cNvSpPr/>
          <p:nvPr/>
        </p:nvSpPr>
        <p:spPr>
          <a:xfrm>
            <a:off x="3144909" y="351112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" name="Google Shape;252;p6"/>
          <p:cNvSpPr/>
          <p:nvPr/>
        </p:nvSpPr>
        <p:spPr>
          <a:xfrm rot="10800000">
            <a:off x="6036592" y="351062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" name="Google Shape;253;p6"/>
          <p:cNvSpPr txBox="1">
            <a:spLocks noGrp="1"/>
          </p:cNvSpPr>
          <p:nvPr>
            <p:ph type="title"/>
          </p:nvPr>
        </p:nvSpPr>
        <p:spPr>
          <a:xfrm>
            <a:off x="2597156" y="445031"/>
            <a:ext cx="5172075" cy="10122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Fredoka One"/>
              <a:buNone/>
              <a:defRPr sz="3375"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4" name="Google Shape;254;p6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lvl="0" indent="-30956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900"/>
              <a:buFont typeface="Dekko"/>
              <a:buChar char="●"/>
              <a:defRPr sz="2175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1pPr>
            <a:lvl2pPr marL="685800" lvl="1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2pPr>
            <a:lvl3pPr marL="1028700" lvl="2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3pPr>
            <a:lvl4pPr marL="1371600" lvl="3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4pPr>
            <a:lvl5pPr marL="1714500" lvl="4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5pPr>
            <a:lvl6pPr marL="2057400" lvl="5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6pPr>
            <a:lvl7pPr marL="2400300" lvl="6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7pPr>
            <a:lvl8pPr marL="2743200" lvl="7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8pPr>
            <a:lvl9pPr marL="3086100" lvl="8" indent="-285750" rtl="0">
              <a:lnSpc>
                <a:spcPct val="115000"/>
              </a:lnSpc>
              <a:spcBef>
                <a:spcPts val="1575"/>
              </a:spcBef>
              <a:spcAft>
                <a:spcPts val="1575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255" name="Google Shape;255;p6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691112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992625" y="1305975"/>
            <a:ext cx="2950800" cy="10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992625" y="2449425"/>
            <a:ext cx="2950800" cy="13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35213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6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-529929" y="1115947"/>
            <a:ext cx="10203857" cy="4027628"/>
            <a:chOff x="-6930" y="1115947"/>
            <a:chExt cx="10203857" cy="4027628"/>
          </a:xfrm>
        </p:grpSpPr>
        <p:sp>
          <p:nvSpPr>
            <p:cNvPr id="127" name="Google Shape;127;p6"/>
            <p:cNvSpPr/>
            <p:nvPr/>
          </p:nvSpPr>
          <p:spPr>
            <a:xfrm>
              <a:off x="522998" y="2470275"/>
              <a:ext cx="8625000" cy="2597100"/>
            </a:xfrm>
            <a:prstGeom prst="rect">
              <a:avLst/>
            </a:pr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6"/>
            <p:cNvSpPr/>
            <p:nvPr/>
          </p:nvSpPr>
          <p:spPr>
            <a:xfrm flipH="1">
              <a:off x="5088069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-6930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522999" y="2546475"/>
              <a:ext cx="9158400" cy="2597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6"/>
            <p:cNvSpPr/>
            <p:nvPr/>
          </p:nvSpPr>
          <p:spPr>
            <a:xfrm flipH="1">
              <a:off x="5088069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-6930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" name="Google Shape;133;p6"/>
          <p:cNvSpPr/>
          <p:nvPr/>
        </p:nvSpPr>
        <p:spPr>
          <a:xfrm flipH="1">
            <a:off x="1642644" y="762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6"/>
          <p:cNvSpPr/>
          <p:nvPr/>
        </p:nvSpPr>
        <p:spPr>
          <a:xfrm>
            <a:off x="2929856" y="762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6"/>
          <p:cNvSpPr/>
          <p:nvPr/>
        </p:nvSpPr>
        <p:spPr>
          <a:xfrm>
            <a:off x="2411656" y="196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6"/>
          <p:cNvSpPr/>
          <p:nvPr/>
        </p:nvSpPr>
        <p:spPr>
          <a:xfrm rot="2516804" flipH="1">
            <a:off x="4167391" y="1668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6"/>
          <p:cNvSpPr/>
          <p:nvPr/>
        </p:nvSpPr>
        <p:spPr>
          <a:xfrm>
            <a:off x="3316531" y="3701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Google Shape;139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7"/>
          <p:cNvSpPr txBox="1">
            <a:spLocks noGrp="1"/>
          </p:cNvSpPr>
          <p:nvPr>
            <p:ph type="body" idx="1"/>
          </p:nvPr>
        </p:nvSpPr>
        <p:spPr>
          <a:xfrm>
            <a:off x="949778" y="1493349"/>
            <a:ext cx="3951600" cy="26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3" name="Google Shape;143;p7"/>
          <p:cNvSpPr/>
          <p:nvPr/>
        </p:nvSpPr>
        <p:spPr>
          <a:xfrm rot="-5400000">
            <a:off x="-718027" y="3018403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4" name="Google Shape;144;p7"/>
          <p:cNvSpPr/>
          <p:nvPr/>
        </p:nvSpPr>
        <p:spPr>
          <a:xfrm flipH="1">
            <a:off x="7985822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7"/>
          <p:cNvSpPr/>
          <p:nvPr/>
        </p:nvSpPr>
        <p:spPr>
          <a:xfrm>
            <a:off x="7674314" y="-284737"/>
            <a:ext cx="2131370" cy="117018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7"/>
          <p:cNvSpPr/>
          <p:nvPr/>
        </p:nvSpPr>
        <p:spPr>
          <a:xfrm flipH="1">
            <a:off x="8846125" y="21758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7"/>
          <p:cNvSpPr/>
          <p:nvPr/>
        </p:nvSpPr>
        <p:spPr>
          <a:xfrm rot="-2516804">
            <a:off x="8654053" y="2518779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7"/>
          <p:cNvSpPr/>
          <p:nvPr/>
        </p:nvSpPr>
        <p:spPr>
          <a:xfrm flipH="1">
            <a:off x="8684525" y="30763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7"/>
          <p:cNvSpPr/>
          <p:nvPr/>
        </p:nvSpPr>
        <p:spPr>
          <a:xfrm flipH="1">
            <a:off x="8700888" y="366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7"/>
          <p:cNvSpPr/>
          <p:nvPr/>
        </p:nvSpPr>
        <p:spPr>
          <a:xfrm rot="-2517313">
            <a:off x="7250675" y="199765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7"/>
          <p:cNvSpPr/>
          <p:nvPr/>
        </p:nvSpPr>
        <p:spPr>
          <a:xfrm flipH="1">
            <a:off x="193800" y="19024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7"/>
          <p:cNvSpPr/>
          <p:nvPr/>
        </p:nvSpPr>
        <p:spPr>
          <a:xfrm flipH="1">
            <a:off x="3227659" y="1993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10"/>
          <p:cNvPicPr preferRelativeResize="0"/>
          <p:nvPr/>
        </p:nvPicPr>
        <p:blipFill>
          <a:blip r:embed="rId2">
            <a:alphaModFix amt="25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" name="Google Shape;213;p10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214" name="Google Shape;214;p10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788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215" name="Google Shape;215;p10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216" name="Google Shape;216;p10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217" name="Google Shape;217;p10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218" name="Google Shape;218;p10"/>
          <p:cNvSpPr/>
          <p:nvPr/>
        </p:nvSpPr>
        <p:spPr>
          <a:xfrm flipH="1">
            <a:off x="361088" y="13975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" name="Google Shape;219;p10"/>
          <p:cNvGrpSpPr/>
          <p:nvPr/>
        </p:nvGrpSpPr>
        <p:grpSpPr>
          <a:xfrm>
            <a:off x="361097" y="1855484"/>
            <a:ext cx="321294" cy="409484"/>
            <a:chOff x="201950" y="103975"/>
            <a:chExt cx="409500" cy="463375"/>
          </a:xfrm>
        </p:grpSpPr>
        <p:sp>
          <p:nvSpPr>
            <p:cNvPr id="220" name="Google Shape;220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10"/>
          <p:cNvGrpSpPr/>
          <p:nvPr/>
        </p:nvGrpSpPr>
        <p:grpSpPr>
          <a:xfrm rot="5400000" flipH="1">
            <a:off x="6994197" y="79034"/>
            <a:ext cx="321294" cy="409484"/>
            <a:chOff x="201950" y="103975"/>
            <a:chExt cx="409500" cy="463375"/>
          </a:xfrm>
        </p:grpSpPr>
        <p:sp>
          <p:nvSpPr>
            <p:cNvPr id="223" name="Google Shape;223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10"/>
          <p:cNvGrpSpPr/>
          <p:nvPr/>
        </p:nvGrpSpPr>
        <p:grpSpPr>
          <a:xfrm flipH="1">
            <a:off x="1450647" y="79034"/>
            <a:ext cx="321294" cy="409484"/>
            <a:chOff x="201950" y="103975"/>
            <a:chExt cx="409500" cy="463375"/>
          </a:xfrm>
        </p:grpSpPr>
        <p:sp>
          <p:nvSpPr>
            <p:cNvPr id="226" name="Google Shape;226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10"/>
          <p:cNvGrpSpPr/>
          <p:nvPr/>
        </p:nvGrpSpPr>
        <p:grpSpPr>
          <a:xfrm rot="10800000" flipH="1">
            <a:off x="8765847" y="236234"/>
            <a:ext cx="321294" cy="409484"/>
            <a:chOff x="201950" y="103975"/>
            <a:chExt cx="409500" cy="463375"/>
          </a:xfrm>
        </p:grpSpPr>
        <p:sp>
          <p:nvSpPr>
            <p:cNvPr id="229" name="Google Shape;229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" name="Google Shape;231;p10"/>
          <p:cNvSpPr txBox="1">
            <a:spLocks noGrp="1"/>
          </p:cNvSpPr>
          <p:nvPr>
            <p:ph type="body" idx="1"/>
          </p:nvPr>
        </p:nvSpPr>
        <p:spPr>
          <a:xfrm>
            <a:off x="1572600" y="3974703"/>
            <a:ext cx="5998800" cy="4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Bebas Neue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0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4"/>
          <p:cNvSpPr/>
          <p:nvPr/>
        </p:nvSpPr>
        <p:spPr>
          <a:xfrm>
            <a:off x="-59350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5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4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9_1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45" name="Google Shape;345;p16"/>
          <p:cNvSpPr txBox="1">
            <a:spLocks noGrp="1"/>
          </p:cNvSpPr>
          <p:nvPr>
            <p:ph type="title"/>
          </p:nvPr>
        </p:nvSpPr>
        <p:spPr>
          <a:xfrm>
            <a:off x="2763000" y="1283031"/>
            <a:ext cx="36180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6" name="Google Shape;346;p16"/>
          <p:cNvSpPr txBox="1">
            <a:spLocks noGrp="1"/>
          </p:cNvSpPr>
          <p:nvPr>
            <p:ph type="subTitle" idx="1"/>
          </p:nvPr>
        </p:nvSpPr>
        <p:spPr>
          <a:xfrm>
            <a:off x="2118300" y="2281244"/>
            <a:ext cx="4907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2887538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8" name="Google Shape;348;p16"/>
          <p:cNvSpPr/>
          <p:nvPr/>
        </p:nvSpPr>
        <p:spPr>
          <a:xfrm>
            <a:off x="-468512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16"/>
          <p:cNvSpPr/>
          <p:nvPr/>
        </p:nvSpPr>
        <p:spPr>
          <a:xfrm flipH="1">
            <a:off x="7880188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16"/>
          <p:cNvSpPr/>
          <p:nvPr/>
        </p:nvSpPr>
        <p:spPr>
          <a:xfrm rot="10800000" flipH="1">
            <a:off x="-51850" y="-2590788"/>
            <a:ext cx="9231391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16"/>
          <p:cNvSpPr/>
          <p:nvPr/>
        </p:nvSpPr>
        <p:spPr>
          <a:xfrm>
            <a:off x="5787180" y="597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16"/>
          <p:cNvSpPr/>
          <p:nvPr/>
        </p:nvSpPr>
        <p:spPr>
          <a:xfrm flipH="1">
            <a:off x="4512011" y="597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6"/>
          <p:cNvSpPr/>
          <p:nvPr/>
        </p:nvSpPr>
        <p:spPr>
          <a:xfrm flipH="1">
            <a:off x="5093400" y="717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6"/>
          <p:cNvSpPr/>
          <p:nvPr/>
        </p:nvSpPr>
        <p:spPr>
          <a:xfrm rot="-2516804">
            <a:off x="3180691" y="688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16"/>
          <p:cNvSpPr/>
          <p:nvPr/>
        </p:nvSpPr>
        <p:spPr>
          <a:xfrm flipH="1">
            <a:off x="4188525" y="891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6"/>
          <p:cNvSpPr/>
          <p:nvPr/>
        </p:nvSpPr>
        <p:spPr>
          <a:xfrm rot="-2417287" flipH="1">
            <a:off x="5783307" y="1134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6"/>
          <p:cNvSpPr/>
          <p:nvPr/>
        </p:nvSpPr>
        <p:spPr>
          <a:xfrm rot="2516804" flipH="1">
            <a:off x="8825478" y="1129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358;p16"/>
          <p:cNvSpPr/>
          <p:nvPr/>
        </p:nvSpPr>
        <p:spPr>
          <a:xfrm flipH="1">
            <a:off x="4508850" y="1294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16"/>
          <p:cNvSpPr/>
          <p:nvPr/>
        </p:nvSpPr>
        <p:spPr>
          <a:xfrm flipH="1">
            <a:off x="6744600" y="1368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" name="Google Shape;360;p16"/>
          <p:cNvSpPr/>
          <p:nvPr/>
        </p:nvSpPr>
        <p:spPr>
          <a:xfrm rot="-2517313">
            <a:off x="1894725" y="1365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16"/>
          <p:cNvSpPr/>
          <p:nvPr/>
        </p:nvSpPr>
        <p:spPr>
          <a:xfrm flipH="1">
            <a:off x="1145900" y="1489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6"/>
          <p:cNvSpPr/>
          <p:nvPr/>
        </p:nvSpPr>
        <p:spPr>
          <a:xfrm flipH="1">
            <a:off x="656959" y="1786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16"/>
          <p:cNvSpPr/>
          <p:nvPr/>
        </p:nvSpPr>
        <p:spPr>
          <a:xfrm flipH="1">
            <a:off x="405725" y="180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16"/>
          <p:cNvSpPr/>
          <p:nvPr/>
        </p:nvSpPr>
        <p:spPr>
          <a:xfrm flipH="1">
            <a:off x="7702050" y="1871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6"/>
          <p:cNvSpPr/>
          <p:nvPr/>
        </p:nvSpPr>
        <p:spPr>
          <a:xfrm rot="-2516804">
            <a:off x="213653" y="2151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"/>
          <p:cNvSpPr/>
          <p:nvPr/>
        </p:nvSpPr>
        <p:spPr>
          <a:xfrm flipH="1">
            <a:off x="8641517" y="2387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6"/>
          <p:cNvSpPr/>
          <p:nvPr/>
        </p:nvSpPr>
        <p:spPr>
          <a:xfrm flipH="1">
            <a:off x="244125" y="2709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16"/>
          <p:cNvSpPr/>
          <p:nvPr/>
        </p:nvSpPr>
        <p:spPr>
          <a:xfrm rot="2516804" flipH="1">
            <a:off x="8690103" y="3041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6"/>
          <p:cNvSpPr/>
          <p:nvPr/>
        </p:nvSpPr>
        <p:spPr>
          <a:xfrm flipH="1">
            <a:off x="260488" y="3301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6"/>
          <p:cNvSpPr/>
          <p:nvPr/>
        </p:nvSpPr>
        <p:spPr>
          <a:xfrm flipH="1">
            <a:off x="8554550" y="3462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_1_1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390" name="Google Shape;390;p18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391" name="Google Shape;391;p18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18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8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1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1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1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1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1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1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Google Shape;469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0" name="Google Shape;470;p21"/>
          <p:cNvSpPr txBox="1">
            <a:spLocks noGrp="1"/>
          </p:cNvSpPr>
          <p:nvPr>
            <p:ph type="title"/>
          </p:nvPr>
        </p:nvSpPr>
        <p:spPr>
          <a:xfrm>
            <a:off x="889309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21"/>
          <p:cNvSpPr txBox="1">
            <a:spLocks noGrp="1"/>
          </p:cNvSpPr>
          <p:nvPr>
            <p:ph type="title" idx="2"/>
          </p:nvPr>
        </p:nvSpPr>
        <p:spPr>
          <a:xfrm>
            <a:off x="6250991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21"/>
          <p:cNvSpPr txBox="1">
            <a:spLocks noGrp="1"/>
          </p:cNvSpPr>
          <p:nvPr>
            <p:ph type="subTitle" idx="1"/>
          </p:nvPr>
        </p:nvSpPr>
        <p:spPr>
          <a:xfrm>
            <a:off x="711409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21"/>
          <p:cNvSpPr txBox="1">
            <a:spLocks noGrp="1"/>
          </p:cNvSpPr>
          <p:nvPr>
            <p:ph type="subTitle" idx="3"/>
          </p:nvPr>
        </p:nvSpPr>
        <p:spPr>
          <a:xfrm>
            <a:off x="6073091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21"/>
          <p:cNvSpPr txBox="1">
            <a:spLocks noGrp="1"/>
          </p:cNvSpPr>
          <p:nvPr>
            <p:ph type="title" idx="4"/>
          </p:nvPr>
        </p:nvSpPr>
        <p:spPr>
          <a:xfrm>
            <a:off x="3570150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21"/>
          <p:cNvSpPr txBox="1">
            <a:spLocks noGrp="1"/>
          </p:cNvSpPr>
          <p:nvPr>
            <p:ph type="subTitle" idx="5"/>
          </p:nvPr>
        </p:nvSpPr>
        <p:spPr>
          <a:xfrm>
            <a:off x="3392250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21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477" name="Google Shape;477;p21"/>
          <p:cNvSpPr/>
          <p:nvPr/>
        </p:nvSpPr>
        <p:spPr>
          <a:xfrm rot="10800000">
            <a:off x="7447" y="-10377"/>
            <a:ext cx="2825705" cy="54815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1"/>
          <p:cNvSpPr/>
          <p:nvPr/>
        </p:nvSpPr>
        <p:spPr>
          <a:xfrm rot="10800000">
            <a:off x="6566944" y="-10407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1"/>
          <p:cNvSpPr/>
          <p:nvPr/>
        </p:nvSpPr>
        <p:spPr>
          <a:xfrm flipH="1">
            <a:off x="7757222" y="383082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21"/>
          <p:cNvSpPr/>
          <p:nvPr/>
        </p:nvSpPr>
        <p:spPr>
          <a:xfrm rot="-5400000">
            <a:off x="-525130" y="3399924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" name="Google Shape;481;p21"/>
          <p:cNvSpPr/>
          <p:nvPr/>
        </p:nvSpPr>
        <p:spPr>
          <a:xfrm flipH="1">
            <a:off x="3333693" y="216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1"/>
          <p:cNvSpPr/>
          <p:nvPr/>
        </p:nvSpPr>
        <p:spPr>
          <a:xfrm>
            <a:off x="4620905" y="216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1"/>
          <p:cNvSpPr/>
          <p:nvPr/>
        </p:nvSpPr>
        <p:spPr>
          <a:xfrm>
            <a:off x="4102705" y="336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21"/>
          <p:cNvSpPr/>
          <p:nvPr/>
        </p:nvSpPr>
        <p:spPr>
          <a:xfrm rot="2516804" flipH="1">
            <a:off x="5858441" y="307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21"/>
          <p:cNvSpPr/>
          <p:nvPr/>
        </p:nvSpPr>
        <p:spPr>
          <a:xfrm>
            <a:off x="5007580" y="510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21"/>
          <p:cNvSpPr/>
          <p:nvPr/>
        </p:nvSpPr>
        <p:spPr>
          <a:xfrm rot="2417287">
            <a:off x="3329831" y="753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21"/>
          <p:cNvSpPr/>
          <p:nvPr/>
        </p:nvSpPr>
        <p:spPr>
          <a:xfrm rot="-2516804">
            <a:off x="213653" y="748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21"/>
          <p:cNvSpPr/>
          <p:nvPr/>
        </p:nvSpPr>
        <p:spPr>
          <a:xfrm>
            <a:off x="4623955" y="913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1"/>
          <p:cNvSpPr/>
          <p:nvPr/>
        </p:nvSpPr>
        <p:spPr>
          <a:xfrm>
            <a:off x="2388205" y="987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21"/>
          <p:cNvSpPr/>
          <p:nvPr/>
        </p:nvSpPr>
        <p:spPr>
          <a:xfrm rot="2517313" flipH="1">
            <a:off x="7261302" y="984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21"/>
          <p:cNvSpPr/>
          <p:nvPr/>
        </p:nvSpPr>
        <p:spPr>
          <a:xfrm>
            <a:off x="8050205" y="1108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21"/>
          <p:cNvSpPr/>
          <p:nvPr/>
        </p:nvSpPr>
        <p:spPr>
          <a:xfrm>
            <a:off x="8475956" y="1405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21"/>
          <p:cNvSpPr/>
          <p:nvPr/>
        </p:nvSpPr>
        <p:spPr>
          <a:xfrm>
            <a:off x="8727080" y="1427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21"/>
          <p:cNvSpPr/>
          <p:nvPr/>
        </p:nvSpPr>
        <p:spPr>
          <a:xfrm>
            <a:off x="1494055" y="1490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21"/>
          <p:cNvSpPr/>
          <p:nvPr/>
        </p:nvSpPr>
        <p:spPr>
          <a:xfrm rot="2516804" flipH="1">
            <a:off x="8825478" y="1770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21"/>
          <p:cNvSpPr/>
          <p:nvPr/>
        </p:nvSpPr>
        <p:spPr>
          <a:xfrm>
            <a:off x="479355" y="2006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21"/>
          <p:cNvSpPr/>
          <p:nvPr/>
        </p:nvSpPr>
        <p:spPr>
          <a:xfrm>
            <a:off x="8951980" y="2328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21"/>
          <p:cNvSpPr/>
          <p:nvPr/>
        </p:nvSpPr>
        <p:spPr>
          <a:xfrm rot="-2516804">
            <a:off x="349028" y="2660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21"/>
          <p:cNvSpPr/>
          <p:nvPr/>
        </p:nvSpPr>
        <p:spPr>
          <a:xfrm>
            <a:off x="8872318" y="2920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21"/>
          <p:cNvSpPr/>
          <p:nvPr/>
        </p:nvSpPr>
        <p:spPr>
          <a:xfrm>
            <a:off x="641555" y="3081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_2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Google Shape;502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03" name="Google Shape;503;p22"/>
          <p:cNvSpPr txBox="1">
            <a:spLocks noGrp="1"/>
          </p:cNvSpPr>
          <p:nvPr>
            <p:ph type="title"/>
          </p:nvPr>
        </p:nvSpPr>
        <p:spPr>
          <a:xfrm>
            <a:off x="1048738" y="3204915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2"/>
          <p:cNvSpPr txBox="1">
            <a:spLocks noGrp="1"/>
          </p:cNvSpPr>
          <p:nvPr>
            <p:ph type="title" idx="2"/>
          </p:nvPr>
        </p:nvSpPr>
        <p:spPr>
          <a:xfrm>
            <a:off x="5964665" y="32049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22"/>
          <p:cNvSpPr txBox="1">
            <a:spLocks noGrp="1"/>
          </p:cNvSpPr>
          <p:nvPr>
            <p:ph type="subTitle" idx="1"/>
          </p:nvPr>
        </p:nvSpPr>
        <p:spPr>
          <a:xfrm>
            <a:off x="1048738" y="3563551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2"/>
          <p:cNvSpPr txBox="1">
            <a:spLocks noGrp="1"/>
          </p:cNvSpPr>
          <p:nvPr>
            <p:ph type="subTitle" idx="3"/>
          </p:nvPr>
        </p:nvSpPr>
        <p:spPr>
          <a:xfrm>
            <a:off x="5964665" y="3555152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22"/>
          <p:cNvSpPr txBox="1">
            <a:spLocks noGrp="1"/>
          </p:cNvSpPr>
          <p:nvPr>
            <p:ph type="title" idx="4"/>
          </p:nvPr>
        </p:nvSpPr>
        <p:spPr>
          <a:xfrm>
            <a:off x="5964665" y="17137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2"/>
          <p:cNvSpPr txBox="1">
            <a:spLocks noGrp="1"/>
          </p:cNvSpPr>
          <p:nvPr>
            <p:ph type="subTitle" idx="5"/>
          </p:nvPr>
        </p:nvSpPr>
        <p:spPr>
          <a:xfrm>
            <a:off x="5964665" y="2069153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22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10" name="Google Shape;510;p22"/>
          <p:cNvSpPr txBox="1">
            <a:spLocks noGrp="1"/>
          </p:cNvSpPr>
          <p:nvPr>
            <p:ph type="title" idx="7"/>
          </p:nvPr>
        </p:nvSpPr>
        <p:spPr>
          <a:xfrm>
            <a:off x="1048735" y="1713720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22"/>
          <p:cNvSpPr txBox="1">
            <a:spLocks noGrp="1"/>
          </p:cNvSpPr>
          <p:nvPr>
            <p:ph type="subTitle" idx="8"/>
          </p:nvPr>
        </p:nvSpPr>
        <p:spPr>
          <a:xfrm>
            <a:off x="1048735" y="2069153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2" name="Google Shape;512;p22"/>
          <p:cNvSpPr/>
          <p:nvPr/>
        </p:nvSpPr>
        <p:spPr>
          <a:xfrm rot="5400000" flipH="1">
            <a:off x="-539901" y="3056292"/>
            <a:ext cx="2647313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3" r:id="rId3"/>
    <p:sldLayoutId id="2147483656" r:id="rId4"/>
    <p:sldLayoutId id="2147483660" r:id="rId5"/>
    <p:sldLayoutId id="2147483662" r:id="rId6"/>
    <p:sldLayoutId id="2147483664" r:id="rId7"/>
    <p:sldLayoutId id="2147483667" r:id="rId8"/>
    <p:sldLayoutId id="2147483668" r:id="rId9"/>
    <p:sldLayoutId id="2147483669" r:id="rId10"/>
    <p:sldLayoutId id="2147483671" r:id="rId11"/>
    <p:sldLayoutId id="2147483674" r:id="rId12"/>
    <p:sldLayoutId id="2147483676" r:id="rId13"/>
    <p:sldLayoutId id="2147483677" r:id="rId14"/>
    <p:sldLayoutId id="2147483681" r:id="rId15"/>
    <p:sldLayoutId id="2147483682" r:id="rId16"/>
    <p:sldLayoutId id="2147483683" r:id="rId17"/>
    <p:sldLayoutId id="2147483684" r:id="rId18"/>
    <p:sldLayoutId id="2147483685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Relationship Id="rId6" Type="http://schemas.openxmlformats.org/officeDocument/2006/relationships/audio" Target="../media/audio2.wav"/><Relationship Id="rId5" Type="http://schemas.openxmlformats.org/officeDocument/2006/relationships/image" Target="../media/image13.jpeg"/><Relationship Id="rId4" Type="http://schemas.openxmlformats.org/officeDocument/2006/relationships/slide" Target="slide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Relationship Id="rId6" Type="http://schemas.openxmlformats.org/officeDocument/2006/relationships/audio" Target="../media/audio2.wav"/><Relationship Id="rId5" Type="http://schemas.openxmlformats.org/officeDocument/2006/relationships/audio" Target="../media/audio1.wav"/><Relationship Id="rId4" Type="http://schemas.openxmlformats.org/officeDocument/2006/relationships/image" Target="../media/image14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3.png"/><Relationship Id="rId4" Type="http://schemas.openxmlformats.org/officeDocument/2006/relationships/image" Target="../media/image2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4.png"/><Relationship Id="rId4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5.png"/><Relationship Id="rId4" Type="http://schemas.openxmlformats.org/officeDocument/2006/relationships/image" Target="../media/image2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6.png"/><Relationship Id="rId4" Type="http://schemas.openxmlformats.org/officeDocument/2006/relationships/image" Target="../media/image2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7.png"/><Relationship Id="rId4" Type="http://schemas.openxmlformats.org/officeDocument/2006/relationships/image" Target="../media/image2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image" Target="../media/image2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9.png"/><Relationship Id="rId4" Type="http://schemas.openxmlformats.org/officeDocument/2006/relationships/image" Target="../media/image21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5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3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8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7.svg"/><Relationship Id="rId5" Type="http://schemas.openxmlformats.org/officeDocument/2006/relationships/image" Target="../media/image36.png"/><Relationship Id="rId4" Type="http://schemas.openxmlformats.org/officeDocument/2006/relationships/image" Target="../media/image31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hyperlink" Target="https://wordwall.net/resource/11321446" TargetMode="External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5.png"/></Relationships>
</file>

<file path=ppt/slides/_rels/slide4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47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46.pn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2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49.pn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48.pn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2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8.pn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3" Type="http://schemas.openxmlformats.org/officeDocument/2006/relationships/slide" Target="slide6.xml"/><Relationship Id="rId7" Type="http://schemas.openxmlformats.org/officeDocument/2006/relationships/slide" Target="slide9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Relationship Id="rId6" Type="http://schemas.openxmlformats.org/officeDocument/2006/relationships/slide" Target="slide39.xml"/><Relationship Id="rId5" Type="http://schemas.openxmlformats.org/officeDocument/2006/relationships/slide" Target="slide8.xml"/><Relationship Id="rId4" Type="http://schemas.openxmlformats.org/officeDocument/2006/relationships/slide" Target="slide7.xml"/><Relationship Id="rId9" Type="http://schemas.openxmlformats.org/officeDocument/2006/relationships/slide" Target="slide1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Relationship Id="rId6" Type="http://schemas.openxmlformats.org/officeDocument/2006/relationships/audio" Target="../media/audio1.wav"/><Relationship Id="rId5" Type="http://schemas.openxmlformats.org/officeDocument/2006/relationships/image" Target="../media/image9.png"/><Relationship Id="rId4" Type="http://schemas.openxmlformats.org/officeDocument/2006/relationships/slide" Target="slide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Relationship Id="rId6" Type="http://schemas.openxmlformats.org/officeDocument/2006/relationships/audio" Target="../media/audio1.wav"/><Relationship Id="rId5" Type="http://schemas.openxmlformats.org/officeDocument/2006/relationships/image" Target="../media/image10.jpeg"/><Relationship Id="rId4" Type="http://schemas.openxmlformats.org/officeDocument/2006/relationships/slide" Target="slide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Relationship Id="rId6" Type="http://schemas.openxmlformats.org/officeDocument/2006/relationships/audio" Target="../media/audio2.wav"/><Relationship Id="rId5" Type="http://schemas.openxmlformats.org/officeDocument/2006/relationships/image" Target="../media/image11.jpeg"/><Relationship Id="rId4" Type="http://schemas.openxmlformats.org/officeDocument/2006/relationships/slide" Target="slide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Relationship Id="rId6" Type="http://schemas.openxmlformats.org/officeDocument/2006/relationships/audio" Target="../media/audio1.wav"/><Relationship Id="rId5" Type="http://schemas.openxmlformats.org/officeDocument/2006/relationships/image" Target="../media/image12.jpeg"/><Relationship Id="rId4" Type="http://schemas.openxmlformats.org/officeDocument/2006/relationships/slide" Target="slide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Oval 974">
            <a:extLst>
              <a:ext uri="{FF2B5EF4-FFF2-40B4-BE49-F238E27FC236}">
                <a16:creationId xmlns:a16="http://schemas.microsoft.com/office/drawing/2014/main" id="{0A44F598-4C32-B8D5-6716-F3B89491E62F}"/>
              </a:ext>
            </a:extLst>
          </p:cNvPr>
          <p:cNvSpPr/>
          <p:nvPr/>
        </p:nvSpPr>
        <p:spPr>
          <a:xfrm>
            <a:off x="889982" y="1067066"/>
            <a:ext cx="7053351" cy="2498429"/>
          </a:xfrm>
          <a:custGeom>
            <a:avLst/>
            <a:gdLst>
              <a:gd name="connsiteX0" fmla="*/ 0 w 7053351"/>
              <a:gd name="connsiteY0" fmla="*/ 1249215 h 2498429"/>
              <a:gd name="connsiteX1" fmla="*/ 3526676 w 7053351"/>
              <a:gd name="connsiteY1" fmla="*/ 0 h 2498429"/>
              <a:gd name="connsiteX2" fmla="*/ 7053352 w 7053351"/>
              <a:gd name="connsiteY2" fmla="*/ 1249215 h 2498429"/>
              <a:gd name="connsiteX3" fmla="*/ 3526676 w 7053351"/>
              <a:gd name="connsiteY3" fmla="*/ 2498430 h 2498429"/>
              <a:gd name="connsiteX4" fmla="*/ 0 w 7053351"/>
              <a:gd name="connsiteY4" fmla="*/ 1249215 h 249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53351" h="2498429" fill="none" extrusionOk="0">
                <a:moveTo>
                  <a:pt x="0" y="1249215"/>
                </a:moveTo>
                <a:cubicBezTo>
                  <a:pt x="222622" y="585703"/>
                  <a:pt x="1646608" y="-139246"/>
                  <a:pt x="3526676" y="0"/>
                </a:cubicBezTo>
                <a:cubicBezTo>
                  <a:pt x="5434409" y="-6125"/>
                  <a:pt x="6962665" y="644674"/>
                  <a:pt x="7053352" y="1249215"/>
                </a:cubicBezTo>
                <a:cubicBezTo>
                  <a:pt x="7036951" y="1782732"/>
                  <a:pt x="5323529" y="2708104"/>
                  <a:pt x="3526676" y="2498430"/>
                </a:cubicBezTo>
                <a:cubicBezTo>
                  <a:pt x="1649414" y="2537880"/>
                  <a:pt x="99947" y="1963168"/>
                  <a:pt x="0" y="1249215"/>
                </a:cubicBezTo>
                <a:close/>
              </a:path>
              <a:path w="7053351" h="2498429" stroke="0" extrusionOk="0">
                <a:moveTo>
                  <a:pt x="0" y="1249215"/>
                </a:moveTo>
                <a:cubicBezTo>
                  <a:pt x="-258926" y="399581"/>
                  <a:pt x="1535253" y="16399"/>
                  <a:pt x="3526676" y="0"/>
                </a:cubicBezTo>
                <a:cubicBezTo>
                  <a:pt x="5592566" y="24876"/>
                  <a:pt x="6943358" y="562790"/>
                  <a:pt x="7053352" y="1249215"/>
                </a:cubicBezTo>
                <a:cubicBezTo>
                  <a:pt x="6977092" y="2013609"/>
                  <a:pt x="5440091" y="2688092"/>
                  <a:pt x="3526676" y="2498430"/>
                </a:cubicBezTo>
                <a:cubicBezTo>
                  <a:pt x="1489274" y="2449368"/>
                  <a:pt x="85201" y="1979847"/>
                  <a:pt x="0" y="1249215"/>
                </a:cubicBezTo>
                <a:close/>
              </a:path>
            </a:pathLst>
          </a:custGeom>
          <a:solidFill>
            <a:srgbClr val="BDECBE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22" name="Google Shape;1022;p35"/>
          <p:cNvSpPr txBox="1">
            <a:spLocks noGrp="1"/>
          </p:cNvSpPr>
          <p:nvPr>
            <p:ph type="ctrTitle"/>
          </p:nvPr>
        </p:nvSpPr>
        <p:spPr>
          <a:xfrm>
            <a:off x="1193955" y="457176"/>
            <a:ext cx="7003800" cy="211457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</a:br>
            <a:r>
              <a:rPr lang="en-GB" sz="9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We can 2</a:t>
            </a:r>
            <a:endParaRPr sz="9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8175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grpSp>
        <p:nvGrpSpPr>
          <p:cNvPr id="1024" name="Google Shape;1024;p35"/>
          <p:cNvGrpSpPr/>
          <p:nvPr/>
        </p:nvGrpSpPr>
        <p:grpSpPr>
          <a:xfrm rot="-571589">
            <a:off x="562235" y="329154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783800" y="339148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7964873" y="3619248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022;p35">
            <a:extLst>
              <a:ext uri="{FF2B5EF4-FFF2-40B4-BE49-F238E27FC236}">
                <a16:creationId xmlns:a16="http://schemas.microsoft.com/office/drawing/2014/main" id="{AF3BC777-31FF-2AA1-B58D-33F3ADEE2AAA}"/>
              </a:ext>
            </a:extLst>
          </p:cNvPr>
          <p:cNvSpPr txBox="1">
            <a:spLocks/>
          </p:cNvSpPr>
          <p:nvPr/>
        </p:nvSpPr>
        <p:spPr>
          <a:xfrm>
            <a:off x="1239345" y="503206"/>
            <a:ext cx="7003800" cy="2114573"/>
          </a:xfrm>
          <a:prstGeom prst="rect">
            <a:avLst/>
          </a:prstGeom>
          <a:noFill/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500"/>
              <a:buFont typeface="Pacifico"/>
              <a:buNone/>
              <a:defRPr sz="85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br>
              <a:rPr lang="en-GB" sz="9600" b="1" dirty="0">
                <a:ln w="9525">
                  <a:noFill/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rgbClr val="77C0EA"/>
                </a:solidFill>
                <a:latin typeface="Cooper Black" panose="0208090404030B020404" pitchFamily="18" charset="77"/>
              </a:rPr>
              <a:t>We</a:t>
            </a: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oper Black" panose="0208090404030B020404" pitchFamily="18" charset="77"/>
              </a:rPr>
              <a:t> can 2</a:t>
            </a:r>
          </a:p>
        </p:txBody>
      </p:sp>
      <p:grpSp>
        <p:nvGrpSpPr>
          <p:cNvPr id="3" name="Google Shape;7469;p71">
            <a:extLst>
              <a:ext uri="{FF2B5EF4-FFF2-40B4-BE49-F238E27FC236}">
                <a16:creationId xmlns:a16="http://schemas.microsoft.com/office/drawing/2014/main" id="{F8A94E93-8B09-1EC0-C082-2731C8451A37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4" name="Google Shape;7470;p71">
              <a:extLst>
                <a:ext uri="{FF2B5EF4-FFF2-40B4-BE49-F238E27FC236}">
                  <a16:creationId xmlns:a16="http://schemas.microsoft.com/office/drawing/2014/main" id="{25FCAE96-0CD4-55EC-F8D8-20911C43916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7471;p71">
              <a:extLst>
                <a:ext uri="{FF2B5EF4-FFF2-40B4-BE49-F238E27FC236}">
                  <a16:creationId xmlns:a16="http://schemas.microsoft.com/office/drawing/2014/main" id="{DD22431F-2A6C-4313-5B84-21BB09C71C2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472;p71">
              <a:extLst>
                <a:ext uri="{FF2B5EF4-FFF2-40B4-BE49-F238E27FC236}">
                  <a16:creationId xmlns:a16="http://schemas.microsoft.com/office/drawing/2014/main" id="{67F15B8B-F58C-F20E-78D1-7F96679CDCE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473;p71">
              <a:extLst>
                <a:ext uri="{FF2B5EF4-FFF2-40B4-BE49-F238E27FC236}">
                  <a16:creationId xmlns:a16="http://schemas.microsoft.com/office/drawing/2014/main" id="{7528A954-207D-D43E-007B-E80366890E9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474;p71">
              <a:extLst>
                <a:ext uri="{FF2B5EF4-FFF2-40B4-BE49-F238E27FC236}">
                  <a16:creationId xmlns:a16="http://schemas.microsoft.com/office/drawing/2014/main" id="{9A971451-ADB3-DF7D-6EC3-CFF691B1ED1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475;p71">
              <a:extLst>
                <a:ext uri="{FF2B5EF4-FFF2-40B4-BE49-F238E27FC236}">
                  <a16:creationId xmlns:a16="http://schemas.microsoft.com/office/drawing/2014/main" id="{B6F2870B-5B34-CD45-72C7-C0BF90515E15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476;p71">
              <a:extLst>
                <a:ext uri="{FF2B5EF4-FFF2-40B4-BE49-F238E27FC236}">
                  <a16:creationId xmlns:a16="http://schemas.microsoft.com/office/drawing/2014/main" id="{C8362CE3-2825-958E-CE32-3B13DBCF896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477;p71">
              <a:extLst>
                <a:ext uri="{FF2B5EF4-FFF2-40B4-BE49-F238E27FC236}">
                  <a16:creationId xmlns:a16="http://schemas.microsoft.com/office/drawing/2014/main" id="{5EC0DBE7-2B1A-C486-4DAD-84DE012D60B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478;p71">
              <a:extLst>
                <a:ext uri="{FF2B5EF4-FFF2-40B4-BE49-F238E27FC236}">
                  <a16:creationId xmlns:a16="http://schemas.microsoft.com/office/drawing/2014/main" id="{EE44E7A8-68FA-C447-8181-55638B4A5A4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479;p71">
              <a:extLst>
                <a:ext uri="{FF2B5EF4-FFF2-40B4-BE49-F238E27FC236}">
                  <a16:creationId xmlns:a16="http://schemas.microsoft.com/office/drawing/2014/main" id="{CB2088E8-24C3-6634-FBD8-DB1C9879D17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480;p71">
              <a:extLst>
                <a:ext uri="{FF2B5EF4-FFF2-40B4-BE49-F238E27FC236}">
                  <a16:creationId xmlns:a16="http://schemas.microsoft.com/office/drawing/2014/main" id="{AC95FD96-120E-A4C8-F71A-A37A7AC4827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481;p71">
              <a:extLst>
                <a:ext uri="{FF2B5EF4-FFF2-40B4-BE49-F238E27FC236}">
                  <a16:creationId xmlns:a16="http://schemas.microsoft.com/office/drawing/2014/main" id="{561F5674-4D28-7D08-BA36-F5BBBD43C84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482;p71">
              <a:extLst>
                <a:ext uri="{FF2B5EF4-FFF2-40B4-BE49-F238E27FC236}">
                  <a16:creationId xmlns:a16="http://schemas.microsoft.com/office/drawing/2014/main" id="{1291DAF5-44F2-C2D6-11E3-7BC757B74B6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483;p71">
              <a:extLst>
                <a:ext uri="{FF2B5EF4-FFF2-40B4-BE49-F238E27FC236}">
                  <a16:creationId xmlns:a16="http://schemas.microsoft.com/office/drawing/2014/main" id="{EC6526EB-68E3-B6FE-07AD-E5BE228A332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484;p71">
              <a:extLst>
                <a:ext uri="{FF2B5EF4-FFF2-40B4-BE49-F238E27FC236}">
                  <a16:creationId xmlns:a16="http://schemas.microsoft.com/office/drawing/2014/main" id="{5FB9CE61-4CE8-5781-3358-8D7C8D7561E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485;p71">
              <a:extLst>
                <a:ext uri="{FF2B5EF4-FFF2-40B4-BE49-F238E27FC236}">
                  <a16:creationId xmlns:a16="http://schemas.microsoft.com/office/drawing/2014/main" id="{0786B366-4699-C5D3-3D97-78EAA8214E05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486;p71">
              <a:extLst>
                <a:ext uri="{FF2B5EF4-FFF2-40B4-BE49-F238E27FC236}">
                  <a16:creationId xmlns:a16="http://schemas.microsoft.com/office/drawing/2014/main" id="{70B7131C-3A97-BEFC-51B6-DBC563E1310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487;p71">
              <a:extLst>
                <a:ext uri="{FF2B5EF4-FFF2-40B4-BE49-F238E27FC236}">
                  <a16:creationId xmlns:a16="http://schemas.microsoft.com/office/drawing/2014/main" id="{F978E0CB-C821-8BFC-3FAB-237EFC917DE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488;p71">
              <a:extLst>
                <a:ext uri="{FF2B5EF4-FFF2-40B4-BE49-F238E27FC236}">
                  <a16:creationId xmlns:a16="http://schemas.microsoft.com/office/drawing/2014/main" id="{1C5D434F-80D6-5059-74F4-B5E18EB98B7A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489;p71">
              <a:extLst>
                <a:ext uri="{FF2B5EF4-FFF2-40B4-BE49-F238E27FC236}">
                  <a16:creationId xmlns:a16="http://schemas.microsoft.com/office/drawing/2014/main" id="{60A6A1D2-6326-AF79-6AA0-F7D9377A2CAA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490;p71">
              <a:extLst>
                <a:ext uri="{FF2B5EF4-FFF2-40B4-BE49-F238E27FC236}">
                  <a16:creationId xmlns:a16="http://schemas.microsoft.com/office/drawing/2014/main" id="{87754986-2ACD-A887-AD00-8819F2232ED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491;p71">
              <a:extLst>
                <a:ext uri="{FF2B5EF4-FFF2-40B4-BE49-F238E27FC236}">
                  <a16:creationId xmlns:a16="http://schemas.microsoft.com/office/drawing/2014/main" id="{3CBD65C9-C242-7E5A-0741-CD002EC9D96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492;p71">
              <a:extLst>
                <a:ext uri="{FF2B5EF4-FFF2-40B4-BE49-F238E27FC236}">
                  <a16:creationId xmlns:a16="http://schemas.microsoft.com/office/drawing/2014/main" id="{6FEFE4BC-644A-E1F3-6158-415D9CE7D73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493;p71">
              <a:extLst>
                <a:ext uri="{FF2B5EF4-FFF2-40B4-BE49-F238E27FC236}">
                  <a16:creationId xmlns:a16="http://schemas.microsoft.com/office/drawing/2014/main" id="{77758951-33DA-9F8A-FE54-99ADD8BEC50B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494;p71">
              <a:extLst>
                <a:ext uri="{FF2B5EF4-FFF2-40B4-BE49-F238E27FC236}">
                  <a16:creationId xmlns:a16="http://schemas.microsoft.com/office/drawing/2014/main" id="{2AFD5490-1ECC-E5B3-874E-607F368194C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495;p71">
              <a:extLst>
                <a:ext uri="{FF2B5EF4-FFF2-40B4-BE49-F238E27FC236}">
                  <a16:creationId xmlns:a16="http://schemas.microsoft.com/office/drawing/2014/main" id="{7F8EDAFC-9151-C53D-D7F3-83CA418D069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496;p71">
              <a:extLst>
                <a:ext uri="{FF2B5EF4-FFF2-40B4-BE49-F238E27FC236}">
                  <a16:creationId xmlns:a16="http://schemas.microsoft.com/office/drawing/2014/main" id="{07CCE158-1DE3-C6D2-7029-5CFCE238CD8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497;p71">
              <a:extLst>
                <a:ext uri="{FF2B5EF4-FFF2-40B4-BE49-F238E27FC236}">
                  <a16:creationId xmlns:a16="http://schemas.microsoft.com/office/drawing/2014/main" id="{0C173A08-D754-44E2-C9BC-1336A385C214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498;p71">
              <a:extLst>
                <a:ext uri="{FF2B5EF4-FFF2-40B4-BE49-F238E27FC236}">
                  <a16:creationId xmlns:a16="http://schemas.microsoft.com/office/drawing/2014/main" id="{5E0A1D79-8260-9054-9559-1E8BCBF297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499;p71">
              <a:extLst>
                <a:ext uri="{FF2B5EF4-FFF2-40B4-BE49-F238E27FC236}">
                  <a16:creationId xmlns:a16="http://schemas.microsoft.com/office/drawing/2014/main" id="{9DBF5E0B-F223-2006-DA28-D18FCBFFD0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500;p71">
              <a:extLst>
                <a:ext uri="{FF2B5EF4-FFF2-40B4-BE49-F238E27FC236}">
                  <a16:creationId xmlns:a16="http://schemas.microsoft.com/office/drawing/2014/main" id="{0F5FBD1D-5921-2915-0614-833ECC2F6661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501;p71">
              <a:extLst>
                <a:ext uri="{FF2B5EF4-FFF2-40B4-BE49-F238E27FC236}">
                  <a16:creationId xmlns:a16="http://schemas.microsoft.com/office/drawing/2014/main" id="{66135DBE-3337-E030-5AFD-5E1A2BABF8B5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502;p71">
              <a:extLst>
                <a:ext uri="{FF2B5EF4-FFF2-40B4-BE49-F238E27FC236}">
                  <a16:creationId xmlns:a16="http://schemas.microsoft.com/office/drawing/2014/main" id="{32A3EA7E-2E35-B93B-0D4E-9A05459A2FC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503;p71">
              <a:extLst>
                <a:ext uri="{FF2B5EF4-FFF2-40B4-BE49-F238E27FC236}">
                  <a16:creationId xmlns:a16="http://schemas.microsoft.com/office/drawing/2014/main" id="{16D986CB-7B0B-AC53-9FC6-51AEB7E5906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504;p71">
              <a:extLst>
                <a:ext uri="{FF2B5EF4-FFF2-40B4-BE49-F238E27FC236}">
                  <a16:creationId xmlns:a16="http://schemas.microsoft.com/office/drawing/2014/main" id="{16FFB755-6E32-1097-F9E5-65136A7D5C0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505;p71">
              <a:extLst>
                <a:ext uri="{FF2B5EF4-FFF2-40B4-BE49-F238E27FC236}">
                  <a16:creationId xmlns:a16="http://schemas.microsoft.com/office/drawing/2014/main" id="{6DD59C67-36A4-7C6E-B451-652699BF98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506;p71">
              <a:extLst>
                <a:ext uri="{FF2B5EF4-FFF2-40B4-BE49-F238E27FC236}">
                  <a16:creationId xmlns:a16="http://schemas.microsoft.com/office/drawing/2014/main" id="{31D1DCF4-12E9-933F-420E-4142061FE809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7469;p71">
            <a:extLst>
              <a:ext uri="{FF2B5EF4-FFF2-40B4-BE49-F238E27FC236}">
                <a16:creationId xmlns:a16="http://schemas.microsoft.com/office/drawing/2014/main" id="{8BAB4344-7BA4-53CA-0963-A903531B82B1}"/>
              </a:ext>
            </a:extLst>
          </p:cNvPr>
          <p:cNvGrpSpPr/>
          <p:nvPr/>
        </p:nvGrpSpPr>
        <p:grpSpPr>
          <a:xfrm rot="359027">
            <a:off x="2092592" y="1159585"/>
            <a:ext cx="590039" cy="563317"/>
            <a:chOff x="9501450" y="282563"/>
            <a:chExt cx="827125" cy="935750"/>
          </a:xfrm>
        </p:grpSpPr>
        <p:sp>
          <p:nvSpPr>
            <p:cNvPr id="42" name="Google Shape;7470;p71">
              <a:extLst>
                <a:ext uri="{FF2B5EF4-FFF2-40B4-BE49-F238E27FC236}">
                  <a16:creationId xmlns:a16="http://schemas.microsoft.com/office/drawing/2014/main" id="{3F38AF2D-EDA7-1CF4-893C-5A1B4D6548DB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471;p71">
              <a:extLst>
                <a:ext uri="{FF2B5EF4-FFF2-40B4-BE49-F238E27FC236}">
                  <a16:creationId xmlns:a16="http://schemas.microsoft.com/office/drawing/2014/main" id="{0EBB300B-A430-0E4E-0754-EF06AEBC7709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2;p71">
              <a:extLst>
                <a:ext uri="{FF2B5EF4-FFF2-40B4-BE49-F238E27FC236}">
                  <a16:creationId xmlns:a16="http://schemas.microsoft.com/office/drawing/2014/main" id="{7A65ACF5-4192-F30A-9692-DA1DE694080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73;p71">
              <a:extLst>
                <a:ext uri="{FF2B5EF4-FFF2-40B4-BE49-F238E27FC236}">
                  <a16:creationId xmlns:a16="http://schemas.microsoft.com/office/drawing/2014/main" id="{7077649D-77FB-B61A-1CAC-59E70680BE1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74;p71">
              <a:extLst>
                <a:ext uri="{FF2B5EF4-FFF2-40B4-BE49-F238E27FC236}">
                  <a16:creationId xmlns:a16="http://schemas.microsoft.com/office/drawing/2014/main" id="{DB1A70E4-5789-A1B8-3E0D-DB8E7C39F01F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75;p71">
              <a:extLst>
                <a:ext uri="{FF2B5EF4-FFF2-40B4-BE49-F238E27FC236}">
                  <a16:creationId xmlns:a16="http://schemas.microsoft.com/office/drawing/2014/main" id="{7C18C0E9-1693-9441-5702-5DB04A95B65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76;p71">
              <a:extLst>
                <a:ext uri="{FF2B5EF4-FFF2-40B4-BE49-F238E27FC236}">
                  <a16:creationId xmlns:a16="http://schemas.microsoft.com/office/drawing/2014/main" id="{0FC8D026-44FC-DAE3-9CAD-3BCF672C897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77;p71">
              <a:extLst>
                <a:ext uri="{FF2B5EF4-FFF2-40B4-BE49-F238E27FC236}">
                  <a16:creationId xmlns:a16="http://schemas.microsoft.com/office/drawing/2014/main" id="{ECD4A259-6B70-F376-5FCA-9B3D3A35454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78;p71">
              <a:extLst>
                <a:ext uri="{FF2B5EF4-FFF2-40B4-BE49-F238E27FC236}">
                  <a16:creationId xmlns:a16="http://schemas.microsoft.com/office/drawing/2014/main" id="{E1CA0BD7-C7B3-3A48-D827-5772D9CB923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79;p71">
              <a:extLst>
                <a:ext uri="{FF2B5EF4-FFF2-40B4-BE49-F238E27FC236}">
                  <a16:creationId xmlns:a16="http://schemas.microsoft.com/office/drawing/2014/main" id="{1C5539B7-FA6F-29CA-62D7-23CEBF0AFE5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80;p71">
              <a:extLst>
                <a:ext uri="{FF2B5EF4-FFF2-40B4-BE49-F238E27FC236}">
                  <a16:creationId xmlns:a16="http://schemas.microsoft.com/office/drawing/2014/main" id="{1E41EFD7-BE37-AD36-F3E2-445C0718C49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1;p71">
              <a:extLst>
                <a:ext uri="{FF2B5EF4-FFF2-40B4-BE49-F238E27FC236}">
                  <a16:creationId xmlns:a16="http://schemas.microsoft.com/office/drawing/2014/main" id="{104BFDC3-8295-1793-F86C-9FE1D979AAF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82;p71">
              <a:extLst>
                <a:ext uri="{FF2B5EF4-FFF2-40B4-BE49-F238E27FC236}">
                  <a16:creationId xmlns:a16="http://schemas.microsoft.com/office/drawing/2014/main" id="{3C8F0D89-A7C7-998A-49F3-3449A480897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483;p71">
              <a:extLst>
                <a:ext uri="{FF2B5EF4-FFF2-40B4-BE49-F238E27FC236}">
                  <a16:creationId xmlns:a16="http://schemas.microsoft.com/office/drawing/2014/main" id="{24D0C1D7-BF27-A524-F174-32C83DD1B8D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484;p71">
              <a:extLst>
                <a:ext uri="{FF2B5EF4-FFF2-40B4-BE49-F238E27FC236}">
                  <a16:creationId xmlns:a16="http://schemas.microsoft.com/office/drawing/2014/main" id="{7883DACA-C6E0-52CD-04B5-75DE29C695C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485;p71">
              <a:extLst>
                <a:ext uri="{FF2B5EF4-FFF2-40B4-BE49-F238E27FC236}">
                  <a16:creationId xmlns:a16="http://schemas.microsoft.com/office/drawing/2014/main" id="{6B416C3F-2364-0596-FE30-3B8F4BDFE7A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486;p71">
              <a:extLst>
                <a:ext uri="{FF2B5EF4-FFF2-40B4-BE49-F238E27FC236}">
                  <a16:creationId xmlns:a16="http://schemas.microsoft.com/office/drawing/2014/main" id="{D4D2924F-F5D5-3F39-2AE8-E9840D3F9D2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87;p71">
              <a:extLst>
                <a:ext uri="{FF2B5EF4-FFF2-40B4-BE49-F238E27FC236}">
                  <a16:creationId xmlns:a16="http://schemas.microsoft.com/office/drawing/2014/main" id="{2DFAA513-9C8B-C194-20E6-1DB031D241E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488;p71">
              <a:extLst>
                <a:ext uri="{FF2B5EF4-FFF2-40B4-BE49-F238E27FC236}">
                  <a16:creationId xmlns:a16="http://schemas.microsoft.com/office/drawing/2014/main" id="{E843BD65-B08F-8F92-BB52-880DC295998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489;p71">
              <a:extLst>
                <a:ext uri="{FF2B5EF4-FFF2-40B4-BE49-F238E27FC236}">
                  <a16:creationId xmlns:a16="http://schemas.microsoft.com/office/drawing/2014/main" id="{F2F07D52-E915-BE9A-4318-7601B98CFCA8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490;p71">
              <a:extLst>
                <a:ext uri="{FF2B5EF4-FFF2-40B4-BE49-F238E27FC236}">
                  <a16:creationId xmlns:a16="http://schemas.microsoft.com/office/drawing/2014/main" id="{6EFED6BC-102D-714D-7E52-70589B7F9B7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491;p71">
              <a:extLst>
                <a:ext uri="{FF2B5EF4-FFF2-40B4-BE49-F238E27FC236}">
                  <a16:creationId xmlns:a16="http://schemas.microsoft.com/office/drawing/2014/main" id="{7C0A3F6F-30D9-C91E-5B4C-4BC8B295622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492;p71">
              <a:extLst>
                <a:ext uri="{FF2B5EF4-FFF2-40B4-BE49-F238E27FC236}">
                  <a16:creationId xmlns:a16="http://schemas.microsoft.com/office/drawing/2014/main" id="{66925BA1-D716-EB86-BCBE-7EBA809BF0C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493;p71">
              <a:extLst>
                <a:ext uri="{FF2B5EF4-FFF2-40B4-BE49-F238E27FC236}">
                  <a16:creationId xmlns:a16="http://schemas.microsoft.com/office/drawing/2014/main" id="{51C73A5B-0EF8-FEF0-5E4E-8CB20B60232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494;p71">
              <a:extLst>
                <a:ext uri="{FF2B5EF4-FFF2-40B4-BE49-F238E27FC236}">
                  <a16:creationId xmlns:a16="http://schemas.microsoft.com/office/drawing/2014/main" id="{B16D5646-D8CB-29E1-1C4C-FC834EFD804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495;p71">
              <a:extLst>
                <a:ext uri="{FF2B5EF4-FFF2-40B4-BE49-F238E27FC236}">
                  <a16:creationId xmlns:a16="http://schemas.microsoft.com/office/drawing/2014/main" id="{364FB8B1-8CC5-5DAB-1239-FD98DB7BDBE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496;p71">
              <a:extLst>
                <a:ext uri="{FF2B5EF4-FFF2-40B4-BE49-F238E27FC236}">
                  <a16:creationId xmlns:a16="http://schemas.microsoft.com/office/drawing/2014/main" id="{0826915B-26DC-C787-B1DB-60A7875DDB2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497;p71">
              <a:extLst>
                <a:ext uri="{FF2B5EF4-FFF2-40B4-BE49-F238E27FC236}">
                  <a16:creationId xmlns:a16="http://schemas.microsoft.com/office/drawing/2014/main" id="{342C86C3-0578-499E-FF89-FFE69143C9A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498;p71">
              <a:extLst>
                <a:ext uri="{FF2B5EF4-FFF2-40B4-BE49-F238E27FC236}">
                  <a16:creationId xmlns:a16="http://schemas.microsoft.com/office/drawing/2014/main" id="{AEE1F767-1DE4-37C8-D2F9-F44E2A3C402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499;p71">
              <a:extLst>
                <a:ext uri="{FF2B5EF4-FFF2-40B4-BE49-F238E27FC236}">
                  <a16:creationId xmlns:a16="http://schemas.microsoft.com/office/drawing/2014/main" id="{EF54E8CC-FC15-DBCA-8862-A3276B37CF0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500;p71">
              <a:extLst>
                <a:ext uri="{FF2B5EF4-FFF2-40B4-BE49-F238E27FC236}">
                  <a16:creationId xmlns:a16="http://schemas.microsoft.com/office/drawing/2014/main" id="{02B848F4-BC6D-3BA6-4E8A-BE96970C3F2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501;p71">
              <a:extLst>
                <a:ext uri="{FF2B5EF4-FFF2-40B4-BE49-F238E27FC236}">
                  <a16:creationId xmlns:a16="http://schemas.microsoft.com/office/drawing/2014/main" id="{82A1C903-7383-644A-4301-3390C089AFD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7502;p71">
              <a:extLst>
                <a:ext uri="{FF2B5EF4-FFF2-40B4-BE49-F238E27FC236}">
                  <a16:creationId xmlns:a16="http://schemas.microsoft.com/office/drawing/2014/main" id="{F1600CAE-495B-2C04-861D-5A743EAB8E3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7503;p71">
              <a:extLst>
                <a:ext uri="{FF2B5EF4-FFF2-40B4-BE49-F238E27FC236}">
                  <a16:creationId xmlns:a16="http://schemas.microsoft.com/office/drawing/2014/main" id="{8B41A015-BE3A-F69C-F4DD-E9D7503B0A90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504;p71">
              <a:extLst>
                <a:ext uri="{FF2B5EF4-FFF2-40B4-BE49-F238E27FC236}">
                  <a16:creationId xmlns:a16="http://schemas.microsoft.com/office/drawing/2014/main" id="{ADBEA189-CA24-53B7-8365-F69ADDD4990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505;p71">
              <a:extLst>
                <a:ext uri="{FF2B5EF4-FFF2-40B4-BE49-F238E27FC236}">
                  <a16:creationId xmlns:a16="http://schemas.microsoft.com/office/drawing/2014/main" id="{7F3C07B5-DB82-6867-233A-44AE957D05B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506;p71">
              <a:extLst>
                <a:ext uri="{FF2B5EF4-FFF2-40B4-BE49-F238E27FC236}">
                  <a16:creationId xmlns:a16="http://schemas.microsoft.com/office/drawing/2014/main" id="{69B8E28B-1CDB-FBE2-C4C4-CF3B58E3268D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17"/>
          <p:cNvGrpSpPr/>
          <p:nvPr/>
        </p:nvGrpSpPr>
        <p:grpSpPr>
          <a:xfrm>
            <a:off x="286382" y="249078"/>
            <a:ext cx="1824249" cy="1740033"/>
            <a:chOff x="8085257" y="2958637"/>
            <a:chExt cx="870992" cy="815166"/>
          </a:xfrm>
        </p:grpSpPr>
        <p:grpSp>
          <p:nvGrpSpPr>
            <p:cNvPr id="489" name="Google Shape;489;p17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90" name="Google Shape;490;p17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" name="Google Shape;491;p17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" name="Google Shape;492;p17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" name="Google Shape;493;p17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" name="Google Shape;494;p17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" name="Google Shape;495;p17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496;p17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" name="Google Shape;497;p17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98" name="Google Shape;498;p17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17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500;p17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501;p17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2" name="Google Shape;502;p17"/>
          <p:cNvSpPr/>
          <p:nvPr/>
        </p:nvSpPr>
        <p:spPr>
          <a:xfrm>
            <a:off x="843242" y="592421"/>
            <a:ext cx="722151" cy="105333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5</a:t>
            </a:r>
          </a:p>
        </p:txBody>
      </p:sp>
      <p:grpSp>
        <p:nvGrpSpPr>
          <p:cNvPr id="503" name="Google Shape;503;p17"/>
          <p:cNvGrpSpPr/>
          <p:nvPr/>
        </p:nvGrpSpPr>
        <p:grpSpPr>
          <a:xfrm>
            <a:off x="8075850" y="118672"/>
            <a:ext cx="932767" cy="897926"/>
            <a:chOff x="8085257" y="2958637"/>
            <a:chExt cx="870992" cy="815166"/>
          </a:xfrm>
        </p:grpSpPr>
        <p:grpSp>
          <p:nvGrpSpPr>
            <p:cNvPr id="504" name="Google Shape;504;p17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505" name="Google Shape;505;p17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7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" name="Google Shape;507;p17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" name="Google Shape;508;p17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" name="Google Shape;509;p17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" name="Google Shape;510;p17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" name="Google Shape;511;p17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" name="Google Shape;512;p17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13" name="Google Shape;513;p17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514;p17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515;p17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516;p17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7" name="Google Shape;517;p17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518" name="Google Shape;518;p17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519;p17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520;p17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521;p17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522;p17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4" name="Google Shape;524;p17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089750" cy="256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None/>
            </a:pPr>
            <a:r>
              <a:rPr lang="en" dirty="0"/>
              <a:t>And your text goes here.</a:t>
            </a:r>
            <a:endParaRPr dirty="0"/>
          </a:p>
          <a:p>
            <a:pPr marL="0" indent="0">
              <a:spcBef>
                <a:spcPts val="1575"/>
              </a:spcBef>
              <a:buNone/>
            </a:pPr>
            <a:r>
              <a:rPr lang="en" dirty="0"/>
              <a:t>If you are using this template as a choice board, write your description and links to the activity.</a:t>
            </a:r>
            <a:endParaRPr dirty="0"/>
          </a:p>
          <a:p>
            <a:pPr marL="0" indent="0">
              <a:spcBef>
                <a:spcPts val="1575"/>
              </a:spcBef>
              <a:buNone/>
            </a:pPr>
            <a:r>
              <a:rPr lang="en" dirty="0"/>
              <a:t>Or add a lesson or an activity within the file. Remember that you can add audio files or video instructions for your students. </a:t>
            </a:r>
            <a:endParaRPr dirty="0"/>
          </a:p>
          <a:p>
            <a:pPr marL="0" indent="0">
              <a:spcBef>
                <a:spcPts val="1575"/>
              </a:spcBef>
              <a:spcAft>
                <a:spcPts val="1575"/>
              </a:spcAft>
              <a:buNone/>
            </a:pPr>
            <a:endParaRPr dirty="0"/>
          </a:p>
        </p:txBody>
      </p:sp>
      <p:sp>
        <p:nvSpPr>
          <p:cNvPr id="525" name="Google Shape;525;p17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Yellow retro toy car isolated on white">
            <a:extLst>
              <a:ext uri="{FF2B5EF4-FFF2-40B4-BE49-F238E27FC236}">
                <a16:creationId xmlns:a16="http://schemas.microsoft.com/office/drawing/2014/main" id="{307A89C1-B9D1-FFB7-F7E5-8507A8A05D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76066"/>
            <a:ext cx="56896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AutoShape 5">
            <a:hlinkClick r:id="" action="ppaction://noaction" highlightClick="1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BD692576-0080-4196-6AE9-B57194A4A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3230" y="255475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taxi</a:t>
            </a:r>
          </a:p>
        </p:txBody>
      </p:sp>
      <p:sp>
        <p:nvSpPr>
          <p:cNvPr id="4" name="AutoShape 5">
            <a:hlinkClick r:id="" action="ppaction://noaction" highlightClick="1">
              <a:snd r:embed="rId7" name="bomb.wav"/>
            </a:hlinkClick>
            <a:extLst>
              <a:ext uri="{FF2B5EF4-FFF2-40B4-BE49-F238E27FC236}">
                <a16:creationId xmlns:a16="http://schemas.microsoft.com/office/drawing/2014/main" id="{CAD251D0-5CB4-8025-6A97-C9CE413B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8884" y="3516129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police car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" name="Google Shape;530;p18"/>
          <p:cNvGrpSpPr/>
          <p:nvPr/>
        </p:nvGrpSpPr>
        <p:grpSpPr>
          <a:xfrm>
            <a:off x="304886" y="243451"/>
            <a:ext cx="1824249" cy="1747064"/>
            <a:chOff x="8085257" y="2958637"/>
            <a:chExt cx="870992" cy="815166"/>
          </a:xfrm>
        </p:grpSpPr>
        <p:grpSp>
          <p:nvGrpSpPr>
            <p:cNvPr id="531" name="Google Shape;531;p18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532" name="Google Shape;532;p18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" name="Google Shape;533;p18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" name="Google Shape;534;p18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535;p18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6" name="Google Shape;536;p18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7" name="Google Shape;537;p18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8" name="Google Shape;538;p18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" name="Google Shape;539;p18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40" name="Google Shape;540;p18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541;p18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542;p18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543;p18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4" name="Google Shape;544;p18"/>
          <p:cNvSpPr/>
          <p:nvPr/>
        </p:nvSpPr>
        <p:spPr>
          <a:xfrm>
            <a:off x="841198" y="592421"/>
            <a:ext cx="751627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6</a:t>
            </a:r>
          </a:p>
        </p:txBody>
      </p:sp>
      <p:grpSp>
        <p:nvGrpSpPr>
          <p:cNvPr id="545" name="Google Shape;545;p18"/>
          <p:cNvGrpSpPr/>
          <p:nvPr/>
        </p:nvGrpSpPr>
        <p:grpSpPr>
          <a:xfrm>
            <a:off x="8068364" y="128591"/>
            <a:ext cx="932767" cy="897926"/>
            <a:chOff x="8085257" y="2958637"/>
            <a:chExt cx="870992" cy="815166"/>
          </a:xfrm>
        </p:grpSpPr>
        <p:grpSp>
          <p:nvGrpSpPr>
            <p:cNvPr id="546" name="Google Shape;546;p18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547" name="Google Shape;547;p18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" name="Google Shape;548;p18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" name="Google Shape;549;p18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" name="Google Shape;550;p18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" name="Google Shape;551;p18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" name="Google Shape;552;p18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" name="Google Shape;553;p18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" name="Google Shape;554;p18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55" name="Google Shape;555;p18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556;p18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557;p18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558;p18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9" name="Google Shape;559;p18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560" name="Google Shape;560;p18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561;p18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562;p18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18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564;p18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6" name="Google Shape;566;p18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Clr>
                <a:schemeClr val="dk1"/>
              </a:buClr>
              <a:buSzPts val="1100"/>
              <a:buNone/>
            </a:pPr>
            <a:r>
              <a:rPr lang="en"/>
              <a:t>And your text goes here.</a:t>
            </a:r>
            <a:endParaRPr/>
          </a:p>
          <a:p>
            <a:pPr marL="0" indent="0">
              <a:spcBef>
                <a:spcPts val="1575"/>
              </a:spcBef>
              <a:buClr>
                <a:schemeClr val="dk1"/>
              </a:buClr>
              <a:buSzPts val="1100"/>
              <a:buNone/>
            </a:pPr>
            <a:r>
              <a:rPr lang="en"/>
              <a:t>If you are using this template as a choice board, write your description and links to the activity.</a:t>
            </a:r>
            <a:endParaRPr/>
          </a:p>
          <a:p>
            <a:pPr marL="0" indent="0">
              <a:spcBef>
                <a:spcPts val="1575"/>
              </a:spcBef>
              <a:spcAft>
                <a:spcPts val="1575"/>
              </a:spcAft>
              <a:buClr>
                <a:schemeClr val="dk1"/>
              </a:buClr>
              <a:buSzPts val="1100"/>
              <a:buNone/>
            </a:pPr>
            <a:r>
              <a:rPr lang="en"/>
              <a:t>Or add a lesson or an activity within the file. Remember that you can add audio files or video instructions for your students. </a:t>
            </a:r>
            <a:endParaRPr/>
          </a:p>
        </p:txBody>
      </p:sp>
      <p:sp>
        <p:nvSpPr>
          <p:cNvPr id="567" name="Google Shape;567;p18">
            <a:hlinkClick r:id="" action="ppaction://hlinkshowjump?jump=nextslide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watercolor bicycle">
            <a:extLst>
              <a:ext uri="{FF2B5EF4-FFF2-40B4-BE49-F238E27FC236}">
                <a16:creationId xmlns:a16="http://schemas.microsoft.com/office/drawing/2014/main" id="{F825F18D-66B3-DB2F-6DE5-8D1DCBEF0A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255" y="1995492"/>
            <a:ext cx="54356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5">
            <a:hlinkClick r:id="" action="ppaction://noaction" highlightClick="1">
              <a:snd r:embed="rId5" name="bomb.wav"/>
            </a:hlinkClick>
            <a:extLst>
              <a:ext uri="{FF2B5EF4-FFF2-40B4-BE49-F238E27FC236}">
                <a16:creationId xmlns:a16="http://schemas.microsoft.com/office/drawing/2014/main" id="{D211860A-9011-7F4E-CBC0-5E7540589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7619" y="2524853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an ambulance </a:t>
            </a:r>
          </a:p>
        </p:txBody>
      </p:sp>
      <p:sp>
        <p:nvSpPr>
          <p:cNvPr id="6" name="AutoShape 5">
            <a:hlinkClick r:id="" action="ppaction://noaction" highlightClick="1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D5096E9E-4C62-C350-A848-1759D069C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0776" y="3438470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bicycle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0" name="Google Shape;6600;p66"/>
          <p:cNvSpPr/>
          <p:nvPr/>
        </p:nvSpPr>
        <p:spPr>
          <a:xfrm>
            <a:off x="1307582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1" name="Google Shape;6601;p66"/>
          <p:cNvSpPr/>
          <p:nvPr/>
        </p:nvSpPr>
        <p:spPr>
          <a:xfrm>
            <a:off x="3390608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2" name="Google Shape;6602;p66"/>
          <p:cNvSpPr/>
          <p:nvPr/>
        </p:nvSpPr>
        <p:spPr>
          <a:xfrm>
            <a:off x="5468014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3" name="Google Shape;6603;p66"/>
          <p:cNvSpPr/>
          <p:nvPr/>
        </p:nvSpPr>
        <p:spPr>
          <a:xfrm>
            <a:off x="7540283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4" name="Google Shape;6614;p6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5" name="Google Shape;6615;p6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6" name="Google Shape;6616;p6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7" name="Google Shape;6617;p6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6618" name="Google Shape;6618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4" name="Google Shape;6624;p6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5" name="Google Shape;6625;p6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6626" name="Google Shape;6626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2" name="Google Shape;6632;p6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0" name="Google Shape;6690;p66"/>
          <p:cNvSpPr/>
          <p:nvPr/>
        </p:nvSpPr>
        <p:spPr>
          <a:xfrm>
            <a:off x="2234682" y="1490168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1" name="Google Shape;6691;p66"/>
          <p:cNvSpPr/>
          <p:nvPr/>
        </p:nvSpPr>
        <p:spPr>
          <a:xfrm>
            <a:off x="6527476" y="1573405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2" name="Google Shape;6692;p66"/>
          <p:cNvSpPr/>
          <p:nvPr/>
        </p:nvSpPr>
        <p:spPr>
          <a:xfrm>
            <a:off x="8414502" y="1679476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3" name="Google Shape;6693;p66"/>
          <p:cNvSpPr/>
          <p:nvPr/>
        </p:nvSpPr>
        <p:spPr>
          <a:xfrm>
            <a:off x="172727" y="4530651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4" name="Google Shape;6694;p66"/>
          <p:cNvGrpSpPr/>
          <p:nvPr/>
        </p:nvGrpSpPr>
        <p:grpSpPr>
          <a:xfrm>
            <a:off x="8425736" y="1305852"/>
            <a:ext cx="625471" cy="618114"/>
            <a:chOff x="5149750" y="3034050"/>
            <a:chExt cx="952300" cy="941100"/>
          </a:xfrm>
        </p:grpSpPr>
        <p:sp>
          <p:nvSpPr>
            <p:cNvPr id="6695" name="Google Shape;6695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7" name="Google Shape;6747;p66"/>
          <p:cNvGrpSpPr/>
          <p:nvPr/>
        </p:nvGrpSpPr>
        <p:grpSpPr>
          <a:xfrm>
            <a:off x="230914" y="4138899"/>
            <a:ext cx="790718" cy="616534"/>
            <a:chOff x="12835100" y="179075"/>
            <a:chExt cx="1213875" cy="946475"/>
          </a:xfrm>
        </p:grpSpPr>
        <p:sp>
          <p:nvSpPr>
            <p:cNvPr id="6748" name="Google Shape;6748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6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6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6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6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6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6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6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6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3000;p48">
            <a:extLst>
              <a:ext uri="{FF2B5EF4-FFF2-40B4-BE49-F238E27FC236}">
                <a16:creationId xmlns:a16="http://schemas.microsoft.com/office/drawing/2014/main" id="{3346D688-6414-B670-2AD4-AE3546C9DD3D}"/>
              </a:ext>
            </a:extLst>
          </p:cNvPr>
          <p:cNvGrpSpPr/>
          <p:nvPr/>
        </p:nvGrpSpPr>
        <p:grpSpPr>
          <a:xfrm>
            <a:off x="3883418" y="0"/>
            <a:ext cx="778443" cy="507400"/>
            <a:chOff x="1146775" y="238125"/>
            <a:chExt cx="1232375" cy="1006850"/>
          </a:xfrm>
        </p:grpSpPr>
        <p:sp>
          <p:nvSpPr>
            <p:cNvPr id="7" name="Google Shape;3001;p48">
              <a:extLst>
                <a:ext uri="{FF2B5EF4-FFF2-40B4-BE49-F238E27FC236}">
                  <a16:creationId xmlns:a16="http://schemas.microsoft.com/office/drawing/2014/main" id="{94F3DA31-653E-1E0E-58A9-9EA2DDCC2FA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002;p48">
              <a:extLst>
                <a:ext uri="{FF2B5EF4-FFF2-40B4-BE49-F238E27FC236}">
                  <a16:creationId xmlns:a16="http://schemas.microsoft.com/office/drawing/2014/main" id="{6309AFCC-C8E6-DDCF-0BDA-A025E118619A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003;p48">
              <a:extLst>
                <a:ext uri="{FF2B5EF4-FFF2-40B4-BE49-F238E27FC236}">
                  <a16:creationId xmlns:a16="http://schemas.microsoft.com/office/drawing/2014/main" id="{0F2F099B-ED2B-B251-9F39-7CD71ACCF223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004;p48">
              <a:extLst>
                <a:ext uri="{FF2B5EF4-FFF2-40B4-BE49-F238E27FC236}">
                  <a16:creationId xmlns:a16="http://schemas.microsoft.com/office/drawing/2014/main" id="{4FDE667A-9A35-0F18-34DD-6AA5241E0A8B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005;p48">
              <a:extLst>
                <a:ext uri="{FF2B5EF4-FFF2-40B4-BE49-F238E27FC236}">
                  <a16:creationId xmlns:a16="http://schemas.microsoft.com/office/drawing/2014/main" id="{50621DEA-A57C-CD3B-0A12-1B1BA77F3270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006;p48">
              <a:extLst>
                <a:ext uri="{FF2B5EF4-FFF2-40B4-BE49-F238E27FC236}">
                  <a16:creationId xmlns:a16="http://schemas.microsoft.com/office/drawing/2014/main" id="{9F5B292A-27FE-0702-376D-CC16E285E759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007;p48">
              <a:extLst>
                <a:ext uri="{FF2B5EF4-FFF2-40B4-BE49-F238E27FC236}">
                  <a16:creationId xmlns:a16="http://schemas.microsoft.com/office/drawing/2014/main" id="{1920EE4F-3831-4D7E-AD53-79D70551ED8C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008;p48">
              <a:extLst>
                <a:ext uri="{FF2B5EF4-FFF2-40B4-BE49-F238E27FC236}">
                  <a16:creationId xmlns:a16="http://schemas.microsoft.com/office/drawing/2014/main" id="{C8A88092-28C7-F8F1-EEEA-0A6B135F14AF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009;p48">
              <a:extLst>
                <a:ext uri="{FF2B5EF4-FFF2-40B4-BE49-F238E27FC236}">
                  <a16:creationId xmlns:a16="http://schemas.microsoft.com/office/drawing/2014/main" id="{B23B5939-1752-649D-1C9F-269EC4F036E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010;p48">
              <a:extLst>
                <a:ext uri="{FF2B5EF4-FFF2-40B4-BE49-F238E27FC236}">
                  <a16:creationId xmlns:a16="http://schemas.microsoft.com/office/drawing/2014/main" id="{12E30766-EF03-2CF6-7EE3-59BFF9C1CFAC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011;p48">
              <a:extLst>
                <a:ext uri="{FF2B5EF4-FFF2-40B4-BE49-F238E27FC236}">
                  <a16:creationId xmlns:a16="http://schemas.microsoft.com/office/drawing/2014/main" id="{B0B8CE6B-FD95-CC9E-5CC2-42EBB9CA3A9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012;p48">
              <a:extLst>
                <a:ext uri="{FF2B5EF4-FFF2-40B4-BE49-F238E27FC236}">
                  <a16:creationId xmlns:a16="http://schemas.microsoft.com/office/drawing/2014/main" id="{C65C24AD-BC8F-5158-E0DF-201E3AB4FD78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013;p48">
              <a:extLst>
                <a:ext uri="{FF2B5EF4-FFF2-40B4-BE49-F238E27FC236}">
                  <a16:creationId xmlns:a16="http://schemas.microsoft.com/office/drawing/2014/main" id="{0893B510-6892-F002-062F-CB8100510D48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014;p48">
              <a:extLst>
                <a:ext uri="{FF2B5EF4-FFF2-40B4-BE49-F238E27FC236}">
                  <a16:creationId xmlns:a16="http://schemas.microsoft.com/office/drawing/2014/main" id="{F1132F80-980F-AB02-CDA0-DAB788E54FEE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015;p48">
              <a:extLst>
                <a:ext uri="{FF2B5EF4-FFF2-40B4-BE49-F238E27FC236}">
                  <a16:creationId xmlns:a16="http://schemas.microsoft.com/office/drawing/2014/main" id="{6F6505FA-7175-83F9-F75E-3A8B56714AC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016;p48">
              <a:extLst>
                <a:ext uri="{FF2B5EF4-FFF2-40B4-BE49-F238E27FC236}">
                  <a16:creationId xmlns:a16="http://schemas.microsoft.com/office/drawing/2014/main" id="{5218B4D7-1042-5F57-0F3D-9E9CEB129B8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017;p48">
              <a:extLst>
                <a:ext uri="{FF2B5EF4-FFF2-40B4-BE49-F238E27FC236}">
                  <a16:creationId xmlns:a16="http://schemas.microsoft.com/office/drawing/2014/main" id="{6C83AF35-FA2E-FB4B-040D-415D19571704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018;p48">
              <a:extLst>
                <a:ext uri="{FF2B5EF4-FFF2-40B4-BE49-F238E27FC236}">
                  <a16:creationId xmlns:a16="http://schemas.microsoft.com/office/drawing/2014/main" id="{A25D31C8-927D-12D0-EBBB-495FD3499BE0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019;p48">
              <a:extLst>
                <a:ext uri="{FF2B5EF4-FFF2-40B4-BE49-F238E27FC236}">
                  <a16:creationId xmlns:a16="http://schemas.microsoft.com/office/drawing/2014/main" id="{DA4FBE3E-2F7A-A7AF-6E01-7CB56F267B25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020;p48">
              <a:extLst>
                <a:ext uri="{FF2B5EF4-FFF2-40B4-BE49-F238E27FC236}">
                  <a16:creationId xmlns:a16="http://schemas.microsoft.com/office/drawing/2014/main" id="{C0939C42-77C1-8B39-84F0-BC4FBB96694A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021;p48">
              <a:extLst>
                <a:ext uri="{FF2B5EF4-FFF2-40B4-BE49-F238E27FC236}">
                  <a16:creationId xmlns:a16="http://schemas.microsoft.com/office/drawing/2014/main" id="{27B4006A-894E-6B34-61F1-1881D8C16AC4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022;p48">
              <a:extLst>
                <a:ext uri="{FF2B5EF4-FFF2-40B4-BE49-F238E27FC236}">
                  <a16:creationId xmlns:a16="http://schemas.microsoft.com/office/drawing/2014/main" id="{AF083770-06A3-9DDD-1AEC-0CE652969D87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023;p48">
              <a:extLst>
                <a:ext uri="{FF2B5EF4-FFF2-40B4-BE49-F238E27FC236}">
                  <a16:creationId xmlns:a16="http://schemas.microsoft.com/office/drawing/2014/main" id="{5938CCCB-2E71-71BD-B298-D960B30F2D28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24;p48">
              <a:extLst>
                <a:ext uri="{FF2B5EF4-FFF2-40B4-BE49-F238E27FC236}">
                  <a16:creationId xmlns:a16="http://schemas.microsoft.com/office/drawing/2014/main" id="{D46EDA4B-BDBD-439B-9572-C294C0EC477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025;p48">
              <a:extLst>
                <a:ext uri="{FF2B5EF4-FFF2-40B4-BE49-F238E27FC236}">
                  <a16:creationId xmlns:a16="http://schemas.microsoft.com/office/drawing/2014/main" id="{D33E27B6-6A99-2D7B-894C-0FA0BD4B7755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026;p48">
              <a:extLst>
                <a:ext uri="{FF2B5EF4-FFF2-40B4-BE49-F238E27FC236}">
                  <a16:creationId xmlns:a16="http://schemas.microsoft.com/office/drawing/2014/main" id="{C2138B4F-3F4F-941A-B756-875E607A3CC3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027;p48">
              <a:extLst>
                <a:ext uri="{FF2B5EF4-FFF2-40B4-BE49-F238E27FC236}">
                  <a16:creationId xmlns:a16="http://schemas.microsoft.com/office/drawing/2014/main" id="{BFC14992-A773-96E2-1AF8-5956B2BAA654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028;p48">
              <a:extLst>
                <a:ext uri="{FF2B5EF4-FFF2-40B4-BE49-F238E27FC236}">
                  <a16:creationId xmlns:a16="http://schemas.microsoft.com/office/drawing/2014/main" id="{CEA9DB22-862A-C1FD-BAC3-D0A8DC70EF2F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029;p48">
              <a:extLst>
                <a:ext uri="{FF2B5EF4-FFF2-40B4-BE49-F238E27FC236}">
                  <a16:creationId xmlns:a16="http://schemas.microsoft.com/office/drawing/2014/main" id="{EC976BA3-FD96-C2A9-7D88-2D4CAE433515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030;p48">
              <a:extLst>
                <a:ext uri="{FF2B5EF4-FFF2-40B4-BE49-F238E27FC236}">
                  <a16:creationId xmlns:a16="http://schemas.microsoft.com/office/drawing/2014/main" id="{1180D457-29BE-3ABF-0C1C-15189A3B71A8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31;p48">
              <a:extLst>
                <a:ext uri="{FF2B5EF4-FFF2-40B4-BE49-F238E27FC236}">
                  <a16:creationId xmlns:a16="http://schemas.microsoft.com/office/drawing/2014/main" id="{D48CB8B3-E188-2CDC-84A5-3E6A85930DAF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32;p48">
              <a:extLst>
                <a:ext uri="{FF2B5EF4-FFF2-40B4-BE49-F238E27FC236}">
                  <a16:creationId xmlns:a16="http://schemas.microsoft.com/office/drawing/2014/main" id="{5160B7F1-C56D-9A76-ABA2-CF15BA47EA7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33;p48">
              <a:extLst>
                <a:ext uri="{FF2B5EF4-FFF2-40B4-BE49-F238E27FC236}">
                  <a16:creationId xmlns:a16="http://schemas.microsoft.com/office/drawing/2014/main" id="{EE27ED01-1B4F-1C05-43AE-2D896D75F841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4;p48">
              <a:extLst>
                <a:ext uri="{FF2B5EF4-FFF2-40B4-BE49-F238E27FC236}">
                  <a16:creationId xmlns:a16="http://schemas.microsoft.com/office/drawing/2014/main" id="{B8B4CE79-2014-7C5A-FA9B-BA7171D6D4F8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35;p48">
              <a:extLst>
                <a:ext uri="{FF2B5EF4-FFF2-40B4-BE49-F238E27FC236}">
                  <a16:creationId xmlns:a16="http://schemas.microsoft.com/office/drawing/2014/main" id="{E5F3FDCF-4979-2C95-B399-B99A53C6D2AA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36;p48">
              <a:extLst>
                <a:ext uri="{FF2B5EF4-FFF2-40B4-BE49-F238E27FC236}">
                  <a16:creationId xmlns:a16="http://schemas.microsoft.com/office/drawing/2014/main" id="{49EC637A-3B7A-021E-AB67-131587641B51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37;p48">
              <a:extLst>
                <a:ext uri="{FF2B5EF4-FFF2-40B4-BE49-F238E27FC236}">
                  <a16:creationId xmlns:a16="http://schemas.microsoft.com/office/drawing/2014/main" id="{B1E6BF57-8356-E411-DD24-4E349BE1CF16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38;p48">
              <a:extLst>
                <a:ext uri="{FF2B5EF4-FFF2-40B4-BE49-F238E27FC236}">
                  <a16:creationId xmlns:a16="http://schemas.microsoft.com/office/drawing/2014/main" id="{E8F910B2-E32E-E856-F276-C570771F6CA1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39;p48">
              <a:extLst>
                <a:ext uri="{FF2B5EF4-FFF2-40B4-BE49-F238E27FC236}">
                  <a16:creationId xmlns:a16="http://schemas.microsoft.com/office/drawing/2014/main" id="{868E1303-8854-F1EA-7A1F-C9C2102A8690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40;p48">
              <a:extLst>
                <a:ext uri="{FF2B5EF4-FFF2-40B4-BE49-F238E27FC236}">
                  <a16:creationId xmlns:a16="http://schemas.microsoft.com/office/drawing/2014/main" id="{9C5142F2-D010-757C-0067-A788CD914B4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041;p48">
              <a:extLst>
                <a:ext uri="{FF2B5EF4-FFF2-40B4-BE49-F238E27FC236}">
                  <a16:creationId xmlns:a16="http://schemas.microsoft.com/office/drawing/2014/main" id="{E1BC17D6-F247-63AA-2BC5-F06BAE97F275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042;p48">
              <a:extLst>
                <a:ext uri="{FF2B5EF4-FFF2-40B4-BE49-F238E27FC236}">
                  <a16:creationId xmlns:a16="http://schemas.microsoft.com/office/drawing/2014/main" id="{F4A284CA-3BB4-8126-ECC3-F845A7C195E6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043;p48">
              <a:extLst>
                <a:ext uri="{FF2B5EF4-FFF2-40B4-BE49-F238E27FC236}">
                  <a16:creationId xmlns:a16="http://schemas.microsoft.com/office/drawing/2014/main" id="{C638A375-4AB6-42CA-BBCD-831570282649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044;p48">
              <a:extLst>
                <a:ext uri="{FF2B5EF4-FFF2-40B4-BE49-F238E27FC236}">
                  <a16:creationId xmlns:a16="http://schemas.microsoft.com/office/drawing/2014/main" id="{834665D3-7E3B-8FBA-54A7-95EB49D5B924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045;p48">
              <a:extLst>
                <a:ext uri="{FF2B5EF4-FFF2-40B4-BE49-F238E27FC236}">
                  <a16:creationId xmlns:a16="http://schemas.microsoft.com/office/drawing/2014/main" id="{6A0EFCD8-113C-6C15-6820-0AF6C2DD035E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046;p48">
              <a:extLst>
                <a:ext uri="{FF2B5EF4-FFF2-40B4-BE49-F238E27FC236}">
                  <a16:creationId xmlns:a16="http://schemas.microsoft.com/office/drawing/2014/main" id="{100C2492-F6B4-D0A2-6A75-A0E53E1B08DA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047;p48">
              <a:extLst>
                <a:ext uri="{FF2B5EF4-FFF2-40B4-BE49-F238E27FC236}">
                  <a16:creationId xmlns:a16="http://schemas.microsoft.com/office/drawing/2014/main" id="{7A132C6B-F5C5-0A2F-4C7C-FAC92D3C9E5E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048;p48">
              <a:extLst>
                <a:ext uri="{FF2B5EF4-FFF2-40B4-BE49-F238E27FC236}">
                  <a16:creationId xmlns:a16="http://schemas.microsoft.com/office/drawing/2014/main" id="{4E162389-5E33-F984-BE30-73DA2F377598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049;p48">
              <a:extLst>
                <a:ext uri="{FF2B5EF4-FFF2-40B4-BE49-F238E27FC236}">
                  <a16:creationId xmlns:a16="http://schemas.microsoft.com/office/drawing/2014/main" id="{37907945-4805-2DE4-83E0-78D8957B2AC3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050;p48">
              <a:extLst>
                <a:ext uri="{FF2B5EF4-FFF2-40B4-BE49-F238E27FC236}">
                  <a16:creationId xmlns:a16="http://schemas.microsoft.com/office/drawing/2014/main" id="{0897E8A0-0503-E73C-71D8-15633ED21E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51;p48">
              <a:extLst>
                <a:ext uri="{FF2B5EF4-FFF2-40B4-BE49-F238E27FC236}">
                  <a16:creationId xmlns:a16="http://schemas.microsoft.com/office/drawing/2014/main" id="{CAEC1C17-3AE3-6D97-B0EA-C288AE94080C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052;p48">
              <a:extLst>
                <a:ext uri="{FF2B5EF4-FFF2-40B4-BE49-F238E27FC236}">
                  <a16:creationId xmlns:a16="http://schemas.microsoft.com/office/drawing/2014/main" id="{CB659F59-7C34-FA37-9C68-D3E46D15C9C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053;p48">
              <a:extLst>
                <a:ext uri="{FF2B5EF4-FFF2-40B4-BE49-F238E27FC236}">
                  <a16:creationId xmlns:a16="http://schemas.microsoft.com/office/drawing/2014/main" id="{93DD95B4-379D-7D2A-CA14-F897825D839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054;p48">
              <a:extLst>
                <a:ext uri="{FF2B5EF4-FFF2-40B4-BE49-F238E27FC236}">
                  <a16:creationId xmlns:a16="http://schemas.microsoft.com/office/drawing/2014/main" id="{0A997119-E914-BDA6-07A7-4A5561D9A122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055;p48">
              <a:extLst>
                <a:ext uri="{FF2B5EF4-FFF2-40B4-BE49-F238E27FC236}">
                  <a16:creationId xmlns:a16="http://schemas.microsoft.com/office/drawing/2014/main" id="{F117B404-D297-F8EA-2F59-A693B429BE44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056;p48">
              <a:extLst>
                <a:ext uri="{FF2B5EF4-FFF2-40B4-BE49-F238E27FC236}">
                  <a16:creationId xmlns:a16="http://schemas.microsoft.com/office/drawing/2014/main" id="{F9ECB259-7C61-7671-1C74-D0E1DED8F06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057;p48">
              <a:extLst>
                <a:ext uri="{FF2B5EF4-FFF2-40B4-BE49-F238E27FC236}">
                  <a16:creationId xmlns:a16="http://schemas.microsoft.com/office/drawing/2014/main" id="{E526A90E-76D4-9E65-2F23-540B6510092D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3058;p48">
              <a:extLst>
                <a:ext uri="{FF2B5EF4-FFF2-40B4-BE49-F238E27FC236}">
                  <a16:creationId xmlns:a16="http://schemas.microsoft.com/office/drawing/2014/main" id="{BCBC8F02-7DF0-AEB5-9E55-E21D5ECA0262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3059;p48">
              <a:extLst>
                <a:ext uri="{FF2B5EF4-FFF2-40B4-BE49-F238E27FC236}">
                  <a16:creationId xmlns:a16="http://schemas.microsoft.com/office/drawing/2014/main" id="{98CFAB59-73FB-1A41-6FE4-91091E66098E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3060;p48">
              <a:extLst>
                <a:ext uri="{FF2B5EF4-FFF2-40B4-BE49-F238E27FC236}">
                  <a16:creationId xmlns:a16="http://schemas.microsoft.com/office/drawing/2014/main" id="{4A4D7F60-DAB6-CE75-D000-96EA33BFD15B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3061;p48">
              <a:extLst>
                <a:ext uri="{FF2B5EF4-FFF2-40B4-BE49-F238E27FC236}">
                  <a16:creationId xmlns:a16="http://schemas.microsoft.com/office/drawing/2014/main" id="{A0564623-D1A8-BC08-0A9D-63189B357E38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3062;p48">
              <a:extLst>
                <a:ext uri="{FF2B5EF4-FFF2-40B4-BE49-F238E27FC236}">
                  <a16:creationId xmlns:a16="http://schemas.microsoft.com/office/drawing/2014/main" id="{77F61B13-6699-6BBD-9109-7B1B911E2792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3063;p48">
              <a:extLst>
                <a:ext uri="{FF2B5EF4-FFF2-40B4-BE49-F238E27FC236}">
                  <a16:creationId xmlns:a16="http://schemas.microsoft.com/office/drawing/2014/main" id="{09A0351F-9971-52E7-57BD-ED6CA8EF1F27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3064;p48">
              <a:extLst>
                <a:ext uri="{FF2B5EF4-FFF2-40B4-BE49-F238E27FC236}">
                  <a16:creationId xmlns:a16="http://schemas.microsoft.com/office/drawing/2014/main" id="{12E88C1D-90AA-3C22-5DC1-01EF688621E3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3065;p48">
              <a:extLst>
                <a:ext uri="{FF2B5EF4-FFF2-40B4-BE49-F238E27FC236}">
                  <a16:creationId xmlns:a16="http://schemas.microsoft.com/office/drawing/2014/main" id="{7F0F66B6-FCF1-5F06-E22B-3C2C2C37265E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3066;p48">
              <a:extLst>
                <a:ext uri="{FF2B5EF4-FFF2-40B4-BE49-F238E27FC236}">
                  <a16:creationId xmlns:a16="http://schemas.microsoft.com/office/drawing/2014/main" id="{18F0CA06-97A7-2E81-FB14-A46D86BA3F84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3067;p48">
              <a:extLst>
                <a:ext uri="{FF2B5EF4-FFF2-40B4-BE49-F238E27FC236}">
                  <a16:creationId xmlns:a16="http://schemas.microsoft.com/office/drawing/2014/main" id="{89EDFCC8-FB6E-52F1-7083-07E793A295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3068;p48">
              <a:extLst>
                <a:ext uri="{FF2B5EF4-FFF2-40B4-BE49-F238E27FC236}">
                  <a16:creationId xmlns:a16="http://schemas.microsoft.com/office/drawing/2014/main" id="{6F27AE7A-8A7D-8ED2-5066-2DCA513F90BD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3069;p48">
              <a:extLst>
                <a:ext uri="{FF2B5EF4-FFF2-40B4-BE49-F238E27FC236}">
                  <a16:creationId xmlns:a16="http://schemas.microsoft.com/office/drawing/2014/main" id="{745A7E60-2BEE-437D-19A0-A59137AD5C2A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3070;p48">
              <a:extLst>
                <a:ext uri="{FF2B5EF4-FFF2-40B4-BE49-F238E27FC236}">
                  <a16:creationId xmlns:a16="http://schemas.microsoft.com/office/drawing/2014/main" id="{257B066E-D9DA-9080-309A-1C9E7A8A9105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3071;p48">
              <a:extLst>
                <a:ext uri="{FF2B5EF4-FFF2-40B4-BE49-F238E27FC236}">
                  <a16:creationId xmlns:a16="http://schemas.microsoft.com/office/drawing/2014/main" id="{B579D123-0DFF-D241-DC92-F12B548EBC4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3072;p48">
              <a:extLst>
                <a:ext uri="{FF2B5EF4-FFF2-40B4-BE49-F238E27FC236}">
                  <a16:creationId xmlns:a16="http://schemas.microsoft.com/office/drawing/2014/main" id="{8A36BF14-5785-3956-1FA5-E65C824B69E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3073;p48">
              <a:extLst>
                <a:ext uri="{FF2B5EF4-FFF2-40B4-BE49-F238E27FC236}">
                  <a16:creationId xmlns:a16="http://schemas.microsoft.com/office/drawing/2014/main" id="{C59DF15D-8A46-2FD4-F969-75A357C94202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3074;p48">
              <a:extLst>
                <a:ext uri="{FF2B5EF4-FFF2-40B4-BE49-F238E27FC236}">
                  <a16:creationId xmlns:a16="http://schemas.microsoft.com/office/drawing/2014/main" id="{A3AF1639-C840-918E-1760-50E70CED659A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3075;p48">
              <a:extLst>
                <a:ext uri="{FF2B5EF4-FFF2-40B4-BE49-F238E27FC236}">
                  <a16:creationId xmlns:a16="http://schemas.microsoft.com/office/drawing/2014/main" id="{2BB7E49D-0030-2D88-3A6F-68478043B649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3076;p48">
              <a:extLst>
                <a:ext uri="{FF2B5EF4-FFF2-40B4-BE49-F238E27FC236}">
                  <a16:creationId xmlns:a16="http://schemas.microsoft.com/office/drawing/2014/main" id="{C27340A5-662C-F296-C2ED-C6522BB69F92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3077;p48">
              <a:extLst>
                <a:ext uri="{FF2B5EF4-FFF2-40B4-BE49-F238E27FC236}">
                  <a16:creationId xmlns:a16="http://schemas.microsoft.com/office/drawing/2014/main" id="{C41FB68F-A249-A45E-A90B-22704DC0A450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3078;p48">
              <a:extLst>
                <a:ext uri="{FF2B5EF4-FFF2-40B4-BE49-F238E27FC236}">
                  <a16:creationId xmlns:a16="http://schemas.microsoft.com/office/drawing/2014/main" id="{3E54885F-0E35-91D3-0BF2-F5EB8AC2A854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3079;p48">
              <a:extLst>
                <a:ext uri="{FF2B5EF4-FFF2-40B4-BE49-F238E27FC236}">
                  <a16:creationId xmlns:a16="http://schemas.microsoft.com/office/drawing/2014/main" id="{EFB624CD-B94C-7730-1EC6-F64527CED19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3080;p48">
              <a:extLst>
                <a:ext uri="{FF2B5EF4-FFF2-40B4-BE49-F238E27FC236}">
                  <a16:creationId xmlns:a16="http://schemas.microsoft.com/office/drawing/2014/main" id="{34E62497-1952-D7BE-5DEF-16246613B5E9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3081;p48">
              <a:extLst>
                <a:ext uri="{FF2B5EF4-FFF2-40B4-BE49-F238E27FC236}">
                  <a16:creationId xmlns:a16="http://schemas.microsoft.com/office/drawing/2014/main" id="{C81C43DD-8EBC-C272-345C-7B16BF7F00CB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3082;p48">
              <a:extLst>
                <a:ext uri="{FF2B5EF4-FFF2-40B4-BE49-F238E27FC236}">
                  <a16:creationId xmlns:a16="http://schemas.microsoft.com/office/drawing/2014/main" id="{E2CB6991-807C-46BA-42F3-5CD4B8138492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3083;p48">
              <a:extLst>
                <a:ext uri="{FF2B5EF4-FFF2-40B4-BE49-F238E27FC236}">
                  <a16:creationId xmlns:a16="http://schemas.microsoft.com/office/drawing/2014/main" id="{CFD7C1CB-BF4D-AFD7-79C1-DFFF22D65D9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3084;p48">
              <a:extLst>
                <a:ext uri="{FF2B5EF4-FFF2-40B4-BE49-F238E27FC236}">
                  <a16:creationId xmlns:a16="http://schemas.microsoft.com/office/drawing/2014/main" id="{91C091C4-BC65-FC4B-68A8-E8771E217E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3085;p48">
              <a:extLst>
                <a:ext uri="{FF2B5EF4-FFF2-40B4-BE49-F238E27FC236}">
                  <a16:creationId xmlns:a16="http://schemas.microsoft.com/office/drawing/2014/main" id="{1CC40B4D-17EC-1416-472A-DF584F22455A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3086;p48">
              <a:extLst>
                <a:ext uri="{FF2B5EF4-FFF2-40B4-BE49-F238E27FC236}">
                  <a16:creationId xmlns:a16="http://schemas.microsoft.com/office/drawing/2014/main" id="{9FEEA236-95DC-94EC-B475-B4B0C6BDBDD7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3087;p48">
              <a:extLst>
                <a:ext uri="{FF2B5EF4-FFF2-40B4-BE49-F238E27FC236}">
                  <a16:creationId xmlns:a16="http://schemas.microsoft.com/office/drawing/2014/main" id="{E91F7A82-C47C-2892-3740-D740F1A4D9D8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3088;p48">
              <a:extLst>
                <a:ext uri="{FF2B5EF4-FFF2-40B4-BE49-F238E27FC236}">
                  <a16:creationId xmlns:a16="http://schemas.microsoft.com/office/drawing/2014/main" id="{C107E8FA-6AB6-71A1-28EB-C75CAF675FAB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3089;p48">
              <a:extLst>
                <a:ext uri="{FF2B5EF4-FFF2-40B4-BE49-F238E27FC236}">
                  <a16:creationId xmlns:a16="http://schemas.microsoft.com/office/drawing/2014/main" id="{51C04C23-83BC-70EA-857C-D99F128C4804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3090;p48">
              <a:extLst>
                <a:ext uri="{FF2B5EF4-FFF2-40B4-BE49-F238E27FC236}">
                  <a16:creationId xmlns:a16="http://schemas.microsoft.com/office/drawing/2014/main" id="{47603091-C30D-A23B-FB7A-96879C362267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3091;p48">
              <a:extLst>
                <a:ext uri="{FF2B5EF4-FFF2-40B4-BE49-F238E27FC236}">
                  <a16:creationId xmlns:a16="http://schemas.microsoft.com/office/drawing/2014/main" id="{4363A3F3-EC90-6374-1B5A-FB18DA30ABE6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3092;p48">
              <a:extLst>
                <a:ext uri="{FF2B5EF4-FFF2-40B4-BE49-F238E27FC236}">
                  <a16:creationId xmlns:a16="http://schemas.microsoft.com/office/drawing/2014/main" id="{66F10DBF-4BD5-5FD1-46E1-6770BDBC4370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3093;p48">
              <a:extLst>
                <a:ext uri="{FF2B5EF4-FFF2-40B4-BE49-F238E27FC236}">
                  <a16:creationId xmlns:a16="http://schemas.microsoft.com/office/drawing/2014/main" id="{A132869B-0FBE-3BD6-4EF1-1F18D63F8B83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3094;p48">
              <a:extLst>
                <a:ext uri="{FF2B5EF4-FFF2-40B4-BE49-F238E27FC236}">
                  <a16:creationId xmlns:a16="http://schemas.microsoft.com/office/drawing/2014/main" id="{3EB9DF0B-E2F7-F7BB-77A3-86624DDBF485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3095;p48">
              <a:extLst>
                <a:ext uri="{FF2B5EF4-FFF2-40B4-BE49-F238E27FC236}">
                  <a16:creationId xmlns:a16="http://schemas.microsoft.com/office/drawing/2014/main" id="{02932EC7-A773-98F2-9843-2E3E760FD8B7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3096;p48">
              <a:extLst>
                <a:ext uri="{FF2B5EF4-FFF2-40B4-BE49-F238E27FC236}">
                  <a16:creationId xmlns:a16="http://schemas.microsoft.com/office/drawing/2014/main" id="{9C25F92B-BE30-3CD7-A1A6-D98BB566D416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3097;p48">
              <a:extLst>
                <a:ext uri="{FF2B5EF4-FFF2-40B4-BE49-F238E27FC236}">
                  <a16:creationId xmlns:a16="http://schemas.microsoft.com/office/drawing/2014/main" id="{478C175D-38AB-0846-194D-08462998F681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3098;p48">
              <a:extLst>
                <a:ext uri="{FF2B5EF4-FFF2-40B4-BE49-F238E27FC236}">
                  <a16:creationId xmlns:a16="http://schemas.microsoft.com/office/drawing/2014/main" id="{158EC1A7-797D-9484-E7F0-A2785BE6E39F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3099;p48">
              <a:extLst>
                <a:ext uri="{FF2B5EF4-FFF2-40B4-BE49-F238E27FC236}">
                  <a16:creationId xmlns:a16="http://schemas.microsoft.com/office/drawing/2014/main" id="{41689DE7-0E15-F58B-749A-D86130AE184C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3100;p48">
              <a:extLst>
                <a:ext uri="{FF2B5EF4-FFF2-40B4-BE49-F238E27FC236}">
                  <a16:creationId xmlns:a16="http://schemas.microsoft.com/office/drawing/2014/main" id="{462C43EC-3013-113F-2630-44608FE8A25F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3101;p48">
              <a:extLst>
                <a:ext uri="{FF2B5EF4-FFF2-40B4-BE49-F238E27FC236}">
                  <a16:creationId xmlns:a16="http://schemas.microsoft.com/office/drawing/2014/main" id="{C96B4894-F6A1-5DFD-A2DE-67B2DFCAF15E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3102;p48">
              <a:extLst>
                <a:ext uri="{FF2B5EF4-FFF2-40B4-BE49-F238E27FC236}">
                  <a16:creationId xmlns:a16="http://schemas.microsoft.com/office/drawing/2014/main" id="{4FE81ACB-45E5-80D9-5A19-D2110196C15B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04" name="Google Shape;6604;p66"/>
          <p:cNvSpPr/>
          <p:nvPr/>
        </p:nvSpPr>
        <p:spPr>
          <a:xfrm>
            <a:off x="1654291" y="492911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3" name="Google Shape;6613;p66"/>
          <p:cNvSpPr txBox="1">
            <a:spLocks noGrp="1"/>
          </p:cNvSpPr>
          <p:nvPr>
            <p:ph type="title"/>
          </p:nvPr>
        </p:nvSpPr>
        <p:spPr>
          <a:xfrm>
            <a:off x="2213227" y="507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tx1"/>
                </a:solidFill>
                <a:latin typeface="Cooper Black" panose="0208090404030B020404" pitchFamily="18" charset="77"/>
              </a:rPr>
              <a:t>Today:</a:t>
            </a:r>
            <a:endParaRPr sz="2400" dirty="0"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6863" name="Google Shape;5709;p61">
            <a:extLst>
              <a:ext uri="{FF2B5EF4-FFF2-40B4-BE49-F238E27FC236}">
                <a16:creationId xmlns:a16="http://schemas.microsoft.com/office/drawing/2014/main" id="{A9577A2A-952B-B184-041C-0D8196275C9F}"/>
              </a:ext>
            </a:extLst>
          </p:cNvPr>
          <p:cNvGrpSpPr/>
          <p:nvPr/>
        </p:nvGrpSpPr>
        <p:grpSpPr>
          <a:xfrm>
            <a:off x="7069875" y="2825237"/>
            <a:ext cx="1007103" cy="1119065"/>
            <a:chOff x="8109493" y="2905281"/>
            <a:chExt cx="1007103" cy="1119065"/>
          </a:xfrm>
        </p:grpSpPr>
        <p:sp>
          <p:nvSpPr>
            <p:cNvPr id="6864" name="Google Shape;5710;p61">
              <a:extLst>
                <a:ext uri="{FF2B5EF4-FFF2-40B4-BE49-F238E27FC236}">
                  <a16:creationId xmlns:a16="http://schemas.microsoft.com/office/drawing/2014/main" id="{A3444AA0-AFAD-FE48-8379-DF36E34FDECC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65" name="Google Shape;5711;p61">
              <a:extLst>
                <a:ext uri="{FF2B5EF4-FFF2-40B4-BE49-F238E27FC236}">
                  <a16:creationId xmlns:a16="http://schemas.microsoft.com/office/drawing/2014/main" id="{4C7F0C9C-4C90-AE36-9C91-61F27893BAB1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6866" name="Google Shape;5712;p61">
                <a:extLst>
                  <a:ext uri="{FF2B5EF4-FFF2-40B4-BE49-F238E27FC236}">
                    <a16:creationId xmlns:a16="http://schemas.microsoft.com/office/drawing/2014/main" id="{D31EC14E-189B-1B54-C892-5A194F51352F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5713;p61">
                <a:extLst>
                  <a:ext uri="{FF2B5EF4-FFF2-40B4-BE49-F238E27FC236}">
                    <a16:creationId xmlns:a16="http://schemas.microsoft.com/office/drawing/2014/main" id="{043551DB-1743-E2BA-9C43-B8D87481A539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5714;p61">
                <a:extLst>
                  <a:ext uri="{FF2B5EF4-FFF2-40B4-BE49-F238E27FC236}">
                    <a16:creationId xmlns:a16="http://schemas.microsoft.com/office/drawing/2014/main" id="{D3C08F26-38F6-852C-06D5-8722BC73A71E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5715;p61">
                <a:extLst>
                  <a:ext uri="{FF2B5EF4-FFF2-40B4-BE49-F238E27FC236}">
                    <a16:creationId xmlns:a16="http://schemas.microsoft.com/office/drawing/2014/main" id="{3DDE92D3-7325-C1A8-A731-D1368767FE0B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5716;p61">
                <a:extLst>
                  <a:ext uri="{FF2B5EF4-FFF2-40B4-BE49-F238E27FC236}">
                    <a16:creationId xmlns:a16="http://schemas.microsoft.com/office/drawing/2014/main" id="{4AFA75AF-F952-623C-9DF3-158559CD9F03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5717;p61">
                <a:extLst>
                  <a:ext uri="{FF2B5EF4-FFF2-40B4-BE49-F238E27FC236}">
                    <a16:creationId xmlns:a16="http://schemas.microsoft.com/office/drawing/2014/main" id="{64D68CE1-E2CA-73CE-D6B3-818615C9DA5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2" name="Google Shape;7288;p70">
            <a:extLst>
              <a:ext uri="{FF2B5EF4-FFF2-40B4-BE49-F238E27FC236}">
                <a16:creationId xmlns:a16="http://schemas.microsoft.com/office/drawing/2014/main" id="{A5B4D9D1-D005-CAAF-F4C3-81D9128B417E}"/>
              </a:ext>
            </a:extLst>
          </p:cNvPr>
          <p:cNvGrpSpPr/>
          <p:nvPr/>
        </p:nvGrpSpPr>
        <p:grpSpPr>
          <a:xfrm rot="464372">
            <a:off x="6845258" y="1946903"/>
            <a:ext cx="633254" cy="620404"/>
            <a:chOff x="4961725" y="379850"/>
            <a:chExt cx="1031200" cy="1010275"/>
          </a:xfrm>
        </p:grpSpPr>
        <p:sp>
          <p:nvSpPr>
            <p:cNvPr id="6873" name="Google Shape;7289;p70">
              <a:extLst>
                <a:ext uri="{FF2B5EF4-FFF2-40B4-BE49-F238E27FC236}">
                  <a16:creationId xmlns:a16="http://schemas.microsoft.com/office/drawing/2014/main" id="{240A3E71-F9C1-D8A5-3EF8-D05F71833EA3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7290;p70">
              <a:extLst>
                <a:ext uri="{FF2B5EF4-FFF2-40B4-BE49-F238E27FC236}">
                  <a16:creationId xmlns:a16="http://schemas.microsoft.com/office/drawing/2014/main" id="{6AF42521-D709-9522-9735-3C96BEDDF5A4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7291;p70">
              <a:extLst>
                <a:ext uri="{FF2B5EF4-FFF2-40B4-BE49-F238E27FC236}">
                  <a16:creationId xmlns:a16="http://schemas.microsoft.com/office/drawing/2014/main" id="{BDFC79EC-629F-D7E3-65CE-DDD88030D40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7292;p70">
              <a:extLst>
                <a:ext uri="{FF2B5EF4-FFF2-40B4-BE49-F238E27FC236}">
                  <a16:creationId xmlns:a16="http://schemas.microsoft.com/office/drawing/2014/main" id="{55A890B7-7D55-815D-980D-E1246F250BEC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7293;p70">
              <a:extLst>
                <a:ext uri="{FF2B5EF4-FFF2-40B4-BE49-F238E27FC236}">
                  <a16:creationId xmlns:a16="http://schemas.microsoft.com/office/drawing/2014/main" id="{B110ED14-B4B6-BF63-1E52-705E0498BFC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7294;p70">
              <a:extLst>
                <a:ext uri="{FF2B5EF4-FFF2-40B4-BE49-F238E27FC236}">
                  <a16:creationId xmlns:a16="http://schemas.microsoft.com/office/drawing/2014/main" id="{32E5CB24-BBB9-55B2-34C9-CA91DB4AE9D6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7295;p70">
              <a:extLst>
                <a:ext uri="{FF2B5EF4-FFF2-40B4-BE49-F238E27FC236}">
                  <a16:creationId xmlns:a16="http://schemas.microsoft.com/office/drawing/2014/main" id="{B6128481-51B0-47A0-CB48-C815056329A0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7296;p70">
              <a:extLst>
                <a:ext uri="{FF2B5EF4-FFF2-40B4-BE49-F238E27FC236}">
                  <a16:creationId xmlns:a16="http://schemas.microsoft.com/office/drawing/2014/main" id="{EF7BEDB7-6494-095E-E3D3-C34017FCAA9C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7297;p70">
              <a:extLst>
                <a:ext uri="{FF2B5EF4-FFF2-40B4-BE49-F238E27FC236}">
                  <a16:creationId xmlns:a16="http://schemas.microsoft.com/office/drawing/2014/main" id="{E48D7220-1AD1-1A6C-AE69-A98BCD4EB51C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7298;p70">
              <a:extLst>
                <a:ext uri="{FF2B5EF4-FFF2-40B4-BE49-F238E27FC236}">
                  <a16:creationId xmlns:a16="http://schemas.microsoft.com/office/drawing/2014/main" id="{3D0F4528-36AD-969B-146D-F74E8678D9CE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7299;p70">
              <a:extLst>
                <a:ext uri="{FF2B5EF4-FFF2-40B4-BE49-F238E27FC236}">
                  <a16:creationId xmlns:a16="http://schemas.microsoft.com/office/drawing/2014/main" id="{2D900B87-E419-E1B0-B0CB-FF3D7E2E3C14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7300;p70">
              <a:extLst>
                <a:ext uri="{FF2B5EF4-FFF2-40B4-BE49-F238E27FC236}">
                  <a16:creationId xmlns:a16="http://schemas.microsoft.com/office/drawing/2014/main" id="{27574103-6ECD-8F79-5160-CEC0F6C10D39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7301;p70">
              <a:extLst>
                <a:ext uri="{FF2B5EF4-FFF2-40B4-BE49-F238E27FC236}">
                  <a16:creationId xmlns:a16="http://schemas.microsoft.com/office/drawing/2014/main" id="{944A804F-13ED-67AE-5A95-0EDC0B17D851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7302;p70">
              <a:extLst>
                <a:ext uri="{FF2B5EF4-FFF2-40B4-BE49-F238E27FC236}">
                  <a16:creationId xmlns:a16="http://schemas.microsoft.com/office/drawing/2014/main" id="{E6854E2A-A0CF-715F-FDFB-FCBB7BC6A96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7303;p70">
              <a:extLst>
                <a:ext uri="{FF2B5EF4-FFF2-40B4-BE49-F238E27FC236}">
                  <a16:creationId xmlns:a16="http://schemas.microsoft.com/office/drawing/2014/main" id="{1B854C19-C9FF-2287-3DE2-36A17E730DDE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7304;p70">
              <a:extLst>
                <a:ext uri="{FF2B5EF4-FFF2-40B4-BE49-F238E27FC236}">
                  <a16:creationId xmlns:a16="http://schemas.microsoft.com/office/drawing/2014/main" id="{C2F4F0C4-2A22-5AD9-71A4-0DF05F8A91F2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7305;p70">
              <a:extLst>
                <a:ext uri="{FF2B5EF4-FFF2-40B4-BE49-F238E27FC236}">
                  <a16:creationId xmlns:a16="http://schemas.microsoft.com/office/drawing/2014/main" id="{81D0DC14-B4BA-10FC-D016-27C734F6D1B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7306;p70">
              <a:extLst>
                <a:ext uri="{FF2B5EF4-FFF2-40B4-BE49-F238E27FC236}">
                  <a16:creationId xmlns:a16="http://schemas.microsoft.com/office/drawing/2014/main" id="{52A1D6A2-B1C1-4177-4694-6949331D391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7307;p70">
              <a:extLst>
                <a:ext uri="{FF2B5EF4-FFF2-40B4-BE49-F238E27FC236}">
                  <a16:creationId xmlns:a16="http://schemas.microsoft.com/office/drawing/2014/main" id="{C45B6525-E236-057E-6B8C-DA71EE20C46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7308;p70">
              <a:extLst>
                <a:ext uri="{FF2B5EF4-FFF2-40B4-BE49-F238E27FC236}">
                  <a16:creationId xmlns:a16="http://schemas.microsoft.com/office/drawing/2014/main" id="{8AF26391-9144-6399-6FC0-97D4DDD84F3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7309;p70">
              <a:extLst>
                <a:ext uri="{FF2B5EF4-FFF2-40B4-BE49-F238E27FC236}">
                  <a16:creationId xmlns:a16="http://schemas.microsoft.com/office/drawing/2014/main" id="{82F92318-B85F-9237-457F-1309DAAA50FE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7310;p70">
              <a:extLst>
                <a:ext uri="{FF2B5EF4-FFF2-40B4-BE49-F238E27FC236}">
                  <a16:creationId xmlns:a16="http://schemas.microsoft.com/office/drawing/2014/main" id="{5BF4673D-D004-F953-DE53-07A50971CBA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7311;p70">
              <a:extLst>
                <a:ext uri="{FF2B5EF4-FFF2-40B4-BE49-F238E27FC236}">
                  <a16:creationId xmlns:a16="http://schemas.microsoft.com/office/drawing/2014/main" id="{87F358E3-B7BF-270F-DD6C-1D2143E3A6BC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7312;p70">
              <a:extLst>
                <a:ext uri="{FF2B5EF4-FFF2-40B4-BE49-F238E27FC236}">
                  <a16:creationId xmlns:a16="http://schemas.microsoft.com/office/drawing/2014/main" id="{FAB42F08-9428-48C6-0D6F-45926C5A386D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7313;p70">
              <a:extLst>
                <a:ext uri="{FF2B5EF4-FFF2-40B4-BE49-F238E27FC236}">
                  <a16:creationId xmlns:a16="http://schemas.microsoft.com/office/drawing/2014/main" id="{FE0371AF-4EA7-F3D9-412B-CE41921CDF78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7314;p70">
              <a:extLst>
                <a:ext uri="{FF2B5EF4-FFF2-40B4-BE49-F238E27FC236}">
                  <a16:creationId xmlns:a16="http://schemas.microsoft.com/office/drawing/2014/main" id="{CA54078D-E638-7BAD-56BE-C70D9BF15DA0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7315;p70">
              <a:extLst>
                <a:ext uri="{FF2B5EF4-FFF2-40B4-BE49-F238E27FC236}">
                  <a16:creationId xmlns:a16="http://schemas.microsoft.com/office/drawing/2014/main" id="{E6AC4078-DE93-3D48-18BE-29C23D52285B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7316;p70">
              <a:extLst>
                <a:ext uri="{FF2B5EF4-FFF2-40B4-BE49-F238E27FC236}">
                  <a16:creationId xmlns:a16="http://schemas.microsoft.com/office/drawing/2014/main" id="{7F36E81C-B9A6-7867-68C2-704E2ADFE409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7317;p70">
              <a:extLst>
                <a:ext uri="{FF2B5EF4-FFF2-40B4-BE49-F238E27FC236}">
                  <a16:creationId xmlns:a16="http://schemas.microsoft.com/office/drawing/2014/main" id="{D76523CB-D391-05A6-B205-E65F58ECAED8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7318;p70">
              <a:extLst>
                <a:ext uri="{FF2B5EF4-FFF2-40B4-BE49-F238E27FC236}">
                  <a16:creationId xmlns:a16="http://schemas.microsoft.com/office/drawing/2014/main" id="{B6A96605-9AFC-9811-2FDA-D45CA4BD29EF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7319;p70">
              <a:extLst>
                <a:ext uri="{FF2B5EF4-FFF2-40B4-BE49-F238E27FC236}">
                  <a16:creationId xmlns:a16="http://schemas.microsoft.com/office/drawing/2014/main" id="{7958725A-773A-98CE-3DBC-4DE79521EC92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7320;p70">
              <a:extLst>
                <a:ext uri="{FF2B5EF4-FFF2-40B4-BE49-F238E27FC236}">
                  <a16:creationId xmlns:a16="http://schemas.microsoft.com/office/drawing/2014/main" id="{590C5A00-C7D2-B0CB-F102-0F0B749983E5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7321;p70">
              <a:extLst>
                <a:ext uri="{FF2B5EF4-FFF2-40B4-BE49-F238E27FC236}">
                  <a16:creationId xmlns:a16="http://schemas.microsoft.com/office/drawing/2014/main" id="{2D9917A6-D237-2568-F1D6-9AA362E45A4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7322;p70">
              <a:extLst>
                <a:ext uri="{FF2B5EF4-FFF2-40B4-BE49-F238E27FC236}">
                  <a16:creationId xmlns:a16="http://schemas.microsoft.com/office/drawing/2014/main" id="{81AEDADE-7C8D-0CA8-3B35-A55DC8D993BD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7323;p70">
              <a:extLst>
                <a:ext uri="{FF2B5EF4-FFF2-40B4-BE49-F238E27FC236}">
                  <a16:creationId xmlns:a16="http://schemas.microsoft.com/office/drawing/2014/main" id="{78CA7946-7C3D-5FD9-1AF0-0F7A883DC5DE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7324;p70">
              <a:extLst>
                <a:ext uri="{FF2B5EF4-FFF2-40B4-BE49-F238E27FC236}">
                  <a16:creationId xmlns:a16="http://schemas.microsoft.com/office/drawing/2014/main" id="{22B6C6BE-3B68-053D-84FC-21D25494A0FF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7325;p70">
              <a:extLst>
                <a:ext uri="{FF2B5EF4-FFF2-40B4-BE49-F238E27FC236}">
                  <a16:creationId xmlns:a16="http://schemas.microsoft.com/office/drawing/2014/main" id="{5EA4F861-02EE-6B33-CC5F-F85D308B0C76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7326;p70">
              <a:extLst>
                <a:ext uri="{FF2B5EF4-FFF2-40B4-BE49-F238E27FC236}">
                  <a16:creationId xmlns:a16="http://schemas.microsoft.com/office/drawing/2014/main" id="{B87ACD83-77D9-840B-4E87-4EB7528FB2D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7327;p70">
              <a:extLst>
                <a:ext uri="{FF2B5EF4-FFF2-40B4-BE49-F238E27FC236}">
                  <a16:creationId xmlns:a16="http://schemas.microsoft.com/office/drawing/2014/main" id="{867F24B5-48C5-1C18-30CD-8779C81B291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7328;p70">
              <a:extLst>
                <a:ext uri="{FF2B5EF4-FFF2-40B4-BE49-F238E27FC236}">
                  <a16:creationId xmlns:a16="http://schemas.microsoft.com/office/drawing/2014/main" id="{EF9AE143-4CFF-8BDC-C47E-1D9FE0CD60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7329;p70">
              <a:extLst>
                <a:ext uri="{FF2B5EF4-FFF2-40B4-BE49-F238E27FC236}">
                  <a16:creationId xmlns:a16="http://schemas.microsoft.com/office/drawing/2014/main" id="{60F7D975-F8CB-D47E-6D63-7B6B8652EA9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7330;p70">
              <a:extLst>
                <a:ext uri="{FF2B5EF4-FFF2-40B4-BE49-F238E27FC236}">
                  <a16:creationId xmlns:a16="http://schemas.microsoft.com/office/drawing/2014/main" id="{09FB1CE9-2799-A6DD-5797-E0BE230FA6C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7331;p70">
              <a:extLst>
                <a:ext uri="{FF2B5EF4-FFF2-40B4-BE49-F238E27FC236}">
                  <a16:creationId xmlns:a16="http://schemas.microsoft.com/office/drawing/2014/main" id="{7F4B1D98-0953-59F0-21AE-689614087678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7332;p70">
              <a:extLst>
                <a:ext uri="{FF2B5EF4-FFF2-40B4-BE49-F238E27FC236}">
                  <a16:creationId xmlns:a16="http://schemas.microsoft.com/office/drawing/2014/main" id="{0118572C-39B2-3C12-D9D6-D45BCD45E72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7333;p70">
              <a:extLst>
                <a:ext uri="{FF2B5EF4-FFF2-40B4-BE49-F238E27FC236}">
                  <a16:creationId xmlns:a16="http://schemas.microsoft.com/office/drawing/2014/main" id="{AA2ABA62-18CC-8DF9-288B-E2A4B8E0F7FE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7334;p70">
              <a:extLst>
                <a:ext uri="{FF2B5EF4-FFF2-40B4-BE49-F238E27FC236}">
                  <a16:creationId xmlns:a16="http://schemas.microsoft.com/office/drawing/2014/main" id="{D142E598-B676-5856-EACA-7ABD1457269A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7335;p70">
              <a:extLst>
                <a:ext uri="{FF2B5EF4-FFF2-40B4-BE49-F238E27FC236}">
                  <a16:creationId xmlns:a16="http://schemas.microsoft.com/office/drawing/2014/main" id="{E789E4AB-463F-DFFB-555D-F8D8653B950C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7336;p70">
              <a:extLst>
                <a:ext uri="{FF2B5EF4-FFF2-40B4-BE49-F238E27FC236}">
                  <a16:creationId xmlns:a16="http://schemas.microsoft.com/office/drawing/2014/main" id="{F8AA892C-6FB2-8152-F6E5-CE5205EF6FA4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7337;p70">
              <a:extLst>
                <a:ext uri="{FF2B5EF4-FFF2-40B4-BE49-F238E27FC236}">
                  <a16:creationId xmlns:a16="http://schemas.microsoft.com/office/drawing/2014/main" id="{917E52E3-26D7-22A8-4E36-2698F322AEAC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7338;p70">
              <a:extLst>
                <a:ext uri="{FF2B5EF4-FFF2-40B4-BE49-F238E27FC236}">
                  <a16:creationId xmlns:a16="http://schemas.microsoft.com/office/drawing/2014/main" id="{B2D68BE1-D68E-EAB1-0657-10C4E071954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7339;p70">
              <a:extLst>
                <a:ext uri="{FF2B5EF4-FFF2-40B4-BE49-F238E27FC236}">
                  <a16:creationId xmlns:a16="http://schemas.microsoft.com/office/drawing/2014/main" id="{AF3394A4-EB24-C194-204D-FCA623815CF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7340;p70">
              <a:extLst>
                <a:ext uri="{FF2B5EF4-FFF2-40B4-BE49-F238E27FC236}">
                  <a16:creationId xmlns:a16="http://schemas.microsoft.com/office/drawing/2014/main" id="{B59CB2A0-1CED-E114-AAB2-DBBEE3C800F3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7341;p70">
              <a:extLst>
                <a:ext uri="{FF2B5EF4-FFF2-40B4-BE49-F238E27FC236}">
                  <a16:creationId xmlns:a16="http://schemas.microsoft.com/office/drawing/2014/main" id="{F1DCB474-E4CF-6163-3191-8045CF4A4664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7342;p70">
              <a:extLst>
                <a:ext uri="{FF2B5EF4-FFF2-40B4-BE49-F238E27FC236}">
                  <a16:creationId xmlns:a16="http://schemas.microsoft.com/office/drawing/2014/main" id="{D5249A82-A382-9D17-04BF-07BC16D5F329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7343;p70">
              <a:extLst>
                <a:ext uri="{FF2B5EF4-FFF2-40B4-BE49-F238E27FC236}">
                  <a16:creationId xmlns:a16="http://schemas.microsoft.com/office/drawing/2014/main" id="{10DC0BC7-3731-FC67-D016-1A4209A3BC8F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7344;p70">
              <a:extLst>
                <a:ext uri="{FF2B5EF4-FFF2-40B4-BE49-F238E27FC236}">
                  <a16:creationId xmlns:a16="http://schemas.microsoft.com/office/drawing/2014/main" id="{E0666E50-BE16-040C-3BB6-BB250B41DA8C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7345;p70">
              <a:extLst>
                <a:ext uri="{FF2B5EF4-FFF2-40B4-BE49-F238E27FC236}">
                  <a16:creationId xmlns:a16="http://schemas.microsoft.com/office/drawing/2014/main" id="{FCC09B7B-4D33-E350-04E1-2E13A519B7BE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7346;p70">
              <a:extLst>
                <a:ext uri="{FF2B5EF4-FFF2-40B4-BE49-F238E27FC236}">
                  <a16:creationId xmlns:a16="http://schemas.microsoft.com/office/drawing/2014/main" id="{D0E19DCB-2940-B5AD-364E-0AF436EBB41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7347;p70">
              <a:extLst>
                <a:ext uri="{FF2B5EF4-FFF2-40B4-BE49-F238E27FC236}">
                  <a16:creationId xmlns:a16="http://schemas.microsoft.com/office/drawing/2014/main" id="{01E3C737-214D-28B0-887D-3B408FA351C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7348;p70">
              <a:extLst>
                <a:ext uri="{FF2B5EF4-FFF2-40B4-BE49-F238E27FC236}">
                  <a16:creationId xmlns:a16="http://schemas.microsoft.com/office/drawing/2014/main" id="{21CCF8F2-3766-1FD2-63C9-842482B5AAF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7349;p70">
              <a:extLst>
                <a:ext uri="{FF2B5EF4-FFF2-40B4-BE49-F238E27FC236}">
                  <a16:creationId xmlns:a16="http://schemas.microsoft.com/office/drawing/2014/main" id="{04DE380A-FC40-49E3-4B87-409A66E85720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7350;p70">
              <a:extLst>
                <a:ext uri="{FF2B5EF4-FFF2-40B4-BE49-F238E27FC236}">
                  <a16:creationId xmlns:a16="http://schemas.microsoft.com/office/drawing/2014/main" id="{9E835DA1-47EC-1F52-6EC0-EF7AEF379796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7351;p70">
              <a:extLst>
                <a:ext uri="{FF2B5EF4-FFF2-40B4-BE49-F238E27FC236}">
                  <a16:creationId xmlns:a16="http://schemas.microsoft.com/office/drawing/2014/main" id="{3E9B6760-5F04-3E76-4D51-00BE9473EC6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7352;p70">
              <a:extLst>
                <a:ext uri="{FF2B5EF4-FFF2-40B4-BE49-F238E27FC236}">
                  <a16:creationId xmlns:a16="http://schemas.microsoft.com/office/drawing/2014/main" id="{1CB0003E-A697-3F80-DF1E-838CB7907505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7353;p70">
              <a:extLst>
                <a:ext uri="{FF2B5EF4-FFF2-40B4-BE49-F238E27FC236}">
                  <a16:creationId xmlns:a16="http://schemas.microsoft.com/office/drawing/2014/main" id="{12BDE5FF-117E-A73B-8F3C-AC3194C8181D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7354;p70">
              <a:extLst>
                <a:ext uri="{FF2B5EF4-FFF2-40B4-BE49-F238E27FC236}">
                  <a16:creationId xmlns:a16="http://schemas.microsoft.com/office/drawing/2014/main" id="{7D341862-8675-F564-6488-D743AD44F9F5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7355;p70">
              <a:extLst>
                <a:ext uri="{FF2B5EF4-FFF2-40B4-BE49-F238E27FC236}">
                  <a16:creationId xmlns:a16="http://schemas.microsoft.com/office/drawing/2014/main" id="{BD8CF2B7-151C-DEB9-C998-D868DA760CF4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7356;p70">
              <a:extLst>
                <a:ext uri="{FF2B5EF4-FFF2-40B4-BE49-F238E27FC236}">
                  <a16:creationId xmlns:a16="http://schemas.microsoft.com/office/drawing/2014/main" id="{DC52A838-29A5-0845-0B94-36C582D208FB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7357;p70">
              <a:extLst>
                <a:ext uri="{FF2B5EF4-FFF2-40B4-BE49-F238E27FC236}">
                  <a16:creationId xmlns:a16="http://schemas.microsoft.com/office/drawing/2014/main" id="{97BF25B6-9653-BD74-B3F3-1E0D101BDC4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7358;p70">
              <a:extLst>
                <a:ext uri="{FF2B5EF4-FFF2-40B4-BE49-F238E27FC236}">
                  <a16:creationId xmlns:a16="http://schemas.microsoft.com/office/drawing/2014/main" id="{4DC4E743-D778-A86F-D5AF-A443F5897FD1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7359;p70">
              <a:extLst>
                <a:ext uri="{FF2B5EF4-FFF2-40B4-BE49-F238E27FC236}">
                  <a16:creationId xmlns:a16="http://schemas.microsoft.com/office/drawing/2014/main" id="{B3DC7F19-9008-6ADA-D1D9-D391BC9BD96F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7360;p70">
              <a:extLst>
                <a:ext uri="{FF2B5EF4-FFF2-40B4-BE49-F238E27FC236}">
                  <a16:creationId xmlns:a16="http://schemas.microsoft.com/office/drawing/2014/main" id="{09590ED7-94A5-69BA-1FB9-2A82A71FE855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7361;p70">
              <a:extLst>
                <a:ext uri="{FF2B5EF4-FFF2-40B4-BE49-F238E27FC236}">
                  <a16:creationId xmlns:a16="http://schemas.microsoft.com/office/drawing/2014/main" id="{6D7D9458-DC0F-9275-4281-7368BF4F819E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7362;p70">
              <a:extLst>
                <a:ext uri="{FF2B5EF4-FFF2-40B4-BE49-F238E27FC236}">
                  <a16:creationId xmlns:a16="http://schemas.microsoft.com/office/drawing/2014/main" id="{6658B6F5-898F-406F-ED95-63C0A0D0812D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8115;p73">
            <a:extLst>
              <a:ext uri="{FF2B5EF4-FFF2-40B4-BE49-F238E27FC236}">
                <a16:creationId xmlns:a16="http://schemas.microsoft.com/office/drawing/2014/main" id="{58B05E16-27CE-7C5B-5CF8-01D83AD4CDE7}"/>
              </a:ext>
            </a:extLst>
          </p:cNvPr>
          <p:cNvGrpSpPr/>
          <p:nvPr/>
        </p:nvGrpSpPr>
        <p:grpSpPr>
          <a:xfrm>
            <a:off x="7132012" y="4119001"/>
            <a:ext cx="837157" cy="1052657"/>
            <a:chOff x="2515275" y="2650350"/>
            <a:chExt cx="356625" cy="444050"/>
          </a:xfrm>
        </p:grpSpPr>
        <p:sp>
          <p:nvSpPr>
            <p:cNvPr id="6967" name="Google Shape;8116;p73">
              <a:extLst>
                <a:ext uri="{FF2B5EF4-FFF2-40B4-BE49-F238E27FC236}">
                  <a16:creationId xmlns:a16="http://schemas.microsoft.com/office/drawing/2014/main" id="{02CFCE88-B258-4B07-2BBB-C66477525824}"/>
                </a:ext>
              </a:extLst>
            </p:cNvPr>
            <p:cNvSpPr/>
            <p:nvPr/>
          </p:nvSpPr>
          <p:spPr>
            <a:xfrm>
              <a:off x="2570375" y="2949325"/>
              <a:ext cx="246425" cy="145075"/>
            </a:xfrm>
            <a:custGeom>
              <a:avLst/>
              <a:gdLst/>
              <a:ahLst/>
              <a:cxnLst/>
              <a:rect l="l" t="t" r="r" b="b"/>
              <a:pathLst>
                <a:path w="9857" h="5803" extrusionOk="0">
                  <a:moveTo>
                    <a:pt x="659" y="0"/>
                  </a:moveTo>
                  <a:lnTo>
                    <a:pt x="507" y="51"/>
                  </a:lnTo>
                  <a:lnTo>
                    <a:pt x="355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2"/>
                  </a:lnTo>
                  <a:lnTo>
                    <a:pt x="26" y="634"/>
                  </a:lnTo>
                  <a:lnTo>
                    <a:pt x="1" y="811"/>
                  </a:lnTo>
                  <a:lnTo>
                    <a:pt x="1" y="5802"/>
                  </a:lnTo>
                  <a:lnTo>
                    <a:pt x="9857" y="5802"/>
                  </a:lnTo>
                  <a:lnTo>
                    <a:pt x="9857" y="811"/>
                  </a:lnTo>
                  <a:lnTo>
                    <a:pt x="9831" y="634"/>
                  </a:lnTo>
                  <a:lnTo>
                    <a:pt x="9781" y="482"/>
                  </a:lnTo>
                  <a:lnTo>
                    <a:pt x="9705" y="355"/>
                  </a:lnTo>
                  <a:lnTo>
                    <a:pt x="9603" y="228"/>
                  </a:lnTo>
                  <a:lnTo>
                    <a:pt x="9477" y="127"/>
                  </a:lnTo>
                  <a:lnTo>
                    <a:pt x="9350" y="51"/>
                  </a:lnTo>
                  <a:lnTo>
                    <a:pt x="9198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8117;p73">
              <a:extLst>
                <a:ext uri="{FF2B5EF4-FFF2-40B4-BE49-F238E27FC236}">
                  <a16:creationId xmlns:a16="http://schemas.microsoft.com/office/drawing/2014/main" id="{A2FD608B-969A-47AD-BE0D-3E1EE3D0D1D1}"/>
                </a:ext>
              </a:extLst>
            </p:cNvPr>
            <p:cNvSpPr/>
            <p:nvPr/>
          </p:nvSpPr>
          <p:spPr>
            <a:xfrm>
              <a:off x="2810450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16" y="1"/>
                  </a:moveTo>
                  <a:lnTo>
                    <a:pt x="963" y="26"/>
                  </a:lnTo>
                  <a:lnTo>
                    <a:pt x="735" y="102"/>
                  </a:lnTo>
                  <a:lnTo>
                    <a:pt x="532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32" y="2256"/>
                  </a:lnTo>
                  <a:lnTo>
                    <a:pt x="735" y="2357"/>
                  </a:lnTo>
                  <a:lnTo>
                    <a:pt x="963" y="2433"/>
                  </a:lnTo>
                  <a:lnTo>
                    <a:pt x="1216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01" y="2256"/>
                  </a:lnTo>
                  <a:lnTo>
                    <a:pt x="2078" y="2104"/>
                  </a:lnTo>
                  <a:lnTo>
                    <a:pt x="2230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30" y="558"/>
                  </a:lnTo>
                  <a:lnTo>
                    <a:pt x="2078" y="381"/>
                  </a:lnTo>
                  <a:lnTo>
                    <a:pt x="1901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8118;p73">
              <a:extLst>
                <a:ext uri="{FF2B5EF4-FFF2-40B4-BE49-F238E27FC236}">
                  <a16:creationId xmlns:a16="http://schemas.microsoft.com/office/drawing/2014/main" id="{BFC16F8D-D731-3F46-6BFC-EC65F1F60344}"/>
                </a:ext>
              </a:extLst>
            </p:cNvPr>
            <p:cNvSpPr/>
            <p:nvPr/>
          </p:nvSpPr>
          <p:spPr>
            <a:xfrm>
              <a:off x="2515275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42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58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58" y="2256"/>
                  </a:lnTo>
                  <a:lnTo>
                    <a:pt x="760" y="2357"/>
                  </a:lnTo>
                  <a:lnTo>
                    <a:pt x="988" y="2433"/>
                  </a:lnTo>
                  <a:lnTo>
                    <a:pt x="1242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26" y="2256"/>
                  </a:lnTo>
                  <a:lnTo>
                    <a:pt x="2103" y="2104"/>
                  </a:lnTo>
                  <a:lnTo>
                    <a:pt x="2255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55" y="558"/>
                  </a:lnTo>
                  <a:lnTo>
                    <a:pt x="2103" y="381"/>
                  </a:lnTo>
                  <a:lnTo>
                    <a:pt x="1926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8119;p73">
              <a:extLst>
                <a:ext uri="{FF2B5EF4-FFF2-40B4-BE49-F238E27FC236}">
                  <a16:creationId xmlns:a16="http://schemas.microsoft.com/office/drawing/2014/main" id="{9F362574-24EE-3F3D-07E2-7811528DFD6D}"/>
                </a:ext>
              </a:extLst>
            </p:cNvPr>
            <p:cNvSpPr/>
            <p:nvPr/>
          </p:nvSpPr>
          <p:spPr>
            <a:xfrm>
              <a:off x="2552000" y="2953125"/>
              <a:ext cx="283175" cy="141275"/>
            </a:xfrm>
            <a:custGeom>
              <a:avLst/>
              <a:gdLst/>
              <a:ahLst/>
              <a:cxnLst/>
              <a:rect l="l" t="t" r="r" b="b"/>
              <a:pathLst>
                <a:path w="11327" h="5651" extrusionOk="0">
                  <a:moveTo>
                    <a:pt x="5651" y="0"/>
                  </a:moveTo>
                  <a:lnTo>
                    <a:pt x="5094" y="26"/>
                  </a:lnTo>
                  <a:lnTo>
                    <a:pt x="4511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53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8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1326" y="5650"/>
                  </a:lnTo>
                  <a:lnTo>
                    <a:pt x="11276" y="5068"/>
                  </a:lnTo>
                  <a:lnTo>
                    <a:pt x="11200" y="4510"/>
                  </a:lnTo>
                  <a:lnTo>
                    <a:pt x="11073" y="3978"/>
                  </a:lnTo>
                  <a:lnTo>
                    <a:pt x="10870" y="3446"/>
                  </a:lnTo>
                  <a:lnTo>
                    <a:pt x="10642" y="2965"/>
                  </a:lnTo>
                  <a:lnTo>
                    <a:pt x="10338" y="2483"/>
                  </a:lnTo>
                  <a:lnTo>
                    <a:pt x="10034" y="2053"/>
                  </a:lnTo>
                  <a:lnTo>
                    <a:pt x="9654" y="1647"/>
                  </a:lnTo>
                  <a:lnTo>
                    <a:pt x="9249" y="1293"/>
                  </a:lnTo>
                  <a:lnTo>
                    <a:pt x="8818" y="963"/>
                  </a:lnTo>
                  <a:lnTo>
                    <a:pt x="8362" y="684"/>
                  </a:lnTo>
                  <a:lnTo>
                    <a:pt x="7855" y="431"/>
                  </a:lnTo>
                  <a:lnTo>
                    <a:pt x="7349" y="254"/>
                  </a:lnTo>
                  <a:lnTo>
                    <a:pt x="6791" y="102"/>
                  </a:lnTo>
                  <a:lnTo>
                    <a:pt x="6234" y="26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8120;p73">
              <a:extLst>
                <a:ext uri="{FF2B5EF4-FFF2-40B4-BE49-F238E27FC236}">
                  <a16:creationId xmlns:a16="http://schemas.microsoft.com/office/drawing/2014/main" id="{037F8F69-B5B6-3B2F-89C6-F89D5E9558A0}"/>
                </a:ext>
              </a:extLst>
            </p:cNvPr>
            <p:cNvSpPr/>
            <p:nvPr/>
          </p:nvSpPr>
          <p:spPr>
            <a:xfrm>
              <a:off x="2667300" y="3013925"/>
              <a:ext cx="51325" cy="80475"/>
            </a:xfrm>
            <a:custGeom>
              <a:avLst/>
              <a:gdLst/>
              <a:ahLst/>
              <a:cxnLst/>
              <a:rect l="l" t="t" r="r" b="b"/>
              <a:pathLst>
                <a:path w="2053" h="3219" extrusionOk="0">
                  <a:moveTo>
                    <a:pt x="735" y="1"/>
                  </a:moveTo>
                  <a:lnTo>
                    <a:pt x="0" y="3218"/>
                  </a:lnTo>
                  <a:lnTo>
                    <a:pt x="2052" y="3218"/>
                  </a:lnTo>
                  <a:lnTo>
                    <a:pt x="1343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8121;p73">
              <a:extLst>
                <a:ext uri="{FF2B5EF4-FFF2-40B4-BE49-F238E27FC236}">
                  <a16:creationId xmlns:a16="http://schemas.microsoft.com/office/drawing/2014/main" id="{A0886466-894D-9D7E-6099-1E553119AC19}"/>
                </a:ext>
              </a:extLst>
            </p:cNvPr>
            <p:cNvSpPr/>
            <p:nvPr/>
          </p:nvSpPr>
          <p:spPr>
            <a:xfrm>
              <a:off x="2641325" y="2960725"/>
              <a:ext cx="104525" cy="43725"/>
            </a:xfrm>
            <a:custGeom>
              <a:avLst/>
              <a:gdLst/>
              <a:ahLst/>
              <a:cxnLst/>
              <a:rect l="l" t="t" r="r" b="b"/>
              <a:pathLst>
                <a:path w="4181" h="1749" extrusionOk="0">
                  <a:moveTo>
                    <a:pt x="0" y="0"/>
                  </a:moveTo>
                  <a:lnTo>
                    <a:pt x="0" y="1242"/>
                  </a:lnTo>
                  <a:lnTo>
                    <a:pt x="152" y="1318"/>
                  </a:lnTo>
                  <a:lnTo>
                    <a:pt x="330" y="1394"/>
                  </a:lnTo>
                  <a:lnTo>
                    <a:pt x="558" y="1495"/>
                  </a:lnTo>
                  <a:lnTo>
                    <a:pt x="862" y="1597"/>
                  </a:lnTo>
                  <a:lnTo>
                    <a:pt x="1217" y="1673"/>
                  </a:lnTo>
                  <a:lnTo>
                    <a:pt x="1622" y="1723"/>
                  </a:lnTo>
                  <a:lnTo>
                    <a:pt x="2078" y="1749"/>
                  </a:lnTo>
                  <a:lnTo>
                    <a:pt x="2559" y="1723"/>
                  </a:lnTo>
                  <a:lnTo>
                    <a:pt x="2965" y="1673"/>
                  </a:lnTo>
                  <a:lnTo>
                    <a:pt x="3319" y="1597"/>
                  </a:lnTo>
                  <a:lnTo>
                    <a:pt x="3624" y="1495"/>
                  </a:lnTo>
                  <a:lnTo>
                    <a:pt x="3852" y="1394"/>
                  </a:lnTo>
                  <a:lnTo>
                    <a:pt x="4029" y="1318"/>
                  </a:lnTo>
                  <a:lnTo>
                    <a:pt x="4181" y="1242"/>
                  </a:lnTo>
                  <a:lnTo>
                    <a:pt x="418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8122;p73">
              <a:extLst>
                <a:ext uri="{FF2B5EF4-FFF2-40B4-BE49-F238E27FC236}">
                  <a16:creationId xmlns:a16="http://schemas.microsoft.com/office/drawing/2014/main" id="{7B2536C1-D34F-555B-6C06-C1EEE4567009}"/>
                </a:ext>
              </a:extLst>
            </p:cNvPr>
            <p:cNvSpPr/>
            <p:nvPr/>
          </p:nvSpPr>
          <p:spPr>
            <a:xfrm>
              <a:off x="2552000" y="2953125"/>
              <a:ext cx="155225" cy="141275"/>
            </a:xfrm>
            <a:custGeom>
              <a:avLst/>
              <a:gdLst/>
              <a:ahLst/>
              <a:cxnLst/>
              <a:rect l="l" t="t" r="r" b="b"/>
              <a:pathLst>
                <a:path w="6209" h="5651" extrusionOk="0">
                  <a:moveTo>
                    <a:pt x="5651" y="0"/>
                  </a:moveTo>
                  <a:lnTo>
                    <a:pt x="5094" y="26"/>
                  </a:lnTo>
                  <a:lnTo>
                    <a:pt x="4511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53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8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090" y="5650"/>
                  </a:lnTo>
                  <a:lnTo>
                    <a:pt x="1116" y="5118"/>
                  </a:lnTo>
                  <a:lnTo>
                    <a:pt x="1192" y="4586"/>
                  </a:lnTo>
                  <a:lnTo>
                    <a:pt x="1293" y="4054"/>
                  </a:lnTo>
                  <a:lnTo>
                    <a:pt x="1470" y="3573"/>
                  </a:lnTo>
                  <a:lnTo>
                    <a:pt x="1698" y="3091"/>
                  </a:lnTo>
                  <a:lnTo>
                    <a:pt x="1952" y="2661"/>
                  </a:lnTo>
                  <a:lnTo>
                    <a:pt x="2230" y="2230"/>
                  </a:lnTo>
                  <a:lnTo>
                    <a:pt x="2560" y="1825"/>
                  </a:lnTo>
                  <a:lnTo>
                    <a:pt x="2915" y="1470"/>
                  </a:lnTo>
                  <a:lnTo>
                    <a:pt x="3320" y="1141"/>
                  </a:lnTo>
                  <a:lnTo>
                    <a:pt x="3725" y="862"/>
                  </a:lnTo>
                  <a:lnTo>
                    <a:pt x="4181" y="608"/>
                  </a:lnTo>
                  <a:lnTo>
                    <a:pt x="4663" y="380"/>
                  </a:lnTo>
                  <a:lnTo>
                    <a:pt x="5144" y="228"/>
                  </a:lnTo>
                  <a:lnTo>
                    <a:pt x="5676" y="102"/>
                  </a:lnTo>
                  <a:lnTo>
                    <a:pt x="6208" y="26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8123;p73">
              <a:extLst>
                <a:ext uri="{FF2B5EF4-FFF2-40B4-BE49-F238E27FC236}">
                  <a16:creationId xmlns:a16="http://schemas.microsoft.com/office/drawing/2014/main" id="{18F9C86A-B6A0-4E17-17D6-6AD0D4DCDF02}"/>
                </a:ext>
              </a:extLst>
            </p:cNvPr>
            <p:cNvSpPr/>
            <p:nvPr/>
          </p:nvSpPr>
          <p:spPr>
            <a:xfrm>
              <a:off x="2743300" y="2962000"/>
              <a:ext cx="39925" cy="132400"/>
            </a:xfrm>
            <a:custGeom>
              <a:avLst/>
              <a:gdLst/>
              <a:ahLst/>
              <a:cxnLst/>
              <a:rect l="l" t="t" r="r" b="b"/>
              <a:pathLst>
                <a:path w="1597" h="5296" extrusionOk="0">
                  <a:moveTo>
                    <a:pt x="1" y="0"/>
                  </a:moveTo>
                  <a:lnTo>
                    <a:pt x="1" y="5295"/>
                  </a:lnTo>
                  <a:lnTo>
                    <a:pt x="1597" y="5295"/>
                  </a:lnTo>
                  <a:lnTo>
                    <a:pt x="1597" y="912"/>
                  </a:lnTo>
                  <a:lnTo>
                    <a:pt x="1217" y="634"/>
                  </a:lnTo>
                  <a:lnTo>
                    <a:pt x="837" y="405"/>
                  </a:lnTo>
                  <a:lnTo>
                    <a:pt x="431" y="1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8124;p73">
              <a:extLst>
                <a:ext uri="{FF2B5EF4-FFF2-40B4-BE49-F238E27FC236}">
                  <a16:creationId xmlns:a16="http://schemas.microsoft.com/office/drawing/2014/main" id="{E2452DDB-CBBF-B9CE-96C9-6A393C28FC3B}"/>
                </a:ext>
              </a:extLst>
            </p:cNvPr>
            <p:cNvSpPr/>
            <p:nvPr/>
          </p:nvSpPr>
          <p:spPr>
            <a:xfrm>
              <a:off x="2603950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571" y="0"/>
                  </a:moveTo>
                  <a:lnTo>
                    <a:pt x="1166" y="177"/>
                  </a:lnTo>
                  <a:lnTo>
                    <a:pt x="761" y="405"/>
                  </a:lnTo>
                  <a:lnTo>
                    <a:pt x="381" y="634"/>
                  </a:lnTo>
                  <a:lnTo>
                    <a:pt x="0" y="912"/>
                  </a:lnTo>
                  <a:lnTo>
                    <a:pt x="0" y="5295"/>
                  </a:lnTo>
                  <a:lnTo>
                    <a:pt x="1571" y="5295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8125;p73">
              <a:extLst>
                <a:ext uri="{FF2B5EF4-FFF2-40B4-BE49-F238E27FC236}">
                  <a16:creationId xmlns:a16="http://schemas.microsoft.com/office/drawing/2014/main" id="{8087EA61-A995-B636-AF60-41DC1853D867}"/>
                </a:ext>
              </a:extLst>
            </p:cNvPr>
            <p:cNvSpPr/>
            <p:nvPr/>
          </p:nvSpPr>
          <p:spPr>
            <a:xfrm>
              <a:off x="2538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50" y="26"/>
                  </a:lnTo>
                  <a:lnTo>
                    <a:pt x="5246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20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26" y="5549"/>
                  </a:lnTo>
                  <a:lnTo>
                    <a:pt x="1" y="5879"/>
                  </a:lnTo>
                  <a:lnTo>
                    <a:pt x="1" y="6183"/>
                  </a:lnTo>
                  <a:lnTo>
                    <a:pt x="1" y="6512"/>
                  </a:lnTo>
                  <a:lnTo>
                    <a:pt x="26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20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6" y="12314"/>
                  </a:lnTo>
                  <a:lnTo>
                    <a:pt x="5550" y="12339"/>
                  </a:lnTo>
                  <a:lnTo>
                    <a:pt x="5879" y="12365"/>
                  </a:lnTo>
                  <a:lnTo>
                    <a:pt x="6512" y="12365"/>
                  </a:lnTo>
                  <a:lnTo>
                    <a:pt x="6816" y="12339"/>
                  </a:lnTo>
                  <a:lnTo>
                    <a:pt x="7146" y="12314"/>
                  </a:lnTo>
                  <a:lnTo>
                    <a:pt x="7450" y="12263"/>
                  </a:lnTo>
                  <a:lnTo>
                    <a:pt x="7729" y="12187"/>
                  </a:lnTo>
                  <a:lnTo>
                    <a:pt x="8033" y="12086"/>
                  </a:lnTo>
                  <a:lnTo>
                    <a:pt x="8590" y="11883"/>
                  </a:lnTo>
                  <a:lnTo>
                    <a:pt x="9147" y="11630"/>
                  </a:lnTo>
                  <a:lnTo>
                    <a:pt x="9654" y="11326"/>
                  </a:lnTo>
                  <a:lnTo>
                    <a:pt x="10136" y="10971"/>
                  </a:lnTo>
                  <a:lnTo>
                    <a:pt x="10566" y="10566"/>
                  </a:lnTo>
                  <a:lnTo>
                    <a:pt x="10972" y="10135"/>
                  </a:lnTo>
                  <a:lnTo>
                    <a:pt x="11326" y="9654"/>
                  </a:lnTo>
                  <a:lnTo>
                    <a:pt x="11630" y="9147"/>
                  </a:lnTo>
                  <a:lnTo>
                    <a:pt x="11884" y="8590"/>
                  </a:lnTo>
                  <a:lnTo>
                    <a:pt x="12112" y="8032"/>
                  </a:lnTo>
                  <a:lnTo>
                    <a:pt x="12188" y="7728"/>
                  </a:lnTo>
                  <a:lnTo>
                    <a:pt x="12264" y="7424"/>
                  </a:lnTo>
                  <a:lnTo>
                    <a:pt x="12315" y="7120"/>
                  </a:lnTo>
                  <a:lnTo>
                    <a:pt x="12340" y="6816"/>
                  </a:lnTo>
                  <a:lnTo>
                    <a:pt x="12365" y="6512"/>
                  </a:lnTo>
                  <a:lnTo>
                    <a:pt x="12391" y="6183"/>
                  </a:lnTo>
                  <a:lnTo>
                    <a:pt x="12365" y="5879"/>
                  </a:lnTo>
                  <a:lnTo>
                    <a:pt x="12340" y="5549"/>
                  </a:lnTo>
                  <a:lnTo>
                    <a:pt x="12315" y="5245"/>
                  </a:lnTo>
                  <a:lnTo>
                    <a:pt x="12264" y="4941"/>
                  </a:lnTo>
                  <a:lnTo>
                    <a:pt x="12188" y="4637"/>
                  </a:lnTo>
                  <a:lnTo>
                    <a:pt x="12112" y="4358"/>
                  </a:lnTo>
                  <a:lnTo>
                    <a:pt x="11884" y="3776"/>
                  </a:lnTo>
                  <a:lnTo>
                    <a:pt x="11630" y="3244"/>
                  </a:lnTo>
                  <a:lnTo>
                    <a:pt x="11326" y="2737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6" y="1419"/>
                  </a:lnTo>
                  <a:lnTo>
                    <a:pt x="9654" y="1065"/>
                  </a:lnTo>
                  <a:lnTo>
                    <a:pt x="9147" y="735"/>
                  </a:lnTo>
                  <a:lnTo>
                    <a:pt x="8590" y="482"/>
                  </a:lnTo>
                  <a:lnTo>
                    <a:pt x="8033" y="279"/>
                  </a:lnTo>
                  <a:lnTo>
                    <a:pt x="7729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FB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8126;p73">
              <a:extLst>
                <a:ext uri="{FF2B5EF4-FFF2-40B4-BE49-F238E27FC236}">
                  <a16:creationId xmlns:a16="http://schemas.microsoft.com/office/drawing/2014/main" id="{C9C393E1-92E2-809C-F43B-15C1703C41F7}"/>
                </a:ext>
              </a:extLst>
            </p:cNvPr>
            <p:cNvSpPr/>
            <p:nvPr/>
          </p:nvSpPr>
          <p:spPr>
            <a:xfrm>
              <a:off x="2538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50" y="26"/>
                  </a:lnTo>
                  <a:lnTo>
                    <a:pt x="5246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20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26" y="5549"/>
                  </a:lnTo>
                  <a:lnTo>
                    <a:pt x="1" y="5879"/>
                  </a:lnTo>
                  <a:lnTo>
                    <a:pt x="1" y="6183"/>
                  </a:lnTo>
                  <a:lnTo>
                    <a:pt x="1" y="6512"/>
                  </a:lnTo>
                  <a:lnTo>
                    <a:pt x="26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20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6" y="12314"/>
                  </a:lnTo>
                  <a:lnTo>
                    <a:pt x="5550" y="12339"/>
                  </a:lnTo>
                  <a:lnTo>
                    <a:pt x="5879" y="12365"/>
                  </a:lnTo>
                  <a:lnTo>
                    <a:pt x="6740" y="12365"/>
                  </a:lnTo>
                  <a:lnTo>
                    <a:pt x="6132" y="12263"/>
                  </a:lnTo>
                  <a:lnTo>
                    <a:pt x="5575" y="12137"/>
                  </a:lnTo>
                  <a:lnTo>
                    <a:pt x="5043" y="11959"/>
                  </a:lnTo>
                  <a:lnTo>
                    <a:pt x="4511" y="11731"/>
                  </a:lnTo>
                  <a:lnTo>
                    <a:pt x="4004" y="11453"/>
                  </a:lnTo>
                  <a:lnTo>
                    <a:pt x="3548" y="11149"/>
                  </a:lnTo>
                  <a:lnTo>
                    <a:pt x="3117" y="10769"/>
                  </a:lnTo>
                  <a:lnTo>
                    <a:pt x="2712" y="10389"/>
                  </a:lnTo>
                  <a:lnTo>
                    <a:pt x="2357" y="9958"/>
                  </a:lnTo>
                  <a:lnTo>
                    <a:pt x="2028" y="9502"/>
                  </a:lnTo>
                  <a:lnTo>
                    <a:pt x="1749" y="8995"/>
                  </a:lnTo>
                  <a:lnTo>
                    <a:pt x="1521" y="8488"/>
                  </a:lnTo>
                  <a:lnTo>
                    <a:pt x="1318" y="7931"/>
                  </a:lnTo>
                  <a:lnTo>
                    <a:pt x="1192" y="7373"/>
                  </a:lnTo>
                  <a:lnTo>
                    <a:pt x="1116" y="6791"/>
                  </a:lnTo>
                  <a:lnTo>
                    <a:pt x="1065" y="6183"/>
                  </a:lnTo>
                  <a:lnTo>
                    <a:pt x="1065" y="6132"/>
                  </a:lnTo>
                  <a:lnTo>
                    <a:pt x="1597" y="6107"/>
                  </a:lnTo>
                  <a:lnTo>
                    <a:pt x="2180" y="6005"/>
                  </a:lnTo>
                  <a:lnTo>
                    <a:pt x="2762" y="5879"/>
                  </a:lnTo>
                  <a:lnTo>
                    <a:pt x="3371" y="5727"/>
                  </a:lnTo>
                  <a:lnTo>
                    <a:pt x="3801" y="5575"/>
                  </a:lnTo>
                  <a:lnTo>
                    <a:pt x="4207" y="5397"/>
                  </a:lnTo>
                  <a:lnTo>
                    <a:pt x="4587" y="5194"/>
                  </a:lnTo>
                  <a:lnTo>
                    <a:pt x="4967" y="4992"/>
                  </a:lnTo>
                  <a:lnTo>
                    <a:pt x="5296" y="4764"/>
                  </a:lnTo>
                  <a:lnTo>
                    <a:pt x="5626" y="4510"/>
                  </a:lnTo>
                  <a:lnTo>
                    <a:pt x="5930" y="4232"/>
                  </a:lnTo>
                  <a:lnTo>
                    <a:pt x="6183" y="3953"/>
                  </a:lnTo>
                  <a:lnTo>
                    <a:pt x="6462" y="4232"/>
                  </a:lnTo>
                  <a:lnTo>
                    <a:pt x="6766" y="4510"/>
                  </a:lnTo>
                  <a:lnTo>
                    <a:pt x="7095" y="4764"/>
                  </a:lnTo>
                  <a:lnTo>
                    <a:pt x="7424" y="4992"/>
                  </a:lnTo>
                  <a:lnTo>
                    <a:pt x="7805" y="5194"/>
                  </a:lnTo>
                  <a:lnTo>
                    <a:pt x="8185" y="5397"/>
                  </a:lnTo>
                  <a:lnTo>
                    <a:pt x="8590" y="5575"/>
                  </a:lnTo>
                  <a:lnTo>
                    <a:pt x="9021" y="5727"/>
                  </a:lnTo>
                  <a:lnTo>
                    <a:pt x="9451" y="5853"/>
                  </a:lnTo>
                  <a:lnTo>
                    <a:pt x="9882" y="5955"/>
                  </a:lnTo>
                  <a:lnTo>
                    <a:pt x="10313" y="6031"/>
                  </a:lnTo>
                  <a:lnTo>
                    <a:pt x="10718" y="6081"/>
                  </a:lnTo>
                  <a:lnTo>
                    <a:pt x="11478" y="6157"/>
                  </a:lnTo>
                  <a:lnTo>
                    <a:pt x="12112" y="6183"/>
                  </a:lnTo>
                  <a:lnTo>
                    <a:pt x="12391" y="6183"/>
                  </a:lnTo>
                  <a:lnTo>
                    <a:pt x="12365" y="5853"/>
                  </a:lnTo>
                  <a:lnTo>
                    <a:pt x="12340" y="5549"/>
                  </a:lnTo>
                  <a:lnTo>
                    <a:pt x="12315" y="5220"/>
                  </a:lnTo>
                  <a:lnTo>
                    <a:pt x="12264" y="4916"/>
                  </a:lnTo>
                  <a:lnTo>
                    <a:pt x="12188" y="4637"/>
                  </a:lnTo>
                  <a:lnTo>
                    <a:pt x="12112" y="4333"/>
                  </a:lnTo>
                  <a:lnTo>
                    <a:pt x="11884" y="3776"/>
                  </a:lnTo>
                  <a:lnTo>
                    <a:pt x="11630" y="3218"/>
                  </a:lnTo>
                  <a:lnTo>
                    <a:pt x="11326" y="2711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6" y="1419"/>
                  </a:lnTo>
                  <a:lnTo>
                    <a:pt x="9654" y="1039"/>
                  </a:lnTo>
                  <a:lnTo>
                    <a:pt x="9147" y="735"/>
                  </a:lnTo>
                  <a:lnTo>
                    <a:pt x="8590" y="482"/>
                  </a:lnTo>
                  <a:lnTo>
                    <a:pt x="8033" y="279"/>
                  </a:lnTo>
                  <a:lnTo>
                    <a:pt x="7729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8127;p73">
              <a:extLst>
                <a:ext uri="{FF2B5EF4-FFF2-40B4-BE49-F238E27FC236}">
                  <a16:creationId xmlns:a16="http://schemas.microsoft.com/office/drawing/2014/main" id="{1B5B2840-866F-0586-0A06-40B889F0A297}"/>
                </a:ext>
              </a:extLst>
            </p:cNvPr>
            <p:cNvSpPr/>
            <p:nvPr/>
          </p:nvSpPr>
          <p:spPr>
            <a:xfrm>
              <a:off x="2526050" y="2650350"/>
              <a:ext cx="335100" cy="153950"/>
            </a:xfrm>
            <a:custGeom>
              <a:avLst/>
              <a:gdLst/>
              <a:ahLst/>
              <a:cxnLst/>
              <a:rect l="l" t="t" r="r" b="b"/>
              <a:pathLst>
                <a:path w="13404" h="6158" extrusionOk="0">
                  <a:moveTo>
                    <a:pt x="6360" y="0"/>
                  </a:moveTo>
                  <a:lnTo>
                    <a:pt x="6056" y="26"/>
                  </a:lnTo>
                  <a:lnTo>
                    <a:pt x="5726" y="51"/>
                  </a:lnTo>
                  <a:lnTo>
                    <a:pt x="5422" y="127"/>
                  </a:lnTo>
                  <a:lnTo>
                    <a:pt x="4814" y="254"/>
                  </a:lnTo>
                  <a:lnTo>
                    <a:pt x="4206" y="482"/>
                  </a:lnTo>
                  <a:lnTo>
                    <a:pt x="3649" y="735"/>
                  </a:lnTo>
                  <a:lnTo>
                    <a:pt x="3116" y="1039"/>
                  </a:lnTo>
                  <a:lnTo>
                    <a:pt x="2610" y="1394"/>
                  </a:lnTo>
                  <a:lnTo>
                    <a:pt x="2154" y="1774"/>
                  </a:lnTo>
                  <a:lnTo>
                    <a:pt x="1723" y="2205"/>
                  </a:lnTo>
                  <a:lnTo>
                    <a:pt x="1318" y="2686"/>
                  </a:lnTo>
                  <a:lnTo>
                    <a:pt x="988" y="3193"/>
                  </a:lnTo>
                  <a:lnTo>
                    <a:pt x="684" y="3725"/>
                  </a:lnTo>
                  <a:lnTo>
                    <a:pt x="431" y="4282"/>
                  </a:lnTo>
                  <a:lnTo>
                    <a:pt x="228" y="4890"/>
                  </a:lnTo>
                  <a:lnTo>
                    <a:pt x="76" y="5498"/>
                  </a:lnTo>
                  <a:lnTo>
                    <a:pt x="25" y="5828"/>
                  </a:lnTo>
                  <a:lnTo>
                    <a:pt x="0" y="6132"/>
                  </a:lnTo>
                  <a:lnTo>
                    <a:pt x="203" y="6157"/>
                  </a:lnTo>
                  <a:lnTo>
                    <a:pt x="1140" y="6157"/>
                  </a:lnTo>
                  <a:lnTo>
                    <a:pt x="1596" y="6132"/>
                  </a:lnTo>
                  <a:lnTo>
                    <a:pt x="2078" y="6081"/>
                  </a:lnTo>
                  <a:lnTo>
                    <a:pt x="2610" y="6005"/>
                  </a:lnTo>
                  <a:lnTo>
                    <a:pt x="3142" y="5904"/>
                  </a:lnTo>
                  <a:lnTo>
                    <a:pt x="3699" y="5752"/>
                  </a:lnTo>
                  <a:lnTo>
                    <a:pt x="4257" y="5549"/>
                  </a:lnTo>
                  <a:lnTo>
                    <a:pt x="4814" y="5270"/>
                  </a:lnTo>
                  <a:lnTo>
                    <a:pt x="5067" y="5144"/>
                  </a:lnTo>
                  <a:lnTo>
                    <a:pt x="5346" y="4966"/>
                  </a:lnTo>
                  <a:lnTo>
                    <a:pt x="5599" y="4789"/>
                  </a:lnTo>
                  <a:lnTo>
                    <a:pt x="5828" y="4586"/>
                  </a:lnTo>
                  <a:lnTo>
                    <a:pt x="6081" y="4358"/>
                  </a:lnTo>
                  <a:lnTo>
                    <a:pt x="6284" y="4130"/>
                  </a:lnTo>
                  <a:lnTo>
                    <a:pt x="6512" y="3877"/>
                  </a:lnTo>
                  <a:lnTo>
                    <a:pt x="6689" y="3598"/>
                  </a:lnTo>
                  <a:lnTo>
                    <a:pt x="6892" y="3877"/>
                  </a:lnTo>
                  <a:lnTo>
                    <a:pt x="7094" y="4130"/>
                  </a:lnTo>
                  <a:lnTo>
                    <a:pt x="7322" y="4358"/>
                  </a:lnTo>
                  <a:lnTo>
                    <a:pt x="7550" y="4586"/>
                  </a:lnTo>
                  <a:lnTo>
                    <a:pt x="7804" y="4789"/>
                  </a:lnTo>
                  <a:lnTo>
                    <a:pt x="8057" y="4966"/>
                  </a:lnTo>
                  <a:lnTo>
                    <a:pt x="8311" y="5144"/>
                  </a:lnTo>
                  <a:lnTo>
                    <a:pt x="8589" y="5270"/>
                  </a:lnTo>
                  <a:lnTo>
                    <a:pt x="9147" y="5549"/>
                  </a:lnTo>
                  <a:lnTo>
                    <a:pt x="9704" y="5752"/>
                  </a:lnTo>
                  <a:lnTo>
                    <a:pt x="10261" y="5904"/>
                  </a:lnTo>
                  <a:lnTo>
                    <a:pt x="10794" y="6005"/>
                  </a:lnTo>
                  <a:lnTo>
                    <a:pt x="11326" y="6081"/>
                  </a:lnTo>
                  <a:lnTo>
                    <a:pt x="11807" y="6132"/>
                  </a:lnTo>
                  <a:lnTo>
                    <a:pt x="12238" y="6157"/>
                  </a:lnTo>
                  <a:lnTo>
                    <a:pt x="13201" y="6157"/>
                  </a:lnTo>
                  <a:lnTo>
                    <a:pt x="13403" y="6132"/>
                  </a:lnTo>
                  <a:lnTo>
                    <a:pt x="13353" y="5828"/>
                  </a:lnTo>
                  <a:lnTo>
                    <a:pt x="13302" y="5498"/>
                  </a:lnTo>
                  <a:lnTo>
                    <a:pt x="13175" y="4890"/>
                  </a:lnTo>
                  <a:lnTo>
                    <a:pt x="12973" y="4282"/>
                  </a:lnTo>
                  <a:lnTo>
                    <a:pt x="12719" y="3725"/>
                  </a:lnTo>
                  <a:lnTo>
                    <a:pt x="12415" y="3193"/>
                  </a:lnTo>
                  <a:lnTo>
                    <a:pt x="12086" y="2686"/>
                  </a:lnTo>
                  <a:lnTo>
                    <a:pt x="11680" y="2205"/>
                  </a:lnTo>
                  <a:lnTo>
                    <a:pt x="11250" y="1774"/>
                  </a:lnTo>
                  <a:lnTo>
                    <a:pt x="10794" y="1394"/>
                  </a:lnTo>
                  <a:lnTo>
                    <a:pt x="10287" y="1039"/>
                  </a:lnTo>
                  <a:lnTo>
                    <a:pt x="9755" y="735"/>
                  </a:lnTo>
                  <a:lnTo>
                    <a:pt x="9197" y="482"/>
                  </a:lnTo>
                  <a:lnTo>
                    <a:pt x="8589" y="254"/>
                  </a:lnTo>
                  <a:lnTo>
                    <a:pt x="7981" y="127"/>
                  </a:lnTo>
                  <a:lnTo>
                    <a:pt x="7677" y="51"/>
                  </a:lnTo>
                  <a:lnTo>
                    <a:pt x="7348" y="26"/>
                  </a:lnTo>
                  <a:lnTo>
                    <a:pt x="7018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8128;p73">
              <a:extLst>
                <a:ext uri="{FF2B5EF4-FFF2-40B4-BE49-F238E27FC236}">
                  <a16:creationId xmlns:a16="http://schemas.microsoft.com/office/drawing/2014/main" id="{09EBE243-F00D-CBE0-E177-3335A8766F67}"/>
                </a:ext>
              </a:extLst>
            </p:cNvPr>
            <p:cNvSpPr/>
            <p:nvPr/>
          </p:nvSpPr>
          <p:spPr>
            <a:xfrm>
              <a:off x="2526050" y="2650350"/>
              <a:ext cx="181175" cy="153950"/>
            </a:xfrm>
            <a:custGeom>
              <a:avLst/>
              <a:gdLst/>
              <a:ahLst/>
              <a:cxnLst/>
              <a:rect l="l" t="t" r="r" b="b"/>
              <a:pathLst>
                <a:path w="7247" h="6158" extrusionOk="0">
                  <a:moveTo>
                    <a:pt x="6360" y="0"/>
                  </a:moveTo>
                  <a:lnTo>
                    <a:pt x="6056" y="26"/>
                  </a:lnTo>
                  <a:lnTo>
                    <a:pt x="5726" y="51"/>
                  </a:lnTo>
                  <a:lnTo>
                    <a:pt x="5422" y="127"/>
                  </a:lnTo>
                  <a:lnTo>
                    <a:pt x="4814" y="254"/>
                  </a:lnTo>
                  <a:lnTo>
                    <a:pt x="4206" y="482"/>
                  </a:lnTo>
                  <a:lnTo>
                    <a:pt x="3649" y="735"/>
                  </a:lnTo>
                  <a:lnTo>
                    <a:pt x="3116" y="1039"/>
                  </a:lnTo>
                  <a:lnTo>
                    <a:pt x="2610" y="1394"/>
                  </a:lnTo>
                  <a:lnTo>
                    <a:pt x="2154" y="1774"/>
                  </a:lnTo>
                  <a:lnTo>
                    <a:pt x="1723" y="2205"/>
                  </a:lnTo>
                  <a:lnTo>
                    <a:pt x="1318" y="2686"/>
                  </a:lnTo>
                  <a:lnTo>
                    <a:pt x="988" y="3193"/>
                  </a:lnTo>
                  <a:lnTo>
                    <a:pt x="684" y="3725"/>
                  </a:lnTo>
                  <a:lnTo>
                    <a:pt x="431" y="4282"/>
                  </a:lnTo>
                  <a:lnTo>
                    <a:pt x="228" y="4890"/>
                  </a:lnTo>
                  <a:lnTo>
                    <a:pt x="76" y="5498"/>
                  </a:lnTo>
                  <a:lnTo>
                    <a:pt x="25" y="5828"/>
                  </a:lnTo>
                  <a:lnTo>
                    <a:pt x="0" y="6132"/>
                  </a:lnTo>
                  <a:lnTo>
                    <a:pt x="355" y="6157"/>
                  </a:lnTo>
                  <a:lnTo>
                    <a:pt x="1318" y="6157"/>
                  </a:lnTo>
                  <a:lnTo>
                    <a:pt x="1064" y="6132"/>
                  </a:lnTo>
                  <a:lnTo>
                    <a:pt x="1140" y="5524"/>
                  </a:lnTo>
                  <a:lnTo>
                    <a:pt x="1292" y="4941"/>
                  </a:lnTo>
                  <a:lnTo>
                    <a:pt x="1470" y="4384"/>
                  </a:lnTo>
                  <a:lnTo>
                    <a:pt x="1698" y="3852"/>
                  </a:lnTo>
                  <a:lnTo>
                    <a:pt x="1976" y="3319"/>
                  </a:lnTo>
                  <a:lnTo>
                    <a:pt x="2280" y="2838"/>
                  </a:lnTo>
                  <a:lnTo>
                    <a:pt x="2635" y="2382"/>
                  </a:lnTo>
                  <a:lnTo>
                    <a:pt x="3040" y="1951"/>
                  </a:lnTo>
                  <a:lnTo>
                    <a:pt x="3471" y="1571"/>
                  </a:lnTo>
                  <a:lnTo>
                    <a:pt x="3927" y="1217"/>
                  </a:lnTo>
                  <a:lnTo>
                    <a:pt x="4409" y="887"/>
                  </a:lnTo>
                  <a:lnTo>
                    <a:pt x="4941" y="634"/>
                  </a:lnTo>
                  <a:lnTo>
                    <a:pt x="5473" y="406"/>
                  </a:lnTo>
                  <a:lnTo>
                    <a:pt x="6056" y="228"/>
                  </a:lnTo>
                  <a:lnTo>
                    <a:pt x="6638" y="102"/>
                  </a:lnTo>
                  <a:lnTo>
                    <a:pt x="7246" y="26"/>
                  </a:lnTo>
                  <a:lnTo>
                    <a:pt x="668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8129;p73">
              <a:extLst>
                <a:ext uri="{FF2B5EF4-FFF2-40B4-BE49-F238E27FC236}">
                  <a16:creationId xmlns:a16="http://schemas.microsoft.com/office/drawing/2014/main" id="{07FCFCB8-E5B5-018D-8B40-E5859DFDBA7F}"/>
                </a:ext>
              </a:extLst>
            </p:cNvPr>
            <p:cNvSpPr/>
            <p:nvPr/>
          </p:nvSpPr>
          <p:spPr>
            <a:xfrm>
              <a:off x="2672350" y="2979100"/>
              <a:ext cx="42475" cy="42450"/>
            </a:xfrm>
            <a:custGeom>
              <a:avLst/>
              <a:gdLst/>
              <a:ahLst/>
              <a:cxnLst/>
              <a:rect l="l" t="t" r="r" b="b"/>
              <a:pathLst>
                <a:path w="1699" h="1698" extrusionOk="0">
                  <a:moveTo>
                    <a:pt x="837" y="0"/>
                  </a:moveTo>
                  <a:lnTo>
                    <a:pt x="761" y="26"/>
                  </a:lnTo>
                  <a:lnTo>
                    <a:pt x="685" y="51"/>
                  </a:lnTo>
                  <a:lnTo>
                    <a:pt x="609" y="76"/>
                  </a:lnTo>
                  <a:lnTo>
                    <a:pt x="533" y="152"/>
                  </a:lnTo>
                  <a:lnTo>
                    <a:pt x="128" y="532"/>
                  </a:lnTo>
                  <a:lnTo>
                    <a:pt x="77" y="608"/>
                  </a:lnTo>
                  <a:lnTo>
                    <a:pt x="26" y="684"/>
                  </a:lnTo>
                  <a:lnTo>
                    <a:pt x="1" y="760"/>
                  </a:lnTo>
                  <a:lnTo>
                    <a:pt x="1" y="862"/>
                  </a:lnTo>
                  <a:lnTo>
                    <a:pt x="1" y="938"/>
                  </a:lnTo>
                  <a:lnTo>
                    <a:pt x="26" y="1014"/>
                  </a:lnTo>
                  <a:lnTo>
                    <a:pt x="77" y="1090"/>
                  </a:lnTo>
                  <a:lnTo>
                    <a:pt x="128" y="1166"/>
                  </a:lnTo>
                  <a:lnTo>
                    <a:pt x="533" y="1571"/>
                  </a:lnTo>
                  <a:lnTo>
                    <a:pt x="609" y="1622"/>
                  </a:lnTo>
                  <a:lnTo>
                    <a:pt x="685" y="1672"/>
                  </a:lnTo>
                  <a:lnTo>
                    <a:pt x="761" y="1672"/>
                  </a:lnTo>
                  <a:lnTo>
                    <a:pt x="837" y="1698"/>
                  </a:lnTo>
                  <a:lnTo>
                    <a:pt x="938" y="1672"/>
                  </a:lnTo>
                  <a:lnTo>
                    <a:pt x="1014" y="1672"/>
                  </a:lnTo>
                  <a:lnTo>
                    <a:pt x="1090" y="1622"/>
                  </a:lnTo>
                  <a:lnTo>
                    <a:pt x="1166" y="1571"/>
                  </a:lnTo>
                  <a:lnTo>
                    <a:pt x="1546" y="1166"/>
                  </a:lnTo>
                  <a:lnTo>
                    <a:pt x="1622" y="1090"/>
                  </a:lnTo>
                  <a:lnTo>
                    <a:pt x="1648" y="1014"/>
                  </a:lnTo>
                  <a:lnTo>
                    <a:pt x="1673" y="938"/>
                  </a:lnTo>
                  <a:lnTo>
                    <a:pt x="1698" y="862"/>
                  </a:lnTo>
                  <a:lnTo>
                    <a:pt x="1673" y="760"/>
                  </a:lnTo>
                  <a:lnTo>
                    <a:pt x="1648" y="684"/>
                  </a:lnTo>
                  <a:lnTo>
                    <a:pt x="1622" y="608"/>
                  </a:lnTo>
                  <a:lnTo>
                    <a:pt x="1546" y="532"/>
                  </a:lnTo>
                  <a:lnTo>
                    <a:pt x="1166" y="152"/>
                  </a:lnTo>
                  <a:lnTo>
                    <a:pt x="1090" y="76"/>
                  </a:lnTo>
                  <a:lnTo>
                    <a:pt x="1014" y="51"/>
                  </a:lnTo>
                  <a:lnTo>
                    <a:pt x="938" y="26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8130;p73">
              <a:extLst>
                <a:ext uri="{FF2B5EF4-FFF2-40B4-BE49-F238E27FC236}">
                  <a16:creationId xmlns:a16="http://schemas.microsoft.com/office/drawing/2014/main" id="{F73E0BB5-3AE2-D7AD-98FB-BDAE50335C09}"/>
                </a:ext>
              </a:extLst>
            </p:cNvPr>
            <p:cNvSpPr/>
            <p:nvPr/>
          </p:nvSpPr>
          <p:spPr>
            <a:xfrm>
              <a:off x="2671725" y="2848600"/>
              <a:ext cx="43100" cy="22200"/>
            </a:xfrm>
            <a:custGeom>
              <a:avLst/>
              <a:gdLst/>
              <a:ahLst/>
              <a:cxnLst/>
              <a:rect l="l" t="t" r="r" b="b"/>
              <a:pathLst>
                <a:path w="1724" h="888" extrusionOk="0">
                  <a:moveTo>
                    <a:pt x="229" y="1"/>
                  </a:moveTo>
                  <a:lnTo>
                    <a:pt x="127" y="51"/>
                  </a:lnTo>
                  <a:lnTo>
                    <a:pt x="51" y="102"/>
                  </a:lnTo>
                  <a:lnTo>
                    <a:pt x="26" y="203"/>
                  </a:lnTo>
                  <a:lnTo>
                    <a:pt x="1" y="305"/>
                  </a:lnTo>
                  <a:lnTo>
                    <a:pt x="51" y="406"/>
                  </a:lnTo>
                  <a:lnTo>
                    <a:pt x="102" y="508"/>
                  </a:lnTo>
                  <a:lnTo>
                    <a:pt x="203" y="584"/>
                  </a:lnTo>
                  <a:lnTo>
                    <a:pt x="279" y="685"/>
                  </a:lnTo>
                  <a:lnTo>
                    <a:pt x="381" y="736"/>
                  </a:lnTo>
                  <a:lnTo>
                    <a:pt x="507" y="812"/>
                  </a:lnTo>
                  <a:lnTo>
                    <a:pt x="634" y="837"/>
                  </a:lnTo>
                  <a:lnTo>
                    <a:pt x="735" y="862"/>
                  </a:lnTo>
                  <a:lnTo>
                    <a:pt x="862" y="888"/>
                  </a:lnTo>
                  <a:lnTo>
                    <a:pt x="989" y="862"/>
                  </a:lnTo>
                  <a:lnTo>
                    <a:pt x="1115" y="837"/>
                  </a:lnTo>
                  <a:lnTo>
                    <a:pt x="1242" y="812"/>
                  </a:lnTo>
                  <a:lnTo>
                    <a:pt x="1343" y="736"/>
                  </a:lnTo>
                  <a:lnTo>
                    <a:pt x="1445" y="685"/>
                  </a:lnTo>
                  <a:lnTo>
                    <a:pt x="1546" y="584"/>
                  </a:lnTo>
                  <a:lnTo>
                    <a:pt x="1622" y="508"/>
                  </a:lnTo>
                  <a:lnTo>
                    <a:pt x="1698" y="406"/>
                  </a:lnTo>
                  <a:lnTo>
                    <a:pt x="1723" y="305"/>
                  </a:lnTo>
                  <a:lnTo>
                    <a:pt x="1723" y="203"/>
                  </a:lnTo>
                  <a:lnTo>
                    <a:pt x="1673" y="102"/>
                  </a:lnTo>
                  <a:lnTo>
                    <a:pt x="1597" y="51"/>
                  </a:lnTo>
                  <a:lnTo>
                    <a:pt x="1521" y="1"/>
                  </a:lnTo>
                  <a:lnTo>
                    <a:pt x="1419" y="26"/>
                  </a:lnTo>
                  <a:lnTo>
                    <a:pt x="1318" y="51"/>
                  </a:lnTo>
                  <a:lnTo>
                    <a:pt x="1242" y="127"/>
                  </a:lnTo>
                  <a:lnTo>
                    <a:pt x="1191" y="229"/>
                  </a:lnTo>
                  <a:lnTo>
                    <a:pt x="1090" y="305"/>
                  </a:lnTo>
                  <a:lnTo>
                    <a:pt x="989" y="330"/>
                  </a:lnTo>
                  <a:lnTo>
                    <a:pt x="862" y="356"/>
                  </a:lnTo>
                  <a:lnTo>
                    <a:pt x="761" y="330"/>
                  </a:lnTo>
                  <a:lnTo>
                    <a:pt x="659" y="305"/>
                  </a:lnTo>
                  <a:lnTo>
                    <a:pt x="558" y="229"/>
                  </a:lnTo>
                  <a:lnTo>
                    <a:pt x="482" y="127"/>
                  </a:lnTo>
                  <a:lnTo>
                    <a:pt x="431" y="51"/>
                  </a:lnTo>
                  <a:lnTo>
                    <a:pt x="330" y="26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8131;p73">
              <a:extLst>
                <a:ext uri="{FF2B5EF4-FFF2-40B4-BE49-F238E27FC236}">
                  <a16:creationId xmlns:a16="http://schemas.microsoft.com/office/drawing/2014/main" id="{246045D4-31F6-3A00-CBA7-827AAED1340F}"/>
                </a:ext>
              </a:extLst>
            </p:cNvPr>
            <p:cNvSpPr/>
            <p:nvPr/>
          </p:nvSpPr>
          <p:spPr>
            <a:xfrm>
              <a:off x="2744575" y="2820725"/>
              <a:ext cx="12700" cy="23475"/>
            </a:xfrm>
            <a:custGeom>
              <a:avLst/>
              <a:gdLst/>
              <a:ahLst/>
              <a:cxnLst/>
              <a:rect l="l" t="t" r="r" b="b"/>
              <a:pathLst>
                <a:path w="508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26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507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507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8132;p73">
              <a:extLst>
                <a:ext uri="{FF2B5EF4-FFF2-40B4-BE49-F238E27FC236}">
                  <a16:creationId xmlns:a16="http://schemas.microsoft.com/office/drawing/2014/main" id="{BCA40C1E-6FA6-4B34-AB5F-D444C9162AEC}"/>
                </a:ext>
              </a:extLst>
            </p:cNvPr>
            <p:cNvSpPr/>
            <p:nvPr/>
          </p:nvSpPr>
          <p:spPr>
            <a:xfrm>
              <a:off x="2629275" y="2820725"/>
              <a:ext cx="13350" cy="23475"/>
            </a:xfrm>
            <a:custGeom>
              <a:avLst/>
              <a:gdLst/>
              <a:ahLst/>
              <a:cxnLst/>
              <a:rect l="l" t="t" r="r" b="b"/>
              <a:pathLst>
                <a:path w="534" h="939" extrusionOk="0">
                  <a:moveTo>
                    <a:pt x="280" y="1"/>
                  </a:moveTo>
                  <a:lnTo>
                    <a:pt x="178" y="26"/>
                  </a:lnTo>
                  <a:lnTo>
                    <a:pt x="102" y="77"/>
                  </a:lnTo>
                  <a:lnTo>
                    <a:pt x="26" y="153"/>
                  </a:lnTo>
                  <a:lnTo>
                    <a:pt x="1" y="254"/>
                  </a:lnTo>
                  <a:lnTo>
                    <a:pt x="1" y="685"/>
                  </a:lnTo>
                  <a:lnTo>
                    <a:pt x="26" y="786"/>
                  </a:lnTo>
                  <a:lnTo>
                    <a:pt x="102" y="862"/>
                  </a:lnTo>
                  <a:lnTo>
                    <a:pt x="178" y="913"/>
                  </a:lnTo>
                  <a:lnTo>
                    <a:pt x="280" y="938"/>
                  </a:lnTo>
                  <a:lnTo>
                    <a:pt x="381" y="913"/>
                  </a:lnTo>
                  <a:lnTo>
                    <a:pt x="457" y="862"/>
                  </a:lnTo>
                  <a:lnTo>
                    <a:pt x="508" y="786"/>
                  </a:lnTo>
                  <a:lnTo>
                    <a:pt x="533" y="685"/>
                  </a:lnTo>
                  <a:lnTo>
                    <a:pt x="533" y="254"/>
                  </a:lnTo>
                  <a:lnTo>
                    <a:pt x="508" y="153"/>
                  </a:lnTo>
                  <a:lnTo>
                    <a:pt x="457" y="77"/>
                  </a:lnTo>
                  <a:lnTo>
                    <a:pt x="381" y="26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8133;p73">
              <a:extLst>
                <a:ext uri="{FF2B5EF4-FFF2-40B4-BE49-F238E27FC236}">
                  <a16:creationId xmlns:a16="http://schemas.microsoft.com/office/drawing/2014/main" id="{ED9D4968-07A2-D9D3-13FC-E50FD324DB77}"/>
                </a:ext>
              </a:extLst>
            </p:cNvPr>
            <p:cNvSpPr/>
            <p:nvPr/>
          </p:nvSpPr>
          <p:spPr>
            <a:xfrm>
              <a:off x="2739500" y="2850500"/>
              <a:ext cx="22825" cy="12700"/>
            </a:xfrm>
            <a:custGeom>
              <a:avLst/>
              <a:gdLst/>
              <a:ahLst/>
              <a:cxnLst/>
              <a:rect l="l" t="t" r="r" b="b"/>
              <a:pathLst>
                <a:path w="913" h="508" extrusionOk="0">
                  <a:moveTo>
                    <a:pt x="254" y="1"/>
                  </a:moveTo>
                  <a:lnTo>
                    <a:pt x="153" y="26"/>
                  </a:lnTo>
                  <a:lnTo>
                    <a:pt x="77" y="77"/>
                  </a:lnTo>
                  <a:lnTo>
                    <a:pt x="1" y="153"/>
                  </a:lnTo>
                  <a:lnTo>
                    <a:pt x="1" y="254"/>
                  </a:lnTo>
                  <a:lnTo>
                    <a:pt x="1" y="356"/>
                  </a:lnTo>
                  <a:lnTo>
                    <a:pt x="77" y="432"/>
                  </a:lnTo>
                  <a:lnTo>
                    <a:pt x="153" y="508"/>
                  </a:lnTo>
                  <a:lnTo>
                    <a:pt x="761" y="508"/>
                  </a:lnTo>
                  <a:lnTo>
                    <a:pt x="837" y="432"/>
                  </a:lnTo>
                  <a:lnTo>
                    <a:pt x="913" y="356"/>
                  </a:lnTo>
                  <a:lnTo>
                    <a:pt x="913" y="254"/>
                  </a:lnTo>
                  <a:lnTo>
                    <a:pt x="913" y="153"/>
                  </a:lnTo>
                  <a:lnTo>
                    <a:pt x="837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8134;p73">
              <a:extLst>
                <a:ext uri="{FF2B5EF4-FFF2-40B4-BE49-F238E27FC236}">
                  <a16:creationId xmlns:a16="http://schemas.microsoft.com/office/drawing/2014/main" id="{3439C329-D076-4346-4207-206AD47ED56A}"/>
                </a:ext>
              </a:extLst>
            </p:cNvPr>
            <p:cNvSpPr/>
            <p:nvPr/>
          </p:nvSpPr>
          <p:spPr>
            <a:xfrm>
              <a:off x="2624225" y="2850500"/>
              <a:ext cx="23450" cy="12700"/>
            </a:xfrm>
            <a:custGeom>
              <a:avLst/>
              <a:gdLst/>
              <a:ahLst/>
              <a:cxnLst/>
              <a:rect l="l" t="t" r="r" b="b"/>
              <a:pathLst>
                <a:path w="938" h="508" extrusionOk="0">
                  <a:moveTo>
                    <a:pt x="279" y="1"/>
                  </a:moveTo>
                  <a:lnTo>
                    <a:pt x="178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32"/>
                  </a:lnTo>
                  <a:lnTo>
                    <a:pt x="178" y="508"/>
                  </a:lnTo>
                  <a:lnTo>
                    <a:pt x="786" y="508"/>
                  </a:lnTo>
                  <a:lnTo>
                    <a:pt x="862" y="432"/>
                  </a:lnTo>
                  <a:lnTo>
                    <a:pt x="912" y="356"/>
                  </a:lnTo>
                  <a:lnTo>
                    <a:pt x="938" y="254"/>
                  </a:lnTo>
                  <a:lnTo>
                    <a:pt x="912" y="153"/>
                  </a:lnTo>
                  <a:lnTo>
                    <a:pt x="862" y="77"/>
                  </a:lnTo>
                  <a:lnTo>
                    <a:pt x="786" y="26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6" name="Google Shape;8152;p73">
            <a:extLst>
              <a:ext uri="{FF2B5EF4-FFF2-40B4-BE49-F238E27FC236}">
                <a16:creationId xmlns:a16="http://schemas.microsoft.com/office/drawing/2014/main" id="{25D54E43-C247-34FE-2E26-6EA12EA92372}"/>
              </a:ext>
            </a:extLst>
          </p:cNvPr>
          <p:cNvGrpSpPr/>
          <p:nvPr/>
        </p:nvGrpSpPr>
        <p:grpSpPr>
          <a:xfrm>
            <a:off x="1802676" y="4033632"/>
            <a:ext cx="886392" cy="1119935"/>
            <a:chOff x="6237275" y="2650350"/>
            <a:chExt cx="356625" cy="444050"/>
          </a:xfrm>
        </p:grpSpPr>
        <p:sp>
          <p:nvSpPr>
            <p:cNvPr id="6987" name="Google Shape;8153;p73">
              <a:extLst>
                <a:ext uri="{FF2B5EF4-FFF2-40B4-BE49-F238E27FC236}">
                  <a16:creationId xmlns:a16="http://schemas.microsoft.com/office/drawing/2014/main" id="{2655AE13-5F05-F147-C633-DA90A35DAD5F}"/>
                </a:ext>
              </a:extLst>
            </p:cNvPr>
            <p:cNvSpPr/>
            <p:nvPr/>
          </p:nvSpPr>
          <p:spPr>
            <a:xfrm>
              <a:off x="6260075" y="2746625"/>
              <a:ext cx="311025" cy="235650"/>
            </a:xfrm>
            <a:custGeom>
              <a:avLst/>
              <a:gdLst/>
              <a:ahLst/>
              <a:cxnLst/>
              <a:rect l="l" t="t" r="r" b="b"/>
              <a:pathLst>
                <a:path w="12441" h="9426" extrusionOk="0">
                  <a:moveTo>
                    <a:pt x="304" y="1"/>
                  </a:moveTo>
                  <a:lnTo>
                    <a:pt x="0" y="8184"/>
                  </a:lnTo>
                  <a:lnTo>
                    <a:pt x="0" y="8438"/>
                  </a:lnTo>
                  <a:lnTo>
                    <a:pt x="76" y="8666"/>
                  </a:lnTo>
                  <a:lnTo>
                    <a:pt x="178" y="8868"/>
                  </a:lnTo>
                  <a:lnTo>
                    <a:pt x="330" y="9071"/>
                  </a:lnTo>
                  <a:lnTo>
                    <a:pt x="507" y="9223"/>
                  </a:lnTo>
                  <a:lnTo>
                    <a:pt x="710" y="9325"/>
                  </a:lnTo>
                  <a:lnTo>
                    <a:pt x="938" y="9401"/>
                  </a:lnTo>
                  <a:lnTo>
                    <a:pt x="1191" y="9426"/>
                  </a:lnTo>
                  <a:lnTo>
                    <a:pt x="11250" y="9426"/>
                  </a:lnTo>
                  <a:lnTo>
                    <a:pt x="11503" y="9401"/>
                  </a:lnTo>
                  <a:lnTo>
                    <a:pt x="11731" y="9325"/>
                  </a:lnTo>
                  <a:lnTo>
                    <a:pt x="11934" y="9223"/>
                  </a:lnTo>
                  <a:lnTo>
                    <a:pt x="12111" y="9071"/>
                  </a:lnTo>
                  <a:lnTo>
                    <a:pt x="12263" y="8868"/>
                  </a:lnTo>
                  <a:lnTo>
                    <a:pt x="12365" y="8666"/>
                  </a:lnTo>
                  <a:lnTo>
                    <a:pt x="12441" y="8438"/>
                  </a:lnTo>
                  <a:lnTo>
                    <a:pt x="12441" y="8184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8154;p73">
              <a:extLst>
                <a:ext uri="{FF2B5EF4-FFF2-40B4-BE49-F238E27FC236}">
                  <a16:creationId xmlns:a16="http://schemas.microsoft.com/office/drawing/2014/main" id="{A441CAD2-01E3-D44C-42AC-8FFF802564D3}"/>
                </a:ext>
              </a:extLst>
            </p:cNvPr>
            <p:cNvSpPr/>
            <p:nvPr/>
          </p:nvSpPr>
          <p:spPr>
            <a:xfrm>
              <a:off x="6292375" y="2949325"/>
              <a:ext cx="246425" cy="145075"/>
            </a:xfrm>
            <a:custGeom>
              <a:avLst/>
              <a:gdLst/>
              <a:ahLst/>
              <a:cxnLst/>
              <a:rect l="l" t="t" r="r" b="b"/>
              <a:pathLst>
                <a:path w="9857" h="5803" extrusionOk="0">
                  <a:moveTo>
                    <a:pt x="659" y="0"/>
                  </a:moveTo>
                  <a:lnTo>
                    <a:pt x="507" y="51"/>
                  </a:lnTo>
                  <a:lnTo>
                    <a:pt x="381" y="127"/>
                  </a:lnTo>
                  <a:lnTo>
                    <a:pt x="254" y="228"/>
                  </a:lnTo>
                  <a:lnTo>
                    <a:pt x="152" y="355"/>
                  </a:lnTo>
                  <a:lnTo>
                    <a:pt x="76" y="482"/>
                  </a:lnTo>
                  <a:lnTo>
                    <a:pt x="26" y="634"/>
                  </a:lnTo>
                  <a:lnTo>
                    <a:pt x="0" y="811"/>
                  </a:lnTo>
                  <a:lnTo>
                    <a:pt x="0" y="5802"/>
                  </a:lnTo>
                  <a:lnTo>
                    <a:pt x="9857" y="5802"/>
                  </a:lnTo>
                  <a:lnTo>
                    <a:pt x="9857" y="811"/>
                  </a:lnTo>
                  <a:lnTo>
                    <a:pt x="9831" y="634"/>
                  </a:lnTo>
                  <a:lnTo>
                    <a:pt x="9781" y="482"/>
                  </a:lnTo>
                  <a:lnTo>
                    <a:pt x="9705" y="355"/>
                  </a:lnTo>
                  <a:lnTo>
                    <a:pt x="9603" y="228"/>
                  </a:lnTo>
                  <a:lnTo>
                    <a:pt x="9502" y="127"/>
                  </a:lnTo>
                  <a:lnTo>
                    <a:pt x="9350" y="51"/>
                  </a:lnTo>
                  <a:lnTo>
                    <a:pt x="9198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8155;p73">
              <a:extLst>
                <a:ext uri="{FF2B5EF4-FFF2-40B4-BE49-F238E27FC236}">
                  <a16:creationId xmlns:a16="http://schemas.microsoft.com/office/drawing/2014/main" id="{8B915686-4E76-D020-9EFB-D939F8A3DC87}"/>
                </a:ext>
              </a:extLst>
            </p:cNvPr>
            <p:cNvSpPr/>
            <p:nvPr/>
          </p:nvSpPr>
          <p:spPr>
            <a:xfrm>
              <a:off x="6532450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16" y="1"/>
                  </a:moveTo>
                  <a:lnTo>
                    <a:pt x="988" y="26"/>
                  </a:lnTo>
                  <a:lnTo>
                    <a:pt x="735" y="102"/>
                  </a:lnTo>
                  <a:lnTo>
                    <a:pt x="532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32" y="2256"/>
                  </a:lnTo>
                  <a:lnTo>
                    <a:pt x="735" y="2357"/>
                  </a:lnTo>
                  <a:lnTo>
                    <a:pt x="988" y="2433"/>
                  </a:lnTo>
                  <a:lnTo>
                    <a:pt x="1216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00" y="2256"/>
                  </a:lnTo>
                  <a:lnTo>
                    <a:pt x="2103" y="2104"/>
                  </a:lnTo>
                  <a:lnTo>
                    <a:pt x="2230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30" y="558"/>
                  </a:lnTo>
                  <a:lnTo>
                    <a:pt x="2103" y="381"/>
                  </a:lnTo>
                  <a:lnTo>
                    <a:pt x="1900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8156;p73">
              <a:extLst>
                <a:ext uri="{FF2B5EF4-FFF2-40B4-BE49-F238E27FC236}">
                  <a16:creationId xmlns:a16="http://schemas.microsoft.com/office/drawing/2014/main" id="{FA14D63F-4223-006D-3BB5-CC3F4D67A0ED}"/>
                </a:ext>
              </a:extLst>
            </p:cNvPr>
            <p:cNvSpPr/>
            <p:nvPr/>
          </p:nvSpPr>
          <p:spPr>
            <a:xfrm>
              <a:off x="6237275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42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58" y="229"/>
                  </a:lnTo>
                  <a:lnTo>
                    <a:pt x="380" y="381"/>
                  </a:lnTo>
                  <a:lnTo>
                    <a:pt x="228" y="558"/>
                  </a:lnTo>
                  <a:lnTo>
                    <a:pt x="102" y="761"/>
                  </a:lnTo>
                  <a:lnTo>
                    <a:pt x="25" y="989"/>
                  </a:lnTo>
                  <a:lnTo>
                    <a:pt x="0" y="1242"/>
                  </a:lnTo>
                  <a:lnTo>
                    <a:pt x="25" y="1496"/>
                  </a:lnTo>
                  <a:lnTo>
                    <a:pt x="102" y="1724"/>
                  </a:lnTo>
                  <a:lnTo>
                    <a:pt x="228" y="1926"/>
                  </a:lnTo>
                  <a:lnTo>
                    <a:pt x="380" y="2104"/>
                  </a:lnTo>
                  <a:lnTo>
                    <a:pt x="558" y="2256"/>
                  </a:lnTo>
                  <a:lnTo>
                    <a:pt x="760" y="2357"/>
                  </a:lnTo>
                  <a:lnTo>
                    <a:pt x="988" y="2433"/>
                  </a:lnTo>
                  <a:lnTo>
                    <a:pt x="1242" y="2459"/>
                  </a:lnTo>
                  <a:lnTo>
                    <a:pt x="1495" y="2433"/>
                  </a:lnTo>
                  <a:lnTo>
                    <a:pt x="1723" y="2357"/>
                  </a:lnTo>
                  <a:lnTo>
                    <a:pt x="1926" y="2256"/>
                  </a:lnTo>
                  <a:lnTo>
                    <a:pt x="2103" y="2104"/>
                  </a:lnTo>
                  <a:lnTo>
                    <a:pt x="2255" y="1926"/>
                  </a:lnTo>
                  <a:lnTo>
                    <a:pt x="2356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6" y="761"/>
                  </a:lnTo>
                  <a:lnTo>
                    <a:pt x="2255" y="558"/>
                  </a:lnTo>
                  <a:lnTo>
                    <a:pt x="2103" y="381"/>
                  </a:lnTo>
                  <a:lnTo>
                    <a:pt x="1926" y="229"/>
                  </a:lnTo>
                  <a:lnTo>
                    <a:pt x="1723" y="102"/>
                  </a:lnTo>
                  <a:lnTo>
                    <a:pt x="1495" y="26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8157;p73">
              <a:extLst>
                <a:ext uri="{FF2B5EF4-FFF2-40B4-BE49-F238E27FC236}">
                  <a16:creationId xmlns:a16="http://schemas.microsoft.com/office/drawing/2014/main" id="{F40DCEF0-132F-2A0A-C56C-F9712D4830BB}"/>
                </a:ext>
              </a:extLst>
            </p:cNvPr>
            <p:cNvSpPr/>
            <p:nvPr/>
          </p:nvSpPr>
          <p:spPr>
            <a:xfrm>
              <a:off x="6274000" y="2953125"/>
              <a:ext cx="283175" cy="141275"/>
            </a:xfrm>
            <a:custGeom>
              <a:avLst/>
              <a:gdLst/>
              <a:ahLst/>
              <a:cxnLst/>
              <a:rect l="l" t="t" r="r" b="b"/>
              <a:pathLst>
                <a:path w="11327" h="5651" extrusionOk="0">
                  <a:moveTo>
                    <a:pt x="5676" y="0"/>
                  </a:moveTo>
                  <a:lnTo>
                    <a:pt x="5093" y="26"/>
                  </a:lnTo>
                  <a:lnTo>
                    <a:pt x="4536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78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7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1326" y="5650"/>
                  </a:lnTo>
                  <a:lnTo>
                    <a:pt x="11301" y="5068"/>
                  </a:lnTo>
                  <a:lnTo>
                    <a:pt x="11200" y="4510"/>
                  </a:lnTo>
                  <a:lnTo>
                    <a:pt x="11073" y="3978"/>
                  </a:lnTo>
                  <a:lnTo>
                    <a:pt x="10870" y="3446"/>
                  </a:lnTo>
                  <a:lnTo>
                    <a:pt x="10642" y="2965"/>
                  </a:lnTo>
                  <a:lnTo>
                    <a:pt x="10364" y="2483"/>
                  </a:lnTo>
                  <a:lnTo>
                    <a:pt x="10034" y="2053"/>
                  </a:lnTo>
                  <a:lnTo>
                    <a:pt x="9654" y="1647"/>
                  </a:lnTo>
                  <a:lnTo>
                    <a:pt x="9274" y="1293"/>
                  </a:lnTo>
                  <a:lnTo>
                    <a:pt x="8818" y="963"/>
                  </a:lnTo>
                  <a:lnTo>
                    <a:pt x="8362" y="684"/>
                  </a:lnTo>
                  <a:lnTo>
                    <a:pt x="7855" y="431"/>
                  </a:lnTo>
                  <a:lnTo>
                    <a:pt x="7348" y="254"/>
                  </a:lnTo>
                  <a:lnTo>
                    <a:pt x="6816" y="102"/>
                  </a:lnTo>
                  <a:lnTo>
                    <a:pt x="6234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8158;p73">
              <a:extLst>
                <a:ext uri="{FF2B5EF4-FFF2-40B4-BE49-F238E27FC236}">
                  <a16:creationId xmlns:a16="http://schemas.microsoft.com/office/drawing/2014/main" id="{32A98D0F-DAF6-11E7-DA4B-D21AA5B8B828}"/>
                </a:ext>
              </a:extLst>
            </p:cNvPr>
            <p:cNvSpPr/>
            <p:nvPr/>
          </p:nvSpPr>
          <p:spPr>
            <a:xfrm>
              <a:off x="6389925" y="3013925"/>
              <a:ext cx="50700" cy="80475"/>
            </a:xfrm>
            <a:custGeom>
              <a:avLst/>
              <a:gdLst/>
              <a:ahLst/>
              <a:cxnLst/>
              <a:rect l="l" t="t" r="r" b="b"/>
              <a:pathLst>
                <a:path w="2028" h="3219" extrusionOk="0">
                  <a:moveTo>
                    <a:pt x="710" y="1"/>
                  </a:moveTo>
                  <a:lnTo>
                    <a:pt x="0" y="3218"/>
                  </a:lnTo>
                  <a:lnTo>
                    <a:pt x="2027" y="3218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8159;p73">
              <a:extLst>
                <a:ext uri="{FF2B5EF4-FFF2-40B4-BE49-F238E27FC236}">
                  <a16:creationId xmlns:a16="http://schemas.microsoft.com/office/drawing/2014/main" id="{DC82BD82-C889-4335-3486-C981209D6789}"/>
                </a:ext>
              </a:extLst>
            </p:cNvPr>
            <p:cNvSpPr/>
            <p:nvPr/>
          </p:nvSpPr>
          <p:spPr>
            <a:xfrm>
              <a:off x="6363325" y="2960725"/>
              <a:ext cx="104525" cy="43725"/>
            </a:xfrm>
            <a:custGeom>
              <a:avLst/>
              <a:gdLst/>
              <a:ahLst/>
              <a:cxnLst/>
              <a:rect l="l" t="t" r="r" b="b"/>
              <a:pathLst>
                <a:path w="4181" h="1749" extrusionOk="0">
                  <a:moveTo>
                    <a:pt x="0" y="0"/>
                  </a:moveTo>
                  <a:lnTo>
                    <a:pt x="0" y="1242"/>
                  </a:lnTo>
                  <a:lnTo>
                    <a:pt x="152" y="1318"/>
                  </a:lnTo>
                  <a:lnTo>
                    <a:pt x="330" y="1394"/>
                  </a:lnTo>
                  <a:lnTo>
                    <a:pt x="558" y="1495"/>
                  </a:lnTo>
                  <a:lnTo>
                    <a:pt x="862" y="1597"/>
                  </a:lnTo>
                  <a:lnTo>
                    <a:pt x="1216" y="1673"/>
                  </a:lnTo>
                  <a:lnTo>
                    <a:pt x="1622" y="1723"/>
                  </a:lnTo>
                  <a:lnTo>
                    <a:pt x="2103" y="1749"/>
                  </a:lnTo>
                  <a:lnTo>
                    <a:pt x="2559" y="1723"/>
                  </a:lnTo>
                  <a:lnTo>
                    <a:pt x="2965" y="1673"/>
                  </a:lnTo>
                  <a:lnTo>
                    <a:pt x="3319" y="1597"/>
                  </a:lnTo>
                  <a:lnTo>
                    <a:pt x="3623" y="1495"/>
                  </a:lnTo>
                  <a:lnTo>
                    <a:pt x="3851" y="1394"/>
                  </a:lnTo>
                  <a:lnTo>
                    <a:pt x="4029" y="1318"/>
                  </a:lnTo>
                  <a:lnTo>
                    <a:pt x="4181" y="1242"/>
                  </a:lnTo>
                  <a:lnTo>
                    <a:pt x="418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8160;p73">
              <a:extLst>
                <a:ext uri="{FF2B5EF4-FFF2-40B4-BE49-F238E27FC236}">
                  <a16:creationId xmlns:a16="http://schemas.microsoft.com/office/drawing/2014/main" id="{C1965EB0-AF9A-B029-7B64-178F9E601EC7}"/>
                </a:ext>
              </a:extLst>
            </p:cNvPr>
            <p:cNvSpPr/>
            <p:nvPr/>
          </p:nvSpPr>
          <p:spPr>
            <a:xfrm>
              <a:off x="6274000" y="2953125"/>
              <a:ext cx="155225" cy="141275"/>
            </a:xfrm>
            <a:custGeom>
              <a:avLst/>
              <a:gdLst/>
              <a:ahLst/>
              <a:cxnLst/>
              <a:rect l="l" t="t" r="r" b="b"/>
              <a:pathLst>
                <a:path w="6209" h="5651" extrusionOk="0">
                  <a:moveTo>
                    <a:pt x="5676" y="0"/>
                  </a:moveTo>
                  <a:lnTo>
                    <a:pt x="5093" y="26"/>
                  </a:lnTo>
                  <a:lnTo>
                    <a:pt x="4536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78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7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090" y="5650"/>
                  </a:lnTo>
                  <a:lnTo>
                    <a:pt x="1116" y="5118"/>
                  </a:lnTo>
                  <a:lnTo>
                    <a:pt x="1192" y="4586"/>
                  </a:lnTo>
                  <a:lnTo>
                    <a:pt x="1318" y="4054"/>
                  </a:lnTo>
                  <a:lnTo>
                    <a:pt x="1470" y="3573"/>
                  </a:lnTo>
                  <a:lnTo>
                    <a:pt x="1698" y="3091"/>
                  </a:lnTo>
                  <a:lnTo>
                    <a:pt x="1952" y="2661"/>
                  </a:lnTo>
                  <a:lnTo>
                    <a:pt x="2230" y="2230"/>
                  </a:lnTo>
                  <a:lnTo>
                    <a:pt x="2560" y="1825"/>
                  </a:lnTo>
                  <a:lnTo>
                    <a:pt x="2914" y="1470"/>
                  </a:lnTo>
                  <a:lnTo>
                    <a:pt x="3320" y="1141"/>
                  </a:lnTo>
                  <a:lnTo>
                    <a:pt x="3751" y="862"/>
                  </a:lnTo>
                  <a:lnTo>
                    <a:pt x="4181" y="608"/>
                  </a:lnTo>
                  <a:lnTo>
                    <a:pt x="4663" y="380"/>
                  </a:lnTo>
                  <a:lnTo>
                    <a:pt x="5144" y="228"/>
                  </a:lnTo>
                  <a:lnTo>
                    <a:pt x="5676" y="102"/>
                  </a:lnTo>
                  <a:lnTo>
                    <a:pt x="6208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8161;p73">
              <a:extLst>
                <a:ext uri="{FF2B5EF4-FFF2-40B4-BE49-F238E27FC236}">
                  <a16:creationId xmlns:a16="http://schemas.microsoft.com/office/drawing/2014/main" id="{F1487A02-AF50-06F7-39CE-160841171CB9}"/>
                </a:ext>
              </a:extLst>
            </p:cNvPr>
            <p:cNvSpPr/>
            <p:nvPr/>
          </p:nvSpPr>
          <p:spPr>
            <a:xfrm>
              <a:off x="6465925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" y="0"/>
                  </a:moveTo>
                  <a:lnTo>
                    <a:pt x="1" y="5295"/>
                  </a:lnTo>
                  <a:lnTo>
                    <a:pt x="1572" y="5295"/>
                  </a:lnTo>
                  <a:lnTo>
                    <a:pt x="1572" y="912"/>
                  </a:lnTo>
                  <a:lnTo>
                    <a:pt x="1192" y="634"/>
                  </a:lnTo>
                  <a:lnTo>
                    <a:pt x="812" y="405"/>
                  </a:lnTo>
                  <a:lnTo>
                    <a:pt x="406" y="1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8162;p73">
              <a:extLst>
                <a:ext uri="{FF2B5EF4-FFF2-40B4-BE49-F238E27FC236}">
                  <a16:creationId xmlns:a16="http://schemas.microsoft.com/office/drawing/2014/main" id="{EDEF1D2B-4653-D7BE-2854-89352DA27B5A}"/>
                </a:ext>
              </a:extLst>
            </p:cNvPr>
            <p:cNvSpPr/>
            <p:nvPr/>
          </p:nvSpPr>
          <p:spPr>
            <a:xfrm>
              <a:off x="6325950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571" y="0"/>
                  </a:moveTo>
                  <a:lnTo>
                    <a:pt x="1166" y="177"/>
                  </a:lnTo>
                  <a:lnTo>
                    <a:pt x="760" y="405"/>
                  </a:lnTo>
                  <a:lnTo>
                    <a:pt x="380" y="634"/>
                  </a:lnTo>
                  <a:lnTo>
                    <a:pt x="0" y="912"/>
                  </a:lnTo>
                  <a:lnTo>
                    <a:pt x="0" y="5295"/>
                  </a:lnTo>
                  <a:lnTo>
                    <a:pt x="1571" y="5295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8163;p73">
              <a:extLst>
                <a:ext uri="{FF2B5EF4-FFF2-40B4-BE49-F238E27FC236}">
                  <a16:creationId xmlns:a16="http://schemas.microsoft.com/office/drawing/2014/main" id="{E58C718C-CF44-FC52-FF27-78F1843EA424}"/>
                </a:ext>
              </a:extLst>
            </p:cNvPr>
            <p:cNvSpPr/>
            <p:nvPr/>
          </p:nvSpPr>
          <p:spPr>
            <a:xfrm>
              <a:off x="6260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75" y="26"/>
                  </a:lnTo>
                  <a:lnTo>
                    <a:pt x="5245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19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51" y="5549"/>
                  </a:lnTo>
                  <a:lnTo>
                    <a:pt x="26" y="5879"/>
                  </a:lnTo>
                  <a:lnTo>
                    <a:pt x="1" y="6183"/>
                  </a:lnTo>
                  <a:lnTo>
                    <a:pt x="26" y="6512"/>
                  </a:lnTo>
                  <a:lnTo>
                    <a:pt x="51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19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5" y="12314"/>
                  </a:lnTo>
                  <a:lnTo>
                    <a:pt x="5575" y="12339"/>
                  </a:lnTo>
                  <a:lnTo>
                    <a:pt x="5879" y="12365"/>
                  </a:lnTo>
                  <a:lnTo>
                    <a:pt x="6512" y="12365"/>
                  </a:lnTo>
                  <a:lnTo>
                    <a:pt x="6842" y="12339"/>
                  </a:lnTo>
                  <a:lnTo>
                    <a:pt x="7146" y="12314"/>
                  </a:lnTo>
                  <a:lnTo>
                    <a:pt x="7450" y="12263"/>
                  </a:lnTo>
                  <a:lnTo>
                    <a:pt x="7754" y="12187"/>
                  </a:lnTo>
                  <a:lnTo>
                    <a:pt x="8032" y="12086"/>
                  </a:lnTo>
                  <a:lnTo>
                    <a:pt x="8615" y="11883"/>
                  </a:lnTo>
                  <a:lnTo>
                    <a:pt x="9147" y="11630"/>
                  </a:lnTo>
                  <a:lnTo>
                    <a:pt x="9654" y="11326"/>
                  </a:lnTo>
                  <a:lnTo>
                    <a:pt x="10135" y="10971"/>
                  </a:lnTo>
                  <a:lnTo>
                    <a:pt x="10566" y="10566"/>
                  </a:lnTo>
                  <a:lnTo>
                    <a:pt x="10972" y="10135"/>
                  </a:lnTo>
                  <a:lnTo>
                    <a:pt x="11326" y="9654"/>
                  </a:lnTo>
                  <a:lnTo>
                    <a:pt x="11630" y="9147"/>
                  </a:lnTo>
                  <a:lnTo>
                    <a:pt x="11909" y="8590"/>
                  </a:lnTo>
                  <a:lnTo>
                    <a:pt x="12112" y="8032"/>
                  </a:lnTo>
                  <a:lnTo>
                    <a:pt x="12188" y="7728"/>
                  </a:lnTo>
                  <a:lnTo>
                    <a:pt x="12264" y="7424"/>
                  </a:lnTo>
                  <a:lnTo>
                    <a:pt x="12314" y="7120"/>
                  </a:lnTo>
                  <a:lnTo>
                    <a:pt x="12365" y="6816"/>
                  </a:lnTo>
                  <a:lnTo>
                    <a:pt x="12365" y="6512"/>
                  </a:lnTo>
                  <a:lnTo>
                    <a:pt x="12390" y="6183"/>
                  </a:lnTo>
                  <a:lnTo>
                    <a:pt x="12365" y="5879"/>
                  </a:lnTo>
                  <a:lnTo>
                    <a:pt x="12365" y="5549"/>
                  </a:lnTo>
                  <a:lnTo>
                    <a:pt x="12314" y="5245"/>
                  </a:lnTo>
                  <a:lnTo>
                    <a:pt x="12264" y="4941"/>
                  </a:lnTo>
                  <a:lnTo>
                    <a:pt x="12188" y="4637"/>
                  </a:lnTo>
                  <a:lnTo>
                    <a:pt x="12112" y="4358"/>
                  </a:lnTo>
                  <a:lnTo>
                    <a:pt x="11909" y="3776"/>
                  </a:lnTo>
                  <a:lnTo>
                    <a:pt x="11630" y="3244"/>
                  </a:lnTo>
                  <a:lnTo>
                    <a:pt x="11326" y="2737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5" y="1419"/>
                  </a:lnTo>
                  <a:lnTo>
                    <a:pt x="9654" y="1065"/>
                  </a:lnTo>
                  <a:lnTo>
                    <a:pt x="9147" y="735"/>
                  </a:lnTo>
                  <a:lnTo>
                    <a:pt x="8615" y="482"/>
                  </a:lnTo>
                  <a:lnTo>
                    <a:pt x="8032" y="279"/>
                  </a:lnTo>
                  <a:lnTo>
                    <a:pt x="7754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42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FB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8164;p73">
              <a:extLst>
                <a:ext uri="{FF2B5EF4-FFF2-40B4-BE49-F238E27FC236}">
                  <a16:creationId xmlns:a16="http://schemas.microsoft.com/office/drawing/2014/main" id="{B5EF9CB7-33CE-93F0-3CDD-FA2B91136303}"/>
                </a:ext>
              </a:extLst>
            </p:cNvPr>
            <p:cNvSpPr/>
            <p:nvPr/>
          </p:nvSpPr>
          <p:spPr>
            <a:xfrm>
              <a:off x="6260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75" y="26"/>
                  </a:lnTo>
                  <a:lnTo>
                    <a:pt x="5245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19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51" y="5549"/>
                  </a:lnTo>
                  <a:lnTo>
                    <a:pt x="26" y="5879"/>
                  </a:lnTo>
                  <a:lnTo>
                    <a:pt x="1" y="6183"/>
                  </a:lnTo>
                  <a:lnTo>
                    <a:pt x="26" y="6512"/>
                  </a:lnTo>
                  <a:lnTo>
                    <a:pt x="51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19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5" y="12314"/>
                  </a:lnTo>
                  <a:lnTo>
                    <a:pt x="5575" y="12339"/>
                  </a:lnTo>
                  <a:lnTo>
                    <a:pt x="5879" y="12365"/>
                  </a:lnTo>
                  <a:lnTo>
                    <a:pt x="6740" y="12365"/>
                  </a:lnTo>
                  <a:lnTo>
                    <a:pt x="6158" y="12263"/>
                  </a:lnTo>
                  <a:lnTo>
                    <a:pt x="5575" y="12137"/>
                  </a:lnTo>
                  <a:lnTo>
                    <a:pt x="5043" y="11959"/>
                  </a:lnTo>
                  <a:lnTo>
                    <a:pt x="4511" y="11731"/>
                  </a:lnTo>
                  <a:lnTo>
                    <a:pt x="4029" y="11453"/>
                  </a:lnTo>
                  <a:lnTo>
                    <a:pt x="3548" y="11149"/>
                  </a:lnTo>
                  <a:lnTo>
                    <a:pt x="3117" y="10769"/>
                  </a:lnTo>
                  <a:lnTo>
                    <a:pt x="2712" y="10389"/>
                  </a:lnTo>
                  <a:lnTo>
                    <a:pt x="2357" y="9958"/>
                  </a:lnTo>
                  <a:lnTo>
                    <a:pt x="2028" y="9502"/>
                  </a:lnTo>
                  <a:lnTo>
                    <a:pt x="1749" y="8995"/>
                  </a:lnTo>
                  <a:lnTo>
                    <a:pt x="1521" y="8488"/>
                  </a:lnTo>
                  <a:lnTo>
                    <a:pt x="1318" y="7931"/>
                  </a:lnTo>
                  <a:lnTo>
                    <a:pt x="1191" y="7373"/>
                  </a:lnTo>
                  <a:lnTo>
                    <a:pt x="1115" y="6791"/>
                  </a:lnTo>
                  <a:lnTo>
                    <a:pt x="1090" y="6183"/>
                  </a:lnTo>
                  <a:lnTo>
                    <a:pt x="1115" y="5625"/>
                  </a:lnTo>
                  <a:lnTo>
                    <a:pt x="1369" y="5473"/>
                  </a:lnTo>
                  <a:lnTo>
                    <a:pt x="1648" y="5296"/>
                  </a:lnTo>
                  <a:lnTo>
                    <a:pt x="1926" y="5118"/>
                  </a:lnTo>
                  <a:lnTo>
                    <a:pt x="2180" y="4890"/>
                  </a:lnTo>
                  <a:lnTo>
                    <a:pt x="2433" y="5347"/>
                  </a:lnTo>
                  <a:lnTo>
                    <a:pt x="2534" y="5524"/>
                  </a:lnTo>
                  <a:lnTo>
                    <a:pt x="2661" y="5676"/>
                  </a:lnTo>
                  <a:lnTo>
                    <a:pt x="2788" y="5803"/>
                  </a:lnTo>
                  <a:lnTo>
                    <a:pt x="2965" y="5929"/>
                  </a:lnTo>
                  <a:lnTo>
                    <a:pt x="3142" y="6031"/>
                  </a:lnTo>
                  <a:lnTo>
                    <a:pt x="3320" y="6081"/>
                  </a:lnTo>
                  <a:lnTo>
                    <a:pt x="3522" y="6132"/>
                  </a:lnTo>
                  <a:lnTo>
                    <a:pt x="8869" y="6132"/>
                  </a:lnTo>
                  <a:lnTo>
                    <a:pt x="9071" y="6081"/>
                  </a:lnTo>
                  <a:lnTo>
                    <a:pt x="9249" y="6031"/>
                  </a:lnTo>
                  <a:lnTo>
                    <a:pt x="9426" y="5929"/>
                  </a:lnTo>
                  <a:lnTo>
                    <a:pt x="9603" y="5803"/>
                  </a:lnTo>
                  <a:lnTo>
                    <a:pt x="9730" y="5676"/>
                  </a:lnTo>
                  <a:lnTo>
                    <a:pt x="9857" y="5524"/>
                  </a:lnTo>
                  <a:lnTo>
                    <a:pt x="9958" y="5347"/>
                  </a:lnTo>
                  <a:lnTo>
                    <a:pt x="10211" y="4890"/>
                  </a:lnTo>
                  <a:lnTo>
                    <a:pt x="10490" y="5118"/>
                  </a:lnTo>
                  <a:lnTo>
                    <a:pt x="10794" y="5347"/>
                  </a:lnTo>
                  <a:lnTo>
                    <a:pt x="11098" y="5524"/>
                  </a:lnTo>
                  <a:lnTo>
                    <a:pt x="11402" y="5676"/>
                  </a:lnTo>
                  <a:lnTo>
                    <a:pt x="11681" y="5803"/>
                  </a:lnTo>
                  <a:lnTo>
                    <a:pt x="11934" y="5904"/>
                  </a:lnTo>
                  <a:lnTo>
                    <a:pt x="12390" y="6031"/>
                  </a:lnTo>
                  <a:lnTo>
                    <a:pt x="12365" y="5727"/>
                  </a:lnTo>
                  <a:lnTo>
                    <a:pt x="12340" y="5423"/>
                  </a:lnTo>
                  <a:lnTo>
                    <a:pt x="12289" y="5118"/>
                  </a:lnTo>
                  <a:lnTo>
                    <a:pt x="12238" y="4814"/>
                  </a:lnTo>
                  <a:lnTo>
                    <a:pt x="12061" y="4232"/>
                  </a:lnTo>
                  <a:lnTo>
                    <a:pt x="11858" y="3674"/>
                  </a:lnTo>
                  <a:lnTo>
                    <a:pt x="11605" y="3142"/>
                  </a:lnTo>
                  <a:lnTo>
                    <a:pt x="11276" y="2661"/>
                  </a:lnTo>
                  <a:lnTo>
                    <a:pt x="10921" y="2179"/>
                  </a:lnTo>
                  <a:lnTo>
                    <a:pt x="10515" y="1774"/>
                  </a:lnTo>
                  <a:lnTo>
                    <a:pt x="10085" y="1369"/>
                  </a:lnTo>
                  <a:lnTo>
                    <a:pt x="9603" y="1014"/>
                  </a:lnTo>
                  <a:lnTo>
                    <a:pt x="9097" y="735"/>
                  </a:lnTo>
                  <a:lnTo>
                    <a:pt x="8565" y="482"/>
                  </a:lnTo>
                  <a:lnTo>
                    <a:pt x="8007" y="279"/>
                  </a:lnTo>
                  <a:lnTo>
                    <a:pt x="7424" y="127"/>
                  </a:lnTo>
                  <a:lnTo>
                    <a:pt x="7120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8165;p73">
              <a:extLst>
                <a:ext uri="{FF2B5EF4-FFF2-40B4-BE49-F238E27FC236}">
                  <a16:creationId xmlns:a16="http://schemas.microsoft.com/office/drawing/2014/main" id="{B7A0851A-C62D-50E6-2983-02ACDB869BC5}"/>
                </a:ext>
              </a:extLst>
            </p:cNvPr>
            <p:cNvSpPr/>
            <p:nvPr/>
          </p:nvSpPr>
          <p:spPr>
            <a:xfrm>
              <a:off x="6394350" y="2979100"/>
              <a:ext cx="42475" cy="42450"/>
            </a:xfrm>
            <a:custGeom>
              <a:avLst/>
              <a:gdLst/>
              <a:ahLst/>
              <a:cxnLst/>
              <a:rect l="l" t="t" r="r" b="b"/>
              <a:pathLst>
                <a:path w="1699" h="1698" extrusionOk="0">
                  <a:moveTo>
                    <a:pt x="862" y="0"/>
                  </a:moveTo>
                  <a:lnTo>
                    <a:pt x="761" y="26"/>
                  </a:lnTo>
                  <a:lnTo>
                    <a:pt x="685" y="51"/>
                  </a:lnTo>
                  <a:lnTo>
                    <a:pt x="609" y="76"/>
                  </a:lnTo>
                  <a:lnTo>
                    <a:pt x="533" y="152"/>
                  </a:lnTo>
                  <a:lnTo>
                    <a:pt x="127" y="532"/>
                  </a:lnTo>
                  <a:lnTo>
                    <a:pt x="77" y="608"/>
                  </a:lnTo>
                  <a:lnTo>
                    <a:pt x="51" y="684"/>
                  </a:lnTo>
                  <a:lnTo>
                    <a:pt x="26" y="760"/>
                  </a:lnTo>
                  <a:lnTo>
                    <a:pt x="1" y="862"/>
                  </a:lnTo>
                  <a:lnTo>
                    <a:pt x="26" y="938"/>
                  </a:lnTo>
                  <a:lnTo>
                    <a:pt x="51" y="1014"/>
                  </a:lnTo>
                  <a:lnTo>
                    <a:pt x="77" y="1090"/>
                  </a:lnTo>
                  <a:lnTo>
                    <a:pt x="127" y="1166"/>
                  </a:lnTo>
                  <a:lnTo>
                    <a:pt x="533" y="1571"/>
                  </a:lnTo>
                  <a:lnTo>
                    <a:pt x="609" y="1622"/>
                  </a:lnTo>
                  <a:lnTo>
                    <a:pt x="685" y="1672"/>
                  </a:lnTo>
                  <a:lnTo>
                    <a:pt x="761" y="1672"/>
                  </a:lnTo>
                  <a:lnTo>
                    <a:pt x="862" y="1698"/>
                  </a:lnTo>
                  <a:lnTo>
                    <a:pt x="938" y="1672"/>
                  </a:lnTo>
                  <a:lnTo>
                    <a:pt x="1014" y="1672"/>
                  </a:lnTo>
                  <a:lnTo>
                    <a:pt x="1090" y="1622"/>
                  </a:lnTo>
                  <a:lnTo>
                    <a:pt x="1166" y="1571"/>
                  </a:lnTo>
                  <a:lnTo>
                    <a:pt x="1572" y="1166"/>
                  </a:lnTo>
                  <a:lnTo>
                    <a:pt x="1622" y="1090"/>
                  </a:lnTo>
                  <a:lnTo>
                    <a:pt x="1648" y="1014"/>
                  </a:lnTo>
                  <a:lnTo>
                    <a:pt x="1673" y="938"/>
                  </a:lnTo>
                  <a:lnTo>
                    <a:pt x="1698" y="862"/>
                  </a:lnTo>
                  <a:lnTo>
                    <a:pt x="1673" y="760"/>
                  </a:lnTo>
                  <a:lnTo>
                    <a:pt x="1648" y="684"/>
                  </a:lnTo>
                  <a:lnTo>
                    <a:pt x="1622" y="608"/>
                  </a:lnTo>
                  <a:lnTo>
                    <a:pt x="1572" y="532"/>
                  </a:lnTo>
                  <a:lnTo>
                    <a:pt x="1166" y="152"/>
                  </a:lnTo>
                  <a:lnTo>
                    <a:pt x="1090" y="76"/>
                  </a:lnTo>
                  <a:lnTo>
                    <a:pt x="1014" y="51"/>
                  </a:lnTo>
                  <a:lnTo>
                    <a:pt x="938" y="26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8166;p73">
              <a:extLst>
                <a:ext uri="{FF2B5EF4-FFF2-40B4-BE49-F238E27FC236}">
                  <a16:creationId xmlns:a16="http://schemas.microsoft.com/office/drawing/2014/main" id="{5ABA80C2-51F7-812D-936D-79D95060EE7A}"/>
                </a:ext>
              </a:extLst>
            </p:cNvPr>
            <p:cNvSpPr/>
            <p:nvPr/>
          </p:nvSpPr>
          <p:spPr>
            <a:xfrm>
              <a:off x="6248025" y="2650350"/>
              <a:ext cx="335125" cy="153300"/>
            </a:xfrm>
            <a:custGeom>
              <a:avLst/>
              <a:gdLst/>
              <a:ahLst/>
              <a:cxnLst/>
              <a:rect l="l" t="t" r="r" b="b"/>
              <a:pathLst>
                <a:path w="13405" h="6132" extrusionOk="0">
                  <a:moveTo>
                    <a:pt x="6386" y="0"/>
                  </a:moveTo>
                  <a:lnTo>
                    <a:pt x="6056" y="26"/>
                  </a:lnTo>
                  <a:lnTo>
                    <a:pt x="5727" y="51"/>
                  </a:lnTo>
                  <a:lnTo>
                    <a:pt x="5423" y="127"/>
                  </a:lnTo>
                  <a:lnTo>
                    <a:pt x="4815" y="254"/>
                  </a:lnTo>
                  <a:lnTo>
                    <a:pt x="4207" y="482"/>
                  </a:lnTo>
                  <a:lnTo>
                    <a:pt x="3649" y="735"/>
                  </a:lnTo>
                  <a:lnTo>
                    <a:pt x="3117" y="1039"/>
                  </a:lnTo>
                  <a:lnTo>
                    <a:pt x="2611" y="1394"/>
                  </a:lnTo>
                  <a:lnTo>
                    <a:pt x="2155" y="1774"/>
                  </a:lnTo>
                  <a:lnTo>
                    <a:pt x="1724" y="2205"/>
                  </a:lnTo>
                  <a:lnTo>
                    <a:pt x="1318" y="2686"/>
                  </a:lnTo>
                  <a:lnTo>
                    <a:pt x="989" y="3193"/>
                  </a:lnTo>
                  <a:lnTo>
                    <a:pt x="685" y="3725"/>
                  </a:lnTo>
                  <a:lnTo>
                    <a:pt x="432" y="4282"/>
                  </a:lnTo>
                  <a:lnTo>
                    <a:pt x="229" y="4890"/>
                  </a:lnTo>
                  <a:lnTo>
                    <a:pt x="77" y="5498"/>
                  </a:lnTo>
                  <a:lnTo>
                    <a:pt x="26" y="5828"/>
                  </a:lnTo>
                  <a:lnTo>
                    <a:pt x="1" y="6132"/>
                  </a:lnTo>
                  <a:lnTo>
                    <a:pt x="1" y="6132"/>
                  </a:lnTo>
                  <a:lnTo>
                    <a:pt x="280" y="6081"/>
                  </a:lnTo>
                  <a:lnTo>
                    <a:pt x="609" y="5980"/>
                  </a:lnTo>
                  <a:lnTo>
                    <a:pt x="1014" y="5828"/>
                  </a:lnTo>
                  <a:lnTo>
                    <a:pt x="1445" y="5625"/>
                  </a:lnTo>
                  <a:lnTo>
                    <a:pt x="1698" y="5498"/>
                  </a:lnTo>
                  <a:lnTo>
                    <a:pt x="1926" y="5346"/>
                  </a:lnTo>
                  <a:lnTo>
                    <a:pt x="2155" y="5169"/>
                  </a:lnTo>
                  <a:lnTo>
                    <a:pt x="2383" y="4966"/>
                  </a:lnTo>
                  <a:lnTo>
                    <a:pt x="2611" y="4738"/>
                  </a:lnTo>
                  <a:lnTo>
                    <a:pt x="2839" y="4510"/>
                  </a:lnTo>
                  <a:lnTo>
                    <a:pt x="3396" y="5625"/>
                  </a:lnTo>
                  <a:lnTo>
                    <a:pt x="3472" y="5752"/>
                  </a:lnTo>
                  <a:lnTo>
                    <a:pt x="3548" y="5853"/>
                  </a:lnTo>
                  <a:lnTo>
                    <a:pt x="3649" y="5929"/>
                  </a:lnTo>
                  <a:lnTo>
                    <a:pt x="3751" y="6005"/>
                  </a:lnTo>
                  <a:lnTo>
                    <a:pt x="3852" y="6056"/>
                  </a:lnTo>
                  <a:lnTo>
                    <a:pt x="3979" y="6107"/>
                  </a:lnTo>
                  <a:lnTo>
                    <a:pt x="4105" y="6132"/>
                  </a:lnTo>
                  <a:lnTo>
                    <a:pt x="9300" y="6132"/>
                  </a:lnTo>
                  <a:lnTo>
                    <a:pt x="9426" y="6107"/>
                  </a:lnTo>
                  <a:lnTo>
                    <a:pt x="9553" y="6056"/>
                  </a:lnTo>
                  <a:lnTo>
                    <a:pt x="9654" y="6005"/>
                  </a:lnTo>
                  <a:lnTo>
                    <a:pt x="9756" y="5929"/>
                  </a:lnTo>
                  <a:lnTo>
                    <a:pt x="9857" y="5853"/>
                  </a:lnTo>
                  <a:lnTo>
                    <a:pt x="9933" y="5752"/>
                  </a:lnTo>
                  <a:lnTo>
                    <a:pt x="10009" y="5625"/>
                  </a:lnTo>
                  <a:lnTo>
                    <a:pt x="10566" y="4510"/>
                  </a:lnTo>
                  <a:lnTo>
                    <a:pt x="10794" y="4738"/>
                  </a:lnTo>
                  <a:lnTo>
                    <a:pt x="11022" y="4966"/>
                  </a:lnTo>
                  <a:lnTo>
                    <a:pt x="11250" y="5169"/>
                  </a:lnTo>
                  <a:lnTo>
                    <a:pt x="11479" y="5346"/>
                  </a:lnTo>
                  <a:lnTo>
                    <a:pt x="11707" y="5498"/>
                  </a:lnTo>
                  <a:lnTo>
                    <a:pt x="11960" y="5625"/>
                  </a:lnTo>
                  <a:lnTo>
                    <a:pt x="12391" y="5828"/>
                  </a:lnTo>
                  <a:lnTo>
                    <a:pt x="12796" y="5980"/>
                  </a:lnTo>
                  <a:lnTo>
                    <a:pt x="13125" y="6081"/>
                  </a:lnTo>
                  <a:lnTo>
                    <a:pt x="13404" y="6132"/>
                  </a:lnTo>
                  <a:lnTo>
                    <a:pt x="13379" y="5828"/>
                  </a:lnTo>
                  <a:lnTo>
                    <a:pt x="13328" y="5498"/>
                  </a:lnTo>
                  <a:lnTo>
                    <a:pt x="13176" y="4890"/>
                  </a:lnTo>
                  <a:lnTo>
                    <a:pt x="12973" y="4282"/>
                  </a:lnTo>
                  <a:lnTo>
                    <a:pt x="12720" y="3725"/>
                  </a:lnTo>
                  <a:lnTo>
                    <a:pt x="12416" y="3193"/>
                  </a:lnTo>
                  <a:lnTo>
                    <a:pt x="12087" y="2686"/>
                  </a:lnTo>
                  <a:lnTo>
                    <a:pt x="11681" y="2205"/>
                  </a:lnTo>
                  <a:lnTo>
                    <a:pt x="11250" y="1774"/>
                  </a:lnTo>
                  <a:lnTo>
                    <a:pt x="10794" y="1394"/>
                  </a:lnTo>
                  <a:lnTo>
                    <a:pt x="10288" y="1039"/>
                  </a:lnTo>
                  <a:lnTo>
                    <a:pt x="9756" y="735"/>
                  </a:lnTo>
                  <a:lnTo>
                    <a:pt x="9198" y="482"/>
                  </a:lnTo>
                  <a:lnTo>
                    <a:pt x="8590" y="254"/>
                  </a:lnTo>
                  <a:lnTo>
                    <a:pt x="7982" y="127"/>
                  </a:lnTo>
                  <a:lnTo>
                    <a:pt x="7678" y="51"/>
                  </a:lnTo>
                  <a:lnTo>
                    <a:pt x="7349" y="26"/>
                  </a:lnTo>
                  <a:lnTo>
                    <a:pt x="70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8167;p73">
              <a:extLst>
                <a:ext uri="{FF2B5EF4-FFF2-40B4-BE49-F238E27FC236}">
                  <a16:creationId xmlns:a16="http://schemas.microsoft.com/office/drawing/2014/main" id="{139FC118-ACF1-7101-73C5-C81DDE406C82}"/>
                </a:ext>
              </a:extLst>
            </p:cNvPr>
            <p:cNvSpPr/>
            <p:nvPr/>
          </p:nvSpPr>
          <p:spPr>
            <a:xfrm>
              <a:off x="6248025" y="2650350"/>
              <a:ext cx="181200" cy="153300"/>
            </a:xfrm>
            <a:custGeom>
              <a:avLst/>
              <a:gdLst/>
              <a:ahLst/>
              <a:cxnLst/>
              <a:rect l="l" t="t" r="r" b="b"/>
              <a:pathLst>
                <a:path w="7248" h="6132" extrusionOk="0">
                  <a:moveTo>
                    <a:pt x="6386" y="0"/>
                  </a:moveTo>
                  <a:lnTo>
                    <a:pt x="6056" y="26"/>
                  </a:lnTo>
                  <a:lnTo>
                    <a:pt x="5727" y="51"/>
                  </a:lnTo>
                  <a:lnTo>
                    <a:pt x="5423" y="127"/>
                  </a:lnTo>
                  <a:lnTo>
                    <a:pt x="4815" y="254"/>
                  </a:lnTo>
                  <a:lnTo>
                    <a:pt x="4207" y="482"/>
                  </a:lnTo>
                  <a:lnTo>
                    <a:pt x="3649" y="735"/>
                  </a:lnTo>
                  <a:lnTo>
                    <a:pt x="3117" y="1039"/>
                  </a:lnTo>
                  <a:lnTo>
                    <a:pt x="2611" y="1394"/>
                  </a:lnTo>
                  <a:lnTo>
                    <a:pt x="2155" y="1774"/>
                  </a:lnTo>
                  <a:lnTo>
                    <a:pt x="1724" y="2205"/>
                  </a:lnTo>
                  <a:lnTo>
                    <a:pt x="1318" y="2686"/>
                  </a:lnTo>
                  <a:lnTo>
                    <a:pt x="989" y="3193"/>
                  </a:lnTo>
                  <a:lnTo>
                    <a:pt x="685" y="3725"/>
                  </a:lnTo>
                  <a:lnTo>
                    <a:pt x="432" y="4282"/>
                  </a:lnTo>
                  <a:lnTo>
                    <a:pt x="229" y="4890"/>
                  </a:lnTo>
                  <a:lnTo>
                    <a:pt x="77" y="5498"/>
                  </a:lnTo>
                  <a:lnTo>
                    <a:pt x="26" y="5828"/>
                  </a:lnTo>
                  <a:lnTo>
                    <a:pt x="1" y="6132"/>
                  </a:lnTo>
                  <a:lnTo>
                    <a:pt x="330" y="6056"/>
                  </a:lnTo>
                  <a:lnTo>
                    <a:pt x="685" y="5955"/>
                  </a:lnTo>
                  <a:lnTo>
                    <a:pt x="1116" y="5802"/>
                  </a:lnTo>
                  <a:lnTo>
                    <a:pt x="1217" y="5220"/>
                  </a:lnTo>
                  <a:lnTo>
                    <a:pt x="1369" y="4662"/>
                  </a:lnTo>
                  <a:lnTo>
                    <a:pt x="1572" y="4130"/>
                  </a:lnTo>
                  <a:lnTo>
                    <a:pt x="1800" y="3624"/>
                  </a:lnTo>
                  <a:lnTo>
                    <a:pt x="2079" y="3142"/>
                  </a:lnTo>
                  <a:lnTo>
                    <a:pt x="2408" y="2661"/>
                  </a:lnTo>
                  <a:lnTo>
                    <a:pt x="2763" y="2230"/>
                  </a:lnTo>
                  <a:lnTo>
                    <a:pt x="3168" y="1825"/>
                  </a:lnTo>
                  <a:lnTo>
                    <a:pt x="3573" y="1470"/>
                  </a:lnTo>
                  <a:lnTo>
                    <a:pt x="4029" y="1141"/>
                  </a:lnTo>
                  <a:lnTo>
                    <a:pt x="4511" y="836"/>
                  </a:lnTo>
                  <a:lnTo>
                    <a:pt x="5018" y="583"/>
                  </a:lnTo>
                  <a:lnTo>
                    <a:pt x="5550" y="380"/>
                  </a:lnTo>
                  <a:lnTo>
                    <a:pt x="6082" y="203"/>
                  </a:lnTo>
                  <a:lnTo>
                    <a:pt x="6665" y="76"/>
                  </a:lnTo>
                  <a:lnTo>
                    <a:pt x="7247" y="26"/>
                  </a:lnTo>
                  <a:lnTo>
                    <a:pt x="67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8168;p73">
              <a:extLst>
                <a:ext uri="{FF2B5EF4-FFF2-40B4-BE49-F238E27FC236}">
                  <a16:creationId xmlns:a16="http://schemas.microsoft.com/office/drawing/2014/main" id="{AA1F98D7-E57C-6434-41BE-845190B7E4CC}"/>
                </a:ext>
              </a:extLst>
            </p:cNvPr>
            <p:cNvSpPr/>
            <p:nvPr/>
          </p:nvSpPr>
          <p:spPr>
            <a:xfrm>
              <a:off x="6393725" y="2848600"/>
              <a:ext cx="43725" cy="22200"/>
            </a:xfrm>
            <a:custGeom>
              <a:avLst/>
              <a:gdLst/>
              <a:ahLst/>
              <a:cxnLst/>
              <a:rect l="l" t="t" r="r" b="b"/>
              <a:pathLst>
                <a:path w="1749" h="888" extrusionOk="0">
                  <a:moveTo>
                    <a:pt x="228" y="1"/>
                  </a:moveTo>
                  <a:lnTo>
                    <a:pt x="152" y="51"/>
                  </a:lnTo>
                  <a:lnTo>
                    <a:pt x="51" y="102"/>
                  </a:lnTo>
                  <a:lnTo>
                    <a:pt x="26" y="203"/>
                  </a:lnTo>
                  <a:lnTo>
                    <a:pt x="0" y="305"/>
                  </a:lnTo>
                  <a:lnTo>
                    <a:pt x="51" y="406"/>
                  </a:lnTo>
                  <a:lnTo>
                    <a:pt x="127" y="508"/>
                  </a:lnTo>
                  <a:lnTo>
                    <a:pt x="203" y="584"/>
                  </a:lnTo>
                  <a:lnTo>
                    <a:pt x="304" y="685"/>
                  </a:lnTo>
                  <a:lnTo>
                    <a:pt x="406" y="736"/>
                  </a:lnTo>
                  <a:lnTo>
                    <a:pt x="507" y="812"/>
                  </a:lnTo>
                  <a:lnTo>
                    <a:pt x="634" y="837"/>
                  </a:lnTo>
                  <a:lnTo>
                    <a:pt x="760" y="862"/>
                  </a:lnTo>
                  <a:lnTo>
                    <a:pt x="887" y="888"/>
                  </a:lnTo>
                  <a:lnTo>
                    <a:pt x="1014" y="862"/>
                  </a:lnTo>
                  <a:lnTo>
                    <a:pt x="1115" y="837"/>
                  </a:lnTo>
                  <a:lnTo>
                    <a:pt x="1242" y="812"/>
                  </a:lnTo>
                  <a:lnTo>
                    <a:pt x="1343" y="736"/>
                  </a:lnTo>
                  <a:lnTo>
                    <a:pt x="1470" y="685"/>
                  </a:lnTo>
                  <a:lnTo>
                    <a:pt x="1546" y="584"/>
                  </a:lnTo>
                  <a:lnTo>
                    <a:pt x="1622" y="508"/>
                  </a:lnTo>
                  <a:lnTo>
                    <a:pt x="1698" y="406"/>
                  </a:lnTo>
                  <a:lnTo>
                    <a:pt x="1749" y="305"/>
                  </a:lnTo>
                  <a:lnTo>
                    <a:pt x="1723" y="203"/>
                  </a:lnTo>
                  <a:lnTo>
                    <a:pt x="1698" y="102"/>
                  </a:lnTo>
                  <a:lnTo>
                    <a:pt x="1597" y="51"/>
                  </a:lnTo>
                  <a:lnTo>
                    <a:pt x="1521" y="1"/>
                  </a:lnTo>
                  <a:lnTo>
                    <a:pt x="1419" y="26"/>
                  </a:lnTo>
                  <a:lnTo>
                    <a:pt x="1318" y="51"/>
                  </a:lnTo>
                  <a:lnTo>
                    <a:pt x="1242" y="127"/>
                  </a:lnTo>
                  <a:lnTo>
                    <a:pt x="1191" y="229"/>
                  </a:lnTo>
                  <a:lnTo>
                    <a:pt x="1090" y="305"/>
                  </a:lnTo>
                  <a:lnTo>
                    <a:pt x="989" y="330"/>
                  </a:lnTo>
                  <a:lnTo>
                    <a:pt x="887" y="356"/>
                  </a:lnTo>
                  <a:lnTo>
                    <a:pt x="760" y="330"/>
                  </a:lnTo>
                  <a:lnTo>
                    <a:pt x="659" y="305"/>
                  </a:lnTo>
                  <a:lnTo>
                    <a:pt x="558" y="229"/>
                  </a:lnTo>
                  <a:lnTo>
                    <a:pt x="507" y="127"/>
                  </a:lnTo>
                  <a:lnTo>
                    <a:pt x="431" y="51"/>
                  </a:lnTo>
                  <a:lnTo>
                    <a:pt x="330" y="2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8169;p73">
              <a:extLst>
                <a:ext uri="{FF2B5EF4-FFF2-40B4-BE49-F238E27FC236}">
                  <a16:creationId xmlns:a16="http://schemas.microsoft.com/office/drawing/2014/main" id="{A8F3AA61-9C1E-F7E0-B622-EC5B44515AEA}"/>
                </a:ext>
              </a:extLst>
            </p:cNvPr>
            <p:cNvSpPr/>
            <p:nvPr/>
          </p:nvSpPr>
          <p:spPr>
            <a:xfrm>
              <a:off x="6466575" y="2820725"/>
              <a:ext cx="12675" cy="23475"/>
            </a:xfrm>
            <a:custGeom>
              <a:avLst/>
              <a:gdLst/>
              <a:ahLst/>
              <a:cxnLst/>
              <a:rect l="l" t="t" r="r" b="b"/>
              <a:pathLst>
                <a:path w="507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5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25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507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507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8170;p73">
              <a:extLst>
                <a:ext uri="{FF2B5EF4-FFF2-40B4-BE49-F238E27FC236}">
                  <a16:creationId xmlns:a16="http://schemas.microsoft.com/office/drawing/2014/main" id="{6573F665-F79A-8189-3537-F9F9916737D9}"/>
                </a:ext>
              </a:extLst>
            </p:cNvPr>
            <p:cNvSpPr/>
            <p:nvPr/>
          </p:nvSpPr>
          <p:spPr>
            <a:xfrm>
              <a:off x="6351925" y="2820725"/>
              <a:ext cx="12675" cy="23475"/>
            </a:xfrm>
            <a:custGeom>
              <a:avLst/>
              <a:gdLst/>
              <a:ahLst/>
              <a:cxnLst/>
              <a:rect l="l" t="t" r="r" b="b"/>
              <a:pathLst>
                <a:path w="507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0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482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482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8171;p73">
              <a:extLst>
                <a:ext uri="{FF2B5EF4-FFF2-40B4-BE49-F238E27FC236}">
                  <a16:creationId xmlns:a16="http://schemas.microsoft.com/office/drawing/2014/main" id="{D80C3C2F-BADC-B816-E58A-98FD5C1FF9E4}"/>
                </a:ext>
              </a:extLst>
            </p:cNvPr>
            <p:cNvSpPr/>
            <p:nvPr/>
          </p:nvSpPr>
          <p:spPr>
            <a:xfrm>
              <a:off x="6461500" y="2850500"/>
              <a:ext cx="23450" cy="12700"/>
            </a:xfrm>
            <a:custGeom>
              <a:avLst/>
              <a:gdLst/>
              <a:ahLst/>
              <a:cxnLst/>
              <a:rect l="l" t="t" r="r" b="b"/>
              <a:pathLst>
                <a:path w="938" h="508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32"/>
                  </a:lnTo>
                  <a:lnTo>
                    <a:pt x="152" y="508"/>
                  </a:lnTo>
                  <a:lnTo>
                    <a:pt x="761" y="508"/>
                  </a:lnTo>
                  <a:lnTo>
                    <a:pt x="862" y="432"/>
                  </a:lnTo>
                  <a:lnTo>
                    <a:pt x="913" y="356"/>
                  </a:lnTo>
                  <a:lnTo>
                    <a:pt x="938" y="254"/>
                  </a:lnTo>
                  <a:lnTo>
                    <a:pt x="913" y="153"/>
                  </a:lnTo>
                  <a:lnTo>
                    <a:pt x="862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8172;p73">
              <a:extLst>
                <a:ext uri="{FF2B5EF4-FFF2-40B4-BE49-F238E27FC236}">
                  <a16:creationId xmlns:a16="http://schemas.microsoft.com/office/drawing/2014/main" id="{55D04A3B-8359-199F-0088-9059F47F3B84}"/>
                </a:ext>
              </a:extLst>
            </p:cNvPr>
            <p:cNvSpPr/>
            <p:nvPr/>
          </p:nvSpPr>
          <p:spPr>
            <a:xfrm>
              <a:off x="6346850" y="2850500"/>
              <a:ext cx="22825" cy="12700"/>
            </a:xfrm>
            <a:custGeom>
              <a:avLst/>
              <a:gdLst/>
              <a:ahLst/>
              <a:cxnLst/>
              <a:rect l="l" t="t" r="r" b="b"/>
              <a:pathLst>
                <a:path w="913" h="508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32"/>
                  </a:lnTo>
                  <a:lnTo>
                    <a:pt x="152" y="508"/>
                  </a:lnTo>
                  <a:lnTo>
                    <a:pt x="761" y="508"/>
                  </a:lnTo>
                  <a:lnTo>
                    <a:pt x="837" y="432"/>
                  </a:lnTo>
                  <a:lnTo>
                    <a:pt x="887" y="356"/>
                  </a:lnTo>
                  <a:lnTo>
                    <a:pt x="913" y="254"/>
                  </a:lnTo>
                  <a:lnTo>
                    <a:pt x="887" y="153"/>
                  </a:lnTo>
                  <a:lnTo>
                    <a:pt x="837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20" name="Rounded Rectangle 6819">
            <a:extLst>
              <a:ext uri="{FF2B5EF4-FFF2-40B4-BE49-F238E27FC236}">
                <a16:creationId xmlns:a16="http://schemas.microsoft.com/office/drawing/2014/main" id="{1BD1909E-850E-D924-5501-FCB73F1B2278}"/>
              </a:ext>
            </a:extLst>
          </p:cNvPr>
          <p:cNvSpPr/>
          <p:nvPr/>
        </p:nvSpPr>
        <p:spPr>
          <a:xfrm>
            <a:off x="1268786" y="1360642"/>
            <a:ext cx="6678452" cy="654594"/>
          </a:xfrm>
          <a:custGeom>
            <a:avLst/>
            <a:gdLst>
              <a:gd name="connsiteX0" fmla="*/ 0 w 6678452"/>
              <a:gd name="connsiteY0" fmla="*/ 109101 h 654594"/>
              <a:gd name="connsiteX1" fmla="*/ 109101 w 6678452"/>
              <a:gd name="connsiteY1" fmla="*/ 0 h 654594"/>
              <a:gd name="connsiteX2" fmla="*/ 625921 w 6678452"/>
              <a:gd name="connsiteY2" fmla="*/ 0 h 654594"/>
              <a:gd name="connsiteX3" fmla="*/ 1207344 w 6678452"/>
              <a:gd name="connsiteY3" fmla="*/ 0 h 654594"/>
              <a:gd name="connsiteX4" fmla="*/ 1917971 w 6678452"/>
              <a:gd name="connsiteY4" fmla="*/ 0 h 654594"/>
              <a:gd name="connsiteX5" fmla="*/ 2434791 w 6678452"/>
              <a:gd name="connsiteY5" fmla="*/ 0 h 654594"/>
              <a:gd name="connsiteX6" fmla="*/ 3145419 w 6678452"/>
              <a:gd name="connsiteY6" fmla="*/ 0 h 654594"/>
              <a:gd name="connsiteX7" fmla="*/ 3791444 w 6678452"/>
              <a:gd name="connsiteY7" fmla="*/ 0 h 654594"/>
              <a:gd name="connsiteX8" fmla="*/ 4437469 w 6678452"/>
              <a:gd name="connsiteY8" fmla="*/ 0 h 654594"/>
              <a:gd name="connsiteX9" fmla="*/ 5148096 w 6678452"/>
              <a:gd name="connsiteY9" fmla="*/ 0 h 654594"/>
              <a:gd name="connsiteX10" fmla="*/ 5729519 w 6678452"/>
              <a:gd name="connsiteY10" fmla="*/ 0 h 654594"/>
              <a:gd name="connsiteX11" fmla="*/ 6569351 w 6678452"/>
              <a:gd name="connsiteY11" fmla="*/ 0 h 654594"/>
              <a:gd name="connsiteX12" fmla="*/ 6678452 w 6678452"/>
              <a:gd name="connsiteY12" fmla="*/ 109101 h 654594"/>
              <a:gd name="connsiteX13" fmla="*/ 6678452 w 6678452"/>
              <a:gd name="connsiteY13" fmla="*/ 545493 h 654594"/>
              <a:gd name="connsiteX14" fmla="*/ 6569351 w 6678452"/>
              <a:gd name="connsiteY14" fmla="*/ 654594 h 654594"/>
              <a:gd name="connsiteX15" fmla="*/ 5794121 w 6678452"/>
              <a:gd name="connsiteY15" fmla="*/ 654594 h 654594"/>
              <a:gd name="connsiteX16" fmla="*/ 5148096 w 6678452"/>
              <a:gd name="connsiteY16" fmla="*/ 654594 h 654594"/>
              <a:gd name="connsiteX17" fmla="*/ 4437469 w 6678452"/>
              <a:gd name="connsiteY17" fmla="*/ 654594 h 654594"/>
              <a:gd name="connsiteX18" fmla="*/ 3662239 w 6678452"/>
              <a:gd name="connsiteY18" fmla="*/ 654594 h 654594"/>
              <a:gd name="connsiteX19" fmla="*/ 3145418 w 6678452"/>
              <a:gd name="connsiteY19" fmla="*/ 654594 h 654594"/>
              <a:gd name="connsiteX20" fmla="*/ 2370188 w 6678452"/>
              <a:gd name="connsiteY20" fmla="*/ 654594 h 654594"/>
              <a:gd name="connsiteX21" fmla="*/ 1594959 w 6678452"/>
              <a:gd name="connsiteY21" fmla="*/ 654594 h 654594"/>
              <a:gd name="connsiteX22" fmla="*/ 1078139 w 6678452"/>
              <a:gd name="connsiteY22" fmla="*/ 654594 h 654594"/>
              <a:gd name="connsiteX23" fmla="*/ 109101 w 6678452"/>
              <a:gd name="connsiteY23" fmla="*/ 654594 h 654594"/>
              <a:gd name="connsiteX24" fmla="*/ 0 w 6678452"/>
              <a:gd name="connsiteY24" fmla="*/ 545493 h 654594"/>
              <a:gd name="connsiteX25" fmla="*/ 0 w 6678452"/>
              <a:gd name="connsiteY25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78452" h="654594" fill="none" extrusionOk="0">
                <a:moveTo>
                  <a:pt x="0" y="109101"/>
                </a:moveTo>
                <a:cubicBezTo>
                  <a:pt x="5075" y="62420"/>
                  <a:pt x="45732" y="118"/>
                  <a:pt x="109101" y="0"/>
                </a:cubicBezTo>
                <a:cubicBezTo>
                  <a:pt x="356263" y="-19653"/>
                  <a:pt x="403413" y="-20299"/>
                  <a:pt x="625921" y="0"/>
                </a:cubicBezTo>
                <a:cubicBezTo>
                  <a:pt x="848429" y="20299"/>
                  <a:pt x="931198" y="22174"/>
                  <a:pt x="1207344" y="0"/>
                </a:cubicBezTo>
                <a:cubicBezTo>
                  <a:pt x="1483490" y="-22174"/>
                  <a:pt x="1563527" y="-10663"/>
                  <a:pt x="1917971" y="0"/>
                </a:cubicBezTo>
                <a:cubicBezTo>
                  <a:pt x="2272415" y="10663"/>
                  <a:pt x="2255218" y="17840"/>
                  <a:pt x="2434791" y="0"/>
                </a:cubicBezTo>
                <a:cubicBezTo>
                  <a:pt x="2614364" y="-17840"/>
                  <a:pt x="2835715" y="21292"/>
                  <a:pt x="3145419" y="0"/>
                </a:cubicBezTo>
                <a:cubicBezTo>
                  <a:pt x="3455123" y="-21292"/>
                  <a:pt x="3637459" y="-17253"/>
                  <a:pt x="3791444" y="0"/>
                </a:cubicBezTo>
                <a:cubicBezTo>
                  <a:pt x="3945430" y="17253"/>
                  <a:pt x="4279174" y="-7169"/>
                  <a:pt x="4437469" y="0"/>
                </a:cubicBezTo>
                <a:cubicBezTo>
                  <a:pt x="4595764" y="7169"/>
                  <a:pt x="4821279" y="-22642"/>
                  <a:pt x="5148096" y="0"/>
                </a:cubicBezTo>
                <a:cubicBezTo>
                  <a:pt x="5474913" y="22642"/>
                  <a:pt x="5448635" y="9504"/>
                  <a:pt x="5729519" y="0"/>
                </a:cubicBezTo>
                <a:cubicBezTo>
                  <a:pt x="6010403" y="-9504"/>
                  <a:pt x="6292724" y="-6402"/>
                  <a:pt x="6569351" y="0"/>
                </a:cubicBezTo>
                <a:cubicBezTo>
                  <a:pt x="6631324" y="4528"/>
                  <a:pt x="6676125" y="55251"/>
                  <a:pt x="6678452" y="109101"/>
                </a:cubicBezTo>
                <a:cubicBezTo>
                  <a:pt x="6663047" y="265687"/>
                  <a:pt x="6657069" y="360356"/>
                  <a:pt x="6678452" y="545493"/>
                </a:cubicBezTo>
                <a:cubicBezTo>
                  <a:pt x="6691990" y="608081"/>
                  <a:pt x="6632122" y="654193"/>
                  <a:pt x="6569351" y="654594"/>
                </a:cubicBezTo>
                <a:cubicBezTo>
                  <a:pt x="6217234" y="677804"/>
                  <a:pt x="6042977" y="637148"/>
                  <a:pt x="5794121" y="654594"/>
                </a:cubicBezTo>
                <a:cubicBezTo>
                  <a:pt x="5545265" y="672041"/>
                  <a:pt x="5284903" y="632578"/>
                  <a:pt x="5148096" y="654594"/>
                </a:cubicBezTo>
                <a:cubicBezTo>
                  <a:pt x="5011290" y="676610"/>
                  <a:pt x="4764780" y="635009"/>
                  <a:pt x="4437469" y="654594"/>
                </a:cubicBezTo>
                <a:cubicBezTo>
                  <a:pt x="4110158" y="674179"/>
                  <a:pt x="3818398" y="636294"/>
                  <a:pt x="3662239" y="654594"/>
                </a:cubicBezTo>
                <a:cubicBezTo>
                  <a:pt x="3506080" y="672895"/>
                  <a:pt x="3325208" y="667062"/>
                  <a:pt x="3145418" y="654594"/>
                </a:cubicBezTo>
                <a:cubicBezTo>
                  <a:pt x="2965628" y="642126"/>
                  <a:pt x="2595841" y="627295"/>
                  <a:pt x="2370188" y="654594"/>
                </a:cubicBezTo>
                <a:cubicBezTo>
                  <a:pt x="2144535" y="681894"/>
                  <a:pt x="1803810" y="631266"/>
                  <a:pt x="1594959" y="654594"/>
                </a:cubicBezTo>
                <a:cubicBezTo>
                  <a:pt x="1386108" y="677922"/>
                  <a:pt x="1282654" y="638412"/>
                  <a:pt x="1078139" y="654594"/>
                </a:cubicBezTo>
                <a:cubicBezTo>
                  <a:pt x="873624" y="670776"/>
                  <a:pt x="476090" y="624562"/>
                  <a:pt x="109101" y="654594"/>
                </a:cubicBezTo>
                <a:cubicBezTo>
                  <a:pt x="47460" y="651356"/>
                  <a:pt x="4165" y="596818"/>
                  <a:pt x="0" y="545493"/>
                </a:cubicBezTo>
                <a:cubicBezTo>
                  <a:pt x="-13004" y="372448"/>
                  <a:pt x="11094" y="241119"/>
                  <a:pt x="0" y="109101"/>
                </a:cubicBezTo>
                <a:close/>
              </a:path>
              <a:path w="6678452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61449" y="24778"/>
                  <a:pt x="486536" y="4804"/>
                  <a:pt x="625921" y="0"/>
                </a:cubicBezTo>
                <a:cubicBezTo>
                  <a:pt x="765306" y="-4804"/>
                  <a:pt x="939604" y="26950"/>
                  <a:pt x="1207344" y="0"/>
                </a:cubicBezTo>
                <a:cubicBezTo>
                  <a:pt x="1475084" y="-26950"/>
                  <a:pt x="1644323" y="6817"/>
                  <a:pt x="1853369" y="0"/>
                </a:cubicBezTo>
                <a:cubicBezTo>
                  <a:pt x="2062416" y="-6817"/>
                  <a:pt x="2189765" y="-7955"/>
                  <a:pt x="2305586" y="0"/>
                </a:cubicBezTo>
                <a:cubicBezTo>
                  <a:pt x="2421407" y="7955"/>
                  <a:pt x="2782011" y="-1190"/>
                  <a:pt x="3080816" y="0"/>
                </a:cubicBezTo>
                <a:cubicBezTo>
                  <a:pt x="3379621" y="1190"/>
                  <a:pt x="3500176" y="-6943"/>
                  <a:pt x="3662239" y="0"/>
                </a:cubicBezTo>
                <a:cubicBezTo>
                  <a:pt x="3824302" y="6943"/>
                  <a:pt x="3995478" y="16112"/>
                  <a:pt x="4243661" y="0"/>
                </a:cubicBezTo>
                <a:cubicBezTo>
                  <a:pt x="4491844" y="-16112"/>
                  <a:pt x="4644411" y="23235"/>
                  <a:pt x="4889686" y="0"/>
                </a:cubicBezTo>
                <a:cubicBezTo>
                  <a:pt x="5134961" y="-23235"/>
                  <a:pt x="5181731" y="20638"/>
                  <a:pt x="5341904" y="0"/>
                </a:cubicBezTo>
                <a:cubicBezTo>
                  <a:pt x="5502077" y="-20638"/>
                  <a:pt x="6100960" y="-20591"/>
                  <a:pt x="6569351" y="0"/>
                </a:cubicBezTo>
                <a:cubicBezTo>
                  <a:pt x="6631344" y="-3380"/>
                  <a:pt x="6682933" y="39285"/>
                  <a:pt x="6678452" y="109101"/>
                </a:cubicBezTo>
                <a:cubicBezTo>
                  <a:pt x="6675203" y="289291"/>
                  <a:pt x="6669768" y="343217"/>
                  <a:pt x="6678452" y="545493"/>
                </a:cubicBezTo>
                <a:cubicBezTo>
                  <a:pt x="6679374" y="602641"/>
                  <a:pt x="6633202" y="660258"/>
                  <a:pt x="6569351" y="654594"/>
                </a:cubicBezTo>
                <a:cubicBezTo>
                  <a:pt x="6247876" y="681146"/>
                  <a:pt x="6097333" y="633045"/>
                  <a:pt x="5923326" y="654594"/>
                </a:cubicBezTo>
                <a:cubicBezTo>
                  <a:pt x="5749319" y="676143"/>
                  <a:pt x="5542960" y="665646"/>
                  <a:pt x="5277301" y="654594"/>
                </a:cubicBezTo>
                <a:cubicBezTo>
                  <a:pt x="5011643" y="643542"/>
                  <a:pt x="4984356" y="665026"/>
                  <a:pt x="4760481" y="654594"/>
                </a:cubicBezTo>
                <a:cubicBezTo>
                  <a:pt x="4536606" y="644162"/>
                  <a:pt x="4481970" y="644661"/>
                  <a:pt x="4308263" y="654594"/>
                </a:cubicBezTo>
                <a:cubicBezTo>
                  <a:pt x="4134556" y="664527"/>
                  <a:pt x="3863253" y="658576"/>
                  <a:pt x="3533034" y="654594"/>
                </a:cubicBezTo>
                <a:cubicBezTo>
                  <a:pt x="3202815" y="650612"/>
                  <a:pt x="3085311" y="636023"/>
                  <a:pt x="2757803" y="654594"/>
                </a:cubicBezTo>
                <a:cubicBezTo>
                  <a:pt x="2430295" y="673165"/>
                  <a:pt x="2302436" y="649128"/>
                  <a:pt x="1982573" y="654594"/>
                </a:cubicBezTo>
                <a:cubicBezTo>
                  <a:pt x="1662710" y="660061"/>
                  <a:pt x="1556893" y="671686"/>
                  <a:pt x="1271946" y="654594"/>
                </a:cubicBezTo>
                <a:cubicBezTo>
                  <a:pt x="986999" y="637502"/>
                  <a:pt x="960406" y="639512"/>
                  <a:pt x="690523" y="654594"/>
                </a:cubicBezTo>
                <a:cubicBezTo>
                  <a:pt x="420640" y="669676"/>
                  <a:pt x="247200" y="644522"/>
                  <a:pt x="109101" y="654594"/>
                </a:cubicBezTo>
                <a:cubicBezTo>
                  <a:pt x="43041" y="656530"/>
                  <a:pt x="2010" y="603461"/>
                  <a:pt x="0" y="545493"/>
                </a:cubicBezTo>
                <a:cubicBezTo>
                  <a:pt x="-14418" y="400407"/>
                  <a:pt x="3987" y="27173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1" name="Rounded Rectangle 6820">
            <a:extLst>
              <a:ext uri="{FF2B5EF4-FFF2-40B4-BE49-F238E27FC236}">
                <a16:creationId xmlns:a16="http://schemas.microsoft.com/office/drawing/2014/main" id="{68CFE4AA-5373-7F17-4272-9E27BFE6B9EB}"/>
              </a:ext>
            </a:extLst>
          </p:cNvPr>
          <p:cNvSpPr/>
          <p:nvPr/>
        </p:nvSpPr>
        <p:spPr>
          <a:xfrm>
            <a:off x="1268786" y="2360545"/>
            <a:ext cx="6678452" cy="654594"/>
          </a:xfrm>
          <a:custGeom>
            <a:avLst/>
            <a:gdLst>
              <a:gd name="connsiteX0" fmla="*/ 0 w 6678452"/>
              <a:gd name="connsiteY0" fmla="*/ 109101 h 654594"/>
              <a:gd name="connsiteX1" fmla="*/ 109101 w 6678452"/>
              <a:gd name="connsiteY1" fmla="*/ 0 h 654594"/>
              <a:gd name="connsiteX2" fmla="*/ 625921 w 6678452"/>
              <a:gd name="connsiteY2" fmla="*/ 0 h 654594"/>
              <a:gd name="connsiteX3" fmla="*/ 1207344 w 6678452"/>
              <a:gd name="connsiteY3" fmla="*/ 0 h 654594"/>
              <a:gd name="connsiteX4" fmla="*/ 1917971 w 6678452"/>
              <a:gd name="connsiteY4" fmla="*/ 0 h 654594"/>
              <a:gd name="connsiteX5" fmla="*/ 2434791 w 6678452"/>
              <a:gd name="connsiteY5" fmla="*/ 0 h 654594"/>
              <a:gd name="connsiteX6" fmla="*/ 3145419 w 6678452"/>
              <a:gd name="connsiteY6" fmla="*/ 0 h 654594"/>
              <a:gd name="connsiteX7" fmla="*/ 3791444 w 6678452"/>
              <a:gd name="connsiteY7" fmla="*/ 0 h 654594"/>
              <a:gd name="connsiteX8" fmla="*/ 4437469 w 6678452"/>
              <a:gd name="connsiteY8" fmla="*/ 0 h 654594"/>
              <a:gd name="connsiteX9" fmla="*/ 5148096 w 6678452"/>
              <a:gd name="connsiteY9" fmla="*/ 0 h 654594"/>
              <a:gd name="connsiteX10" fmla="*/ 5729519 w 6678452"/>
              <a:gd name="connsiteY10" fmla="*/ 0 h 654594"/>
              <a:gd name="connsiteX11" fmla="*/ 6569351 w 6678452"/>
              <a:gd name="connsiteY11" fmla="*/ 0 h 654594"/>
              <a:gd name="connsiteX12" fmla="*/ 6678452 w 6678452"/>
              <a:gd name="connsiteY12" fmla="*/ 109101 h 654594"/>
              <a:gd name="connsiteX13" fmla="*/ 6678452 w 6678452"/>
              <a:gd name="connsiteY13" fmla="*/ 545493 h 654594"/>
              <a:gd name="connsiteX14" fmla="*/ 6569351 w 6678452"/>
              <a:gd name="connsiteY14" fmla="*/ 654594 h 654594"/>
              <a:gd name="connsiteX15" fmla="*/ 5794121 w 6678452"/>
              <a:gd name="connsiteY15" fmla="*/ 654594 h 654594"/>
              <a:gd name="connsiteX16" fmla="*/ 5148096 w 6678452"/>
              <a:gd name="connsiteY16" fmla="*/ 654594 h 654594"/>
              <a:gd name="connsiteX17" fmla="*/ 4437469 w 6678452"/>
              <a:gd name="connsiteY17" fmla="*/ 654594 h 654594"/>
              <a:gd name="connsiteX18" fmla="*/ 3662239 w 6678452"/>
              <a:gd name="connsiteY18" fmla="*/ 654594 h 654594"/>
              <a:gd name="connsiteX19" fmla="*/ 3145418 w 6678452"/>
              <a:gd name="connsiteY19" fmla="*/ 654594 h 654594"/>
              <a:gd name="connsiteX20" fmla="*/ 2370188 w 6678452"/>
              <a:gd name="connsiteY20" fmla="*/ 654594 h 654594"/>
              <a:gd name="connsiteX21" fmla="*/ 1594959 w 6678452"/>
              <a:gd name="connsiteY21" fmla="*/ 654594 h 654594"/>
              <a:gd name="connsiteX22" fmla="*/ 1078139 w 6678452"/>
              <a:gd name="connsiteY22" fmla="*/ 654594 h 654594"/>
              <a:gd name="connsiteX23" fmla="*/ 109101 w 6678452"/>
              <a:gd name="connsiteY23" fmla="*/ 654594 h 654594"/>
              <a:gd name="connsiteX24" fmla="*/ 0 w 6678452"/>
              <a:gd name="connsiteY24" fmla="*/ 545493 h 654594"/>
              <a:gd name="connsiteX25" fmla="*/ 0 w 6678452"/>
              <a:gd name="connsiteY25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78452" h="654594" fill="none" extrusionOk="0">
                <a:moveTo>
                  <a:pt x="0" y="109101"/>
                </a:moveTo>
                <a:cubicBezTo>
                  <a:pt x="5075" y="62420"/>
                  <a:pt x="45732" y="118"/>
                  <a:pt x="109101" y="0"/>
                </a:cubicBezTo>
                <a:cubicBezTo>
                  <a:pt x="356263" y="-19653"/>
                  <a:pt x="403413" y="-20299"/>
                  <a:pt x="625921" y="0"/>
                </a:cubicBezTo>
                <a:cubicBezTo>
                  <a:pt x="848429" y="20299"/>
                  <a:pt x="931198" y="22174"/>
                  <a:pt x="1207344" y="0"/>
                </a:cubicBezTo>
                <a:cubicBezTo>
                  <a:pt x="1483490" y="-22174"/>
                  <a:pt x="1563527" y="-10663"/>
                  <a:pt x="1917971" y="0"/>
                </a:cubicBezTo>
                <a:cubicBezTo>
                  <a:pt x="2272415" y="10663"/>
                  <a:pt x="2255218" y="17840"/>
                  <a:pt x="2434791" y="0"/>
                </a:cubicBezTo>
                <a:cubicBezTo>
                  <a:pt x="2614364" y="-17840"/>
                  <a:pt x="2835715" y="21292"/>
                  <a:pt x="3145419" y="0"/>
                </a:cubicBezTo>
                <a:cubicBezTo>
                  <a:pt x="3455123" y="-21292"/>
                  <a:pt x="3637459" y="-17253"/>
                  <a:pt x="3791444" y="0"/>
                </a:cubicBezTo>
                <a:cubicBezTo>
                  <a:pt x="3945430" y="17253"/>
                  <a:pt x="4279174" y="-7169"/>
                  <a:pt x="4437469" y="0"/>
                </a:cubicBezTo>
                <a:cubicBezTo>
                  <a:pt x="4595764" y="7169"/>
                  <a:pt x="4821279" y="-22642"/>
                  <a:pt x="5148096" y="0"/>
                </a:cubicBezTo>
                <a:cubicBezTo>
                  <a:pt x="5474913" y="22642"/>
                  <a:pt x="5448635" y="9504"/>
                  <a:pt x="5729519" y="0"/>
                </a:cubicBezTo>
                <a:cubicBezTo>
                  <a:pt x="6010403" y="-9504"/>
                  <a:pt x="6292724" y="-6402"/>
                  <a:pt x="6569351" y="0"/>
                </a:cubicBezTo>
                <a:cubicBezTo>
                  <a:pt x="6631324" y="4528"/>
                  <a:pt x="6676125" y="55251"/>
                  <a:pt x="6678452" y="109101"/>
                </a:cubicBezTo>
                <a:cubicBezTo>
                  <a:pt x="6663047" y="265687"/>
                  <a:pt x="6657069" y="360356"/>
                  <a:pt x="6678452" y="545493"/>
                </a:cubicBezTo>
                <a:cubicBezTo>
                  <a:pt x="6691990" y="608081"/>
                  <a:pt x="6632122" y="654193"/>
                  <a:pt x="6569351" y="654594"/>
                </a:cubicBezTo>
                <a:cubicBezTo>
                  <a:pt x="6217234" y="677804"/>
                  <a:pt x="6042977" y="637148"/>
                  <a:pt x="5794121" y="654594"/>
                </a:cubicBezTo>
                <a:cubicBezTo>
                  <a:pt x="5545265" y="672041"/>
                  <a:pt x="5284903" y="632578"/>
                  <a:pt x="5148096" y="654594"/>
                </a:cubicBezTo>
                <a:cubicBezTo>
                  <a:pt x="5011290" y="676610"/>
                  <a:pt x="4764780" y="635009"/>
                  <a:pt x="4437469" y="654594"/>
                </a:cubicBezTo>
                <a:cubicBezTo>
                  <a:pt x="4110158" y="674179"/>
                  <a:pt x="3818398" y="636294"/>
                  <a:pt x="3662239" y="654594"/>
                </a:cubicBezTo>
                <a:cubicBezTo>
                  <a:pt x="3506080" y="672895"/>
                  <a:pt x="3325208" y="667062"/>
                  <a:pt x="3145418" y="654594"/>
                </a:cubicBezTo>
                <a:cubicBezTo>
                  <a:pt x="2965628" y="642126"/>
                  <a:pt x="2595841" y="627295"/>
                  <a:pt x="2370188" y="654594"/>
                </a:cubicBezTo>
                <a:cubicBezTo>
                  <a:pt x="2144535" y="681894"/>
                  <a:pt x="1803810" y="631266"/>
                  <a:pt x="1594959" y="654594"/>
                </a:cubicBezTo>
                <a:cubicBezTo>
                  <a:pt x="1386108" y="677922"/>
                  <a:pt x="1282654" y="638412"/>
                  <a:pt x="1078139" y="654594"/>
                </a:cubicBezTo>
                <a:cubicBezTo>
                  <a:pt x="873624" y="670776"/>
                  <a:pt x="476090" y="624562"/>
                  <a:pt x="109101" y="654594"/>
                </a:cubicBezTo>
                <a:cubicBezTo>
                  <a:pt x="47460" y="651356"/>
                  <a:pt x="4165" y="596818"/>
                  <a:pt x="0" y="545493"/>
                </a:cubicBezTo>
                <a:cubicBezTo>
                  <a:pt x="-13004" y="372448"/>
                  <a:pt x="11094" y="241119"/>
                  <a:pt x="0" y="109101"/>
                </a:cubicBezTo>
                <a:close/>
              </a:path>
              <a:path w="6678452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61449" y="24778"/>
                  <a:pt x="486536" y="4804"/>
                  <a:pt x="625921" y="0"/>
                </a:cubicBezTo>
                <a:cubicBezTo>
                  <a:pt x="765306" y="-4804"/>
                  <a:pt x="939604" y="26950"/>
                  <a:pt x="1207344" y="0"/>
                </a:cubicBezTo>
                <a:cubicBezTo>
                  <a:pt x="1475084" y="-26950"/>
                  <a:pt x="1644323" y="6817"/>
                  <a:pt x="1853369" y="0"/>
                </a:cubicBezTo>
                <a:cubicBezTo>
                  <a:pt x="2062416" y="-6817"/>
                  <a:pt x="2189765" y="-7955"/>
                  <a:pt x="2305586" y="0"/>
                </a:cubicBezTo>
                <a:cubicBezTo>
                  <a:pt x="2421407" y="7955"/>
                  <a:pt x="2782011" y="-1190"/>
                  <a:pt x="3080816" y="0"/>
                </a:cubicBezTo>
                <a:cubicBezTo>
                  <a:pt x="3379621" y="1190"/>
                  <a:pt x="3500176" y="-6943"/>
                  <a:pt x="3662239" y="0"/>
                </a:cubicBezTo>
                <a:cubicBezTo>
                  <a:pt x="3824302" y="6943"/>
                  <a:pt x="3995478" y="16112"/>
                  <a:pt x="4243661" y="0"/>
                </a:cubicBezTo>
                <a:cubicBezTo>
                  <a:pt x="4491844" y="-16112"/>
                  <a:pt x="4644411" y="23235"/>
                  <a:pt x="4889686" y="0"/>
                </a:cubicBezTo>
                <a:cubicBezTo>
                  <a:pt x="5134961" y="-23235"/>
                  <a:pt x="5181731" y="20638"/>
                  <a:pt x="5341904" y="0"/>
                </a:cubicBezTo>
                <a:cubicBezTo>
                  <a:pt x="5502077" y="-20638"/>
                  <a:pt x="6100960" y="-20591"/>
                  <a:pt x="6569351" y="0"/>
                </a:cubicBezTo>
                <a:cubicBezTo>
                  <a:pt x="6631344" y="-3380"/>
                  <a:pt x="6682933" y="39285"/>
                  <a:pt x="6678452" y="109101"/>
                </a:cubicBezTo>
                <a:cubicBezTo>
                  <a:pt x="6675203" y="289291"/>
                  <a:pt x="6669768" y="343217"/>
                  <a:pt x="6678452" y="545493"/>
                </a:cubicBezTo>
                <a:cubicBezTo>
                  <a:pt x="6679374" y="602641"/>
                  <a:pt x="6633202" y="660258"/>
                  <a:pt x="6569351" y="654594"/>
                </a:cubicBezTo>
                <a:cubicBezTo>
                  <a:pt x="6247876" y="681146"/>
                  <a:pt x="6097333" y="633045"/>
                  <a:pt x="5923326" y="654594"/>
                </a:cubicBezTo>
                <a:cubicBezTo>
                  <a:pt x="5749319" y="676143"/>
                  <a:pt x="5542960" y="665646"/>
                  <a:pt x="5277301" y="654594"/>
                </a:cubicBezTo>
                <a:cubicBezTo>
                  <a:pt x="5011643" y="643542"/>
                  <a:pt x="4984356" y="665026"/>
                  <a:pt x="4760481" y="654594"/>
                </a:cubicBezTo>
                <a:cubicBezTo>
                  <a:pt x="4536606" y="644162"/>
                  <a:pt x="4481970" y="644661"/>
                  <a:pt x="4308263" y="654594"/>
                </a:cubicBezTo>
                <a:cubicBezTo>
                  <a:pt x="4134556" y="664527"/>
                  <a:pt x="3863253" y="658576"/>
                  <a:pt x="3533034" y="654594"/>
                </a:cubicBezTo>
                <a:cubicBezTo>
                  <a:pt x="3202815" y="650612"/>
                  <a:pt x="3085311" y="636023"/>
                  <a:pt x="2757803" y="654594"/>
                </a:cubicBezTo>
                <a:cubicBezTo>
                  <a:pt x="2430295" y="673165"/>
                  <a:pt x="2302436" y="649128"/>
                  <a:pt x="1982573" y="654594"/>
                </a:cubicBezTo>
                <a:cubicBezTo>
                  <a:pt x="1662710" y="660061"/>
                  <a:pt x="1556893" y="671686"/>
                  <a:pt x="1271946" y="654594"/>
                </a:cubicBezTo>
                <a:cubicBezTo>
                  <a:pt x="986999" y="637502"/>
                  <a:pt x="960406" y="639512"/>
                  <a:pt x="690523" y="654594"/>
                </a:cubicBezTo>
                <a:cubicBezTo>
                  <a:pt x="420640" y="669676"/>
                  <a:pt x="247200" y="644522"/>
                  <a:pt x="109101" y="654594"/>
                </a:cubicBezTo>
                <a:cubicBezTo>
                  <a:pt x="43041" y="656530"/>
                  <a:pt x="2010" y="603461"/>
                  <a:pt x="0" y="545493"/>
                </a:cubicBezTo>
                <a:cubicBezTo>
                  <a:pt x="-14418" y="400407"/>
                  <a:pt x="3987" y="27173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2" name="Rounded Rectangle 6821">
            <a:extLst>
              <a:ext uri="{FF2B5EF4-FFF2-40B4-BE49-F238E27FC236}">
                <a16:creationId xmlns:a16="http://schemas.microsoft.com/office/drawing/2014/main" id="{DDD42DF0-EDBD-F63E-B337-36DA1E5A71FC}"/>
              </a:ext>
            </a:extLst>
          </p:cNvPr>
          <p:cNvSpPr/>
          <p:nvPr/>
        </p:nvSpPr>
        <p:spPr>
          <a:xfrm>
            <a:off x="1324095" y="3335572"/>
            <a:ext cx="6678452" cy="654594"/>
          </a:xfrm>
          <a:custGeom>
            <a:avLst/>
            <a:gdLst>
              <a:gd name="connsiteX0" fmla="*/ 0 w 6678452"/>
              <a:gd name="connsiteY0" fmla="*/ 109101 h 654594"/>
              <a:gd name="connsiteX1" fmla="*/ 109101 w 6678452"/>
              <a:gd name="connsiteY1" fmla="*/ 0 h 654594"/>
              <a:gd name="connsiteX2" fmla="*/ 625921 w 6678452"/>
              <a:gd name="connsiteY2" fmla="*/ 0 h 654594"/>
              <a:gd name="connsiteX3" fmla="*/ 1207344 w 6678452"/>
              <a:gd name="connsiteY3" fmla="*/ 0 h 654594"/>
              <a:gd name="connsiteX4" fmla="*/ 1917971 w 6678452"/>
              <a:gd name="connsiteY4" fmla="*/ 0 h 654594"/>
              <a:gd name="connsiteX5" fmla="*/ 2434791 w 6678452"/>
              <a:gd name="connsiteY5" fmla="*/ 0 h 654594"/>
              <a:gd name="connsiteX6" fmla="*/ 3145419 w 6678452"/>
              <a:gd name="connsiteY6" fmla="*/ 0 h 654594"/>
              <a:gd name="connsiteX7" fmla="*/ 3791444 w 6678452"/>
              <a:gd name="connsiteY7" fmla="*/ 0 h 654594"/>
              <a:gd name="connsiteX8" fmla="*/ 4437469 w 6678452"/>
              <a:gd name="connsiteY8" fmla="*/ 0 h 654594"/>
              <a:gd name="connsiteX9" fmla="*/ 5148096 w 6678452"/>
              <a:gd name="connsiteY9" fmla="*/ 0 h 654594"/>
              <a:gd name="connsiteX10" fmla="*/ 5729519 w 6678452"/>
              <a:gd name="connsiteY10" fmla="*/ 0 h 654594"/>
              <a:gd name="connsiteX11" fmla="*/ 6569351 w 6678452"/>
              <a:gd name="connsiteY11" fmla="*/ 0 h 654594"/>
              <a:gd name="connsiteX12" fmla="*/ 6678452 w 6678452"/>
              <a:gd name="connsiteY12" fmla="*/ 109101 h 654594"/>
              <a:gd name="connsiteX13" fmla="*/ 6678452 w 6678452"/>
              <a:gd name="connsiteY13" fmla="*/ 545493 h 654594"/>
              <a:gd name="connsiteX14" fmla="*/ 6569351 w 6678452"/>
              <a:gd name="connsiteY14" fmla="*/ 654594 h 654594"/>
              <a:gd name="connsiteX15" fmla="*/ 5794121 w 6678452"/>
              <a:gd name="connsiteY15" fmla="*/ 654594 h 654594"/>
              <a:gd name="connsiteX16" fmla="*/ 5148096 w 6678452"/>
              <a:gd name="connsiteY16" fmla="*/ 654594 h 654594"/>
              <a:gd name="connsiteX17" fmla="*/ 4437469 w 6678452"/>
              <a:gd name="connsiteY17" fmla="*/ 654594 h 654594"/>
              <a:gd name="connsiteX18" fmla="*/ 3662239 w 6678452"/>
              <a:gd name="connsiteY18" fmla="*/ 654594 h 654594"/>
              <a:gd name="connsiteX19" fmla="*/ 3145418 w 6678452"/>
              <a:gd name="connsiteY19" fmla="*/ 654594 h 654594"/>
              <a:gd name="connsiteX20" fmla="*/ 2370188 w 6678452"/>
              <a:gd name="connsiteY20" fmla="*/ 654594 h 654594"/>
              <a:gd name="connsiteX21" fmla="*/ 1594959 w 6678452"/>
              <a:gd name="connsiteY21" fmla="*/ 654594 h 654594"/>
              <a:gd name="connsiteX22" fmla="*/ 1078139 w 6678452"/>
              <a:gd name="connsiteY22" fmla="*/ 654594 h 654594"/>
              <a:gd name="connsiteX23" fmla="*/ 109101 w 6678452"/>
              <a:gd name="connsiteY23" fmla="*/ 654594 h 654594"/>
              <a:gd name="connsiteX24" fmla="*/ 0 w 6678452"/>
              <a:gd name="connsiteY24" fmla="*/ 545493 h 654594"/>
              <a:gd name="connsiteX25" fmla="*/ 0 w 6678452"/>
              <a:gd name="connsiteY25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78452" h="654594" fill="none" extrusionOk="0">
                <a:moveTo>
                  <a:pt x="0" y="109101"/>
                </a:moveTo>
                <a:cubicBezTo>
                  <a:pt x="5075" y="62420"/>
                  <a:pt x="45732" y="118"/>
                  <a:pt x="109101" y="0"/>
                </a:cubicBezTo>
                <a:cubicBezTo>
                  <a:pt x="356263" y="-19653"/>
                  <a:pt x="403413" y="-20299"/>
                  <a:pt x="625921" y="0"/>
                </a:cubicBezTo>
                <a:cubicBezTo>
                  <a:pt x="848429" y="20299"/>
                  <a:pt x="931198" y="22174"/>
                  <a:pt x="1207344" y="0"/>
                </a:cubicBezTo>
                <a:cubicBezTo>
                  <a:pt x="1483490" y="-22174"/>
                  <a:pt x="1563527" y="-10663"/>
                  <a:pt x="1917971" y="0"/>
                </a:cubicBezTo>
                <a:cubicBezTo>
                  <a:pt x="2272415" y="10663"/>
                  <a:pt x="2255218" y="17840"/>
                  <a:pt x="2434791" y="0"/>
                </a:cubicBezTo>
                <a:cubicBezTo>
                  <a:pt x="2614364" y="-17840"/>
                  <a:pt x="2835715" y="21292"/>
                  <a:pt x="3145419" y="0"/>
                </a:cubicBezTo>
                <a:cubicBezTo>
                  <a:pt x="3455123" y="-21292"/>
                  <a:pt x="3637459" y="-17253"/>
                  <a:pt x="3791444" y="0"/>
                </a:cubicBezTo>
                <a:cubicBezTo>
                  <a:pt x="3945430" y="17253"/>
                  <a:pt x="4279174" y="-7169"/>
                  <a:pt x="4437469" y="0"/>
                </a:cubicBezTo>
                <a:cubicBezTo>
                  <a:pt x="4595764" y="7169"/>
                  <a:pt x="4821279" y="-22642"/>
                  <a:pt x="5148096" y="0"/>
                </a:cubicBezTo>
                <a:cubicBezTo>
                  <a:pt x="5474913" y="22642"/>
                  <a:pt x="5448635" y="9504"/>
                  <a:pt x="5729519" y="0"/>
                </a:cubicBezTo>
                <a:cubicBezTo>
                  <a:pt x="6010403" y="-9504"/>
                  <a:pt x="6292724" y="-6402"/>
                  <a:pt x="6569351" y="0"/>
                </a:cubicBezTo>
                <a:cubicBezTo>
                  <a:pt x="6631324" y="4528"/>
                  <a:pt x="6676125" y="55251"/>
                  <a:pt x="6678452" y="109101"/>
                </a:cubicBezTo>
                <a:cubicBezTo>
                  <a:pt x="6663047" y="265687"/>
                  <a:pt x="6657069" y="360356"/>
                  <a:pt x="6678452" y="545493"/>
                </a:cubicBezTo>
                <a:cubicBezTo>
                  <a:pt x="6691990" y="608081"/>
                  <a:pt x="6632122" y="654193"/>
                  <a:pt x="6569351" y="654594"/>
                </a:cubicBezTo>
                <a:cubicBezTo>
                  <a:pt x="6217234" y="677804"/>
                  <a:pt x="6042977" y="637148"/>
                  <a:pt x="5794121" y="654594"/>
                </a:cubicBezTo>
                <a:cubicBezTo>
                  <a:pt x="5545265" y="672041"/>
                  <a:pt x="5284903" y="632578"/>
                  <a:pt x="5148096" y="654594"/>
                </a:cubicBezTo>
                <a:cubicBezTo>
                  <a:pt x="5011290" y="676610"/>
                  <a:pt x="4764780" y="635009"/>
                  <a:pt x="4437469" y="654594"/>
                </a:cubicBezTo>
                <a:cubicBezTo>
                  <a:pt x="4110158" y="674179"/>
                  <a:pt x="3818398" y="636294"/>
                  <a:pt x="3662239" y="654594"/>
                </a:cubicBezTo>
                <a:cubicBezTo>
                  <a:pt x="3506080" y="672895"/>
                  <a:pt x="3325208" y="667062"/>
                  <a:pt x="3145418" y="654594"/>
                </a:cubicBezTo>
                <a:cubicBezTo>
                  <a:pt x="2965628" y="642126"/>
                  <a:pt x="2595841" y="627295"/>
                  <a:pt x="2370188" y="654594"/>
                </a:cubicBezTo>
                <a:cubicBezTo>
                  <a:pt x="2144535" y="681894"/>
                  <a:pt x="1803810" y="631266"/>
                  <a:pt x="1594959" y="654594"/>
                </a:cubicBezTo>
                <a:cubicBezTo>
                  <a:pt x="1386108" y="677922"/>
                  <a:pt x="1282654" y="638412"/>
                  <a:pt x="1078139" y="654594"/>
                </a:cubicBezTo>
                <a:cubicBezTo>
                  <a:pt x="873624" y="670776"/>
                  <a:pt x="476090" y="624562"/>
                  <a:pt x="109101" y="654594"/>
                </a:cubicBezTo>
                <a:cubicBezTo>
                  <a:pt x="47460" y="651356"/>
                  <a:pt x="4165" y="596818"/>
                  <a:pt x="0" y="545493"/>
                </a:cubicBezTo>
                <a:cubicBezTo>
                  <a:pt x="-13004" y="372448"/>
                  <a:pt x="11094" y="241119"/>
                  <a:pt x="0" y="109101"/>
                </a:cubicBezTo>
                <a:close/>
              </a:path>
              <a:path w="6678452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61449" y="24778"/>
                  <a:pt x="486536" y="4804"/>
                  <a:pt x="625921" y="0"/>
                </a:cubicBezTo>
                <a:cubicBezTo>
                  <a:pt x="765306" y="-4804"/>
                  <a:pt x="939604" y="26950"/>
                  <a:pt x="1207344" y="0"/>
                </a:cubicBezTo>
                <a:cubicBezTo>
                  <a:pt x="1475084" y="-26950"/>
                  <a:pt x="1644323" y="6817"/>
                  <a:pt x="1853369" y="0"/>
                </a:cubicBezTo>
                <a:cubicBezTo>
                  <a:pt x="2062416" y="-6817"/>
                  <a:pt x="2189765" y="-7955"/>
                  <a:pt x="2305586" y="0"/>
                </a:cubicBezTo>
                <a:cubicBezTo>
                  <a:pt x="2421407" y="7955"/>
                  <a:pt x="2782011" y="-1190"/>
                  <a:pt x="3080816" y="0"/>
                </a:cubicBezTo>
                <a:cubicBezTo>
                  <a:pt x="3379621" y="1190"/>
                  <a:pt x="3500176" y="-6943"/>
                  <a:pt x="3662239" y="0"/>
                </a:cubicBezTo>
                <a:cubicBezTo>
                  <a:pt x="3824302" y="6943"/>
                  <a:pt x="3995478" y="16112"/>
                  <a:pt x="4243661" y="0"/>
                </a:cubicBezTo>
                <a:cubicBezTo>
                  <a:pt x="4491844" y="-16112"/>
                  <a:pt x="4644411" y="23235"/>
                  <a:pt x="4889686" y="0"/>
                </a:cubicBezTo>
                <a:cubicBezTo>
                  <a:pt x="5134961" y="-23235"/>
                  <a:pt x="5181731" y="20638"/>
                  <a:pt x="5341904" y="0"/>
                </a:cubicBezTo>
                <a:cubicBezTo>
                  <a:pt x="5502077" y="-20638"/>
                  <a:pt x="6100960" y="-20591"/>
                  <a:pt x="6569351" y="0"/>
                </a:cubicBezTo>
                <a:cubicBezTo>
                  <a:pt x="6631344" y="-3380"/>
                  <a:pt x="6682933" y="39285"/>
                  <a:pt x="6678452" y="109101"/>
                </a:cubicBezTo>
                <a:cubicBezTo>
                  <a:pt x="6675203" y="289291"/>
                  <a:pt x="6669768" y="343217"/>
                  <a:pt x="6678452" y="545493"/>
                </a:cubicBezTo>
                <a:cubicBezTo>
                  <a:pt x="6679374" y="602641"/>
                  <a:pt x="6633202" y="660258"/>
                  <a:pt x="6569351" y="654594"/>
                </a:cubicBezTo>
                <a:cubicBezTo>
                  <a:pt x="6247876" y="681146"/>
                  <a:pt x="6097333" y="633045"/>
                  <a:pt x="5923326" y="654594"/>
                </a:cubicBezTo>
                <a:cubicBezTo>
                  <a:pt x="5749319" y="676143"/>
                  <a:pt x="5542960" y="665646"/>
                  <a:pt x="5277301" y="654594"/>
                </a:cubicBezTo>
                <a:cubicBezTo>
                  <a:pt x="5011643" y="643542"/>
                  <a:pt x="4984356" y="665026"/>
                  <a:pt x="4760481" y="654594"/>
                </a:cubicBezTo>
                <a:cubicBezTo>
                  <a:pt x="4536606" y="644162"/>
                  <a:pt x="4481970" y="644661"/>
                  <a:pt x="4308263" y="654594"/>
                </a:cubicBezTo>
                <a:cubicBezTo>
                  <a:pt x="4134556" y="664527"/>
                  <a:pt x="3863253" y="658576"/>
                  <a:pt x="3533034" y="654594"/>
                </a:cubicBezTo>
                <a:cubicBezTo>
                  <a:pt x="3202815" y="650612"/>
                  <a:pt x="3085311" y="636023"/>
                  <a:pt x="2757803" y="654594"/>
                </a:cubicBezTo>
                <a:cubicBezTo>
                  <a:pt x="2430295" y="673165"/>
                  <a:pt x="2302436" y="649128"/>
                  <a:pt x="1982573" y="654594"/>
                </a:cubicBezTo>
                <a:cubicBezTo>
                  <a:pt x="1662710" y="660061"/>
                  <a:pt x="1556893" y="671686"/>
                  <a:pt x="1271946" y="654594"/>
                </a:cubicBezTo>
                <a:cubicBezTo>
                  <a:pt x="986999" y="637502"/>
                  <a:pt x="960406" y="639512"/>
                  <a:pt x="690523" y="654594"/>
                </a:cubicBezTo>
                <a:cubicBezTo>
                  <a:pt x="420640" y="669676"/>
                  <a:pt x="247200" y="644522"/>
                  <a:pt x="109101" y="654594"/>
                </a:cubicBezTo>
                <a:cubicBezTo>
                  <a:pt x="43041" y="656530"/>
                  <a:pt x="2010" y="603461"/>
                  <a:pt x="0" y="545493"/>
                </a:cubicBezTo>
                <a:cubicBezTo>
                  <a:pt x="-14418" y="400407"/>
                  <a:pt x="3987" y="27173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3D4E6A-B970-F4CD-BFB1-C175CEAAB897}"/>
              </a:ext>
            </a:extLst>
          </p:cNvPr>
          <p:cNvSpPr txBox="1"/>
          <p:nvPr/>
        </p:nvSpPr>
        <p:spPr>
          <a:xfrm>
            <a:off x="1238298" y="1388583"/>
            <a:ext cx="1251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U</a:t>
            </a:r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nit: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F24088-CF63-ACAF-5878-18D141C8C354}"/>
              </a:ext>
            </a:extLst>
          </p:cNvPr>
          <p:cNvSpPr txBox="1"/>
          <p:nvPr/>
        </p:nvSpPr>
        <p:spPr>
          <a:xfrm>
            <a:off x="1227141" y="2372838"/>
            <a:ext cx="15905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Lesson: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6985001-C34E-3B1A-6344-292FEE3C613B}"/>
              </a:ext>
            </a:extLst>
          </p:cNvPr>
          <p:cNvSpPr txBox="1"/>
          <p:nvPr/>
        </p:nvSpPr>
        <p:spPr>
          <a:xfrm>
            <a:off x="1330299" y="3345210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Page: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6176B68-F7F5-F669-001C-5859016D7750}"/>
              </a:ext>
            </a:extLst>
          </p:cNvPr>
          <p:cNvSpPr txBox="1"/>
          <p:nvPr/>
        </p:nvSpPr>
        <p:spPr>
          <a:xfrm>
            <a:off x="2347406" y="1346834"/>
            <a:ext cx="571076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solidFill>
                  <a:srgbClr val="6C83C5"/>
                </a:solidFill>
                <a:latin typeface="Comic Sans MS" panose="030F0902030302020204" pitchFamily="66" charset="0"/>
              </a:rPr>
              <a:t>4 from here to there</a:t>
            </a:r>
            <a:endParaRPr lang="en-US" sz="40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6823" name="TextBox 6822">
            <a:extLst>
              <a:ext uri="{FF2B5EF4-FFF2-40B4-BE49-F238E27FC236}">
                <a16:creationId xmlns:a16="http://schemas.microsoft.com/office/drawing/2014/main" id="{9F5F224E-0EDA-E2F7-74D3-C609930C6FA6}"/>
              </a:ext>
            </a:extLst>
          </p:cNvPr>
          <p:cNvSpPr txBox="1"/>
          <p:nvPr/>
        </p:nvSpPr>
        <p:spPr>
          <a:xfrm>
            <a:off x="2646712" y="2432612"/>
            <a:ext cx="571076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4 phonics</a:t>
            </a:r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6824" name="TextBox 6823">
            <a:extLst>
              <a:ext uri="{FF2B5EF4-FFF2-40B4-BE49-F238E27FC236}">
                <a16:creationId xmlns:a16="http://schemas.microsoft.com/office/drawing/2014/main" id="{95CF9DBE-9C3B-FE66-AE41-7E222DCDF7B0}"/>
              </a:ext>
            </a:extLst>
          </p:cNvPr>
          <p:cNvSpPr txBox="1"/>
          <p:nvPr/>
        </p:nvSpPr>
        <p:spPr>
          <a:xfrm>
            <a:off x="2612629" y="3375888"/>
            <a:ext cx="571076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32-33</a:t>
            </a: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Google Shape;2573;p4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6" name="Google Shape;2576;p4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77" name="Google Shape;2577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3" name="Google Shape;2583;p4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84" name="Google Shape;2584;p4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85" name="Google Shape;2585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1" name="Google Shape;2591;p4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2" name="Google Shape;2592;p46"/>
          <p:cNvGrpSpPr/>
          <p:nvPr/>
        </p:nvGrpSpPr>
        <p:grpSpPr>
          <a:xfrm>
            <a:off x="7746992" y="2551053"/>
            <a:ext cx="1320767" cy="1774220"/>
            <a:chOff x="5299300" y="1742213"/>
            <a:chExt cx="1278450" cy="1717375"/>
          </a:xfrm>
        </p:grpSpPr>
        <p:sp>
          <p:nvSpPr>
            <p:cNvPr id="2593" name="Google Shape;2593;p46"/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6"/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6"/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6"/>
            <p:cNvSpPr/>
            <p:nvPr/>
          </p:nvSpPr>
          <p:spPr>
            <a:xfrm>
              <a:off x="5299300" y="1742213"/>
              <a:ext cx="1278450" cy="1434800"/>
            </a:xfrm>
            <a:custGeom>
              <a:avLst/>
              <a:gdLst/>
              <a:ahLst/>
              <a:cxnLst/>
              <a:rect l="l" t="t" r="r" b="b"/>
              <a:pathLst>
                <a:path w="51138" h="57392" extrusionOk="0">
                  <a:moveTo>
                    <a:pt x="25402" y="1"/>
                  </a:moveTo>
                  <a:lnTo>
                    <a:pt x="25223" y="52"/>
                  </a:lnTo>
                  <a:lnTo>
                    <a:pt x="25146" y="78"/>
                  </a:lnTo>
                  <a:lnTo>
                    <a:pt x="25069" y="155"/>
                  </a:lnTo>
                  <a:lnTo>
                    <a:pt x="25018" y="206"/>
                  </a:lnTo>
                  <a:lnTo>
                    <a:pt x="24967" y="308"/>
                  </a:lnTo>
                  <a:lnTo>
                    <a:pt x="24941" y="385"/>
                  </a:lnTo>
                  <a:lnTo>
                    <a:pt x="24941" y="513"/>
                  </a:lnTo>
                  <a:lnTo>
                    <a:pt x="25018" y="1308"/>
                  </a:lnTo>
                  <a:lnTo>
                    <a:pt x="25069" y="2128"/>
                  </a:lnTo>
                  <a:lnTo>
                    <a:pt x="25069" y="2923"/>
                  </a:lnTo>
                  <a:lnTo>
                    <a:pt x="25095" y="3743"/>
                  </a:lnTo>
                  <a:lnTo>
                    <a:pt x="25044" y="5358"/>
                  </a:lnTo>
                  <a:lnTo>
                    <a:pt x="24992" y="6973"/>
                  </a:lnTo>
                  <a:lnTo>
                    <a:pt x="24685" y="6537"/>
                  </a:lnTo>
                  <a:lnTo>
                    <a:pt x="24377" y="6101"/>
                  </a:lnTo>
                  <a:lnTo>
                    <a:pt x="24044" y="5691"/>
                  </a:lnTo>
                  <a:lnTo>
                    <a:pt x="23685" y="5307"/>
                  </a:lnTo>
                  <a:lnTo>
                    <a:pt x="23326" y="4922"/>
                  </a:lnTo>
                  <a:lnTo>
                    <a:pt x="22967" y="4563"/>
                  </a:lnTo>
                  <a:lnTo>
                    <a:pt x="22583" y="4230"/>
                  </a:lnTo>
                  <a:lnTo>
                    <a:pt x="22198" y="3922"/>
                  </a:lnTo>
                  <a:lnTo>
                    <a:pt x="21814" y="3666"/>
                  </a:lnTo>
                  <a:lnTo>
                    <a:pt x="21404" y="3435"/>
                  </a:lnTo>
                  <a:lnTo>
                    <a:pt x="20968" y="3230"/>
                  </a:lnTo>
                  <a:lnTo>
                    <a:pt x="20532" y="3051"/>
                  </a:lnTo>
                  <a:lnTo>
                    <a:pt x="20096" y="2948"/>
                  </a:lnTo>
                  <a:lnTo>
                    <a:pt x="19661" y="2872"/>
                  </a:lnTo>
                  <a:lnTo>
                    <a:pt x="19199" y="2820"/>
                  </a:lnTo>
                  <a:lnTo>
                    <a:pt x="18712" y="2846"/>
                  </a:lnTo>
                  <a:lnTo>
                    <a:pt x="18533" y="2897"/>
                  </a:lnTo>
                  <a:lnTo>
                    <a:pt x="18405" y="2974"/>
                  </a:lnTo>
                  <a:lnTo>
                    <a:pt x="18277" y="3102"/>
                  </a:lnTo>
                  <a:lnTo>
                    <a:pt x="18225" y="3256"/>
                  </a:lnTo>
                  <a:lnTo>
                    <a:pt x="18200" y="3410"/>
                  </a:lnTo>
                  <a:lnTo>
                    <a:pt x="18225" y="3564"/>
                  </a:lnTo>
                  <a:lnTo>
                    <a:pt x="18302" y="3717"/>
                  </a:lnTo>
                  <a:lnTo>
                    <a:pt x="18456" y="3846"/>
                  </a:lnTo>
                  <a:lnTo>
                    <a:pt x="19661" y="4691"/>
                  </a:lnTo>
                  <a:lnTo>
                    <a:pt x="20225" y="5127"/>
                  </a:lnTo>
                  <a:lnTo>
                    <a:pt x="20763" y="5563"/>
                  </a:lnTo>
                  <a:lnTo>
                    <a:pt x="21276" y="6024"/>
                  </a:lnTo>
                  <a:lnTo>
                    <a:pt x="21763" y="6537"/>
                  </a:lnTo>
                  <a:lnTo>
                    <a:pt x="22224" y="7075"/>
                  </a:lnTo>
                  <a:lnTo>
                    <a:pt x="22685" y="7665"/>
                  </a:lnTo>
                  <a:lnTo>
                    <a:pt x="22147" y="7793"/>
                  </a:lnTo>
                  <a:lnTo>
                    <a:pt x="21660" y="7895"/>
                  </a:lnTo>
                  <a:lnTo>
                    <a:pt x="21147" y="8024"/>
                  </a:lnTo>
                  <a:lnTo>
                    <a:pt x="20660" y="8177"/>
                  </a:lnTo>
                  <a:lnTo>
                    <a:pt x="20173" y="8331"/>
                  </a:lnTo>
                  <a:lnTo>
                    <a:pt x="19712" y="8511"/>
                  </a:lnTo>
                  <a:lnTo>
                    <a:pt x="18764" y="8921"/>
                  </a:lnTo>
                  <a:lnTo>
                    <a:pt x="17866" y="9356"/>
                  </a:lnTo>
                  <a:lnTo>
                    <a:pt x="16995" y="9843"/>
                  </a:lnTo>
                  <a:lnTo>
                    <a:pt x="16149" y="10382"/>
                  </a:lnTo>
                  <a:lnTo>
                    <a:pt x="15354" y="10971"/>
                  </a:lnTo>
                  <a:lnTo>
                    <a:pt x="14560" y="11612"/>
                  </a:lnTo>
                  <a:lnTo>
                    <a:pt x="13817" y="12279"/>
                  </a:lnTo>
                  <a:lnTo>
                    <a:pt x="13099" y="12996"/>
                  </a:lnTo>
                  <a:lnTo>
                    <a:pt x="12407" y="13740"/>
                  </a:lnTo>
                  <a:lnTo>
                    <a:pt x="11766" y="14534"/>
                  </a:lnTo>
                  <a:lnTo>
                    <a:pt x="11151" y="15380"/>
                  </a:lnTo>
                  <a:lnTo>
                    <a:pt x="10561" y="16226"/>
                  </a:lnTo>
                  <a:lnTo>
                    <a:pt x="9997" y="17123"/>
                  </a:lnTo>
                  <a:lnTo>
                    <a:pt x="9459" y="18046"/>
                  </a:lnTo>
                  <a:lnTo>
                    <a:pt x="8972" y="19020"/>
                  </a:lnTo>
                  <a:lnTo>
                    <a:pt x="8511" y="19994"/>
                  </a:lnTo>
                  <a:lnTo>
                    <a:pt x="8100" y="20993"/>
                  </a:lnTo>
                  <a:lnTo>
                    <a:pt x="7690" y="22019"/>
                  </a:lnTo>
                  <a:lnTo>
                    <a:pt x="7332" y="23070"/>
                  </a:lnTo>
                  <a:lnTo>
                    <a:pt x="6998" y="24146"/>
                  </a:lnTo>
                  <a:lnTo>
                    <a:pt x="6716" y="25223"/>
                  </a:lnTo>
                  <a:lnTo>
                    <a:pt x="6460" y="26351"/>
                  </a:lnTo>
                  <a:lnTo>
                    <a:pt x="6229" y="27453"/>
                  </a:lnTo>
                  <a:lnTo>
                    <a:pt x="6024" y="28581"/>
                  </a:lnTo>
                  <a:lnTo>
                    <a:pt x="5870" y="29734"/>
                  </a:lnTo>
                  <a:lnTo>
                    <a:pt x="5768" y="30887"/>
                  </a:lnTo>
                  <a:lnTo>
                    <a:pt x="5665" y="32041"/>
                  </a:lnTo>
                  <a:lnTo>
                    <a:pt x="5614" y="33194"/>
                  </a:lnTo>
                  <a:lnTo>
                    <a:pt x="5589" y="34373"/>
                  </a:lnTo>
                  <a:lnTo>
                    <a:pt x="5614" y="35168"/>
                  </a:lnTo>
                  <a:lnTo>
                    <a:pt x="5640" y="35963"/>
                  </a:lnTo>
                  <a:lnTo>
                    <a:pt x="5717" y="36757"/>
                  </a:lnTo>
                  <a:lnTo>
                    <a:pt x="5794" y="37526"/>
                  </a:lnTo>
                  <a:lnTo>
                    <a:pt x="5794" y="37526"/>
                  </a:lnTo>
                  <a:lnTo>
                    <a:pt x="5230" y="37244"/>
                  </a:lnTo>
                  <a:lnTo>
                    <a:pt x="4691" y="36937"/>
                  </a:lnTo>
                  <a:lnTo>
                    <a:pt x="4179" y="36603"/>
                  </a:lnTo>
                  <a:lnTo>
                    <a:pt x="3692" y="36245"/>
                  </a:lnTo>
                  <a:lnTo>
                    <a:pt x="3256" y="35834"/>
                  </a:lnTo>
                  <a:lnTo>
                    <a:pt x="2846" y="35399"/>
                  </a:lnTo>
                  <a:lnTo>
                    <a:pt x="2666" y="35142"/>
                  </a:lnTo>
                  <a:lnTo>
                    <a:pt x="2487" y="34886"/>
                  </a:lnTo>
                  <a:lnTo>
                    <a:pt x="2308" y="34630"/>
                  </a:lnTo>
                  <a:lnTo>
                    <a:pt x="2154" y="34348"/>
                  </a:lnTo>
                  <a:lnTo>
                    <a:pt x="2026" y="34168"/>
                  </a:lnTo>
                  <a:lnTo>
                    <a:pt x="1897" y="34015"/>
                  </a:lnTo>
                  <a:lnTo>
                    <a:pt x="1744" y="33912"/>
                  </a:lnTo>
                  <a:lnTo>
                    <a:pt x="1590" y="33835"/>
                  </a:lnTo>
                  <a:lnTo>
                    <a:pt x="1436" y="33784"/>
                  </a:lnTo>
                  <a:lnTo>
                    <a:pt x="1257" y="33784"/>
                  </a:lnTo>
                  <a:lnTo>
                    <a:pt x="1077" y="33809"/>
                  </a:lnTo>
                  <a:lnTo>
                    <a:pt x="923" y="33835"/>
                  </a:lnTo>
                  <a:lnTo>
                    <a:pt x="770" y="33912"/>
                  </a:lnTo>
                  <a:lnTo>
                    <a:pt x="590" y="34015"/>
                  </a:lnTo>
                  <a:lnTo>
                    <a:pt x="462" y="34117"/>
                  </a:lnTo>
                  <a:lnTo>
                    <a:pt x="334" y="34245"/>
                  </a:lnTo>
                  <a:lnTo>
                    <a:pt x="231" y="34399"/>
                  </a:lnTo>
                  <a:lnTo>
                    <a:pt x="129" y="34553"/>
                  </a:lnTo>
                  <a:lnTo>
                    <a:pt x="78" y="34732"/>
                  </a:lnTo>
                  <a:lnTo>
                    <a:pt x="26" y="34937"/>
                  </a:lnTo>
                  <a:lnTo>
                    <a:pt x="1" y="35322"/>
                  </a:lnTo>
                  <a:lnTo>
                    <a:pt x="1" y="35681"/>
                  </a:lnTo>
                  <a:lnTo>
                    <a:pt x="26" y="36065"/>
                  </a:lnTo>
                  <a:lnTo>
                    <a:pt x="103" y="36398"/>
                  </a:lnTo>
                  <a:lnTo>
                    <a:pt x="180" y="36757"/>
                  </a:lnTo>
                  <a:lnTo>
                    <a:pt x="283" y="37090"/>
                  </a:lnTo>
                  <a:lnTo>
                    <a:pt x="411" y="37398"/>
                  </a:lnTo>
                  <a:lnTo>
                    <a:pt x="565" y="37731"/>
                  </a:lnTo>
                  <a:lnTo>
                    <a:pt x="744" y="38039"/>
                  </a:lnTo>
                  <a:lnTo>
                    <a:pt x="949" y="38321"/>
                  </a:lnTo>
                  <a:lnTo>
                    <a:pt x="1154" y="38603"/>
                  </a:lnTo>
                  <a:lnTo>
                    <a:pt x="1385" y="38885"/>
                  </a:lnTo>
                  <a:lnTo>
                    <a:pt x="1641" y="39141"/>
                  </a:lnTo>
                  <a:lnTo>
                    <a:pt x="1923" y="39397"/>
                  </a:lnTo>
                  <a:lnTo>
                    <a:pt x="2205" y="39628"/>
                  </a:lnTo>
                  <a:lnTo>
                    <a:pt x="2487" y="39884"/>
                  </a:lnTo>
                  <a:lnTo>
                    <a:pt x="2051" y="39936"/>
                  </a:lnTo>
                  <a:lnTo>
                    <a:pt x="1590" y="40012"/>
                  </a:lnTo>
                  <a:lnTo>
                    <a:pt x="1180" y="40141"/>
                  </a:lnTo>
                  <a:lnTo>
                    <a:pt x="744" y="40320"/>
                  </a:lnTo>
                  <a:lnTo>
                    <a:pt x="590" y="40397"/>
                  </a:lnTo>
                  <a:lnTo>
                    <a:pt x="462" y="40525"/>
                  </a:lnTo>
                  <a:lnTo>
                    <a:pt x="334" y="40653"/>
                  </a:lnTo>
                  <a:lnTo>
                    <a:pt x="257" y="40807"/>
                  </a:lnTo>
                  <a:lnTo>
                    <a:pt x="180" y="40961"/>
                  </a:lnTo>
                  <a:lnTo>
                    <a:pt x="129" y="41140"/>
                  </a:lnTo>
                  <a:lnTo>
                    <a:pt x="78" y="41320"/>
                  </a:lnTo>
                  <a:lnTo>
                    <a:pt x="78" y="41525"/>
                  </a:lnTo>
                  <a:lnTo>
                    <a:pt x="78" y="41704"/>
                  </a:lnTo>
                  <a:lnTo>
                    <a:pt x="103" y="41884"/>
                  </a:lnTo>
                  <a:lnTo>
                    <a:pt x="154" y="42063"/>
                  </a:lnTo>
                  <a:lnTo>
                    <a:pt x="231" y="42217"/>
                  </a:lnTo>
                  <a:lnTo>
                    <a:pt x="334" y="42371"/>
                  </a:lnTo>
                  <a:lnTo>
                    <a:pt x="436" y="42499"/>
                  </a:lnTo>
                  <a:lnTo>
                    <a:pt x="590" y="42627"/>
                  </a:lnTo>
                  <a:lnTo>
                    <a:pt x="744" y="42704"/>
                  </a:lnTo>
                  <a:lnTo>
                    <a:pt x="1000" y="42806"/>
                  </a:lnTo>
                  <a:lnTo>
                    <a:pt x="1257" y="42883"/>
                  </a:lnTo>
                  <a:lnTo>
                    <a:pt x="1513" y="42935"/>
                  </a:lnTo>
                  <a:lnTo>
                    <a:pt x="1769" y="42986"/>
                  </a:lnTo>
                  <a:lnTo>
                    <a:pt x="2308" y="43037"/>
                  </a:lnTo>
                  <a:lnTo>
                    <a:pt x="2871" y="43037"/>
                  </a:lnTo>
                  <a:lnTo>
                    <a:pt x="3461" y="42986"/>
                  </a:lnTo>
                  <a:lnTo>
                    <a:pt x="4025" y="42909"/>
                  </a:lnTo>
                  <a:lnTo>
                    <a:pt x="4614" y="42755"/>
                  </a:lnTo>
                  <a:lnTo>
                    <a:pt x="5178" y="42576"/>
                  </a:lnTo>
                  <a:lnTo>
                    <a:pt x="5178" y="42576"/>
                  </a:lnTo>
                  <a:lnTo>
                    <a:pt x="4973" y="42935"/>
                  </a:lnTo>
                  <a:lnTo>
                    <a:pt x="4640" y="43422"/>
                  </a:lnTo>
                  <a:lnTo>
                    <a:pt x="4281" y="43857"/>
                  </a:lnTo>
                  <a:lnTo>
                    <a:pt x="3948" y="44293"/>
                  </a:lnTo>
                  <a:lnTo>
                    <a:pt x="3640" y="44729"/>
                  </a:lnTo>
                  <a:lnTo>
                    <a:pt x="3512" y="44959"/>
                  </a:lnTo>
                  <a:lnTo>
                    <a:pt x="3384" y="45216"/>
                  </a:lnTo>
                  <a:lnTo>
                    <a:pt x="3282" y="45446"/>
                  </a:lnTo>
                  <a:lnTo>
                    <a:pt x="3205" y="45703"/>
                  </a:lnTo>
                  <a:lnTo>
                    <a:pt x="3153" y="45959"/>
                  </a:lnTo>
                  <a:lnTo>
                    <a:pt x="3102" y="46215"/>
                  </a:lnTo>
                  <a:lnTo>
                    <a:pt x="3128" y="46497"/>
                  </a:lnTo>
                  <a:lnTo>
                    <a:pt x="3153" y="46805"/>
                  </a:lnTo>
                  <a:lnTo>
                    <a:pt x="3205" y="47010"/>
                  </a:lnTo>
                  <a:lnTo>
                    <a:pt x="3307" y="47215"/>
                  </a:lnTo>
                  <a:lnTo>
                    <a:pt x="3461" y="47369"/>
                  </a:lnTo>
                  <a:lnTo>
                    <a:pt x="3640" y="47523"/>
                  </a:lnTo>
                  <a:lnTo>
                    <a:pt x="3820" y="47651"/>
                  </a:lnTo>
                  <a:lnTo>
                    <a:pt x="4025" y="47728"/>
                  </a:lnTo>
                  <a:lnTo>
                    <a:pt x="4256" y="47779"/>
                  </a:lnTo>
                  <a:lnTo>
                    <a:pt x="4461" y="47805"/>
                  </a:lnTo>
                  <a:lnTo>
                    <a:pt x="4768" y="47779"/>
                  </a:lnTo>
                  <a:lnTo>
                    <a:pt x="5076" y="47728"/>
                  </a:lnTo>
                  <a:lnTo>
                    <a:pt x="5358" y="47625"/>
                  </a:lnTo>
                  <a:lnTo>
                    <a:pt x="5614" y="47497"/>
                  </a:lnTo>
                  <a:lnTo>
                    <a:pt x="5845" y="47318"/>
                  </a:lnTo>
                  <a:lnTo>
                    <a:pt x="6076" y="47138"/>
                  </a:lnTo>
                  <a:lnTo>
                    <a:pt x="6281" y="46933"/>
                  </a:lnTo>
                  <a:lnTo>
                    <a:pt x="6460" y="46702"/>
                  </a:lnTo>
                  <a:lnTo>
                    <a:pt x="6665" y="46446"/>
                  </a:lnTo>
                  <a:lnTo>
                    <a:pt x="6819" y="46190"/>
                  </a:lnTo>
                  <a:lnTo>
                    <a:pt x="7126" y="45652"/>
                  </a:lnTo>
                  <a:lnTo>
                    <a:pt x="7408" y="45088"/>
                  </a:lnTo>
                  <a:lnTo>
                    <a:pt x="7665" y="44524"/>
                  </a:lnTo>
                  <a:lnTo>
                    <a:pt x="7972" y="45216"/>
                  </a:lnTo>
                  <a:lnTo>
                    <a:pt x="8306" y="45882"/>
                  </a:lnTo>
                  <a:lnTo>
                    <a:pt x="8639" y="46523"/>
                  </a:lnTo>
                  <a:lnTo>
                    <a:pt x="8998" y="47164"/>
                  </a:lnTo>
                  <a:lnTo>
                    <a:pt x="9356" y="47805"/>
                  </a:lnTo>
                  <a:lnTo>
                    <a:pt x="9741" y="48394"/>
                  </a:lnTo>
                  <a:lnTo>
                    <a:pt x="10151" y="48984"/>
                  </a:lnTo>
                  <a:lnTo>
                    <a:pt x="10561" y="49573"/>
                  </a:lnTo>
                  <a:lnTo>
                    <a:pt x="10997" y="50137"/>
                  </a:lnTo>
                  <a:lnTo>
                    <a:pt x="11433" y="50675"/>
                  </a:lnTo>
                  <a:lnTo>
                    <a:pt x="11894" y="51188"/>
                  </a:lnTo>
                  <a:lnTo>
                    <a:pt x="12355" y="51701"/>
                  </a:lnTo>
                  <a:lnTo>
                    <a:pt x="12817" y="52188"/>
                  </a:lnTo>
                  <a:lnTo>
                    <a:pt x="13304" y="52649"/>
                  </a:lnTo>
                  <a:lnTo>
                    <a:pt x="13791" y="53110"/>
                  </a:lnTo>
                  <a:lnTo>
                    <a:pt x="14304" y="53521"/>
                  </a:lnTo>
                  <a:lnTo>
                    <a:pt x="14816" y="53931"/>
                  </a:lnTo>
                  <a:lnTo>
                    <a:pt x="15329" y="54341"/>
                  </a:lnTo>
                  <a:lnTo>
                    <a:pt x="15867" y="54700"/>
                  </a:lnTo>
                  <a:lnTo>
                    <a:pt x="16405" y="55033"/>
                  </a:lnTo>
                  <a:lnTo>
                    <a:pt x="16944" y="55366"/>
                  </a:lnTo>
                  <a:lnTo>
                    <a:pt x="17482" y="55674"/>
                  </a:lnTo>
                  <a:lnTo>
                    <a:pt x="18020" y="55956"/>
                  </a:lnTo>
                  <a:lnTo>
                    <a:pt x="18584" y="56212"/>
                  </a:lnTo>
                  <a:lnTo>
                    <a:pt x="19122" y="56443"/>
                  </a:lnTo>
                  <a:lnTo>
                    <a:pt x="19686" y="56648"/>
                  </a:lnTo>
                  <a:lnTo>
                    <a:pt x="20250" y="56827"/>
                  </a:lnTo>
                  <a:lnTo>
                    <a:pt x="20814" y="57007"/>
                  </a:lnTo>
                  <a:lnTo>
                    <a:pt x="21378" y="57135"/>
                  </a:lnTo>
                  <a:lnTo>
                    <a:pt x="21942" y="57237"/>
                  </a:lnTo>
                  <a:lnTo>
                    <a:pt x="22506" y="57340"/>
                  </a:lnTo>
                  <a:lnTo>
                    <a:pt x="23070" y="57391"/>
                  </a:lnTo>
                  <a:lnTo>
                    <a:pt x="22455" y="57289"/>
                  </a:lnTo>
                  <a:lnTo>
                    <a:pt x="21865" y="57160"/>
                  </a:lnTo>
                  <a:lnTo>
                    <a:pt x="21250" y="57007"/>
                  </a:lnTo>
                  <a:lnTo>
                    <a:pt x="20686" y="56827"/>
                  </a:lnTo>
                  <a:lnTo>
                    <a:pt x="20096" y="56622"/>
                  </a:lnTo>
                  <a:lnTo>
                    <a:pt x="19533" y="56391"/>
                  </a:lnTo>
                  <a:lnTo>
                    <a:pt x="18994" y="56135"/>
                  </a:lnTo>
                  <a:lnTo>
                    <a:pt x="18456" y="55853"/>
                  </a:lnTo>
                  <a:lnTo>
                    <a:pt x="17943" y="55546"/>
                  </a:lnTo>
                  <a:lnTo>
                    <a:pt x="17456" y="55212"/>
                  </a:lnTo>
                  <a:lnTo>
                    <a:pt x="16995" y="54853"/>
                  </a:lnTo>
                  <a:lnTo>
                    <a:pt x="16534" y="54495"/>
                  </a:lnTo>
                  <a:lnTo>
                    <a:pt x="16123" y="54085"/>
                  </a:lnTo>
                  <a:lnTo>
                    <a:pt x="15739" y="53674"/>
                  </a:lnTo>
                  <a:lnTo>
                    <a:pt x="15380" y="53213"/>
                  </a:lnTo>
                  <a:lnTo>
                    <a:pt x="15047" y="52752"/>
                  </a:lnTo>
                  <a:lnTo>
                    <a:pt x="14944" y="52547"/>
                  </a:lnTo>
                  <a:lnTo>
                    <a:pt x="14842" y="52367"/>
                  </a:lnTo>
                  <a:lnTo>
                    <a:pt x="14739" y="52162"/>
                  </a:lnTo>
                  <a:lnTo>
                    <a:pt x="14688" y="51931"/>
                  </a:lnTo>
                  <a:lnTo>
                    <a:pt x="14585" y="51496"/>
                  </a:lnTo>
                  <a:lnTo>
                    <a:pt x="14534" y="51060"/>
                  </a:lnTo>
                  <a:lnTo>
                    <a:pt x="14534" y="50599"/>
                  </a:lnTo>
                  <a:lnTo>
                    <a:pt x="14611" y="50112"/>
                  </a:lnTo>
                  <a:lnTo>
                    <a:pt x="14714" y="49625"/>
                  </a:lnTo>
                  <a:lnTo>
                    <a:pt x="14867" y="49138"/>
                  </a:lnTo>
                  <a:lnTo>
                    <a:pt x="15073" y="48650"/>
                  </a:lnTo>
                  <a:lnTo>
                    <a:pt x="15303" y="48138"/>
                  </a:lnTo>
                  <a:lnTo>
                    <a:pt x="15585" y="47651"/>
                  </a:lnTo>
                  <a:lnTo>
                    <a:pt x="15918" y="47164"/>
                  </a:lnTo>
                  <a:lnTo>
                    <a:pt x="16252" y="46677"/>
                  </a:lnTo>
                  <a:lnTo>
                    <a:pt x="16636" y="46190"/>
                  </a:lnTo>
                  <a:lnTo>
                    <a:pt x="17072" y="45703"/>
                  </a:lnTo>
                  <a:lnTo>
                    <a:pt x="17508" y="45241"/>
                  </a:lnTo>
                  <a:lnTo>
                    <a:pt x="17995" y="44806"/>
                  </a:lnTo>
                  <a:lnTo>
                    <a:pt x="18482" y="44370"/>
                  </a:lnTo>
                  <a:lnTo>
                    <a:pt x="18994" y="43960"/>
                  </a:lnTo>
                  <a:lnTo>
                    <a:pt x="19533" y="43550"/>
                  </a:lnTo>
                  <a:lnTo>
                    <a:pt x="20096" y="43191"/>
                  </a:lnTo>
                  <a:lnTo>
                    <a:pt x="20660" y="42832"/>
                  </a:lnTo>
                  <a:lnTo>
                    <a:pt x="21224" y="42524"/>
                  </a:lnTo>
                  <a:lnTo>
                    <a:pt x="21839" y="42217"/>
                  </a:lnTo>
                  <a:lnTo>
                    <a:pt x="22429" y="41961"/>
                  </a:lnTo>
                  <a:lnTo>
                    <a:pt x="23044" y="41730"/>
                  </a:lnTo>
                  <a:lnTo>
                    <a:pt x="23634" y="41550"/>
                  </a:lnTo>
                  <a:lnTo>
                    <a:pt x="24249" y="41397"/>
                  </a:lnTo>
                  <a:lnTo>
                    <a:pt x="24864" y="41294"/>
                  </a:lnTo>
                  <a:lnTo>
                    <a:pt x="25479" y="41217"/>
                  </a:lnTo>
                  <a:lnTo>
                    <a:pt x="26069" y="41217"/>
                  </a:lnTo>
                  <a:lnTo>
                    <a:pt x="26684" y="41243"/>
                  </a:lnTo>
                  <a:lnTo>
                    <a:pt x="27632" y="41345"/>
                  </a:lnTo>
                  <a:lnTo>
                    <a:pt x="28555" y="41499"/>
                  </a:lnTo>
                  <a:lnTo>
                    <a:pt x="29452" y="41704"/>
                  </a:lnTo>
                  <a:lnTo>
                    <a:pt x="30324" y="41961"/>
                  </a:lnTo>
                  <a:lnTo>
                    <a:pt x="31144" y="42242"/>
                  </a:lnTo>
                  <a:lnTo>
                    <a:pt x="31913" y="42576"/>
                  </a:lnTo>
                  <a:lnTo>
                    <a:pt x="32631" y="42960"/>
                  </a:lnTo>
                  <a:lnTo>
                    <a:pt x="32990" y="43165"/>
                  </a:lnTo>
                  <a:lnTo>
                    <a:pt x="33297" y="43370"/>
                  </a:lnTo>
                  <a:lnTo>
                    <a:pt x="33630" y="43601"/>
                  </a:lnTo>
                  <a:lnTo>
                    <a:pt x="33912" y="43832"/>
                  </a:lnTo>
                  <a:lnTo>
                    <a:pt x="34194" y="44088"/>
                  </a:lnTo>
                  <a:lnTo>
                    <a:pt x="34476" y="44344"/>
                  </a:lnTo>
                  <a:lnTo>
                    <a:pt x="34733" y="44601"/>
                  </a:lnTo>
                  <a:lnTo>
                    <a:pt x="34963" y="44883"/>
                  </a:lnTo>
                  <a:lnTo>
                    <a:pt x="35168" y="45165"/>
                  </a:lnTo>
                  <a:lnTo>
                    <a:pt x="35373" y="45446"/>
                  </a:lnTo>
                  <a:lnTo>
                    <a:pt x="35553" y="45754"/>
                  </a:lnTo>
                  <a:lnTo>
                    <a:pt x="35707" y="46062"/>
                  </a:lnTo>
                  <a:lnTo>
                    <a:pt x="35860" y="46369"/>
                  </a:lnTo>
                  <a:lnTo>
                    <a:pt x="35989" y="46702"/>
                  </a:lnTo>
                  <a:lnTo>
                    <a:pt x="36091" y="47036"/>
                  </a:lnTo>
                  <a:lnTo>
                    <a:pt x="36168" y="47369"/>
                  </a:lnTo>
                  <a:lnTo>
                    <a:pt x="36245" y="47728"/>
                  </a:lnTo>
                  <a:lnTo>
                    <a:pt x="36270" y="48087"/>
                  </a:lnTo>
                  <a:lnTo>
                    <a:pt x="36296" y="48522"/>
                  </a:lnTo>
                  <a:lnTo>
                    <a:pt x="36296" y="48932"/>
                  </a:lnTo>
                  <a:lnTo>
                    <a:pt x="36270" y="49368"/>
                  </a:lnTo>
                  <a:lnTo>
                    <a:pt x="36194" y="49778"/>
                  </a:lnTo>
                  <a:lnTo>
                    <a:pt x="36117" y="50188"/>
                  </a:lnTo>
                  <a:lnTo>
                    <a:pt x="36014" y="50599"/>
                  </a:lnTo>
                  <a:lnTo>
                    <a:pt x="35886" y="50983"/>
                  </a:lnTo>
                  <a:lnTo>
                    <a:pt x="35707" y="51368"/>
                  </a:lnTo>
                  <a:lnTo>
                    <a:pt x="35527" y="51752"/>
                  </a:lnTo>
                  <a:lnTo>
                    <a:pt x="35348" y="52136"/>
                  </a:lnTo>
                  <a:lnTo>
                    <a:pt x="35117" y="52495"/>
                  </a:lnTo>
                  <a:lnTo>
                    <a:pt x="34861" y="52854"/>
                  </a:lnTo>
                  <a:lnTo>
                    <a:pt x="34604" y="53213"/>
                  </a:lnTo>
                  <a:lnTo>
                    <a:pt x="34297" y="53546"/>
                  </a:lnTo>
                  <a:lnTo>
                    <a:pt x="34015" y="53879"/>
                  </a:lnTo>
                  <a:lnTo>
                    <a:pt x="33682" y="54213"/>
                  </a:lnTo>
                  <a:lnTo>
                    <a:pt x="34348" y="53751"/>
                  </a:lnTo>
                  <a:lnTo>
                    <a:pt x="35015" y="53264"/>
                  </a:lnTo>
                  <a:lnTo>
                    <a:pt x="35655" y="52777"/>
                  </a:lnTo>
                  <a:lnTo>
                    <a:pt x="36296" y="52239"/>
                  </a:lnTo>
                  <a:lnTo>
                    <a:pt x="36911" y="51675"/>
                  </a:lnTo>
                  <a:lnTo>
                    <a:pt x="37501" y="51086"/>
                  </a:lnTo>
                  <a:lnTo>
                    <a:pt x="38090" y="50470"/>
                  </a:lnTo>
                  <a:lnTo>
                    <a:pt x="38654" y="49830"/>
                  </a:lnTo>
                  <a:lnTo>
                    <a:pt x="39193" y="49163"/>
                  </a:lnTo>
                  <a:lnTo>
                    <a:pt x="39731" y="48471"/>
                  </a:lnTo>
                  <a:lnTo>
                    <a:pt x="40244" y="47728"/>
                  </a:lnTo>
                  <a:lnTo>
                    <a:pt x="40731" y="46984"/>
                  </a:lnTo>
                  <a:lnTo>
                    <a:pt x="41192" y="46215"/>
                  </a:lnTo>
                  <a:lnTo>
                    <a:pt x="41653" y="45421"/>
                  </a:lnTo>
                  <a:lnTo>
                    <a:pt x="42089" y="44575"/>
                  </a:lnTo>
                  <a:lnTo>
                    <a:pt x="42474" y="43729"/>
                  </a:lnTo>
                  <a:lnTo>
                    <a:pt x="42730" y="44191"/>
                  </a:lnTo>
                  <a:lnTo>
                    <a:pt x="42986" y="44678"/>
                  </a:lnTo>
                  <a:lnTo>
                    <a:pt x="43268" y="45139"/>
                  </a:lnTo>
                  <a:lnTo>
                    <a:pt x="43601" y="45575"/>
                  </a:lnTo>
                  <a:lnTo>
                    <a:pt x="43935" y="46010"/>
                  </a:lnTo>
                  <a:lnTo>
                    <a:pt x="44293" y="46420"/>
                  </a:lnTo>
                  <a:lnTo>
                    <a:pt x="44678" y="46805"/>
                  </a:lnTo>
                  <a:lnTo>
                    <a:pt x="45062" y="47189"/>
                  </a:lnTo>
                  <a:lnTo>
                    <a:pt x="45319" y="47369"/>
                  </a:lnTo>
                  <a:lnTo>
                    <a:pt x="45575" y="47523"/>
                  </a:lnTo>
                  <a:lnTo>
                    <a:pt x="45831" y="47625"/>
                  </a:lnTo>
                  <a:lnTo>
                    <a:pt x="46113" y="47676"/>
                  </a:lnTo>
                  <a:lnTo>
                    <a:pt x="46370" y="47676"/>
                  </a:lnTo>
                  <a:lnTo>
                    <a:pt x="46652" y="47651"/>
                  </a:lnTo>
                  <a:lnTo>
                    <a:pt x="46959" y="47574"/>
                  </a:lnTo>
                  <a:lnTo>
                    <a:pt x="47241" y="47471"/>
                  </a:lnTo>
                  <a:lnTo>
                    <a:pt x="47395" y="47395"/>
                  </a:lnTo>
                  <a:lnTo>
                    <a:pt x="47574" y="47292"/>
                  </a:lnTo>
                  <a:lnTo>
                    <a:pt x="47703" y="47164"/>
                  </a:lnTo>
                  <a:lnTo>
                    <a:pt x="47831" y="47036"/>
                  </a:lnTo>
                  <a:lnTo>
                    <a:pt x="47908" y="46882"/>
                  </a:lnTo>
                  <a:lnTo>
                    <a:pt x="47985" y="46702"/>
                  </a:lnTo>
                  <a:lnTo>
                    <a:pt x="48036" y="46523"/>
                  </a:lnTo>
                  <a:lnTo>
                    <a:pt x="48087" y="46344"/>
                  </a:lnTo>
                  <a:lnTo>
                    <a:pt x="48113" y="46164"/>
                  </a:lnTo>
                  <a:lnTo>
                    <a:pt x="48113" y="45908"/>
                  </a:lnTo>
                  <a:lnTo>
                    <a:pt x="48113" y="45677"/>
                  </a:lnTo>
                  <a:lnTo>
                    <a:pt x="48087" y="45446"/>
                  </a:lnTo>
                  <a:lnTo>
                    <a:pt x="47985" y="45241"/>
                  </a:lnTo>
                  <a:lnTo>
                    <a:pt x="47882" y="45036"/>
                  </a:lnTo>
                  <a:lnTo>
                    <a:pt x="47754" y="44831"/>
                  </a:lnTo>
                  <a:lnTo>
                    <a:pt x="47600" y="44652"/>
                  </a:lnTo>
                  <a:lnTo>
                    <a:pt x="47421" y="44498"/>
                  </a:lnTo>
                  <a:lnTo>
                    <a:pt x="47241" y="44370"/>
                  </a:lnTo>
                  <a:lnTo>
                    <a:pt x="46908" y="44139"/>
                  </a:lnTo>
                  <a:lnTo>
                    <a:pt x="46575" y="43857"/>
                  </a:lnTo>
                  <a:lnTo>
                    <a:pt x="46293" y="43575"/>
                  </a:lnTo>
                  <a:lnTo>
                    <a:pt x="45985" y="43293"/>
                  </a:lnTo>
                  <a:lnTo>
                    <a:pt x="45703" y="42986"/>
                  </a:lnTo>
                  <a:lnTo>
                    <a:pt x="45447" y="42653"/>
                  </a:lnTo>
                  <a:lnTo>
                    <a:pt x="45191" y="42319"/>
                  </a:lnTo>
                  <a:lnTo>
                    <a:pt x="44934" y="41961"/>
                  </a:lnTo>
                  <a:lnTo>
                    <a:pt x="44934" y="41961"/>
                  </a:lnTo>
                  <a:lnTo>
                    <a:pt x="45524" y="42422"/>
                  </a:lnTo>
                  <a:lnTo>
                    <a:pt x="46113" y="42832"/>
                  </a:lnTo>
                  <a:lnTo>
                    <a:pt x="46729" y="43191"/>
                  </a:lnTo>
                  <a:lnTo>
                    <a:pt x="47344" y="43498"/>
                  </a:lnTo>
                  <a:lnTo>
                    <a:pt x="47651" y="43627"/>
                  </a:lnTo>
                  <a:lnTo>
                    <a:pt x="47985" y="43729"/>
                  </a:lnTo>
                  <a:lnTo>
                    <a:pt x="48318" y="43832"/>
                  </a:lnTo>
                  <a:lnTo>
                    <a:pt x="48651" y="43909"/>
                  </a:lnTo>
                  <a:lnTo>
                    <a:pt x="48984" y="43985"/>
                  </a:lnTo>
                  <a:lnTo>
                    <a:pt x="49317" y="44037"/>
                  </a:lnTo>
                  <a:lnTo>
                    <a:pt x="49651" y="44062"/>
                  </a:lnTo>
                  <a:lnTo>
                    <a:pt x="49984" y="44062"/>
                  </a:lnTo>
                  <a:lnTo>
                    <a:pt x="50215" y="44037"/>
                  </a:lnTo>
                  <a:lnTo>
                    <a:pt x="50394" y="43985"/>
                  </a:lnTo>
                  <a:lnTo>
                    <a:pt x="50573" y="43909"/>
                  </a:lnTo>
                  <a:lnTo>
                    <a:pt x="50727" y="43806"/>
                  </a:lnTo>
                  <a:lnTo>
                    <a:pt x="50855" y="43678"/>
                  </a:lnTo>
                  <a:lnTo>
                    <a:pt x="50958" y="43524"/>
                  </a:lnTo>
                  <a:lnTo>
                    <a:pt x="51035" y="43370"/>
                  </a:lnTo>
                  <a:lnTo>
                    <a:pt x="51112" y="43191"/>
                  </a:lnTo>
                  <a:lnTo>
                    <a:pt x="51137" y="43011"/>
                  </a:lnTo>
                  <a:lnTo>
                    <a:pt x="51137" y="42832"/>
                  </a:lnTo>
                  <a:lnTo>
                    <a:pt x="51112" y="42653"/>
                  </a:lnTo>
                  <a:lnTo>
                    <a:pt x="51086" y="42473"/>
                  </a:lnTo>
                  <a:lnTo>
                    <a:pt x="51009" y="42294"/>
                  </a:lnTo>
                  <a:lnTo>
                    <a:pt x="50881" y="42140"/>
                  </a:lnTo>
                  <a:lnTo>
                    <a:pt x="50753" y="41986"/>
                  </a:lnTo>
                  <a:lnTo>
                    <a:pt x="50573" y="41858"/>
                  </a:lnTo>
                  <a:lnTo>
                    <a:pt x="50086" y="41576"/>
                  </a:lnTo>
                  <a:lnTo>
                    <a:pt x="49574" y="41294"/>
                  </a:lnTo>
                  <a:lnTo>
                    <a:pt x="48548" y="40781"/>
                  </a:lnTo>
                  <a:lnTo>
                    <a:pt x="47497" y="40269"/>
                  </a:lnTo>
                  <a:lnTo>
                    <a:pt x="46985" y="40012"/>
                  </a:lnTo>
                  <a:lnTo>
                    <a:pt x="46472" y="39731"/>
                  </a:lnTo>
                  <a:lnTo>
                    <a:pt x="47062" y="39372"/>
                  </a:lnTo>
                  <a:lnTo>
                    <a:pt x="47626" y="38987"/>
                  </a:lnTo>
                  <a:lnTo>
                    <a:pt x="47908" y="38782"/>
                  </a:lnTo>
                  <a:lnTo>
                    <a:pt x="48164" y="38551"/>
                  </a:lnTo>
                  <a:lnTo>
                    <a:pt x="48395" y="38321"/>
                  </a:lnTo>
                  <a:lnTo>
                    <a:pt x="48625" y="38064"/>
                  </a:lnTo>
                  <a:lnTo>
                    <a:pt x="48805" y="37834"/>
                  </a:lnTo>
                  <a:lnTo>
                    <a:pt x="48984" y="37552"/>
                  </a:lnTo>
                  <a:lnTo>
                    <a:pt x="49138" y="37270"/>
                  </a:lnTo>
                  <a:lnTo>
                    <a:pt x="49266" y="36988"/>
                  </a:lnTo>
                  <a:lnTo>
                    <a:pt x="49369" y="36706"/>
                  </a:lnTo>
                  <a:lnTo>
                    <a:pt x="49420" y="36398"/>
                  </a:lnTo>
                  <a:lnTo>
                    <a:pt x="49446" y="36065"/>
                  </a:lnTo>
                  <a:lnTo>
                    <a:pt x="49420" y="35758"/>
                  </a:lnTo>
                  <a:lnTo>
                    <a:pt x="49394" y="35578"/>
                  </a:lnTo>
                  <a:lnTo>
                    <a:pt x="49343" y="35399"/>
                  </a:lnTo>
                  <a:lnTo>
                    <a:pt x="49240" y="35245"/>
                  </a:lnTo>
                  <a:lnTo>
                    <a:pt x="49138" y="35117"/>
                  </a:lnTo>
                  <a:lnTo>
                    <a:pt x="49010" y="34989"/>
                  </a:lnTo>
                  <a:lnTo>
                    <a:pt x="48882" y="34860"/>
                  </a:lnTo>
                  <a:lnTo>
                    <a:pt x="48728" y="34784"/>
                  </a:lnTo>
                  <a:lnTo>
                    <a:pt x="48574" y="34707"/>
                  </a:lnTo>
                  <a:lnTo>
                    <a:pt x="48420" y="34681"/>
                  </a:lnTo>
                  <a:lnTo>
                    <a:pt x="48266" y="34655"/>
                  </a:lnTo>
                  <a:lnTo>
                    <a:pt x="48087" y="34655"/>
                  </a:lnTo>
                  <a:lnTo>
                    <a:pt x="47933" y="34707"/>
                  </a:lnTo>
                  <a:lnTo>
                    <a:pt x="47779" y="34784"/>
                  </a:lnTo>
                  <a:lnTo>
                    <a:pt x="47651" y="34886"/>
                  </a:lnTo>
                  <a:lnTo>
                    <a:pt x="47523" y="35014"/>
                  </a:lnTo>
                  <a:lnTo>
                    <a:pt x="47421" y="35194"/>
                  </a:lnTo>
                  <a:lnTo>
                    <a:pt x="47292" y="35399"/>
                  </a:lnTo>
                  <a:lnTo>
                    <a:pt x="47190" y="35578"/>
                  </a:lnTo>
                  <a:lnTo>
                    <a:pt x="46908" y="35911"/>
                  </a:lnTo>
                  <a:lnTo>
                    <a:pt x="46600" y="36193"/>
                  </a:lnTo>
                  <a:lnTo>
                    <a:pt x="46242" y="36475"/>
                  </a:lnTo>
                  <a:lnTo>
                    <a:pt x="45857" y="36706"/>
                  </a:lnTo>
                  <a:lnTo>
                    <a:pt x="45447" y="36911"/>
                  </a:lnTo>
                  <a:lnTo>
                    <a:pt x="45037" y="37090"/>
                  </a:lnTo>
                  <a:lnTo>
                    <a:pt x="44601" y="37270"/>
                  </a:lnTo>
                  <a:lnTo>
                    <a:pt x="44806" y="36245"/>
                  </a:lnTo>
                  <a:lnTo>
                    <a:pt x="44986" y="35219"/>
                  </a:lnTo>
                  <a:lnTo>
                    <a:pt x="45088" y="34655"/>
                  </a:lnTo>
                  <a:lnTo>
                    <a:pt x="45139" y="34066"/>
                  </a:lnTo>
                  <a:lnTo>
                    <a:pt x="45191" y="33502"/>
                  </a:lnTo>
                  <a:lnTo>
                    <a:pt x="45242" y="32912"/>
                  </a:lnTo>
                  <a:lnTo>
                    <a:pt x="45242" y="32323"/>
                  </a:lnTo>
                  <a:lnTo>
                    <a:pt x="45267" y="31733"/>
                  </a:lnTo>
                  <a:lnTo>
                    <a:pt x="45242" y="31144"/>
                  </a:lnTo>
                  <a:lnTo>
                    <a:pt x="45216" y="30580"/>
                  </a:lnTo>
                  <a:lnTo>
                    <a:pt x="45114" y="29401"/>
                  </a:lnTo>
                  <a:lnTo>
                    <a:pt x="44960" y="28247"/>
                  </a:lnTo>
                  <a:lnTo>
                    <a:pt x="44729" y="27068"/>
                  </a:lnTo>
                  <a:lnTo>
                    <a:pt x="44473" y="25915"/>
                  </a:lnTo>
                  <a:lnTo>
                    <a:pt x="44140" y="24787"/>
                  </a:lnTo>
                  <a:lnTo>
                    <a:pt x="43781" y="23659"/>
                  </a:lnTo>
                  <a:lnTo>
                    <a:pt x="43371" y="22557"/>
                  </a:lnTo>
                  <a:lnTo>
                    <a:pt x="42909" y="21455"/>
                  </a:lnTo>
                  <a:lnTo>
                    <a:pt x="42422" y="20378"/>
                  </a:lnTo>
                  <a:lnTo>
                    <a:pt x="41884" y="19327"/>
                  </a:lnTo>
                  <a:lnTo>
                    <a:pt x="41320" y="18328"/>
                  </a:lnTo>
                  <a:lnTo>
                    <a:pt x="40705" y="17328"/>
                  </a:lnTo>
                  <a:lnTo>
                    <a:pt x="40064" y="16380"/>
                  </a:lnTo>
                  <a:lnTo>
                    <a:pt x="39398" y="15431"/>
                  </a:lnTo>
                  <a:lnTo>
                    <a:pt x="38706" y="14560"/>
                  </a:lnTo>
                  <a:lnTo>
                    <a:pt x="37988" y="13714"/>
                  </a:lnTo>
                  <a:lnTo>
                    <a:pt x="37245" y="12894"/>
                  </a:lnTo>
                  <a:lnTo>
                    <a:pt x="36501" y="12125"/>
                  </a:lnTo>
                  <a:lnTo>
                    <a:pt x="35707" y="11433"/>
                  </a:lnTo>
                  <a:lnTo>
                    <a:pt x="34938" y="10766"/>
                  </a:lnTo>
                  <a:lnTo>
                    <a:pt x="34117" y="10151"/>
                  </a:lnTo>
                  <a:lnTo>
                    <a:pt x="33323" y="9587"/>
                  </a:lnTo>
                  <a:lnTo>
                    <a:pt x="32503" y="9074"/>
                  </a:lnTo>
                  <a:lnTo>
                    <a:pt x="31657" y="8639"/>
                  </a:lnTo>
                  <a:lnTo>
                    <a:pt x="30836" y="8254"/>
                  </a:lnTo>
                  <a:lnTo>
                    <a:pt x="30426" y="8100"/>
                  </a:lnTo>
                  <a:lnTo>
                    <a:pt x="30016" y="7947"/>
                  </a:lnTo>
                  <a:lnTo>
                    <a:pt x="29606" y="7819"/>
                  </a:lnTo>
                  <a:lnTo>
                    <a:pt x="29196" y="7690"/>
                  </a:lnTo>
                  <a:lnTo>
                    <a:pt x="28786" y="7588"/>
                  </a:lnTo>
                  <a:lnTo>
                    <a:pt x="28376" y="7511"/>
                  </a:lnTo>
                  <a:lnTo>
                    <a:pt x="28632" y="7101"/>
                  </a:lnTo>
                  <a:lnTo>
                    <a:pt x="28914" y="6691"/>
                  </a:lnTo>
                  <a:lnTo>
                    <a:pt x="29222" y="6281"/>
                  </a:lnTo>
                  <a:lnTo>
                    <a:pt x="29555" y="5896"/>
                  </a:lnTo>
                  <a:lnTo>
                    <a:pt x="29939" y="5537"/>
                  </a:lnTo>
                  <a:lnTo>
                    <a:pt x="30349" y="5178"/>
                  </a:lnTo>
                  <a:lnTo>
                    <a:pt x="30785" y="4845"/>
                  </a:lnTo>
                  <a:lnTo>
                    <a:pt x="31247" y="4538"/>
                  </a:lnTo>
                  <a:lnTo>
                    <a:pt x="31375" y="4435"/>
                  </a:lnTo>
                  <a:lnTo>
                    <a:pt x="31426" y="4307"/>
                  </a:lnTo>
                  <a:lnTo>
                    <a:pt x="31426" y="4204"/>
                  </a:lnTo>
                  <a:lnTo>
                    <a:pt x="31400" y="4076"/>
                  </a:lnTo>
                  <a:lnTo>
                    <a:pt x="31323" y="3974"/>
                  </a:lnTo>
                  <a:lnTo>
                    <a:pt x="31247" y="3897"/>
                  </a:lnTo>
                  <a:lnTo>
                    <a:pt x="31118" y="3846"/>
                  </a:lnTo>
                  <a:lnTo>
                    <a:pt x="30965" y="3846"/>
                  </a:lnTo>
                  <a:lnTo>
                    <a:pt x="30606" y="3948"/>
                  </a:lnTo>
                  <a:lnTo>
                    <a:pt x="30273" y="4051"/>
                  </a:lnTo>
                  <a:lnTo>
                    <a:pt x="29939" y="4179"/>
                  </a:lnTo>
                  <a:lnTo>
                    <a:pt x="29632" y="4307"/>
                  </a:lnTo>
                  <a:lnTo>
                    <a:pt x="29324" y="4486"/>
                  </a:lnTo>
                  <a:lnTo>
                    <a:pt x="29042" y="4666"/>
                  </a:lnTo>
                  <a:lnTo>
                    <a:pt x="28760" y="4845"/>
                  </a:lnTo>
                  <a:lnTo>
                    <a:pt x="28504" y="5076"/>
                  </a:lnTo>
                  <a:lnTo>
                    <a:pt x="28248" y="5281"/>
                  </a:lnTo>
                  <a:lnTo>
                    <a:pt x="28017" y="5537"/>
                  </a:lnTo>
                  <a:lnTo>
                    <a:pt x="27786" y="5794"/>
                  </a:lnTo>
                  <a:lnTo>
                    <a:pt x="27581" y="6050"/>
                  </a:lnTo>
                  <a:lnTo>
                    <a:pt x="27376" y="6332"/>
                  </a:lnTo>
                  <a:lnTo>
                    <a:pt x="27197" y="6614"/>
                  </a:lnTo>
                  <a:lnTo>
                    <a:pt x="26838" y="7203"/>
                  </a:lnTo>
                  <a:lnTo>
                    <a:pt x="26787" y="6332"/>
                  </a:lnTo>
                  <a:lnTo>
                    <a:pt x="26735" y="5486"/>
                  </a:lnTo>
                  <a:lnTo>
                    <a:pt x="26658" y="4615"/>
                  </a:lnTo>
                  <a:lnTo>
                    <a:pt x="26581" y="3769"/>
                  </a:lnTo>
                  <a:lnTo>
                    <a:pt x="26453" y="2923"/>
                  </a:lnTo>
                  <a:lnTo>
                    <a:pt x="26325" y="2051"/>
                  </a:lnTo>
                  <a:lnTo>
                    <a:pt x="26171" y="1205"/>
                  </a:lnTo>
                  <a:lnTo>
                    <a:pt x="25992" y="360"/>
                  </a:lnTo>
                  <a:lnTo>
                    <a:pt x="25966" y="257"/>
                  </a:lnTo>
                  <a:lnTo>
                    <a:pt x="25915" y="180"/>
                  </a:lnTo>
                  <a:lnTo>
                    <a:pt x="25838" y="103"/>
                  </a:lnTo>
                  <a:lnTo>
                    <a:pt x="25761" y="52"/>
                  </a:lnTo>
                  <a:lnTo>
                    <a:pt x="25684" y="26"/>
                  </a:lnTo>
                  <a:lnTo>
                    <a:pt x="255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6"/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6"/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6"/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3" name="Google Shape;2613;p46"/>
          <p:cNvSpPr/>
          <p:nvPr/>
        </p:nvSpPr>
        <p:spPr>
          <a:xfrm>
            <a:off x="673866" y="4108524"/>
            <a:ext cx="1119328" cy="61454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6"/>
          <p:cNvSpPr/>
          <p:nvPr/>
        </p:nvSpPr>
        <p:spPr>
          <a:xfrm>
            <a:off x="7726799" y="3785943"/>
            <a:ext cx="1472452" cy="80842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5" name="Google Shape;2615;p46"/>
          <p:cNvGrpSpPr/>
          <p:nvPr/>
        </p:nvGrpSpPr>
        <p:grpSpPr>
          <a:xfrm rot="-545914" flipH="1">
            <a:off x="6207161" y="994687"/>
            <a:ext cx="667044" cy="667382"/>
            <a:chOff x="3856975" y="1542575"/>
            <a:chExt cx="940125" cy="940600"/>
          </a:xfrm>
        </p:grpSpPr>
        <p:sp>
          <p:nvSpPr>
            <p:cNvPr id="2616" name="Google Shape;2616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6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6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6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6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6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6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6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6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6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7553;p72">
            <a:extLst>
              <a:ext uri="{FF2B5EF4-FFF2-40B4-BE49-F238E27FC236}">
                <a16:creationId xmlns:a16="http://schemas.microsoft.com/office/drawing/2014/main" id="{B64C32A7-96AC-6C4C-9203-EEC0576132ED}"/>
              </a:ext>
            </a:extLst>
          </p:cNvPr>
          <p:cNvSpPr txBox="1">
            <a:spLocks/>
          </p:cNvSpPr>
          <p:nvPr/>
        </p:nvSpPr>
        <p:spPr>
          <a:xfrm>
            <a:off x="1246703" y="49190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sp>
        <p:nvSpPr>
          <p:cNvPr id="4" name="Google Shape;7553;p72">
            <a:extLst>
              <a:ext uri="{FF2B5EF4-FFF2-40B4-BE49-F238E27FC236}">
                <a16:creationId xmlns:a16="http://schemas.microsoft.com/office/drawing/2014/main" id="{1779DD1B-C450-D8BA-5744-D70184331937}"/>
              </a:ext>
            </a:extLst>
          </p:cNvPr>
          <p:cNvSpPr txBox="1">
            <a:spLocks/>
          </p:cNvSpPr>
          <p:nvPr/>
        </p:nvSpPr>
        <p:spPr>
          <a:xfrm>
            <a:off x="1307517" y="512467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rgbClr val="3E3A9B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grpSp>
        <p:nvGrpSpPr>
          <p:cNvPr id="2600" name="Google Shape;2600;p46"/>
          <p:cNvGrpSpPr/>
          <p:nvPr/>
        </p:nvGrpSpPr>
        <p:grpSpPr>
          <a:xfrm>
            <a:off x="39352" y="3148806"/>
            <a:ext cx="1188292" cy="1288776"/>
            <a:chOff x="1184675" y="1644188"/>
            <a:chExt cx="1575775" cy="1709025"/>
          </a:xfrm>
        </p:grpSpPr>
        <p:sp>
          <p:nvSpPr>
            <p:cNvPr id="2601" name="Google Shape;2601;p46"/>
            <p:cNvSpPr/>
            <p:nvPr/>
          </p:nvSpPr>
          <p:spPr>
            <a:xfrm>
              <a:off x="1999125" y="2873888"/>
              <a:ext cx="248025" cy="479325"/>
            </a:xfrm>
            <a:custGeom>
              <a:avLst/>
              <a:gdLst/>
              <a:ahLst/>
              <a:cxnLst/>
              <a:rect l="l" t="t" r="r" b="b"/>
              <a:pathLst>
                <a:path w="9921" h="19173" extrusionOk="0">
                  <a:moveTo>
                    <a:pt x="5230" y="0"/>
                  </a:moveTo>
                  <a:lnTo>
                    <a:pt x="4999" y="51"/>
                  </a:lnTo>
                  <a:lnTo>
                    <a:pt x="4768" y="128"/>
                  </a:lnTo>
                  <a:lnTo>
                    <a:pt x="4563" y="256"/>
                  </a:lnTo>
                  <a:lnTo>
                    <a:pt x="4461" y="333"/>
                  </a:lnTo>
                  <a:lnTo>
                    <a:pt x="4410" y="410"/>
                  </a:lnTo>
                  <a:lnTo>
                    <a:pt x="4358" y="487"/>
                  </a:lnTo>
                  <a:lnTo>
                    <a:pt x="4333" y="564"/>
                  </a:lnTo>
                  <a:lnTo>
                    <a:pt x="4230" y="1128"/>
                  </a:lnTo>
                  <a:lnTo>
                    <a:pt x="4179" y="1692"/>
                  </a:lnTo>
                  <a:lnTo>
                    <a:pt x="4076" y="2820"/>
                  </a:lnTo>
                  <a:lnTo>
                    <a:pt x="4051" y="3947"/>
                  </a:lnTo>
                  <a:lnTo>
                    <a:pt x="4025" y="5075"/>
                  </a:lnTo>
                  <a:lnTo>
                    <a:pt x="3999" y="7331"/>
                  </a:lnTo>
                  <a:lnTo>
                    <a:pt x="3974" y="8459"/>
                  </a:lnTo>
                  <a:lnTo>
                    <a:pt x="3897" y="9586"/>
                  </a:lnTo>
                  <a:lnTo>
                    <a:pt x="3871" y="10355"/>
                  </a:lnTo>
                  <a:lnTo>
                    <a:pt x="3871" y="11227"/>
                  </a:lnTo>
                  <a:lnTo>
                    <a:pt x="3923" y="12150"/>
                  </a:lnTo>
                  <a:lnTo>
                    <a:pt x="3974" y="12585"/>
                  </a:lnTo>
                  <a:lnTo>
                    <a:pt x="4025" y="13021"/>
                  </a:lnTo>
                  <a:lnTo>
                    <a:pt x="3538" y="13201"/>
                  </a:lnTo>
                  <a:lnTo>
                    <a:pt x="3051" y="13406"/>
                  </a:lnTo>
                  <a:lnTo>
                    <a:pt x="2590" y="13636"/>
                  </a:lnTo>
                  <a:lnTo>
                    <a:pt x="2128" y="13918"/>
                  </a:lnTo>
                  <a:lnTo>
                    <a:pt x="1693" y="14200"/>
                  </a:lnTo>
                  <a:lnTo>
                    <a:pt x="1257" y="14508"/>
                  </a:lnTo>
                  <a:lnTo>
                    <a:pt x="411" y="15149"/>
                  </a:lnTo>
                  <a:lnTo>
                    <a:pt x="308" y="15251"/>
                  </a:lnTo>
                  <a:lnTo>
                    <a:pt x="206" y="15354"/>
                  </a:lnTo>
                  <a:lnTo>
                    <a:pt x="129" y="15456"/>
                  </a:lnTo>
                  <a:lnTo>
                    <a:pt x="78" y="15584"/>
                  </a:lnTo>
                  <a:lnTo>
                    <a:pt x="26" y="15687"/>
                  </a:lnTo>
                  <a:lnTo>
                    <a:pt x="1" y="15815"/>
                  </a:lnTo>
                  <a:lnTo>
                    <a:pt x="1" y="16046"/>
                  </a:lnTo>
                  <a:lnTo>
                    <a:pt x="52" y="16276"/>
                  </a:lnTo>
                  <a:lnTo>
                    <a:pt x="129" y="16507"/>
                  </a:lnTo>
                  <a:lnTo>
                    <a:pt x="283" y="16712"/>
                  </a:lnTo>
                  <a:lnTo>
                    <a:pt x="437" y="16917"/>
                  </a:lnTo>
                  <a:lnTo>
                    <a:pt x="642" y="17097"/>
                  </a:lnTo>
                  <a:lnTo>
                    <a:pt x="847" y="17225"/>
                  </a:lnTo>
                  <a:lnTo>
                    <a:pt x="1077" y="17327"/>
                  </a:lnTo>
                  <a:lnTo>
                    <a:pt x="1308" y="17353"/>
                  </a:lnTo>
                  <a:lnTo>
                    <a:pt x="1564" y="17353"/>
                  </a:lnTo>
                  <a:lnTo>
                    <a:pt x="1667" y="17327"/>
                  </a:lnTo>
                  <a:lnTo>
                    <a:pt x="1795" y="17302"/>
                  </a:lnTo>
                  <a:lnTo>
                    <a:pt x="1898" y="17225"/>
                  </a:lnTo>
                  <a:lnTo>
                    <a:pt x="2000" y="17174"/>
                  </a:lnTo>
                  <a:lnTo>
                    <a:pt x="2128" y="17071"/>
                  </a:lnTo>
                  <a:lnTo>
                    <a:pt x="2231" y="16969"/>
                  </a:lnTo>
                  <a:lnTo>
                    <a:pt x="2667" y="16430"/>
                  </a:lnTo>
                  <a:lnTo>
                    <a:pt x="3154" y="15969"/>
                  </a:lnTo>
                  <a:lnTo>
                    <a:pt x="3666" y="15507"/>
                  </a:lnTo>
                  <a:lnTo>
                    <a:pt x="4204" y="15046"/>
                  </a:lnTo>
                  <a:lnTo>
                    <a:pt x="4102" y="15815"/>
                  </a:lnTo>
                  <a:lnTo>
                    <a:pt x="4051" y="16558"/>
                  </a:lnTo>
                  <a:lnTo>
                    <a:pt x="3923" y="18071"/>
                  </a:lnTo>
                  <a:lnTo>
                    <a:pt x="3948" y="18327"/>
                  </a:lnTo>
                  <a:lnTo>
                    <a:pt x="3999" y="18558"/>
                  </a:lnTo>
                  <a:lnTo>
                    <a:pt x="4102" y="18763"/>
                  </a:lnTo>
                  <a:lnTo>
                    <a:pt x="4230" y="18917"/>
                  </a:lnTo>
                  <a:lnTo>
                    <a:pt x="4384" y="19019"/>
                  </a:lnTo>
                  <a:lnTo>
                    <a:pt x="4563" y="19122"/>
                  </a:lnTo>
                  <a:lnTo>
                    <a:pt x="4768" y="19173"/>
                  </a:lnTo>
                  <a:lnTo>
                    <a:pt x="5204" y="19173"/>
                  </a:lnTo>
                  <a:lnTo>
                    <a:pt x="5409" y="19096"/>
                  </a:lnTo>
                  <a:lnTo>
                    <a:pt x="5614" y="19019"/>
                  </a:lnTo>
                  <a:lnTo>
                    <a:pt x="5794" y="18891"/>
                  </a:lnTo>
                  <a:lnTo>
                    <a:pt x="5947" y="18737"/>
                  </a:lnTo>
                  <a:lnTo>
                    <a:pt x="6076" y="18558"/>
                  </a:lnTo>
                  <a:lnTo>
                    <a:pt x="6153" y="18327"/>
                  </a:lnTo>
                  <a:lnTo>
                    <a:pt x="6204" y="18071"/>
                  </a:lnTo>
                  <a:lnTo>
                    <a:pt x="6229" y="18071"/>
                  </a:lnTo>
                  <a:lnTo>
                    <a:pt x="6127" y="17302"/>
                  </a:lnTo>
                  <a:lnTo>
                    <a:pt x="5999" y="16507"/>
                  </a:lnTo>
                  <a:lnTo>
                    <a:pt x="5871" y="15713"/>
                  </a:lnTo>
                  <a:lnTo>
                    <a:pt x="5794" y="14918"/>
                  </a:lnTo>
                  <a:lnTo>
                    <a:pt x="6358" y="15405"/>
                  </a:lnTo>
                  <a:lnTo>
                    <a:pt x="6614" y="15636"/>
                  </a:lnTo>
                  <a:lnTo>
                    <a:pt x="6870" y="15892"/>
                  </a:lnTo>
                  <a:lnTo>
                    <a:pt x="7127" y="16148"/>
                  </a:lnTo>
                  <a:lnTo>
                    <a:pt x="7357" y="16430"/>
                  </a:lnTo>
                  <a:lnTo>
                    <a:pt x="7537" y="16738"/>
                  </a:lnTo>
                  <a:lnTo>
                    <a:pt x="7691" y="17045"/>
                  </a:lnTo>
                  <a:lnTo>
                    <a:pt x="7742" y="17199"/>
                  </a:lnTo>
                  <a:lnTo>
                    <a:pt x="7819" y="17327"/>
                  </a:lnTo>
                  <a:lnTo>
                    <a:pt x="7998" y="17532"/>
                  </a:lnTo>
                  <a:lnTo>
                    <a:pt x="8178" y="17661"/>
                  </a:lnTo>
                  <a:lnTo>
                    <a:pt x="8408" y="17763"/>
                  </a:lnTo>
                  <a:lnTo>
                    <a:pt x="8613" y="17814"/>
                  </a:lnTo>
                  <a:lnTo>
                    <a:pt x="8844" y="17814"/>
                  </a:lnTo>
                  <a:lnTo>
                    <a:pt x="9075" y="17763"/>
                  </a:lnTo>
                  <a:lnTo>
                    <a:pt x="9280" y="17686"/>
                  </a:lnTo>
                  <a:lnTo>
                    <a:pt x="9485" y="17584"/>
                  </a:lnTo>
                  <a:lnTo>
                    <a:pt x="9639" y="17456"/>
                  </a:lnTo>
                  <a:lnTo>
                    <a:pt x="9792" y="17276"/>
                  </a:lnTo>
                  <a:lnTo>
                    <a:pt x="9869" y="17097"/>
                  </a:lnTo>
                  <a:lnTo>
                    <a:pt x="9921" y="16866"/>
                  </a:lnTo>
                  <a:lnTo>
                    <a:pt x="9921" y="16661"/>
                  </a:lnTo>
                  <a:lnTo>
                    <a:pt x="9869" y="16430"/>
                  </a:lnTo>
                  <a:lnTo>
                    <a:pt x="9818" y="16302"/>
                  </a:lnTo>
                  <a:lnTo>
                    <a:pt x="9741" y="16174"/>
                  </a:lnTo>
                  <a:lnTo>
                    <a:pt x="9434" y="15764"/>
                  </a:lnTo>
                  <a:lnTo>
                    <a:pt x="9075" y="15328"/>
                  </a:lnTo>
                  <a:lnTo>
                    <a:pt x="8716" y="14944"/>
                  </a:lnTo>
                  <a:lnTo>
                    <a:pt x="8306" y="14559"/>
                  </a:lnTo>
                  <a:lnTo>
                    <a:pt x="7870" y="14200"/>
                  </a:lnTo>
                  <a:lnTo>
                    <a:pt x="7409" y="13841"/>
                  </a:lnTo>
                  <a:lnTo>
                    <a:pt x="6947" y="13534"/>
                  </a:lnTo>
                  <a:lnTo>
                    <a:pt x="6486" y="13226"/>
                  </a:lnTo>
                  <a:lnTo>
                    <a:pt x="6511" y="12611"/>
                  </a:lnTo>
                  <a:lnTo>
                    <a:pt x="6486" y="11970"/>
                  </a:lnTo>
                  <a:lnTo>
                    <a:pt x="6460" y="11329"/>
                  </a:lnTo>
                  <a:lnTo>
                    <a:pt x="6409" y="10663"/>
                  </a:lnTo>
                  <a:lnTo>
                    <a:pt x="6306" y="9381"/>
                  </a:lnTo>
                  <a:lnTo>
                    <a:pt x="6204" y="8151"/>
                  </a:lnTo>
                  <a:lnTo>
                    <a:pt x="6153" y="7177"/>
                  </a:lnTo>
                  <a:lnTo>
                    <a:pt x="6101" y="6177"/>
                  </a:lnTo>
                  <a:lnTo>
                    <a:pt x="6024" y="4178"/>
                  </a:lnTo>
                  <a:lnTo>
                    <a:pt x="5999" y="3153"/>
                  </a:lnTo>
                  <a:lnTo>
                    <a:pt x="5922" y="2153"/>
                  </a:lnTo>
                  <a:lnTo>
                    <a:pt x="5819" y="1179"/>
                  </a:lnTo>
                  <a:lnTo>
                    <a:pt x="5666" y="231"/>
                  </a:lnTo>
                  <a:lnTo>
                    <a:pt x="5640" y="154"/>
                  </a:lnTo>
                  <a:lnTo>
                    <a:pt x="5589" y="77"/>
                  </a:lnTo>
                  <a:lnTo>
                    <a:pt x="5512" y="51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6"/>
            <p:cNvSpPr/>
            <p:nvPr/>
          </p:nvSpPr>
          <p:spPr>
            <a:xfrm>
              <a:off x="1687050" y="2868113"/>
              <a:ext cx="237125" cy="463975"/>
            </a:xfrm>
            <a:custGeom>
              <a:avLst/>
              <a:gdLst/>
              <a:ahLst/>
              <a:cxnLst/>
              <a:rect l="l" t="t" r="r" b="b"/>
              <a:pathLst>
                <a:path w="9485" h="18559" extrusionOk="0">
                  <a:moveTo>
                    <a:pt x="8844" y="0"/>
                  </a:moveTo>
                  <a:lnTo>
                    <a:pt x="8613" y="26"/>
                  </a:lnTo>
                  <a:lnTo>
                    <a:pt x="8383" y="103"/>
                  </a:lnTo>
                  <a:lnTo>
                    <a:pt x="8280" y="154"/>
                  </a:lnTo>
                  <a:lnTo>
                    <a:pt x="8178" y="205"/>
                  </a:lnTo>
                  <a:lnTo>
                    <a:pt x="8126" y="282"/>
                  </a:lnTo>
                  <a:lnTo>
                    <a:pt x="8075" y="359"/>
                  </a:lnTo>
                  <a:lnTo>
                    <a:pt x="7844" y="872"/>
                  </a:lnTo>
                  <a:lnTo>
                    <a:pt x="7639" y="1410"/>
                  </a:lnTo>
                  <a:lnTo>
                    <a:pt x="7280" y="2461"/>
                  </a:lnTo>
                  <a:lnTo>
                    <a:pt x="6947" y="3563"/>
                  </a:lnTo>
                  <a:lnTo>
                    <a:pt x="6665" y="4640"/>
                  </a:lnTo>
                  <a:lnTo>
                    <a:pt x="6076" y="6819"/>
                  </a:lnTo>
                  <a:lnTo>
                    <a:pt x="5742" y="7895"/>
                  </a:lnTo>
                  <a:lnTo>
                    <a:pt x="5409" y="8972"/>
                  </a:lnTo>
                  <a:lnTo>
                    <a:pt x="5179" y="9715"/>
                  </a:lnTo>
                  <a:lnTo>
                    <a:pt x="4973" y="10561"/>
                  </a:lnTo>
                  <a:lnTo>
                    <a:pt x="4794" y="11458"/>
                  </a:lnTo>
                  <a:lnTo>
                    <a:pt x="4717" y="11894"/>
                  </a:lnTo>
                  <a:lnTo>
                    <a:pt x="4692" y="12329"/>
                  </a:lnTo>
                  <a:lnTo>
                    <a:pt x="4153" y="12381"/>
                  </a:lnTo>
                  <a:lnTo>
                    <a:pt x="3641" y="12458"/>
                  </a:lnTo>
                  <a:lnTo>
                    <a:pt x="3128" y="12586"/>
                  </a:lnTo>
                  <a:lnTo>
                    <a:pt x="2615" y="12714"/>
                  </a:lnTo>
                  <a:lnTo>
                    <a:pt x="2103" y="12893"/>
                  </a:lnTo>
                  <a:lnTo>
                    <a:pt x="1616" y="13073"/>
                  </a:lnTo>
                  <a:lnTo>
                    <a:pt x="642" y="13483"/>
                  </a:lnTo>
                  <a:lnTo>
                    <a:pt x="513" y="13560"/>
                  </a:lnTo>
                  <a:lnTo>
                    <a:pt x="385" y="13637"/>
                  </a:lnTo>
                  <a:lnTo>
                    <a:pt x="283" y="13714"/>
                  </a:lnTo>
                  <a:lnTo>
                    <a:pt x="206" y="13816"/>
                  </a:lnTo>
                  <a:lnTo>
                    <a:pt x="155" y="13919"/>
                  </a:lnTo>
                  <a:lnTo>
                    <a:pt x="78" y="14021"/>
                  </a:lnTo>
                  <a:lnTo>
                    <a:pt x="26" y="14252"/>
                  </a:lnTo>
                  <a:lnTo>
                    <a:pt x="1" y="14483"/>
                  </a:lnTo>
                  <a:lnTo>
                    <a:pt x="26" y="14739"/>
                  </a:lnTo>
                  <a:lnTo>
                    <a:pt x="103" y="14970"/>
                  </a:lnTo>
                  <a:lnTo>
                    <a:pt x="231" y="15200"/>
                  </a:lnTo>
                  <a:lnTo>
                    <a:pt x="360" y="15405"/>
                  </a:lnTo>
                  <a:lnTo>
                    <a:pt x="539" y="15610"/>
                  </a:lnTo>
                  <a:lnTo>
                    <a:pt x="744" y="15738"/>
                  </a:lnTo>
                  <a:lnTo>
                    <a:pt x="949" y="15841"/>
                  </a:lnTo>
                  <a:lnTo>
                    <a:pt x="1206" y="15918"/>
                  </a:lnTo>
                  <a:lnTo>
                    <a:pt x="1308" y="15918"/>
                  </a:lnTo>
                  <a:lnTo>
                    <a:pt x="1436" y="15892"/>
                  </a:lnTo>
                  <a:lnTo>
                    <a:pt x="1564" y="15867"/>
                  </a:lnTo>
                  <a:lnTo>
                    <a:pt x="1693" y="15841"/>
                  </a:lnTo>
                  <a:lnTo>
                    <a:pt x="1821" y="15764"/>
                  </a:lnTo>
                  <a:lnTo>
                    <a:pt x="1949" y="15687"/>
                  </a:lnTo>
                  <a:lnTo>
                    <a:pt x="2513" y="15303"/>
                  </a:lnTo>
                  <a:lnTo>
                    <a:pt x="3102" y="14944"/>
                  </a:lnTo>
                  <a:lnTo>
                    <a:pt x="3718" y="14636"/>
                  </a:lnTo>
                  <a:lnTo>
                    <a:pt x="4333" y="14329"/>
                  </a:lnTo>
                  <a:lnTo>
                    <a:pt x="4051" y="15046"/>
                  </a:lnTo>
                  <a:lnTo>
                    <a:pt x="3794" y="15764"/>
                  </a:lnTo>
                  <a:lnTo>
                    <a:pt x="3307" y="17200"/>
                  </a:lnTo>
                  <a:lnTo>
                    <a:pt x="3256" y="17456"/>
                  </a:lnTo>
                  <a:lnTo>
                    <a:pt x="3256" y="17687"/>
                  </a:lnTo>
                  <a:lnTo>
                    <a:pt x="3307" y="17892"/>
                  </a:lnTo>
                  <a:lnTo>
                    <a:pt x="3384" y="18071"/>
                  </a:lnTo>
                  <a:lnTo>
                    <a:pt x="3512" y="18225"/>
                  </a:lnTo>
                  <a:lnTo>
                    <a:pt x="3692" y="18353"/>
                  </a:lnTo>
                  <a:lnTo>
                    <a:pt x="3871" y="18455"/>
                  </a:lnTo>
                  <a:lnTo>
                    <a:pt x="4076" y="18532"/>
                  </a:lnTo>
                  <a:lnTo>
                    <a:pt x="4281" y="18558"/>
                  </a:lnTo>
                  <a:lnTo>
                    <a:pt x="4486" y="18558"/>
                  </a:lnTo>
                  <a:lnTo>
                    <a:pt x="4717" y="18532"/>
                  </a:lnTo>
                  <a:lnTo>
                    <a:pt x="4922" y="18455"/>
                  </a:lnTo>
                  <a:lnTo>
                    <a:pt x="5102" y="18353"/>
                  </a:lnTo>
                  <a:lnTo>
                    <a:pt x="5281" y="18199"/>
                  </a:lnTo>
                  <a:lnTo>
                    <a:pt x="5409" y="18020"/>
                  </a:lnTo>
                  <a:lnTo>
                    <a:pt x="5512" y="17763"/>
                  </a:lnTo>
                  <a:lnTo>
                    <a:pt x="5537" y="17789"/>
                  </a:lnTo>
                  <a:lnTo>
                    <a:pt x="5640" y="16994"/>
                  </a:lnTo>
                  <a:lnTo>
                    <a:pt x="5717" y="16200"/>
                  </a:lnTo>
                  <a:lnTo>
                    <a:pt x="5794" y="15405"/>
                  </a:lnTo>
                  <a:lnTo>
                    <a:pt x="5896" y="14611"/>
                  </a:lnTo>
                  <a:lnTo>
                    <a:pt x="6332" y="15200"/>
                  </a:lnTo>
                  <a:lnTo>
                    <a:pt x="6537" y="15508"/>
                  </a:lnTo>
                  <a:lnTo>
                    <a:pt x="6716" y="15815"/>
                  </a:lnTo>
                  <a:lnTo>
                    <a:pt x="6896" y="16123"/>
                  </a:lnTo>
                  <a:lnTo>
                    <a:pt x="7024" y="16456"/>
                  </a:lnTo>
                  <a:lnTo>
                    <a:pt x="7152" y="16789"/>
                  </a:lnTo>
                  <a:lnTo>
                    <a:pt x="7204" y="17148"/>
                  </a:lnTo>
                  <a:lnTo>
                    <a:pt x="7229" y="17302"/>
                  </a:lnTo>
                  <a:lnTo>
                    <a:pt x="7280" y="17430"/>
                  </a:lnTo>
                  <a:lnTo>
                    <a:pt x="7383" y="17687"/>
                  </a:lnTo>
                  <a:lnTo>
                    <a:pt x="7537" y="17866"/>
                  </a:lnTo>
                  <a:lnTo>
                    <a:pt x="7716" y="18020"/>
                  </a:lnTo>
                  <a:lnTo>
                    <a:pt x="7921" y="18122"/>
                  </a:lnTo>
                  <a:lnTo>
                    <a:pt x="8126" y="18174"/>
                  </a:lnTo>
                  <a:lnTo>
                    <a:pt x="8357" y="18199"/>
                  </a:lnTo>
                  <a:lnTo>
                    <a:pt x="8588" y="18174"/>
                  </a:lnTo>
                  <a:lnTo>
                    <a:pt x="8793" y="18097"/>
                  </a:lnTo>
                  <a:lnTo>
                    <a:pt x="8998" y="18020"/>
                  </a:lnTo>
                  <a:lnTo>
                    <a:pt x="9177" y="17892"/>
                  </a:lnTo>
                  <a:lnTo>
                    <a:pt x="9331" y="17738"/>
                  </a:lnTo>
                  <a:lnTo>
                    <a:pt x="9434" y="17533"/>
                  </a:lnTo>
                  <a:lnTo>
                    <a:pt x="9485" y="17328"/>
                  </a:lnTo>
                  <a:lnTo>
                    <a:pt x="9485" y="17071"/>
                  </a:lnTo>
                  <a:lnTo>
                    <a:pt x="9459" y="16943"/>
                  </a:lnTo>
                  <a:lnTo>
                    <a:pt x="9408" y="16815"/>
                  </a:lnTo>
                  <a:lnTo>
                    <a:pt x="9228" y="16328"/>
                  </a:lnTo>
                  <a:lnTo>
                    <a:pt x="8998" y="15841"/>
                  </a:lnTo>
                  <a:lnTo>
                    <a:pt x="8716" y="15354"/>
                  </a:lnTo>
                  <a:lnTo>
                    <a:pt x="8434" y="14893"/>
                  </a:lnTo>
                  <a:lnTo>
                    <a:pt x="8101" y="14431"/>
                  </a:lnTo>
                  <a:lnTo>
                    <a:pt x="7742" y="13970"/>
                  </a:lnTo>
                  <a:lnTo>
                    <a:pt x="7383" y="13560"/>
                  </a:lnTo>
                  <a:lnTo>
                    <a:pt x="6998" y="13150"/>
                  </a:lnTo>
                  <a:lnTo>
                    <a:pt x="7178" y="12560"/>
                  </a:lnTo>
                  <a:lnTo>
                    <a:pt x="7332" y="11919"/>
                  </a:lnTo>
                  <a:lnTo>
                    <a:pt x="7460" y="11279"/>
                  </a:lnTo>
                  <a:lnTo>
                    <a:pt x="7562" y="10638"/>
                  </a:lnTo>
                  <a:lnTo>
                    <a:pt x="7793" y="9356"/>
                  </a:lnTo>
                  <a:lnTo>
                    <a:pt x="7998" y="8151"/>
                  </a:lnTo>
                  <a:lnTo>
                    <a:pt x="8178" y="7203"/>
                  </a:lnTo>
                  <a:lnTo>
                    <a:pt x="8383" y="6229"/>
                  </a:lnTo>
                  <a:lnTo>
                    <a:pt x="8844" y="4255"/>
                  </a:lnTo>
                  <a:lnTo>
                    <a:pt x="9049" y="3281"/>
                  </a:lnTo>
                  <a:lnTo>
                    <a:pt x="9228" y="2282"/>
                  </a:lnTo>
                  <a:lnTo>
                    <a:pt x="9357" y="1308"/>
                  </a:lnTo>
                  <a:lnTo>
                    <a:pt x="9459" y="334"/>
                  </a:lnTo>
                  <a:lnTo>
                    <a:pt x="9459" y="257"/>
                  </a:lnTo>
                  <a:lnTo>
                    <a:pt x="9408" y="180"/>
                  </a:lnTo>
                  <a:lnTo>
                    <a:pt x="9357" y="129"/>
                  </a:lnTo>
                  <a:lnTo>
                    <a:pt x="9280" y="77"/>
                  </a:lnTo>
                  <a:lnTo>
                    <a:pt x="9075" y="26"/>
                  </a:lnTo>
                  <a:lnTo>
                    <a:pt x="88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6"/>
            <p:cNvSpPr/>
            <p:nvPr/>
          </p:nvSpPr>
          <p:spPr>
            <a:xfrm>
              <a:off x="1351275" y="1644188"/>
              <a:ext cx="1409175" cy="1302125"/>
            </a:xfrm>
            <a:custGeom>
              <a:avLst/>
              <a:gdLst/>
              <a:ahLst/>
              <a:cxnLst/>
              <a:rect l="l" t="t" r="r" b="b"/>
              <a:pathLst>
                <a:path w="56367" h="52085" extrusionOk="0">
                  <a:moveTo>
                    <a:pt x="19712" y="0"/>
                  </a:moveTo>
                  <a:lnTo>
                    <a:pt x="19584" y="26"/>
                  </a:lnTo>
                  <a:lnTo>
                    <a:pt x="19481" y="77"/>
                  </a:lnTo>
                  <a:lnTo>
                    <a:pt x="19404" y="154"/>
                  </a:lnTo>
                  <a:lnTo>
                    <a:pt x="19353" y="282"/>
                  </a:lnTo>
                  <a:lnTo>
                    <a:pt x="19353" y="410"/>
                  </a:lnTo>
                  <a:lnTo>
                    <a:pt x="19379" y="538"/>
                  </a:lnTo>
                  <a:lnTo>
                    <a:pt x="19686" y="1179"/>
                  </a:lnTo>
                  <a:lnTo>
                    <a:pt x="19968" y="1794"/>
                  </a:lnTo>
                  <a:lnTo>
                    <a:pt x="20224" y="2409"/>
                  </a:lnTo>
                  <a:lnTo>
                    <a:pt x="20455" y="3025"/>
                  </a:lnTo>
                  <a:lnTo>
                    <a:pt x="20635" y="3665"/>
                  </a:lnTo>
                  <a:lnTo>
                    <a:pt x="20814" y="4306"/>
                  </a:lnTo>
                  <a:lnTo>
                    <a:pt x="20942" y="4973"/>
                  </a:lnTo>
                  <a:lnTo>
                    <a:pt x="21070" y="5665"/>
                  </a:lnTo>
                  <a:lnTo>
                    <a:pt x="21096" y="5818"/>
                  </a:lnTo>
                  <a:lnTo>
                    <a:pt x="20840" y="5485"/>
                  </a:lnTo>
                  <a:lnTo>
                    <a:pt x="20583" y="5152"/>
                  </a:lnTo>
                  <a:lnTo>
                    <a:pt x="20301" y="4819"/>
                  </a:lnTo>
                  <a:lnTo>
                    <a:pt x="19994" y="4511"/>
                  </a:lnTo>
                  <a:lnTo>
                    <a:pt x="19712" y="4229"/>
                  </a:lnTo>
                  <a:lnTo>
                    <a:pt x="19379" y="3973"/>
                  </a:lnTo>
                  <a:lnTo>
                    <a:pt x="19071" y="3742"/>
                  </a:lnTo>
                  <a:lnTo>
                    <a:pt x="18738" y="3537"/>
                  </a:lnTo>
                  <a:lnTo>
                    <a:pt x="18379" y="3358"/>
                  </a:lnTo>
                  <a:lnTo>
                    <a:pt x="18020" y="3204"/>
                  </a:lnTo>
                  <a:lnTo>
                    <a:pt x="17661" y="3076"/>
                  </a:lnTo>
                  <a:lnTo>
                    <a:pt x="17302" y="2999"/>
                  </a:lnTo>
                  <a:lnTo>
                    <a:pt x="16943" y="2948"/>
                  </a:lnTo>
                  <a:lnTo>
                    <a:pt x="16559" y="2948"/>
                  </a:lnTo>
                  <a:lnTo>
                    <a:pt x="16174" y="2999"/>
                  </a:lnTo>
                  <a:lnTo>
                    <a:pt x="15816" y="3076"/>
                  </a:lnTo>
                  <a:lnTo>
                    <a:pt x="15713" y="3127"/>
                  </a:lnTo>
                  <a:lnTo>
                    <a:pt x="15611" y="3178"/>
                  </a:lnTo>
                  <a:lnTo>
                    <a:pt x="15559" y="3230"/>
                  </a:lnTo>
                  <a:lnTo>
                    <a:pt x="15508" y="3307"/>
                  </a:lnTo>
                  <a:lnTo>
                    <a:pt x="15482" y="3383"/>
                  </a:lnTo>
                  <a:lnTo>
                    <a:pt x="15457" y="3486"/>
                  </a:lnTo>
                  <a:lnTo>
                    <a:pt x="15482" y="3640"/>
                  </a:lnTo>
                  <a:lnTo>
                    <a:pt x="15559" y="3819"/>
                  </a:lnTo>
                  <a:lnTo>
                    <a:pt x="15611" y="3870"/>
                  </a:lnTo>
                  <a:lnTo>
                    <a:pt x="15687" y="3947"/>
                  </a:lnTo>
                  <a:lnTo>
                    <a:pt x="15764" y="3973"/>
                  </a:lnTo>
                  <a:lnTo>
                    <a:pt x="15841" y="3999"/>
                  </a:lnTo>
                  <a:lnTo>
                    <a:pt x="15944" y="4024"/>
                  </a:lnTo>
                  <a:lnTo>
                    <a:pt x="16072" y="3999"/>
                  </a:lnTo>
                  <a:lnTo>
                    <a:pt x="16482" y="3947"/>
                  </a:lnTo>
                  <a:lnTo>
                    <a:pt x="16892" y="3947"/>
                  </a:lnTo>
                  <a:lnTo>
                    <a:pt x="17302" y="3999"/>
                  </a:lnTo>
                  <a:lnTo>
                    <a:pt x="17687" y="4101"/>
                  </a:lnTo>
                  <a:lnTo>
                    <a:pt x="18046" y="4255"/>
                  </a:lnTo>
                  <a:lnTo>
                    <a:pt x="18404" y="4434"/>
                  </a:lnTo>
                  <a:lnTo>
                    <a:pt x="18763" y="4665"/>
                  </a:lnTo>
                  <a:lnTo>
                    <a:pt x="19097" y="4921"/>
                  </a:lnTo>
                  <a:lnTo>
                    <a:pt x="19404" y="5203"/>
                  </a:lnTo>
                  <a:lnTo>
                    <a:pt x="19712" y="5511"/>
                  </a:lnTo>
                  <a:lnTo>
                    <a:pt x="19994" y="5844"/>
                  </a:lnTo>
                  <a:lnTo>
                    <a:pt x="20276" y="6177"/>
                  </a:lnTo>
                  <a:lnTo>
                    <a:pt x="20532" y="6536"/>
                  </a:lnTo>
                  <a:lnTo>
                    <a:pt x="20788" y="6921"/>
                  </a:lnTo>
                  <a:lnTo>
                    <a:pt x="21224" y="7690"/>
                  </a:lnTo>
                  <a:lnTo>
                    <a:pt x="20635" y="7638"/>
                  </a:lnTo>
                  <a:lnTo>
                    <a:pt x="20019" y="7613"/>
                  </a:lnTo>
                  <a:lnTo>
                    <a:pt x="19379" y="7587"/>
                  </a:lnTo>
                  <a:lnTo>
                    <a:pt x="18738" y="7613"/>
                  </a:lnTo>
                  <a:lnTo>
                    <a:pt x="18123" y="7638"/>
                  </a:lnTo>
                  <a:lnTo>
                    <a:pt x="17482" y="7690"/>
                  </a:lnTo>
                  <a:lnTo>
                    <a:pt x="16841" y="7767"/>
                  </a:lnTo>
                  <a:lnTo>
                    <a:pt x="16174" y="7869"/>
                  </a:lnTo>
                  <a:lnTo>
                    <a:pt x="15534" y="7997"/>
                  </a:lnTo>
                  <a:lnTo>
                    <a:pt x="14893" y="8125"/>
                  </a:lnTo>
                  <a:lnTo>
                    <a:pt x="14252" y="8305"/>
                  </a:lnTo>
                  <a:lnTo>
                    <a:pt x="13611" y="8484"/>
                  </a:lnTo>
                  <a:lnTo>
                    <a:pt x="12945" y="8689"/>
                  </a:lnTo>
                  <a:lnTo>
                    <a:pt x="12330" y="8920"/>
                  </a:lnTo>
                  <a:lnTo>
                    <a:pt x="11689" y="9202"/>
                  </a:lnTo>
                  <a:lnTo>
                    <a:pt x="11048" y="9484"/>
                  </a:lnTo>
                  <a:lnTo>
                    <a:pt x="10433" y="9791"/>
                  </a:lnTo>
                  <a:lnTo>
                    <a:pt x="9818" y="10125"/>
                  </a:lnTo>
                  <a:lnTo>
                    <a:pt x="9202" y="10484"/>
                  </a:lnTo>
                  <a:lnTo>
                    <a:pt x="8613" y="10868"/>
                  </a:lnTo>
                  <a:lnTo>
                    <a:pt x="8023" y="11304"/>
                  </a:lnTo>
                  <a:lnTo>
                    <a:pt x="7434" y="11740"/>
                  </a:lnTo>
                  <a:lnTo>
                    <a:pt x="6870" y="12201"/>
                  </a:lnTo>
                  <a:lnTo>
                    <a:pt x="6332" y="12714"/>
                  </a:lnTo>
                  <a:lnTo>
                    <a:pt x="5793" y="13226"/>
                  </a:lnTo>
                  <a:lnTo>
                    <a:pt x="5255" y="13790"/>
                  </a:lnTo>
                  <a:lnTo>
                    <a:pt x="4742" y="14380"/>
                  </a:lnTo>
                  <a:lnTo>
                    <a:pt x="4255" y="14969"/>
                  </a:lnTo>
                  <a:lnTo>
                    <a:pt x="3794" y="15636"/>
                  </a:lnTo>
                  <a:lnTo>
                    <a:pt x="3333" y="16302"/>
                  </a:lnTo>
                  <a:lnTo>
                    <a:pt x="2897" y="16994"/>
                  </a:lnTo>
                  <a:lnTo>
                    <a:pt x="2487" y="17737"/>
                  </a:lnTo>
                  <a:lnTo>
                    <a:pt x="2205" y="18250"/>
                  </a:lnTo>
                  <a:lnTo>
                    <a:pt x="1974" y="18763"/>
                  </a:lnTo>
                  <a:lnTo>
                    <a:pt x="1743" y="19275"/>
                  </a:lnTo>
                  <a:lnTo>
                    <a:pt x="1513" y="19788"/>
                  </a:lnTo>
                  <a:lnTo>
                    <a:pt x="1128" y="20839"/>
                  </a:lnTo>
                  <a:lnTo>
                    <a:pt x="795" y="21890"/>
                  </a:lnTo>
                  <a:lnTo>
                    <a:pt x="513" y="22966"/>
                  </a:lnTo>
                  <a:lnTo>
                    <a:pt x="308" y="24069"/>
                  </a:lnTo>
                  <a:lnTo>
                    <a:pt x="129" y="25171"/>
                  </a:lnTo>
                  <a:lnTo>
                    <a:pt x="26" y="26273"/>
                  </a:lnTo>
                  <a:lnTo>
                    <a:pt x="0" y="27375"/>
                  </a:lnTo>
                  <a:lnTo>
                    <a:pt x="0" y="28477"/>
                  </a:lnTo>
                  <a:lnTo>
                    <a:pt x="52" y="29579"/>
                  </a:lnTo>
                  <a:lnTo>
                    <a:pt x="180" y="30707"/>
                  </a:lnTo>
                  <a:lnTo>
                    <a:pt x="359" y="31809"/>
                  </a:lnTo>
                  <a:lnTo>
                    <a:pt x="564" y="32886"/>
                  </a:lnTo>
                  <a:lnTo>
                    <a:pt x="846" y="33988"/>
                  </a:lnTo>
                  <a:lnTo>
                    <a:pt x="1180" y="35065"/>
                  </a:lnTo>
                  <a:lnTo>
                    <a:pt x="1564" y="36116"/>
                  </a:lnTo>
                  <a:lnTo>
                    <a:pt x="1974" y="37192"/>
                  </a:lnTo>
                  <a:lnTo>
                    <a:pt x="2461" y="38218"/>
                  </a:lnTo>
                  <a:lnTo>
                    <a:pt x="2999" y="39217"/>
                  </a:lnTo>
                  <a:lnTo>
                    <a:pt x="3563" y="40217"/>
                  </a:lnTo>
                  <a:lnTo>
                    <a:pt x="4179" y="41191"/>
                  </a:lnTo>
                  <a:lnTo>
                    <a:pt x="4871" y="42139"/>
                  </a:lnTo>
                  <a:lnTo>
                    <a:pt x="5563" y="43062"/>
                  </a:lnTo>
                  <a:lnTo>
                    <a:pt x="6332" y="43959"/>
                  </a:lnTo>
                  <a:lnTo>
                    <a:pt x="7152" y="44805"/>
                  </a:lnTo>
                  <a:lnTo>
                    <a:pt x="7998" y="45651"/>
                  </a:lnTo>
                  <a:lnTo>
                    <a:pt x="8895" y="46445"/>
                  </a:lnTo>
                  <a:lnTo>
                    <a:pt x="9843" y="47189"/>
                  </a:lnTo>
                  <a:lnTo>
                    <a:pt x="10817" y="47906"/>
                  </a:lnTo>
                  <a:lnTo>
                    <a:pt x="11843" y="48573"/>
                  </a:lnTo>
                  <a:lnTo>
                    <a:pt x="12919" y="49214"/>
                  </a:lnTo>
                  <a:lnTo>
                    <a:pt x="13457" y="49496"/>
                  </a:lnTo>
                  <a:lnTo>
                    <a:pt x="14047" y="49778"/>
                  </a:lnTo>
                  <a:lnTo>
                    <a:pt x="14637" y="50060"/>
                  </a:lnTo>
                  <a:lnTo>
                    <a:pt x="15252" y="50290"/>
                  </a:lnTo>
                  <a:lnTo>
                    <a:pt x="15867" y="50521"/>
                  </a:lnTo>
                  <a:lnTo>
                    <a:pt x="16508" y="50752"/>
                  </a:lnTo>
                  <a:lnTo>
                    <a:pt x="17174" y="50957"/>
                  </a:lnTo>
                  <a:lnTo>
                    <a:pt x="17866" y="51136"/>
                  </a:lnTo>
                  <a:lnTo>
                    <a:pt x="18558" y="51316"/>
                  </a:lnTo>
                  <a:lnTo>
                    <a:pt x="19276" y="51469"/>
                  </a:lnTo>
                  <a:lnTo>
                    <a:pt x="19994" y="51597"/>
                  </a:lnTo>
                  <a:lnTo>
                    <a:pt x="20711" y="51726"/>
                  </a:lnTo>
                  <a:lnTo>
                    <a:pt x="21480" y="51828"/>
                  </a:lnTo>
                  <a:lnTo>
                    <a:pt x="22224" y="51905"/>
                  </a:lnTo>
                  <a:lnTo>
                    <a:pt x="22993" y="51982"/>
                  </a:lnTo>
                  <a:lnTo>
                    <a:pt x="23762" y="52033"/>
                  </a:lnTo>
                  <a:lnTo>
                    <a:pt x="24556" y="52059"/>
                  </a:lnTo>
                  <a:lnTo>
                    <a:pt x="25351" y="52084"/>
                  </a:lnTo>
                  <a:lnTo>
                    <a:pt x="26940" y="52084"/>
                  </a:lnTo>
                  <a:lnTo>
                    <a:pt x="27760" y="52033"/>
                  </a:lnTo>
                  <a:lnTo>
                    <a:pt x="28581" y="51982"/>
                  </a:lnTo>
                  <a:lnTo>
                    <a:pt x="29401" y="51931"/>
                  </a:lnTo>
                  <a:lnTo>
                    <a:pt x="30221" y="51828"/>
                  </a:lnTo>
                  <a:lnTo>
                    <a:pt x="31041" y="51726"/>
                  </a:lnTo>
                  <a:lnTo>
                    <a:pt x="31861" y="51597"/>
                  </a:lnTo>
                  <a:lnTo>
                    <a:pt x="32707" y="51469"/>
                  </a:lnTo>
                  <a:lnTo>
                    <a:pt x="33528" y="51290"/>
                  </a:lnTo>
                  <a:lnTo>
                    <a:pt x="34348" y="51110"/>
                  </a:lnTo>
                  <a:lnTo>
                    <a:pt x="35168" y="50931"/>
                  </a:lnTo>
                  <a:lnTo>
                    <a:pt x="35988" y="50700"/>
                  </a:lnTo>
                  <a:lnTo>
                    <a:pt x="36809" y="50470"/>
                  </a:lnTo>
                  <a:lnTo>
                    <a:pt x="37629" y="50213"/>
                  </a:lnTo>
                  <a:lnTo>
                    <a:pt x="38423" y="49931"/>
                  </a:lnTo>
                  <a:lnTo>
                    <a:pt x="39218" y="49649"/>
                  </a:lnTo>
                  <a:lnTo>
                    <a:pt x="40013" y="49342"/>
                  </a:lnTo>
                  <a:lnTo>
                    <a:pt x="40807" y="49009"/>
                  </a:lnTo>
                  <a:lnTo>
                    <a:pt x="41576" y="48650"/>
                  </a:lnTo>
                  <a:lnTo>
                    <a:pt x="42371" y="48265"/>
                  </a:lnTo>
                  <a:lnTo>
                    <a:pt x="43114" y="47881"/>
                  </a:lnTo>
                  <a:lnTo>
                    <a:pt x="43857" y="47471"/>
                  </a:lnTo>
                  <a:lnTo>
                    <a:pt x="44601" y="47035"/>
                  </a:lnTo>
                  <a:lnTo>
                    <a:pt x="45344" y="46574"/>
                  </a:lnTo>
                  <a:lnTo>
                    <a:pt x="46036" y="46112"/>
                  </a:lnTo>
                  <a:lnTo>
                    <a:pt x="46754" y="45600"/>
                  </a:lnTo>
                  <a:lnTo>
                    <a:pt x="47420" y="45087"/>
                  </a:lnTo>
                  <a:lnTo>
                    <a:pt x="48112" y="44549"/>
                  </a:lnTo>
                  <a:lnTo>
                    <a:pt x="48753" y="44010"/>
                  </a:lnTo>
                  <a:lnTo>
                    <a:pt x="49394" y="43421"/>
                  </a:lnTo>
                  <a:lnTo>
                    <a:pt x="50009" y="42831"/>
                  </a:lnTo>
                  <a:lnTo>
                    <a:pt x="50599" y="42216"/>
                  </a:lnTo>
                  <a:lnTo>
                    <a:pt x="51188" y="41575"/>
                  </a:lnTo>
                  <a:lnTo>
                    <a:pt x="51752" y="40909"/>
                  </a:lnTo>
                  <a:lnTo>
                    <a:pt x="52291" y="40217"/>
                  </a:lnTo>
                  <a:lnTo>
                    <a:pt x="52803" y="39499"/>
                  </a:lnTo>
                  <a:lnTo>
                    <a:pt x="53316" y="38781"/>
                  </a:lnTo>
                  <a:lnTo>
                    <a:pt x="53777" y="38038"/>
                  </a:lnTo>
                  <a:lnTo>
                    <a:pt x="54213" y="37269"/>
                  </a:lnTo>
                  <a:lnTo>
                    <a:pt x="54649" y="36475"/>
                  </a:lnTo>
                  <a:lnTo>
                    <a:pt x="55033" y="35654"/>
                  </a:lnTo>
                  <a:lnTo>
                    <a:pt x="55418" y="34808"/>
                  </a:lnTo>
                  <a:lnTo>
                    <a:pt x="55751" y="33937"/>
                  </a:lnTo>
                  <a:lnTo>
                    <a:pt x="56084" y="33065"/>
                  </a:lnTo>
                  <a:lnTo>
                    <a:pt x="56366" y="32143"/>
                  </a:lnTo>
                  <a:lnTo>
                    <a:pt x="37654" y="34450"/>
                  </a:lnTo>
                  <a:lnTo>
                    <a:pt x="37680" y="34270"/>
                  </a:lnTo>
                  <a:lnTo>
                    <a:pt x="37808" y="33706"/>
                  </a:lnTo>
                  <a:lnTo>
                    <a:pt x="37988" y="32835"/>
                  </a:lnTo>
                  <a:lnTo>
                    <a:pt x="38141" y="31681"/>
                  </a:lnTo>
                  <a:lnTo>
                    <a:pt x="38218" y="30989"/>
                  </a:lnTo>
                  <a:lnTo>
                    <a:pt x="38295" y="30272"/>
                  </a:lnTo>
                  <a:lnTo>
                    <a:pt x="38321" y="29477"/>
                  </a:lnTo>
                  <a:lnTo>
                    <a:pt x="38346" y="28657"/>
                  </a:lnTo>
                  <a:lnTo>
                    <a:pt x="38346" y="27760"/>
                  </a:lnTo>
                  <a:lnTo>
                    <a:pt x="38321" y="26862"/>
                  </a:lnTo>
                  <a:lnTo>
                    <a:pt x="38244" y="25914"/>
                  </a:lnTo>
                  <a:lnTo>
                    <a:pt x="38141" y="24940"/>
                  </a:lnTo>
                  <a:lnTo>
                    <a:pt x="37962" y="23940"/>
                  </a:lnTo>
                  <a:lnTo>
                    <a:pt x="37757" y="22915"/>
                  </a:lnTo>
                  <a:lnTo>
                    <a:pt x="37501" y="21890"/>
                  </a:lnTo>
                  <a:lnTo>
                    <a:pt x="37193" y="20839"/>
                  </a:lnTo>
                  <a:lnTo>
                    <a:pt x="36988" y="20326"/>
                  </a:lnTo>
                  <a:lnTo>
                    <a:pt x="36809" y="19814"/>
                  </a:lnTo>
                  <a:lnTo>
                    <a:pt x="36578" y="19275"/>
                  </a:lnTo>
                  <a:lnTo>
                    <a:pt x="36347" y="18763"/>
                  </a:lnTo>
                  <a:lnTo>
                    <a:pt x="36091" y="18224"/>
                  </a:lnTo>
                  <a:lnTo>
                    <a:pt x="35835" y="17712"/>
                  </a:lnTo>
                  <a:lnTo>
                    <a:pt x="35527" y="17199"/>
                  </a:lnTo>
                  <a:lnTo>
                    <a:pt x="35219" y="16687"/>
                  </a:lnTo>
                  <a:lnTo>
                    <a:pt x="34886" y="16174"/>
                  </a:lnTo>
                  <a:lnTo>
                    <a:pt x="34553" y="15661"/>
                  </a:lnTo>
                  <a:lnTo>
                    <a:pt x="34168" y="15174"/>
                  </a:lnTo>
                  <a:lnTo>
                    <a:pt x="33784" y="14662"/>
                  </a:lnTo>
                  <a:lnTo>
                    <a:pt x="33348" y="14175"/>
                  </a:lnTo>
                  <a:lnTo>
                    <a:pt x="32912" y="13688"/>
                  </a:lnTo>
                  <a:lnTo>
                    <a:pt x="32451" y="13201"/>
                  </a:lnTo>
                  <a:lnTo>
                    <a:pt x="31964" y="12739"/>
                  </a:lnTo>
                  <a:lnTo>
                    <a:pt x="31451" y="12278"/>
                  </a:lnTo>
                  <a:lnTo>
                    <a:pt x="30913" y="11842"/>
                  </a:lnTo>
                  <a:lnTo>
                    <a:pt x="30349" y="11381"/>
                  </a:lnTo>
                  <a:lnTo>
                    <a:pt x="29760" y="10945"/>
                  </a:lnTo>
                  <a:lnTo>
                    <a:pt x="29119" y="10535"/>
                  </a:lnTo>
                  <a:lnTo>
                    <a:pt x="28478" y="10125"/>
                  </a:lnTo>
                  <a:lnTo>
                    <a:pt x="27812" y="9715"/>
                  </a:lnTo>
                  <a:lnTo>
                    <a:pt x="27094" y="9330"/>
                  </a:lnTo>
                  <a:lnTo>
                    <a:pt x="26658" y="9099"/>
                  </a:lnTo>
                  <a:lnTo>
                    <a:pt x="26171" y="8894"/>
                  </a:lnTo>
                  <a:lnTo>
                    <a:pt x="25684" y="8689"/>
                  </a:lnTo>
                  <a:lnTo>
                    <a:pt x="25197" y="8510"/>
                  </a:lnTo>
                  <a:lnTo>
                    <a:pt x="24684" y="8356"/>
                  </a:lnTo>
                  <a:lnTo>
                    <a:pt x="24146" y="8202"/>
                  </a:lnTo>
                  <a:lnTo>
                    <a:pt x="23608" y="8074"/>
                  </a:lnTo>
                  <a:lnTo>
                    <a:pt x="23070" y="7946"/>
                  </a:lnTo>
                  <a:lnTo>
                    <a:pt x="23223" y="7587"/>
                  </a:lnTo>
                  <a:lnTo>
                    <a:pt x="23377" y="7254"/>
                  </a:lnTo>
                  <a:lnTo>
                    <a:pt x="23582" y="6946"/>
                  </a:lnTo>
                  <a:lnTo>
                    <a:pt x="23813" y="6664"/>
                  </a:lnTo>
                  <a:lnTo>
                    <a:pt x="24044" y="6382"/>
                  </a:lnTo>
                  <a:lnTo>
                    <a:pt x="24300" y="6100"/>
                  </a:lnTo>
                  <a:lnTo>
                    <a:pt x="24582" y="5870"/>
                  </a:lnTo>
                  <a:lnTo>
                    <a:pt x="24864" y="5639"/>
                  </a:lnTo>
                  <a:lnTo>
                    <a:pt x="25171" y="5434"/>
                  </a:lnTo>
                  <a:lnTo>
                    <a:pt x="25505" y="5229"/>
                  </a:lnTo>
                  <a:lnTo>
                    <a:pt x="25838" y="5050"/>
                  </a:lnTo>
                  <a:lnTo>
                    <a:pt x="26171" y="4896"/>
                  </a:lnTo>
                  <a:lnTo>
                    <a:pt x="26556" y="4768"/>
                  </a:lnTo>
                  <a:lnTo>
                    <a:pt x="26914" y="4665"/>
                  </a:lnTo>
                  <a:lnTo>
                    <a:pt x="27299" y="4563"/>
                  </a:lnTo>
                  <a:lnTo>
                    <a:pt x="27709" y="4486"/>
                  </a:lnTo>
                  <a:lnTo>
                    <a:pt x="27837" y="4460"/>
                  </a:lnTo>
                  <a:lnTo>
                    <a:pt x="27940" y="4383"/>
                  </a:lnTo>
                  <a:lnTo>
                    <a:pt x="28042" y="4306"/>
                  </a:lnTo>
                  <a:lnTo>
                    <a:pt x="28094" y="4204"/>
                  </a:lnTo>
                  <a:lnTo>
                    <a:pt x="28145" y="4101"/>
                  </a:lnTo>
                  <a:lnTo>
                    <a:pt x="28170" y="3999"/>
                  </a:lnTo>
                  <a:lnTo>
                    <a:pt x="28196" y="3870"/>
                  </a:lnTo>
                  <a:lnTo>
                    <a:pt x="28170" y="3742"/>
                  </a:lnTo>
                  <a:lnTo>
                    <a:pt x="28145" y="3614"/>
                  </a:lnTo>
                  <a:lnTo>
                    <a:pt x="28119" y="3512"/>
                  </a:lnTo>
                  <a:lnTo>
                    <a:pt x="28042" y="3409"/>
                  </a:lnTo>
                  <a:lnTo>
                    <a:pt x="27965" y="3307"/>
                  </a:lnTo>
                  <a:lnTo>
                    <a:pt x="27888" y="3230"/>
                  </a:lnTo>
                  <a:lnTo>
                    <a:pt x="27786" y="3178"/>
                  </a:lnTo>
                  <a:lnTo>
                    <a:pt x="27658" y="3153"/>
                  </a:lnTo>
                  <a:lnTo>
                    <a:pt x="27530" y="3153"/>
                  </a:lnTo>
                  <a:lnTo>
                    <a:pt x="27145" y="3204"/>
                  </a:lnTo>
                  <a:lnTo>
                    <a:pt x="26761" y="3281"/>
                  </a:lnTo>
                  <a:lnTo>
                    <a:pt x="26376" y="3409"/>
                  </a:lnTo>
                  <a:lnTo>
                    <a:pt x="25992" y="3537"/>
                  </a:lnTo>
                  <a:lnTo>
                    <a:pt x="25607" y="3691"/>
                  </a:lnTo>
                  <a:lnTo>
                    <a:pt x="25223" y="3845"/>
                  </a:lnTo>
                  <a:lnTo>
                    <a:pt x="24864" y="4050"/>
                  </a:lnTo>
                  <a:lnTo>
                    <a:pt x="24505" y="4255"/>
                  </a:lnTo>
                  <a:lnTo>
                    <a:pt x="24146" y="4486"/>
                  </a:lnTo>
                  <a:lnTo>
                    <a:pt x="23813" y="4742"/>
                  </a:lnTo>
                  <a:lnTo>
                    <a:pt x="23505" y="5024"/>
                  </a:lnTo>
                  <a:lnTo>
                    <a:pt x="23198" y="5306"/>
                  </a:lnTo>
                  <a:lnTo>
                    <a:pt x="22916" y="5613"/>
                  </a:lnTo>
                  <a:lnTo>
                    <a:pt x="22685" y="5921"/>
                  </a:lnTo>
                  <a:lnTo>
                    <a:pt x="22454" y="6254"/>
                  </a:lnTo>
                  <a:lnTo>
                    <a:pt x="22249" y="6613"/>
                  </a:lnTo>
                  <a:lnTo>
                    <a:pt x="22147" y="5716"/>
                  </a:lnTo>
                  <a:lnTo>
                    <a:pt x="22019" y="4819"/>
                  </a:lnTo>
                  <a:lnTo>
                    <a:pt x="21865" y="3947"/>
                  </a:lnTo>
                  <a:lnTo>
                    <a:pt x="21762" y="3512"/>
                  </a:lnTo>
                  <a:lnTo>
                    <a:pt x="21660" y="3076"/>
                  </a:lnTo>
                  <a:lnTo>
                    <a:pt x="21506" y="2666"/>
                  </a:lnTo>
                  <a:lnTo>
                    <a:pt x="21378" y="2256"/>
                  </a:lnTo>
                  <a:lnTo>
                    <a:pt x="21198" y="1871"/>
                  </a:lnTo>
                  <a:lnTo>
                    <a:pt x="20993" y="1487"/>
                  </a:lnTo>
                  <a:lnTo>
                    <a:pt x="20788" y="1102"/>
                  </a:lnTo>
                  <a:lnTo>
                    <a:pt x="20532" y="769"/>
                  </a:lnTo>
                  <a:lnTo>
                    <a:pt x="20250" y="410"/>
                  </a:lnTo>
                  <a:lnTo>
                    <a:pt x="19968" y="103"/>
                  </a:lnTo>
                  <a:lnTo>
                    <a:pt x="19840" y="26"/>
                  </a:lnTo>
                  <a:lnTo>
                    <a:pt x="19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6"/>
            <p:cNvSpPr/>
            <p:nvPr/>
          </p:nvSpPr>
          <p:spPr>
            <a:xfrm>
              <a:off x="1547350" y="2350338"/>
              <a:ext cx="297375" cy="290300"/>
            </a:xfrm>
            <a:custGeom>
              <a:avLst/>
              <a:gdLst/>
              <a:ahLst/>
              <a:cxnLst/>
              <a:rect l="l" t="t" r="r" b="b"/>
              <a:pathLst>
                <a:path w="11895" h="11612" extrusionOk="0">
                  <a:moveTo>
                    <a:pt x="5153" y="1"/>
                  </a:moveTo>
                  <a:lnTo>
                    <a:pt x="4794" y="26"/>
                  </a:lnTo>
                  <a:lnTo>
                    <a:pt x="4435" y="103"/>
                  </a:lnTo>
                  <a:lnTo>
                    <a:pt x="4076" y="180"/>
                  </a:lnTo>
                  <a:lnTo>
                    <a:pt x="3743" y="283"/>
                  </a:lnTo>
                  <a:lnTo>
                    <a:pt x="3410" y="411"/>
                  </a:lnTo>
                  <a:lnTo>
                    <a:pt x="3077" y="565"/>
                  </a:lnTo>
                  <a:lnTo>
                    <a:pt x="2769" y="744"/>
                  </a:lnTo>
                  <a:lnTo>
                    <a:pt x="2462" y="923"/>
                  </a:lnTo>
                  <a:lnTo>
                    <a:pt x="2154" y="1128"/>
                  </a:lnTo>
                  <a:lnTo>
                    <a:pt x="1872" y="1359"/>
                  </a:lnTo>
                  <a:lnTo>
                    <a:pt x="1616" y="1615"/>
                  </a:lnTo>
                  <a:lnTo>
                    <a:pt x="1359" y="1872"/>
                  </a:lnTo>
                  <a:lnTo>
                    <a:pt x="1154" y="2154"/>
                  </a:lnTo>
                  <a:lnTo>
                    <a:pt x="924" y="2436"/>
                  </a:lnTo>
                  <a:lnTo>
                    <a:pt x="744" y="2743"/>
                  </a:lnTo>
                  <a:lnTo>
                    <a:pt x="565" y="3051"/>
                  </a:lnTo>
                  <a:lnTo>
                    <a:pt x="411" y="3384"/>
                  </a:lnTo>
                  <a:lnTo>
                    <a:pt x="283" y="3743"/>
                  </a:lnTo>
                  <a:lnTo>
                    <a:pt x="180" y="4076"/>
                  </a:lnTo>
                  <a:lnTo>
                    <a:pt x="103" y="4435"/>
                  </a:lnTo>
                  <a:lnTo>
                    <a:pt x="52" y="4794"/>
                  </a:lnTo>
                  <a:lnTo>
                    <a:pt x="1" y="5153"/>
                  </a:lnTo>
                  <a:lnTo>
                    <a:pt x="1" y="5512"/>
                  </a:lnTo>
                  <a:lnTo>
                    <a:pt x="180" y="6973"/>
                  </a:lnTo>
                  <a:lnTo>
                    <a:pt x="283" y="7383"/>
                  </a:lnTo>
                  <a:lnTo>
                    <a:pt x="385" y="7742"/>
                  </a:lnTo>
                  <a:lnTo>
                    <a:pt x="565" y="8126"/>
                  </a:lnTo>
                  <a:lnTo>
                    <a:pt x="796" y="8510"/>
                  </a:lnTo>
                  <a:lnTo>
                    <a:pt x="1052" y="8895"/>
                  </a:lnTo>
                  <a:lnTo>
                    <a:pt x="1283" y="9203"/>
                  </a:lnTo>
                  <a:lnTo>
                    <a:pt x="1513" y="9484"/>
                  </a:lnTo>
                  <a:lnTo>
                    <a:pt x="1718" y="9690"/>
                  </a:lnTo>
                  <a:lnTo>
                    <a:pt x="1949" y="9920"/>
                  </a:lnTo>
                  <a:lnTo>
                    <a:pt x="2205" y="10125"/>
                  </a:lnTo>
                  <a:lnTo>
                    <a:pt x="2897" y="10638"/>
                  </a:lnTo>
                  <a:lnTo>
                    <a:pt x="3282" y="10894"/>
                  </a:lnTo>
                  <a:lnTo>
                    <a:pt x="3743" y="11125"/>
                  </a:lnTo>
                  <a:lnTo>
                    <a:pt x="4205" y="11304"/>
                  </a:lnTo>
                  <a:lnTo>
                    <a:pt x="4435" y="11356"/>
                  </a:lnTo>
                  <a:lnTo>
                    <a:pt x="4666" y="11407"/>
                  </a:lnTo>
                  <a:lnTo>
                    <a:pt x="5051" y="11484"/>
                  </a:lnTo>
                  <a:lnTo>
                    <a:pt x="5435" y="11561"/>
                  </a:lnTo>
                  <a:lnTo>
                    <a:pt x="5794" y="11586"/>
                  </a:lnTo>
                  <a:lnTo>
                    <a:pt x="6178" y="11612"/>
                  </a:lnTo>
                  <a:lnTo>
                    <a:pt x="6563" y="11586"/>
                  </a:lnTo>
                  <a:lnTo>
                    <a:pt x="6947" y="11561"/>
                  </a:lnTo>
                  <a:lnTo>
                    <a:pt x="7332" y="11484"/>
                  </a:lnTo>
                  <a:lnTo>
                    <a:pt x="7716" y="11407"/>
                  </a:lnTo>
                  <a:lnTo>
                    <a:pt x="8075" y="11304"/>
                  </a:lnTo>
                  <a:lnTo>
                    <a:pt x="8408" y="11151"/>
                  </a:lnTo>
                  <a:lnTo>
                    <a:pt x="8742" y="10997"/>
                  </a:lnTo>
                  <a:lnTo>
                    <a:pt x="9075" y="10843"/>
                  </a:lnTo>
                  <a:lnTo>
                    <a:pt x="9382" y="10638"/>
                  </a:lnTo>
                  <a:lnTo>
                    <a:pt x="9664" y="10433"/>
                  </a:lnTo>
                  <a:lnTo>
                    <a:pt x="9946" y="10202"/>
                  </a:lnTo>
                  <a:lnTo>
                    <a:pt x="10228" y="9946"/>
                  </a:lnTo>
                  <a:lnTo>
                    <a:pt x="10613" y="9510"/>
                  </a:lnTo>
                  <a:lnTo>
                    <a:pt x="10946" y="9074"/>
                  </a:lnTo>
                  <a:lnTo>
                    <a:pt x="11228" y="8587"/>
                  </a:lnTo>
                  <a:lnTo>
                    <a:pt x="11459" y="8075"/>
                  </a:lnTo>
                  <a:lnTo>
                    <a:pt x="11664" y="7562"/>
                  </a:lnTo>
                  <a:lnTo>
                    <a:pt x="11792" y="7024"/>
                  </a:lnTo>
                  <a:lnTo>
                    <a:pt x="11869" y="6460"/>
                  </a:lnTo>
                  <a:lnTo>
                    <a:pt x="11894" y="5896"/>
                  </a:lnTo>
                  <a:lnTo>
                    <a:pt x="11869" y="5332"/>
                  </a:lnTo>
                  <a:lnTo>
                    <a:pt x="11792" y="4768"/>
                  </a:lnTo>
                  <a:lnTo>
                    <a:pt x="11664" y="4230"/>
                  </a:lnTo>
                  <a:lnTo>
                    <a:pt x="11459" y="3717"/>
                  </a:lnTo>
                  <a:lnTo>
                    <a:pt x="11228" y="3205"/>
                  </a:lnTo>
                  <a:lnTo>
                    <a:pt x="10946" y="2718"/>
                  </a:lnTo>
                  <a:lnTo>
                    <a:pt x="10613" y="2256"/>
                  </a:lnTo>
                  <a:lnTo>
                    <a:pt x="10228" y="1846"/>
                  </a:lnTo>
                  <a:lnTo>
                    <a:pt x="9946" y="1590"/>
                  </a:lnTo>
                  <a:lnTo>
                    <a:pt x="9639" y="1359"/>
                  </a:lnTo>
                  <a:lnTo>
                    <a:pt x="9331" y="1128"/>
                  </a:lnTo>
                  <a:lnTo>
                    <a:pt x="9024" y="923"/>
                  </a:lnTo>
                  <a:lnTo>
                    <a:pt x="8690" y="770"/>
                  </a:lnTo>
                  <a:lnTo>
                    <a:pt x="8357" y="616"/>
                  </a:lnTo>
                  <a:lnTo>
                    <a:pt x="7998" y="488"/>
                  </a:lnTo>
                  <a:lnTo>
                    <a:pt x="7639" y="385"/>
                  </a:lnTo>
                  <a:lnTo>
                    <a:pt x="7178" y="206"/>
                  </a:lnTo>
                  <a:lnTo>
                    <a:pt x="6665" y="78"/>
                  </a:lnTo>
                  <a:lnTo>
                    <a:pt x="6281" y="26"/>
                  </a:lnTo>
                  <a:lnTo>
                    <a:pt x="5896" y="26"/>
                  </a:lnTo>
                  <a:lnTo>
                    <a:pt x="548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6"/>
            <p:cNvSpPr/>
            <p:nvPr/>
          </p:nvSpPr>
          <p:spPr>
            <a:xfrm>
              <a:off x="1578750" y="2104263"/>
              <a:ext cx="214075" cy="178175"/>
            </a:xfrm>
            <a:custGeom>
              <a:avLst/>
              <a:gdLst/>
              <a:ahLst/>
              <a:cxnLst/>
              <a:rect l="l" t="t" r="r" b="b"/>
              <a:pathLst>
                <a:path w="8563" h="7127" extrusionOk="0">
                  <a:moveTo>
                    <a:pt x="4256" y="1"/>
                  </a:moveTo>
                  <a:lnTo>
                    <a:pt x="3948" y="52"/>
                  </a:lnTo>
                  <a:lnTo>
                    <a:pt x="3641" y="103"/>
                  </a:lnTo>
                  <a:lnTo>
                    <a:pt x="3333" y="155"/>
                  </a:lnTo>
                  <a:lnTo>
                    <a:pt x="3051" y="257"/>
                  </a:lnTo>
                  <a:lnTo>
                    <a:pt x="2744" y="360"/>
                  </a:lnTo>
                  <a:lnTo>
                    <a:pt x="2462" y="514"/>
                  </a:lnTo>
                  <a:lnTo>
                    <a:pt x="2180" y="667"/>
                  </a:lnTo>
                  <a:lnTo>
                    <a:pt x="1923" y="821"/>
                  </a:lnTo>
                  <a:lnTo>
                    <a:pt x="1641" y="1001"/>
                  </a:lnTo>
                  <a:lnTo>
                    <a:pt x="1411" y="1206"/>
                  </a:lnTo>
                  <a:lnTo>
                    <a:pt x="1180" y="1436"/>
                  </a:lnTo>
                  <a:lnTo>
                    <a:pt x="975" y="1667"/>
                  </a:lnTo>
                  <a:lnTo>
                    <a:pt x="770" y="1898"/>
                  </a:lnTo>
                  <a:lnTo>
                    <a:pt x="590" y="2154"/>
                  </a:lnTo>
                  <a:lnTo>
                    <a:pt x="437" y="2436"/>
                  </a:lnTo>
                  <a:lnTo>
                    <a:pt x="283" y="2718"/>
                  </a:lnTo>
                  <a:lnTo>
                    <a:pt x="180" y="3000"/>
                  </a:lnTo>
                  <a:lnTo>
                    <a:pt x="78" y="3307"/>
                  </a:lnTo>
                  <a:lnTo>
                    <a:pt x="1" y="3615"/>
                  </a:lnTo>
                  <a:lnTo>
                    <a:pt x="1" y="3615"/>
                  </a:lnTo>
                  <a:lnTo>
                    <a:pt x="411" y="3410"/>
                  </a:lnTo>
                  <a:lnTo>
                    <a:pt x="821" y="3231"/>
                  </a:lnTo>
                  <a:lnTo>
                    <a:pt x="1257" y="3077"/>
                  </a:lnTo>
                  <a:lnTo>
                    <a:pt x="1693" y="2974"/>
                  </a:lnTo>
                  <a:lnTo>
                    <a:pt x="2128" y="2923"/>
                  </a:lnTo>
                  <a:lnTo>
                    <a:pt x="2564" y="2897"/>
                  </a:lnTo>
                  <a:lnTo>
                    <a:pt x="3026" y="2923"/>
                  </a:lnTo>
                  <a:lnTo>
                    <a:pt x="3461" y="2974"/>
                  </a:lnTo>
                  <a:lnTo>
                    <a:pt x="3897" y="3077"/>
                  </a:lnTo>
                  <a:lnTo>
                    <a:pt x="4333" y="3231"/>
                  </a:lnTo>
                  <a:lnTo>
                    <a:pt x="4743" y="3436"/>
                  </a:lnTo>
                  <a:lnTo>
                    <a:pt x="5127" y="3666"/>
                  </a:lnTo>
                  <a:lnTo>
                    <a:pt x="5512" y="3974"/>
                  </a:lnTo>
                  <a:lnTo>
                    <a:pt x="5896" y="4333"/>
                  </a:lnTo>
                  <a:lnTo>
                    <a:pt x="6230" y="4743"/>
                  </a:lnTo>
                  <a:lnTo>
                    <a:pt x="6537" y="5230"/>
                  </a:lnTo>
                  <a:lnTo>
                    <a:pt x="6794" y="5691"/>
                  </a:lnTo>
                  <a:lnTo>
                    <a:pt x="6999" y="6178"/>
                  </a:lnTo>
                  <a:lnTo>
                    <a:pt x="7152" y="6665"/>
                  </a:lnTo>
                  <a:lnTo>
                    <a:pt x="7229" y="7127"/>
                  </a:lnTo>
                  <a:lnTo>
                    <a:pt x="7486" y="6896"/>
                  </a:lnTo>
                  <a:lnTo>
                    <a:pt x="7691" y="6640"/>
                  </a:lnTo>
                  <a:lnTo>
                    <a:pt x="7870" y="6358"/>
                  </a:lnTo>
                  <a:lnTo>
                    <a:pt x="8050" y="6076"/>
                  </a:lnTo>
                  <a:lnTo>
                    <a:pt x="8203" y="5794"/>
                  </a:lnTo>
                  <a:lnTo>
                    <a:pt x="8331" y="5486"/>
                  </a:lnTo>
                  <a:lnTo>
                    <a:pt x="8434" y="5179"/>
                  </a:lnTo>
                  <a:lnTo>
                    <a:pt x="8511" y="4845"/>
                  </a:lnTo>
                  <a:lnTo>
                    <a:pt x="8537" y="4512"/>
                  </a:lnTo>
                  <a:lnTo>
                    <a:pt x="8562" y="4179"/>
                  </a:lnTo>
                  <a:lnTo>
                    <a:pt x="8537" y="3820"/>
                  </a:lnTo>
                  <a:lnTo>
                    <a:pt x="8485" y="3487"/>
                  </a:lnTo>
                  <a:lnTo>
                    <a:pt x="8408" y="3128"/>
                  </a:lnTo>
                  <a:lnTo>
                    <a:pt x="8280" y="2744"/>
                  </a:lnTo>
                  <a:lnTo>
                    <a:pt x="8126" y="2385"/>
                  </a:lnTo>
                  <a:lnTo>
                    <a:pt x="7921" y="2026"/>
                  </a:lnTo>
                  <a:lnTo>
                    <a:pt x="7691" y="1693"/>
                  </a:lnTo>
                  <a:lnTo>
                    <a:pt x="7460" y="1385"/>
                  </a:lnTo>
                  <a:lnTo>
                    <a:pt x="7204" y="1129"/>
                  </a:lnTo>
                  <a:lnTo>
                    <a:pt x="6947" y="872"/>
                  </a:lnTo>
                  <a:lnTo>
                    <a:pt x="6691" y="667"/>
                  </a:lnTo>
                  <a:lnTo>
                    <a:pt x="6409" y="488"/>
                  </a:lnTo>
                  <a:lnTo>
                    <a:pt x="6101" y="360"/>
                  </a:lnTo>
                  <a:lnTo>
                    <a:pt x="5819" y="232"/>
                  </a:lnTo>
                  <a:lnTo>
                    <a:pt x="5512" y="129"/>
                  </a:lnTo>
                  <a:lnTo>
                    <a:pt x="5204" y="52"/>
                  </a:lnTo>
                  <a:lnTo>
                    <a:pt x="4897" y="27"/>
                  </a:lnTo>
                  <a:lnTo>
                    <a:pt x="45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6"/>
            <p:cNvSpPr/>
            <p:nvPr/>
          </p:nvSpPr>
          <p:spPr>
            <a:xfrm>
              <a:off x="1184675" y="2280488"/>
              <a:ext cx="240325" cy="203800"/>
            </a:xfrm>
            <a:custGeom>
              <a:avLst/>
              <a:gdLst/>
              <a:ahLst/>
              <a:cxnLst/>
              <a:rect l="l" t="t" r="r" b="b"/>
              <a:pathLst>
                <a:path w="9613" h="8152" extrusionOk="0">
                  <a:moveTo>
                    <a:pt x="8407" y="1"/>
                  </a:moveTo>
                  <a:lnTo>
                    <a:pt x="0" y="2795"/>
                  </a:lnTo>
                  <a:lnTo>
                    <a:pt x="8125" y="8152"/>
                  </a:lnTo>
                  <a:lnTo>
                    <a:pt x="8407" y="7819"/>
                  </a:lnTo>
                  <a:lnTo>
                    <a:pt x="8638" y="7485"/>
                  </a:lnTo>
                  <a:lnTo>
                    <a:pt x="8869" y="7126"/>
                  </a:lnTo>
                  <a:lnTo>
                    <a:pt x="9048" y="6793"/>
                  </a:lnTo>
                  <a:lnTo>
                    <a:pt x="9202" y="6434"/>
                  </a:lnTo>
                  <a:lnTo>
                    <a:pt x="9330" y="6076"/>
                  </a:lnTo>
                  <a:lnTo>
                    <a:pt x="9433" y="5742"/>
                  </a:lnTo>
                  <a:lnTo>
                    <a:pt x="9510" y="5383"/>
                  </a:lnTo>
                  <a:lnTo>
                    <a:pt x="9561" y="5050"/>
                  </a:lnTo>
                  <a:lnTo>
                    <a:pt x="9587" y="4691"/>
                  </a:lnTo>
                  <a:lnTo>
                    <a:pt x="9612" y="4358"/>
                  </a:lnTo>
                  <a:lnTo>
                    <a:pt x="9612" y="4025"/>
                  </a:lnTo>
                  <a:lnTo>
                    <a:pt x="9561" y="3359"/>
                  </a:lnTo>
                  <a:lnTo>
                    <a:pt x="9458" y="2743"/>
                  </a:lnTo>
                  <a:lnTo>
                    <a:pt x="9305" y="2179"/>
                  </a:lnTo>
                  <a:lnTo>
                    <a:pt x="9151" y="1641"/>
                  </a:lnTo>
                  <a:lnTo>
                    <a:pt x="8971" y="1180"/>
                  </a:lnTo>
                  <a:lnTo>
                    <a:pt x="8818" y="795"/>
                  </a:lnTo>
                  <a:lnTo>
                    <a:pt x="8510" y="206"/>
                  </a:lnTo>
                  <a:lnTo>
                    <a:pt x="8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6"/>
            <p:cNvSpPr/>
            <p:nvPr/>
          </p:nvSpPr>
          <p:spPr>
            <a:xfrm>
              <a:off x="2481650" y="2572063"/>
              <a:ext cx="43600" cy="44875"/>
            </a:xfrm>
            <a:custGeom>
              <a:avLst/>
              <a:gdLst/>
              <a:ahLst/>
              <a:cxnLst/>
              <a:rect l="l" t="t" r="r" b="b"/>
              <a:pathLst>
                <a:path w="1744" h="1795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80"/>
                  </a:lnTo>
                  <a:lnTo>
                    <a:pt x="309" y="282"/>
                  </a:lnTo>
                  <a:lnTo>
                    <a:pt x="180" y="410"/>
                  </a:lnTo>
                  <a:lnTo>
                    <a:pt x="78" y="564"/>
                  </a:lnTo>
                  <a:lnTo>
                    <a:pt x="27" y="718"/>
                  </a:lnTo>
                  <a:lnTo>
                    <a:pt x="1" y="897"/>
                  </a:lnTo>
                  <a:lnTo>
                    <a:pt x="27" y="1077"/>
                  </a:lnTo>
                  <a:lnTo>
                    <a:pt x="78" y="1231"/>
                  </a:lnTo>
                  <a:lnTo>
                    <a:pt x="180" y="1384"/>
                  </a:lnTo>
                  <a:lnTo>
                    <a:pt x="309" y="1513"/>
                  </a:lnTo>
                  <a:lnTo>
                    <a:pt x="462" y="1641"/>
                  </a:lnTo>
                  <a:lnTo>
                    <a:pt x="667" y="1718"/>
                  </a:lnTo>
                  <a:lnTo>
                    <a:pt x="898" y="1769"/>
                  </a:lnTo>
                  <a:lnTo>
                    <a:pt x="1180" y="1795"/>
                  </a:lnTo>
                  <a:lnTo>
                    <a:pt x="1308" y="1769"/>
                  </a:lnTo>
                  <a:lnTo>
                    <a:pt x="1436" y="1718"/>
                  </a:lnTo>
                  <a:lnTo>
                    <a:pt x="1539" y="1641"/>
                  </a:lnTo>
                  <a:lnTo>
                    <a:pt x="1616" y="1513"/>
                  </a:lnTo>
                  <a:lnTo>
                    <a:pt x="1667" y="1384"/>
                  </a:lnTo>
                  <a:lnTo>
                    <a:pt x="1718" y="1231"/>
                  </a:lnTo>
                  <a:lnTo>
                    <a:pt x="1744" y="1077"/>
                  </a:lnTo>
                  <a:lnTo>
                    <a:pt x="1744" y="897"/>
                  </a:lnTo>
                  <a:lnTo>
                    <a:pt x="1744" y="718"/>
                  </a:lnTo>
                  <a:lnTo>
                    <a:pt x="1718" y="564"/>
                  </a:lnTo>
                  <a:lnTo>
                    <a:pt x="1667" y="410"/>
                  </a:lnTo>
                  <a:lnTo>
                    <a:pt x="1616" y="282"/>
                  </a:lnTo>
                  <a:lnTo>
                    <a:pt x="1539" y="180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6"/>
            <p:cNvSpPr/>
            <p:nvPr/>
          </p:nvSpPr>
          <p:spPr>
            <a:xfrm>
              <a:off x="2404125" y="2694463"/>
              <a:ext cx="58350" cy="46150"/>
            </a:xfrm>
            <a:custGeom>
              <a:avLst/>
              <a:gdLst/>
              <a:ahLst/>
              <a:cxnLst/>
              <a:rect l="l" t="t" r="r" b="b"/>
              <a:pathLst>
                <a:path w="2334" h="1846" extrusionOk="0">
                  <a:moveTo>
                    <a:pt x="1154" y="0"/>
                  </a:moveTo>
                  <a:lnTo>
                    <a:pt x="898" y="26"/>
                  </a:lnTo>
                  <a:lnTo>
                    <a:pt x="641" y="77"/>
                  </a:lnTo>
                  <a:lnTo>
                    <a:pt x="462" y="179"/>
                  </a:lnTo>
                  <a:lnTo>
                    <a:pt x="282" y="308"/>
                  </a:lnTo>
                  <a:lnTo>
                    <a:pt x="154" y="436"/>
                  </a:lnTo>
                  <a:lnTo>
                    <a:pt x="77" y="590"/>
                  </a:lnTo>
                  <a:lnTo>
                    <a:pt x="26" y="743"/>
                  </a:lnTo>
                  <a:lnTo>
                    <a:pt x="0" y="923"/>
                  </a:lnTo>
                  <a:lnTo>
                    <a:pt x="26" y="1102"/>
                  </a:lnTo>
                  <a:lnTo>
                    <a:pt x="77" y="1256"/>
                  </a:lnTo>
                  <a:lnTo>
                    <a:pt x="154" y="1410"/>
                  </a:lnTo>
                  <a:lnTo>
                    <a:pt x="282" y="1564"/>
                  </a:lnTo>
                  <a:lnTo>
                    <a:pt x="462" y="1666"/>
                  </a:lnTo>
                  <a:lnTo>
                    <a:pt x="641" y="1769"/>
                  </a:lnTo>
                  <a:lnTo>
                    <a:pt x="898" y="1820"/>
                  </a:lnTo>
                  <a:lnTo>
                    <a:pt x="1154" y="1846"/>
                  </a:lnTo>
                  <a:lnTo>
                    <a:pt x="1436" y="1820"/>
                  </a:lnTo>
                  <a:lnTo>
                    <a:pt x="1667" y="1769"/>
                  </a:lnTo>
                  <a:lnTo>
                    <a:pt x="1872" y="1666"/>
                  </a:lnTo>
                  <a:lnTo>
                    <a:pt x="2025" y="1564"/>
                  </a:lnTo>
                  <a:lnTo>
                    <a:pt x="2154" y="1410"/>
                  </a:lnTo>
                  <a:lnTo>
                    <a:pt x="2256" y="1256"/>
                  </a:lnTo>
                  <a:lnTo>
                    <a:pt x="2307" y="1102"/>
                  </a:lnTo>
                  <a:lnTo>
                    <a:pt x="2333" y="923"/>
                  </a:lnTo>
                  <a:lnTo>
                    <a:pt x="2307" y="743"/>
                  </a:lnTo>
                  <a:lnTo>
                    <a:pt x="2256" y="590"/>
                  </a:lnTo>
                  <a:lnTo>
                    <a:pt x="2154" y="436"/>
                  </a:lnTo>
                  <a:lnTo>
                    <a:pt x="2025" y="308"/>
                  </a:lnTo>
                  <a:lnTo>
                    <a:pt x="1872" y="179"/>
                  </a:lnTo>
                  <a:lnTo>
                    <a:pt x="1667" y="77"/>
                  </a:lnTo>
                  <a:lnTo>
                    <a:pt x="1436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6"/>
            <p:cNvSpPr/>
            <p:nvPr/>
          </p:nvSpPr>
          <p:spPr>
            <a:xfrm>
              <a:off x="2365025" y="2609213"/>
              <a:ext cx="29500" cy="42975"/>
            </a:xfrm>
            <a:custGeom>
              <a:avLst/>
              <a:gdLst/>
              <a:ahLst/>
              <a:cxnLst/>
              <a:rect l="l" t="t" r="r" b="b"/>
              <a:pathLst>
                <a:path w="1180" h="1719" extrusionOk="0">
                  <a:moveTo>
                    <a:pt x="898" y="1"/>
                  </a:moveTo>
                  <a:lnTo>
                    <a:pt x="667" y="78"/>
                  </a:lnTo>
                  <a:lnTo>
                    <a:pt x="462" y="155"/>
                  </a:lnTo>
                  <a:lnTo>
                    <a:pt x="308" y="257"/>
                  </a:lnTo>
                  <a:lnTo>
                    <a:pt x="180" y="385"/>
                  </a:lnTo>
                  <a:lnTo>
                    <a:pt x="78" y="539"/>
                  </a:lnTo>
                  <a:lnTo>
                    <a:pt x="27" y="693"/>
                  </a:lnTo>
                  <a:lnTo>
                    <a:pt x="1" y="872"/>
                  </a:lnTo>
                  <a:lnTo>
                    <a:pt x="27" y="1026"/>
                  </a:lnTo>
                  <a:lnTo>
                    <a:pt x="78" y="1180"/>
                  </a:lnTo>
                  <a:lnTo>
                    <a:pt x="180" y="1334"/>
                  </a:lnTo>
                  <a:lnTo>
                    <a:pt x="308" y="1462"/>
                  </a:lnTo>
                  <a:lnTo>
                    <a:pt x="462" y="1565"/>
                  </a:lnTo>
                  <a:lnTo>
                    <a:pt x="667" y="1667"/>
                  </a:lnTo>
                  <a:lnTo>
                    <a:pt x="898" y="1718"/>
                  </a:lnTo>
                  <a:lnTo>
                    <a:pt x="1180" y="1718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6"/>
            <p:cNvSpPr/>
            <p:nvPr/>
          </p:nvSpPr>
          <p:spPr>
            <a:xfrm>
              <a:off x="2287500" y="2700863"/>
              <a:ext cx="43600" cy="48075"/>
            </a:xfrm>
            <a:custGeom>
              <a:avLst/>
              <a:gdLst/>
              <a:ahLst/>
              <a:cxnLst/>
              <a:rect l="l" t="t" r="r" b="b"/>
              <a:pathLst>
                <a:path w="1744" h="1923" extrusionOk="0">
                  <a:moveTo>
                    <a:pt x="1154" y="0"/>
                  </a:moveTo>
                  <a:lnTo>
                    <a:pt x="897" y="26"/>
                  </a:lnTo>
                  <a:lnTo>
                    <a:pt x="641" y="103"/>
                  </a:lnTo>
                  <a:lnTo>
                    <a:pt x="462" y="180"/>
                  </a:lnTo>
                  <a:lnTo>
                    <a:pt x="282" y="308"/>
                  </a:lnTo>
                  <a:lnTo>
                    <a:pt x="154" y="462"/>
                  </a:lnTo>
                  <a:lnTo>
                    <a:pt x="77" y="616"/>
                  </a:lnTo>
                  <a:lnTo>
                    <a:pt x="26" y="795"/>
                  </a:lnTo>
                  <a:lnTo>
                    <a:pt x="0" y="949"/>
                  </a:lnTo>
                  <a:lnTo>
                    <a:pt x="26" y="1128"/>
                  </a:lnTo>
                  <a:lnTo>
                    <a:pt x="77" y="1308"/>
                  </a:lnTo>
                  <a:lnTo>
                    <a:pt x="154" y="1461"/>
                  </a:lnTo>
                  <a:lnTo>
                    <a:pt x="282" y="1615"/>
                  </a:lnTo>
                  <a:lnTo>
                    <a:pt x="462" y="1743"/>
                  </a:lnTo>
                  <a:lnTo>
                    <a:pt x="641" y="1820"/>
                  </a:lnTo>
                  <a:lnTo>
                    <a:pt x="897" y="1897"/>
                  </a:lnTo>
                  <a:lnTo>
                    <a:pt x="1154" y="1923"/>
                  </a:lnTo>
                  <a:lnTo>
                    <a:pt x="1308" y="1897"/>
                  </a:lnTo>
                  <a:lnTo>
                    <a:pt x="1410" y="1820"/>
                  </a:lnTo>
                  <a:lnTo>
                    <a:pt x="1513" y="1743"/>
                  </a:lnTo>
                  <a:lnTo>
                    <a:pt x="1590" y="1615"/>
                  </a:lnTo>
                  <a:lnTo>
                    <a:pt x="1666" y="1461"/>
                  </a:lnTo>
                  <a:lnTo>
                    <a:pt x="1718" y="1308"/>
                  </a:lnTo>
                  <a:lnTo>
                    <a:pt x="1743" y="1128"/>
                  </a:lnTo>
                  <a:lnTo>
                    <a:pt x="1743" y="949"/>
                  </a:lnTo>
                  <a:lnTo>
                    <a:pt x="1743" y="795"/>
                  </a:lnTo>
                  <a:lnTo>
                    <a:pt x="1718" y="616"/>
                  </a:lnTo>
                  <a:lnTo>
                    <a:pt x="1666" y="462"/>
                  </a:lnTo>
                  <a:lnTo>
                    <a:pt x="1590" y="308"/>
                  </a:lnTo>
                  <a:lnTo>
                    <a:pt x="1513" y="180"/>
                  </a:lnTo>
                  <a:lnTo>
                    <a:pt x="1410" y="103"/>
                  </a:lnTo>
                  <a:lnTo>
                    <a:pt x="1308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6"/>
            <p:cNvSpPr/>
            <p:nvPr/>
          </p:nvSpPr>
          <p:spPr>
            <a:xfrm>
              <a:off x="2248400" y="2595138"/>
              <a:ext cx="43600" cy="42300"/>
            </a:xfrm>
            <a:custGeom>
              <a:avLst/>
              <a:gdLst/>
              <a:ahLst/>
              <a:cxnLst/>
              <a:rect l="l" t="t" r="r" b="b"/>
              <a:pathLst>
                <a:path w="1744" h="1692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54"/>
                  </a:lnTo>
                  <a:lnTo>
                    <a:pt x="308" y="256"/>
                  </a:lnTo>
                  <a:lnTo>
                    <a:pt x="180" y="385"/>
                  </a:lnTo>
                  <a:lnTo>
                    <a:pt x="78" y="538"/>
                  </a:lnTo>
                  <a:lnTo>
                    <a:pt x="26" y="692"/>
                  </a:lnTo>
                  <a:lnTo>
                    <a:pt x="1" y="846"/>
                  </a:lnTo>
                  <a:lnTo>
                    <a:pt x="26" y="1000"/>
                  </a:lnTo>
                  <a:lnTo>
                    <a:pt x="78" y="1154"/>
                  </a:lnTo>
                  <a:lnTo>
                    <a:pt x="180" y="1307"/>
                  </a:lnTo>
                  <a:lnTo>
                    <a:pt x="308" y="1435"/>
                  </a:lnTo>
                  <a:lnTo>
                    <a:pt x="462" y="1538"/>
                  </a:lnTo>
                  <a:lnTo>
                    <a:pt x="667" y="1615"/>
                  </a:lnTo>
                  <a:lnTo>
                    <a:pt x="898" y="1666"/>
                  </a:lnTo>
                  <a:lnTo>
                    <a:pt x="1180" y="1692"/>
                  </a:lnTo>
                  <a:lnTo>
                    <a:pt x="1308" y="1666"/>
                  </a:lnTo>
                  <a:lnTo>
                    <a:pt x="1436" y="1615"/>
                  </a:lnTo>
                  <a:lnTo>
                    <a:pt x="1539" y="1538"/>
                  </a:lnTo>
                  <a:lnTo>
                    <a:pt x="1616" y="1435"/>
                  </a:lnTo>
                  <a:lnTo>
                    <a:pt x="1667" y="1307"/>
                  </a:lnTo>
                  <a:lnTo>
                    <a:pt x="1718" y="1154"/>
                  </a:lnTo>
                  <a:lnTo>
                    <a:pt x="1744" y="1000"/>
                  </a:lnTo>
                  <a:lnTo>
                    <a:pt x="1744" y="846"/>
                  </a:lnTo>
                  <a:lnTo>
                    <a:pt x="1744" y="692"/>
                  </a:lnTo>
                  <a:lnTo>
                    <a:pt x="1718" y="538"/>
                  </a:lnTo>
                  <a:lnTo>
                    <a:pt x="1667" y="385"/>
                  </a:lnTo>
                  <a:lnTo>
                    <a:pt x="1616" y="256"/>
                  </a:lnTo>
                  <a:lnTo>
                    <a:pt x="1539" y="154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6"/>
            <p:cNvSpPr/>
            <p:nvPr/>
          </p:nvSpPr>
          <p:spPr>
            <a:xfrm>
              <a:off x="2185600" y="2725213"/>
              <a:ext cx="28875" cy="42950"/>
            </a:xfrm>
            <a:custGeom>
              <a:avLst/>
              <a:gdLst/>
              <a:ahLst/>
              <a:cxnLst/>
              <a:rect l="l" t="t" r="r" b="b"/>
              <a:pathLst>
                <a:path w="1155" h="1718" extrusionOk="0">
                  <a:moveTo>
                    <a:pt x="437" y="0"/>
                  </a:moveTo>
                  <a:lnTo>
                    <a:pt x="308" y="77"/>
                  </a:lnTo>
                  <a:lnTo>
                    <a:pt x="232" y="154"/>
                  </a:lnTo>
                  <a:lnTo>
                    <a:pt x="129" y="257"/>
                  </a:lnTo>
                  <a:lnTo>
                    <a:pt x="78" y="385"/>
                  </a:lnTo>
                  <a:lnTo>
                    <a:pt x="26" y="539"/>
                  </a:lnTo>
                  <a:lnTo>
                    <a:pt x="1" y="692"/>
                  </a:lnTo>
                  <a:lnTo>
                    <a:pt x="1" y="846"/>
                  </a:lnTo>
                  <a:lnTo>
                    <a:pt x="1" y="1026"/>
                  </a:lnTo>
                  <a:lnTo>
                    <a:pt x="26" y="1179"/>
                  </a:lnTo>
                  <a:lnTo>
                    <a:pt x="78" y="1308"/>
                  </a:lnTo>
                  <a:lnTo>
                    <a:pt x="129" y="1436"/>
                  </a:lnTo>
                  <a:lnTo>
                    <a:pt x="232" y="1564"/>
                  </a:lnTo>
                  <a:lnTo>
                    <a:pt x="308" y="1641"/>
                  </a:lnTo>
                  <a:lnTo>
                    <a:pt x="437" y="1692"/>
                  </a:lnTo>
                  <a:lnTo>
                    <a:pt x="565" y="1718"/>
                  </a:lnTo>
                  <a:lnTo>
                    <a:pt x="719" y="1692"/>
                  </a:lnTo>
                  <a:lnTo>
                    <a:pt x="821" y="1641"/>
                  </a:lnTo>
                  <a:lnTo>
                    <a:pt x="924" y="1564"/>
                  </a:lnTo>
                  <a:lnTo>
                    <a:pt x="1000" y="1436"/>
                  </a:lnTo>
                  <a:lnTo>
                    <a:pt x="1077" y="1308"/>
                  </a:lnTo>
                  <a:lnTo>
                    <a:pt x="1129" y="1179"/>
                  </a:lnTo>
                  <a:lnTo>
                    <a:pt x="1154" y="1026"/>
                  </a:lnTo>
                  <a:lnTo>
                    <a:pt x="1154" y="846"/>
                  </a:lnTo>
                  <a:lnTo>
                    <a:pt x="1154" y="692"/>
                  </a:lnTo>
                  <a:lnTo>
                    <a:pt x="1129" y="539"/>
                  </a:lnTo>
                  <a:lnTo>
                    <a:pt x="1077" y="385"/>
                  </a:lnTo>
                  <a:lnTo>
                    <a:pt x="1000" y="257"/>
                  </a:lnTo>
                  <a:lnTo>
                    <a:pt x="924" y="154"/>
                  </a:lnTo>
                  <a:lnTo>
                    <a:pt x="821" y="77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84C0D902-654A-D4BD-B364-05C1A18057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9012" y="1533518"/>
            <a:ext cx="6605879" cy="203686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1732263-83B0-4A93-B6E5-8B465357DC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87148" y="3627105"/>
            <a:ext cx="5114843" cy="990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464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to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6269292" y="2490868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1" y="46767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8" y="73969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53496" y="1903264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5661349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B3310256-84D0-09F1-3CA5-87194B7F52C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FEF34D2-5354-B991-BDB7-3222348C02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4" name="IMG_1648">
            <a:hlinkClick r:id="" action="ppaction://media"/>
            <a:extLst>
              <a:ext uri="{FF2B5EF4-FFF2-40B4-BE49-F238E27FC236}">
                <a16:creationId xmlns:a16="http://schemas.microsoft.com/office/drawing/2014/main" id="{04809F52-C143-36AE-813A-E9D18C81976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7465" y="221022"/>
            <a:ext cx="8563554" cy="4352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4957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996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and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Say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642995" y="2504552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45017" y="357019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71869" y="739696"/>
            <a:ext cx="235192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54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Listen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1103511" y="1965014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Say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3" name="Google Shape;7553;p72">
            <a:extLst>
              <a:ext uri="{FF2B5EF4-FFF2-40B4-BE49-F238E27FC236}">
                <a16:creationId xmlns:a16="http://schemas.microsoft.com/office/drawing/2014/main" id="{D7AE053D-1EA3-010F-A427-1F358069E34B}"/>
              </a:ext>
            </a:extLst>
          </p:cNvPr>
          <p:cNvSpPr txBox="1">
            <a:spLocks/>
          </p:cNvSpPr>
          <p:nvPr/>
        </p:nvSpPr>
        <p:spPr>
          <a:xfrm>
            <a:off x="2510802" y="-133955"/>
            <a:ext cx="2787477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3600" dirty="0" err="1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Bage</a:t>
            </a:r>
            <a:r>
              <a:rPr lang="en-US" sz="3600" dirty="0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:</a:t>
            </a:r>
            <a:endParaRPr lang="en-US" sz="3600" dirty="0">
              <a:ln>
                <a:solidFill>
                  <a:srgbClr val="000000"/>
                </a:solidFill>
              </a:ln>
              <a:solidFill>
                <a:srgbClr val="BDECBE"/>
              </a:solidFill>
              <a:latin typeface="Cooper Black" panose="0208090404030B020404" pitchFamily="18" charset="77"/>
              <a:ea typeface="HGMaruGothicMPRO" panose="020F0600000000000000" pitchFamily="34" charset="-128"/>
              <a:cs typeface="Kokonor" pitchFamily="2" charset="0"/>
            </a:endParaRPr>
          </a:p>
        </p:txBody>
      </p:sp>
      <p:grpSp>
        <p:nvGrpSpPr>
          <p:cNvPr id="50" name="Google Shape;5632;p61">
            <a:extLst>
              <a:ext uri="{FF2B5EF4-FFF2-40B4-BE49-F238E27FC236}">
                <a16:creationId xmlns:a16="http://schemas.microsoft.com/office/drawing/2014/main" id="{3F731A95-B52C-EB22-717C-01176FD92791}"/>
              </a:ext>
            </a:extLst>
          </p:cNvPr>
          <p:cNvGrpSpPr/>
          <p:nvPr/>
        </p:nvGrpSpPr>
        <p:grpSpPr>
          <a:xfrm>
            <a:off x="4582323" y="297386"/>
            <a:ext cx="494841" cy="268604"/>
            <a:chOff x="615275" y="238125"/>
            <a:chExt cx="6389450" cy="5238750"/>
          </a:xfrm>
        </p:grpSpPr>
        <p:sp>
          <p:nvSpPr>
            <p:cNvPr id="51" name="Google Shape;5633;p61">
              <a:extLst>
                <a:ext uri="{FF2B5EF4-FFF2-40B4-BE49-F238E27FC236}">
                  <a16:creationId xmlns:a16="http://schemas.microsoft.com/office/drawing/2014/main" id="{ECF7B9B5-751B-19B6-7049-5666C1EB3541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34;p61">
              <a:extLst>
                <a:ext uri="{FF2B5EF4-FFF2-40B4-BE49-F238E27FC236}">
                  <a16:creationId xmlns:a16="http://schemas.microsoft.com/office/drawing/2014/main" id="{BFFB9400-C331-75A8-709A-AFA0C3A01A73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35;p61">
              <a:extLst>
                <a:ext uri="{FF2B5EF4-FFF2-40B4-BE49-F238E27FC236}">
                  <a16:creationId xmlns:a16="http://schemas.microsoft.com/office/drawing/2014/main" id="{5909E6B9-8FE4-62C4-28EE-6C395DACD205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36;p61">
              <a:extLst>
                <a:ext uri="{FF2B5EF4-FFF2-40B4-BE49-F238E27FC236}">
                  <a16:creationId xmlns:a16="http://schemas.microsoft.com/office/drawing/2014/main" id="{760CECB7-7D68-5C38-1333-AFA87A5E1E54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37;p61">
              <a:extLst>
                <a:ext uri="{FF2B5EF4-FFF2-40B4-BE49-F238E27FC236}">
                  <a16:creationId xmlns:a16="http://schemas.microsoft.com/office/drawing/2014/main" id="{202FD884-21AB-7134-A37D-CAE6278A5604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38;p61">
              <a:extLst>
                <a:ext uri="{FF2B5EF4-FFF2-40B4-BE49-F238E27FC236}">
                  <a16:creationId xmlns:a16="http://schemas.microsoft.com/office/drawing/2014/main" id="{D092661D-2EEE-F04A-CCB0-53D7F47334B7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6747;p66">
            <a:extLst>
              <a:ext uri="{FF2B5EF4-FFF2-40B4-BE49-F238E27FC236}">
                <a16:creationId xmlns:a16="http://schemas.microsoft.com/office/drawing/2014/main" id="{99376308-BF88-E3B7-718F-1FA6E8C886D5}"/>
              </a:ext>
            </a:extLst>
          </p:cNvPr>
          <p:cNvGrpSpPr/>
          <p:nvPr/>
        </p:nvGrpSpPr>
        <p:grpSpPr>
          <a:xfrm rot="549181">
            <a:off x="5221080" y="83812"/>
            <a:ext cx="963366" cy="1047999"/>
            <a:chOff x="12835100" y="179075"/>
            <a:chExt cx="1213875" cy="946475"/>
          </a:xfrm>
        </p:grpSpPr>
        <p:sp>
          <p:nvSpPr>
            <p:cNvPr id="58" name="Google Shape;6748;p66">
              <a:extLst>
                <a:ext uri="{FF2B5EF4-FFF2-40B4-BE49-F238E27FC236}">
                  <a16:creationId xmlns:a16="http://schemas.microsoft.com/office/drawing/2014/main" id="{29AEDCAB-F3EA-C37E-6229-77912F47E9D6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749;p66">
              <a:extLst>
                <a:ext uri="{FF2B5EF4-FFF2-40B4-BE49-F238E27FC236}">
                  <a16:creationId xmlns:a16="http://schemas.microsoft.com/office/drawing/2014/main" id="{6CD11F8D-A051-19B4-CF8A-12BB0A7A2E90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750;p66">
              <a:extLst>
                <a:ext uri="{FF2B5EF4-FFF2-40B4-BE49-F238E27FC236}">
                  <a16:creationId xmlns:a16="http://schemas.microsoft.com/office/drawing/2014/main" id="{39A3523C-8079-79B0-DC0A-90D9F37BFB0E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751;p66">
              <a:extLst>
                <a:ext uri="{FF2B5EF4-FFF2-40B4-BE49-F238E27FC236}">
                  <a16:creationId xmlns:a16="http://schemas.microsoft.com/office/drawing/2014/main" id="{E09EC8B1-EFCD-9768-6B83-041406623810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752;p66">
              <a:extLst>
                <a:ext uri="{FF2B5EF4-FFF2-40B4-BE49-F238E27FC236}">
                  <a16:creationId xmlns:a16="http://schemas.microsoft.com/office/drawing/2014/main" id="{245F8835-FB13-7C08-26FA-FC80F9FF4F3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753;p66">
              <a:extLst>
                <a:ext uri="{FF2B5EF4-FFF2-40B4-BE49-F238E27FC236}">
                  <a16:creationId xmlns:a16="http://schemas.microsoft.com/office/drawing/2014/main" id="{537931F0-3EA0-6AEC-22AE-14D60E8F824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6754;p66">
              <a:extLst>
                <a:ext uri="{FF2B5EF4-FFF2-40B4-BE49-F238E27FC236}">
                  <a16:creationId xmlns:a16="http://schemas.microsoft.com/office/drawing/2014/main" id="{502ADA7F-C058-0ABD-1529-A8BD58CFCEF7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6755;p66">
              <a:extLst>
                <a:ext uri="{FF2B5EF4-FFF2-40B4-BE49-F238E27FC236}">
                  <a16:creationId xmlns:a16="http://schemas.microsoft.com/office/drawing/2014/main" id="{4C6AC49D-FDD1-2CB1-8DC2-9A0D3655319B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6756;p66">
              <a:extLst>
                <a:ext uri="{FF2B5EF4-FFF2-40B4-BE49-F238E27FC236}">
                  <a16:creationId xmlns:a16="http://schemas.microsoft.com/office/drawing/2014/main" id="{5A10B3AC-8428-9AFB-C960-DB2EEC6946EC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6757;p66">
              <a:extLst>
                <a:ext uri="{FF2B5EF4-FFF2-40B4-BE49-F238E27FC236}">
                  <a16:creationId xmlns:a16="http://schemas.microsoft.com/office/drawing/2014/main" id="{79F19289-6B47-38A0-3F4A-45A78EADF188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6758;p66">
              <a:extLst>
                <a:ext uri="{FF2B5EF4-FFF2-40B4-BE49-F238E27FC236}">
                  <a16:creationId xmlns:a16="http://schemas.microsoft.com/office/drawing/2014/main" id="{BE67E06D-ABB0-CD12-6EA1-1E78745B98FE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6759;p66">
              <a:extLst>
                <a:ext uri="{FF2B5EF4-FFF2-40B4-BE49-F238E27FC236}">
                  <a16:creationId xmlns:a16="http://schemas.microsoft.com/office/drawing/2014/main" id="{6A329630-9712-7505-3A78-63A066157F85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6760;p66">
              <a:extLst>
                <a:ext uri="{FF2B5EF4-FFF2-40B4-BE49-F238E27FC236}">
                  <a16:creationId xmlns:a16="http://schemas.microsoft.com/office/drawing/2014/main" id="{75BBDC67-8DF2-0296-1C55-7B76CADB154C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6761;p66">
              <a:extLst>
                <a:ext uri="{FF2B5EF4-FFF2-40B4-BE49-F238E27FC236}">
                  <a16:creationId xmlns:a16="http://schemas.microsoft.com/office/drawing/2014/main" id="{4FD3C527-A364-2128-B522-D2E472D8B73B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6762;p66">
              <a:extLst>
                <a:ext uri="{FF2B5EF4-FFF2-40B4-BE49-F238E27FC236}">
                  <a16:creationId xmlns:a16="http://schemas.microsoft.com/office/drawing/2014/main" id="{AD35B321-3438-F3A6-9123-C7D4B30530BF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6763;p66">
              <a:extLst>
                <a:ext uri="{FF2B5EF4-FFF2-40B4-BE49-F238E27FC236}">
                  <a16:creationId xmlns:a16="http://schemas.microsoft.com/office/drawing/2014/main" id="{71470527-F37A-E85A-AE5F-BA0E685C4009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6764;p66">
              <a:extLst>
                <a:ext uri="{FF2B5EF4-FFF2-40B4-BE49-F238E27FC236}">
                  <a16:creationId xmlns:a16="http://schemas.microsoft.com/office/drawing/2014/main" id="{E1427571-87C6-1A9F-AE41-86C118CEA58C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6765;p66">
              <a:extLst>
                <a:ext uri="{FF2B5EF4-FFF2-40B4-BE49-F238E27FC236}">
                  <a16:creationId xmlns:a16="http://schemas.microsoft.com/office/drawing/2014/main" id="{2D75E09B-A641-5998-AA54-05949EE602C1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6766;p66">
              <a:extLst>
                <a:ext uri="{FF2B5EF4-FFF2-40B4-BE49-F238E27FC236}">
                  <a16:creationId xmlns:a16="http://schemas.microsoft.com/office/drawing/2014/main" id="{E80A8D38-9F0D-0FC6-4B1B-335EC6CBF104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6767;p66">
              <a:extLst>
                <a:ext uri="{FF2B5EF4-FFF2-40B4-BE49-F238E27FC236}">
                  <a16:creationId xmlns:a16="http://schemas.microsoft.com/office/drawing/2014/main" id="{9A366C9F-2EA3-DCC9-8108-FC08805F553E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6768;p66">
              <a:extLst>
                <a:ext uri="{FF2B5EF4-FFF2-40B4-BE49-F238E27FC236}">
                  <a16:creationId xmlns:a16="http://schemas.microsoft.com/office/drawing/2014/main" id="{D30369D4-6698-0816-B306-16DF5EF30F3B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6769;p66">
              <a:extLst>
                <a:ext uri="{FF2B5EF4-FFF2-40B4-BE49-F238E27FC236}">
                  <a16:creationId xmlns:a16="http://schemas.microsoft.com/office/drawing/2014/main" id="{313CF630-9A0B-ED9F-5F70-77ABF5E9CB0C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6770;p66">
              <a:extLst>
                <a:ext uri="{FF2B5EF4-FFF2-40B4-BE49-F238E27FC236}">
                  <a16:creationId xmlns:a16="http://schemas.microsoft.com/office/drawing/2014/main" id="{8CA3E5C0-BC5F-0DA2-BE80-AD13AC8F95A1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6771;p66">
              <a:extLst>
                <a:ext uri="{FF2B5EF4-FFF2-40B4-BE49-F238E27FC236}">
                  <a16:creationId xmlns:a16="http://schemas.microsoft.com/office/drawing/2014/main" id="{F03C523A-080A-32E1-AAEE-5C09B5211AA9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6772;p66">
              <a:extLst>
                <a:ext uri="{FF2B5EF4-FFF2-40B4-BE49-F238E27FC236}">
                  <a16:creationId xmlns:a16="http://schemas.microsoft.com/office/drawing/2014/main" id="{CA849EAB-EA6C-DD51-3B54-988C86570501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6773;p66">
              <a:extLst>
                <a:ext uri="{FF2B5EF4-FFF2-40B4-BE49-F238E27FC236}">
                  <a16:creationId xmlns:a16="http://schemas.microsoft.com/office/drawing/2014/main" id="{D55324DB-E572-7ED2-AF61-5926B30CEA7B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6774;p66">
              <a:extLst>
                <a:ext uri="{FF2B5EF4-FFF2-40B4-BE49-F238E27FC236}">
                  <a16:creationId xmlns:a16="http://schemas.microsoft.com/office/drawing/2014/main" id="{F6BCDBCF-4EA9-9700-C88B-F5B0F99A1E97}"/>
                </a:ext>
              </a:extLst>
            </p:cNvPr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6775;p66">
              <a:extLst>
                <a:ext uri="{FF2B5EF4-FFF2-40B4-BE49-F238E27FC236}">
                  <a16:creationId xmlns:a16="http://schemas.microsoft.com/office/drawing/2014/main" id="{2284AF0C-C4BF-C790-30CF-05A61153EBF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6776;p66">
              <a:extLst>
                <a:ext uri="{FF2B5EF4-FFF2-40B4-BE49-F238E27FC236}">
                  <a16:creationId xmlns:a16="http://schemas.microsoft.com/office/drawing/2014/main" id="{181393B8-1A3A-81C0-9C7C-ED79A4FF93D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6777;p66">
              <a:extLst>
                <a:ext uri="{FF2B5EF4-FFF2-40B4-BE49-F238E27FC236}">
                  <a16:creationId xmlns:a16="http://schemas.microsoft.com/office/drawing/2014/main" id="{704163C9-2444-ED4A-688A-A8EC0FCD2774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6778;p66">
              <a:extLst>
                <a:ext uri="{FF2B5EF4-FFF2-40B4-BE49-F238E27FC236}">
                  <a16:creationId xmlns:a16="http://schemas.microsoft.com/office/drawing/2014/main" id="{3B26AEC2-C275-32A1-872B-5DA635A46981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6779;p66">
              <a:extLst>
                <a:ext uri="{FF2B5EF4-FFF2-40B4-BE49-F238E27FC236}">
                  <a16:creationId xmlns:a16="http://schemas.microsoft.com/office/drawing/2014/main" id="{D9634DB0-2CB7-4707-2D8B-CD791F944F85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6780;p66">
              <a:extLst>
                <a:ext uri="{FF2B5EF4-FFF2-40B4-BE49-F238E27FC236}">
                  <a16:creationId xmlns:a16="http://schemas.microsoft.com/office/drawing/2014/main" id="{90525FC7-1E8A-EC56-6AC7-B011195E6FFE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6781;p66">
              <a:extLst>
                <a:ext uri="{FF2B5EF4-FFF2-40B4-BE49-F238E27FC236}">
                  <a16:creationId xmlns:a16="http://schemas.microsoft.com/office/drawing/2014/main" id="{95695C5C-0FFB-1540-0A45-F3925A982518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6782;p66">
              <a:extLst>
                <a:ext uri="{FF2B5EF4-FFF2-40B4-BE49-F238E27FC236}">
                  <a16:creationId xmlns:a16="http://schemas.microsoft.com/office/drawing/2014/main" id="{2281C936-3CBD-A0B6-5717-D1DE7862EB94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6783;p66">
              <a:extLst>
                <a:ext uri="{FF2B5EF4-FFF2-40B4-BE49-F238E27FC236}">
                  <a16:creationId xmlns:a16="http://schemas.microsoft.com/office/drawing/2014/main" id="{54A4BFB6-5849-E0D0-49EF-FBC5886D1044}"/>
                </a:ext>
              </a:extLst>
            </p:cNvPr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6784;p66">
              <a:extLst>
                <a:ext uri="{FF2B5EF4-FFF2-40B4-BE49-F238E27FC236}">
                  <a16:creationId xmlns:a16="http://schemas.microsoft.com/office/drawing/2014/main" id="{8BCD7A3D-6675-237F-7472-010BD177636F}"/>
                </a:ext>
              </a:extLst>
            </p:cNvPr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6785;p66">
              <a:extLst>
                <a:ext uri="{FF2B5EF4-FFF2-40B4-BE49-F238E27FC236}">
                  <a16:creationId xmlns:a16="http://schemas.microsoft.com/office/drawing/2014/main" id="{CDC24212-A6FA-3AF1-9EE0-A7749F049841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6786;p66">
              <a:extLst>
                <a:ext uri="{FF2B5EF4-FFF2-40B4-BE49-F238E27FC236}">
                  <a16:creationId xmlns:a16="http://schemas.microsoft.com/office/drawing/2014/main" id="{148D2A02-0847-EF79-9920-76B5C3FB971B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6787;p66">
              <a:extLst>
                <a:ext uri="{FF2B5EF4-FFF2-40B4-BE49-F238E27FC236}">
                  <a16:creationId xmlns:a16="http://schemas.microsoft.com/office/drawing/2014/main" id="{51402B1F-6EE9-5164-70E6-A95E24659EBC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6788;p66">
              <a:extLst>
                <a:ext uri="{FF2B5EF4-FFF2-40B4-BE49-F238E27FC236}">
                  <a16:creationId xmlns:a16="http://schemas.microsoft.com/office/drawing/2014/main" id="{5ED2A841-9671-50AC-EE60-A10E2C3A4A49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6789;p66">
              <a:extLst>
                <a:ext uri="{FF2B5EF4-FFF2-40B4-BE49-F238E27FC236}">
                  <a16:creationId xmlns:a16="http://schemas.microsoft.com/office/drawing/2014/main" id="{C4910411-BBB5-82A5-D0A5-211B01813A79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6790;p66">
              <a:extLst>
                <a:ext uri="{FF2B5EF4-FFF2-40B4-BE49-F238E27FC236}">
                  <a16:creationId xmlns:a16="http://schemas.microsoft.com/office/drawing/2014/main" id="{BAD2E7C2-649A-87FC-1CF5-522885F42B92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6791;p66">
              <a:extLst>
                <a:ext uri="{FF2B5EF4-FFF2-40B4-BE49-F238E27FC236}">
                  <a16:creationId xmlns:a16="http://schemas.microsoft.com/office/drawing/2014/main" id="{6AE7723C-0919-9D20-4264-04F2A13838F7}"/>
                </a:ext>
              </a:extLst>
            </p:cNvPr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6792;p66">
              <a:extLst>
                <a:ext uri="{FF2B5EF4-FFF2-40B4-BE49-F238E27FC236}">
                  <a16:creationId xmlns:a16="http://schemas.microsoft.com/office/drawing/2014/main" id="{34DC79EC-3BA1-EF8A-9A7D-EBCE8D3F7DE7}"/>
                </a:ext>
              </a:extLst>
            </p:cNvPr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6793;p66">
              <a:extLst>
                <a:ext uri="{FF2B5EF4-FFF2-40B4-BE49-F238E27FC236}">
                  <a16:creationId xmlns:a16="http://schemas.microsoft.com/office/drawing/2014/main" id="{C76A5921-B676-6AB2-610B-D67B77C31501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6794;p66">
              <a:extLst>
                <a:ext uri="{FF2B5EF4-FFF2-40B4-BE49-F238E27FC236}">
                  <a16:creationId xmlns:a16="http://schemas.microsoft.com/office/drawing/2014/main" id="{A53566AB-4C33-18AB-0AB3-FE880E953C0C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6795;p66">
              <a:extLst>
                <a:ext uri="{FF2B5EF4-FFF2-40B4-BE49-F238E27FC236}">
                  <a16:creationId xmlns:a16="http://schemas.microsoft.com/office/drawing/2014/main" id="{41094F9D-E219-F6B5-3272-78215C33836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6796;p66">
              <a:extLst>
                <a:ext uri="{FF2B5EF4-FFF2-40B4-BE49-F238E27FC236}">
                  <a16:creationId xmlns:a16="http://schemas.microsoft.com/office/drawing/2014/main" id="{5FFC8A96-B800-BFFF-A4D7-EE946E49B55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6797;p66">
              <a:extLst>
                <a:ext uri="{FF2B5EF4-FFF2-40B4-BE49-F238E27FC236}">
                  <a16:creationId xmlns:a16="http://schemas.microsoft.com/office/drawing/2014/main" id="{94A68686-EC64-A994-1AD9-07F7A9C42A11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6798;p66">
              <a:extLst>
                <a:ext uri="{FF2B5EF4-FFF2-40B4-BE49-F238E27FC236}">
                  <a16:creationId xmlns:a16="http://schemas.microsoft.com/office/drawing/2014/main" id="{95060115-3D52-253E-73AE-578129E624D2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6799;p66">
              <a:extLst>
                <a:ext uri="{FF2B5EF4-FFF2-40B4-BE49-F238E27FC236}">
                  <a16:creationId xmlns:a16="http://schemas.microsoft.com/office/drawing/2014/main" id="{CB898E36-A719-5BB8-6633-DDCF8B31F58E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6800;p66">
              <a:extLst>
                <a:ext uri="{FF2B5EF4-FFF2-40B4-BE49-F238E27FC236}">
                  <a16:creationId xmlns:a16="http://schemas.microsoft.com/office/drawing/2014/main" id="{FE4C2738-0983-AB9B-7E65-A55C80E62717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6801;p66">
              <a:extLst>
                <a:ext uri="{FF2B5EF4-FFF2-40B4-BE49-F238E27FC236}">
                  <a16:creationId xmlns:a16="http://schemas.microsoft.com/office/drawing/2014/main" id="{CF4DA65A-941E-F20F-3CB6-B4467500B34C}"/>
                </a:ext>
              </a:extLst>
            </p:cNvPr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6802;p66">
              <a:extLst>
                <a:ext uri="{FF2B5EF4-FFF2-40B4-BE49-F238E27FC236}">
                  <a16:creationId xmlns:a16="http://schemas.microsoft.com/office/drawing/2014/main" id="{7A12A9FB-2EC8-71B7-4C09-49990EF5F259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6803;p66">
              <a:extLst>
                <a:ext uri="{FF2B5EF4-FFF2-40B4-BE49-F238E27FC236}">
                  <a16:creationId xmlns:a16="http://schemas.microsoft.com/office/drawing/2014/main" id="{D0C3E284-4391-9C7D-6E4A-87DE7B3CB5C5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6804;p66">
              <a:extLst>
                <a:ext uri="{FF2B5EF4-FFF2-40B4-BE49-F238E27FC236}">
                  <a16:creationId xmlns:a16="http://schemas.microsoft.com/office/drawing/2014/main" id="{35F757D8-E1FB-9C5E-E5C5-C9394545A29A}"/>
                </a:ext>
              </a:extLst>
            </p:cNvPr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6805;p66">
              <a:extLst>
                <a:ext uri="{FF2B5EF4-FFF2-40B4-BE49-F238E27FC236}">
                  <a16:creationId xmlns:a16="http://schemas.microsoft.com/office/drawing/2014/main" id="{07DF27F2-50BA-3106-5DC8-3B3C0F75F158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6806;p66">
              <a:extLst>
                <a:ext uri="{FF2B5EF4-FFF2-40B4-BE49-F238E27FC236}">
                  <a16:creationId xmlns:a16="http://schemas.microsoft.com/office/drawing/2014/main" id="{CD787D59-2A42-7811-2528-67457CBB291B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6807;p66">
              <a:extLst>
                <a:ext uri="{FF2B5EF4-FFF2-40B4-BE49-F238E27FC236}">
                  <a16:creationId xmlns:a16="http://schemas.microsoft.com/office/drawing/2014/main" id="{7EC7F407-BDE4-E309-DA8B-BA7C1A62E49D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6808;p66">
              <a:extLst>
                <a:ext uri="{FF2B5EF4-FFF2-40B4-BE49-F238E27FC236}">
                  <a16:creationId xmlns:a16="http://schemas.microsoft.com/office/drawing/2014/main" id="{8747EEB9-CED7-737D-5F1B-F09F437BED10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6809;p66">
              <a:extLst>
                <a:ext uri="{FF2B5EF4-FFF2-40B4-BE49-F238E27FC236}">
                  <a16:creationId xmlns:a16="http://schemas.microsoft.com/office/drawing/2014/main" id="{4D9E95E0-606C-2E6F-FDA6-F0736C27B2D9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6810;p66">
              <a:extLst>
                <a:ext uri="{FF2B5EF4-FFF2-40B4-BE49-F238E27FC236}">
                  <a16:creationId xmlns:a16="http://schemas.microsoft.com/office/drawing/2014/main" id="{304B402A-0499-774E-235C-4379DD75C546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6811;p66">
              <a:extLst>
                <a:ext uri="{FF2B5EF4-FFF2-40B4-BE49-F238E27FC236}">
                  <a16:creationId xmlns:a16="http://schemas.microsoft.com/office/drawing/2014/main" id="{F6AA298E-8F91-2BC1-4DD1-76A010B9BF41}"/>
                </a:ext>
              </a:extLst>
            </p:cNvPr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6812;p66">
              <a:extLst>
                <a:ext uri="{FF2B5EF4-FFF2-40B4-BE49-F238E27FC236}">
                  <a16:creationId xmlns:a16="http://schemas.microsoft.com/office/drawing/2014/main" id="{4A143E50-F27B-8EA8-0E1C-06F523431511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6813;p66">
              <a:extLst>
                <a:ext uri="{FF2B5EF4-FFF2-40B4-BE49-F238E27FC236}">
                  <a16:creationId xmlns:a16="http://schemas.microsoft.com/office/drawing/2014/main" id="{22C29F3C-DC24-B5E7-A5F0-E74AE9650343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6814;p66">
              <a:extLst>
                <a:ext uri="{FF2B5EF4-FFF2-40B4-BE49-F238E27FC236}">
                  <a16:creationId xmlns:a16="http://schemas.microsoft.com/office/drawing/2014/main" id="{9A5D0EEE-311E-CEEE-EADB-73F7631AC56A}"/>
                </a:ext>
              </a:extLst>
            </p:cNvPr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6815;p66">
              <a:extLst>
                <a:ext uri="{FF2B5EF4-FFF2-40B4-BE49-F238E27FC236}">
                  <a16:creationId xmlns:a16="http://schemas.microsoft.com/office/drawing/2014/main" id="{D6A828D4-F33D-4381-AC45-33260DF70DDB}"/>
                </a:ext>
              </a:extLst>
            </p:cNvPr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6816;p66">
              <a:extLst>
                <a:ext uri="{FF2B5EF4-FFF2-40B4-BE49-F238E27FC236}">
                  <a16:creationId xmlns:a16="http://schemas.microsoft.com/office/drawing/2014/main" id="{9608D56F-2C12-6A45-32AF-B8632927EE3A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6817;p66">
              <a:extLst>
                <a:ext uri="{FF2B5EF4-FFF2-40B4-BE49-F238E27FC236}">
                  <a16:creationId xmlns:a16="http://schemas.microsoft.com/office/drawing/2014/main" id="{4FF56325-962C-D191-658D-02DEC89A4D8C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6818;p66">
              <a:extLst>
                <a:ext uri="{FF2B5EF4-FFF2-40B4-BE49-F238E27FC236}">
                  <a16:creationId xmlns:a16="http://schemas.microsoft.com/office/drawing/2014/main" id="{3092A152-BAD3-413E-6B7A-5361B37EB040}"/>
                </a:ext>
              </a:extLst>
            </p:cNvPr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6819;p66">
              <a:extLst>
                <a:ext uri="{FF2B5EF4-FFF2-40B4-BE49-F238E27FC236}">
                  <a16:creationId xmlns:a16="http://schemas.microsoft.com/office/drawing/2014/main" id="{AAD0DEA4-F8CF-837C-FCFA-E71DB3347E00}"/>
                </a:ext>
              </a:extLst>
            </p:cNvPr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67" name="Oval 5766">
            <a:extLst>
              <a:ext uri="{FF2B5EF4-FFF2-40B4-BE49-F238E27FC236}">
                <a16:creationId xmlns:a16="http://schemas.microsoft.com/office/drawing/2014/main" id="{77B33376-7756-31E7-E783-491373DA80A6}"/>
              </a:ext>
            </a:extLst>
          </p:cNvPr>
          <p:cNvSpPr/>
          <p:nvPr/>
        </p:nvSpPr>
        <p:spPr>
          <a:xfrm rot="17365481">
            <a:off x="5199077" y="279679"/>
            <a:ext cx="769189" cy="601397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5768" name="TextBox 5767">
            <a:extLst>
              <a:ext uri="{FF2B5EF4-FFF2-40B4-BE49-F238E27FC236}">
                <a16:creationId xmlns:a16="http://schemas.microsoft.com/office/drawing/2014/main" id="{9304144F-2DBD-9381-4DA2-E57382FEA8A3}"/>
              </a:ext>
            </a:extLst>
          </p:cNvPr>
          <p:cNvSpPr txBox="1"/>
          <p:nvPr/>
        </p:nvSpPr>
        <p:spPr>
          <a:xfrm>
            <a:off x="5277176" y="331812"/>
            <a:ext cx="6238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800" dirty="0">
                <a:latin typeface="Comic Sans MS" panose="030F0902030302020204" pitchFamily="66" charset="0"/>
              </a:rPr>
              <a:t>32</a:t>
            </a:r>
          </a:p>
        </p:txBody>
      </p:sp>
    </p:spTree>
    <p:extLst>
      <p:ext uri="{BB962C8B-B14F-4D97-AF65-F5344CB8AC3E}">
        <p14:creationId xmlns:p14="http://schemas.microsoft.com/office/powerpoint/2010/main" val="33841635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831B6230-1D5A-5307-8925-AF7502FBFC8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7A9FA59-847F-CC98-EDC8-E56B05C5BA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B5B10D4-E9D3-1257-0671-B063E4648C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9270" y="-119270"/>
            <a:ext cx="9263270" cy="5270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67810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p71"/>
          <p:cNvSpPr/>
          <p:nvPr/>
        </p:nvSpPr>
        <p:spPr>
          <a:xfrm rot="10800000" flipH="1">
            <a:off x="7813701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32" name="Google Shape;7432;p71"/>
          <p:cNvSpPr/>
          <p:nvPr/>
        </p:nvSpPr>
        <p:spPr>
          <a:xfrm>
            <a:off x="197776" y="1906585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8" name="Google Shape;7448;p71"/>
          <p:cNvSpPr/>
          <p:nvPr/>
        </p:nvSpPr>
        <p:spPr>
          <a:xfrm>
            <a:off x="431013" y="410163"/>
            <a:ext cx="2326364" cy="894097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9" name="Google Shape;7449;p7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0" name="Google Shape;7450;p7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7451" name="Google Shape;7451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7" name="Google Shape;7457;p7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8" name="Google Shape;7458;p71"/>
          <p:cNvGrpSpPr/>
          <p:nvPr/>
        </p:nvGrpSpPr>
        <p:grpSpPr>
          <a:xfrm flipH="1">
            <a:off x="753154" y="250399"/>
            <a:ext cx="823899" cy="262985"/>
            <a:chOff x="615275" y="238125"/>
            <a:chExt cx="6389450" cy="5238750"/>
          </a:xfrm>
        </p:grpSpPr>
        <p:sp>
          <p:nvSpPr>
            <p:cNvPr id="7459" name="Google Shape;7459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5" name="Google Shape;7465;p71">
            <a:hlinkClick r:id="" action="ppaction://hlinkshowjump?jump=previousslide"/>
          </p:cNvPr>
          <p:cNvSpPr/>
          <p:nvPr/>
        </p:nvSpPr>
        <p:spPr>
          <a:xfrm rot="-5400000">
            <a:off x="1151287" y="498837"/>
            <a:ext cx="184275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" name="Google Shape;7448;p71">
            <a:extLst>
              <a:ext uri="{FF2B5EF4-FFF2-40B4-BE49-F238E27FC236}">
                <a16:creationId xmlns:a16="http://schemas.microsoft.com/office/drawing/2014/main" id="{77B2A6CA-D24E-305D-483C-E1AAD7990522}"/>
              </a:ext>
            </a:extLst>
          </p:cNvPr>
          <p:cNvSpPr/>
          <p:nvPr/>
        </p:nvSpPr>
        <p:spPr>
          <a:xfrm>
            <a:off x="3029948" y="1450488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B551DE4-6476-40B6-7899-F00318E227C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357" t="7759" r="54358" b="29121"/>
          <a:stretch/>
        </p:blipFill>
        <p:spPr>
          <a:xfrm>
            <a:off x="1463952" y="250399"/>
            <a:ext cx="5502867" cy="4357417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B051C52B-EF28-2305-E87D-8D241306CA6A}"/>
              </a:ext>
            </a:extLst>
          </p:cNvPr>
          <p:cNvSpPr/>
          <p:nvPr/>
        </p:nvSpPr>
        <p:spPr>
          <a:xfrm>
            <a:off x="2165473" y="3764813"/>
            <a:ext cx="503664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9E0EFE7-CFFC-7CE1-F751-E240AC170651}"/>
              </a:ext>
            </a:extLst>
          </p:cNvPr>
          <p:cNvSpPr/>
          <p:nvPr/>
        </p:nvSpPr>
        <p:spPr>
          <a:xfrm>
            <a:off x="3227759" y="3764813"/>
            <a:ext cx="503664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 err="1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gl</a:t>
            </a:r>
            <a:endParaRPr lang="en-US" sz="32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DFC847-07AA-0570-736B-20C622E0AA7A}"/>
              </a:ext>
            </a:extLst>
          </p:cNvPr>
          <p:cNvSpPr/>
          <p:nvPr/>
        </p:nvSpPr>
        <p:spPr>
          <a:xfrm>
            <a:off x="4478333" y="3764813"/>
            <a:ext cx="389850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 err="1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fl</a:t>
            </a:r>
            <a:endParaRPr lang="en-US" sz="32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8B2CFAC-2649-F4FE-8A55-6CBD27BAABF3}"/>
              </a:ext>
            </a:extLst>
          </p:cNvPr>
          <p:cNvSpPr/>
          <p:nvPr/>
        </p:nvSpPr>
        <p:spPr>
          <a:xfrm>
            <a:off x="5561536" y="3764813"/>
            <a:ext cx="503664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pl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F849144-841E-B7D6-03BE-D4449FE3BFCF}"/>
              </a:ext>
            </a:extLst>
          </p:cNvPr>
          <p:cNvSpPr/>
          <p:nvPr/>
        </p:nvSpPr>
        <p:spPr>
          <a:xfrm>
            <a:off x="2151974" y="4120279"/>
            <a:ext cx="48122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cl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76C9E8A-290B-42E6-5EBA-0990ECE939DF}"/>
              </a:ext>
            </a:extLst>
          </p:cNvPr>
          <p:cNvSpPr/>
          <p:nvPr/>
        </p:nvSpPr>
        <p:spPr>
          <a:xfrm>
            <a:off x="3249978" y="4152155"/>
            <a:ext cx="503664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 err="1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gl</a:t>
            </a:r>
            <a:endParaRPr lang="en-US" sz="32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2039629-F1E1-478B-D5A2-DAC5FDBF1042}"/>
              </a:ext>
            </a:extLst>
          </p:cNvPr>
          <p:cNvSpPr/>
          <p:nvPr/>
        </p:nvSpPr>
        <p:spPr>
          <a:xfrm>
            <a:off x="4462663" y="4175544"/>
            <a:ext cx="389850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 err="1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fl</a:t>
            </a:r>
            <a:endParaRPr lang="en-US" sz="32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09896A8-02DD-F164-A67F-A0BD94A81EDA}"/>
              </a:ext>
            </a:extLst>
          </p:cNvPr>
          <p:cNvSpPr/>
          <p:nvPr/>
        </p:nvSpPr>
        <p:spPr>
          <a:xfrm>
            <a:off x="5548608" y="4120279"/>
            <a:ext cx="503664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pl</a:t>
            </a:r>
          </a:p>
        </p:txBody>
      </p:sp>
      <p:pic>
        <p:nvPicPr>
          <p:cNvPr id="14" name="We Can 2 Term 2 (2022) WB_CD 5_16.mp3">
            <a:hlinkClick r:id="" action="ppaction://media"/>
            <a:extLst>
              <a:ext uri="{FF2B5EF4-FFF2-40B4-BE49-F238E27FC236}">
                <a16:creationId xmlns:a16="http://schemas.microsoft.com/office/drawing/2014/main" id="{56BB123E-360B-CA9E-8630-417A88BDC9F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149059" y="815717"/>
            <a:ext cx="812800" cy="812800"/>
          </a:xfrm>
          <a:prstGeom prst="rect">
            <a:avLst/>
          </a:prstGeom>
        </p:spPr>
      </p:pic>
      <p:sp>
        <p:nvSpPr>
          <p:cNvPr id="15" name="Freeform 14">
            <a:extLst>
              <a:ext uri="{FF2B5EF4-FFF2-40B4-BE49-F238E27FC236}">
                <a16:creationId xmlns:a16="http://schemas.microsoft.com/office/drawing/2014/main" id="{C2B0EEF0-AFCB-C760-0424-FE62592250D6}"/>
              </a:ext>
            </a:extLst>
          </p:cNvPr>
          <p:cNvSpPr/>
          <p:nvPr/>
        </p:nvSpPr>
        <p:spPr>
          <a:xfrm>
            <a:off x="4327451" y="2020186"/>
            <a:ext cx="192162" cy="499730"/>
          </a:xfrm>
          <a:custGeom>
            <a:avLst/>
            <a:gdLst>
              <a:gd name="connsiteX0" fmla="*/ 0 w 192162"/>
              <a:gd name="connsiteY0" fmla="*/ 499730 h 499730"/>
              <a:gd name="connsiteX1" fmla="*/ 21265 w 192162"/>
              <a:gd name="connsiteY1" fmla="*/ 361507 h 499730"/>
              <a:gd name="connsiteX2" fmla="*/ 42530 w 192162"/>
              <a:gd name="connsiteY2" fmla="*/ 318977 h 499730"/>
              <a:gd name="connsiteX3" fmla="*/ 53163 w 192162"/>
              <a:gd name="connsiteY3" fmla="*/ 287079 h 499730"/>
              <a:gd name="connsiteX4" fmla="*/ 74428 w 192162"/>
              <a:gd name="connsiteY4" fmla="*/ 255181 h 499730"/>
              <a:gd name="connsiteX5" fmla="*/ 116958 w 192162"/>
              <a:gd name="connsiteY5" fmla="*/ 202019 h 499730"/>
              <a:gd name="connsiteX6" fmla="*/ 159489 w 192162"/>
              <a:gd name="connsiteY6" fmla="*/ 138223 h 499730"/>
              <a:gd name="connsiteX7" fmla="*/ 180754 w 192162"/>
              <a:gd name="connsiteY7" fmla="*/ 63795 h 499730"/>
              <a:gd name="connsiteX8" fmla="*/ 191386 w 192162"/>
              <a:gd name="connsiteY8" fmla="*/ 31898 h 499730"/>
              <a:gd name="connsiteX9" fmla="*/ 191386 w 192162"/>
              <a:gd name="connsiteY9" fmla="*/ 0 h 499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162" h="499730">
                <a:moveTo>
                  <a:pt x="0" y="499730"/>
                </a:moveTo>
                <a:cubicBezTo>
                  <a:pt x="2604" y="478895"/>
                  <a:pt x="11525" y="390728"/>
                  <a:pt x="21265" y="361507"/>
                </a:cubicBezTo>
                <a:cubicBezTo>
                  <a:pt x="26277" y="346470"/>
                  <a:pt x="36286" y="333545"/>
                  <a:pt x="42530" y="318977"/>
                </a:cubicBezTo>
                <a:cubicBezTo>
                  <a:pt x="46945" y="308675"/>
                  <a:pt x="48151" y="297104"/>
                  <a:pt x="53163" y="287079"/>
                </a:cubicBezTo>
                <a:cubicBezTo>
                  <a:pt x="58878" y="275649"/>
                  <a:pt x="68713" y="266611"/>
                  <a:pt x="74428" y="255181"/>
                </a:cubicBezTo>
                <a:cubicBezTo>
                  <a:pt x="100106" y="203825"/>
                  <a:pt x="63189" y="237866"/>
                  <a:pt x="116958" y="202019"/>
                </a:cubicBezTo>
                <a:cubicBezTo>
                  <a:pt x="131135" y="180754"/>
                  <a:pt x="151407" y="162469"/>
                  <a:pt x="159489" y="138223"/>
                </a:cubicBezTo>
                <a:cubicBezTo>
                  <a:pt x="184981" y="61746"/>
                  <a:pt x="154053" y="157250"/>
                  <a:pt x="180754" y="63795"/>
                </a:cubicBezTo>
                <a:cubicBezTo>
                  <a:pt x="183833" y="53019"/>
                  <a:pt x="189544" y="42953"/>
                  <a:pt x="191386" y="31898"/>
                </a:cubicBezTo>
                <a:cubicBezTo>
                  <a:pt x="193134" y="21410"/>
                  <a:pt x="191386" y="10633"/>
                  <a:pt x="191386" y="0"/>
                </a:cubicBezTo>
              </a:path>
            </a:pathLst>
          </a:cu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2BEE35C2-96A7-5E89-3519-D02ECE590A0D}"/>
              </a:ext>
            </a:extLst>
          </p:cNvPr>
          <p:cNvSpPr/>
          <p:nvPr/>
        </p:nvSpPr>
        <p:spPr>
          <a:xfrm>
            <a:off x="4673258" y="2014568"/>
            <a:ext cx="616688" cy="425303"/>
          </a:xfrm>
          <a:custGeom>
            <a:avLst/>
            <a:gdLst>
              <a:gd name="connsiteX0" fmla="*/ 0 w 616688"/>
              <a:gd name="connsiteY0" fmla="*/ 425303 h 425303"/>
              <a:gd name="connsiteX1" fmla="*/ 85060 w 616688"/>
              <a:gd name="connsiteY1" fmla="*/ 372140 h 425303"/>
              <a:gd name="connsiteX2" fmla="*/ 116958 w 616688"/>
              <a:gd name="connsiteY2" fmla="*/ 361507 h 425303"/>
              <a:gd name="connsiteX3" fmla="*/ 191386 w 616688"/>
              <a:gd name="connsiteY3" fmla="*/ 308345 h 425303"/>
              <a:gd name="connsiteX4" fmla="*/ 287079 w 616688"/>
              <a:gd name="connsiteY4" fmla="*/ 255182 h 425303"/>
              <a:gd name="connsiteX5" fmla="*/ 350874 w 616688"/>
              <a:gd name="connsiteY5" fmla="*/ 191386 h 425303"/>
              <a:gd name="connsiteX6" fmla="*/ 457200 w 616688"/>
              <a:gd name="connsiteY6" fmla="*/ 116959 h 425303"/>
              <a:gd name="connsiteX7" fmla="*/ 478465 w 616688"/>
              <a:gd name="connsiteY7" fmla="*/ 95693 h 425303"/>
              <a:gd name="connsiteX8" fmla="*/ 542260 w 616688"/>
              <a:gd name="connsiteY8" fmla="*/ 53163 h 425303"/>
              <a:gd name="connsiteX9" fmla="*/ 563526 w 616688"/>
              <a:gd name="connsiteY9" fmla="*/ 31898 h 425303"/>
              <a:gd name="connsiteX10" fmla="*/ 616688 w 616688"/>
              <a:gd name="connsiteY10" fmla="*/ 0 h 42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688" h="425303">
                <a:moveTo>
                  <a:pt x="0" y="425303"/>
                </a:moveTo>
                <a:cubicBezTo>
                  <a:pt x="28353" y="407582"/>
                  <a:pt x="55707" y="388151"/>
                  <a:pt x="85060" y="372140"/>
                </a:cubicBezTo>
                <a:cubicBezTo>
                  <a:pt x="94899" y="366773"/>
                  <a:pt x="107227" y="367068"/>
                  <a:pt x="116958" y="361507"/>
                </a:cubicBezTo>
                <a:cubicBezTo>
                  <a:pt x="150675" y="342240"/>
                  <a:pt x="158471" y="324803"/>
                  <a:pt x="191386" y="308345"/>
                </a:cubicBezTo>
                <a:cubicBezTo>
                  <a:pt x="244865" y="281606"/>
                  <a:pt x="220035" y="322227"/>
                  <a:pt x="287079" y="255182"/>
                </a:cubicBezTo>
                <a:cubicBezTo>
                  <a:pt x="308344" y="233917"/>
                  <a:pt x="325851" y="208068"/>
                  <a:pt x="350874" y="191386"/>
                </a:cubicBezTo>
                <a:cubicBezTo>
                  <a:pt x="383995" y="169305"/>
                  <a:pt x="425716" y="143196"/>
                  <a:pt x="457200" y="116959"/>
                </a:cubicBezTo>
                <a:cubicBezTo>
                  <a:pt x="464901" y="110541"/>
                  <a:pt x="470445" y="101708"/>
                  <a:pt x="478465" y="95693"/>
                </a:cubicBezTo>
                <a:cubicBezTo>
                  <a:pt x="498911" y="80358"/>
                  <a:pt x="524188" y="71234"/>
                  <a:pt x="542260" y="53163"/>
                </a:cubicBezTo>
                <a:cubicBezTo>
                  <a:pt x="549349" y="46075"/>
                  <a:pt x="555698" y="38160"/>
                  <a:pt x="563526" y="31898"/>
                </a:cubicBezTo>
                <a:cubicBezTo>
                  <a:pt x="584910" y="14791"/>
                  <a:pt x="594603" y="11043"/>
                  <a:pt x="616688" y="0"/>
                </a:cubicBezTo>
              </a:path>
            </a:pathLst>
          </a:custGeom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90BDF851-1CF7-B46E-D431-CA44BC8D9D9F}"/>
              </a:ext>
            </a:extLst>
          </p:cNvPr>
          <p:cNvSpPr/>
          <p:nvPr/>
        </p:nvSpPr>
        <p:spPr>
          <a:xfrm rot="1524741">
            <a:off x="4150252" y="1985429"/>
            <a:ext cx="1781507" cy="963341"/>
          </a:xfrm>
          <a:custGeom>
            <a:avLst/>
            <a:gdLst>
              <a:gd name="connsiteX0" fmla="*/ 0 w 616688"/>
              <a:gd name="connsiteY0" fmla="*/ 425303 h 425303"/>
              <a:gd name="connsiteX1" fmla="*/ 85060 w 616688"/>
              <a:gd name="connsiteY1" fmla="*/ 372140 h 425303"/>
              <a:gd name="connsiteX2" fmla="*/ 116958 w 616688"/>
              <a:gd name="connsiteY2" fmla="*/ 361507 h 425303"/>
              <a:gd name="connsiteX3" fmla="*/ 191386 w 616688"/>
              <a:gd name="connsiteY3" fmla="*/ 308345 h 425303"/>
              <a:gd name="connsiteX4" fmla="*/ 287079 w 616688"/>
              <a:gd name="connsiteY4" fmla="*/ 255182 h 425303"/>
              <a:gd name="connsiteX5" fmla="*/ 350874 w 616688"/>
              <a:gd name="connsiteY5" fmla="*/ 191386 h 425303"/>
              <a:gd name="connsiteX6" fmla="*/ 457200 w 616688"/>
              <a:gd name="connsiteY6" fmla="*/ 116959 h 425303"/>
              <a:gd name="connsiteX7" fmla="*/ 478465 w 616688"/>
              <a:gd name="connsiteY7" fmla="*/ 95693 h 425303"/>
              <a:gd name="connsiteX8" fmla="*/ 542260 w 616688"/>
              <a:gd name="connsiteY8" fmla="*/ 53163 h 425303"/>
              <a:gd name="connsiteX9" fmla="*/ 563526 w 616688"/>
              <a:gd name="connsiteY9" fmla="*/ 31898 h 425303"/>
              <a:gd name="connsiteX10" fmla="*/ 616688 w 616688"/>
              <a:gd name="connsiteY10" fmla="*/ 0 h 42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6688" h="425303">
                <a:moveTo>
                  <a:pt x="0" y="425303"/>
                </a:moveTo>
                <a:cubicBezTo>
                  <a:pt x="28353" y="407582"/>
                  <a:pt x="55707" y="388151"/>
                  <a:pt x="85060" y="372140"/>
                </a:cubicBezTo>
                <a:cubicBezTo>
                  <a:pt x="94899" y="366773"/>
                  <a:pt x="107227" y="367068"/>
                  <a:pt x="116958" y="361507"/>
                </a:cubicBezTo>
                <a:cubicBezTo>
                  <a:pt x="150675" y="342240"/>
                  <a:pt x="158471" y="324803"/>
                  <a:pt x="191386" y="308345"/>
                </a:cubicBezTo>
                <a:cubicBezTo>
                  <a:pt x="244865" y="281606"/>
                  <a:pt x="220035" y="322227"/>
                  <a:pt x="287079" y="255182"/>
                </a:cubicBezTo>
                <a:cubicBezTo>
                  <a:pt x="308344" y="233917"/>
                  <a:pt x="325851" y="208068"/>
                  <a:pt x="350874" y="191386"/>
                </a:cubicBezTo>
                <a:cubicBezTo>
                  <a:pt x="383995" y="169305"/>
                  <a:pt x="425716" y="143196"/>
                  <a:pt x="457200" y="116959"/>
                </a:cubicBezTo>
                <a:cubicBezTo>
                  <a:pt x="464901" y="110541"/>
                  <a:pt x="470445" y="101708"/>
                  <a:pt x="478465" y="95693"/>
                </a:cubicBezTo>
                <a:cubicBezTo>
                  <a:pt x="498911" y="80358"/>
                  <a:pt x="524188" y="71234"/>
                  <a:pt x="542260" y="53163"/>
                </a:cubicBezTo>
                <a:cubicBezTo>
                  <a:pt x="549349" y="46075"/>
                  <a:pt x="555698" y="38160"/>
                  <a:pt x="563526" y="31898"/>
                </a:cubicBezTo>
                <a:cubicBezTo>
                  <a:pt x="584910" y="14791"/>
                  <a:pt x="594603" y="11043"/>
                  <a:pt x="616688" y="0"/>
                </a:cubicBezTo>
              </a:path>
            </a:pathLst>
          </a:custGeom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A8112717-8DC7-A7FF-02F2-219B553EE956}"/>
              </a:ext>
            </a:extLst>
          </p:cNvPr>
          <p:cNvSpPr/>
          <p:nvPr/>
        </p:nvSpPr>
        <p:spPr>
          <a:xfrm>
            <a:off x="5050465" y="2626242"/>
            <a:ext cx="765544" cy="297711"/>
          </a:xfrm>
          <a:custGeom>
            <a:avLst/>
            <a:gdLst>
              <a:gd name="connsiteX0" fmla="*/ 0 w 765544"/>
              <a:gd name="connsiteY0" fmla="*/ 0 h 297711"/>
              <a:gd name="connsiteX1" fmla="*/ 74428 w 765544"/>
              <a:gd name="connsiteY1" fmla="*/ 42530 h 297711"/>
              <a:gd name="connsiteX2" fmla="*/ 148856 w 765544"/>
              <a:gd name="connsiteY2" fmla="*/ 53163 h 297711"/>
              <a:gd name="connsiteX3" fmla="*/ 297712 w 765544"/>
              <a:gd name="connsiteY3" fmla="*/ 95693 h 297711"/>
              <a:gd name="connsiteX4" fmla="*/ 372140 w 765544"/>
              <a:gd name="connsiteY4" fmla="*/ 138223 h 297711"/>
              <a:gd name="connsiteX5" fmla="*/ 425302 w 765544"/>
              <a:gd name="connsiteY5" fmla="*/ 159488 h 297711"/>
              <a:gd name="connsiteX6" fmla="*/ 467833 w 765544"/>
              <a:gd name="connsiteY6" fmla="*/ 180753 h 297711"/>
              <a:gd name="connsiteX7" fmla="*/ 510363 w 765544"/>
              <a:gd name="connsiteY7" fmla="*/ 191386 h 297711"/>
              <a:gd name="connsiteX8" fmla="*/ 574158 w 765544"/>
              <a:gd name="connsiteY8" fmla="*/ 212651 h 297711"/>
              <a:gd name="connsiteX9" fmla="*/ 637954 w 765544"/>
              <a:gd name="connsiteY9" fmla="*/ 233916 h 297711"/>
              <a:gd name="connsiteX10" fmla="*/ 701749 w 765544"/>
              <a:gd name="connsiteY10" fmla="*/ 265814 h 297711"/>
              <a:gd name="connsiteX11" fmla="*/ 733647 w 765544"/>
              <a:gd name="connsiteY11" fmla="*/ 276446 h 297711"/>
              <a:gd name="connsiteX12" fmla="*/ 765544 w 765544"/>
              <a:gd name="connsiteY12" fmla="*/ 297711 h 297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65544" h="297711">
                <a:moveTo>
                  <a:pt x="0" y="0"/>
                </a:moveTo>
                <a:cubicBezTo>
                  <a:pt x="24809" y="14177"/>
                  <a:pt x="47519" y="32919"/>
                  <a:pt x="74428" y="42530"/>
                </a:cubicBezTo>
                <a:cubicBezTo>
                  <a:pt x="98029" y="50959"/>
                  <a:pt x="124281" y="48248"/>
                  <a:pt x="148856" y="53163"/>
                </a:cubicBezTo>
                <a:cubicBezTo>
                  <a:pt x="215610" y="66514"/>
                  <a:pt x="236909" y="75426"/>
                  <a:pt x="297712" y="95693"/>
                </a:cubicBezTo>
                <a:cubicBezTo>
                  <a:pt x="331924" y="118501"/>
                  <a:pt x="331667" y="120235"/>
                  <a:pt x="372140" y="138223"/>
                </a:cubicBezTo>
                <a:cubicBezTo>
                  <a:pt x="389581" y="145974"/>
                  <a:pt x="407861" y="151737"/>
                  <a:pt x="425302" y="159488"/>
                </a:cubicBezTo>
                <a:cubicBezTo>
                  <a:pt x="439786" y="165925"/>
                  <a:pt x="452992" y="175188"/>
                  <a:pt x="467833" y="180753"/>
                </a:cubicBezTo>
                <a:cubicBezTo>
                  <a:pt x="481516" y="185884"/>
                  <a:pt x="496366" y="187187"/>
                  <a:pt x="510363" y="191386"/>
                </a:cubicBezTo>
                <a:cubicBezTo>
                  <a:pt x="531833" y="197827"/>
                  <a:pt x="552893" y="205563"/>
                  <a:pt x="574158" y="212651"/>
                </a:cubicBezTo>
                <a:lnTo>
                  <a:pt x="637954" y="233916"/>
                </a:lnTo>
                <a:cubicBezTo>
                  <a:pt x="718127" y="260640"/>
                  <a:pt x="619304" y="224593"/>
                  <a:pt x="701749" y="265814"/>
                </a:cubicBezTo>
                <a:cubicBezTo>
                  <a:pt x="711774" y="270826"/>
                  <a:pt x="723014" y="272902"/>
                  <a:pt x="733647" y="276446"/>
                </a:cubicBezTo>
                <a:lnTo>
                  <a:pt x="765544" y="297711"/>
                </a:lnTo>
              </a:path>
            </a:pathLst>
          </a:custGeom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1EFEDFC-7F7C-26A7-A8BB-CFD14878A8B9}"/>
              </a:ext>
            </a:extLst>
          </p:cNvPr>
          <p:cNvSpPr/>
          <p:nvPr/>
        </p:nvSpPr>
        <p:spPr>
          <a:xfrm>
            <a:off x="4944140" y="2700670"/>
            <a:ext cx="95842" cy="520995"/>
          </a:xfrm>
          <a:custGeom>
            <a:avLst/>
            <a:gdLst>
              <a:gd name="connsiteX0" fmla="*/ 0 w 95842"/>
              <a:gd name="connsiteY0" fmla="*/ 0 h 520995"/>
              <a:gd name="connsiteX1" fmla="*/ 10632 w 95842"/>
              <a:gd name="connsiteY1" fmla="*/ 329609 h 520995"/>
              <a:gd name="connsiteX2" fmla="*/ 21265 w 95842"/>
              <a:gd name="connsiteY2" fmla="*/ 361507 h 520995"/>
              <a:gd name="connsiteX3" fmla="*/ 31897 w 95842"/>
              <a:gd name="connsiteY3" fmla="*/ 425302 h 520995"/>
              <a:gd name="connsiteX4" fmla="*/ 85060 w 95842"/>
              <a:gd name="connsiteY4" fmla="*/ 467832 h 520995"/>
              <a:gd name="connsiteX5" fmla="*/ 95693 w 95842"/>
              <a:gd name="connsiteY5" fmla="*/ 520995 h 520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842" h="520995">
                <a:moveTo>
                  <a:pt x="0" y="0"/>
                </a:moveTo>
                <a:cubicBezTo>
                  <a:pt x="3544" y="109870"/>
                  <a:pt x="4177" y="219872"/>
                  <a:pt x="10632" y="329609"/>
                </a:cubicBezTo>
                <a:cubicBezTo>
                  <a:pt x="11290" y="340798"/>
                  <a:pt x="18834" y="350566"/>
                  <a:pt x="21265" y="361507"/>
                </a:cubicBezTo>
                <a:cubicBezTo>
                  <a:pt x="25942" y="382552"/>
                  <a:pt x="25080" y="404850"/>
                  <a:pt x="31897" y="425302"/>
                </a:cubicBezTo>
                <a:cubicBezTo>
                  <a:pt x="43920" y="461373"/>
                  <a:pt x="54597" y="457678"/>
                  <a:pt x="85060" y="467832"/>
                </a:cubicBezTo>
                <a:cubicBezTo>
                  <a:pt x="97935" y="506455"/>
                  <a:pt x="95693" y="488522"/>
                  <a:pt x="95693" y="520995"/>
                </a:cubicBezTo>
              </a:path>
            </a:pathLst>
          </a:custGeom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4BE85549-7A10-0A93-A40E-66B4F593E435}"/>
              </a:ext>
            </a:extLst>
          </p:cNvPr>
          <p:cNvSpPr/>
          <p:nvPr/>
        </p:nvSpPr>
        <p:spPr>
          <a:xfrm>
            <a:off x="4029740" y="2700670"/>
            <a:ext cx="382772" cy="552893"/>
          </a:xfrm>
          <a:custGeom>
            <a:avLst/>
            <a:gdLst>
              <a:gd name="connsiteX0" fmla="*/ 0 w 382772"/>
              <a:gd name="connsiteY0" fmla="*/ 0 h 552893"/>
              <a:gd name="connsiteX1" fmla="*/ 63795 w 382772"/>
              <a:gd name="connsiteY1" fmla="*/ 138223 h 552893"/>
              <a:gd name="connsiteX2" fmla="*/ 85060 w 382772"/>
              <a:gd name="connsiteY2" fmla="*/ 170121 h 552893"/>
              <a:gd name="connsiteX3" fmla="*/ 116958 w 382772"/>
              <a:gd name="connsiteY3" fmla="*/ 244549 h 552893"/>
              <a:gd name="connsiteX4" fmla="*/ 148855 w 382772"/>
              <a:gd name="connsiteY4" fmla="*/ 276446 h 552893"/>
              <a:gd name="connsiteX5" fmla="*/ 170120 w 382772"/>
              <a:gd name="connsiteY5" fmla="*/ 308344 h 552893"/>
              <a:gd name="connsiteX6" fmla="*/ 233916 w 382772"/>
              <a:gd name="connsiteY6" fmla="*/ 361507 h 552893"/>
              <a:gd name="connsiteX7" fmla="*/ 276446 w 382772"/>
              <a:gd name="connsiteY7" fmla="*/ 425302 h 552893"/>
              <a:gd name="connsiteX8" fmla="*/ 308344 w 382772"/>
              <a:gd name="connsiteY8" fmla="*/ 499730 h 552893"/>
              <a:gd name="connsiteX9" fmla="*/ 372139 w 382772"/>
              <a:gd name="connsiteY9" fmla="*/ 531628 h 552893"/>
              <a:gd name="connsiteX10" fmla="*/ 382772 w 382772"/>
              <a:gd name="connsiteY10" fmla="*/ 552893 h 55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2772" h="552893">
                <a:moveTo>
                  <a:pt x="0" y="0"/>
                </a:moveTo>
                <a:cubicBezTo>
                  <a:pt x="8364" y="18819"/>
                  <a:pt x="45356" y="105955"/>
                  <a:pt x="63795" y="138223"/>
                </a:cubicBezTo>
                <a:cubicBezTo>
                  <a:pt x="70135" y="149318"/>
                  <a:pt x="79345" y="158691"/>
                  <a:pt x="85060" y="170121"/>
                </a:cubicBezTo>
                <a:cubicBezTo>
                  <a:pt x="108197" y="216395"/>
                  <a:pt x="80086" y="192927"/>
                  <a:pt x="116958" y="244549"/>
                </a:cubicBezTo>
                <a:cubicBezTo>
                  <a:pt x="125698" y="256785"/>
                  <a:pt x="139229" y="264895"/>
                  <a:pt x="148855" y="276446"/>
                </a:cubicBezTo>
                <a:cubicBezTo>
                  <a:pt x="157036" y="286263"/>
                  <a:pt x="161084" y="299308"/>
                  <a:pt x="170120" y="308344"/>
                </a:cubicBezTo>
                <a:cubicBezTo>
                  <a:pt x="231555" y="369779"/>
                  <a:pt x="172947" y="283119"/>
                  <a:pt x="233916" y="361507"/>
                </a:cubicBezTo>
                <a:cubicBezTo>
                  <a:pt x="249607" y="381681"/>
                  <a:pt x="276446" y="425302"/>
                  <a:pt x="276446" y="425302"/>
                </a:cubicBezTo>
                <a:cubicBezTo>
                  <a:pt x="284580" y="457838"/>
                  <a:pt x="283869" y="475254"/>
                  <a:pt x="308344" y="499730"/>
                </a:cubicBezTo>
                <a:cubicBezTo>
                  <a:pt x="378246" y="569633"/>
                  <a:pt x="302964" y="479747"/>
                  <a:pt x="372139" y="531628"/>
                </a:cubicBezTo>
                <a:cubicBezTo>
                  <a:pt x="378479" y="536383"/>
                  <a:pt x="379228" y="545805"/>
                  <a:pt x="382772" y="552893"/>
                </a:cubicBezTo>
              </a:path>
            </a:pathLst>
          </a:cu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 dirty="0">
              <a:solidFill>
                <a:srgbClr val="C00000"/>
              </a:solidFill>
            </a:endParaRPr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53799B55-4132-554B-1B6D-43E7743D374A}"/>
              </a:ext>
            </a:extLst>
          </p:cNvPr>
          <p:cNvSpPr/>
          <p:nvPr/>
        </p:nvSpPr>
        <p:spPr>
          <a:xfrm>
            <a:off x="2892056" y="2679405"/>
            <a:ext cx="669851" cy="350874"/>
          </a:xfrm>
          <a:custGeom>
            <a:avLst/>
            <a:gdLst>
              <a:gd name="connsiteX0" fmla="*/ 669851 w 669851"/>
              <a:gd name="connsiteY0" fmla="*/ 0 h 350874"/>
              <a:gd name="connsiteX1" fmla="*/ 552893 w 669851"/>
              <a:gd name="connsiteY1" fmla="*/ 21265 h 350874"/>
              <a:gd name="connsiteX2" fmla="*/ 467832 w 669851"/>
              <a:gd name="connsiteY2" fmla="*/ 42530 h 350874"/>
              <a:gd name="connsiteX3" fmla="*/ 435935 w 669851"/>
              <a:gd name="connsiteY3" fmla="*/ 63795 h 350874"/>
              <a:gd name="connsiteX4" fmla="*/ 372139 w 669851"/>
              <a:gd name="connsiteY4" fmla="*/ 85060 h 350874"/>
              <a:gd name="connsiteX5" fmla="*/ 340242 w 669851"/>
              <a:gd name="connsiteY5" fmla="*/ 116958 h 350874"/>
              <a:gd name="connsiteX6" fmla="*/ 276446 w 669851"/>
              <a:gd name="connsiteY6" fmla="*/ 159488 h 350874"/>
              <a:gd name="connsiteX7" fmla="*/ 212651 w 669851"/>
              <a:gd name="connsiteY7" fmla="*/ 202018 h 350874"/>
              <a:gd name="connsiteX8" fmla="*/ 180753 w 669851"/>
              <a:gd name="connsiteY8" fmla="*/ 223283 h 350874"/>
              <a:gd name="connsiteX9" fmla="*/ 148856 w 669851"/>
              <a:gd name="connsiteY9" fmla="*/ 244548 h 350874"/>
              <a:gd name="connsiteX10" fmla="*/ 85060 w 669851"/>
              <a:gd name="connsiteY10" fmla="*/ 276446 h 350874"/>
              <a:gd name="connsiteX11" fmla="*/ 63795 w 669851"/>
              <a:gd name="connsiteY11" fmla="*/ 308344 h 350874"/>
              <a:gd name="connsiteX12" fmla="*/ 0 w 669851"/>
              <a:gd name="connsiteY12" fmla="*/ 350874 h 35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69851" h="350874">
                <a:moveTo>
                  <a:pt x="669851" y="0"/>
                </a:moveTo>
                <a:cubicBezTo>
                  <a:pt x="511947" y="19737"/>
                  <a:pt x="636109" y="-1430"/>
                  <a:pt x="552893" y="21265"/>
                </a:cubicBezTo>
                <a:cubicBezTo>
                  <a:pt x="524697" y="28955"/>
                  <a:pt x="467832" y="42530"/>
                  <a:pt x="467832" y="42530"/>
                </a:cubicBezTo>
                <a:cubicBezTo>
                  <a:pt x="457200" y="49618"/>
                  <a:pt x="447612" y="58605"/>
                  <a:pt x="435935" y="63795"/>
                </a:cubicBezTo>
                <a:cubicBezTo>
                  <a:pt x="415451" y="72899"/>
                  <a:pt x="372139" y="85060"/>
                  <a:pt x="372139" y="85060"/>
                </a:cubicBezTo>
                <a:cubicBezTo>
                  <a:pt x="361507" y="95693"/>
                  <a:pt x="352111" y="107726"/>
                  <a:pt x="340242" y="116958"/>
                </a:cubicBezTo>
                <a:cubicBezTo>
                  <a:pt x="320068" y="132649"/>
                  <a:pt x="297711" y="145311"/>
                  <a:pt x="276446" y="159488"/>
                </a:cubicBezTo>
                <a:lnTo>
                  <a:pt x="212651" y="202018"/>
                </a:lnTo>
                <a:lnTo>
                  <a:pt x="180753" y="223283"/>
                </a:lnTo>
                <a:cubicBezTo>
                  <a:pt x="170121" y="230371"/>
                  <a:pt x="160979" y="240507"/>
                  <a:pt x="148856" y="244548"/>
                </a:cubicBezTo>
                <a:cubicBezTo>
                  <a:pt x="104835" y="259222"/>
                  <a:pt x="126284" y="248964"/>
                  <a:pt x="85060" y="276446"/>
                </a:cubicBezTo>
                <a:cubicBezTo>
                  <a:pt x="77972" y="287079"/>
                  <a:pt x="73412" y="299929"/>
                  <a:pt x="63795" y="308344"/>
                </a:cubicBezTo>
                <a:cubicBezTo>
                  <a:pt x="44561" y="325174"/>
                  <a:pt x="0" y="350874"/>
                  <a:pt x="0" y="350874"/>
                </a:cubicBezTo>
              </a:path>
            </a:pathLst>
          </a:custGeom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1D94BF4D-79CC-CF1F-5419-B27A3BD8160E}"/>
              </a:ext>
            </a:extLst>
          </p:cNvPr>
          <p:cNvSpPr/>
          <p:nvPr/>
        </p:nvSpPr>
        <p:spPr>
          <a:xfrm>
            <a:off x="3615070" y="2711302"/>
            <a:ext cx="669851" cy="489098"/>
          </a:xfrm>
          <a:custGeom>
            <a:avLst/>
            <a:gdLst>
              <a:gd name="connsiteX0" fmla="*/ 669851 w 669851"/>
              <a:gd name="connsiteY0" fmla="*/ 0 h 489098"/>
              <a:gd name="connsiteX1" fmla="*/ 595423 w 669851"/>
              <a:gd name="connsiteY1" fmla="*/ 31898 h 489098"/>
              <a:gd name="connsiteX2" fmla="*/ 552893 w 669851"/>
              <a:gd name="connsiteY2" fmla="*/ 53163 h 489098"/>
              <a:gd name="connsiteX3" fmla="*/ 478465 w 669851"/>
              <a:gd name="connsiteY3" fmla="*/ 74428 h 489098"/>
              <a:gd name="connsiteX4" fmla="*/ 404037 w 669851"/>
              <a:gd name="connsiteY4" fmla="*/ 127591 h 489098"/>
              <a:gd name="connsiteX5" fmla="*/ 308344 w 669851"/>
              <a:gd name="connsiteY5" fmla="*/ 180754 h 489098"/>
              <a:gd name="connsiteX6" fmla="*/ 255181 w 669851"/>
              <a:gd name="connsiteY6" fmla="*/ 233917 h 489098"/>
              <a:gd name="connsiteX7" fmla="*/ 223283 w 669851"/>
              <a:gd name="connsiteY7" fmla="*/ 265814 h 489098"/>
              <a:gd name="connsiteX8" fmla="*/ 170121 w 669851"/>
              <a:gd name="connsiteY8" fmla="*/ 329610 h 489098"/>
              <a:gd name="connsiteX9" fmla="*/ 148856 w 669851"/>
              <a:gd name="connsiteY9" fmla="*/ 361507 h 489098"/>
              <a:gd name="connsiteX10" fmla="*/ 127590 w 669851"/>
              <a:gd name="connsiteY10" fmla="*/ 382772 h 489098"/>
              <a:gd name="connsiteX11" fmla="*/ 63795 w 669851"/>
              <a:gd name="connsiteY11" fmla="*/ 457200 h 489098"/>
              <a:gd name="connsiteX12" fmla="*/ 31897 w 669851"/>
              <a:gd name="connsiteY12" fmla="*/ 478465 h 489098"/>
              <a:gd name="connsiteX13" fmla="*/ 0 w 669851"/>
              <a:gd name="connsiteY13" fmla="*/ 489098 h 489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851" h="489098">
                <a:moveTo>
                  <a:pt x="669851" y="0"/>
                </a:moveTo>
                <a:cubicBezTo>
                  <a:pt x="645042" y="10633"/>
                  <a:pt x="619995" y="20729"/>
                  <a:pt x="595423" y="31898"/>
                </a:cubicBezTo>
                <a:cubicBezTo>
                  <a:pt x="580994" y="38457"/>
                  <a:pt x="567461" y="46919"/>
                  <a:pt x="552893" y="53163"/>
                </a:cubicBezTo>
                <a:cubicBezTo>
                  <a:pt x="531534" y="62317"/>
                  <a:pt x="500053" y="69031"/>
                  <a:pt x="478465" y="74428"/>
                </a:cubicBezTo>
                <a:cubicBezTo>
                  <a:pt x="468828" y="81656"/>
                  <a:pt x="419588" y="119815"/>
                  <a:pt x="404037" y="127591"/>
                </a:cubicBezTo>
                <a:cubicBezTo>
                  <a:pt x="350557" y="154331"/>
                  <a:pt x="375390" y="113708"/>
                  <a:pt x="308344" y="180754"/>
                </a:cubicBezTo>
                <a:lnTo>
                  <a:pt x="255181" y="233917"/>
                </a:lnTo>
                <a:cubicBezTo>
                  <a:pt x="244548" y="244549"/>
                  <a:pt x="231624" y="253303"/>
                  <a:pt x="223283" y="265814"/>
                </a:cubicBezTo>
                <a:cubicBezTo>
                  <a:pt x="170489" y="345006"/>
                  <a:pt x="238339" y="247748"/>
                  <a:pt x="170121" y="329610"/>
                </a:cubicBezTo>
                <a:cubicBezTo>
                  <a:pt x="161940" y="339427"/>
                  <a:pt x="156839" y="351529"/>
                  <a:pt x="148856" y="361507"/>
                </a:cubicBezTo>
                <a:cubicBezTo>
                  <a:pt x="142594" y="369335"/>
                  <a:pt x="134008" y="375071"/>
                  <a:pt x="127590" y="382772"/>
                </a:cubicBezTo>
                <a:cubicBezTo>
                  <a:pt x="95585" y="421179"/>
                  <a:pt x="100661" y="426479"/>
                  <a:pt x="63795" y="457200"/>
                </a:cubicBezTo>
                <a:cubicBezTo>
                  <a:pt x="53978" y="465381"/>
                  <a:pt x="43327" y="472750"/>
                  <a:pt x="31897" y="478465"/>
                </a:cubicBezTo>
                <a:cubicBezTo>
                  <a:pt x="21873" y="483477"/>
                  <a:pt x="0" y="489098"/>
                  <a:pt x="0" y="489098"/>
                </a:cubicBezTo>
              </a:path>
            </a:pathLst>
          </a:cu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1877837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8832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4" grpId="0"/>
      <p:bldP spid="5" grpId="0"/>
      <p:bldP spid="7" grpId="0"/>
      <p:bldP spid="9" grpId="0"/>
      <p:bldP spid="15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BB50BD-B8C9-43A7-A439-68CE899760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318832" y="247619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ack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285751-9555-DF6C-CA76-B94A9ED2A434}"/>
              </a:ext>
            </a:extLst>
          </p:cNvPr>
          <p:cNvSpPr/>
          <p:nvPr/>
        </p:nvSpPr>
        <p:spPr>
          <a:xfrm>
            <a:off x="730066" y="1919963"/>
            <a:ext cx="1606530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bl</a:t>
            </a:r>
          </a:p>
        </p:txBody>
      </p:sp>
      <p:pic>
        <p:nvPicPr>
          <p:cNvPr id="6" name="We Can 2 Term 2 (2022) WB_CD 5_16.mp3">
            <a:hlinkClick r:id="" action="ppaction://media"/>
            <a:extLst>
              <a:ext uri="{FF2B5EF4-FFF2-40B4-BE49-F238E27FC236}">
                <a16:creationId xmlns:a16="http://schemas.microsoft.com/office/drawing/2014/main" id="{8EEFB2C7-3C78-DF04-3B4F-DCA0C2E2E36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163.5433" end="54208.9879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149059" y="815717"/>
            <a:ext cx="812800" cy="8128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4D3BAC7-C0C7-3006-C9F8-90E54C1A245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48930" y="1672928"/>
            <a:ext cx="1606529" cy="1606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4972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46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93A151C5-6197-78F0-C452-3E894D12263F}"/>
              </a:ext>
            </a:extLst>
          </p:cNvPr>
          <p:cNvSpPr/>
          <p:nvPr/>
        </p:nvSpPr>
        <p:spPr>
          <a:xfrm>
            <a:off x="899502" y="1623654"/>
            <a:ext cx="6949792" cy="2218233"/>
          </a:xfrm>
          <a:custGeom>
            <a:avLst/>
            <a:gdLst>
              <a:gd name="connsiteX0" fmla="*/ 0 w 6949792"/>
              <a:gd name="connsiteY0" fmla="*/ 1109117 h 2218233"/>
              <a:gd name="connsiteX1" fmla="*/ 3474896 w 6949792"/>
              <a:gd name="connsiteY1" fmla="*/ 0 h 2218233"/>
              <a:gd name="connsiteX2" fmla="*/ 6949792 w 6949792"/>
              <a:gd name="connsiteY2" fmla="*/ 1109117 h 2218233"/>
              <a:gd name="connsiteX3" fmla="*/ 3474896 w 6949792"/>
              <a:gd name="connsiteY3" fmla="*/ 2218234 h 2218233"/>
              <a:gd name="connsiteX4" fmla="*/ 0 w 6949792"/>
              <a:gd name="connsiteY4" fmla="*/ 1109117 h 221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49792" h="2218233" fill="none" extrusionOk="0">
                <a:moveTo>
                  <a:pt x="0" y="1109117"/>
                </a:moveTo>
                <a:cubicBezTo>
                  <a:pt x="-55108" y="577583"/>
                  <a:pt x="1168198" y="99550"/>
                  <a:pt x="3474896" y="0"/>
                </a:cubicBezTo>
                <a:cubicBezTo>
                  <a:pt x="5440671" y="-66363"/>
                  <a:pt x="6895820" y="394044"/>
                  <a:pt x="6949792" y="1109117"/>
                </a:cubicBezTo>
                <a:cubicBezTo>
                  <a:pt x="6832029" y="1796547"/>
                  <a:pt x="5391098" y="2013056"/>
                  <a:pt x="3474896" y="2218234"/>
                </a:cubicBezTo>
                <a:cubicBezTo>
                  <a:pt x="1591608" y="2064916"/>
                  <a:pt x="-9515" y="1628391"/>
                  <a:pt x="0" y="1109117"/>
                </a:cubicBezTo>
                <a:close/>
              </a:path>
              <a:path w="6949792" h="2218233" stroke="0" extrusionOk="0">
                <a:moveTo>
                  <a:pt x="0" y="1109117"/>
                </a:moveTo>
                <a:cubicBezTo>
                  <a:pt x="5287" y="389766"/>
                  <a:pt x="1571562" y="-364729"/>
                  <a:pt x="3474896" y="0"/>
                </a:cubicBezTo>
                <a:cubicBezTo>
                  <a:pt x="5372671" y="-101283"/>
                  <a:pt x="7126475" y="533488"/>
                  <a:pt x="6949792" y="1109117"/>
                </a:cubicBezTo>
                <a:cubicBezTo>
                  <a:pt x="6900532" y="1655257"/>
                  <a:pt x="5315613" y="2297025"/>
                  <a:pt x="3474896" y="2218234"/>
                </a:cubicBezTo>
                <a:cubicBezTo>
                  <a:pt x="1496865" y="2148784"/>
                  <a:pt x="27586" y="1688209"/>
                  <a:pt x="0" y="1109117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296899058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5465" name="Google Shape;5465;p6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6" name="Google Shape;5466;p6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7" name="Google Shape;5467;p6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68" name="Google Shape;5468;p6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469" name="Google Shape;5469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75" name="Google Shape;5475;p6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76" name="Google Shape;5476;p6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477" name="Google Shape;5477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3" name="Google Shape;5483;p6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4" name="Google Shape;5484;p60"/>
          <p:cNvSpPr/>
          <p:nvPr/>
        </p:nvSpPr>
        <p:spPr>
          <a:xfrm>
            <a:off x="1851448" y="8781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5" name="Google Shape;5485;p60"/>
          <p:cNvSpPr/>
          <p:nvPr/>
        </p:nvSpPr>
        <p:spPr>
          <a:xfrm>
            <a:off x="5994628" y="260380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7681;p72">
            <a:extLst>
              <a:ext uri="{FF2B5EF4-FFF2-40B4-BE49-F238E27FC236}">
                <a16:creationId xmlns:a16="http://schemas.microsoft.com/office/drawing/2014/main" id="{2A86369E-5090-7F5E-E5B7-53A3CC5DB91D}"/>
              </a:ext>
            </a:extLst>
          </p:cNvPr>
          <p:cNvGrpSpPr/>
          <p:nvPr/>
        </p:nvGrpSpPr>
        <p:grpSpPr>
          <a:xfrm>
            <a:off x="6961361" y="1400942"/>
            <a:ext cx="625471" cy="618114"/>
            <a:chOff x="5149750" y="3034050"/>
            <a:chExt cx="952300" cy="941100"/>
          </a:xfrm>
        </p:grpSpPr>
        <p:sp>
          <p:nvSpPr>
            <p:cNvPr id="7" name="Google Shape;7682;p72">
              <a:extLst>
                <a:ext uri="{FF2B5EF4-FFF2-40B4-BE49-F238E27FC236}">
                  <a16:creationId xmlns:a16="http://schemas.microsoft.com/office/drawing/2014/main" id="{73282426-6538-014C-B9BB-551720BF39C6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683;p72">
              <a:extLst>
                <a:ext uri="{FF2B5EF4-FFF2-40B4-BE49-F238E27FC236}">
                  <a16:creationId xmlns:a16="http://schemas.microsoft.com/office/drawing/2014/main" id="{7F410F95-878C-0793-68CC-A86C89BD472C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684;p72">
              <a:extLst>
                <a:ext uri="{FF2B5EF4-FFF2-40B4-BE49-F238E27FC236}">
                  <a16:creationId xmlns:a16="http://schemas.microsoft.com/office/drawing/2014/main" id="{5B541F1D-BB47-B857-9255-32C68F32DFDE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685;p72">
              <a:extLst>
                <a:ext uri="{FF2B5EF4-FFF2-40B4-BE49-F238E27FC236}">
                  <a16:creationId xmlns:a16="http://schemas.microsoft.com/office/drawing/2014/main" id="{009D684E-9734-8EEA-1B89-AF05320386C5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686;p72">
              <a:extLst>
                <a:ext uri="{FF2B5EF4-FFF2-40B4-BE49-F238E27FC236}">
                  <a16:creationId xmlns:a16="http://schemas.microsoft.com/office/drawing/2014/main" id="{19F4E678-F8BE-6D3B-10DB-A166E746F400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687;p72">
              <a:extLst>
                <a:ext uri="{FF2B5EF4-FFF2-40B4-BE49-F238E27FC236}">
                  <a16:creationId xmlns:a16="http://schemas.microsoft.com/office/drawing/2014/main" id="{D50CFD7F-D8A0-7FD4-FE9B-17759DC261B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688;p72">
              <a:extLst>
                <a:ext uri="{FF2B5EF4-FFF2-40B4-BE49-F238E27FC236}">
                  <a16:creationId xmlns:a16="http://schemas.microsoft.com/office/drawing/2014/main" id="{FD4BE4DF-F14E-E73E-B0CF-2029DA11E949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689;p72">
              <a:extLst>
                <a:ext uri="{FF2B5EF4-FFF2-40B4-BE49-F238E27FC236}">
                  <a16:creationId xmlns:a16="http://schemas.microsoft.com/office/drawing/2014/main" id="{A44E718B-BCAC-981C-D022-BF34F53F3C1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690;p72">
              <a:extLst>
                <a:ext uri="{FF2B5EF4-FFF2-40B4-BE49-F238E27FC236}">
                  <a16:creationId xmlns:a16="http://schemas.microsoft.com/office/drawing/2014/main" id="{50D380C1-D219-B756-620B-273030824BC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691;p72">
              <a:extLst>
                <a:ext uri="{FF2B5EF4-FFF2-40B4-BE49-F238E27FC236}">
                  <a16:creationId xmlns:a16="http://schemas.microsoft.com/office/drawing/2014/main" id="{2B202948-B9F6-1E40-48E2-12658EB0DD4F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692;p72">
              <a:extLst>
                <a:ext uri="{FF2B5EF4-FFF2-40B4-BE49-F238E27FC236}">
                  <a16:creationId xmlns:a16="http://schemas.microsoft.com/office/drawing/2014/main" id="{0F47B607-0DEA-5881-511F-E42559F392A7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693;p72">
              <a:extLst>
                <a:ext uri="{FF2B5EF4-FFF2-40B4-BE49-F238E27FC236}">
                  <a16:creationId xmlns:a16="http://schemas.microsoft.com/office/drawing/2014/main" id="{50F63195-423B-F72F-8FC4-52A8C7FC1307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694;p72">
              <a:extLst>
                <a:ext uri="{FF2B5EF4-FFF2-40B4-BE49-F238E27FC236}">
                  <a16:creationId xmlns:a16="http://schemas.microsoft.com/office/drawing/2014/main" id="{AB45DE28-59B9-02D3-FEC2-AE9DE9924FF4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695;p72">
              <a:extLst>
                <a:ext uri="{FF2B5EF4-FFF2-40B4-BE49-F238E27FC236}">
                  <a16:creationId xmlns:a16="http://schemas.microsoft.com/office/drawing/2014/main" id="{59F87890-BF90-108D-FC1A-EA57B4CB4726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696;p72">
              <a:extLst>
                <a:ext uri="{FF2B5EF4-FFF2-40B4-BE49-F238E27FC236}">
                  <a16:creationId xmlns:a16="http://schemas.microsoft.com/office/drawing/2014/main" id="{C645D2F8-D92B-5882-8E1F-93F689207FA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697;p72">
              <a:extLst>
                <a:ext uri="{FF2B5EF4-FFF2-40B4-BE49-F238E27FC236}">
                  <a16:creationId xmlns:a16="http://schemas.microsoft.com/office/drawing/2014/main" id="{9F4E63C8-CB37-6D8B-AB1F-9BE405DF7DE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698;p72">
              <a:extLst>
                <a:ext uri="{FF2B5EF4-FFF2-40B4-BE49-F238E27FC236}">
                  <a16:creationId xmlns:a16="http://schemas.microsoft.com/office/drawing/2014/main" id="{4357142D-F662-DC4E-B523-491A980BC519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699;p72">
              <a:extLst>
                <a:ext uri="{FF2B5EF4-FFF2-40B4-BE49-F238E27FC236}">
                  <a16:creationId xmlns:a16="http://schemas.microsoft.com/office/drawing/2014/main" id="{B4691D1D-1A70-60C5-9B35-37FF4C047F1D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700;p72">
              <a:extLst>
                <a:ext uri="{FF2B5EF4-FFF2-40B4-BE49-F238E27FC236}">
                  <a16:creationId xmlns:a16="http://schemas.microsoft.com/office/drawing/2014/main" id="{73E3E77D-6CB2-AA9C-6CA4-E23C7BFD1079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701;p72">
              <a:extLst>
                <a:ext uri="{FF2B5EF4-FFF2-40B4-BE49-F238E27FC236}">
                  <a16:creationId xmlns:a16="http://schemas.microsoft.com/office/drawing/2014/main" id="{D9D848DE-2996-0E41-F82F-A8C750D757BE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702;p72">
              <a:extLst>
                <a:ext uri="{FF2B5EF4-FFF2-40B4-BE49-F238E27FC236}">
                  <a16:creationId xmlns:a16="http://schemas.microsoft.com/office/drawing/2014/main" id="{A939E4EF-1569-938F-EA11-29410F07FAA0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703;p72">
              <a:extLst>
                <a:ext uri="{FF2B5EF4-FFF2-40B4-BE49-F238E27FC236}">
                  <a16:creationId xmlns:a16="http://schemas.microsoft.com/office/drawing/2014/main" id="{2B114B20-CBB0-D0C8-1DF5-BF116094AD58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704;p72">
              <a:extLst>
                <a:ext uri="{FF2B5EF4-FFF2-40B4-BE49-F238E27FC236}">
                  <a16:creationId xmlns:a16="http://schemas.microsoft.com/office/drawing/2014/main" id="{2D8DA3C6-30D1-C1EF-E8CA-1ED3F3582B1F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705;p72">
              <a:extLst>
                <a:ext uri="{FF2B5EF4-FFF2-40B4-BE49-F238E27FC236}">
                  <a16:creationId xmlns:a16="http://schemas.microsoft.com/office/drawing/2014/main" id="{4628853B-E0AF-A742-320B-BA444B963534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706;p72">
              <a:extLst>
                <a:ext uri="{FF2B5EF4-FFF2-40B4-BE49-F238E27FC236}">
                  <a16:creationId xmlns:a16="http://schemas.microsoft.com/office/drawing/2014/main" id="{E40C64E9-1645-1A26-D9EF-5349A66A4024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707;p72">
              <a:extLst>
                <a:ext uri="{FF2B5EF4-FFF2-40B4-BE49-F238E27FC236}">
                  <a16:creationId xmlns:a16="http://schemas.microsoft.com/office/drawing/2014/main" id="{20D7504E-9018-D173-104C-DCF513447A9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708;p72">
              <a:extLst>
                <a:ext uri="{FF2B5EF4-FFF2-40B4-BE49-F238E27FC236}">
                  <a16:creationId xmlns:a16="http://schemas.microsoft.com/office/drawing/2014/main" id="{D50FA63F-969A-18B0-889A-C504882AC398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709;p72">
              <a:extLst>
                <a:ext uri="{FF2B5EF4-FFF2-40B4-BE49-F238E27FC236}">
                  <a16:creationId xmlns:a16="http://schemas.microsoft.com/office/drawing/2014/main" id="{2AF72944-048D-7255-6E57-89D7D3D7385F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710;p72">
              <a:extLst>
                <a:ext uri="{FF2B5EF4-FFF2-40B4-BE49-F238E27FC236}">
                  <a16:creationId xmlns:a16="http://schemas.microsoft.com/office/drawing/2014/main" id="{318BD520-47C4-A4CB-D455-4856942EB1CB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711;p72">
              <a:extLst>
                <a:ext uri="{FF2B5EF4-FFF2-40B4-BE49-F238E27FC236}">
                  <a16:creationId xmlns:a16="http://schemas.microsoft.com/office/drawing/2014/main" id="{644FD486-B4C8-CCD2-AA8E-0C71E45B4413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712;p72">
              <a:extLst>
                <a:ext uri="{FF2B5EF4-FFF2-40B4-BE49-F238E27FC236}">
                  <a16:creationId xmlns:a16="http://schemas.microsoft.com/office/drawing/2014/main" id="{F44F6598-91DC-B814-D214-A239AEBA1012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713;p72">
              <a:extLst>
                <a:ext uri="{FF2B5EF4-FFF2-40B4-BE49-F238E27FC236}">
                  <a16:creationId xmlns:a16="http://schemas.microsoft.com/office/drawing/2014/main" id="{6CFF7AFA-AE96-474F-331B-65842E5F8F42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714;p72">
              <a:extLst>
                <a:ext uri="{FF2B5EF4-FFF2-40B4-BE49-F238E27FC236}">
                  <a16:creationId xmlns:a16="http://schemas.microsoft.com/office/drawing/2014/main" id="{BFAC0942-08E1-297E-098C-9AE1A96B347A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715;p72">
              <a:extLst>
                <a:ext uri="{FF2B5EF4-FFF2-40B4-BE49-F238E27FC236}">
                  <a16:creationId xmlns:a16="http://schemas.microsoft.com/office/drawing/2014/main" id="{38F6518D-D918-A608-A613-D6D3EAF25C10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716;p72">
              <a:extLst>
                <a:ext uri="{FF2B5EF4-FFF2-40B4-BE49-F238E27FC236}">
                  <a16:creationId xmlns:a16="http://schemas.microsoft.com/office/drawing/2014/main" id="{D14F0329-A994-0D56-7C80-8F90CC1ED5CC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717;p72">
              <a:extLst>
                <a:ext uri="{FF2B5EF4-FFF2-40B4-BE49-F238E27FC236}">
                  <a16:creationId xmlns:a16="http://schemas.microsoft.com/office/drawing/2014/main" id="{1248B524-9E91-2E39-8752-681AD60872D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718;p72">
              <a:extLst>
                <a:ext uri="{FF2B5EF4-FFF2-40B4-BE49-F238E27FC236}">
                  <a16:creationId xmlns:a16="http://schemas.microsoft.com/office/drawing/2014/main" id="{5EFBB039-A480-8BBE-5897-9D394071162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719;p72">
              <a:extLst>
                <a:ext uri="{FF2B5EF4-FFF2-40B4-BE49-F238E27FC236}">
                  <a16:creationId xmlns:a16="http://schemas.microsoft.com/office/drawing/2014/main" id="{9A698C8C-8946-166E-A90C-530916A93DB4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720;p72">
              <a:extLst>
                <a:ext uri="{FF2B5EF4-FFF2-40B4-BE49-F238E27FC236}">
                  <a16:creationId xmlns:a16="http://schemas.microsoft.com/office/drawing/2014/main" id="{9114F020-F8FC-1065-7298-F5014B4301AD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721;p72">
              <a:extLst>
                <a:ext uri="{FF2B5EF4-FFF2-40B4-BE49-F238E27FC236}">
                  <a16:creationId xmlns:a16="http://schemas.microsoft.com/office/drawing/2014/main" id="{272AE147-8CFF-7376-A105-F4309F57F22D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722;p72">
              <a:extLst>
                <a:ext uri="{FF2B5EF4-FFF2-40B4-BE49-F238E27FC236}">
                  <a16:creationId xmlns:a16="http://schemas.microsoft.com/office/drawing/2014/main" id="{DA593D80-7CA2-9412-CFE6-D70F0C08983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723;p72">
              <a:extLst>
                <a:ext uri="{FF2B5EF4-FFF2-40B4-BE49-F238E27FC236}">
                  <a16:creationId xmlns:a16="http://schemas.microsoft.com/office/drawing/2014/main" id="{8CC9B056-6193-2AF0-953C-2165E89970D8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724;p72">
              <a:extLst>
                <a:ext uri="{FF2B5EF4-FFF2-40B4-BE49-F238E27FC236}">
                  <a16:creationId xmlns:a16="http://schemas.microsoft.com/office/drawing/2014/main" id="{42D911DB-38E0-371D-1AFF-FEBD6446BA4A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725;p72">
              <a:extLst>
                <a:ext uri="{FF2B5EF4-FFF2-40B4-BE49-F238E27FC236}">
                  <a16:creationId xmlns:a16="http://schemas.microsoft.com/office/drawing/2014/main" id="{C7BBF4F7-A526-723B-D7D3-D40556A5E21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726;p72">
              <a:extLst>
                <a:ext uri="{FF2B5EF4-FFF2-40B4-BE49-F238E27FC236}">
                  <a16:creationId xmlns:a16="http://schemas.microsoft.com/office/drawing/2014/main" id="{1B474F54-BC5E-213B-0E2F-E1FCEDD55DA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727;p72">
              <a:extLst>
                <a:ext uri="{FF2B5EF4-FFF2-40B4-BE49-F238E27FC236}">
                  <a16:creationId xmlns:a16="http://schemas.microsoft.com/office/drawing/2014/main" id="{D96E088C-69CD-12FB-5F95-829A7B222129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728;p72">
              <a:extLst>
                <a:ext uri="{FF2B5EF4-FFF2-40B4-BE49-F238E27FC236}">
                  <a16:creationId xmlns:a16="http://schemas.microsoft.com/office/drawing/2014/main" id="{8B503BA8-7A22-5599-A43A-DA875296F736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729;p72">
              <a:extLst>
                <a:ext uri="{FF2B5EF4-FFF2-40B4-BE49-F238E27FC236}">
                  <a16:creationId xmlns:a16="http://schemas.microsoft.com/office/drawing/2014/main" id="{658DF148-B0EC-6045-5A68-85C341868E44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730;p72">
              <a:extLst>
                <a:ext uri="{FF2B5EF4-FFF2-40B4-BE49-F238E27FC236}">
                  <a16:creationId xmlns:a16="http://schemas.microsoft.com/office/drawing/2014/main" id="{75DCD313-0B89-0EFE-F187-BD293C119E07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731;p72">
              <a:extLst>
                <a:ext uri="{FF2B5EF4-FFF2-40B4-BE49-F238E27FC236}">
                  <a16:creationId xmlns:a16="http://schemas.microsoft.com/office/drawing/2014/main" id="{3ACD2269-FBE7-1289-CA22-2F4C45B4F05E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732;p72">
              <a:extLst>
                <a:ext uri="{FF2B5EF4-FFF2-40B4-BE49-F238E27FC236}">
                  <a16:creationId xmlns:a16="http://schemas.microsoft.com/office/drawing/2014/main" id="{8A3652C2-30F4-DC4F-6598-C141DD565065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733;p72">
              <a:extLst>
                <a:ext uri="{FF2B5EF4-FFF2-40B4-BE49-F238E27FC236}">
                  <a16:creationId xmlns:a16="http://schemas.microsoft.com/office/drawing/2014/main" id="{6C493B40-65DF-1760-D8CF-FF0042931316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7578;p72">
            <a:extLst>
              <a:ext uri="{FF2B5EF4-FFF2-40B4-BE49-F238E27FC236}">
                <a16:creationId xmlns:a16="http://schemas.microsoft.com/office/drawing/2014/main" id="{2134BEC8-B631-8889-911D-EEA0AD08586D}"/>
              </a:ext>
            </a:extLst>
          </p:cNvPr>
          <p:cNvGrpSpPr/>
          <p:nvPr/>
        </p:nvGrpSpPr>
        <p:grpSpPr>
          <a:xfrm rot="-571609">
            <a:off x="1721335" y="707437"/>
            <a:ext cx="720025" cy="588260"/>
            <a:chOff x="1146775" y="238125"/>
            <a:chExt cx="1232375" cy="1006850"/>
          </a:xfrm>
        </p:grpSpPr>
        <p:sp>
          <p:nvSpPr>
            <p:cNvPr id="60" name="Google Shape;7579;p72">
              <a:extLst>
                <a:ext uri="{FF2B5EF4-FFF2-40B4-BE49-F238E27FC236}">
                  <a16:creationId xmlns:a16="http://schemas.microsoft.com/office/drawing/2014/main" id="{36CA7761-0504-C03C-B416-F6A49DB1812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580;p72">
              <a:extLst>
                <a:ext uri="{FF2B5EF4-FFF2-40B4-BE49-F238E27FC236}">
                  <a16:creationId xmlns:a16="http://schemas.microsoft.com/office/drawing/2014/main" id="{3BC09FE1-7D34-A9FA-E189-6AFFE6EC773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581;p72">
              <a:extLst>
                <a:ext uri="{FF2B5EF4-FFF2-40B4-BE49-F238E27FC236}">
                  <a16:creationId xmlns:a16="http://schemas.microsoft.com/office/drawing/2014/main" id="{7E3BA82E-808B-5F3A-ABDD-10F7B63FE837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582;p72">
              <a:extLst>
                <a:ext uri="{FF2B5EF4-FFF2-40B4-BE49-F238E27FC236}">
                  <a16:creationId xmlns:a16="http://schemas.microsoft.com/office/drawing/2014/main" id="{6DB3D5E9-D693-B45E-D296-6F2D8E5D52C1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7583;p72">
              <a:extLst>
                <a:ext uri="{FF2B5EF4-FFF2-40B4-BE49-F238E27FC236}">
                  <a16:creationId xmlns:a16="http://schemas.microsoft.com/office/drawing/2014/main" id="{AF8E098C-0B14-23AD-B4B7-0A436E8E823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7584;p72">
              <a:extLst>
                <a:ext uri="{FF2B5EF4-FFF2-40B4-BE49-F238E27FC236}">
                  <a16:creationId xmlns:a16="http://schemas.microsoft.com/office/drawing/2014/main" id="{F9727522-9A22-AD0A-8A66-9A3DB1940821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7585;p72">
              <a:extLst>
                <a:ext uri="{FF2B5EF4-FFF2-40B4-BE49-F238E27FC236}">
                  <a16:creationId xmlns:a16="http://schemas.microsoft.com/office/drawing/2014/main" id="{BBFE8A32-0BDA-3114-486A-00B12B629D08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7586;p72">
              <a:extLst>
                <a:ext uri="{FF2B5EF4-FFF2-40B4-BE49-F238E27FC236}">
                  <a16:creationId xmlns:a16="http://schemas.microsoft.com/office/drawing/2014/main" id="{CA85A171-E049-1668-49E6-AB60A5924894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7587;p72">
              <a:extLst>
                <a:ext uri="{FF2B5EF4-FFF2-40B4-BE49-F238E27FC236}">
                  <a16:creationId xmlns:a16="http://schemas.microsoft.com/office/drawing/2014/main" id="{282D105E-B18B-64BE-AD42-50C96A3A970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7588;p72">
              <a:extLst>
                <a:ext uri="{FF2B5EF4-FFF2-40B4-BE49-F238E27FC236}">
                  <a16:creationId xmlns:a16="http://schemas.microsoft.com/office/drawing/2014/main" id="{82B1884A-71F7-5B60-2395-38FBE2006BA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7589;p72">
              <a:extLst>
                <a:ext uri="{FF2B5EF4-FFF2-40B4-BE49-F238E27FC236}">
                  <a16:creationId xmlns:a16="http://schemas.microsoft.com/office/drawing/2014/main" id="{4C649901-F211-CDD9-FB3A-04F7F5AAE256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7590;p72">
              <a:extLst>
                <a:ext uri="{FF2B5EF4-FFF2-40B4-BE49-F238E27FC236}">
                  <a16:creationId xmlns:a16="http://schemas.microsoft.com/office/drawing/2014/main" id="{FDA3FB93-C401-2A78-89AF-3E37F69AFCD0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7591;p72">
              <a:extLst>
                <a:ext uri="{FF2B5EF4-FFF2-40B4-BE49-F238E27FC236}">
                  <a16:creationId xmlns:a16="http://schemas.microsoft.com/office/drawing/2014/main" id="{0763FED3-BBF0-6B4F-F095-035331B645FC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7592;p72">
              <a:extLst>
                <a:ext uri="{FF2B5EF4-FFF2-40B4-BE49-F238E27FC236}">
                  <a16:creationId xmlns:a16="http://schemas.microsoft.com/office/drawing/2014/main" id="{0D559C72-E6F0-7D26-CB20-C223BFFC3DC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7593;p72">
              <a:extLst>
                <a:ext uri="{FF2B5EF4-FFF2-40B4-BE49-F238E27FC236}">
                  <a16:creationId xmlns:a16="http://schemas.microsoft.com/office/drawing/2014/main" id="{A5A8B8BD-4B09-8019-2C56-FAA58A11B24A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7594;p72">
              <a:extLst>
                <a:ext uri="{FF2B5EF4-FFF2-40B4-BE49-F238E27FC236}">
                  <a16:creationId xmlns:a16="http://schemas.microsoft.com/office/drawing/2014/main" id="{A74BDF3C-F31D-3EAC-D02D-9EA7F3B363D9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7595;p72">
              <a:extLst>
                <a:ext uri="{FF2B5EF4-FFF2-40B4-BE49-F238E27FC236}">
                  <a16:creationId xmlns:a16="http://schemas.microsoft.com/office/drawing/2014/main" id="{5F15673F-7FA0-B677-733A-D02E4DFD898A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7596;p72">
              <a:extLst>
                <a:ext uri="{FF2B5EF4-FFF2-40B4-BE49-F238E27FC236}">
                  <a16:creationId xmlns:a16="http://schemas.microsoft.com/office/drawing/2014/main" id="{18D674CC-1FFF-9466-C89D-1544857A62F7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7597;p72">
              <a:extLst>
                <a:ext uri="{FF2B5EF4-FFF2-40B4-BE49-F238E27FC236}">
                  <a16:creationId xmlns:a16="http://schemas.microsoft.com/office/drawing/2014/main" id="{3F0D9630-7E12-2D3C-ADD5-3458A35F19D8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7598;p72">
              <a:extLst>
                <a:ext uri="{FF2B5EF4-FFF2-40B4-BE49-F238E27FC236}">
                  <a16:creationId xmlns:a16="http://schemas.microsoft.com/office/drawing/2014/main" id="{33BC23EB-5DA6-5829-F0EB-A12A960A9CB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7599;p72">
              <a:extLst>
                <a:ext uri="{FF2B5EF4-FFF2-40B4-BE49-F238E27FC236}">
                  <a16:creationId xmlns:a16="http://schemas.microsoft.com/office/drawing/2014/main" id="{C2FC457E-BEA6-B907-891F-9C4E1E3A4288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7600;p72">
              <a:extLst>
                <a:ext uri="{FF2B5EF4-FFF2-40B4-BE49-F238E27FC236}">
                  <a16:creationId xmlns:a16="http://schemas.microsoft.com/office/drawing/2014/main" id="{C712E4F1-D6C0-CCC7-D7BB-B341065ED5B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7601;p72">
              <a:extLst>
                <a:ext uri="{FF2B5EF4-FFF2-40B4-BE49-F238E27FC236}">
                  <a16:creationId xmlns:a16="http://schemas.microsoft.com/office/drawing/2014/main" id="{3031DA7B-C411-9385-4021-A395B195DF72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7602;p72">
              <a:extLst>
                <a:ext uri="{FF2B5EF4-FFF2-40B4-BE49-F238E27FC236}">
                  <a16:creationId xmlns:a16="http://schemas.microsoft.com/office/drawing/2014/main" id="{E5C0F59B-95C3-058C-6429-F9FFC93FEB3E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7603;p72">
              <a:extLst>
                <a:ext uri="{FF2B5EF4-FFF2-40B4-BE49-F238E27FC236}">
                  <a16:creationId xmlns:a16="http://schemas.microsoft.com/office/drawing/2014/main" id="{4E420112-94B0-1C11-2B8C-48AB9DAF4369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7604;p72">
              <a:extLst>
                <a:ext uri="{FF2B5EF4-FFF2-40B4-BE49-F238E27FC236}">
                  <a16:creationId xmlns:a16="http://schemas.microsoft.com/office/drawing/2014/main" id="{AAB36769-1017-EF08-4481-8E4212FFCE45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7605;p72">
              <a:extLst>
                <a:ext uri="{FF2B5EF4-FFF2-40B4-BE49-F238E27FC236}">
                  <a16:creationId xmlns:a16="http://schemas.microsoft.com/office/drawing/2014/main" id="{AD19EB93-B9AE-0D08-A359-97E3EC0EB2E1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7606;p72">
              <a:extLst>
                <a:ext uri="{FF2B5EF4-FFF2-40B4-BE49-F238E27FC236}">
                  <a16:creationId xmlns:a16="http://schemas.microsoft.com/office/drawing/2014/main" id="{B2A64E9D-3080-E50B-930F-3C0532354837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7607;p72">
              <a:extLst>
                <a:ext uri="{FF2B5EF4-FFF2-40B4-BE49-F238E27FC236}">
                  <a16:creationId xmlns:a16="http://schemas.microsoft.com/office/drawing/2014/main" id="{D39E84C8-603A-F9FC-AAAD-5BFC9A7C814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7608;p72">
              <a:extLst>
                <a:ext uri="{FF2B5EF4-FFF2-40B4-BE49-F238E27FC236}">
                  <a16:creationId xmlns:a16="http://schemas.microsoft.com/office/drawing/2014/main" id="{A97521A7-0A72-5253-3114-FB59D7EC104D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7609;p72">
              <a:extLst>
                <a:ext uri="{FF2B5EF4-FFF2-40B4-BE49-F238E27FC236}">
                  <a16:creationId xmlns:a16="http://schemas.microsoft.com/office/drawing/2014/main" id="{760D7C94-85FF-8665-9D7B-E81FC6233B0E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7610;p72">
              <a:extLst>
                <a:ext uri="{FF2B5EF4-FFF2-40B4-BE49-F238E27FC236}">
                  <a16:creationId xmlns:a16="http://schemas.microsoft.com/office/drawing/2014/main" id="{296A2ACC-1F3A-564A-262C-67953C16733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7611;p72">
              <a:extLst>
                <a:ext uri="{FF2B5EF4-FFF2-40B4-BE49-F238E27FC236}">
                  <a16:creationId xmlns:a16="http://schemas.microsoft.com/office/drawing/2014/main" id="{F7F2AAE8-277B-6095-8798-776A0950D25B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7612;p72">
              <a:extLst>
                <a:ext uri="{FF2B5EF4-FFF2-40B4-BE49-F238E27FC236}">
                  <a16:creationId xmlns:a16="http://schemas.microsoft.com/office/drawing/2014/main" id="{3FCAA399-EDEF-51B3-F2DC-A898BEFA3C4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7613;p72">
              <a:extLst>
                <a:ext uri="{FF2B5EF4-FFF2-40B4-BE49-F238E27FC236}">
                  <a16:creationId xmlns:a16="http://schemas.microsoft.com/office/drawing/2014/main" id="{EACEC7C3-066B-9EC4-6DC0-05A210C7114E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7614;p72">
              <a:extLst>
                <a:ext uri="{FF2B5EF4-FFF2-40B4-BE49-F238E27FC236}">
                  <a16:creationId xmlns:a16="http://schemas.microsoft.com/office/drawing/2014/main" id="{8656DD1D-2207-88F4-60AD-37EA7C2EEAF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7615;p72">
              <a:extLst>
                <a:ext uri="{FF2B5EF4-FFF2-40B4-BE49-F238E27FC236}">
                  <a16:creationId xmlns:a16="http://schemas.microsoft.com/office/drawing/2014/main" id="{03A564CD-DBA1-4571-A2D6-FBCDAB5B6B9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7616;p72">
              <a:extLst>
                <a:ext uri="{FF2B5EF4-FFF2-40B4-BE49-F238E27FC236}">
                  <a16:creationId xmlns:a16="http://schemas.microsoft.com/office/drawing/2014/main" id="{499F1754-247F-8064-A3FE-153C3108712F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7617;p72">
              <a:extLst>
                <a:ext uri="{FF2B5EF4-FFF2-40B4-BE49-F238E27FC236}">
                  <a16:creationId xmlns:a16="http://schemas.microsoft.com/office/drawing/2014/main" id="{97CF2BEC-FDFD-6EC0-CB34-8BCEF900EA4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7618;p72">
              <a:extLst>
                <a:ext uri="{FF2B5EF4-FFF2-40B4-BE49-F238E27FC236}">
                  <a16:creationId xmlns:a16="http://schemas.microsoft.com/office/drawing/2014/main" id="{8F9FFE20-F86E-C318-919D-49E4FBBB838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7619;p72">
              <a:extLst>
                <a:ext uri="{FF2B5EF4-FFF2-40B4-BE49-F238E27FC236}">
                  <a16:creationId xmlns:a16="http://schemas.microsoft.com/office/drawing/2014/main" id="{EE3AE011-7E0E-B9E4-FF35-23C2A7FA75FD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7620;p72">
              <a:extLst>
                <a:ext uri="{FF2B5EF4-FFF2-40B4-BE49-F238E27FC236}">
                  <a16:creationId xmlns:a16="http://schemas.microsoft.com/office/drawing/2014/main" id="{B9CF0409-F3A8-2C97-D6C2-2A377CEA6DDA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7621;p72">
              <a:extLst>
                <a:ext uri="{FF2B5EF4-FFF2-40B4-BE49-F238E27FC236}">
                  <a16:creationId xmlns:a16="http://schemas.microsoft.com/office/drawing/2014/main" id="{206FFBD5-C8DB-C65C-05E4-C960D2190812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7622;p72">
              <a:extLst>
                <a:ext uri="{FF2B5EF4-FFF2-40B4-BE49-F238E27FC236}">
                  <a16:creationId xmlns:a16="http://schemas.microsoft.com/office/drawing/2014/main" id="{3FE34351-F3D9-8FAC-F07A-8CAA1855357D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7623;p72">
              <a:extLst>
                <a:ext uri="{FF2B5EF4-FFF2-40B4-BE49-F238E27FC236}">
                  <a16:creationId xmlns:a16="http://schemas.microsoft.com/office/drawing/2014/main" id="{4480D95D-6F1E-8D81-9945-865996D2E96C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7624;p72">
              <a:extLst>
                <a:ext uri="{FF2B5EF4-FFF2-40B4-BE49-F238E27FC236}">
                  <a16:creationId xmlns:a16="http://schemas.microsoft.com/office/drawing/2014/main" id="{85C02C76-59EB-F061-39DC-4EEB07CEC5E8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7625;p72">
              <a:extLst>
                <a:ext uri="{FF2B5EF4-FFF2-40B4-BE49-F238E27FC236}">
                  <a16:creationId xmlns:a16="http://schemas.microsoft.com/office/drawing/2014/main" id="{194E8E2E-D9AC-EC3D-459F-D3E1C0ED7C2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7626;p72">
              <a:extLst>
                <a:ext uri="{FF2B5EF4-FFF2-40B4-BE49-F238E27FC236}">
                  <a16:creationId xmlns:a16="http://schemas.microsoft.com/office/drawing/2014/main" id="{76C5A407-DA79-DAC4-7EA9-674CB8CAB979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7627;p72">
              <a:extLst>
                <a:ext uri="{FF2B5EF4-FFF2-40B4-BE49-F238E27FC236}">
                  <a16:creationId xmlns:a16="http://schemas.microsoft.com/office/drawing/2014/main" id="{4F34446D-E937-8D35-96BB-23BF806A1B3C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7628;p72">
              <a:extLst>
                <a:ext uri="{FF2B5EF4-FFF2-40B4-BE49-F238E27FC236}">
                  <a16:creationId xmlns:a16="http://schemas.microsoft.com/office/drawing/2014/main" id="{952D0C3C-C0C5-0F8F-16AD-678B3BA91F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7629;p72">
              <a:extLst>
                <a:ext uri="{FF2B5EF4-FFF2-40B4-BE49-F238E27FC236}">
                  <a16:creationId xmlns:a16="http://schemas.microsoft.com/office/drawing/2014/main" id="{D8BD4827-B4C5-D84D-DE58-1E6AD2B5D585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7630;p72">
              <a:extLst>
                <a:ext uri="{FF2B5EF4-FFF2-40B4-BE49-F238E27FC236}">
                  <a16:creationId xmlns:a16="http://schemas.microsoft.com/office/drawing/2014/main" id="{3BC991EE-C94B-293B-B563-3B8FBA0E5213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7631;p72">
              <a:extLst>
                <a:ext uri="{FF2B5EF4-FFF2-40B4-BE49-F238E27FC236}">
                  <a16:creationId xmlns:a16="http://schemas.microsoft.com/office/drawing/2014/main" id="{0CF571B5-6F29-36C8-8BDB-17175C4535A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7632;p72">
              <a:extLst>
                <a:ext uri="{FF2B5EF4-FFF2-40B4-BE49-F238E27FC236}">
                  <a16:creationId xmlns:a16="http://schemas.microsoft.com/office/drawing/2014/main" id="{F4E3EBFC-E021-9031-EC3E-B90A0DD328C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7633;p72">
              <a:extLst>
                <a:ext uri="{FF2B5EF4-FFF2-40B4-BE49-F238E27FC236}">
                  <a16:creationId xmlns:a16="http://schemas.microsoft.com/office/drawing/2014/main" id="{65CBA0D2-7F29-9455-8D9E-B9D5A6040F55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7634;p72">
              <a:extLst>
                <a:ext uri="{FF2B5EF4-FFF2-40B4-BE49-F238E27FC236}">
                  <a16:creationId xmlns:a16="http://schemas.microsoft.com/office/drawing/2014/main" id="{5470668B-672A-A9E8-88A3-2F1987A73D24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7635;p72">
              <a:extLst>
                <a:ext uri="{FF2B5EF4-FFF2-40B4-BE49-F238E27FC236}">
                  <a16:creationId xmlns:a16="http://schemas.microsoft.com/office/drawing/2014/main" id="{06528911-F602-AAC3-1ADD-3EFDBC38E957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7636;p72">
              <a:extLst>
                <a:ext uri="{FF2B5EF4-FFF2-40B4-BE49-F238E27FC236}">
                  <a16:creationId xmlns:a16="http://schemas.microsoft.com/office/drawing/2014/main" id="{4EC19266-9A5D-2A33-1A10-528BDB81CB4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7637;p72">
              <a:extLst>
                <a:ext uri="{FF2B5EF4-FFF2-40B4-BE49-F238E27FC236}">
                  <a16:creationId xmlns:a16="http://schemas.microsoft.com/office/drawing/2014/main" id="{1AFE2C62-79D3-A4B2-02E5-9C37C5F033F0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7638;p72">
              <a:extLst>
                <a:ext uri="{FF2B5EF4-FFF2-40B4-BE49-F238E27FC236}">
                  <a16:creationId xmlns:a16="http://schemas.microsoft.com/office/drawing/2014/main" id="{5F6E99B3-6C70-7D47-76E8-98C2AFFC6121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7639;p72">
              <a:extLst>
                <a:ext uri="{FF2B5EF4-FFF2-40B4-BE49-F238E27FC236}">
                  <a16:creationId xmlns:a16="http://schemas.microsoft.com/office/drawing/2014/main" id="{90BF7A0E-A6F1-53F8-C14F-79FC13E395DC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7640;p72">
              <a:extLst>
                <a:ext uri="{FF2B5EF4-FFF2-40B4-BE49-F238E27FC236}">
                  <a16:creationId xmlns:a16="http://schemas.microsoft.com/office/drawing/2014/main" id="{2549BB6A-F9B5-7BA0-4FDF-0FD08C854E34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7641;p72">
              <a:extLst>
                <a:ext uri="{FF2B5EF4-FFF2-40B4-BE49-F238E27FC236}">
                  <a16:creationId xmlns:a16="http://schemas.microsoft.com/office/drawing/2014/main" id="{D9F78269-A2C6-BAFD-0152-011FABE4218F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7642;p72">
              <a:extLst>
                <a:ext uri="{FF2B5EF4-FFF2-40B4-BE49-F238E27FC236}">
                  <a16:creationId xmlns:a16="http://schemas.microsoft.com/office/drawing/2014/main" id="{C9C00174-6189-715E-C5E2-02BAEA097300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7643;p72">
              <a:extLst>
                <a:ext uri="{FF2B5EF4-FFF2-40B4-BE49-F238E27FC236}">
                  <a16:creationId xmlns:a16="http://schemas.microsoft.com/office/drawing/2014/main" id="{940EE744-4B6F-62DD-FA1D-E2A8F5385B7F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7644;p72">
              <a:extLst>
                <a:ext uri="{FF2B5EF4-FFF2-40B4-BE49-F238E27FC236}">
                  <a16:creationId xmlns:a16="http://schemas.microsoft.com/office/drawing/2014/main" id="{FD2399D4-B654-1E7D-6B7E-259FD1FDC4F5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7645;p72">
              <a:extLst>
                <a:ext uri="{FF2B5EF4-FFF2-40B4-BE49-F238E27FC236}">
                  <a16:creationId xmlns:a16="http://schemas.microsoft.com/office/drawing/2014/main" id="{18E993C9-7730-2301-FA05-BD21D42A61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7646;p72">
              <a:extLst>
                <a:ext uri="{FF2B5EF4-FFF2-40B4-BE49-F238E27FC236}">
                  <a16:creationId xmlns:a16="http://schemas.microsoft.com/office/drawing/2014/main" id="{062161CE-3B1A-938A-DF40-DA13C24AECA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7647;p72">
              <a:extLst>
                <a:ext uri="{FF2B5EF4-FFF2-40B4-BE49-F238E27FC236}">
                  <a16:creationId xmlns:a16="http://schemas.microsoft.com/office/drawing/2014/main" id="{7691FAAC-9AA9-7CF0-C924-D8DEBE09AC41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7648;p72">
              <a:extLst>
                <a:ext uri="{FF2B5EF4-FFF2-40B4-BE49-F238E27FC236}">
                  <a16:creationId xmlns:a16="http://schemas.microsoft.com/office/drawing/2014/main" id="{71F05887-565F-8F3F-B8D0-CECE2B9094CB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7649;p72">
              <a:extLst>
                <a:ext uri="{FF2B5EF4-FFF2-40B4-BE49-F238E27FC236}">
                  <a16:creationId xmlns:a16="http://schemas.microsoft.com/office/drawing/2014/main" id="{F89A6162-1368-16B1-CED5-3B1CC79DF503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7650;p72">
              <a:extLst>
                <a:ext uri="{FF2B5EF4-FFF2-40B4-BE49-F238E27FC236}">
                  <a16:creationId xmlns:a16="http://schemas.microsoft.com/office/drawing/2014/main" id="{E85C20A3-8851-3BCA-3E47-3112FE2F641B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7651;p72">
              <a:extLst>
                <a:ext uri="{FF2B5EF4-FFF2-40B4-BE49-F238E27FC236}">
                  <a16:creationId xmlns:a16="http://schemas.microsoft.com/office/drawing/2014/main" id="{9D76B6CC-EB90-9242-4F64-79E865DEAD40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7652;p72">
              <a:extLst>
                <a:ext uri="{FF2B5EF4-FFF2-40B4-BE49-F238E27FC236}">
                  <a16:creationId xmlns:a16="http://schemas.microsoft.com/office/drawing/2014/main" id="{8FAFCE56-1EDF-CEBA-B79B-5F8D3BF56525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7653;p72">
              <a:extLst>
                <a:ext uri="{FF2B5EF4-FFF2-40B4-BE49-F238E27FC236}">
                  <a16:creationId xmlns:a16="http://schemas.microsoft.com/office/drawing/2014/main" id="{43F4F98E-2D8E-0B70-965E-E8208F9FB24B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7654;p72">
              <a:extLst>
                <a:ext uri="{FF2B5EF4-FFF2-40B4-BE49-F238E27FC236}">
                  <a16:creationId xmlns:a16="http://schemas.microsoft.com/office/drawing/2014/main" id="{3F75C6F9-4016-B5F9-8BBC-A13D325B61E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7655;p72">
              <a:extLst>
                <a:ext uri="{FF2B5EF4-FFF2-40B4-BE49-F238E27FC236}">
                  <a16:creationId xmlns:a16="http://schemas.microsoft.com/office/drawing/2014/main" id="{C45F1C57-A5DE-E522-AF34-CBD70CEFC01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7656;p72">
              <a:extLst>
                <a:ext uri="{FF2B5EF4-FFF2-40B4-BE49-F238E27FC236}">
                  <a16:creationId xmlns:a16="http://schemas.microsoft.com/office/drawing/2014/main" id="{01BED112-A17B-C09C-7FCF-94B4B012050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7657;p72">
              <a:extLst>
                <a:ext uri="{FF2B5EF4-FFF2-40B4-BE49-F238E27FC236}">
                  <a16:creationId xmlns:a16="http://schemas.microsoft.com/office/drawing/2014/main" id="{7F7ABCA3-F6C7-3209-3DDA-3DD96451A32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7658;p72">
              <a:extLst>
                <a:ext uri="{FF2B5EF4-FFF2-40B4-BE49-F238E27FC236}">
                  <a16:creationId xmlns:a16="http://schemas.microsoft.com/office/drawing/2014/main" id="{F227D7A5-DE3F-F564-7EED-C77A53AE604A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7659;p72">
              <a:extLst>
                <a:ext uri="{FF2B5EF4-FFF2-40B4-BE49-F238E27FC236}">
                  <a16:creationId xmlns:a16="http://schemas.microsoft.com/office/drawing/2014/main" id="{711E2050-197C-CF6D-0A94-CABA8098EB41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7660;p72">
              <a:extLst>
                <a:ext uri="{FF2B5EF4-FFF2-40B4-BE49-F238E27FC236}">
                  <a16:creationId xmlns:a16="http://schemas.microsoft.com/office/drawing/2014/main" id="{90683FE1-A333-7A39-A246-93BEF157B8C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7661;p72">
              <a:extLst>
                <a:ext uri="{FF2B5EF4-FFF2-40B4-BE49-F238E27FC236}">
                  <a16:creationId xmlns:a16="http://schemas.microsoft.com/office/drawing/2014/main" id="{A43EA6FE-BA68-A558-1160-A3EB5C5849D0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7662;p72">
              <a:extLst>
                <a:ext uri="{FF2B5EF4-FFF2-40B4-BE49-F238E27FC236}">
                  <a16:creationId xmlns:a16="http://schemas.microsoft.com/office/drawing/2014/main" id="{023DAC06-D651-2FAF-64CE-0E4D4616FB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7663;p72">
              <a:extLst>
                <a:ext uri="{FF2B5EF4-FFF2-40B4-BE49-F238E27FC236}">
                  <a16:creationId xmlns:a16="http://schemas.microsoft.com/office/drawing/2014/main" id="{67FD51F6-7036-511B-5969-A53E87E5D615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7664;p72">
              <a:extLst>
                <a:ext uri="{FF2B5EF4-FFF2-40B4-BE49-F238E27FC236}">
                  <a16:creationId xmlns:a16="http://schemas.microsoft.com/office/drawing/2014/main" id="{6D99E382-BF16-74B3-3117-419FA9F8F4A1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7665;p72">
              <a:extLst>
                <a:ext uri="{FF2B5EF4-FFF2-40B4-BE49-F238E27FC236}">
                  <a16:creationId xmlns:a16="http://schemas.microsoft.com/office/drawing/2014/main" id="{93243E23-0298-E89A-B3C4-86D0BF682F95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7666;p72">
              <a:extLst>
                <a:ext uri="{FF2B5EF4-FFF2-40B4-BE49-F238E27FC236}">
                  <a16:creationId xmlns:a16="http://schemas.microsoft.com/office/drawing/2014/main" id="{B4287534-81DE-C8F7-8C63-42151B8038A2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7667;p72">
              <a:extLst>
                <a:ext uri="{FF2B5EF4-FFF2-40B4-BE49-F238E27FC236}">
                  <a16:creationId xmlns:a16="http://schemas.microsoft.com/office/drawing/2014/main" id="{51E90B91-EF98-5172-9CED-28E9178841EF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7668;p72">
              <a:extLst>
                <a:ext uri="{FF2B5EF4-FFF2-40B4-BE49-F238E27FC236}">
                  <a16:creationId xmlns:a16="http://schemas.microsoft.com/office/drawing/2014/main" id="{A7B80D35-3458-E1DA-6393-933FA34C6CE3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7669;p72">
              <a:extLst>
                <a:ext uri="{FF2B5EF4-FFF2-40B4-BE49-F238E27FC236}">
                  <a16:creationId xmlns:a16="http://schemas.microsoft.com/office/drawing/2014/main" id="{1891E228-D383-A273-F576-F4D8EABA84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7670;p72">
              <a:extLst>
                <a:ext uri="{FF2B5EF4-FFF2-40B4-BE49-F238E27FC236}">
                  <a16:creationId xmlns:a16="http://schemas.microsoft.com/office/drawing/2014/main" id="{2405085B-C49E-409C-3A48-530C8CFE50BB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7671;p72">
              <a:extLst>
                <a:ext uri="{FF2B5EF4-FFF2-40B4-BE49-F238E27FC236}">
                  <a16:creationId xmlns:a16="http://schemas.microsoft.com/office/drawing/2014/main" id="{B7F57DC7-14F0-9861-B1B8-3BA78DFDE139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7672;p72">
              <a:extLst>
                <a:ext uri="{FF2B5EF4-FFF2-40B4-BE49-F238E27FC236}">
                  <a16:creationId xmlns:a16="http://schemas.microsoft.com/office/drawing/2014/main" id="{0605B22D-401C-024F-2B64-D356FE9A9EA6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7673;p72">
              <a:extLst>
                <a:ext uri="{FF2B5EF4-FFF2-40B4-BE49-F238E27FC236}">
                  <a16:creationId xmlns:a16="http://schemas.microsoft.com/office/drawing/2014/main" id="{1085C35B-BB16-5524-877C-7A41D9A054D9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7674;p72">
              <a:extLst>
                <a:ext uri="{FF2B5EF4-FFF2-40B4-BE49-F238E27FC236}">
                  <a16:creationId xmlns:a16="http://schemas.microsoft.com/office/drawing/2014/main" id="{B42FFA1C-9688-0697-F283-C140655C1ACC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7675;p72">
              <a:extLst>
                <a:ext uri="{FF2B5EF4-FFF2-40B4-BE49-F238E27FC236}">
                  <a16:creationId xmlns:a16="http://schemas.microsoft.com/office/drawing/2014/main" id="{9CDA52E2-906B-E96D-1FED-4190E20A3C59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7676;p72">
              <a:extLst>
                <a:ext uri="{FF2B5EF4-FFF2-40B4-BE49-F238E27FC236}">
                  <a16:creationId xmlns:a16="http://schemas.microsoft.com/office/drawing/2014/main" id="{60EE17D3-DA4D-B641-7B83-6B440425E34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7677;p72">
              <a:extLst>
                <a:ext uri="{FF2B5EF4-FFF2-40B4-BE49-F238E27FC236}">
                  <a16:creationId xmlns:a16="http://schemas.microsoft.com/office/drawing/2014/main" id="{34405BAC-E5E6-1D00-EA82-020F85300F2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7678;p72">
              <a:extLst>
                <a:ext uri="{FF2B5EF4-FFF2-40B4-BE49-F238E27FC236}">
                  <a16:creationId xmlns:a16="http://schemas.microsoft.com/office/drawing/2014/main" id="{29D02A52-9000-5C0A-935F-6168A0A26B59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7679;p72">
              <a:extLst>
                <a:ext uri="{FF2B5EF4-FFF2-40B4-BE49-F238E27FC236}">
                  <a16:creationId xmlns:a16="http://schemas.microsoft.com/office/drawing/2014/main" id="{9810F129-3A8C-ABAF-09BB-B8B94F874446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7680;p72">
              <a:extLst>
                <a:ext uri="{FF2B5EF4-FFF2-40B4-BE49-F238E27FC236}">
                  <a16:creationId xmlns:a16="http://schemas.microsoft.com/office/drawing/2014/main" id="{343BAF54-200F-ADA8-82D5-E60273E3CAE2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54" name="Google Shape;7553;p72">
            <a:extLst>
              <a:ext uri="{FF2B5EF4-FFF2-40B4-BE49-F238E27FC236}">
                <a16:creationId xmlns:a16="http://schemas.microsoft.com/office/drawing/2014/main" id="{99806160-2094-7A29-85A5-3F956F83DDDF}"/>
              </a:ext>
            </a:extLst>
          </p:cNvPr>
          <p:cNvSpPr txBox="1">
            <a:spLocks/>
          </p:cNvSpPr>
          <p:nvPr/>
        </p:nvSpPr>
        <p:spPr>
          <a:xfrm>
            <a:off x="1330299" y="229475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Jumble" panose="020F0502020204030204" pitchFamily="34" charset="0"/>
              </a:rPr>
              <a:t>Class rules</a:t>
            </a:r>
          </a:p>
        </p:txBody>
      </p:sp>
      <p:sp>
        <p:nvSpPr>
          <p:cNvPr id="5655" name="Google Shape;7553;p72">
            <a:extLst>
              <a:ext uri="{FF2B5EF4-FFF2-40B4-BE49-F238E27FC236}">
                <a16:creationId xmlns:a16="http://schemas.microsoft.com/office/drawing/2014/main" id="{A4CD9992-E006-D71E-9AC4-639F794AFFCB}"/>
              </a:ext>
            </a:extLst>
          </p:cNvPr>
          <p:cNvSpPr txBox="1">
            <a:spLocks/>
          </p:cNvSpPr>
          <p:nvPr/>
        </p:nvSpPr>
        <p:spPr>
          <a:xfrm>
            <a:off x="1330299" y="233324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A7D0A8"/>
                </a:solidFill>
                <a:latin typeface="Jumble" panose="020F0502020204030204" pitchFamily="34" charset="0"/>
              </a:rPr>
              <a:t>Class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FF8175"/>
                </a:solidFill>
                <a:latin typeface="Jumble" panose="020F0502020204030204" pitchFamily="34" charset="0"/>
              </a:rPr>
              <a:t> rules</a:t>
            </a:r>
          </a:p>
        </p:txBody>
      </p:sp>
      <p:grpSp>
        <p:nvGrpSpPr>
          <p:cNvPr id="5656" name="Google Shape;7469;p71">
            <a:extLst>
              <a:ext uri="{FF2B5EF4-FFF2-40B4-BE49-F238E27FC236}">
                <a16:creationId xmlns:a16="http://schemas.microsoft.com/office/drawing/2014/main" id="{1A2D7437-577C-FF05-4EC0-9161793588C0}"/>
              </a:ext>
            </a:extLst>
          </p:cNvPr>
          <p:cNvGrpSpPr/>
          <p:nvPr/>
        </p:nvGrpSpPr>
        <p:grpSpPr>
          <a:xfrm rot="359027">
            <a:off x="2777147" y="965865"/>
            <a:ext cx="1304428" cy="1340456"/>
            <a:chOff x="9501450" y="282563"/>
            <a:chExt cx="827125" cy="935750"/>
          </a:xfrm>
        </p:grpSpPr>
        <p:sp>
          <p:nvSpPr>
            <p:cNvPr id="5657" name="Google Shape;7470;p71">
              <a:extLst>
                <a:ext uri="{FF2B5EF4-FFF2-40B4-BE49-F238E27FC236}">
                  <a16:creationId xmlns:a16="http://schemas.microsoft.com/office/drawing/2014/main" id="{C64D6402-8D5D-35CF-75BB-B85EEC6AC2A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7471;p71">
              <a:extLst>
                <a:ext uri="{FF2B5EF4-FFF2-40B4-BE49-F238E27FC236}">
                  <a16:creationId xmlns:a16="http://schemas.microsoft.com/office/drawing/2014/main" id="{43556F33-583C-A455-DC80-909E871EDC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7472;p71">
              <a:extLst>
                <a:ext uri="{FF2B5EF4-FFF2-40B4-BE49-F238E27FC236}">
                  <a16:creationId xmlns:a16="http://schemas.microsoft.com/office/drawing/2014/main" id="{1A3C94DE-E741-8C4A-8D4F-5B7E1BBF9CB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7473;p71">
              <a:extLst>
                <a:ext uri="{FF2B5EF4-FFF2-40B4-BE49-F238E27FC236}">
                  <a16:creationId xmlns:a16="http://schemas.microsoft.com/office/drawing/2014/main" id="{0A0F8500-5E84-9B75-7958-FB7719C0EA64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7474;p71">
              <a:extLst>
                <a:ext uri="{FF2B5EF4-FFF2-40B4-BE49-F238E27FC236}">
                  <a16:creationId xmlns:a16="http://schemas.microsoft.com/office/drawing/2014/main" id="{491632A1-3F12-FF99-F220-49634F01240E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7475;p71">
              <a:extLst>
                <a:ext uri="{FF2B5EF4-FFF2-40B4-BE49-F238E27FC236}">
                  <a16:creationId xmlns:a16="http://schemas.microsoft.com/office/drawing/2014/main" id="{D819E9E2-60E8-3A32-C4BA-841C363EA7C6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7476;p71">
              <a:extLst>
                <a:ext uri="{FF2B5EF4-FFF2-40B4-BE49-F238E27FC236}">
                  <a16:creationId xmlns:a16="http://schemas.microsoft.com/office/drawing/2014/main" id="{E517310E-F02E-E439-5383-B0B049E4599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7477;p71">
              <a:extLst>
                <a:ext uri="{FF2B5EF4-FFF2-40B4-BE49-F238E27FC236}">
                  <a16:creationId xmlns:a16="http://schemas.microsoft.com/office/drawing/2014/main" id="{C620EC3C-D9CA-C0C5-4225-0C79F6C38523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7478;p71">
              <a:extLst>
                <a:ext uri="{FF2B5EF4-FFF2-40B4-BE49-F238E27FC236}">
                  <a16:creationId xmlns:a16="http://schemas.microsoft.com/office/drawing/2014/main" id="{C71E348E-DB0A-7A0F-1825-F2B5B4171F6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7479;p71">
              <a:extLst>
                <a:ext uri="{FF2B5EF4-FFF2-40B4-BE49-F238E27FC236}">
                  <a16:creationId xmlns:a16="http://schemas.microsoft.com/office/drawing/2014/main" id="{38F12BBA-738A-B598-A9E5-C641428A725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7480;p71">
              <a:extLst>
                <a:ext uri="{FF2B5EF4-FFF2-40B4-BE49-F238E27FC236}">
                  <a16:creationId xmlns:a16="http://schemas.microsoft.com/office/drawing/2014/main" id="{BB2AC632-CFF1-CBA0-0F2E-F2A9AD44F801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7481;p71">
              <a:extLst>
                <a:ext uri="{FF2B5EF4-FFF2-40B4-BE49-F238E27FC236}">
                  <a16:creationId xmlns:a16="http://schemas.microsoft.com/office/drawing/2014/main" id="{115A2052-1C46-59A5-5C03-5A45154F29EC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7482;p71">
              <a:extLst>
                <a:ext uri="{FF2B5EF4-FFF2-40B4-BE49-F238E27FC236}">
                  <a16:creationId xmlns:a16="http://schemas.microsoft.com/office/drawing/2014/main" id="{DC983C39-BC4B-9324-2F3A-B2AE5CC579B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7483;p71">
              <a:extLst>
                <a:ext uri="{FF2B5EF4-FFF2-40B4-BE49-F238E27FC236}">
                  <a16:creationId xmlns:a16="http://schemas.microsoft.com/office/drawing/2014/main" id="{BAC8EF22-8D6F-7502-0EB0-299D9542061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7484;p71">
              <a:extLst>
                <a:ext uri="{FF2B5EF4-FFF2-40B4-BE49-F238E27FC236}">
                  <a16:creationId xmlns:a16="http://schemas.microsoft.com/office/drawing/2014/main" id="{064E77B5-CF9A-18DC-01F4-AADB0FB7DBE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7485;p71">
              <a:extLst>
                <a:ext uri="{FF2B5EF4-FFF2-40B4-BE49-F238E27FC236}">
                  <a16:creationId xmlns:a16="http://schemas.microsoft.com/office/drawing/2014/main" id="{C664AC22-4312-6569-335C-C5B5297F3131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7486;p71">
              <a:extLst>
                <a:ext uri="{FF2B5EF4-FFF2-40B4-BE49-F238E27FC236}">
                  <a16:creationId xmlns:a16="http://schemas.microsoft.com/office/drawing/2014/main" id="{CFBCEFA2-21E3-1F36-D25D-6EB8B48DCB2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7487;p71">
              <a:extLst>
                <a:ext uri="{FF2B5EF4-FFF2-40B4-BE49-F238E27FC236}">
                  <a16:creationId xmlns:a16="http://schemas.microsoft.com/office/drawing/2014/main" id="{F20D532E-4193-0392-35EE-FDD1540A4B3F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7488;p71">
              <a:extLst>
                <a:ext uri="{FF2B5EF4-FFF2-40B4-BE49-F238E27FC236}">
                  <a16:creationId xmlns:a16="http://schemas.microsoft.com/office/drawing/2014/main" id="{DA88FB92-EB01-A7C4-A2C6-96C36E953DCB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7489;p71">
              <a:extLst>
                <a:ext uri="{FF2B5EF4-FFF2-40B4-BE49-F238E27FC236}">
                  <a16:creationId xmlns:a16="http://schemas.microsoft.com/office/drawing/2014/main" id="{F4C568BD-313B-45EE-417B-299169DAE26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7490;p71">
              <a:extLst>
                <a:ext uri="{FF2B5EF4-FFF2-40B4-BE49-F238E27FC236}">
                  <a16:creationId xmlns:a16="http://schemas.microsoft.com/office/drawing/2014/main" id="{CBF0D499-FCE3-CA58-4112-F78E6D4B18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7491;p71">
              <a:extLst>
                <a:ext uri="{FF2B5EF4-FFF2-40B4-BE49-F238E27FC236}">
                  <a16:creationId xmlns:a16="http://schemas.microsoft.com/office/drawing/2014/main" id="{33F7F436-1F04-49C5-E3C0-7DE608B4CE93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7492;p71">
              <a:extLst>
                <a:ext uri="{FF2B5EF4-FFF2-40B4-BE49-F238E27FC236}">
                  <a16:creationId xmlns:a16="http://schemas.microsoft.com/office/drawing/2014/main" id="{BB46BA61-34AC-B658-EDAE-CB9A23311408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7493;p71">
              <a:extLst>
                <a:ext uri="{FF2B5EF4-FFF2-40B4-BE49-F238E27FC236}">
                  <a16:creationId xmlns:a16="http://schemas.microsoft.com/office/drawing/2014/main" id="{1DEE6EB9-D091-B67D-0419-CFAB06B2980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7494;p71">
              <a:extLst>
                <a:ext uri="{FF2B5EF4-FFF2-40B4-BE49-F238E27FC236}">
                  <a16:creationId xmlns:a16="http://schemas.microsoft.com/office/drawing/2014/main" id="{9F29C598-6384-EE8E-B475-4A81DC9B2A3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7495;p71">
              <a:extLst>
                <a:ext uri="{FF2B5EF4-FFF2-40B4-BE49-F238E27FC236}">
                  <a16:creationId xmlns:a16="http://schemas.microsoft.com/office/drawing/2014/main" id="{07090546-DCD3-3A48-70F2-E6B03E8CD2C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7496;p71">
              <a:extLst>
                <a:ext uri="{FF2B5EF4-FFF2-40B4-BE49-F238E27FC236}">
                  <a16:creationId xmlns:a16="http://schemas.microsoft.com/office/drawing/2014/main" id="{D006A5B4-0023-B825-59EA-EA4B1D03EFC4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7497;p71">
              <a:extLst>
                <a:ext uri="{FF2B5EF4-FFF2-40B4-BE49-F238E27FC236}">
                  <a16:creationId xmlns:a16="http://schemas.microsoft.com/office/drawing/2014/main" id="{BD550302-91C6-508E-52E1-3A8C1333C14D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7498;p71">
              <a:extLst>
                <a:ext uri="{FF2B5EF4-FFF2-40B4-BE49-F238E27FC236}">
                  <a16:creationId xmlns:a16="http://schemas.microsoft.com/office/drawing/2014/main" id="{940C57B8-4013-EE09-239D-057FD0EC476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7499;p71">
              <a:extLst>
                <a:ext uri="{FF2B5EF4-FFF2-40B4-BE49-F238E27FC236}">
                  <a16:creationId xmlns:a16="http://schemas.microsoft.com/office/drawing/2014/main" id="{A17E06A7-4055-F50D-21D4-184B4A174E1D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7500;p71">
              <a:extLst>
                <a:ext uri="{FF2B5EF4-FFF2-40B4-BE49-F238E27FC236}">
                  <a16:creationId xmlns:a16="http://schemas.microsoft.com/office/drawing/2014/main" id="{05909985-8339-2061-E1E0-38B90E6245B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7501;p71">
              <a:extLst>
                <a:ext uri="{FF2B5EF4-FFF2-40B4-BE49-F238E27FC236}">
                  <a16:creationId xmlns:a16="http://schemas.microsoft.com/office/drawing/2014/main" id="{CBAD309D-1BD8-5B5B-1C64-4458C1C67D23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7502;p71">
              <a:extLst>
                <a:ext uri="{FF2B5EF4-FFF2-40B4-BE49-F238E27FC236}">
                  <a16:creationId xmlns:a16="http://schemas.microsoft.com/office/drawing/2014/main" id="{286C2C4E-A276-3F9A-5D3E-FF292A542D0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7503;p71">
              <a:extLst>
                <a:ext uri="{FF2B5EF4-FFF2-40B4-BE49-F238E27FC236}">
                  <a16:creationId xmlns:a16="http://schemas.microsoft.com/office/drawing/2014/main" id="{BC41C17C-25B6-9243-2EDF-C5CEEFC2917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7504;p71">
              <a:extLst>
                <a:ext uri="{FF2B5EF4-FFF2-40B4-BE49-F238E27FC236}">
                  <a16:creationId xmlns:a16="http://schemas.microsoft.com/office/drawing/2014/main" id="{DEBB29C1-2ACC-6D2C-0AED-6C7F03BB5BD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7505;p71">
              <a:extLst>
                <a:ext uri="{FF2B5EF4-FFF2-40B4-BE49-F238E27FC236}">
                  <a16:creationId xmlns:a16="http://schemas.microsoft.com/office/drawing/2014/main" id="{4E5554EF-2F5D-1995-038B-149BA81ABA52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7506;p71">
              <a:extLst>
                <a:ext uri="{FF2B5EF4-FFF2-40B4-BE49-F238E27FC236}">
                  <a16:creationId xmlns:a16="http://schemas.microsoft.com/office/drawing/2014/main" id="{F0DB18AA-7718-ABDE-B068-25434ADC884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4" name="Google Shape;7469;p71">
            <a:extLst>
              <a:ext uri="{FF2B5EF4-FFF2-40B4-BE49-F238E27FC236}">
                <a16:creationId xmlns:a16="http://schemas.microsoft.com/office/drawing/2014/main" id="{41A71E54-2821-8FEC-C112-313E98831CA0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5695" name="Google Shape;7470;p71">
              <a:extLst>
                <a:ext uri="{FF2B5EF4-FFF2-40B4-BE49-F238E27FC236}">
                  <a16:creationId xmlns:a16="http://schemas.microsoft.com/office/drawing/2014/main" id="{1D6B323F-369A-1139-0CD5-2BE1CFB8BC7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7471;p71">
              <a:extLst>
                <a:ext uri="{FF2B5EF4-FFF2-40B4-BE49-F238E27FC236}">
                  <a16:creationId xmlns:a16="http://schemas.microsoft.com/office/drawing/2014/main" id="{F9891229-2CD2-B119-4AD0-60A474C534A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7472;p71">
              <a:extLst>
                <a:ext uri="{FF2B5EF4-FFF2-40B4-BE49-F238E27FC236}">
                  <a16:creationId xmlns:a16="http://schemas.microsoft.com/office/drawing/2014/main" id="{2D41C2E8-8ACC-1BA8-476C-933BAD86480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7473;p71">
              <a:extLst>
                <a:ext uri="{FF2B5EF4-FFF2-40B4-BE49-F238E27FC236}">
                  <a16:creationId xmlns:a16="http://schemas.microsoft.com/office/drawing/2014/main" id="{FE4263A4-320F-1720-CA9C-11259D42E1E3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7474;p71">
              <a:extLst>
                <a:ext uri="{FF2B5EF4-FFF2-40B4-BE49-F238E27FC236}">
                  <a16:creationId xmlns:a16="http://schemas.microsoft.com/office/drawing/2014/main" id="{4D7171D4-EEAB-E6EB-BE3F-0F7089ED9EA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7475;p71">
              <a:extLst>
                <a:ext uri="{FF2B5EF4-FFF2-40B4-BE49-F238E27FC236}">
                  <a16:creationId xmlns:a16="http://schemas.microsoft.com/office/drawing/2014/main" id="{C501D532-28DD-0408-F402-E9E467D7D9D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7476;p71">
              <a:extLst>
                <a:ext uri="{FF2B5EF4-FFF2-40B4-BE49-F238E27FC236}">
                  <a16:creationId xmlns:a16="http://schemas.microsoft.com/office/drawing/2014/main" id="{68349B76-B262-27EF-BDED-A39CD660A64C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7477;p71">
              <a:extLst>
                <a:ext uri="{FF2B5EF4-FFF2-40B4-BE49-F238E27FC236}">
                  <a16:creationId xmlns:a16="http://schemas.microsoft.com/office/drawing/2014/main" id="{4E83025B-A721-7DE9-3E3E-44D1327A82D9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7478;p71">
              <a:extLst>
                <a:ext uri="{FF2B5EF4-FFF2-40B4-BE49-F238E27FC236}">
                  <a16:creationId xmlns:a16="http://schemas.microsoft.com/office/drawing/2014/main" id="{404B33D3-2F4C-719D-43D1-3F2C50E93D9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7479;p71">
              <a:extLst>
                <a:ext uri="{FF2B5EF4-FFF2-40B4-BE49-F238E27FC236}">
                  <a16:creationId xmlns:a16="http://schemas.microsoft.com/office/drawing/2014/main" id="{F81BBEBC-A675-E0A3-5D44-B789E9CF8B2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7480;p71">
              <a:extLst>
                <a:ext uri="{FF2B5EF4-FFF2-40B4-BE49-F238E27FC236}">
                  <a16:creationId xmlns:a16="http://schemas.microsoft.com/office/drawing/2014/main" id="{0C7E8245-7B29-A469-F435-7465371028C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7481;p71">
              <a:extLst>
                <a:ext uri="{FF2B5EF4-FFF2-40B4-BE49-F238E27FC236}">
                  <a16:creationId xmlns:a16="http://schemas.microsoft.com/office/drawing/2014/main" id="{7738E28B-C8D5-CFE2-F523-83D10EE3BAE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7482;p71">
              <a:extLst>
                <a:ext uri="{FF2B5EF4-FFF2-40B4-BE49-F238E27FC236}">
                  <a16:creationId xmlns:a16="http://schemas.microsoft.com/office/drawing/2014/main" id="{53E1AAD7-50C2-E175-B350-05EC21CFB26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7483;p71">
              <a:extLst>
                <a:ext uri="{FF2B5EF4-FFF2-40B4-BE49-F238E27FC236}">
                  <a16:creationId xmlns:a16="http://schemas.microsoft.com/office/drawing/2014/main" id="{EC696D37-3706-20B5-BE79-07F51744BE8C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7484;p71">
              <a:extLst>
                <a:ext uri="{FF2B5EF4-FFF2-40B4-BE49-F238E27FC236}">
                  <a16:creationId xmlns:a16="http://schemas.microsoft.com/office/drawing/2014/main" id="{F7A89179-2407-4582-0CFD-7208AD0F784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7485;p71">
              <a:extLst>
                <a:ext uri="{FF2B5EF4-FFF2-40B4-BE49-F238E27FC236}">
                  <a16:creationId xmlns:a16="http://schemas.microsoft.com/office/drawing/2014/main" id="{E80B269D-CA7E-270E-46C5-90569B8D100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7486;p71">
              <a:extLst>
                <a:ext uri="{FF2B5EF4-FFF2-40B4-BE49-F238E27FC236}">
                  <a16:creationId xmlns:a16="http://schemas.microsoft.com/office/drawing/2014/main" id="{3CC49DB5-AF00-90F2-E1ED-C6E4A1CFE8D1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7487;p71">
              <a:extLst>
                <a:ext uri="{FF2B5EF4-FFF2-40B4-BE49-F238E27FC236}">
                  <a16:creationId xmlns:a16="http://schemas.microsoft.com/office/drawing/2014/main" id="{057BB5CB-B2A3-7F71-4121-1D5E02198B6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7488;p71">
              <a:extLst>
                <a:ext uri="{FF2B5EF4-FFF2-40B4-BE49-F238E27FC236}">
                  <a16:creationId xmlns:a16="http://schemas.microsoft.com/office/drawing/2014/main" id="{7EC55F0D-152D-3AB5-73C4-22CCF972C409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7489;p71">
              <a:extLst>
                <a:ext uri="{FF2B5EF4-FFF2-40B4-BE49-F238E27FC236}">
                  <a16:creationId xmlns:a16="http://schemas.microsoft.com/office/drawing/2014/main" id="{BF0F9BA0-E237-EDEE-3F6C-7E83C4025A31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7490;p71">
              <a:extLst>
                <a:ext uri="{FF2B5EF4-FFF2-40B4-BE49-F238E27FC236}">
                  <a16:creationId xmlns:a16="http://schemas.microsoft.com/office/drawing/2014/main" id="{DF7DE573-1683-A0A6-B1A2-A8F82ACAA60B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7491;p71">
              <a:extLst>
                <a:ext uri="{FF2B5EF4-FFF2-40B4-BE49-F238E27FC236}">
                  <a16:creationId xmlns:a16="http://schemas.microsoft.com/office/drawing/2014/main" id="{11DEBEF8-E9C2-A61E-7A8B-CE1EB3D16E0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7492;p71">
              <a:extLst>
                <a:ext uri="{FF2B5EF4-FFF2-40B4-BE49-F238E27FC236}">
                  <a16:creationId xmlns:a16="http://schemas.microsoft.com/office/drawing/2014/main" id="{B7B21DB8-1ABF-88DC-AA2D-D1D759D8D757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7493;p71">
              <a:extLst>
                <a:ext uri="{FF2B5EF4-FFF2-40B4-BE49-F238E27FC236}">
                  <a16:creationId xmlns:a16="http://schemas.microsoft.com/office/drawing/2014/main" id="{246F9E37-736F-4B2B-107C-C4CC49797AD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7494;p71">
              <a:extLst>
                <a:ext uri="{FF2B5EF4-FFF2-40B4-BE49-F238E27FC236}">
                  <a16:creationId xmlns:a16="http://schemas.microsoft.com/office/drawing/2014/main" id="{E2BD4FB2-FBFA-16D2-2E7D-03587FC9BF83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7495;p71">
              <a:extLst>
                <a:ext uri="{FF2B5EF4-FFF2-40B4-BE49-F238E27FC236}">
                  <a16:creationId xmlns:a16="http://schemas.microsoft.com/office/drawing/2014/main" id="{78DD20B0-FAFA-DF74-8294-0314333D6E0B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7496;p71">
              <a:extLst>
                <a:ext uri="{FF2B5EF4-FFF2-40B4-BE49-F238E27FC236}">
                  <a16:creationId xmlns:a16="http://schemas.microsoft.com/office/drawing/2014/main" id="{F394D4E3-CD3E-C35B-46A2-24EAB6A44F38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7497;p71">
              <a:extLst>
                <a:ext uri="{FF2B5EF4-FFF2-40B4-BE49-F238E27FC236}">
                  <a16:creationId xmlns:a16="http://schemas.microsoft.com/office/drawing/2014/main" id="{CEDD3376-9C52-F9DD-9645-53374BE82F7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7498;p71">
              <a:extLst>
                <a:ext uri="{FF2B5EF4-FFF2-40B4-BE49-F238E27FC236}">
                  <a16:creationId xmlns:a16="http://schemas.microsoft.com/office/drawing/2014/main" id="{BDD5B05D-AE62-DC08-1B1A-EC7080925FBA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7499;p71">
              <a:extLst>
                <a:ext uri="{FF2B5EF4-FFF2-40B4-BE49-F238E27FC236}">
                  <a16:creationId xmlns:a16="http://schemas.microsoft.com/office/drawing/2014/main" id="{76CFE2C2-90CE-A103-E015-D4AB522A188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7500;p71">
              <a:extLst>
                <a:ext uri="{FF2B5EF4-FFF2-40B4-BE49-F238E27FC236}">
                  <a16:creationId xmlns:a16="http://schemas.microsoft.com/office/drawing/2014/main" id="{F043CBE9-F926-75E0-BAE7-7A23748AF37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7501;p71">
              <a:extLst>
                <a:ext uri="{FF2B5EF4-FFF2-40B4-BE49-F238E27FC236}">
                  <a16:creationId xmlns:a16="http://schemas.microsoft.com/office/drawing/2014/main" id="{446A8385-E7CF-ECE9-3F26-1EE7F224070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7502;p71">
              <a:extLst>
                <a:ext uri="{FF2B5EF4-FFF2-40B4-BE49-F238E27FC236}">
                  <a16:creationId xmlns:a16="http://schemas.microsoft.com/office/drawing/2014/main" id="{E2F20E21-C17D-9EEB-E7ED-F3D0123BB19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7503;p71">
              <a:extLst>
                <a:ext uri="{FF2B5EF4-FFF2-40B4-BE49-F238E27FC236}">
                  <a16:creationId xmlns:a16="http://schemas.microsoft.com/office/drawing/2014/main" id="{704323FF-C05B-FF3F-6907-7325C4152273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7504;p71">
              <a:extLst>
                <a:ext uri="{FF2B5EF4-FFF2-40B4-BE49-F238E27FC236}">
                  <a16:creationId xmlns:a16="http://schemas.microsoft.com/office/drawing/2014/main" id="{61A66090-1A69-6727-7F99-148FF997234B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7505;p71">
              <a:extLst>
                <a:ext uri="{FF2B5EF4-FFF2-40B4-BE49-F238E27FC236}">
                  <a16:creationId xmlns:a16="http://schemas.microsoft.com/office/drawing/2014/main" id="{893EE51C-0526-5AF1-8CA4-3C7BBCFA73D0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7506;p71">
              <a:extLst>
                <a:ext uri="{FF2B5EF4-FFF2-40B4-BE49-F238E27FC236}">
                  <a16:creationId xmlns:a16="http://schemas.microsoft.com/office/drawing/2014/main" id="{81D8B05F-2B03-1CB6-D602-BBA784BF0771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2" name="Google Shape;5065;p57">
            <a:extLst>
              <a:ext uri="{FF2B5EF4-FFF2-40B4-BE49-F238E27FC236}">
                <a16:creationId xmlns:a16="http://schemas.microsoft.com/office/drawing/2014/main" id="{D5D4B80C-EA01-627A-4361-E97B7BB76CCB}"/>
              </a:ext>
            </a:extLst>
          </p:cNvPr>
          <p:cNvGrpSpPr/>
          <p:nvPr/>
        </p:nvGrpSpPr>
        <p:grpSpPr>
          <a:xfrm>
            <a:off x="453886" y="2126362"/>
            <a:ext cx="764197" cy="618868"/>
            <a:chOff x="11012875" y="132313"/>
            <a:chExt cx="1119375" cy="906500"/>
          </a:xfrm>
        </p:grpSpPr>
        <p:sp>
          <p:nvSpPr>
            <p:cNvPr id="5733" name="Google Shape;5066;p57">
              <a:extLst>
                <a:ext uri="{FF2B5EF4-FFF2-40B4-BE49-F238E27FC236}">
                  <a16:creationId xmlns:a16="http://schemas.microsoft.com/office/drawing/2014/main" id="{E98BBF1E-1E23-CA58-42EF-8EED44678F89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067;p57">
              <a:extLst>
                <a:ext uri="{FF2B5EF4-FFF2-40B4-BE49-F238E27FC236}">
                  <a16:creationId xmlns:a16="http://schemas.microsoft.com/office/drawing/2014/main" id="{2005B11D-69BF-9B12-FFEB-CF4A92BA6E6E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068;p57">
              <a:extLst>
                <a:ext uri="{FF2B5EF4-FFF2-40B4-BE49-F238E27FC236}">
                  <a16:creationId xmlns:a16="http://schemas.microsoft.com/office/drawing/2014/main" id="{3E2274FF-688D-6CD7-1D1F-6B10BD1E6E1D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069;p57">
              <a:extLst>
                <a:ext uri="{FF2B5EF4-FFF2-40B4-BE49-F238E27FC236}">
                  <a16:creationId xmlns:a16="http://schemas.microsoft.com/office/drawing/2014/main" id="{59742902-2B13-393A-329D-9FDB82ABE5F0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070;p57">
              <a:extLst>
                <a:ext uri="{FF2B5EF4-FFF2-40B4-BE49-F238E27FC236}">
                  <a16:creationId xmlns:a16="http://schemas.microsoft.com/office/drawing/2014/main" id="{C8015A26-2F65-6855-6CF1-DDD321129C57}"/>
                </a:ext>
              </a:extLst>
            </p:cNvPr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071;p57">
              <a:extLst>
                <a:ext uri="{FF2B5EF4-FFF2-40B4-BE49-F238E27FC236}">
                  <a16:creationId xmlns:a16="http://schemas.microsoft.com/office/drawing/2014/main" id="{3B881F72-821C-39CB-9B9B-768DA126473C}"/>
                </a:ext>
              </a:extLst>
            </p:cNvPr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072;p57">
              <a:extLst>
                <a:ext uri="{FF2B5EF4-FFF2-40B4-BE49-F238E27FC236}">
                  <a16:creationId xmlns:a16="http://schemas.microsoft.com/office/drawing/2014/main" id="{F2BDE34A-2E5C-3B3E-1A1D-03720AB6FB64}"/>
                </a:ext>
              </a:extLst>
            </p:cNvPr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073;p57">
              <a:extLst>
                <a:ext uri="{FF2B5EF4-FFF2-40B4-BE49-F238E27FC236}">
                  <a16:creationId xmlns:a16="http://schemas.microsoft.com/office/drawing/2014/main" id="{2FE7C959-2656-DCF4-809C-88FB073AE80C}"/>
                </a:ext>
              </a:extLst>
            </p:cNvPr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074;p57">
              <a:extLst>
                <a:ext uri="{FF2B5EF4-FFF2-40B4-BE49-F238E27FC236}">
                  <a16:creationId xmlns:a16="http://schemas.microsoft.com/office/drawing/2014/main" id="{7C2DAF4F-4161-A184-AD3B-F583F17462D2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075;p57">
              <a:extLst>
                <a:ext uri="{FF2B5EF4-FFF2-40B4-BE49-F238E27FC236}">
                  <a16:creationId xmlns:a16="http://schemas.microsoft.com/office/drawing/2014/main" id="{DF399B9C-7BFE-36D0-923F-9631BEDBBA5F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076;p57">
              <a:extLst>
                <a:ext uri="{FF2B5EF4-FFF2-40B4-BE49-F238E27FC236}">
                  <a16:creationId xmlns:a16="http://schemas.microsoft.com/office/drawing/2014/main" id="{92E2BF31-B94C-D381-042B-74970FB049E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077;p57">
              <a:extLst>
                <a:ext uri="{FF2B5EF4-FFF2-40B4-BE49-F238E27FC236}">
                  <a16:creationId xmlns:a16="http://schemas.microsoft.com/office/drawing/2014/main" id="{3375169C-C702-13E3-0F3D-F51D9F8572D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078;p57">
              <a:extLst>
                <a:ext uri="{FF2B5EF4-FFF2-40B4-BE49-F238E27FC236}">
                  <a16:creationId xmlns:a16="http://schemas.microsoft.com/office/drawing/2014/main" id="{4A59D737-E52D-E108-8EF9-5B51FEDDD946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079;p57">
              <a:extLst>
                <a:ext uri="{FF2B5EF4-FFF2-40B4-BE49-F238E27FC236}">
                  <a16:creationId xmlns:a16="http://schemas.microsoft.com/office/drawing/2014/main" id="{9760797D-31BC-1171-7254-869BF25B9915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080;p57">
              <a:extLst>
                <a:ext uri="{FF2B5EF4-FFF2-40B4-BE49-F238E27FC236}">
                  <a16:creationId xmlns:a16="http://schemas.microsoft.com/office/drawing/2014/main" id="{1320D76C-0C55-EFE2-1CBE-AC88CB6955CD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081;p57">
              <a:extLst>
                <a:ext uri="{FF2B5EF4-FFF2-40B4-BE49-F238E27FC236}">
                  <a16:creationId xmlns:a16="http://schemas.microsoft.com/office/drawing/2014/main" id="{2CD00F09-FCC6-3F8A-BCCB-4ECBB6AA6089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082;p57">
              <a:extLst>
                <a:ext uri="{FF2B5EF4-FFF2-40B4-BE49-F238E27FC236}">
                  <a16:creationId xmlns:a16="http://schemas.microsoft.com/office/drawing/2014/main" id="{5C3032B2-6F04-3E4E-409E-0F1534EAFF96}"/>
                </a:ext>
              </a:extLst>
            </p:cNvPr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083;p57">
              <a:extLst>
                <a:ext uri="{FF2B5EF4-FFF2-40B4-BE49-F238E27FC236}">
                  <a16:creationId xmlns:a16="http://schemas.microsoft.com/office/drawing/2014/main" id="{DC148EF3-67C3-7BF6-0088-1FC9ECF557DC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084;p57">
              <a:extLst>
                <a:ext uri="{FF2B5EF4-FFF2-40B4-BE49-F238E27FC236}">
                  <a16:creationId xmlns:a16="http://schemas.microsoft.com/office/drawing/2014/main" id="{1F783F0C-690A-AB24-2863-702E2625691A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085;p57">
              <a:extLst>
                <a:ext uri="{FF2B5EF4-FFF2-40B4-BE49-F238E27FC236}">
                  <a16:creationId xmlns:a16="http://schemas.microsoft.com/office/drawing/2014/main" id="{CE871225-203F-FF5C-7FF9-C87B6ABD65D1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086;p57">
              <a:extLst>
                <a:ext uri="{FF2B5EF4-FFF2-40B4-BE49-F238E27FC236}">
                  <a16:creationId xmlns:a16="http://schemas.microsoft.com/office/drawing/2014/main" id="{A2A0FEFB-3C97-8B8D-0A75-0C23E4D04990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087;p57">
              <a:extLst>
                <a:ext uri="{FF2B5EF4-FFF2-40B4-BE49-F238E27FC236}">
                  <a16:creationId xmlns:a16="http://schemas.microsoft.com/office/drawing/2014/main" id="{B970CA94-565A-5789-C4E2-E061060EC222}"/>
                </a:ext>
              </a:extLst>
            </p:cNvPr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088;p57">
              <a:extLst>
                <a:ext uri="{FF2B5EF4-FFF2-40B4-BE49-F238E27FC236}">
                  <a16:creationId xmlns:a16="http://schemas.microsoft.com/office/drawing/2014/main" id="{1DE1B16C-4094-E437-A3B4-E1783D6DC939}"/>
                </a:ext>
              </a:extLst>
            </p:cNvPr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089;p57">
              <a:extLst>
                <a:ext uri="{FF2B5EF4-FFF2-40B4-BE49-F238E27FC236}">
                  <a16:creationId xmlns:a16="http://schemas.microsoft.com/office/drawing/2014/main" id="{0BE77907-7728-A8AE-2782-D915170FC651}"/>
                </a:ext>
              </a:extLst>
            </p:cNvPr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090;p57">
              <a:extLst>
                <a:ext uri="{FF2B5EF4-FFF2-40B4-BE49-F238E27FC236}">
                  <a16:creationId xmlns:a16="http://schemas.microsoft.com/office/drawing/2014/main" id="{1BD1D848-3978-F276-77FD-EC4549743815}"/>
                </a:ext>
              </a:extLst>
            </p:cNvPr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091;p57">
              <a:extLst>
                <a:ext uri="{FF2B5EF4-FFF2-40B4-BE49-F238E27FC236}">
                  <a16:creationId xmlns:a16="http://schemas.microsoft.com/office/drawing/2014/main" id="{BF31D8EB-8643-B29D-495B-E9FF60E1E358}"/>
                </a:ext>
              </a:extLst>
            </p:cNvPr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092;p57">
              <a:extLst>
                <a:ext uri="{FF2B5EF4-FFF2-40B4-BE49-F238E27FC236}">
                  <a16:creationId xmlns:a16="http://schemas.microsoft.com/office/drawing/2014/main" id="{730D7AEA-4C31-A166-577B-E1D1275FBA2D}"/>
                </a:ext>
              </a:extLst>
            </p:cNvPr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093;p57">
              <a:extLst>
                <a:ext uri="{FF2B5EF4-FFF2-40B4-BE49-F238E27FC236}">
                  <a16:creationId xmlns:a16="http://schemas.microsoft.com/office/drawing/2014/main" id="{95FC2B7C-3A20-5A26-5340-C532F93C5353}"/>
                </a:ext>
              </a:extLst>
            </p:cNvPr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094;p57">
              <a:extLst>
                <a:ext uri="{FF2B5EF4-FFF2-40B4-BE49-F238E27FC236}">
                  <a16:creationId xmlns:a16="http://schemas.microsoft.com/office/drawing/2014/main" id="{4AE2F09D-A407-7A45-69A5-B253A3368D2A}"/>
                </a:ext>
              </a:extLst>
            </p:cNvPr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095;p57">
              <a:extLst>
                <a:ext uri="{FF2B5EF4-FFF2-40B4-BE49-F238E27FC236}">
                  <a16:creationId xmlns:a16="http://schemas.microsoft.com/office/drawing/2014/main" id="{926B9F1F-BC81-A9AF-7652-19D043682B94}"/>
                </a:ext>
              </a:extLst>
            </p:cNvPr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096;p57">
              <a:extLst>
                <a:ext uri="{FF2B5EF4-FFF2-40B4-BE49-F238E27FC236}">
                  <a16:creationId xmlns:a16="http://schemas.microsoft.com/office/drawing/2014/main" id="{F8481B95-BAD1-5F09-A580-4CBFFF3FB35C}"/>
                </a:ext>
              </a:extLst>
            </p:cNvPr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097;p57">
              <a:extLst>
                <a:ext uri="{FF2B5EF4-FFF2-40B4-BE49-F238E27FC236}">
                  <a16:creationId xmlns:a16="http://schemas.microsoft.com/office/drawing/2014/main" id="{F3A9B39B-875A-C56E-D658-1E9E0953C27C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098;p57">
              <a:extLst>
                <a:ext uri="{FF2B5EF4-FFF2-40B4-BE49-F238E27FC236}">
                  <a16:creationId xmlns:a16="http://schemas.microsoft.com/office/drawing/2014/main" id="{83904F7E-609D-E02D-71C6-C565AAE51F69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099;p57">
              <a:extLst>
                <a:ext uri="{FF2B5EF4-FFF2-40B4-BE49-F238E27FC236}">
                  <a16:creationId xmlns:a16="http://schemas.microsoft.com/office/drawing/2014/main" id="{15B44A38-3ECD-CBEB-F249-7DDF0ED5244E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100;p57">
              <a:extLst>
                <a:ext uri="{FF2B5EF4-FFF2-40B4-BE49-F238E27FC236}">
                  <a16:creationId xmlns:a16="http://schemas.microsoft.com/office/drawing/2014/main" id="{0E8EF0F4-EC3E-5506-DF85-2B2D3BA88BDB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101;p57">
              <a:extLst>
                <a:ext uri="{FF2B5EF4-FFF2-40B4-BE49-F238E27FC236}">
                  <a16:creationId xmlns:a16="http://schemas.microsoft.com/office/drawing/2014/main" id="{1C886CEA-4C10-63F1-BF42-D4471FE03B40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102;p57">
              <a:extLst>
                <a:ext uri="{FF2B5EF4-FFF2-40B4-BE49-F238E27FC236}">
                  <a16:creationId xmlns:a16="http://schemas.microsoft.com/office/drawing/2014/main" id="{C364383A-6C38-3FDF-0262-A4A8DD6FC31B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103;p57">
              <a:extLst>
                <a:ext uri="{FF2B5EF4-FFF2-40B4-BE49-F238E27FC236}">
                  <a16:creationId xmlns:a16="http://schemas.microsoft.com/office/drawing/2014/main" id="{D7F6985B-0D69-96AA-9A6D-AF9CCEAF87B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104;p57">
              <a:extLst>
                <a:ext uri="{FF2B5EF4-FFF2-40B4-BE49-F238E27FC236}">
                  <a16:creationId xmlns:a16="http://schemas.microsoft.com/office/drawing/2014/main" id="{FCAE57AB-CB54-011D-EE11-2FFE5617704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105;p57">
              <a:extLst>
                <a:ext uri="{FF2B5EF4-FFF2-40B4-BE49-F238E27FC236}">
                  <a16:creationId xmlns:a16="http://schemas.microsoft.com/office/drawing/2014/main" id="{3B72F3CF-515C-3C86-8066-80B53460F014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106;p57">
              <a:extLst>
                <a:ext uri="{FF2B5EF4-FFF2-40B4-BE49-F238E27FC236}">
                  <a16:creationId xmlns:a16="http://schemas.microsoft.com/office/drawing/2014/main" id="{3CE1DF28-F0AD-A224-ACE7-DB2E77668EDA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107;p57">
              <a:extLst>
                <a:ext uri="{FF2B5EF4-FFF2-40B4-BE49-F238E27FC236}">
                  <a16:creationId xmlns:a16="http://schemas.microsoft.com/office/drawing/2014/main" id="{1AB1B64A-60F3-5B2F-509A-F9C57A1F20DD}"/>
                </a:ext>
              </a:extLst>
            </p:cNvPr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108;p57">
              <a:extLst>
                <a:ext uri="{FF2B5EF4-FFF2-40B4-BE49-F238E27FC236}">
                  <a16:creationId xmlns:a16="http://schemas.microsoft.com/office/drawing/2014/main" id="{14BA31C6-06B4-14FA-FCBE-BCD334B0BDA3}"/>
                </a:ext>
              </a:extLst>
            </p:cNvPr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109;p57">
              <a:extLst>
                <a:ext uri="{FF2B5EF4-FFF2-40B4-BE49-F238E27FC236}">
                  <a16:creationId xmlns:a16="http://schemas.microsoft.com/office/drawing/2014/main" id="{0B929A74-1A2D-64BF-8318-C1CEAFB0F26C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110;p57">
              <a:extLst>
                <a:ext uri="{FF2B5EF4-FFF2-40B4-BE49-F238E27FC236}">
                  <a16:creationId xmlns:a16="http://schemas.microsoft.com/office/drawing/2014/main" id="{E1423A25-7CCD-FD56-8F41-BA178F43613F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111;p57">
              <a:extLst>
                <a:ext uri="{FF2B5EF4-FFF2-40B4-BE49-F238E27FC236}">
                  <a16:creationId xmlns:a16="http://schemas.microsoft.com/office/drawing/2014/main" id="{025F1AE7-A5AB-C041-8737-F2CC896E61B6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112;p57">
              <a:extLst>
                <a:ext uri="{FF2B5EF4-FFF2-40B4-BE49-F238E27FC236}">
                  <a16:creationId xmlns:a16="http://schemas.microsoft.com/office/drawing/2014/main" id="{6FBEFBDF-543B-C7F1-5AC9-5BD2181DAAAE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113;p57">
              <a:extLst>
                <a:ext uri="{FF2B5EF4-FFF2-40B4-BE49-F238E27FC236}">
                  <a16:creationId xmlns:a16="http://schemas.microsoft.com/office/drawing/2014/main" id="{936B7FAD-98C3-48DA-A602-8D9F065DCAFC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114;p57">
              <a:extLst>
                <a:ext uri="{FF2B5EF4-FFF2-40B4-BE49-F238E27FC236}">
                  <a16:creationId xmlns:a16="http://schemas.microsoft.com/office/drawing/2014/main" id="{2F18C1F4-7B0E-156F-E874-639930692D88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115;p57">
              <a:extLst>
                <a:ext uri="{FF2B5EF4-FFF2-40B4-BE49-F238E27FC236}">
                  <a16:creationId xmlns:a16="http://schemas.microsoft.com/office/drawing/2014/main" id="{F1F99796-9BDC-7EA0-715D-0A9E63989CD3}"/>
                </a:ext>
              </a:extLst>
            </p:cNvPr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116;p57">
              <a:extLst>
                <a:ext uri="{FF2B5EF4-FFF2-40B4-BE49-F238E27FC236}">
                  <a16:creationId xmlns:a16="http://schemas.microsoft.com/office/drawing/2014/main" id="{0BED0A3B-A54B-F956-6343-72E2F2407E38}"/>
                </a:ext>
              </a:extLst>
            </p:cNvPr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117;p57">
              <a:extLst>
                <a:ext uri="{FF2B5EF4-FFF2-40B4-BE49-F238E27FC236}">
                  <a16:creationId xmlns:a16="http://schemas.microsoft.com/office/drawing/2014/main" id="{A961EF60-68AE-F71A-6BC5-7A722C88530C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118;p57">
              <a:extLst>
                <a:ext uri="{FF2B5EF4-FFF2-40B4-BE49-F238E27FC236}">
                  <a16:creationId xmlns:a16="http://schemas.microsoft.com/office/drawing/2014/main" id="{63228A12-B7C1-BAD8-113E-D7C32EA01DDA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119;p57">
              <a:extLst>
                <a:ext uri="{FF2B5EF4-FFF2-40B4-BE49-F238E27FC236}">
                  <a16:creationId xmlns:a16="http://schemas.microsoft.com/office/drawing/2014/main" id="{949CABAD-7488-ED88-3FB7-5DB39A1106D5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120;p57">
              <a:extLst>
                <a:ext uri="{FF2B5EF4-FFF2-40B4-BE49-F238E27FC236}">
                  <a16:creationId xmlns:a16="http://schemas.microsoft.com/office/drawing/2014/main" id="{55B54EE7-1CE6-044F-A55D-CFF726AF2D79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121;p57">
              <a:extLst>
                <a:ext uri="{FF2B5EF4-FFF2-40B4-BE49-F238E27FC236}">
                  <a16:creationId xmlns:a16="http://schemas.microsoft.com/office/drawing/2014/main" id="{14C68FB7-2912-D7BC-3D7D-7604A6FBCEDF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122;p57">
              <a:extLst>
                <a:ext uri="{FF2B5EF4-FFF2-40B4-BE49-F238E27FC236}">
                  <a16:creationId xmlns:a16="http://schemas.microsoft.com/office/drawing/2014/main" id="{1291076D-42C1-1063-B273-CB1F176C5131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123;p57">
              <a:extLst>
                <a:ext uri="{FF2B5EF4-FFF2-40B4-BE49-F238E27FC236}">
                  <a16:creationId xmlns:a16="http://schemas.microsoft.com/office/drawing/2014/main" id="{B8609ACC-B20F-9AD1-B964-37A48DE7AAB4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124;p57">
              <a:extLst>
                <a:ext uri="{FF2B5EF4-FFF2-40B4-BE49-F238E27FC236}">
                  <a16:creationId xmlns:a16="http://schemas.microsoft.com/office/drawing/2014/main" id="{3DA1A612-B2DA-CADC-E4A6-5C0B48CDE76F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125;p57">
              <a:extLst>
                <a:ext uri="{FF2B5EF4-FFF2-40B4-BE49-F238E27FC236}">
                  <a16:creationId xmlns:a16="http://schemas.microsoft.com/office/drawing/2014/main" id="{6CB6432A-D0E2-F7BE-2775-C66C1015A26E}"/>
                </a:ext>
              </a:extLst>
            </p:cNvPr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1036454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BB50BD-B8C9-43A7-A439-68CE899760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318832" y="247619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ass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285751-9555-DF6C-CA76-B94A9ED2A434}"/>
              </a:ext>
            </a:extLst>
          </p:cNvPr>
          <p:cNvSpPr/>
          <p:nvPr/>
        </p:nvSpPr>
        <p:spPr>
          <a:xfrm>
            <a:off x="752508" y="1919963"/>
            <a:ext cx="1561646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 err="1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gl</a:t>
            </a:r>
            <a:endParaRPr lang="en-US" sz="9600" b="1" cap="none" spc="0" dirty="0">
              <a:ln w="12700" cmpd="sng">
                <a:solidFill>
                  <a:srgbClr val="000000"/>
                </a:solidFill>
                <a:prstDash val="solid"/>
              </a:ln>
              <a:solidFill>
                <a:srgbClr val="BDECBE"/>
              </a:solidFill>
              <a:effectLst/>
              <a:latin typeface="Hiragino Sans W9" panose="020B0400000000000000" pitchFamily="34" charset="-128"/>
              <a:ea typeface="Hiragino Sans W9" panose="020B0400000000000000" pitchFamily="34" charset="-128"/>
            </a:endParaRPr>
          </a:p>
        </p:txBody>
      </p:sp>
      <p:pic>
        <p:nvPicPr>
          <p:cNvPr id="4" name="We Can 2 Term 2 (2022) WB_CD 5_16.mp3">
            <a:hlinkClick r:id="" action="ppaction://media"/>
            <a:extLst>
              <a:ext uri="{FF2B5EF4-FFF2-40B4-BE49-F238E27FC236}">
                <a16:creationId xmlns:a16="http://schemas.microsoft.com/office/drawing/2014/main" id="{20F66697-6F4D-72F0-A5F4-D42B7E91DA4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3996.0807" end="41514.663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149059" y="815717"/>
            <a:ext cx="812800" cy="8128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5ECE824-81FB-30BF-6364-2C818BE68CF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60343" y="1628516"/>
            <a:ext cx="2101516" cy="17412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472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332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/>
      <p:bldP spid="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BB50BD-B8C9-43A7-A439-68CE899760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632099" y="247619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 err="1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alg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285751-9555-DF6C-CA76-B94A9ED2A434}"/>
              </a:ext>
            </a:extLst>
          </p:cNvPr>
          <p:cNvSpPr/>
          <p:nvPr/>
        </p:nvSpPr>
        <p:spPr>
          <a:xfrm>
            <a:off x="869527" y="1919963"/>
            <a:ext cx="1327608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 err="1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fl</a:t>
            </a:r>
            <a:endParaRPr lang="en-US" sz="9600" b="1" cap="none" spc="0" dirty="0">
              <a:ln w="12700" cmpd="sng">
                <a:solidFill>
                  <a:srgbClr val="000000"/>
                </a:solidFill>
                <a:prstDash val="solid"/>
              </a:ln>
              <a:solidFill>
                <a:srgbClr val="BDECBE"/>
              </a:solidFill>
              <a:effectLst/>
              <a:latin typeface="Hiragino Sans W9" panose="020B0400000000000000" pitchFamily="34" charset="-128"/>
              <a:ea typeface="Hiragino Sans W9" panose="020B0400000000000000" pitchFamily="34" charset="-128"/>
            </a:endParaRPr>
          </a:p>
        </p:txBody>
      </p:sp>
      <p:pic>
        <p:nvPicPr>
          <p:cNvPr id="4" name="We Can 2 Term 2 (2022) WB_CD 5_16.mp3">
            <a:hlinkClick r:id="" action="ppaction://media"/>
            <a:extLst>
              <a:ext uri="{FF2B5EF4-FFF2-40B4-BE49-F238E27FC236}">
                <a16:creationId xmlns:a16="http://schemas.microsoft.com/office/drawing/2014/main" id="{89225187-9FC1-E97D-E49F-6A3ECB7A177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7268.2466" end="49022.8274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149059" y="815717"/>
            <a:ext cx="812800" cy="8128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08788EF-BE37-DE8A-CBA7-AFC8A159892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39132" y="1994456"/>
            <a:ext cx="1327608" cy="14951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6976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54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/>
      <p:bldP spid="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BB50BD-B8C9-43A7-A439-68CE899760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462765" y="247619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ant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285751-9555-DF6C-CA76-B94A9ED2A434}"/>
              </a:ext>
            </a:extLst>
          </p:cNvPr>
          <p:cNvSpPr/>
          <p:nvPr/>
        </p:nvSpPr>
        <p:spPr>
          <a:xfrm>
            <a:off x="727662" y="1919963"/>
            <a:ext cx="1611339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pl</a:t>
            </a:r>
          </a:p>
        </p:txBody>
      </p:sp>
      <p:pic>
        <p:nvPicPr>
          <p:cNvPr id="5" name="We Can 2 Term 2 (2022) WB_CD 5_16.mp3">
            <a:hlinkClick r:id="" action="ppaction://media"/>
            <a:extLst>
              <a:ext uri="{FF2B5EF4-FFF2-40B4-BE49-F238E27FC236}">
                <a16:creationId xmlns:a16="http://schemas.microsoft.com/office/drawing/2014/main" id="{74F86C8A-8BD0-09BD-177C-1E5739B58A5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5063.9121" end="31178.4586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974888" y="824425"/>
            <a:ext cx="812800" cy="8128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75B571E-F41B-806A-9164-D46A6F254A4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29896" y="2031781"/>
            <a:ext cx="1611339" cy="1229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9232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59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/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BB50BD-B8C9-43A7-A439-68CE899760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395032" y="247619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 err="1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ock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285751-9555-DF6C-CA76-B94A9ED2A434}"/>
              </a:ext>
            </a:extLst>
          </p:cNvPr>
          <p:cNvSpPr/>
          <p:nvPr/>
        </p:nvSpPr>
        <p:spPr>
          <a:xfrm>
            <a:off x="796591" y="1919963"/>
            <a:ext cx="1473480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cl</a:t>
            </a:r>
          </a:p>
        </p:txBody>
      </p:sp>
      <p:pic>
        <p:nvPicPr>
          <p:cNvPr id="4" name="We Can 2 Term 2 (2022) WB_CD 5_16.mp3">
            <a:hlinkClick r:id="" action="ppaction://media"/>
            <a:extLst>
              <a:ext uri="{FF2B5EF4-FFF2-40B4-BE49-F238E27FC236}">
                <a16:creationId xmlns:a16="http://schemas.microsoft.com/office/drawing/2014/main" id="{6B0AFD48-5560-D869-0226-1C8C3840755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6303.0348" end="20137.2549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149059" y="815717"/>
            <a:ext cx="812800" cy="8128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BA232E8-276C-9435-15C4-A747531954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77351" y="2167666"/>
            <a:ext cx="1571708" cy="10742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4583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39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/>
      <p:bldP spid="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BB50BD-B8C9-43A7-A439-68CE899760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809702" y="247619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y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285751-9555-DF6C-CA76-B94A9ED2A434}"/>
              </a:ext>
            </a:extLst>
          </p:cNvPr>
          <p:cNvSpPr/>
          <p:nvPr/>
        </p:nvSpPr>
        <p:spPr>
          <a:xfrm>
            <a:off x="1171228" y="1919963"/>
            <a:ext cx="1327607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 err="1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fl</a:t>
            </a:r>
            <a:endParaRPr lang="en-US" sz="9600" b="1" cap="none" spc="0" dirty="0">
              <a:ln w="12700" cmpd="sng">
                <a:solidFill>
                  <a:srgbClr val="000000"/>
                </a:solidFill>
                <a:prstDash val="solid"/>
              </a:ln>
              <a:solidFill>
                <a:srgbClr val="BDECBE"/>
              </a:solidFill>
              <a:effectLst/>
              <a:latin typeface="Hiragino Sans W9" panose="020B0400000000000000" pitchFamily="34" charset="-128"/>
              <a:ea typeface="Hiragino Sans W9" panose="020B0400000000000000" pitchFamily="34" charset="-128"/>
            </a:endParaRPr>
          </a:p>
        </p:txBody>
      </p:sp>
      <p:pic>
        <p:nvPicPr>
          <p:cNvPr id="4" name="We Can 2 Term 2 (2022) WB_CD 5_16.mp3">
            <a:hlinkClick r:id="" action="ppaction://media"/>
            <a:extLst>
              <a:ext uri="{FF2B5EF4-FFF2-40B4-BE49-F238E27FC236}">
                <a16:creationId xmlns:a16="http://schemas.microsoft.com/office/drawing/2014/main" id="{A81FB99D-F1B0-5F34-7683-1A5A9C49ABC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2276.4648" end="13751.7553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149059" y="815717"/>
            <a:ext cx="812800" cy="8128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4933E0F-83C1-4739-A569-32A5EA6560A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43254" y="2337682"/>
            <a:ext cx="2241358" cy="1033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3041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80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/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BB50BD-B8C9-43A7-A439-68CE899760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462765" y="247619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ate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285751-9555-DF6C-CA76-B94A9ED2A434}"/>
              </a:ext>
            </a:extLst>
          </p:cNvPr>
          <p:cNvSpPr/>
          <p:nvPr/>
        </p:nvSpPr>
        <p:spPr>
          <a:xfrm>
            <a:off x="727662" y="1919963"/>
            <a:ext cx="1611339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pl</a:t>
            </a:r>
          </a:p>
        </p:txBody>
      </p:sp>
      <p:pic>
        <p:nvPicPr>
          <p:cNvPr id="4" name="We Can 2 Term 2 (2022) WB_CD 5_16.mp3">
            <a:hlinkClick r:id="" action="ppaction://media"/>
            <a:extLst>
              <a:ext uri="{FF2B5EF4-FFF2-40B4-BE49-F238E27FC236}">
                <a16:creationId xmlns:a16="http://schemas.microsoft.com/office/drawing/2014/main" id="{CE211AB6-DE1C-F5D0-CF21-29D35EA436A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0922.3777" end="25035.8678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149059" y="815717"/>
            <a:ext cx="812800" cy="8128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04A6587-ECCA-BCB6-6D18-5148E7C5F31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50258" y="1940692"/>
            <a:ext cx="1690977" cy="1985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4991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87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/>
      <p:bldP spid="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BB50BD-B8C9-43A7-A439-68CE899760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60746" y="247619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ass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285751-9555-DF6C-CA76-B94A9ED2A434}"/>
              </a:ext>
            </a:extLst>
          </p:cNvPr>
          <p:cNvSpPr/>
          <p:nvPr/>
        </p:nvSpPr>
        <p:spPr>
          <a:xfrm>
            <a:off x="689992" y="1919963"/>
            <a:ext cx="1686680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Cl</a:t>
            </a:r>
          </a:p>
        </p:txBody>
      </p:sp>
      <p:pic>
        <p:nvPicPr>
          <p:cNvPr id="5" name="We Can 2 Term 2 (2022) WB_CD 5_16.mp3">
            <a:hlinkClick r:id="" action="ppaction://media"/>
            <a:extLst>
              <a:ext uri="{FF2B5EF4-FFF2-40B4-BE49-F238E27FC236}">
                <a16:creationId xmlns:a16="http://schemas.microsoft.com/office/drawing/2014/main" id="{EB39FF3E-B244-767F-98F3-B00F38BCCBE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8905.3293" end="37091.1807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149059" y="815717"/>
            <a:ext cx="812800" cy="8128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788D89B-2F39-E1F1-05DD-D5E81726BE2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07818" y="1919963"/>
            <a:ext cx="1842053" cy="1394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2411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83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/>
      <p:bldP spid="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8" name="Oval 2687">
            <a:extLst>
              <a:ext uri="{FF2B5EF4-FFF2-40B4-BE49-F238E27FC236}">
                <a16:creationId xmlns:a16="http://schemas.microsoft.com/office/drawing/2014/main" id="{84053CE6-6C48-9272-5C4A-EE99C6BB9D24}"/>
              </a:ext>
            </a:extLst>
          </p:cNvPr>
          <p:cNvSpPr/>
          <p:nvPr/>
        </p:nvSpPr>
        <p:spPr>
          <a:xfrm>
            <a:off x="1361556" y="866375"/>
            <a:ext cx="2564273" cy="251861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DD3812-1E10-C7D9-6F82-5B992DFE61C5}"/>
              </a:ext>
            </a:extLst>
          </p:cNvPr>
          <p:cNvSpPr/>
          <p:nvPr/>
        </p:nvSpPr>
        <p:spPr>
          <a:xfrm>
            <a:off x="487981" y="648146"/>
            <a:ext cx="4463081" cy="264687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EB78D6-9086-15AB-D98B-AAAFE96B6E9C}"/>
              </a:ext>
            </a:extLst>
          </p:cNvPr>
          <p:cNvSpPr/>
          <p:nvPr/>
        </p:nvSpPr>
        <p:spPr>
          <a:xfrm>
            <a:off x="544949" y="677385"/>
            <a:ext cx="4463081" cy="264687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grpSp>
        <p:nvGrpSpPr>
          <p:cNvPr id="5" name="Google Shape;1270;p36">
            <a:extLst>
              <a:ext uri="{FF2B5EF4-FFF2-40B4-BE49-F238E27FC236}">
                <a16:creationId xmlns:a16="http://schemas.microsoft.com/office/drawing/2014/main" id="{29BE76D8-BAC7-EC23-DAD8-EB6F1CFDC008}"/>
              </a:ext>
            </a:extLst>
          </p:cNvPr>
          <p:cNvGrpSpPr/>
          <p:nvPr/>
        </p:nvGrpSpPr>
        <p:grpSpPr>
          <a:xfrm flipH="1">
            <a:off x="738154" y="740704"/>
            <a:ext cx="760412" cy="751468"/>
            <a:chOff x="5149750" y="3034050"/>
            <a:chExt cx="952300" cy="941100"/>
          </a:xfrm>
        </p:grpSpPr>
        <p:sp>
          <p:nvSpPr>
            <p:cNvPr id="6" name="Google Shape;1271;p36">
              <a:extLst>
                <a:ext uri="{FF2B5EF4-FFF2-40B4-BE49-F238E27FC236}">
                  <a16:creationId xmlns:a16="http://schemas.microsoft.com/office/drawing/2014/main" id="{DA655626-B268-AE24-C2F6-46EB373B73C3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72;p36">
              <a:extLst>
                <a:ext uri="{FF2B5EF4-FFF2-40B4-BE49-F238E27FC236}">
                  <a16:creationId xmlns:a16="http://schemas.microsoft.com/office/drawing/2014/main" id="{1FA47CBB-E4DA-AD33-8E45-48A62D4C552B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73;p36">
              <a:extLst>
                <a:ext uri="{FF2B5EF4-FFF2-40B4-BE49-F238E27FC236}">
                  <a16:creationId xmlns:a16="http://schemas.microsoft.com/office/drawing/2014/main" id="{1C1A78C5-6AB6-D9AA-49B6-1CFDDE8887C5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74;p36">
              <a:extLst>
                <a:ext uri="{FF2B5EF4-FFF2-40B4-BE49-F238E27FC236}">
                  <a16:creationId xmlns:a16="http://schemas.microsoft.com/office/drawing/2014/main" id="{37C67C69-12E4-2688-CE80-3514AB19FEF1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75;p36">
              <a:extLst>
                <a:ext uri="{FF2B5EF4-FFF2-40B4-BE49-F238E27FC236}">
                  <a16:creationId xmlns:a16="http://schemas.microsoft.com/office/drawing/2014/main" id="{4E2B5879-F8EC-3553-E5F8-4F7D121E2AD6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76;p36">
              <a:extLst>
                <a:ext uri="{FF2B5EF4-FFF2-40B4-BE49-F238E27FC236}">
                  <a16:creationId xmlns:a16="http://schemas.microsoft.com/office/drawing/2014/main" id="{526FA8E9-6AB1-0244-2E01-15761A5AF1D6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77;p36">
              <a:extLst>
                <a:ext uri="{FF2B5EF4-FFF2-40B4-BE49-F238E27FC236}">
                  <a16:creationId xmlns:a16="http://schemas.microsoft.com/office/drawing/2014/main" id="{20850B05-3E36-9062-EA53-1F883627D12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78;p36">
              <a:extLst>
                <a:ext uri="{FF2B5EF4-FFF2-40B4-BE49-F238E27FC236}">
                  <a16:creationId xmlns:a16="http://schemas.microsoft.com/office/drawing/2014/main" id="{CBA680CE-D83D-59E9-32A3-DDF38CC906D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79;p36">
              <a:extLst>
                <a:ext uri="{FF2B5EF4-FFF2-40B4-BE49-F238E27FC236}">
                  <a16:creationId xmlns:a16="http://schemas.microsoft.com/office/drawing/2014/main" id="{184AC37C-C137-820C-BA36-1B436058030A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0;p36">
              <a:extLst>
                <a:ext uri="{FF2B5EF4-FFF2-40B4-BE49-F238E27FC236}">
                  <a16:creationId xmlns:a16="http://schemas.microsoft.com/office/drawing/2014/main" id="{E4D07485-2388-5459-2BFC-7EF9B3DC0F5E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1;p36">
              <a:extLst>
                <a:ext uri="{FF2B5EF4-FFF2-40B4-BE49-F238E27FC236}">
                  <a16:creationId xmlns:a16="http://schemas.microsoft.com/office/drawing/2014/main" id="{6E36EAF1-9F52-BEAD-CBD4-FA87556B9A75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2;p36">
              <a:extLst>
                <a:ext uri="{FF2B5EF4-FFF2-40B4-BE49-F238E27FC236}">
                  <a16:creationId xmlns:a16="http://schemas.microsoft.com/office/drawing/2014/main" id="{A21E8CE1-7383-377F-5E77-9EBA37D558BD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3;p36">
              <a:extLst>
                <a:ext uri="{FF2B5EF4-FFF2-40B4-BE49-F238E27FC236}">
                  <a16:creationId xmlns:a16="http://schemas.microsoft.com/office/drawing/2014/main" id="{FDE49960-C9BC-E4C2-7ABD-5F96501D60B2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4;p36">
              <a:extLst>
                <a:ext uri="{FF2B5EF4-FFF2-40B4-BE49-F238E27FC236}">
                  <a16:creationId xmlns:a16="http://schemas.microsoft.com/office/drawing/2014/main" id="{4EDD752A-F1A8-24AD-7385-9E0B7EF90A32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;p36">
              <a:extLst>
                <a:ext uri="{FF2B5EF4-FFF2-40B4-BE49-F238E27FC236}">
                  <a16:creationId xmlns:a16="http://schemas.microsoft.com/office/drawing/2014/main" id="{4430160F-739E-B08E-3CA0-4ABFFE5AB78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6;p36">
              <a:extLst>
                <a:ext uri="{FF2B5EF4-FFF2-40B4-BE49-F238E27FC236}">
                  <a16:creationId xmlns:a16="http://schemas.microsoft.com/office/drawing/2014/main" id="{5EE78305-BE78-F74A-C5CC-F70B62853EA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87;p36">
              <a:extLst>
                <a:ext uri="{FF2B5EF4-FFF2-40B4-BE49-F238E27FC236}">
                  <a16:creationId xmlns:a16="http://schemas.microsoft.com/office/drawing/2014/main" id="{4F27AE78-1BDF-0657-4A7D-A7DDEC7AA6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88;p36">
              <a:extLst>
                <a:ext uri="{FF2B5EF4-FFF2-40B4-BE49-F238E27FC236}">
                  <a16:creationId xmlns:a16="http://schemas.microsoft.com/office/drawing/2014/main" id="{231DE4F7-8984-113A-0824-8EA9A863F6C0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89;p36">
              <a:extLst>
                <a:ext uri="{FF2B5EF4-FFF2-40B4-BE49-F238E27FC236}">
                  <a16:creationId xmlns:a16="http://schemas.microsoft.com/office/drawing/2014/main" id="{FAB419BA-0428-8054-5C68-F325366867F0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90;p36">
              <a:extLst>
                <a:ext uri="{FF2B5EF4-FFF2-40B4-BE49-F238E27FC236}">
                  <a16:creationId xmlns:a16="http://schemas.microsoft.com/office/drawing/2014/main" id="{279607DD-96ED-8233-CED6-1BCCA2B58DF4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91;p36">
              <a:extLst>
                <a:ext uri="{FF2B5EF4-FFF2-40B4-BE49-F238E27FC236}">
                  <a16:creationId xmlns:a16="http://schemas.microsoft.com/office/drawing/2014/main" id="{89804215-3AD4-73AA-2C26-D1A1A07D6F8D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92;p36">
              <a:extLst>
                <a:ext uri="{FF2B5EF4-FFF2-40B4-BE49-F238E27FC236}">
                  <a16:creationId xmlns:a16="http://schemas.microsoft.com/office/drawing/2014/main" id="{1165725F-B906-E306-E921-2F9EAC8A0C6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93;p36">
              <a:extLst>
                <a:ext uri="{FF2B5EF4-FFF2-40B4-BE49-F238E27FC236}">
                  <a16:creationId xmlns:a16="http://schemas.microsoft.com/office/drawing/2014/main" id="{E88C0380-7039-C6CE-CFE8-43A3C1C6118C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4;p36">
              <a:extLst>
                <a:ext uri="{FF2B5EF4-FFF2-40B4-BE49-F238E27FC236}">
                  <a16:creationId xmlns:a16="http://schemas.microsoft.com/office/drawing/2014/main" id="{BFD73A34-E5BD-5240-49B4-00A98AF18A6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95;p36">
              <a:extLst>
                <a:ext uri="{FF2B5EF4-FFF2-40B4-BE49-F238E27FC236}">
                  <a16:creationId xmlns:a16="http://schemas.microsoft.com/office/drawing/2014/main" id="{B9359F90-4849-A64D-A394-E321FA79D4E2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96;p36">
              <a:extLst>
                <a:ext uri="{FF2B5EF4-FFF2-40B4-BE49-F238E27FC236}">
                  <a16:creationId xmlns:a16="http://schemas.microsoft.com/office/drawing/2014/main" id="{FC2235EE-3648-8FF9-2721-69569E53180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97;p36">
              <a:extLst>
                <a:ext uri="{FF2B5EF4-FFF2-40B4-BE49-F238E27FC236}">
                  <a16:creationId xmlns:a16="http://schemas.microsoft.com/office/drawing/2014/main" id="{BCA6B8B9-2CCB-5273-DB1A-189470C8791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98;p36">
              <a:extLst>
                <a:ext uri="{FF2B5EF4-FFF2-40B4-BE49-F238E27FC236}">
                  <a16:creationId xmlns:a16="http://schemas.microsoft.com/office/drawing/2014/main" id="{FC1A15ED-1F75-A407-02F7-7D216557D9E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99;p36">
              <a:extLst>
                <a:ext uri="{FF2B5EF4-FFF2-40B4-BE49-F238E27FC236}">
                  <a16:creationId xmlns:a16="http://schemas.microsoft.com/office/drawing/2014/main" id="{E0A37DA9-B8F9-157F-BB69-A694737DFCB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00;p36">
              <a:extLst>
                <a:ext uri="{FF2B5EF4-FFF2-40B4-BE49-F238E27FC236}">
                  <a16:creationId xmlns:a16="http://schemas.microsoft.com/office/drawing/2014/main" id="{8AA161D7-E7E3-7CA8-FCE3-9C09F850C449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1;p36">
              <a:extLst>
                <a:ext uri="{FF2B5EF4-FFF2-40B4-BE49-F238E27FC236}">
                  <a16:creationId xmlns:a16="http://schemas.microsoft.com/office/drawing/2014/main" id="{72B79D63-F3E0-2199-632D-4BC62E3C33F2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02;p36">
              <a:extLst>
                <a:ext uri="{FF2B5EF4-FFF2-40B4-BE49-F238E27FC236}">
                  <a16:creationId xmlns:a16="http://schemas.microsoft.com/office/drawing/2014/main" id="{F0B6B1D4-6045-DAC1-31E7-C8AB2058649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03;p36">
              <a:extLst>
                <a:ext uri="{FF2B5EF4-FFF2-40B4-BE49-F238E27FC236}">
                  <a16:creationId xmlns:a16="http://schemas.microsoft.com/office/drawing/2014/main" id="{24222945-7BF9-1896-0FA9-E53A1044E58B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4;p36">
              <a:extLst>
                <a:ext uri="{FF2B5EF4-FFF2-40B4-BE49-F238E27FC236}">
                  <a16:creationId xmlns:a16="http://schemas.microsoft.com/office/drawing/2014/main" id="{CA2D97E8-A9DC-7C83-4830-717B05AF6D6D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5;p36">
              <a:extLst>
                <a:ext uri="{FF2B5EF4-FFF2-40B4-BE49-F238E27FC236}">
                  <a16:creationId xmlns:a16="http://schemas.microsoft.com/office/drawing/2014/main" id="{BACC93E1-8B15-0831-61D1-FB2D0EADD448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6;p36">
              <a:extLst>
                <a:ext uri="{FF2B5EF4-FFF2-40B4-BE49-F238E27FC236}">
                  <a16:creationId xmlns:a16="http://schemas.microsoft.com/office/drawing/2014/main" id="{BC16A72F-09C8-5E0A-4549-A5052B68639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7;p36">
              <a:extLst>
                <a:ext uri="{FF2B5EF4-FFF2-40B4-BE49-F238E27FC236}">
                  <a16:creationId xmlns:a16="http://schemas.microsoft.com/office/drawing/2014/main" id="{4FCB5E4B-2F0B-8FD2-96DF-D4DE51EC442F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08;p36">
              <a:extLst>
                <a:ext uri="{FF2B5EF4-FFF2-40B4-BE49-F238E27FC236}">
                  <a16:creationId xmlns:a16="http://schemas.microsoft.com/office/drawing/2014/main" id="{488FCB75-4602-E910-6998-CB5F633AC6C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309;p36">
              <a:extLst>
                <a:ext uri="{FF2B5EF4-FFF2-40B4-BE49-F238E27FC236}">
                  <a16:creationId xmlns:a16="http://schemas.microsoft.com/office/drawing/2014/main" id="{0E64CC37-5154-F31E-5B7F-C389D93A248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10;p36">
              <a:extLst>
                <a:ext uri="{FF2B5EF4-FFF2-40B4-BE49-F238E27FC236}">
                  <a16:creationId xmlns:a16="http://schemas.microsoft.com/office/drawing/2014/main" id="{BFDF6A45-B86C-07F8-7211-192B7E0EC9E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11;p36">
              <a:extLst>
                <a:ext uri="{FF2B5EF4-FFF2-40B4-BE49-F238E27FC236}">
                  <a16:creationId xmlns:a16="http://schemas.microsoft.com/office/drawing/2014/main" id="{FA881DC9-FB3C-5EF8-BB44-759F240762C6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12;p36">
              <a:extLst>
                <a:ext uri="{FF2B5EF4-FFF2-40B4-BE49-F238E27FC236}">
                  <a16:creationId xmlns:a16="http://schemas.microsoft.com/office/drawing/2014/main" id="{ABCB18A5-249B-16F5-ACCC-3AA5E2456188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13;p36">
              <a:extLst>
                <a:ext uri="{FF2B5EF4-FFF2-40B4-BE49-F238E27FC236}">
                  <a16:creationId xmlns:a16="http://schemas.microsoft.com/office/drawing/2014/main" id="{4833CDC8-7F6A-7259-A4C7-9EE840655E4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14;p36">
              <a:extLst>
                <a:ext uri="{FF2B5EF4-FFF2-40B4-BE49-F238E27FC236}">
                  <a16:creationId xmlns:a16="http://schemas.microsoft.com/office/drawing/2014/main" id="{47F6F75A-EEFF-14E5-EC2B-5288780F6E4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15;p36">
              <a:extLst>
                <a:ext uri="{FF2B5EF4-FFF2-40B4-BE49-F238E27FC236}">
                  <a16:creationId xmlns:a16="http://schemas.microsoft.com/office/drawing/2014/main" id="{4C6B55B3-3717-EFB3-0FCB-04F25F86E218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16;p36">
              <a:extLst>
                <a:ext uri="{FF2B5EF4-FFF2-40B4-BE49-F238E27FC236}">
                  <a16:creationId xmlns:a16="http://schemas.microsoft.com/office/drawing/2014/main" id="{C4CC3C9B-16CF-CEE1-AE02-6DFC26C03DA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17;p36">
              <a:extLst>
                <a:ext uri="{FF2B5EF4-FFF2-40B4-BE49-F238E27FC236}">
                  <a16:creationId xmlns:a16="http://schemas.microsoft.com/office/drawing/2014/main" id="{0663F071-4090-C482-D2E7-8DE7ACFB3B66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18;p36">
              <a:extLst>
                <a:ext uri="{FF2B5EF4-FFF2-40B4-BE49-F238E27FC236}">
                  <a16:creationId xmlns:a16="http://schemas.microsoft.com/office/drawing/2014/main" id="{D425E1B7-9E40-6911-90DE-66E83A6D01D7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19;p36">
              <a:extLst>
                <a:ext uri="{FF2B5EF4-FFF2-40B4-BE49-F238E27FC236}">
                  <a16:creationId xmlns:a16="http://schemas.microsoft.com/office/drawing/2014/main" id="{04F19AE1-B04B-7B30-FCA1-D14A84B9BDAB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20;p36">
              <a:extLst>
                <a:ext uri="{FF2B5EF4-FFF2-40B4-BE49-F238E27FC236}">
                  <a16:creationId xmlns:a16="http://schemas.microsoft.com/office/drawing/2014/main" id="{D06E077E-DF13-8969-E0CD-217BC1DDD04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21;p36">
              <a:extLst>
                <a:ext uri="{FF2B5EF4-FFF2-40B4-BE49-F238E27FC236}">
                  <a16:creationId xmlns:a16="http://schemas.microsoft.com/office/drawing/2014/main" id="{DDA5744E-B90E-E8DB-3DCD-242298D5861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22;p36">
              <a:extLst>
                <a:ext uri="{FF2B5EF4-FFF2-40B4-BE49-F238E27FC236}">
                  <a16:creationId xmlns:a16="http://schemas.microsoft.com/office/drawing/2014/main" id="{709BD2C0-277F-CECD-5E8C-C1AAF68330D4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23;p36">
              <a:extLst>
                <a:ext uri="{FF2B5EF4-FFF2-40B4-BE49-F238E27FC236}">
                  <a16:creationId xmlns:a16="http://schemas.microsoft.com/office/drawing/2014/main" id="{3457CAD2-723A-91AC-EBA4-DB5F806CB4F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24;p36">
              <a:extLst>
                <a:ext uri="{FF2B5EF4-FFF2-40B4-BE49-F238E27FC236}">
                  <a16:creationId xmlns:a16="http://schemas.microsoft.com/office/drawing/2014/main" id="{56031C08-7F6A-07F2-A82A-69429773E484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25;p36">
              <a:extLst>
                <a:ext uri="{FF2B5EF4-FFF2-40B4-BE49-F238E27FC236}">
                  <a16:creationId xmlns:a16="http://schemas.microsoft.com/office/drawing/2014/main" id="{FA7AC02E-4D7E-A266-1895-7CFBCCF98F8F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26;p36">
              <a:extLst>
                <a:ext uri="{FF2B5EF4-FFF2-40B4-BE49-F238E27FC236}">
                  <a16:creationId xmlns:a16="http://schemas.microsoft.com/office/drawing/2014/main" id="{71E0F87C-5733-220B-C416-BD576F2F62BD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27;p36">
              <a:extLst>
                <a:ext uri="{FF2B5EF4-FFF2-40B4-BE49-F238E27FC236}">
                  <a16:creationId xmlns:a16="http://schemas.microsoft.com/office/drawing/2014/main" id="{49633E1D-044F-278B-A73C-3FD597B8F9EB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28;p36">
              <a:extLst>
                <a:ext uri="{FF2B5EF4-FFF2-40B4-BE49-F238E27FC236}">
                  <a16:creationId xmlns:a16="http://schemas.microsoft.com/office/drawing/2014/main" id="{25B2DEE9-5D10-545A-E354-F25AE9000936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329;p36">
              <a:extLst>
                <a:ext uri="{FF2B5EF4-FFF2-40B4-BE49-F238E27FC236}">
                  <a16:creationId xmlns:a16="http://schemas.microsoft.com/office/drawing/2014/main" id="{95688826-2E06-723E-FE0C-A5A767D9992B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1531;p37">
            <a:extLst>
              <a:ext uri="{FF2B5EF4-FFF2-40B4-BE49-F238E27FC236}">
                <a16:creationId xmlns:a16="http://schemas.microsoft.com/office/drawing/2014/main" id="{4FDC7B7D-6299-93D8-E29E-08F42E10646C}"/>
              </a:ext>
            </a:extLst>
          </p:cNvPr>
          <p:cNvGrpSpPr/>
          <p:nvPr/>
        </p:nvGrpSpPr>
        <p:grpSpPr>
          <a:xfrm rot="-703236">
            <a:off x="6909859" y="2685556"/>
            <a:ext cx="783050" cy="696936"/>
            <a:chOff x="4961724" y="379849"/>
            <a:chExt cx="1021941" cy="1010275"/>
          </a:xfrm>
        </p:grpSpPr>
        <p:sp>
          <p:nvSpPr>
            <p:cNvPr id="2548" name="Google Shape;1532;p37">
              <a:extLst>
                <a:ext uri="{FF2B5EF4-FFF2-40B4-BE49-F238E27FC236}">
                  <a16:creationId xmlns:a16="http://schemas.microsoft.com/office/drawing/2014/main" id="{8672FC51-F52B-68A8-68E0-52934E31372B}"/>
                </a:ext>
              </a:extLst>
            </p:cNvPr>
            <p:cNvSpPr/>
            <p:nvPr/>
          </p:nvSpPr>
          <p:spPr>
            <a:xfrm>
              <a:off x="4961724" y="379849"/>
              <a:ext cx="1021941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533;p37">
              <a:extLst>
                <a:ext uri="{FF2B5EF4-FFF2-40B4-BE49-F238E27FC236}">
                  <a16:creationId xmlns:a16="http://schemas.microsoft.com/office/drawing/2014/main" id="{D3B636BA-2317-F490-D40D-57C174E232CD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534;p37">
              <a:extLst>
                <a:ext uri="{FF2B5EF4-FFF2-40B4-BE49-F238E27FC236}">
                  <a16:creationId xmlns:a16="http://schemas.microsoft.com/office/drawing/2014/main" id="{41491796-0191-F3CF-2434-98BBAA3111C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535;p37">
              <a:extLst>
                <a:ext uri="{FF2B5EF4-FFF2-40B4-BE49-F238E27FC236}">
                  <a16:creationId xmlns:a16="http://schemas.microsoft.com/office/drawing/2014/main" id="{728ECCAF-6CB2-B6E0-C3B1-2FD0397156BE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536;p37">
              <a:extLst>
                <a:ext uri="{FF2B5EF4-FFF2-40B4-BE49-F238E27FC236}">
                  <a16:creationId xmlns:a16="http://schemas.microsoft.com/office/drawing/2014/main" id="{6AA88174-342B-4D0D-C4E9-1CE7299404F7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537;p37">
              <a:extLst>
                <a:ext uri="{FF2B5EF4-FFF2-40B4-BE49-F238E27FC236}">
                  <a16:creationId xmlns:a16="http://schemas.microsoft.com/office/drawing/2014/main" id="{483B88FC-F3CE-037C-0EBE-BAB65E7A33FC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538;p37">
              <a:extLst>
                <a:ext uri="{FF2B5EF4-FFF2-40B4-BE49-F238E27FC236}">
                  <a16:creationId xmlns:a16="http://schemas.microsoft.com/office/drawing/2014/main" id="{BCB3ED96-CADB-20B5-C3A1-4E875FD74D8A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539;p37">
              <a:extLst>
                <a:ext uri="{FF2B5EF4-FFF2-40B4-BE49-F238E27FC236}">
                  <a16:creationId xmlns:a16="http://schemas.microsoft.com/office/drawing/2014/main" id="{B0DFFFB5-C8E8-14BC-BD80-FAA574665FF6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540;p37">
              <a:extLst>
                <a:ext uri="{FF2B5EF4-FFF2-40B4-BE49-F238E27FC236}">
                  <a16:creationId xmlns:a16="http://schemas.microsoft.com/office/drawing/2014/main" id="{BBAE28BC-26BB-4A74-FF60-2343B175A6D6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541;p37">
              <a:extLst>
                <a:ext uri="{FF2B5EF4-FFF2-40B4-BE49-F238E27FC236}">
                  <a16:creationId xmlns:a16="http://schemas.microsoft.com/office/drawing/2014/main" id="{67038BC9-6166-CD21-B316-95AF84897F30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542;p37">
              <a:extLst>
                <a:ext uri="{FF2B5EF4-FFF2-40B4-BE49-F238E27FC236}">
                  <a16:creationId xmlns:a16="http://schemas.microsoft.com/office/drawing/2014/main" id="{8EC7EB9C-3828-42B5-4D49-C5CCD6193D41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543;p37">
              <a:extLst>
                <a:ext uri="{FF2B5EF4-FFF2-40B4-BE49-F238E27FC236}">
                  <a16:creationId xmlns:a16="http://schemas.microsoft.com/office/drawing/2014/main" id="{CAFEA2E1-A955-D27C-22F7-639C00217FAC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544;p37">
              <a:extLst>
                <a:ext uri="{FF2B5EF4-FFF2-40B4-BE49-F238E27FC236}">
                  <a16:creationId xmlns:a16="http://schemas.microsoft.com/office/drawing/2014/main" id="{0CC7CAEE-E8B7-BA56-1A03-AFB3D35344C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545;p37">
              <a:extLst>
                <a:ext uri="{FF2B5EF4-FFF2-40B4-BE49-F238E27FC236}">
                  <a16:creationId xmlns:a16="http://schemas.microsoft.com/office/drawing/2014/main" id="{48109266-5675-ED7F-3F21-F02C5BC54E4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546;p37">
              <a:extLst>
                <a:ext uri="{FF2B5EF4-FFF2-40B4-BE49-F238E27FC236}">
                  <a16:creationId xmlns:a16="http://schemas.microsoft.com/office/drawing/2014/main" id="{D93DA1D8-75FB-58D3-4903-E44BF503981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547;p37">
              <a:extLst>
                <a:ext uri="{FF2B5EF4-FFF2-40B4-BE49-F238E27FC236}">
                  <a16:creationId xmlns:a16="http://schemas.microsoft.com/office/drawing/2014/main" id="{24704C6A-7F80-FE69-EB8A-555DDABBC287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548;p37">
              <a:extLst>
                <a:ext uri="{FF2B5EF4-FFF2-40B4-BE49-F238E27FC236}">
                  <a16:creationId xmlns:a16="http://schemas.microsoft.com/office/drawing/2014/main" id="{FB74C4C9-F9A4-CB12-DBD0-5E30884A947E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549;p37">
              <a:extLst>
                <a:ext uri="{FF2B5EF4-FFF2-40B4-BE49-F238E27FC236}">
                  <a16:creationId xmlns:a16="http://schemas.microsoft.com/office/drawing/2014/main" id="{81301929-1F06-B49A-4678-86AE4E93AFA8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550;p37">
              <a:extLst>
                <a:ext uri="{FF2B5EF4-FFF2-40B4-BE49-F238E27FC236}">
                  <a16:creationId xmlns:a16="http://schemas.microsoft.com/office/drawing/2014/main" id="{F831023D-254C-E25B-DB2C-4B85C6DA211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551;p37">
              <a:extLst>
                <a:ext uri="{FF2B5EF4-FFF2-40B4-BE49-F238E27FC236}">
                  <a16:creationId xmlns:a16="http://schemas.microsoft.com/office/drawing/2014/main" id="{9087530C-0846-C4FA-19C9-23682E9BEA11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552;p37">
              <a:extLst>
                <a:ext uri="{FF2B5EF4-FFF2-40B4-BE49-F238E27FC236}">
                  <a16:creationId xmlns:a16="http://schemas.microsoft.com/office/drawing/2014/main" id="{08C34D50-16AF-EF24-A4AB-2F5C9139C9BF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553;p37">
              <a:extLst>
                <a:ext uri="{FF2B5EF4-FFF2-40B4-BE49-F238E27FC236}">
                  <a16:creationId xmlns:a16="http://schemas.microsoft.com/office/drawing/2014/main" id="{9E5C71E7-F83C-60D4-0926-72D6CC6DF635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554;p37">
              <a:extLst>
                <a:ext uri="{FF2B5EF4-FFF2-40B4-BE49-F238E27FC236}">
                  <a16:creationId xmlns:a16="http://schemas.microsoft.com/office/drawing/2014/main" id="{0249F0B3-26A2-2E2C-0E00-486D706607B4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555;p37">
              <a:extLst>
                <a:ext uri="{FF2B5EF4-FFF2-40B4-BE49-F238E27FC236}">
                  <a16:creationId xmlns:a16="http://schemas.microsoft.com/office/drawing/2014/main" id="{596C651B-443F-CBC1-7F2E-527606C585F1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556;p37">
              <a:extLst>
                <a:ext uri="{FF2B5EF4-FFF2-40B4-BE49-F238E27FC236}">
                  <a16:creationId xmlns:a16="http://schemas.microsoft.com/office/drawing/2014/main" id="{02C723F8-5D4C-6004-CF8A-DB8A673FC4BA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557;p37">
              <a:extLst>
                <a:ext uri="{FF2B5EF4-FFF2-40B4-BE49-F238E27FC236}">
                  <a16:creationId xmlns:a16="http://schemas.microsoft.com/office/drawing/2014/main" id="{9F6A05F0-B8B3-66F5-66FA-A3CB3E11982E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558;p37">
              <a:extLst>
                <a:ext uri="{FF2B5EF4-FFF2-40B4-BE49-F238E27FC236}">
                  <a16:creationId xmlns:a16="http://schemas.microsoft.com/office/drawing/2014/main" id="{0C3445C0-6A38-AF8B-B8A6-17A32F744C28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559;p37">
              <a:extLst>
                <a:ext uri="{FF2B5EF4-FFF2-40B4-BE49-F238E27FC236}">
                  <a16:creationId xmlns:a16="http://schemas.microsoft.com/office/drawing/2014/main" id="{EA31D73F-8643-06FB-1440-B1655442D20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560;p37">
              <a:extLst>
                <a:ext uri="{FF2B5EF4-FFF2-40B4-BE49-F238E27FC236}">
                  <a16:creationId xmlns:a16="http://schemas.microsoft.com/office/drawing/2014/main" id="{E7ACA8F3-9FB2-463F-610C-EA019569017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561;p37">
              <a:extLst>
                <a:ext uri="{FF2B5EF4-FFF2-40B4-BE49-F238E27FC236}">
                  <a16:creationId xmlns:a16="http://schemas.microsoft.com/office/drawing/2014/main" id="{FE8AB76C-AB3E-4EF5-E58E-9FC97F8810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562;p37">
              <a:extLst>
                <a:ext uri="{FF2B5EF4-FFF2-40B4-BE49-F238E27FC236}">
                  <a16:creationId xmlns:a16="http://schemas.microsoft.com/office/drawing/2014/main" id="{2AA0C25B-2748-C8D1-B773-E50579FB04D1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563;p37">
              <a:extLst>
                <a:ext uri="{FF2B5EF4-FFF2-40B4-BE49-F238E27FC236}">
                  <a16:creationId xmlns:a16="http://schemas.microsoft.com/office/drawing/2014/main" id="{C6153551-5B06-B613-47F9-7E2BF5149244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564;p37">
              <a:extLst>
                <a:ext uri="{FF2B5EF4-FFF2-40B4-BE49-F238E27FC236}">
                  <a16:creationId xmlns:a16="http://schemas.microsoft.com/office/drawing/2014/main" id="{F5C10BFC-126F-1D73-64B1-A1DC88419EC8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565;p37">
              <a:extLst>
                <a:ext uri="{FF2B5EF4-FFF2-40B4-BE49-F238E27FC236}">
                  <a16:creationId xmlns:a16="http://schemas.microsoft.com/office/drawing/2014/main" id="{F90005F3-5C91-D1BF-8E49-CC578C65D3D7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566;p37">
              <a:extLst>
                <a:ext uri="{FF2B5EF4-FFF2-40B4-BE49-F238E27FC236}">
                  <a16:creationId xmlns:a16="http://schemas.microsoft.com/office/drawing/2014/main" id="{4603C000-E1C7-139B-B4F5-B7160E0CE9BF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567;p37">
              <a:extLst>
                <a:ext uri="{FF2B5EF4-FFF2-40B4-BE49-F238E27FC236}">
                  <a16:creationId xmlns:a16="http://schemas.microsoft.com/office/drawing/2014/main" id="{E6A86DC0-6696-0E24-283D-F42B9AEC5F74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568;p37">
              <a:extLst>
                <a:ext uri="{FF2B5EF4-FFF2-40B4-BE49-F238E27FC236}">
                  <a16:creationId xmlns:a16="http://schemas.microsoft.com/office/drawing/2014/main" id="{A8387DA6-2F2D-4330-3FB3-3E56DCF03D68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569;p37">
              <a:extLst>
                <a:ext uri="{FF2B5EF4-FFF2-40B4-BE49-F238E27FC236}">
                  <a16:creationId xmlns:a16="http://schemas.microsoft.com/office/drawing/2014/main" id="{30F2F272-4CB8-D888-AFF0-ABDDA20CA3E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570;p37">
              <a:extLst>
                <a:ext uri="{FF2B5EF4-FFF2-40B4-BE49-F238E27FC236}">
                  <a16:creationId xmlns:a16="http://schemas.microsoft.com/office/drawing/2014/main" id="{228B8D4F-646A-7E8C-E28A-E83B3BBD0E61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571;p37">
              <a:extLst>
                <a:ext uri="{FF2B5EF4-FFF2-40B4-BE49-F238E27FC236}">
                  <a16:creationId xmlns:a16="http://schemas.microsoft.com/office/drawing/2014/main" id="{599364FF-F329-0C4E-3E3C-9974E92A015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572;p37">
              <a:extLst>
                <a:ext uri="{FF2B5EF4-FFF2-40B4-BE49-F238E27FC236}">
                  <a16:creationId xmlns:a16="http://schemas.microsoft.com/office/drawing/2014/main" id="{C915218B-8BB2-5B39-0C43-6B4ED13CE7E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573;p37">
              <a:extLst>
                <a:ext uri="{FF2B5EF4-FFF2-40B4-BE49-F238E27FC236}">
                  <a16:creationId xmlns:a16="http://schemas.microsoft.com/office/drawing/2014/main" id="{45D30DAD-1C32-AD90-E109-E06CF9A64B51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574;p37">
              <a:extLst>
                <a:ext uri="{FF2B5EF4-FFF2-40B4-BE49-F238E27FC236}">
                  <a16:creationId xmlns:a16="http://schemas.microsoft.com/office/drawing/2014/main" id="{90FEA1AD-3FC0-C012-ED8D-C00D6E75A5A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575;p37">
              <a:extLst>
                <a:ext uri="{FF2B5EF4-FFF2-40B4-BE49-F238E27FC236}">
                  <a16:creationId xmlns:a16="http://schemas.microsoft.com/office/drawing/2014/main" id="{BE8C36BB-D7F3-0FD9-1D73-1F9D96FC5903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576;p37">
              <a:extLst>
                <a:ext uri="{FF2B5EF4-FFF2-40B4-BE49-F238E27FC236}">
                  <a16:creationId xmlns:a16="http://schemas.microsoft.com/office/drawing/2014/main" id="{02F4F626-94D4-56C6-E6FE-74B89E89784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577;p37">
              <a:extLst>
                <a:ext uri="{FF2B5EF4-FFF2-40B4-BE49-F238E27FC236}">
                  <a16:creationId xmlns:a16="http://schemas.microsoft.com/office/drawing/2014/main" id="{11CB27AF-B5D2-F073-7F96-023D6F146CA9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578;p37">
              <a:extLst>
                <a:ext uri="{FF2B5EF4-FFF2-40B4-BE49-F238E27FC236}">
                  <a16:creationId xmlns:a16="http://schemas.microsoft.com/office/drawing/2014/main" id="{A259FD0F-91AE-B0A3-EF62-CC2E8A54838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579;p37">
              <a:extLst>
                <a:ext uri="{FF2B5EF4-FFF2-40B4-BE49-F238E27FC236}">
                  <a16:creationId xmlns:a16="http://schemas.microsoft.com/office/drawing/2014/main" id="{8DE5F0B1-9EE2-96B3-32BD-F1ADEA3F9288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580;p37">
              <a:extLst>
                <a:ext uri="{FF2B5EF4-FFF2-40B4-BE49-F238E27FC236}">
                  <a16:creationId xmlns:a16="http://schemas.microsoft.com/office/drawing/2014/main" id="{86B7420E-2DBB-2214-FC1E-0E5D3DBF457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581;p37">
              <a:extLst>
                <a:ext uri="{FF2B5EF4-FFF2-40B4-BE49-F238E27FC236}">
                  <a16:creationId xmlns:a16="http://schemas.microsoft.com/office/drawing/2014/main" id="{5CA2C3F8-6445-7CEC-2E68-D5B48CA18BF7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582;p37">
              <a:extLst>
                <a:ext uri="{FF2B5EF4-FFF2-40B4-BE49-F238E27FC236}">
                  <a16:creationId xmlns:a16="http://schemas.microsoft.com/office/drawing/2014/main" id="{A99B60F2-0286-E1B2-2227-573078C3424F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583;p37">
              <a:extLst>
                <a:ext uri="{FF2B5EF4-FFF2-40B4-BE49-F238E27FC236}">
                  <a16:creationId xmlns:a16="http://schemas.microsoft.com/office/drawing/2014/main" id="{B4064A8C-6129-68B6-60E2-DD96646DDCBC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584;p37">
              <a:extLst>
                <a:ext uri="{FF2B5EF4-FFF2-40B4-BE49-F238E27FC236}">
                  <a16:creationId xmlns:a16="http://schemas.microsoft.com/office/drawing/2014/main" id="{BE537B76-20AB-DD27-220B-83166999E250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585;p37">
              <a:extLst>
                <a:ext uri="{FF2B5EF4-FFF2-40B4-BE49-F238E27FC236}">
                  <a16:creationId xmlns:a16="http://schemas.microsoft.com/office/drawing/2014/main" id="{E7FAEC63-011C-FA9D-C434-7F227E72984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586;p37">
              <a:extLst>
                <a:ext uri="{FF2B5EF4-FFF2-40B4-BE49-F238E27FC236}">
                  <a16:creationId xmlns:a16="http://schemas.microsoft.com/office/drawing/2014/main" id="{D564D944-D310-2607-C01D-42F3B1FD9387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587;p37">
              <a:extLst>
                <a:ext uri="{FF2B5EF4-FFF2-40B4-BE49-F238E27FC236}">
                  <a16:creationId xmlns:a16="http://schemas.microsoft.com/office/drawing/2014/main" id="{ED4AB014-3409-7328-4EE6-C8C805943B4B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588;p37">
              <a:extLst>
                <a:ext uri="{FF2B5EF4-FFF2-40B4-BE49-F238E27FC236}">
                  <a16:creationId xmlns:a16="http://schemas.microsoft.com/office/drawing/2014/main" id="{C4D8FFD2-F846-B70D-BAF6-8FDA60A77018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589;p37">
              <a:extLst>
                <a:ext uri="{FF2B5EF4-FFF2-40B4-BE49-F238E27FC236}">
                  <a16:creationId xmlns:a16="http://schemas.microsoft.com/office/drawing/2014/main" id="{9F606D31-2182-3702-0BC5-5B35C0356C84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590;p37">
              <a:extLst>
                <a:ext uri="{FF2B5EF4-FFF2-40B4-BE49-F238E27FC236}">
                  <a16:creationId xmlns:a16="http://schemas.microsoft.com/office/drawing/2014/main" id="{5907CF41-C686-343E-63DF-FBEBD798B45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591;p37">
              <a:extLst>
                <a:ext uri="{FF2B5EF4-FFF2-40B4-BE49-F238E27FC236}">
                  <a16:creationId xmlns:a16="http://schemas.microsoft.com/office/drawing/2014/main" id="{20396F85-E473-25A4-902C-A4CFE8409E99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592;p37">
              <a:extLst>
                <a:ext uri="{FF2B5EF4-FFF2-40B4-BE49-F238E27FC236}">
                  <a16:creationId xmlns:a16="http://schemas.microsoft.com/office/drawing/2014/main" id="{3F333502-BFFD-AF95-7182-6152831672E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593;p37">
              <a:extLst>
                <a:ext uri="{FF2B5EF4-FFF2-40B4-BE49-F238E27FC236}">
                  <a16:creationId xmlns:a16="http://schemas.microsoft.com/office/drawing/2014/main" id="{6C8C3D88-FB26-0AF7-49F9-88BDAB40C4E8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594;p37">
              <a:extLst>
                <a:ext uri="{FF2B5EF4-FFF2-40B4-BE49-F238E27FC236}">
                  <a16:creationId xmlns:a16="http://schemas.microsoft.com/office/drawing/2014/main" id="{9391E476-9E96-5598-5235-66E3A5EDF1A7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595;p37">
              <a:extLst>
                <a:ext uri="{FF2B5EF4-FFF2-40B4-BE49-F238E27FC236}">
                  <a16:creationId xmlns:a16="http://schemas.microsoft.com/office/drawing/2014/main" id="{A442BAB9-0ED6-6FEC-4BB7-41FD480FE114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596;p37">
              <a:extLst>
                <a:ext uri="{FF2B5EF4-FFF2-40B4-BE49-F238E27FC236}">
                  <a16:creationId xmlns:a16="http://schemas.microsoft.com/office/drawing/2014/main" id="{9F0E3023-1077-149F-FC6D-4FEDF3DFFD11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597;p37">
              <a:extLst>
                <a:ext uri="{FF2B5EF4-FFF2-40B4-BE49-F238E27FC236}">
                  <a16:creationId xmlns:a16="http://schemas.microsoft.com/office/drawing/2014/main" id="{377BEE72-F250-1D5B-AD8B-955EA1FEDC77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598;p37">
              <a:extLst>
                <a:ext uri="{FF2B5EF4-FFF2-40B4-BE49-F238E27FC236}">
                  <a16:creationId xmlns:a16="http://schemas.microsoft.com/office/drawing/2014/main" id="{9538BB79-67C4-A144-408C-9E23638D7069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599;p37">
              <a:extLst>
                <a:ext uri="{FF2B5EF4-FFF2-40B4-BE49-F238E27FC236}">
                  <a16:creationId xmlns:a16="http://schemas.microsoft.com/office/drawing/2014/main" id="{8D67F5FF-504E-B255-C250-8A52F9B9BFC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600;p37">
              <a:extLst>
                <a:ext uri="{FF2B5EF4-FFF2-40B4-BE49-F238E27FC236}">
                  <a16:creationId xmlns:a16="http://schemas.microsoft.com/office/drawing/2014/main" id="{B80F24DB-D71A-8664-E7D9-CF426B82765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601;p37">
              <a:extLst>
                <a:ext uri="{FF2B5EF4-FFF2-40B4-BE49-F238E27FC236}">
                  <a16:creationId xmlns:a16="http://schemas.microsoft.com/office/drawing/2014/main" id="{2EF9F2AB-10CA-319B-610A-AFA4BACCC47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602;p37">
              <a:extLst>
                <a:ext uri="{FF2B5EF4-FFF2-40B4-BE49-F238E27FC236}">
                  <a16:creationId xmlns:a16="http://schemas.microsoft.com/office/drawing/2014/main" id="{8E9A0E6E-7F69-B463-8B74-A49FE14039FE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603;p37">
              <a:extLst>
                <a:ext uri="{FF2B5EF4-FFF2-40B4-BE49-F238E27FC236}">
                  <a16:creationId xmlns:a16="http://schemas.microsoft.com/office/drawing/2014/main" id="{58A07BA1-27F8-4126-DCF8-E1BCB734A5D0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604;p37">
              <a:extLst>
                <a:ext uri="{FF2B5EF4-FFF2-40B4-BE49-F238E27FC236}">
                  <a16:creationId xmlns:a16="http://schemas.microsoft.com/office/drawing/2014/main" id="{8922EED7-88B8-75EE-9EAB-59863767C62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605;p37">
              <a:extLst>
                <a:ext uri="{FF2B5EF4-FFF2-40B4-BE49-F238E27FC236}">
                  <a16:creationId xmlns:a16="http://schemas.microsoft.com/office/drawing/2014/main" id="{563BF7FB-9644-C940-DBFC-8AAF0605C755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7469;p71">
            <a:extLst>
              <a:ext uri="{FF2B5EF4-FFF2-40B4-BE49-F238E27FC236}">
                <a16:creationId xmlns:a16="http://schemas.microsoft.com/office/drawing/2014/main" id="{2FCF1772-2FBC-9F37-8989-D1AB332CF062}"/>
              </a:ext>
            </a:extLst>
          </p:cNvPr>
          <p:cNvGrpSpPr/>
          <p:nvPr/>
        </p:nvGrpSpPr>
        <p:grpSpPr>
          <a:xfrm rot="359027">
            <a:off x="3241398" y="160747"/>
            <a:ext cx="1304428" cy="1340456"/>
            <a:chOff x="9501450" y="282563"/>
            <a:chExt cx="827125" cy="935750"/>
          </a:xfrm>
        </p:grpSpPr>
        <p:sp>
          <p:nvSpPr>
            <p:cNvPr id="2644" name="Google Shape;7470;p71">
              <a:extLst>
                <a:ext uri="{FF2B5EF4-FFF2-40B4-BE49-F238E27FC236}">
                  <a16:creationId xmlns:a16="http://schemas.microsoft.com/office/drawing/2014/main" id="{E000662F-6DAC-52C6-8742-2C5F0C2C38F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7471;p71">
              <a:extLst>
                <a:ext uri="{FF2B5EF4-FFF2-40B4-BE49-F238E27FC236}">
                  <a16:creationId xmlns:a16="http://schemas.microsoft.com/office/drawing/2014/main" id="{373E9ABB-8738-2123-F4A5-6F4C6C0CBED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7472;p71">
              <a:extLst>
                <a:ext uri="{FF2B5EF4-FFF2-40B4-BE49-F238E27FC236}">
                  <a16:creationId xmlns:a16="http://schemas.microsoft.com/office/drawing/2014/main" id="{7B4B60E8-3453-E424-48DE-DCD8BB5DEBB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7473;p71">
              <a:extLst>
                <a:ext uri="{FF2B5EF4-FFF2-40B4-BE49-F238E27FC236}">
                  <a16:creationId xmlns:a16="http://schemas.microsoft.com/office/drawing/2014/main" id="{5D608155-1BA4-4439-3ADD-FDA323E6979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7474;p71">
              <a:extLst>
                <a:ext uri="{FF2B5EF4-FFF2-40B4-BE49-F238E27FC236}">
                  <a16:creationId xmlns:a16="http://schemas.microsoft.com/office/drawing/2014/main" id="{6A04B4C1-56FE-A098-8A87-ECD23DB714C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7475;p71">
              <a:extLst>
                <a:ext uri="{FF2B5EF4-FFF2-40B4-BE49-F238E27FC236}">
                  <a16:creationId xmlns:a16="http://schemas.microsoft.com/office/drawing/2014/main" id="{D2676FAB-8756-170C-3710-4985773527E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7476;p71">
              <a:extLst>
                <a:ext uri="{FF2B5EF4-FFF2-40B4-BE49-F238E27FC236}">
                  <a16:creationId xmlns:a16="http://schemas.microsoft.com/office/drawing/2014/main" id="{CF081193-2CE0-EFB2-B218-4B610ED16FE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7477;p71">
              <a:extLst>
                <a:ext uri="{FF2B5EF4-FFF2-40B4-BE49-F238E27FC236}">
                  <a16:creationId xmlns:a16="http://schemas.microsoft.com/office/drawing/2014/main" id="{D7C0A667-F3E6-4B01-CB0D-CCB1884FB1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7478;p71">
              <a:extLst>
                <a:ext uri="{FF2B5EF4-FFF2-40B4-BE49-F238E27FC236}">
                  <a16:creationId xmlns:a16="http://schemas.microsoft.com/office/drawing/2014/main" id="{9D3B0F7C-5C4D-FFFC-0A25-76DEAFDFF0E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7479;p71">
              <a:extLst>
                <a:ext uri="{FF2B5EF4-FFF2-40B4-BE49-F238E27FC236}">
                  <a16:creationId xmlns:a16="http://schemas.microsoft.com/office/drawing/2014/main" id="{386B1E5A-2083-4B4A-35FB-FD4B9170F0D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7480;p71">
              <a:extLst>
                <a:ext uri="{FF2B5EF4-FFF2-40B4-BE49-F238E27FC236}">
                  <a16:creationId xmlns:a16="http://schemas.microsoft.com/office/drawing/2014/main" id="{3A870269-380F-55B7-D4C6-25718461A4C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7481;p71">
              <a:extLst>
                <a:ext uri="{FF2B5EF4-FFF2-40B4-BE49-F238E27FC236}">
                  <a16:creationId xmlns:a16="http://schemas.microsoft.com/office/drawing/2014/main" id="{9C2CA4FA-B9A1-7014-8C9E-E222E6D277C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7482;p71">
              <a:extLst>
                <a:ext uri="{FF2B5EF4-FFF2-40B4-BE49-F238E27FC236}">
                  <a16:creationId xmlns:a16="http://schemas.microsoft.com/office/drawing/2014/main" id="{BEFD8F60-5282-03A0-DD12-27E23258FE93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7483;p71">
              <a:extLst>
                <a:ext uri="{FF2B5EF4-FFF2-40B4-BE49-F238E27FC236}">
                  <a16:creationId xmlns:a16="http://schemas.microsoft.com/office/drawing/2014/main" id="{EF1FF7A2-07EB-2B8A-122B-BDE52EFB6FD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7484;p71">
              <a:extLst>
                <a:ext uri="{FF2B5EF4-FFF2-40B4-BE49-F238E27FC236}">
                  <a16:creationId xmlns:a16="http://schemas.microsoft.com/office/drawing/2014/main" id="{8C97F593-2E7D-7DC4-BFE0-47DFA46623A3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7485;p71">
              <a:extLst>
                <a:ext uri="{FF2B5EF4-FFF2-40B4-BE49-F238E27FC236}">
                  <a16:creationId xmlns:a16="http://schemas.microsoft.com/office/drawing/2014/main" id="{84971209-C07A-06D7-1618-96559AC4986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7486;p71">
              <a:extLst>
                <a:ext uri="{FF2B5EF4-FFF2-40B4-BE49-F238E27FC236}">
                  <a16:creationId xmlns:a16="http://schemas.microsoft.com/office/drawing/2014/main" id="{19119634-92E0-FB94-2EC4-9306B2A4956D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7487;p71">
              <a:extLst>
                <a:ext uri="{FF2B5EF4-FFF2-40B4-BE49-F238E27FC236}">
                  <a16:creationId xmlns:a16="http://schemas.microsoft.com/office/drawing/2014/main" id="{666C16FE-8FAD-C6CA-2592-5FB90BC574F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7488;p71">
              <a:extLst>
                <a:ext uri="{FF2B5EF4-FFF2-40B4-BE49-F238E27FC236}">
                  <a16:creationId xmlns:a16="http://schemas.microsoft.com/office/drawing/2014/main" id="{21108CD7-F53C-EE19-9C5F-0CB27A65CF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7489;p71">
              <a:extLst>
                <a:ext uri="{FF2B5EF4-FFF2-40B4-BE49-F238E27FC236}">
                  <a16:creationId xmlns:a16="http://schemas.microsoft.com/office/drawing/2014/main" id="{B49615FA-E284-F75A-2EFC-E551BB79C399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7490;p71">
              <a:extLst>
                <a:ext uri="{FF2B5EF4-FFF2-40B4-BE49-F238E27FC236}">
                  <a16:creationId xmlns:a16="http://schemas.microsoft.com/office/drawing/2014/main" id="{BABD084E-E9B4-D536-7343-45C6EB90E2C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7491;p71">
              <a:extLst>
                <a:ext uri="{FF2B5EF4-FFF2-40B4-BE49-F238E27FC236}">
                  <a16:creationId xmlns:a16="http://schemas.microsoft.com/office/drawing/2014/main" id="{D9D75B89-0E94-0F17-BDEF-1C199604C3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7492;p71">
              <a:extLst>
                <a:ext uri="{FF2B5EF4-FFF2-40B4-BE49-F238E27FC236}">
                  <a16:creationId xmlns:a16="http://schemas.microsoft.com/office/drawing/2014/main" id="{02494B0D-41FD-8CD7-B183-FE91A5BA4F5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7493;p71">
              <a:extLst>
                <a:ext uri="{FF2B5EF4-FFF2-40B4-BE49-F238E27FC236}">
                  <a16:creationId xmlns:a16="http://schemas.microsoft.com/office/drawing/2014/main" id="{C617CAB9-C8BB-2514-205A-C9F606F51A0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7494;p71">
              <a:extLst>
                <a:ext uri="{FF2B5EF4-FFF2-40B4-BE49-F238E27FC236}">
                  <a16:creationId xmlns:a16="http://schemas.microsoft.com/office/drawing/2014/main" id="{5C3F3064-6501-76B2-704D-6C51E87D8C6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7495;p71">
              <a:extLst>
                <a:ext uri="{FF2B5EF4-FFF2-40B4-BE49-F238E27FC236}">
                  <a16:creationId xmlns:a16="http://schemas.microsoft.com/office/drawing/2014/main" id="{58EDE5E3-C3FD-5D09-3D18-F273EA8F517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7496;p71">
              <a:extLst>
                <a:ext uri="{FF2B5EF4-FFF2-40B4-BE49-F238E27FC236}">
                  <a16:creationId xmlns:a16="http://schemas.microsoft.com/office/drawing/2014/main" id="{2CABDC89-5F33-E48A-C0FD-1042C9756B7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7497;p71">
              <a:extLst>
                <a:ext uri="{FF2B5EF4-FFF2-40B4-BE49-F238E27FC236}">
                  <a16:creationId xmlns:a16="http://schemas.microsoft.com/office/drawing/2014/main" id="{3D0F8ABA-AFAB-9C86-EF09-2F7045AB5900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7498;p71">
              <a:extLst>
                <a:ext uri="{FF2B5EF4-FFF2-40B4-BE49-F238E27FC236}">
                  <a16:creationId xmlns:a16="http://schemas.microsoft.com/office/drawing/2014/main" id="{9168E74C-DF5D-AFED-9C16-2D0B56BF752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7499;p71">
              <a:extLst>
                <a:ext uri="{FF2B5EF4-FFF2-40B4-BE49-F238E27FC236}">
                  <a16:creationId xmlns:a16="http://schemas.microsoft.com/office/drawing/2014/main" id="{7693EE81-37A2-48AB-E795-D938D2B9B35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7500;p71">
              <a:extLst>
                <a:ext uri="{FF2B5EF4-FFF2-40B4-BE49-F238E27FC236}">
                  <a16:creationId xmlns:a16="http://schemas.microsoft.com/office/drawing/2014/main" id="{BFC3E8D4-61AB-0F6C-FE73-E998F521454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7501;p71">
              <a:extLst>
                <a:ext uri="{FF2B5EF4-FFF2-40B4-BE49-F238E27FC236}">
                  <a16:creationId xmlns:a16="http://schemas.microsoft.com/office/drawing/2014/main" id="{195BF4D4-5F29-6580-744F-21FFD39B6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7502;p71">
              <a:extLst>
                <a:ext uri="{FF2B5EF4-FFF2-40B4-BE49-F238E27FC236}">
                  <a16:creationId xmlns:a16="http://schemas.microsoft.com/office/drawing/2014/main" id="{79AE2F9A-F581-DCE5-1176-A07FCA2EDE8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7503;p71">
              <a:extLst>
                <a:ext uri="{FF2B5EF4-FFF2-40B4-BE49-F238E27FC236}">
                  <a16:creationId xmlns:a16="http://schemas.microsoft.com/office/drawing/2014/main" id="{FE06BD92-D094-177C-3A5E-12C9BB580755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7504;p71">
              <a:extLst>
                <a:ext uri="{FF2B5EF4-FFF2-40B4-BE49-F238E27FC236}">
                  <a16:creationId xmlns:a16="http://schemas.microsoft.com/office/drawing/2014/main" id="{28048780-D826-9E29-3030-FEAC975F4F7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7505;p71">
              <a:extLst>
                <a:ext uri="{FF2B5EF4-FFF2-40B4-BE49-F238E27FC236}">
                  <a16:creationId xmlns:a16="http://schemas.microsoft.com/office/drawing/2014/main" id="{173A1DA6-436D-D911-8910-7EE237011B2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7506;p71">
              <a:extLst>
                <a:ext uri="{FF2B5EF4-FFF2-40B4-BE49-F238E27FC236}">
                  <a16:creationId xmlns:a16="http://schemas.microsoft.com/office/drawing/2014/main" id="{E2CEB077-EEB4-C2BB-B0D7-26E0FD5A7C7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0" name="Rectangle 2689">
            <a:extLst>
              <a:ext uri="{FF2B5EF4-FFF2-40B4-BE49-F238E27FC236}">
                <a16:creationId xmlns:a16="http://schemas.microsoft.com/office/drawing/2014/main" id="{9DB43073-E9A6-9ACC-6A4C-A7F28A23B984}"/>
              </a:ext>
            </a:extLst>
          </p:cNvPr>
          <p:cNvSpPr/>
          <p:nvPr/>
        </p:nvSpPr>
        <p:spPr>
          <a:xfrm>
            <a:off x="4782980" y="1566866"/>
            <a:ext cx="242458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139700">
                    <a:schemeClr val="bg1"/>
                  </a:glo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404AB3-BCD8-7D74-2ADC-9976E8BBA389}"/>
              </a:ext>
            </a:extLst>
          </p:cNvPr>
          <p:cNvSpPr/>
          <p:nvPr/>
        </p:nvSpPr>
        <p:spPr>
          <a:xfrm>
            <a:off x="4877815" y="1592159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grpSp>
        <p:nvGrpSpPr>
          <p:cNvPr id="2692" name="Google Shape;7469;p71">
            <a:extLst>
              <a:ext uri="{FF2B5EF4-FFF2-40B4-BE49-F238E27FC236}">
                <a16:creationId xmlns:a16="http://schemas.microsoft.com/office/drawing/2014/main" id="{9CC88B01-4C7C-6436-7A47-DA2AAAE633EB}"/>
              </a:ext>
            </a:extLst>
          </p:cNvPr>
          <p:cNvGrpSpPr/>
          <p:nvPr/>
        </p:nvGrpSpPr>
        <p:grpSpPr>
          <a:xfrm rot="20920935">
            <a:off x="2059077" y="2982208"/>
            <a:ext cx="639708" cy="690412"/>
            <a:chOff x="9501450" y="282563"/>
            <a:chExt cx="827125" cy="935750"/>
          </a:xfrm>
        </p:grpSpPr>
        <p:sp>
          <p:nvSpPr>
            <p:cNvPr id="2693" name="Google Shape;7470;p71">
              <a:extLst>
                <a:ext uri="{FF2B5EF4-FFF2-40B4-BE49-F238E27FC236}">
                  <a16:creationId xmlns:a16="http://schemas.microsoft.com/office/drawing/2014/main" id="{A99E5E71-C8D2-1275-8F81-CBBDA7D8D774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7471;p71">
              <a:extLst>
                <a:ext uri="{FF2B5EF4-FFF2-40B4-BE49-F238E27FC236}">
                  <a16:creationId xmlns:a16="http://schemas.microsoft.com/office/drawing/2014/main" id="{0FC7AE37-78AC-D893-5658-016A7CF583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7472;p71">
              <a:extLst>
                <a:ext uri="{FF2B5EF4-FFF2-40B4-BE49-F238E27FC236}">
                  <a16:creationId xmlns:a16="http://schemas.microsoft.com/office/drawing/2014/main" id="{4551AC29-D2FD-5287-FA69-63413DAB84C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7473;p71">
              <a:extLst>
                <a:ext uri="{FF2B5EF4-FFF2-40B4-BE49-F238E27FC236}">
                  <a16:creationId xmlns:a16="http://schemas.microsoft.com/office/drawing/2014/main" id="{271969E3-7FF3-1571-2A02-CFBA0AA1CB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7474;p71">
              <a:extLst>
                <a:ext uri="{FF2B5EF4-FFF2-40B4-BE49-F238E27FC236}">
                  <a16:creationId xmlns:a16="http://schemas.microsoft.com/office/drawing/2014/main" id="{CC596547-BF70-CF6E-0B5F-C25D33760F3C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7475;p71">
              <a:extLst>
                <a:ext uri="{FF2B5EF4-FFF2-40B4-BE49-F238E27FC236}">
                  <a16:creationId xmlns:a16="http://schemas.microsoft.com/office/drawing/2014/main" id="{923234A3-E047-ACB4-EDE5-536AAFC27BB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7476;p71">
              <a:extLst>
                <a:ext uri="{FF2B5EF4-FFF2-40B4-BE49-F238E27FC236}">
                  <a16:creationId xmlns:a16="http://schemas.microsoft.com/office/drawing/2014/main" id="{5DD21577-F5F5-C0D0-A0C1-49437A98167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7477;p71">
              <a:extLst>
                <a:ext uri="{FF2B5EF4-FFF2-40B4-BE49-F238E27FC236}">
                  <a16:creationId xmlns:a16="http://schemas.microsoft.com/office/drawing/2014/main" id="{066F016A-941C-51E8-6AAA-9CCF4FBF473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7478;p71">
              <a:extLst>
                <a:ext uri="{FF2B5EF4-FFF2-40B4-BE49-F238E27FC236}">
                  <a16:creationId xmlns:a16="http://schemas.microsoft.com/office/drawing/2014/main" id="{13023B46-C107-6345-0EC0-86609B8C633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7479;p71">
              <a:extLst>
                <a:ext uri="{FF2B5EF4-FFF2-40B4-BE49-F238E27FC236}">
                  <a16:creationId xmlns:a16="http://schemas.microsoft.com/office/drawing/2014/main" id="{98351075-96FF-B961-188B-2EACFB6DC47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7480;p71">
              <a:extLst>
                <a:ext uri="{FF2B5EF4-FFF2-40B4-BE49-F238E27FC236}">
                  <a16:creationId xmlns:a16="http://schemas.microsoft.com/office/drawing/2014/main" id="{6D955803-1EA3-5D69-3239-16678B9F9D9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7481;p71">
              <a:extLst>
                <a:ext uri="{FF2B5EF4-FFF2-40B4-BE49-F238E27FC236}">
                  <a16:creationId xmlns:a16="http://schemas.microsoft.com/office/drawing/2014/main" id="{CCE30A80-3AD3-C159-5EAF-3BD9578A22E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7482;p71">
              <a:extLst>
                <a:ext uri="{FF2B5EF4-FFF2-40B4-BE49-F238E27FC236}">
                  <a16:creationId xmlns:a16="http://schemas.microsoft.com/office/drawing/2014/main" id="{88A7FB0A-DF14-A2FB-FFD5-175230E36BB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7483;p71">
              <a:extLst>
                <a:ext uri="{FF2B5EF4-FFF2-40B4-BE49-F238E27FC236}">
                  <a16:creationId xmlns:a16="http://schemas.microsoft.com/office/drawing/2014/main" id="{ED08CB48-6A12-FEB0-3783-C85962AFCEF2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7484;p71">
              <a:extLst>
                <a:ext uri="{FF2B5EF4-FFF2-40B4-BE49-F238E27FC236}">
                  <a16:creationId xmlns:a16="http://schemas.microsoft.com/office/drawing/2014/main" id="{88D5037F-3A80-7635-CADC-EC1E41E706B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7485;p71">
              <a:extLst>
                <a:ext uri="{FF2B5EF4-FFF2-40B4-BE49-F238E27FC236}">
                  <a16:creationId xmlns:a16="http://schemas.microsoft.com/office/drawing/2014/main" id="{DDA3A547-D8F8-1744-15DF-A9E7BD2225A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7486;p71">
              <a:extLst>
                <a:ext uri="{FF2B5EF4-FFF2-40B4-BE49-F238E27FC236}">
                  <a16:creationId xmlns:a16="http://schemas.microsoft.com/office/drawing/2014/main" id="{60EB4F3E-8D5C-2691-E862-BF50FF7235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7487;p71">
              <a:extLst>
                <a:ext uri="{FF2B5EF4-FFF2-40B4-BE49-F238E27FC236}">
                  <a16:creationId xmlns:a16="http://schemas.microsoft.com/office/drawing/2014/main" id="{CC7FB846-82D3-4488-C62F-2555D5D1DC70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7488;p71">
              <a:extLst>
                <a:ext uri="{FF2B5EF4-FFF2-40B4-BE49-F238E27FC236}">
                  <a16:creationId xmlns:a16="http://schemas.microsoft.com/office/drawing/2014/main" id="{F306B217-37ED-6E4D-52AA-DE91EE31486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7489;p71">
              <a:extLst>
                <a:ext uri="{FF2B5EF4-FFF2-40B4-BE49-F238E27FC236}">
                  <a16:creationId xmlns:a16="http://schemas.microsoft.com/office/drawing/2014/main" id="{EBABDD42-26A9-E9E5-E973-FF261BA07D07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7490;p71">
              <a:extLst>
                <a:ext uri="{FF2B5EF4-FFF2-40B4-BE49-F238E27FC236}">
                  <a16:creationId xmlns:a16="http://schemas.microsoft.com/office/drawing/2014/main" id="{04FB07F1-D645-0670-1926-A03756F23B4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7491;p71">
              <a:extLst>
                <a:ext uri="{FF2B5EF4-FFF2-40B4-BE49-F238E27FC236}">
                  <a16:creationId xmlns:a16="http://schemas.microsoft.com/office/drawing/2014/main" id="{80802933-DC0A-AD57-45C7-317A65F54BC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7492;p71">
              <a:extLst>
                <a:ext uri="{FF2B5EF4-FFF2-40B4-BE49-F238E27FC236}">
                  <a16:creationId xmlns:a16="http://schemas.microsoft.com/office/drawing/2014/main" id="{D91EA8A1-418A-FCB1-EDEC-9DE88C26D7B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7493;p71">
              <a:extLst>
                <a:ext uri="{FF2B5EF4-FFF2-40B4-BE49-F238E27FC236}">
                  <a16:creationId xmlns:a16="http://schemas.microsoft.com/office/drawing/2014/main" id="{03B6D5CD-7F77-CA40-561A-6CBA679A9E1A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7494;p71">
              <a:extLst>
                <a:ext uri="{FF2B5EF4-FFF2-40B4-BE49-F238E27FC236}">
                  <a16:creationId xmlns:a16="http://schemas.microsoft.com/office/drawing/2014/main" id="{9891C9C6-4FEE-1A58-7E22-2178DC23C7F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7495;p71">
              <a:extLst>
                <a:ext uri="{FF2B5EF4-FFF2-40B4-BE49-F238E27FC236}">
                  <a16:creationId xmlns:a16="http://schemas.microsoft.com/office/drawing/2014/main" id="{39A0AE25-6F85-77A7-E802-14374CF0A690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7496;p71">
              <a:extLst>
                <a:ext uri="{FF2B5EF4-FFF2-40B4-BE49-F238E27FC236}">
                  <a16:creationId xmlns:a16="http://schemas.microsoft.com/office/drawing/2014/main" id="{0B228D42-3794-79D4-1F72-0E8991FBC40E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7497;p71">
              <a:extLst>
                <a:ext uri="{FF2B5EF4-FFF2-40B4-BE49-F238E27FC236}">
                  <a16:creationId xmlns:a16="http://schemas.microsoft.com/office/drawing/2014/main" id="{0271758C-4F33-F972-3334-651F46D6980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7498;p71">
              <a:extLst>
                <a:ext uri="{FF2B5EF4-FFF2-40B4-BE49-F238E27FC236}">
                  <a16:creationId xmlns:a16="http://schemas.microsoft.com/office/drawing/2014/main" id="{EE562410-6E0E-C9B9-7D1C-A0861BA9366F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7499;p71">
              <a:extLst>
                <a:ext uri="{FF2B5EF4-FFF2-40B4-BE49-F238E27FC236}">
                  <a16:creationId xmlns:a16="http://schemas.microsoft.com/office/drawing/2014/main" id="{189E8ED4-5185-56BE-0717-F66EB2A23C2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7500;p71">
              <a:extLst>
                <a:ext uri="{FF2B5EF4-FFF2-40B4-BE49-F238E27FC236}">
                  <a16:creationId xmlns:a16="http://schemas.microsoft.com/office/drawing/2014/main" id="{0544FBFE-523C-4B1A-6076-D6D9FBD249F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7501;p71">
              <a:extLst>
                <a:ext uri="{FF2B5EF4-FFF2-40B4-BE49-F238E27FC236}">
                  <a16:creationId xmlns:a16="http://schemas.microsoft.com/office/drawing/2014/main" id="{AAB16A52-F733-2835-EE22-4988486267D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7502;p71">
              <a:extLst>
                <a:ext uri="{FF2B5EF4-FFF2-40B4-BE49-F238E27FC236}">
                  <a16:creationId xmlns:a16="http://schemas.microsoft.com/office/drawing/2014/main" id="{920F88A0-38B3-7650-EFCF-16B599BE71AE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7503;p71">
              <a:extLst>
                <a:ext uri="{FF2B5EF4-FFF2-40B4-BE49-F238E27FC236}">
                  <a16:creationId xmlns:a16="http://schemas.microsoft.com/office/drawing/2014/main" id="{07F743B0-AC59-7490-1267-A43BAE34712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7504;p71">
              <a:extLst>
                <a:ext uri="{FF2B5EF4-FFF2-40B4-BE49-F238E27FC236}">
                  <a16:creationId xmlns:a16="http://schemas.microsoft.com/office/drawing/2014/main" id="{AF55DD74-CFFD-1102-1D52-87E52DC0CB4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7505;p71">
              <a:extLst>
                <a:ext uri="{FF2B5EF4-FFF2-40B4-BE49-F238E27FC236}">
                  <a16:creationId xmlns:a16="http://schemas.microsoft.com/office/drawing/2014/main" id="{25433CC1-7B80-206D-4195-4C01421F43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7506;p71">
              <a:extLst>
                <a:ext uri="{FF2B5EF4-FFF2-40B4-BE49-F238E27FC236}">
                  <a16:creationId xmlns:a16="http://schemas.microsoft.com/office/drawing/2014/main" id="{D7D44C0F-5697-EE22-4BFF-65FE66AD2C9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271023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2AE87D7-3AB8-0E77-1CC9-7C475533FF4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602" t="6749" r="11868" b="30206"/>
          <a:stretch/>
        </p:blipFill>
        <p:spPr>
          <a:xfrm>
            <a:off x="1149351" y="347131"/>
            <a:ext cx="6223000" cy="427566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7C64859-6317-61EF-D2CD-BFDAF5261A14}"/>
              </a:ext>
            </a:extLst>
          </p:cNvPr>
          <p:cNvSpPr/>
          <p:nvPr/>
        </p:nvSpPr>
        <p:spPr>
          <a:xfrm>
            <a:off x="3008604" y="2592686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2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85E2A2F-6DC3-AABB-A0B4-776D0E95F703}"/>
              </a:ext>
            </a:extLst>
          </p:cNvPr>
          <p:cNvSpPr/>
          <p:nvPr/>
        </p:nvSpPr>
        <p:spPr>
          <a:xfrm>
            <a:off x="3815513" y="2592686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4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9E12A2E-7A8A-65A7-2C30-461E802E0F6E}"/>
              </a:ext>
            </a:extLst>
          </p:cNvPr>
          <p:cNvSpPr/>
          <p:nvPr/>
        </p:nvSpPr>
        <p:spPr>
          <a:xfrm>
            <a:off x="4733048" y="2202647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5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EFF4FD-0A0F-E5ED-D9CA-9F7AA249D8B1}"/>
              </a:ext>
            </a:extLst>
          </p:cNvPr>
          <p:cNvSpPr/>
          <p:nvPr/>
        </p:nvSpPr>
        <p:spPr>
          <a:xfrm>
            <a:off x="4702677" y="2575518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3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B836DD2-3369-1537-F834-D38E29763FCE}"/>
              </a:ext>
            </a:extLst>
          </p:cNvPr>
          <p:cNvSpPr/>
          <p:nvPr/>
        </p:nvSpPr>
        <p:spPr>
          <a:xfrm>
            <a:off x="4700650" y="2962018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5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22BEB22-B1F8-9941-EDFB-529AD1E20F1C}"/>
              </a:ext>
            </a:extLst>
          </p:cNvPr>
          <p:cNvSpPr/>
          <p:nvPr/>
        </p:nvSpPr>
        <p:spPr>
          <a:xfrm>
            <a:off x="4728995" y="3340786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A6BAC90-D889-A2D3-45C0-911C23DC85EB}"/>
              </a:ext>
            </a:extLst>
          </p:cNvPr>
          <p:cNvSpPr/>
          <p:nvPr/>
        </p:nvSpPr>
        <p:spPr>
          <a:xfrm>
            <a:off x="4700650" y="3821320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5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E9E339C-63C8-C13D-C620-BB69389F89CE}"/>
              </a:ext>
            </a:extLst>
          </p:cNvPr>
          <p:cNvSpPr/>
          <p:nvPr/>
        </p:nvSpPr>
        <p:spPr>
          <a:xfrm>
            <a:off x="4728995" y="4145745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3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7239CAF-1F7F-FC86-DACD-9AAFF8E464E9}"/>
              </a:ext>
            </a:extLst>
          </p:cNvPr>
          <p:cNvSpPr/>
          <p:nvPr/>
        </p:nvSpPr>
        <p:spPr>
          <a:xfrm>
            <a:off x="3844048" y="3382835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2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5431F22-8295-E2A9-7B54-0E88BBD7A3CB}"/>
              </a:ext>
            </a:extLst>
          </p:cNvPr>
          <p:cNvSpPr/>
          <p:nvPr/>
        </p:nvSpPr>
        <p:spPr>
          <a:xfrm>
            <a:off x="3815513" y="4161219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4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15AFAD4-9730-0A16-4584-8FE879F7CCEE}"/>
              </a:ext>
            </a:extLst>
          </p:cNvPr>
          <p:cNvSpPr/>
          <p:nvPr/>
        </p:nvSpPr>
        <p:spPr>
          <a:xfrm>
            <a:off x="3010441" y="4161219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2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A213B50-6F56-80D8-9E3E-FF26E69F0EB6}"/>
              </a:ext>
            </a:extLst>
          </p:cNvPr>
          <p:cNvSpPr/>
          <p:nvPr/>
        </p:nvSpPr>
        <p:spPr>
          <a:xfrm>
            <a:off x="3008604" y="3367219"/>
            <a:ext cx="31290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4</a:t>
            </a:r>
          </a:p>
        </p:txBody>
      </p:sp>
      <p:sp>
        <p:nvSpPr>
          <p:cNvPr id="16" name="مربع نص 7">
            <a:extLst>
              <a:ext uri="{FF2B5EF4-FFF2-40B4-BE49-F238E27FC236}">
                <a16:creationId xmlns:a16="http://schemas.microsoft.com/office/drawing/2014/main" id="{F459664F-830D-614D-4E1D-638606E0A693}"/>
              </a:ext>
            </a:extLst>
          </p:cNvPr>
          <p:cNvSpPr txBox="1"/>
          <p:nvPr/>
        </p:nvSpPr>
        <p:spPr>
          <a:xfrm>
            <a:off x="2147030" y="1369672"/>
            <a:ext cx="1130490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Abadi" panose="020B0604020104020204" pitchFamily="34" charset="0"/>
                <a:ea typeface="+mn-ea"/>
                <a:cs typeface="+mn-cs"/>
              </a:rPr>
              <a:t>e   d</a:t>
            </a:r>
            <a:endParaRPr lang="ar-SA" sz="2800" kern="1200" dirty="0">
              <a:solidFill>
                <a:srgbClr val="C00000"/>
              </a:solidFill>
              <a:latin typeface="Abadi" panose="020B06040201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مربع نص 8">
            <a:extLst>
              <a:ext uri="{FF2B5EF4-FFF2-40B4-BE49-F238E27FC236}">
                <a16:creationId xmlns:a16="http://schemas.microsoft.com/office/drawing/2014/main" id="{5E97E80A-42C0-0CAB-F7ED-180A76990409}"/>
              </a:ext>
            </a:extLst>
          </p:cNvPr>
          <p:cNvSpPr txBox="1"/>
          <p:nvPr/>
        </p:nvSpPr>
        <p:spPr>
          <a:xfrm>
            <a:off x="3629200" y="1369672"/>
            <a:ext cx="1130490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Abadi" panose="020B0604020104020204" pitchFamily="34" charset="0"/>
                <a:ea typeface="+mn-ea"/>
                <a:cs typeface="+mn-cs"/>
              </a:rPr>
              <a:t>u   s</a:t>
            </a:r>
            <a:endParaRPr lang="ar-SA" sz="2800" kern="1200" dirty="0">
              <a:solidFill>
                <a:srgbClr val="C00000"/>
              </a:solidFill>
              <a:latin typeface="Abadi" panose="020B06040201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مربع نص 9">
            <a:extLst>
              <a:ext uri="{FF2B5EF4-FFF2-40B4-BE49-F238E27FC236}">
                <a16:creationId xmlns:a16="http://schemas.microsoft.com/office/drawing/2014/main" id="{7238DA3E-D1F5-4EAB-2647-69EDD9232807}"/>
              </a:ext>
            </a:extLst>
          </p:cNvPr>
          <p:cNvSpPr txBox="1"/>
          <p:nvPr/>
        </p:nvSpPr>
        <p:spPr>
          <a:xfrm>
            <a:off x="5222057" y="1369672"/>
            <a:ext cx="2096136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Abadi" panose="020B0604020104020204" pitchFamily="34" charset="0"/>
                <a:ea typeface="+mn-ea"/>
                <a:cs typeface="+mn-cs"/>
              </a:rPr>
              <a:t>l    a    n   t</a:t>
            </a:r>
            <a:endParaRPr lang="ar-SA" sz="2800" kern="1200" dirty="0">
              <a:solidFill>
                <a:srgbClr val="C00000"/>
              </a:solidFill>
              <a:latin typeface="Abadi" panose="020B06040201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مربع نص 10">
            <a:extLst>
              <a:ext uri="{FF2B5EF4-FFF2-40B4-BE49-F238E27FC236}">
                <a16:creationId xmlns:a16="http://schemas.microsoft.com/office/drawing/2014/main" id="{29DA5937-D096-0B22-703F-0730EB9D06F3}"/>
              </a:ext>
            </a:extLst>
          </p:cNvPr>
          <p:cNvSpPr txBox="1"/>
          <p:nvPr/>
        </p:nvSpPr>
        <p:spPr>
          <a:xfrm>
            <a:off x="2154300" y="1682171"/>
            <a:ext cx="1130490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Abadi" panose="020B0604020104020204" pitchFamily="34" charset="0"/>
                <a:ea typeface="+mn-ea"/>
                <a:cs typeface="+mn-cs"/>
              </a:rPr>
              <a:t>a   r</a:t>
            </a:r>
            <a:endParaRPr lang="ar-SA" sz="2800" kern="1200" dirty="0">
              <a:solidFill>
                <a:srgbClr val="C00000"/>
              </a:solidFill>
              <a:latin typeface="Abadi" panose="020B0604020104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مربع نص 28">
            <a:extLst>
              <a:ext uri="{FF2B5EF4-FFF2-40B4-BE49-F238E27FC236}">
                <a16:creationId xmlns:a16="http://schemas.microsoft.com/office/drawing/2014/main" id="{03793938-9987-6F6C-A851-D89981C48726}"/>
              </a:ext>
            </a:extLst>
          </p:cNvPr>
          <p:cNvSpPr txBox="1"/>
          <p:nvPr/>
        </p:nvSpPr>
        <p:spPr>
          <a:xfrm>
            <a:off x="3739887" y="1685143"/>
            <a:ext cx="3405115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Abadi" panose="020B0604020104020204" pitchFamily="34" charset="0"/>
                <a:ea typeface="+mn-ea"/>
                <a:cs typeface="+mn-cs"/>
              </a:rPr>
              <a:t>i   c    y   c   l    e</a:t>
            </a:r>
            <a:endParaRPr lang="ar-SA" sz="2800" kern="1200" dirty="0">
              <a:solidFill>
                <a:srgbClr val="C00000"/>
              </a:solidFill>
              <a:latin typeface="Abadi" panose="020B0604020104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7011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1374646" y="2126862"/>
            <a:ext cx="5713940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Phonics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Practice</a:t>
            </a:r>
            <a:r>
              <a:rPr lang="en-GB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23170D-F795-99B4-AB6D-E7C236754822}"/>
              </a:ext>
            </a:extLst>
          </p:cNvPr>
          <p:cNvSpPr txBox="1"/>
          <p:nvPr/>
        </p:nvSpPr>
        <p:spPr>
          <a:xfrm>
            <a:off x="1387878" y="2099040"/>
            <a:ext cx="5713940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77C0EA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Phonics</a:t>
            </a: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Practice</a:t>
            </a:r>
            <a:r>
              <a:rPr lang="en-GB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b="1" dirty="0">
              <a:ln>
                <a:solidFill>
                  <a:schemeClr val="tx1"/>
                </a:solidFill>
              </a:ln>
              <a:solidFill>
                <a:srgbClr val="FFCB51"/>
              </a:solidFill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7665146" y="3290615"/>
            <a:ext cx="628951" cy="1108878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637872" y="296427"/>
            <a:ext cx="894448" cy="876297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1837339" y="845081"/>
            <a:ext cx="825814" cy="959390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4" name="Rectangle 2513">
            <a:extLst>
              <a:ext uri="{FF2B5EF4-FFF2-40B4-BE49-F238E27FC236}">
                <a16:creationId xmlns:a16="http://schemas.microsoft.com/office/drawing/2014/main" id="{09BEDBA2-5C03-725E-ACD1-9572008595DC}"/>
              </a:ext>
            </a:extLst>
          </p:cNvPr>
          <p:cNvSpPr/>
          <p:nvPr/>
        </p:nvSpPr>
        <p:spPr>
          <a:xfrm>
            <a:off x="0" y="4182531"/>
            <a:ext cx="3721521" cy="90997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P</a:t>
            </a:r>
            <a:r>
              <a:rPr lang="en-SA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age : 39</a:t>
            </a:r>
          </a:p>
        </p:txBody>
      </p:sp>
    </p:spTree>
    <p:extLst>
      <p:ext uri="{BB962C8B-B14F-4D97-AF65-F5344CB8AC3E}">
        <p14:creationId xmlns:p14="http://schemas.microsoft.com/office/powerpoint/2010/main" val="60089868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5" name="Google Shape;4985;p57"/>
          <p:cNvSpPr/>
          <p:nvPr/>
        </p:nvSpPr>
        <p:spPr>
          <a:xfrm>
            <a:off x="1698280" y="492923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5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C</a:t>
            </a:r>
            <a:r>
              <a:rPr lang="en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lass rules</a:t>
            </a:r>
            <a:endParaRPr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Cooper Black" panose="0208090404030B020404" pitchFamily="18" charset="77"/>
            </a:endParaRPr>
          </a:p>
        </p:txBody>
      </p:sp>
      <p:sp>
        <p:nvSpPr>
          <p:cNvPr id="4988" name="Google Shape;4988;p5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5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5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1" name="Google Shape;4991;p57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4992" name="Google Shape;4992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8" name="Google Shape;4998;p5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9" name="Google Shape;4999;p57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000" name="Google Shape;5000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6" name="Google Shape;5006;p57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57"/>
          <p:cNvSpPr/>
          <p:nvPr/>
        </p:nvSpPr>
        <p:spPr>
          <a:xfrm>
            <a:off x="2055058" y="320925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57"/>
          <p:cNvSpPr/>
          <p:nvPr/>
        </p:nvSpPr>
        <p:spPr>
          <a:xfrm>
            <a:off x="6503649" y="40798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2" name="Google Shape;5012;p57"/>
          <p:cNvGrpSpPr/>
          <p:nvPr/>
        </p:nvGrpSpPr>
        <p:grpSpPr>
          <a:xfrm>
            <a:off x="5331347" y="3023223"/>
            <a:ext cx="625471" cy="618114"/>
            <a:chOff x="5149750" y="3034050"/>
            <a:chExt cx="952300" cy="941100"/>
          </a:xfrm>
        </p:grpSpPr>
        <p:sp>
          <p:nvSpPr>
            <p:cNvPr id="5013" name="Google Shape;5013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57"/>
          <p:cNvGrpSpPr/>
          <p:nvPr/>
        </p:nvGrpSpPr>
        <p:grpSpPr>
          <a:xfrm>
            <a:off x="204799" y="844671"/>
            <a:ext cx="764197" cy="618868"/>
            <a:chOff x="11012875" y="132313"/>
            <a:chExt cx="1119375" cy="906500"/>
          </a:xfrm>
        </p:grpSpPr>
        <p:sp>
          <p:nvSpPr>
            <p:cNvPr id="5066" name="Google Shape;5066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6">
            <a:extLst>
              <a:ext uri="{FF2B5EF4-FFF2-40B4-BE49-F238E27FC236}">
                <a16:creationId xmlns:a16="http://schemas.microsoft.com/office/drawing/2014/main" id="{6DFB555E-C66B-874C-9C4E-C5D781BD2D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592" y="2709620"/>
            <a:ext cx="964209" cy="1426626"/>
          </a:xfrm>
          <a:prstGeom prst="rect">
            <a:avLst/>
          </a:prstGeom>
        </p:spPr>
      </p:pic>
      <p:pic>
        <p:nvPicPr>
          <p:cNvPr id="3" name="Picture 38">
            <a:extLst>
              <a:ext uri="{FF2B5EF4-FFF2-40B4-BE49-F238E27FC236}">
                <a16:creationId xmlns:a16="http://schemas.microsoft.com/office/drawing/2014/main" id="{5B83B004-18FF-3B44-A526-B6D3596C0F4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4740" y="1193295"/>
            <a:ext cx="1180107" cy="1499283"/>
          </a:xfrm>
          <a:prstGeom prst="rect">
            <a:avLst/>
          </a:prstGeom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59A06228-5DD2-2841-9402-3EE8BC346B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02906" y="2968585"/>
            <a:ext cx="1023296" cy="1322533"/>
          </a:xfrm>
          <a:prstGeom prst="rect">
            <a:avLst/>
          </a:prstGeom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9A2B4D6D-D2D7-5E49-B327-7330C4DC25A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3587" b="-3342"/>
          <a:stretch/>
        </p:blipFill>
        <p:spPr>
          <a:xfrm>
            <a:off x="3868975" y="1186660"/>
            <a:ext cx="990416" cy="1366829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4F306DB4-7611-B941-AC21-B124D246F88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673" t="7703" r="18480" b="26188"/>
          <a:stretch/>
        </p:blipFill>
        <p:spPr>
          <a:xfrm>
            <a:off x="3592763" y="2950502"/>
            <a:ext cx="990416" cy="1307506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B9C42984-DC0A-1EB5-81F9-5E992CBDC19D}"/>
              </a:ext>
            </a:extLst>
          </p:cNvPr>
          <p:cNvSpPr/>
          <p:nvPr/>
        </p:nvSpPr>
        <p:spPr>
          <a:xfrm>
            <a:off x="63436" y="4053563"/>
            <a:ext cx="2731386" cy="815686"/>
          </a:xfrm>
          <a:custGeom>
            <a:avLst/>
            <a:gdLst>
              <a:gd name="connsiteX0" fmla="*/ 0 w 2731386"/>
              <a:gd name="connsiteY0" fmla="*/ 135950 h 815686"/>
              <a:gd name="connsiteX1" fmla="*/ 135950 w 2731386"/>
              <a:gd name="connsiteY1" fmla="*/ 0 h 815686"/>
              <a:gd name="connsiteX2" fmla="*/ 652442 w 2731386"/>
              <a:gd name="connsiteY2" fmla="*/ 0 h 815686"/>
              <a:gd name="connsiteX3" fmla="*/ 1168934 w 2731386"/>
              <a:gd name="connsiteY3" fmla="*/ 0 h 815686"/>
              <a:gd name="connsiteX4" fmla="*/ 1636236 w 2731386"/>
              <a:gd name="connsiteY4" fmla="*/ 0 h 815686"/>
              <a:gd name="connsiteX5" fmla="*/ 2054349 w 2731386"/>
              <a:gd name="connsiteY5" fmla="*/ 0 h 815686"/>
              <a:gd name="connsiteX6" fmla="*/ 2595436 w 2731386"/>
              <a:gd name="connsiteY6" fmla="*/ 0 h 815686"/>
              <a:gd name="connsiteX7" fmla="*/ 2731386 w 2731386"/>
              <a:gd name="connsiteY7" fmla="*/ 135950 h 815686"/>
              <a:gd name="connsiteX8" fmla="*/ 2731386 w 2731386"/>
              <a:gd name="connsiteY8" fmla="*/ 679736 h 815686"/>
              <a:gd name="connsiteX9" fmla="*/ 2595436 w 2731386"/>
              <a:gd name="connsiteY9" fmla="*/ 815686 h 815686"/>
              <a:gd name="connsiteX10" fmla="*/ 2103539 w 2731386"/>
              <a:gd name="connsiteY10" fmla="*/ 815686 h 815686"/>
              <a:gd name="connsiteX11" fmla="*/ 1562452 w 2731386"/>
              <a:gd name="connsiteY11" fmla="*/ 815686 h 815686"/>
              <a:gd name="connsiteX12" fmla="*/ 1119744 w 2731386"/>
              <a:gd name="connsiteY12" fmla="*/ 815686 h 815686"/>
              <a:gd name="connsiteX13" fmla="*/ 677037 w 2731386"/>
              <a:gd name="connsiteY13" fmla="*/ 815686 h 815686"/>
              <a:gd name="connsiteX14" fmla="*/ 135950 w 2731386"/>
              <a:gd name="connsiteY14" fmla="*/ 815686 h 815686"/>
              <a:gd name="connsiteX15" fmla="*/ 0 w 2731386"/>
              <a:gd name="connsiteY15" fmla="*/ 679736 h 815686"/>
              <a:gd name="connsiteX16" fmla="*/ 0 w 2731386"/>
              <a:gd name="connsiteY16" fmla="*/ 135950 h 81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31386" h="815686" fill="none" extrusionOk="0">
                <a:moveTo>
                  <a:pt x="0" y="135950"/>
                </a:moveTo>
                <a:cubicBezTo>
                  <a:pt x="19751" y="50350"/>
                  <a:pt x="49038" y="13951"/>
                  <a:pt x="135950" y="0"/>
                </a:cubicBezTo>
                <a:cubicBezTo>
                  <a:pt x="247985" y="-43663"/>
                  <a:pt x="479163" y="13021"/>
                  <a:pt x="652442" y="0"/>
                </a:cubicBezTo>
                <a:cubicBezTo>
                  <a:pt x="825721" y="-13021"/>
                  <a:pt x="1063201" y="43305"/>
                  <a:pt x="1168934" y="0"/>
                </a:cubicBezTo>
                <a:cubicBezTo>
                  <a:pt x="1274667" y="-43305"/>
                  <a:pt x="1443048" y="4530"/>
                  <a:pt x="1636236" y="0"/>
                </a:cubicBezTo>
                <a:cubicBezTo>
                  <a:pt x="1829424" y="-4530"/>
                  <a:pt x="1939466" y="32837"/>
                  <a:pt x="2054349" y="0"/>
                </a:cubicBezTo>
                <a:cubicBezTo>
                  <a:pt x="2169232" y="-32837"/>
                  <a:pt x="2425202" y="62256"/>
                  <a:pt x="2595436" y="0"/>
                </a:cubicBezTo>
                <a:cubicBezTo>
                  <a:pt x="2683061" y="3352"/>
                  <a:pt x="2750762" y="63415"/>
                  <a:pt x="2731386" y="135950"/>
                </a:cubicBezTo>
                <a:cubicBezTo>
                  <a:pt x="2761535" y="261452"/>
                  <a:pt x="2667977" y="464811"/>
                  <a:pt x="2731386" y="679736"/>
                </a:cubicBezTo>
                <a:cubicBezTo>
                  <a:pt x="2727739" y="763227"/>
                  <a:pt x="2683109" y="828399"/>
                  <a:pt x="2595436" y="815686"/>
                </a:cubicBezTo>
                <a:cubicBezTo>
                  <a:pt x="2446900" y="861178"/>
                  <a:pt x="2247892" y="764994"/>
                  <a:pt x="2103539" y="815686"/>
                </a:cubicBezTo>
                <a:cubicBezTo>
                  <a:pt x="1959186" y="866378"/>
                  <a:pt x="1773853" y="752696"/>
                  <a:pt x="1562452" y="815686"/>
                </a:cubicBezTo>
                <a:cubicBezTo>
                  <a:pt x="1351051" y="878676"/>
                  <a:pt x="1215418" y="792863"/>
                  <a:pt x="1119744" y="815686"/>
                </a:cubicBezTo>
                <a:cubicBezTo>
                  <a:pt x="1024070" y="838509"/>
                  <a:pt x="861425" y="808215"/>
                  <a:pt x="677037" y="815686"/>
                </a:cubicBezTo>
                <a:cubicBezTo>
                  <a:pt x="492649" y="823157"/>
                  <a:pt x="307592" y="752744"/>
                  <a:pt x="135950" y="815686"/>
                </a:cubicBezTo>
                <a:cubicBezTo>
                  <a:pt x="39409" y="812627"/>
                  <a:pt x="-8064" y="770701"/>
                  <a:pt x="0" y="679736"/>
                </a:cubicBezTo>
                <a:cubicBezTo>
                  <a:pt x="-16194" y="472074"/>
                  <a:pt x="2443" y="355892"/>
                  <a:pt x="0" y="135950"/>
                </a:cubicBezTo>
                <a:close/>
              </a:path>
              <a:path w="2731386" h="815686" stroke="0" extrusionOk="0">
                <a:moveTo>
                  <a:pt x="0" y="135950"/>
                </a:moveTo>
                <a:cubicBezTo>
                  <a:pt x="-5116" y="44440"/>
                  <a:pt x="63605" y="-735"/>
                  <a:pt x="135950" y="0"/>
                </a:cubicBezTo>
                <a:cubicBezTo>
                  <a:pt x="365858" y="-48780"/>
                  <a:pt x="443727" y="32457"/>
                  <a:pt x="603252" y="0"/>
                </a:cubicBezTo>
                <a:cubicBezTo>
                  <a:pt x="762777" y="-32457"/>
                  <a:pt x="864284" y="22606"/>
                  <a:pt x="1119744" y="0"/>
                </a:cubicBezTo>
                <a:cubicBezTo>
                  <a:pt x="1375204" y="-22606"/>
                  <a:pt x="1451186" y="10563"/>
                  <a:pt x="1537857" y="0"/>
                </a:cubicBezTo>
                <a:cubicBezTo>
                  <a:pt x="1624528" y="-10563"/>
                  <a:pt x="1886903" y="39272"/>
                  <a:pt x="1980565" y="0"/>
                </a:cubicBezTo>
                <a:cubicBezTo>
                  <a:pt x="2074227" y="-39272"/>
                  <a:pt x="2443351" y="31074"/>
                  <a:pt x="2595436" y="0"/>
                </a:cubicBezTo>
                <a:cubicBezTo>
                  <a:pt x="2677186" y="-7183"/>
                  <a:pt x="2719471" y="56637"/>
                  <a:pt x="2731386" y="135950"/>
                </a:cubicBezTo>
                <a:cubicBezTo>
                  <a:pt x="2757594" y="374170"/>
                  <a:pt x="2669322" y="475821"/>
                  <a:pt x="2731386" y="679736"/>
                </a:cubicBezTo>
                <a:cubicBezTo>
                  <a:pt x="2734753" y="753347"/>
                  <a:pt x="2657420" y="818981"/>
                  <a:pt x="2595436" y="815686"/>
                </a:cubicBezTo>
                <a:cubicBezTo>
                  <a:pt x="2370987" y="856275"/>
                  <a:pt x="2285709" y="771892"/>
                  <a:pt x="2128134" y="815686"/>
                </a:cubicBezTo>
                <a:cubicBezTo>
                  <a:pt x="1970559" y="859480"/>
                  <a:pt x="1795151" y="781535"/>
                  <a:pt x="1587047" y="815686"/>
                </a:cubicBezTo>
                <a:cubicBezTo>
                  <a:pt x="1378943" y="849837"/>
                  <a:pt x="1268860" y="801912"/>
                  <a:pt x="1119744" y="815686"/>
                </a:cubicBezTo>
                <a:cubicBezTo>
                  <a:pt x="970628" y="829460"/>
                  <a:pt x="837414" y="788007"/>
                  <a:pt x="677037" y="815686"/>
                </a:cubicBezTo>
                <a:cubicBezTo>
                  <a:pt x="516660" y="843365"/>
                  <a:pt x="395027" y="751470"/>
                  <a:pt x="135950" y="815686"/>
                </a:cubicBezTo>
                <a:cubicBezTo>
                  <a:pt x="64457" y="825641"/>
                  <a:pt x="994" y="752390"/>
                  <a:pt x="0" y="679736"/>
                </a:cubicBezTo>
                <a:cubicBezTo>
                  <a:pt x="-15752" y="529698"/>
                  <a:pt x="50827" y="398428"/>
                  <a:pt x="0" y="135950"/>
                </a:cubicBezTo>
                <a:close/>
              </a:path>
            </a:pathLst>
          </a:custGeom>
          <a:solidFill>
            <a:srgbClr val="BDECBE"/>
          </a:solidFill>
          <a:ln w="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2833792851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cap="none" spc="0" dirty="0">
                <a:ln w="0">
                  <a:solidFill>
                    <a:schemeClr val="tx1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Raise your </a:t>
            </a:r>
          </a:p>
          <a:p>
            <a:pPr algn="ctr"/>
            <a:r>
              <a:rPr lang="en-US" sz="2800" cap="none" spc="0" dirty="0">
                <a:ln w="0">
                  <a:solidFill>
                    <a:schemeClr val="tx1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hand to talk.</a:t>
            </a:r>
            <a:endParaRPr lang="en-US" sz="2800" dirty="0">
              <a:ln w="0">
                <a:solidFill>
                  <a:schemeClr val="tx1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00E9756-8594-980A-2789-BBA0A0AA8462}"/>
              </a:ext>
            </a:extLst>
          </p:cNvPr>
          <p:cNvSpPr/>
          <p:nvPr/>
        </p:nvSpPr>
        <p:spPr>
          <a:xfrm>
            <a:off x="3598" y="2304048"/>
            <a:ext cx="2457720" cy="434889"/>
          </a:xfrm>
          <a:custGeom>
            <a:avLst/>
            <a:gdLst>
              <a:gd name="connsiteX0" fmla="*/ 0 w 2457720"/>
              <a:gd name="connsiteY0" fmla="*/ 72483 h 434889"/>
              <a:gd name="connsiteX1" fmla="*/ 72483 w 2457720"/>
              <a:gd name="connsiteY1" fmla="*/ 0 h 434889"/>
              <a:gd name="connsiteX2" fmla="*/ 696927 w 2457720"/>
              <a:gd name="connsiteY2" fmla="*/ 0 h 434889"/>
              <a:gd name="connsiteX3" fmla="*/ 1205732 w 2457720"/>
              <a:gd name="connsiteY3" fmla="*/ 0 h 434889"/>
              <a:gd name="connsiteX4" fmla="*/ 1783921 w 2457720"/>
              <a:gd name="connsiteY4" fmla="*/ 0 h 434889"/>
              <a:gd name="connsiteX5" fmla="*/ 2385237 w 2457720"/>
              <a:gd name="connsiteY5" fmla="*/ 0 h 434889"/>
              <a:gd name="connsiteX6" fmla="*/ 2457720 w 2457720"/>
              <a:gd name="connsiteY6" fmla="*/ 72483 h 434889"/>
              <a:gd name="connsiteX7" fmla="*/ 2457720 w 2457720"/>
              <a:gd name="connsiteY7" fmla="*/ 362406 h 434889"/>
              <a:gd name="connsiteX8" fmla="*/ 2385237 w 2457720"/>
              <a:gd name="connsiteY8" fmla="*/ 434889 h 434889"/>
              <a:gd name="connsiteX9" fmla="*/ 1760793 w 2457720"/>
              <a:gd name="connsiteY9" fmla="*/ 434889 h 434889"/>
              <a:gd name="connsiteX10" fmla="*/ 1251988 w 2457720"/>
              <a:gd name="connsiteY10" fmla="*/ 434889 h 434889"/>
              <a:gd name="connsiteX11" fmla="*/ 696927 w 2457720"/>
              <a:gd name="connsiteY11" fmla="*/ 434889 h 434889"/>
              <a:gd name="connsiteX12" fmla="*/ 72483 w 2457720"/>
              <a:gd name="connsiteY12" fmla="*/ 434889 h 434889"/>
              <a:gd name="connsiteX13" fmla="*/ 0 w 2457720"/>
              <a:gd name="connsiteY13" fmla="*/ 362406 h 434889"/>
              <a:gd name="connsiteX14" fmla="*/ 0 w 2457720"/>
              <a:gd name="connsiteY14" fmla="*/ 72483 h 43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57720" h="434889" fill="none" extrusionOk="0">
                <a:moveTo>
                  <a:pt x="0" y="72483"/>
                </a:moveTo>
                <a:cubicBezTo>
                  <a:pt x="1634" y="30149"/>
                  <a:pt x="36504" y="7732"/>
                  <a:pt x="72483" y="0"/>
                </a:cubicBezTo>
                <a:cubicBezTo>
                  <a:pt x="314195" y="-60387"/>
                  <a:pt x="394423" y="19254"/>
                  <a:pt x="696927" y="0"/>
                </a:cubicBezTo>
                <a:cubicBezTo>
                  <a:pt x="999431" y="-19254"/>
                  <a:pt x="953683" y="47705"/>
                  <a:pt x="1205732" y="0"/>
                </a:cubicBezTo>
                <a:cubicBezTo>
                  <a:pt x="1457781" y="-47705"/>
                  <a:pt x="1659164" y="25069"/>
                  <a:pt x="1783921" y="0"/>
                </a:cubicBezTo>
                <a:cubicBezTo>
                  <a:pt x="1908678" y="-25069"/>
                  <a:pt x="2101315" y="55365"/>
                  <a:pt x="2385237" y="0"/>
                </a:cubicBezTo>
                <a:cubicBezTo>
                  <a:pt x="2427348" y="7446"/>
                  <a:pt x="2457967" y="31101"/>
                  <a:pt x="2457720" y="72483"/>
                </a:cubicBezTo>
                <a:cubicBezTo>
                  <a:pt x="2491932" y="216252"/>
                  <a:pt x="2433588" y="295870"/>
                  <a:pt x="2457720" y="362406"/>
                </a:cubicBezTo>
                <a:cubicBezTo>
                  <a:pt x="2461067" y="404091"/>
                  <a:pt x="2429609" y="438370"/>
                  <a:pt x="2385237" y="434889"/>
                </a:cubicBezTo>
                <a:cubicBezTo>
                  <a:pt x="2204891" y="474123"/>
                  <a:pt x="1956975" y="373224"/>
                  <a:pt x="1760793" y="434889"/>
                </a:cubicBezTo>
                <a:cubicBezTo>
                  <a:pt x="1564611" y="496554"/>
                  <a:pt x="1475132" y="405863"/>
                  <a:pt x="1251988" y="434889"/>
                </a:cubicBezTo>
                <a:cubicBezTo>
                  <a:pt x="1028844" y="463915"/>
                  <a:pt x="841262" y="416369"/>
                  <a:pt x="696927" y="434889"/>
                </a:cubicBezTo>
                <a:cubicBezTo>
                  <a:pt x="552592" y="453409"/>
                  <a:pt x="373032" y="390568"/>
                  <a:pt x="72483" y="434889"/>
                </a:cubicBezTo>
                <a:cubicBezTo>
                  <a:pt x="33313" y="432657"/>
                  <a:pt x="1747" y="401911"/>
                  <a:pt x="0" y="362406"/>
                </a:cubicBezTo>
                <a:cubicBezTo>
                  <a:pt x="-5833" y="288711"/>
                  <a:pt x="20219" y="152857"/>
                  <a:pt x="0" y="72483"/>
                </a:cubicBezTo>
                <a:close/>
              </a:path>
              <a:path w="2457720" h="434889" stroke="0" extrusionOk="0">
                <a:moveTo>
                  <a:pt x="0" y="72483"/>
                </a:moveTo>
                <a:cubicBezTo>
                  <a:pt x="-1981" y="35928"/>
                  <a:pt x="31455" y="-412"/>
                  <a:pt x="72483" y="0"/>
                </a:cubicBezTo>
                <a:cubicBezTo>
                  <a:pt x="340173" y="-40799"/>
                  <a:pt x="466411" y="66550"/>
                  <a:pt x="650672" y="0"/>
                </a:cubicBezTo>
                <a:cubicBezTo>
                  <a:pt x="834933" y="-66550"/>
                  <a:pt x="1059133" y="37286"/>
                  <a:pt x="1275115" y="0"/>
                </a:cubicBezTo>
                <a:cubicBezTo>
                  <a:pt x="1491097" y="-37286"/>
                  <a:pt x="1953343" y="37528"/>
                  <a:pt x="2385237" y="0"/>
                </a:cubicBezTo>
                <a:cubicBezTo>
                  <a:pt x="2425933" y="7817"/>
                  <a:pt x="2456910" y="24785"/>
                  <a:pt x="2457720" y="72483"/>
                </a:cubicBezTo>
                <a:cubicBezTo>
                  <a:pt x="2480983" y="153636"/>
                  <a:pt x="2427935" y="256767"/>
                  <a:pt x="2457720" y="362406"/>
                </a:cubicBezTo>
                <a:cubicBezTo>
                  <a:pt x="2466340" y="403687"/>
                  <a:pt x="2418433" y="431770"/>
                  <a:pt x="2385237" y="434889"/>
                </a:cubicBezTo>
                <a:cubicBezTo>
                  <a:pt x="2133531" y="459036"/>
                  <a:pt x="1953360" y="375635"/>
                  <a:pt x="1830176" y="434889"/>
                </a:cubicBezTo>
                <a:cubicBezTo>
                  <a:pt x="1706992" y="494143"/>
                  <a:pt x="1477573" y="417106"/>
                  <a:pt x="1275115" y="434889"/>
                </a:cubicBezTo>
                <a:cubicBezTo>
                  <a:pt x="1072657" y="452672"/>
                  <a:pt x="882811" y="432983"/>
                  <a:pt x="720054" y="434889"/>
                </a:cubicBezTo>
                <a:cubicBezTo>
                  <a:pt x="557297" y="436795"/>
                  <a:pt x="394862" y="366692"/>
                  <a:pt x="72483" y="434889"/>
                </a:cubicBezTo>
                <a:cubicBezTo>
                  <a:pt x="35439" y="434153"/>
                  <a:pt x="-536" y="403656"/>
                  <a:pt x="0" y="362406"/>
                </a:cubicBezTo>
                <a:cubicBezTo>
                  <a:pt x="-23660" y="249589"/>
                  <a:pt x="26344" y="146658"/>
                  <a:pt x="0" y="72483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981765707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prepared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36974150-1E77-EFA8-EE5D-93A00C98A4DA}"/>
              </a:ext>
            </a:extLst>
          </p:cNvPr>
          <p:cNvSpPr/>
          <p:nvPr/>
        </p:nvSpPr>
        <p:spPr>
          <a:xfrm>
            <a:off x="3295631" y="2159754"/>
            <a:ext cx="3132387" cy="835654"/>
          </a:xfrm>
          <a:custGeom>
            <a:avLst/>
            <a:gdLst>
              <a:gd name="connsiteX0" fmla="*/ 0 w 3132387"/>
              <a:gd name="connsiteY0" fmla="*/ 139278 h 835654"/>
              <a:gd name="connsiteX1" fmla="*/ 139278 w 3132387"/>
              <a:gd name="connsiteY1" fmla="*/ 0 h 835654"/>
              <a:gd name="connsiteX2" fmla="*/ 738583 w 3132387"/>
              <a:gd name="connsiteY2" fmla="*/ 0 h 835654"/>
              <a:gd name="connsiteX3" fmla="*/ 1366425 w 3132387"/>
              <a:gd name="connsiteY3" fmla="*/ 0 h 835654"/>
              <a:gd name="connsiteX4" fmla="*/ 1880115 w 3132387"/>
              <a:gd name="connsiteY4" fmla="*/ 0 h 835654"/>
              <a:gd name="connsiteX5" fmla="*/ 2393804 w 3132387"/>
              <a:gd name="connsiteY5" fmla="*/ 0 h 835654"/>
              <a:gd name="connsiteX6" fmla="*/ 2993109 w 3132387"/>
              <a:gd name="connsiteY6" fmla="*/ 0 h 835654"/>
              <a:gd name="connsiteX7" fmla="*/ 3132387 w 3132387"/>
              <a:gd name="connsiteY7" fmla="*/ 139278 h 835654"/>
              <a:gd name="connsiteX8" fmla="*/ 3132387 w 3132387"/>
              <a:gd name="connsiteY8" fmla="*/ 696376 h 835654"/>
              <a:gd name="connsiteX9" fmla="*/ 2993109 w 3132387"/>
              <a:gd name="connsiteY9" fmla="*/ 835654 h 835654"/>
              <a:gd name="connsiteX10" fmla="*/ 2450881 w 3132387"/>
              <a:gd name="connsiteY10" fmla="*/ 835654 h 835654"/>
              <a:gd name="connsiteX11" fmla="*/ 1851577 w 3132387"/>
              <a:gd name="connsiteY11" fmla="*/ 835654 h 835654"/>
              <a:gd name="connsiteX12" fmla="*/ 1223734 w 3132387"/>
              <a:gd name="connsiteY12" fmla="*/ 835654 h 835654"/>
              <a:gd name="connsiteX13" fmla="*/ 652968 w 3132387"/>
              <a:gd name="connsiteY13" fmla="*/ 835654 h 835654"/>
              <a:gd name="connsiteX14" fmla="*/ 139278 w 3132387"/>
              <a:gd name="connsiteY14" fmla="*/ 835654 h 835654"/>
              <a:gd name="connsiteX15" fmla="*/ 0 w 3132387"/>
              <a:gd name="connsiteY15" fmla="*/ 696376 h 835654"/>
              <a:gd name="connsiteX16" fmla="*/ 0 w 3132387"/>
              <a:gd name="connsiteY16" fmla="*/ 139278 h 83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32387" h="835654" fill="none" extrusionOk="0">
                <a:moveTo>
                  <a:pt x="0" y="139278"/>
                </a:moveTo>
                <a:cubicBezTo>
                  <a:pt x="2400" y="55353"/>
                  <a:pt x="72389" y="-9094"/>
                  <a:pt x="139278" y="0"/>
                </a:cubicBezTo>
                <a:cubicBezTo>
                  <a:pt x="315317" y="-18455"/>
                  <a:pt x="507808" y="37143"/>
                  <a:pt x="738583" y="0"/>
                </a:cubicBezTo>
                <a:cubicBezTo>
                  <a:pt x="969359" y="-37143"/>
                  <a:pt x="1157348" y="52301"/>
                  <a:pt x="1366425" y="0"/>
                </a:cubicBezTo>
                <a:cubicBezTo>
                  <a:pt x="1575502" y="-52301"/>
                  <a:pt x="1706711" y="33451"/>
                  <a:pt x="1880115" y="0"/>
                </a:cubicBezTo>
                <a:cubicBezTo>
                  <a:pt x="2053519" y="-33451"/>
                  <a:pt x="2286882" y="53175"/>
                  <a:pt x="2393804" y="0"/>
                </a:cubicBezTo>
                <a:cubicBezTo>
                  <a:pt x="2500726" y="-53175"/>
                  <a:pt x="2780375" y="53537"/>
                  <a:pt x="2993109" y="0"/>
                </a:cubicBezTo>
                <a:cubicBezTo>
                  <a:pt x="3072081" y="17017"/>
                  <a:pt x="3129263" y="58984"/>
                  <a:pt x="3132387" y="139278"/>
                </a:cubicBezTo>
                <a:cubicBezTo>
                  <a:pt x="3158455" y="340965"/>
                  <a:pt x="3108420" y="553273"/>
                  <a:pt x="3132387" y="696376"/>
                </a:cubicBezTo>
                <a:cubicBezTo>
                  <a:pt x="3146239" y="774350"/>
                  <a:pt x="3092187" y="836452"/>
                  <a:pt x="2993109" y="835654"/>
                </a:cubicBezTo>
                <a:cubicBezTo>
                  <a:pt x="2763296" y="868150"/>
                  <a:pt x="2686575" y="833926"/>
                  <a:pt x="2450881" y="835654"/>
                </a:cubicBezTo>
                <a:cubicBezTo>
                  <a:pt x="2215187" y="837382"/>
                  <a:pt x="2018466" y="767661"/>
                  <a:pt x="1851577" y="835654"/>
                </a:cubicBezTo>
                <a:cubicBezTo>
                  <a:pt x="1684688" y="903647"/>
                  <a:pt x="1373079" y="819001"/>
                  <a:pt x="1223734" y="835654"/>
                </a:cubicBezTo>
                <a:cubicBezTo>
                  <a:pt x="1074389" y="852307"/>
                  <a:pt x="933707" y="820587"/>
                  <a:pt x="652968" y="835654"/>
                </a:cubicBezTo>
                <a:cubicBezTo>
                  <a:pt x="372229" y="850721"/>
                  <a:pt x="268762" y="780430"/>
                  <a:pt x="139278" y="835654"/>
                </a:cubicBezTo>
                <a:cubicBezTo>
                  <a:pt x="56749" y="841842"/>
                  <a:pt x="-6091" y="771470"/>
                  <a:pt x="0" y="696376"/>
                </a:cubicBezTo>
                <a:cubicBezTo>
                  <a:pt x="-37545" y="578875"/>
                  <a:pt x="19194" y="328537"/>
                  <a:pt x="0" y="139278"/>
                </a:cubicBezTo>
                <a:close/>
              </a:path>
              <a:path w="3132387" h="835654" stroke="0" extrusionOk="0">
                <a:moveTo>
                  <a:pt x="0" y="139278"/>
                </a:moveTo>
                <a:cubicBezTo>
                  <a:pt x="-8516" y="54195"/>
                  <a:pt x="54991" y="6266"/>
                  <a:pt x="139278" y="0"/>
                </a:cubicBezTo>
                <a:cubicBezTo>
                  <a:pt x="291680" y="-25673"/>
                  <a:pt x="575737" y="68613"/>
                  <a:pt x="738583" y="0"/>
                </a:cubicBezTo>
                <a:cubicBezTo>
                  <a:pt x="901429" y="-68613"/>
                  <a:pt x="1107620" y="47506"/>
                  <a:pt x="1252272" y="0"/>
                </a:cubicBezTo>
                <a:cubicBezTo>
                  <a:pt x="1396924" y="-47506"/>
                  <a:pt x="1647172" y="13964"/>
                  <a:pt x="1880115" y="0"/>
                </a:cubicBezTo>
                <a:cubicBezTo>
                  <a:pt x="2113058" y="-13964"/>
                  <a:pt x="2232238" y="23615"/>
                  <a:pt x="2422343" y="0"/>
                </a:cubicBezTo>
                <a:cubicBezTo>
                  <a:pt x="2612448" y="-23615"/>
                  <a:pt x="2836507" y="46592"/>
                  <a:pt x="2993109" y="0"/>
                </a:cubicBezTo>
                <a:cubicBezTo>
                  <a:pt x="3055376" y="-4764"/>
                  <a:pt x="3124833" y="62765"/>
                  <a:pt x="3132387" y="139278"/>
                </a:cubicBezTo>
                <a:cubicBezTo>
                  <a:pt x="3157733" y="281429"/>
                  <a:pt x="3080899" y="425101"/>
                  <a:pt x="3132387" y="696376"/>
                </a:cubicBezTo>
                <a:cubicBezTo>
                  <a:pt x="3143903" y="765246"/>
                  <a:pt x="3087576" y="843877"/>
                  <a:pt x="2993109" y="835654"/>
                </a:cubicBezTo>
                <a:cubicBezTo>
                  <a:pt x="2773018" y="851744"/>
                  <a:pt x="2729419" y="800125"/>
                  <a:pt x="2479419" y="835654"/>
                </a:cubicBezTo>
                <a:cubicBezTo>
                  <a:pt x="2229419" y="871183"/>
                  <a:pt x="2174212" y="808950"/>
                  <a:pt x="1908653" y="835654"/>
                </a:cubicBezTo>
                <a:cubicBezTo>
                  <a:pt x="1643094" y="862358"/>
                  <a:pt x="1591794" y="832113"/>
                  <a:pt x="1309349" y="835654"/>
                </a:cubicBezTo>
                <a:cubicBezTo>
                  <a:pt x="1026904" y="839195"/>
                  <a:pt x="949741" y="816704"/>
                  <a:pt x="767121" y="835654"/>
                </a:cubicBezTo>
                <a:cubicBezTo>
                  <a:pt x="584501" y="854604"/>
                  <a:pt x="280757" y="819617"/>
                  <a:pt x="139278" y="835654"/>
                </a:cubicBezTo>
                <a:cubicBezTo>
                  <a:pt x="52470" y="848722"/>
                  <a:pt x="2805" y="786512"/>
                  <a:pt x="0" y="696376"/>
                </a:cubicBezTo>
                <a:cubicBezTo>
                  <a:pt x="-27361" y="492945"/>
                  <a:pt x="16877" y="391969"/>
                  <a:pt x="0" y="139278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4114996770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Listen to the teacher.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406D6AC-70CD-451B-CAA9-A05ADDAC5C2F}"/>
              </a:ext>
            </a:extLst>
          </p:cNvPr>
          <p:cNvSpPr/>
          <p:nvPr/>
        </p:nvSpPr>
        <p:spPr>
          <a:xfrm>
            <a:off x="3178144" y="4093583"/>
            <a:ext cx="2445939" cy="836536"/>
          </a:xfrm>
          <a:custGeom>
            <a:avLst/>
            <a:gdLst>
              <a:gd name="connsiteX0" fmla="*/ 0 w 2445939"/>
              <a:gd name="connsiteY0" fmla="*/ 139425 h 836536"/>
              <a:gd name="connsiteX1" fmla="*/ 139425 w 2445939"/>
              <a:gd name="connsiteY1" fmla="*/ 0 h 836536"/>
              <a:gd name="connsiteX2" fmla="*/ 616185 w 2445939"/>
              <a:gd name="connsiteY2" fmla="*/ 0 h 836536"/>
              <a:gd name="connsiteX3" fmla="*/ 1201299 w 2445939"/>
              <a:gd name="connsiteY3" fmla="*/ 0 h 836536"/>
              <a:gd name="connsiteX4" fmla="*/ 1743071 w 2445939"/>
              <a:gd name="connsiteY4" fmla="*/ 0 h 836536"/>
              <a:gd name="connsiteX5" fmla="*/ 2306514 w 2445939"/>
              <a:gd name="connsiteY5" fmla="*/ 0 h 836536"/>
              <a:gd name="connsiteX6" fmla="*/ 2445939 w 2445939"/>
              <a:gd name="connsiteY6" fmla="*/ 139425 h 836536"/>
              <a:gd name="connsiteX7" fmla="*/ 2445939 w 2445939"/>
              <a:gd name="connsiteY7" fmla="*/ 697111 h 836536"/>
              <a:gd name="connsiteX8" fmla="*/ 2306514 w 2445939"/>
              <a:gd name="connsiteY8" fmla="*/ 836536 h 836536"/>
              <a:gd name="connsiteX9" fmla="*/ 1786413 w 2445939"/>
              <a:gd name="connsiteY9" fmla="*/ 836536 h 836536"/>
              <a:gd name="connsiteX10" fmla="*/ 1266311 w 2445939"/>
              <a:gd name="connsiteY10" fmla="*/ 836536 h 836536"/>
              <a:gd name="connsiteX11" fmla="*/ 702868 w 2445939"/>
              <a:gd name="connsiteY11" fmla="*/ 836536 h 836536"/>
              <a:gd name="connsiteX12" fmla="*/ 139425 w 2445939"/>
              <a:gd name="connsiteY12" fmla="*/ 836536 h 836536"/>
              <a:gd name="connsiteX13" fmla="*/ 0 w 2445939"/>
              <a:gd name="connsiteY13" fmla="*/ 697111 h 836536"/>
              <a:gd name="connsiteX14" fmla="*/ 0 w 2445939"/>
              <a:gd name="connsiteY14" fmla="*/ 139425 h 836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45939" h="836536" fill="none" extrusionOk="0">
                <a:moveTo>
                  <a:pt x="0" y="139425"/>
                </a:moveTo>
                <a:cubicBezTo>
                  <a:pt x="19514" y="61102"/>
                  <a:pt x="75093" y="-18590"/>
                  <a:pt x="139425" y="0"/>
                </a:cubicBezTo>
                <a:cubicBezTo>
                  <a:pt x="245879" y="-55790"/>
                  <a:pt x="512715" y="27257"/>
                  <a:pt x="616185" y="0"/>
                </a:cubicBezTo>
                <a:cubicBezTo>
                  <a:pt x="719655" y="-27257"/>
                  <a:pt x="1041110" y="60410"/>
                  <a:pt x="1201299" y="0"/>
                </a:cubicBezTo>
                <a:cubicBezTo>
                  <a:pt x="1361488" y="-60410"/>
                  <a:pt x="1506104" y="25417"/>
                  <a:pt x="1743071" y="0"/>
                </a:cubicBezTo>
                <a:cubicBezTo>
                  <a:pt x="1980038" y="-25417"/>
                  <a:pt x="2122535" y="13249"/>
                  <a:pt x="2306514" y="0"/>
                </a:cubicBezTo>
                <a:cubicBezTo>
                  <a:pt x="2386571" y="20341"/>
                  <a:pt x="2428856" y="77911"/>
                  <a:pt x="2445939" y="139425"/>
                </a:cubicBezTo>
                <a:cubicBezTo>
                  <a:pt x="2458701" y="310767"/>
                  <a:pt x="2402332" y="527976"/>
                  <a:pt x="2445939" y="697111"/>
                </a:cubicBezTo>
                <a:cubicBezTo>
                  <a:pt x="2447834" y="764656"/>
                  <a:pt x="2393209" y="838469"/>
                  <a:pt x="2306514" y="836536"/>
                </a:cubicBezTo>
                <a:cubicBezTo>
                  <a:pt x="2136172" y="839956"/>
                  <a:pt x="2006140" y="792808"/>
                  <a:pt x="1786413" y="836536"/>
                </a:cubicBezTo>
                <a:cubicBezTo>
                  <a:pt x="1566686" y="880264"/>
                  <a:pt x="1460339" y="792669"/>
                  <a:pt x="1266311" y="836536"/>
                </a:cubicBezTo>
                <a:cubicBezTo>
                  <a:pt x="1072283" y="880403"/>
                  <a:pt x="958542" y="823696"/>
                  <a:pt x="702868" y="836536"/>
                </a:cubicBezTo>
                <a:cubicBezTo>
                  <a:pt x="447194" y="849376"/>
                  <a:pt x="302362" y="810303"/>
                  <a:pt x="139425" y="836536"/>
                </a:cubicBezTo>
                <a:cubicBezTo>
                  <a:pt x="83397" y="846029"/>
                  <a:pt x="16980" y="764265"/>
                  <a:pt x="0" y="697111"/>
                </a:cubicBezTo>
                <a:cubicBezTo>
                  <a:pt x="-7342" y="574128"/>
                  <a:pt x="8297" y="302499"/>
                  <a:pt x="0" y="139425"/>
                </a:cubicBezTo>
                <a:close/>
              </a:path>
              <a:path w="2445939" h="836536" stroke="0" extrusionOk="0">
                <a:moveTo>
                  <a:pt x="0" y="139425"/>
                </a:moveTo>
                <a:cubicBezTo>
                  <a:pt x="7001" y="76976"/>
                  <a:pt x="84507" y="-3304"/>
                  <a:pt x="139425" y="0"/>
                </a:cubicBezTo>
                <a:cubicBezTo>
                  <a:pt x="383556" y="-50135"/>
                  <a:pt x="488692" y="14587"/>
                  <a:pt x="702868" y="0"/>
                </a:cubicBezTo>
                <a:cubicBezTo>
                  <a:pt x="917044" y="-14587"/>
                  <a:pt x="1040150" y="5944"/>
                  <a:pt x="1179628" y="0"/>
                </a:cubicBezTo>
                <a:cubicBezTo>
                  <a:pt x="1319106" y="-5944"/>
                  <a:pt x="1539191" y="16037"/>
                  <a:pt x="1699729" y="0"/>
                </a:cubicBezTo>
                <a:cubicBezTo>
                  <a:pt x="1860267" y="-16037"/>
                  <a:pt x="2164172" y="21574"/>
                  <a:pt x="2306514" y="0"/>
                </a:cubicBezTo>
                <a:cubicBezTo>
                  <a:pt x="2379309" y="1566"/>
                  <a:pt x="2435030" y="58720"/>
                  <a:pt x="2445939" y="139425"/>
                </a:cubicBezTo>
                <a:cubicBezTo>
                  <a:pt x="2494848" y="392048"/>
                  <a:pt x="2386425" y="441606"/>
                  <a:pt x="2445939" y="697111"/>
                </a:cubicBezTo>
                <a:cubicBezTo>
                  <a:pt x="2437326" y="791142"/>
                  <a:pt x="2384279" y="832401"/>
                  <a:pt x="2306514" y="836536"/>
                </a:cubicBezTo>
                <a:cubicBezTo>
                  <a:pt x="2064611" y="879770"/>
                  <a:pt x="1942316" y="830277"/>
                  <a:pt x="1786413" y="836536"/>
                </a:cubicBezTo>
                <a:cubicBezTo>
                  <a:pt x="1630510" y="842795"/>
                  <a:pt x="1486061" y="803059"/>
                  <a:pt x="1287982" y="836536"/>
                </a:cubicBezTo>
                <a:cubicBezTo>
                  <a:pt x="1089903" y="870013"/>
                  <a:pt x="936623" y="833792"/>
                  <a:pt x="702868" y="836536"/>
                </a:cubicBezTo>
                <a:cubicBezTo>
                  <a:pt x="469113" y="839280"/>
                  <a:pt x="324123" y="801465"/>
                  <a:pt x="139425" y="836536"/>
                </a:cubicBezTo>
                <a:cubicBezTo>
                  <a:pt x="50889" y="821239"/>
                  <a:pt x="-6254" y="773500"/>
                  <a:pt x="0" y="697111"/>
                </a:cubicBezTo>
                <a:cubicBezTo>
                  <a:pt x="-30651" y="471695"/>
                  <a:pt x="19154" y="314227"/>
                  <a:pt x="0" y="139425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94270326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2D7E6E63-B4BC-C64B-9EE6-7BD69FD79D06}"/>
              </a:ext>
            </a:extLst>
          </p:cNvPr>
          <p:cNvSpPr txBox="1"/>
          <p:nvPr/>
        </p:nvSpPr>
        <p:spPr>
          <a:xfrm>
            <a:off x="1232458" y="3823105"/>
            <a:ext cx="6446401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</a:p>
          <a:p>
            <a:pPr algn="ctr"/>
            <a:r>
              <a:rPr lang="en-US" sz="28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stay in your </a:t>
            </a:r>
          </a:p>
          <a:p>
            <a:pPr algn="ctr"/>
            <a:r>
              <a:rPr lang="en-US" sz="28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seat.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00BF493-1109-A209-DAE1-97A3CF836A43}"/>
              </a:ext>
            </a:extLst>
          </p:cNvPr>
          <p:cNvSpPr/>
          <p:nvPr/>
        </p:nvSpPr>
        <p:spPr>
          <a:xfrm>
            <a:off x="6007405" y="4069030"/>
            <a:ext cx="2876632" cy="800219"/>
          </a:xfrm>
          <a:custGeom>
            <a:avLst/>
            <a:gdLst>
              <a:gd name="connsiteX0" fmla="*/ 0 w 2876632"/>
              <a:gd name="connsiteY0" fmla="*/ 133373 h 800219"/>
              <a:gd name="connsiteX1" fmla="*/ 133373 w 2876632"/>
              <a:gd name="connsiteY1" fmla="*/ 0 h 800219"/>
              <a:gd name="connsiteX2" fmla="*/ 681449 w 2876632"/>
              <a:gd name="connsiteY2" fmla="*/ 0 h 800219"/>
              <a:gd name="connsiteX3" fmla="*/ 1151229 w 2876632"/>
              <a:gd name="connsiteY3" fmla="*/ 0 h 800219"/>
              <a:gd name="connsiteX4" fmla="*/ 1621008 w 2876632"/>
              <a:gd name="connsiteY4" fmla="*/ 0 h 800219"/>
              <a:gd name="connsiteX5" fmla="*/ 2169084 w 2876632"/>
              <a:gd name="connsiteY5" fmla="*/ 0 h 800219"/>
              <a:gd name="connsiteX6" fmla="*/ 2743259 w 2876632"/>
              <a:gd name="connsiteY6" fmla="*/ 0 h 800219"/>
              <a:gd name="connsiteX7" fmla="*/ 2876632 w 2876632"/>
              <a:gd name="connsiteY7" fmla="*/ 133373 h 800219"/>
              <a:gd name="connsiteX8" fmla="*/ 2876632 w 2876632"/>
              <a:gd name="connsiteY8" fmla="*/ 666846 h 800219"/>
              <a:gd name="connsiteX9" fmla="*/ 2743259 w 2876632"/>
              <a:gd name="connsiteY9" fmla="*/ 800219 h 800219"/>
              <a:gd name="connsiteX10" fmla="*/ 2299578 w 2876632"/>
              <a:gd name="connsiteY10" fmla="*/ 800219 h 800219"/>
              <a:gd name="connsiteX11" fmla="*/ 1829799 w 2876632"/>
              <a:gd name="connsiteY11" fmla="*/ 800219 h 800219"/>
              <a:gd name="connsiteX12" fmla="*/ 1307822 w 2876632"/>
              <a:gd name="connsiteY12" fmla="*/ 800219 h 800219"/>
              <a:gd name="connsiteX13" fmla="*/ 811943 w 2876632"/>
              <a:gd name="connsiteY13" fmla="*/ 800219 h 800219"/>
              <a:gd name="connsiteX14" fmla="*/ 133373 w 2876632"/>
              <a:gd name="connsiteY14" fmla="*/ 800219 h 800219"/>
              <a:gd name="connsiteX15" fmla="*/ 0 w 2876632"/>
              <a:gd name="connsiteY15" fmla="*/ 666846 h 800219"/>
              <a:gd name="connsiteX16" fmla="*/ 0 w 2876632"/>
              <a:gd name="connsiteY16" fmla="*/ 133373 h 80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76632" h="800219" fill="none" extrusionOk="0">
                <a:moveTo>
                  <a:pt x="0" y="133373"/>
                </a:moveTo>
                <a:cubicBezTo>
                  <a:pt x="1478" y="51551"/>
                  <a:pt x="51182" y="-8298"/>
                  <a:pt x="133373" y="0"/>
                </a:cubicBezTo>
                <a:cubicBezTo>
                  <a:pt x="364281" y="-30455"/>
                  <a:pt x="497374" y="64216"/>
                  <a:pt x="681449" y="0"/>
                </a:cubicBezTo>
                <a:cubicBezTo>
                  <a:pt x="865524" y="-64216"/>
                  <a:pt x="1041075" y="46673"/>
                  <a:pt x="1151229" y="0"/>
                </a:cubicBezTo>
                <a:cubicBezTo>
                  <a:pt x="1261383" y="-46673"/>
                  <a:pt x="1440947" y="33949"/>
                  <a:pt x="1621008" y="0"/>
                </a:cubicBezTo>
                <a:cubicBezTo>
                  <a:pt x="1801069" y="-33949"/>
                  <a:pt x="1964065" y="51226"/>
                  <a:pt x="2169084" y="0"/>
                </a:cubicBezTo>
                <a:cubicBezTo>
                  <a:pt x="2374103" y="-51226"/>
                  <a:pt x="2580728" y="20384"/>
                  <a:pt x="2743259" y="0"/>
                </a:cubicBezTo>
                <a:cubicBezTo>
                  <a:pt x="2813365" y="233"/>
                  <a:pt x="2868649" y="68375"/>
                  <a:pt x="2876632" y="133373"/>
                </a:cubicBezTo>
                <a:cubicBezTo>
                  <a:pt x="2882243" y="269882"/>
                  <a:pt x="2858438" y="472788"/>
                  <a:pt x="2876632" y="666846"/>
                </a:cubicBezTo>
                <a:cubicBezTo>
                  <a:pt x="2883567" y="748965"/>
                  <a:pt x="2821082" y="804505"/>
                  <a:pt x="2743259" y="800219"/>
                </a:cubicBezTo>
                <a:cubicBezTo>
                  <a:pt x="2558174" y="811926"/>
                  <a:pt x="2477286" y="797747"/>
                  <a:pt x="2299578" y="800219"/>
                </a:cubicBezTo>
                <a:cubicBezTo>
                  <a:pt x="2121870" y="802691"/>
                  <a:pt x="1930444" y="780315"/>
                  <a:pt x="1829799" y="800219"/>
                </a:cubicBezTo>
                <a:cubicBezTo>
                  <a:pt x="1729154" y="820123"/>
                  <a:pt x="1526336" y="775085"/>
                  <a:pt x="1307822" y="800219"/>
                </a:cubicBezTo>
                <a:cubicBezTo>
                  <a:pt x="1089308" y="825353"/>
                  <a:pt x="1059412" y="764422"/>
                  <a:pt x="811943" y="800219"/>
                </a:cubicBezTo>
                <a:cubicBezTo>
                  <a:pt x="564474" y="836016"/>
                  <a:pt x="351765" y="763301"/>
                  <a:pt x="133373" y="800219"/>
                </a:cubicBezTo>
                <a:cubicBezTo>
                  <a:pt x="65731" y="788999"/>
                  <a:pt x="1923" y="736573"/>
                  <a:pt x="0" y="666846"/>
                </a:cubicBezTo>
                <a:cubicBezTo>
                  <a:pt x="-12376" y="524091"/>
                  <a:pt x="17452" y="245023"/>
                  <a:pt x="0" y="133373"/>
                </a:cubicBezTo>
                <a:close/>
              </a:path>
              <a:path w="2876632" h="800219" stroke="0" extrusionOk="0">
                <a:moveTo>
                  <a:pt x="0" y="133373"/>
                </a:moveTo>
                <a:cubicBezTo>
                  <a:pt x="2510" y="51468"/>
                  <a:pt x="72275" y="10022"/>
                  <a:pt x="133373" y="0"/>
                </a:cubicBezTo>
                <a:cubicBezTo>
                  <a:pt x="321775" y="-5783"/>
                  <a:pt x="499074" y="49498"/>
                  <a:pt x="655350" y="0"/>
                </a:cubicBezTo>
                <a:cubicBezTo>
                  <a:pt x="811626" y="-49498"/>
                  <a:pt x="1037927" y="57440"/>
                  <a:pt x="1177327" y="0"/>
                </a:cubicBezTo>
                <a:cubicBezTo>
                  <a:pt x="1316727" y="-57440"/>
                  <a:pt x="1426690" y="47658"/>
                  <a:pt x="1621008" y="0"/>
                </a:cubicBezTo>
                <a:cubicBezTo>
                  <a:pt x="1815326" y="-47658"/>
                  <a:pt x="1891947" y="22916"/>
                  <a:pt x="2064689" y="0"/>
                </a:cubicBezTo>
                <a:cubicBezTo>
                  <a:pt x="2237431" y="-22916"/>
                  <a:pt x="2412445" y="51318"/>
                  <a:pt x="2743259" y="0"/>
                </a:cubicBezTo>
                <a:cubicBezTo>
                  <a:pt x="2827312" y="8257"/>
                  <a:pt x="2882815" y="66054"/>
                  <a:pt x="2876632" y="133373"/>
                </a:cubicBezTo>
                <a:cubicBezTo>
                  <a:pt x="2908626" y="250818"/>
                  <a:pt x="2860768" y="542935"/>
                  <a:pt x="2876632" y="666846"/>
                </a:cubicBezTo>
                <a:cubicBezTo>
                  <a:pt x="2874845" y="740760"/>
                  <a:pt x="2823053" y="806581"/>
                  <a:pt x="2743259" y="800219"/>
                </a:cubicBezTo>
                <a:cubicBezTo>
                  <a:pt x="2508655" y="840273"/>
                  <a:pt x="2339906" y="767045"/>
                  <a:pt x="2195183" y="800219"/>
                </a:cubicBezTo>
                <a:cubicBezTo>
                  <a:pt x="2050460" y="833393"/>
                  <a:pt x="1841120" y="796760"/>
                  <a:pt x="1621008" y="800219"/>
                </a:cubicBezTo>
                <a:cubicBezTo>
                  <a:pt x="1400897" y="803678"/>
                  <a:pt x="1193391" y="783060"/>
                  <a:pt x="1046833" y="800219"/>
                </a:cubicBezTo>
                <a:cubicBezTo>
                  <a:pt x="900275" y="817378"/>
                  <a:pt x="388030" y="768369"/>
                  <a:pt x="133373" y="800219"/>
                </a:cubicBezTo>
                <a:cubicBezTo>
                  <a:pt x="68469" y="789605"/>
                  <a:pt x="-3893" y="746774"/>
                  <a:pt x="0" y="666846"/>
                </a:cubicBezTo>
                <a:cubicBezTo>
                  <a:pt x="-11308" y="520307"/>
                  <a:pt x="26921" y="251950"/>
                  <a:pt x="0" y="133373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54649448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kind and respectful.</a:t>
            </a:r>
          </a:p>
        </p:txBody>
      </p:sp>
      <p:pic>
        <p:nvPicPr>
          <p:cNvPr id="17" name="Picture 16" descr="A picture containing clipart&#10;&#10;Description automatically generated">
            <a:extLst>
              <a:ext uri="{FF2B5EF4-FFF2-40B4-BE49-F238E27FC236}">
                <a16:creationId xmlns:a16="http://schemas.microsoft.com/office/drawing/2014/main" id="{88329968-899D-CE20-1A6F-759FD2ACDF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94024" y="1294829"/>
            <a:ext cx="964209" cy="1325992"/>
          </a:xfrm>
          <a:prstGeom prst="rect">
            <a:avLst/>
          </a:prstGeom>
        </p:spPr>
      </p:pic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42A975B6-DE22-C50D-72CB-D50A6F79C7DC}"/>
              </a:ext>
            </a:extLst>
          </p:cNvPr>
          <p:cNvSpPr/>
          <p:nvPr/>
        </p:nvSpPr>
        <p:spPr>
          <a:xfrm>
            <a:off x="6742451" y="2304048"/>
            <a:ext cx="2115886" cy="514915"/>
          </a:xfrm>
          <a:custGeom>
            <a:avLst/>
            <a:gdLst>
              <a:gd name="connsiteX0" fmla="*/ 0 w 2115886"/>
              <a:gd name="connsiteY0" fmla="*/ 85821 h 514915"/>
              <a:gd name="connsiteX1" fmla="*/ 85821 w 2115886"/>
              <a:gd name="connsiteY1" fmla="*/ 0 h 514915"/>
              <a:gd name="connsiteX2" fmla="*/ 610767 w 2115886"/>
              <a:gd name="connsiteY2" fmla="*/ 0 h 514915"/>
              <a:gd name="connsiteX3" fmla="*/ 1135713 w 2115886"/>
              <a:gd name="connsiteY3" fmla="*/ 0 h 514915"/>
              <a:gd name="connsiteX4" fmla="*/ 1563446 w 2115886"/>
              <a:gd name="connsiteY4" fmla="*/ 0 h 514915"/>
              <a:gd name="connsiteX5" fmla="*/ 2030065 w 2115886"/>
              <a:gd name="connsiteY5" fmla="*/ 0 h 514915"/>
              <a:gd name="connsiteX6" fmla="*/ 2115886 w 2115886"/>
              <a:gd name="connsiteY6" fmla="*/ 85821 h 514915"/>
              <a:gd name="connsiteX7" fmla="*/ 2115886 w 2115886"/>
              <a:gd name="connsiteY7" fmla="*/ 429094 h 514915"/>
              <a:gd name="connsiteX8" fmla="*/ 2030065 w 2115886"/>
              <a:gd name="connsiteY8" fmla="*/ 514915 h 514915"/>
              <a:gd name="connsiteX9" fmla="*/ 1544004 w 2115886"/>
              <a:gd name="connsiteY9" fmla="*/ 514915 h 514915"/>
              <a:gd name="connsiteX10" fmla="*/ 1096828 w 2115886"/>
              <a:gd name="connsiteY10" fmla="*/ 514915 h 514915"/>
              <a:gd name="connsiteX11" fmla="*/ 571882 w 2115886"/>
              <a:gd name="connsiteY11" fmla="*/ 514915 h 514915"/>
              <a:gd name="connsiteX12" fmla="*/ 85821 w 2115886"/>
              <a:gd name="connsiteY12" fmla="*/ 514915 h 514915"/>
              <a:gd name="connsiteX13" fmla="*/ 0 w 2115886"/>
              <a:gd name="connsiteY13" fmla="*/ 429094 h 514915"/>
              <a:gd name="connsiteX14" fmla="*/ 0 w 2115886"/>
              <a:gd name="connsiteY14" fmla="*/ 85821 h 514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5886" h="514915" fill="none" extrusionOk="0">
                <a:moveTo>
                  <a:pt x="0" y="85821"/>
                </a:moveTo>
                <a:cubicBezTo>
                  <a:pt x="1969" y="48212"/>
                  <a:pt x="42301" y="6279"/>
                  <a:pt x="85821" y="0"/>
                </a:cubicBezTo>
                <a:cubicBezTo>
                  <a:pt x="203133" y="-22463"/>
                  <a:pt x="399396" y="52483"/>
                  <a:pt x="610767" y="0"/>
                </a:cubicBezTo>
                <a:cubicBezTo>
                  <a:pt x="822138" y="-52483"/>
                  <a:pt x="1030293" y="28068"/>
                  <a:pt x="1135713" y="0"/>
                </a:cubicBezTo>
                <a:cubicBezTo>
                  <a:pt x="1241133" y="-28068"/>
                  <a:pt x="1375576" y="9347"/>
                  <a:pt x="1563446" y="0"/>
                </a:cubicBezTo>
                <a:cubicBezTo>
                  <a:pt x="1751316" y="-9347"/>
                  <a:pt x="1828328" y="19935"/>
                  <a:pt x="2030065" y="0"/>
                </a:cubicBezTo>
                <a:cubicBezTo>
                  <a:pt x="2066015" y="-6115"/>
                  <a:pt x="2104220" y="33457"/>
                  <a:pt x="2115886" y="85821"/>
                </a:cubicBezTo>
                <a:cubicBezTo>
                  <a:pt x="2149238" y="155534"/>
                  <a:pt x="2091083" y="265523"/>
                  <a:pt x="2115886" y="429094"/>
                </a:cubicBezTo>
                <a:cubicBezTo>
                  <a:pt x="2121380" y="470954"/>
                  <a:pt x="2087101" y="510753"/>
                  <a:pt x="2030065" y="514915"/>
                </a:cubicBezTo>
                <a:cubicBezTo>
                  <a:pt x="1865515" y="560689"/>
                  <a:pt x="1733195" y="483751"/>
                  <a:pt x="1544004" y="514915"/>
                </a:cubicBezTo>
                <a:cubicBezTo>
                  <a:pt x="1354813" y="546079"/>
                  <a:pt x="1202831" y="485567"/>
                  <a:pt x="1096828" y="514915"/>
                </a:cubicBezTo>
                <a:cubicBezTo>
                  <a:pt x="990825" y="544263"/>
                  <a:pt x="785407" y="487514"/>
                  <a:pt x="571882" y="514915"/>
                </a:cubicBezTo>
                <a:cubicBezTo>
                  <a:pt x="358357" y="542316"/>
                  <a:pt x="240785" y="472542"/>
                  <a:pt x="85821" y="514915"/>
                </a:cubicBezTo>
                <a:cubicBezTo>
                  <a:pt x="29884" y="525818"/>
                  <a:pt x="5139" y="479058"/>
                  <a:pt x="0" y="429094"/>
                </a:cubicBezTo>
                <a:cubicBezTo>
                  <a:pt x="-30200" y="308405"/>
                  <a:pt x="10081" y="229283"/>
                  <a:pt x="0" y="85821"/>
                </a:cubicBezTo>
                <a:close/>
              </a:path>
              <a:path w="2115886" h="514915" stroke="0" extrusionOk="0">
                <a:moveTo>
                  <a:pt x="0" y="85821"/>
                </a:moveTo>
                <a:cubicBezTo>
                  <a:pt x="5472" y="30554"/>
                  <a:pt x="43790" y="11495"/>
                  <a:pt x="85821" y="0"/>
                </a:cubicBezTo>
                <a:cubicBezTo>
                  <a:pt x="283981" y="-164"/>
                  <a:pt x="428047" y="35070"/>
                  <a:pt x="571882" y="0"/>
                </a:cubicBezTo>
                <a:cubicBezTo>
                  <a:pt x="715717" y="-35070"/>
                  <a:pt x="885677" y="21667"/>
                  <a:pt x="1077385" y="0"/>
                </a:cubicBezTo>
                <a:cubicBezTo>
                  <a:pt x="1269093" y="-21667"/>
                  <a:pt x="1406741" y="38595"/>
                  <a:pt x="1602331" y="0"/>
                </a:cubicBezTo>
                <a:cubicBezTo>
                  <a:pt x="1797921" y="-38595"/>
                  <a:pt x="1865946" y="14604"/>
                  <a:pt x="2030065" y="0"/>
                </a:cubicBezTo>
                <a:cubicBezTo>
                  <a:pt x="2069996" y="2898"/>
                  <a:pt x="2115147" y="36349"/>
                  <a:pt x="2115886" y="85821"/>
                </a:cubicBezTo>
                <a:cubicBezTo>
                  <a:pt x="2147569" y="182869"/>
                  <a:pt x="2083098" y="265588"/>
                  <a:pt x="2115886" y="429094"/>
                </a:cubicBezTo>
                <a:cubicBezTo>
                  <a:pt x="2127763" y="471809"/>
                  <a:pt x="2074681" y="517685"/>
                  <a:pt x="2030065" y="514915"/>
                </a:cubicBezTo>
                <a:cubicBezTo>
                  <a:pt x="1869432" y="515419"/>
                  <a:pt x="1804389" y="510032"/>
                  <a:pt x="1582889" y="514915"/>
                </a:cubicBezTo>
                <a:cubicBezTo>
                  <a:pt x="1361389" y="519798"/>
                  <a:pt x="1238756" y="475157"/>
                  <a:pt x="1077385" y="514915"/>
                </a:cubicBezTo>
                <a:cubicBezTo>
                  <a:pt x="916014" y="554673"/>
                  <a:pt x="762001" y="454518"/>
                  <a:pt x="571882" y="514915"/>
                </a:cubicBezTo>
                <a:cubicBezTo>
                  <a:pt x="381763" y="575312"/>
                  <a:pt x="238385" y="495941"/>
                  <a:pt x="85821" y="514915"/>
                </a:cubicBezTo>
                <a:cubicBezTo>
                  <a:pt x="31065" y="520773"/>
                  <a:pt x="-6415" y="480919"/>
                  <a:pt x="0" y="429094"/>
                </a:cubicBezTo>
                <a:cubicBezTo>
                  <a:pt x="-27997" y="352968"/>
                  <a:pt x="15172" y="180321"/>
                  <a:pt x="0" y="85821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861811549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quiet</a:t>
            </a:r>
            <a:endParaRPr lang="en-US" sz="28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BB39207-8F1E-0E6A-7A20-E73E8C49D35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7038"/>
          <a:stretch/>
        </p:blipFill>
        <p:spPr>
          <a:xfrm>
            <a:off x="2146300" y="685800"/>
            <a:ext cx="4851400" cy="4051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055837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6">
            <a:extLst>
              <a:ext uri="{FF2B5EF4-FFF2-40B4-BE49-F238E27FC236}">
                <a16:creationId xmlns:a16="http://schemas.microsoft.com/office/drawing/2014/main" id="{DDD6C18A-8A9A-3CB0-6344-7F911EB3DB1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5299" y="1874035"/>
            <a:ext cx="7370051" cy="2181343"/>
          </a:xfrm>
          <a:prstGeom prst="rect">
            <a:avLst/>
          </a:prstGeom>
        </p:spPr>
      </p:pic>
      <p:pic>
        <p:nvPicPr>
          <p:cNvPr id="4" name="صورة 35" descr="صورة تحتوي على نص&#10;&#10;تم إنشاء الوصف تلقائياً">
            <a:extLst>
              <a:ext uri="{FF2B5EF4-FFF2-40B4-BE49-F238E27FC236}">
                <a16:creationId xmlns:a16="http://schemas.microsoft.com/office/drawing/2014/main" id="{FA5A4B5E-18BD-10D2-4EEE-BAE9BF5ABDE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47075" y="96824"/>
            <a:ext cx="6286500" cy="904875"/>
          </a:xfrm>
          <a:prstGeom prst="rect">
            <a:avLst/>
          </a:prstGeom>
        </p:spPr>
      </p:pic>
      <p:pic>
        <p:nvPicPr>
          <p:cNvPr id="5" name="صورة 37">
            <a:extLst>
              <a:ext uri="{FF2B5EF4-FFF2-40B4-BE49-F238E27FC236}">
                <a16:creationId xmlns:a16="http://schemas.microsoft.com/office/drawing/2014/main" id="{A9426410-E95D-5BF2-1794-3F99A2708A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47075" y="1190217"/>
            <a:ext cx="4467225" cy="495300"/>
          </a:xfrm>
          <a:prstGeom prst="rect">
            <a:avLst/>
          </a:prstGeom>
        </p:spPr>
      </p:pic>
      <p:pic>
        <p:nvPicPr>
          <p:cNvPr id="6" name="We Can 4 (2020) CD 3_11">
            <a:hlinkClick r:id="" action="ppaction://media"/>
            <a:extLst>
              <a:ext uri="{FF2B5EF4-FFF2-40B4-BE49-F238E27FC236}">
                <a16:creationId xmlns:a16="http://schemas.microsoft.com/office/drawing/2014/main" id="{B1795DF2-4D96-3A11-9EE1-3DA08843DA9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69038" y="3919161"/>
            <a:ext cx="768824" cy="7688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1069851"/>
      </p:ext>
    </p:extLst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A0998B8-DBEF-D50B-1C64-6FF57E0479B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33272" b="1"/>
          <a:stretch/>
        </p:blipFill>
        <p:spPr>
          <a:xfrm>
            <a:off x="-82550" y="200754"/>
            <a:ext cx="6427968" cy="5431695"/>
          </a:xfrm>
          <a:prstGeom prst="rect">
            <a:avLst/>
          </a:prstGeom>
        </p:spPr>
      </p:pic>
      <p:pic>
        <p:nvPicPr>
          <p:cNvPr id="5" name="رسم 4" descr="علامة اختيار">
            <a:extLst>
              <a:ext uri="{FF2B5EF4-FFF2-40B4-BE49-F238E27FC236}">
                <a16:creationId xmlns:a16="http://schemas.microsoft.com/office/drawing/2014/main" id="{323AF165-100D-AA51-C0C3-06DF8FA3BF4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6006" y="1914525"/>
            <a:ext cx="249111" cy="249111"/>
          </a:xfrm>
          <a:prstGeom prst="rect">
            <a:avLst/>
          </a:prstGeom>
        </p:spPr>
      </p:pic>
      <p:pic>
        <p:nvPicPr>
          <p:cNvPr id="9" name="رسم 4" descr="علامة اختيار">
            <a:extLst>
              <a:ext uri="{FF2B5EF4-FFF2-40B4-BE49-F238E27FC236}">
                <a16:creationId xmlns:a16="http://schemas.microsoft.com/office/drawing/2014/main" id="{02CB1D5F-0A05-DDFB-1E9D-F24DD7F9995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737762" y="2447194"/>
            <a:ext cx="249111" cy="249111"/>
          </a:xfrm>
          <a:prstGeom prst="rect">
            <a:avLst/>
          </a:prstGeom>
        </p:spPr>
      </p:pic>
      <p:pic>
        <p:nvPicPr>
          <p:cNvPr id="10" name="رسم 4" descr="علامة اختيار">
            <a:extLst>
              <a:ext uri="{FF2B5EF4-FFF2-40B4-BE49-F238E27FC236}">
                <a16:creationId xmlns:a16="http://schemas.microsoft.com/office/drawing/2014/main" id="{7C4AA66B-34A2-6AF8-A810-A2C62322E69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41033" y="2696305"/>
            <a:ext cx="249111" cy="249111"/>
          </a:xfrm>
          <a:prstGeom prst="rect">
            <a:avLst/>
          </a:prstGeom>
        </p:spPr>
      </p:pic>
      <p:pic>
        <p:nvPicPr>
          <p:cNvPr id="11" name="رسم 4" descr="علامة اختيار">
            <a:extLst>
              <a:ext uri="{FF2B5EF4-FFF2-40B4-BE49-F238E27FC236}">
                <a16:creationId xmlns:a16="http://schemas.microsoft.com/office/drawing/2014/main" id="{7DA6378D-CF95-B623-BA69-7BD88A2FBB6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217233" y="2933206"/>
            <a:ext cx="249111" cy="249111"/>
          </a:xfrm>
          <a:prstGeom prst="rect">
            <a:avLst/>
          </a:prstGeom>
        </p:spPr>
      </p:pic>
      <p:pic>
        <p:nvPicPr>
          <p:cNvPr id="12" name="رسم 4" descr="علامة اختيار">
            <a:extLst>
              <a:ext uri="{FF2B5EF4-FFF2-40B4-BE49-F238E27FC236}">
                <a16:creationId xmlns:a16="http://schemas.microsoft.com/office/drawing/2014/main" id="{F3CCEC72-E2D0-5A6D-2A0B-F44FCA21D8E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203515" y="3209194"/>
            <a:ext cx="249111" cy="249111"/>
          </a:xfrm>
          <a:prstGeom prst="rect">
            <a:avLst/>
          </a:prstGeom>
        </p:spPr>
      </p:pic>
      <p:pic>
        <p:nvPicPr>
          <p:cNvPr id="13" name="رسم 4" descr="علامة اختيار">
            <a:extLst>
              <a:ext uri="{FF2B5EF4-FFF2-40B4-BE49-F238E27FC236}">
                <a16:creationId xmlns:a16="http://schemas.microsoft.com/office/drawing/2014/main" id="{281C5641-2AB8-0FFB-3A48-515F508A9E02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721481" y="3458305"/>
            <a:ext cx="249111" cy="249111"/>
          </a:xfrm>
          <a:prstGeom prst="rect">
            <a:avLst/>
          </a:prstGeom>
        </p:spPr>
      </p:pic>
      <p:pic>
        <p:nvPicPr>
          <p:cNvPr id="14" name="رسم 4" descr="علامة اختيار">
            <a:extLst>
              <a:ext uri="{FF2B5EF4-FFF2-40B4-BE49-F238E27FC236}">
                <a16:creationId xmlns:a16="http://schemas.microsoft.com/office/drawing/2014/main" id="{4973F637-ECAA-6704-0E0D-B655D1D4F12D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709562" y="3707416"/>
            <a:ext cx="249111" cy="249111"/>
          </a:xfrm>
          <a:prstGeom prst="rect">
            <a:avLst/>
          </a:prstGeom>
        </p:spPr>
      </p:pic>
      <p:pic>
        <p:nvPicPr>
          <p:cNvPr id="15" name="رسم 4" descr="علامة اختيار">
            <a:extLst>
              <a:ext uri="{FF2B5EF4-FFF2-40B4-BE49-F238E27FC236}">
                <a16:creationId xmlns:a16="http://schemas.microsoft.com/office/drawing/2014/main" id="{35F5A1B0-887F-F663-BA13-8869A44EDC7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737761" y="3956527"/>
            <a:ext cx="249111" cy="249111"/>
          </a:xfrm>
          <a:prstGeom prst="rect">
            <a:avLst/>
          </a:prstGeom>
        </p:spPr>
      </p:pic>
      <p:pic>
        <p:nvPicPr>
          <p:cNvPr id="16" name="رسم 4" descr="علامة اختيار">
            <a:extLst>
              <a:ext uri="{FF2B5EF4-FFF2-40B4-BE49-F238E27FC236}">
                <a16:creationId xmlns:a16="http://schemas.microsoft.com/office/drawing/2014/main" id="{019EC2DB-9C4E-B526-F402-4249AD3F4F5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6006" y="2174754"/>
            <a:ext cx="249111" cy="249111"/>
          </a:xfrm>
          <a:prstGeom prst="rect">
            <a:avLst/>
          </a:prstGeom>
        </p:spPr>
      </p:pic>
      <p:sp>
        <p:nvSpPr>
          <p:cNvPr id="2" name="مربع نص 41">
            <a:extLst>
              <a:ext uri="{FF2B5EF4-FFF2-40B4-BE49-F238E27FC236}">
                <a16:creationId xmlns:a16="http://schemas.microsoft.com/office/drawing/2014/main" id="{629EC232-2079-A888-E16D-6333038FCE48}"/>
              </a:ext>
            </a:extLst>
          </p:cNvPr>
          <p:cNvSpPr txBox="1"/>
          <p:nvPr/>
        </p:nvSpPr>
        <p:spPr>
          <a:xfrm>
            <a:off x="2202046" y="1863016"/>
            <a:ext cx="51506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1800" b="1" kern="1200" dirty="0" err="1">
                <a:solidFill>
                  <a:srgbClr val="C00000"/>
                </a:solidFill>
                <a:latin typeface="Calibri" panose="020F0502020204030204"/>
                <a:ea typeface="+mn-ea"/>
                <a:cs typeface="+mn-cs"/>
              </a:rPr>
              <a:t>fl</a:t>
            </a:r>
            <a:r>
              <a:rPr lang="en-US" sz="1800" b="1" kern="1200" dirty="0">
                <a:solidFill>
                  <a:prstClr val="black"/>
                </a:solidFill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7" name="مربع نص 41">
            <a:extLst>
              <a:ext uri="{FF2B5EF4-FFF2-40B4-BE49-F238E27FC236}">
                <a16:creationId xmlns:a16="http://schemas.microsoft.com/office/drawing/2014/main" id="{B9CE84C5-EBFF-3E9E-FF1F-6B8F5E414C0D}"/>
              </a:ext>
            </a:extLst>
          </p:cNvPr>
          <p:cNvSpPr txBox="1"/>
          <p:nvPr/>
        </p:nvSpPr>
        <p:spPr>
          <a:xfrm>
            <a:off x="2208322" y="3880439"/>
            <a:ext cx="51506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1800" b="1" kern="1200" dirty="0">
                <a:solidFill>
                  <a:schemeClr val="accent4">
                    <a:lumMod val="50000"/>
                  </a:schemeClr>
                </a:solidFill>
                <a:latin typeface="Calibri" panose="020F0502020204030204"/>
                <a:ea typeface="+mn-ea"/>
                <a:cs typeface="+mn-cs"/>
              </a:rPr>
              <a:t>tr</a:t>
            </a:r>
            <a:r>
              <a:rPr lang="en-US" sz="1800" b="1" kern="1200" dirty="0">
                <a:solidFill>
                  <a:prstClr val="black"/>
                </a:solidFill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8" name="مربع نص 41">
            <a:extLst>
              <a:ext uri="{FF2B5EF4-FFF2-40B4-BE49-F238E27FC236}">
                <a16:creationId xmlns:a16="http://schemas.microsoft.com/office/drawing/2014/main" id="{C05F20B6-9A4B-C60F-11F8-FFCD092FBE2B}"/>
              </a:ext>
            </a:extLst>
          </p:cNvPr>
          <p:cNvSpPr txBox="1"/>
          <p:nvPr/>
        </p:nvSpPr>
        <p:spPr>
          <a:xfrm>
            <a:off x="2208322" y="3331233"/>
            <a:ext cx="51506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b="1" kern="1200" dirty="0">
                <a:solidFill>
                  <a:srgbClr val="FFCB51"/>
                </a:solidFill>
                <a:latin typeface="Calibri" panose="020F0502020204030204"/>
                <a:ea typeface="+mn-ea"/>
                <a:cs typeface="+mn-cs"/>
              </a:rPr>
              <a:t>tr</a:t>
            </a:r>
            <a:r>
              <a:rPr lang="en-US" sz="1800" b="1" kern="1200" dirty="0">
                <a:solidFill>
                  <a:prstClr val="black"/>
                </a:solidFill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17" name="مربع نص 41">
            <a:extLst>
              <a:ext uri="{FF2B5EF4-FFF2-40B4-BE49-F238E27FC236}">
                <a16:creationId xmlns:a16="http://schemas.microsoft.com/office/drawing/2014/main" id="{4182347B-65B6-F773-0757-0A9221883969}"/>
              </a:ext>
            </a:extLst>
          </p:cNvPr>
          <p:cNvSpPr txBox="1"/>
          <p:nvPr/>
        </p:nvSpPr>
        <p:spPr>
          <a:xfrm>
            <a:off x="2258681" y="2370711"/>
            <a:ext cx="51506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000" b="1" kern="1200" dirty="0" err="1">
                <a:solidFill>
                  <a:srgbClr val="0070C0"/>
                </a:solidFill>
                <a:latin typeface="Calibri" panose="020F0502020204030204"/>
                <a:ea typeface="+mn-ea"/>
                <a:cs typeface="+mn-cs"/>
              </a:rPr>
              <a:t>fr</a:t>
            </a:r>
            <a:r>
              <a:rPr lang="en-US" sz="1800" b="1" kern="1200" dirty="0">
                <a:solidFill>
                  <a:prstClr val="black"/>
                </a:solidFill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18" name="مربع نص 41">
            <a:extLst>
              <a:ext uri="{FF2B5EF4-FFF2-40B4-BE49-F238E27FC236}">
                <a16:creationId xmlns:a16="http://schemas.microsoft.com/office/drawing/2014/main" id="{9D8883A6-30C3-9FA9-F811-47BCB8FFC4EC}"/>
              </a:ext>
            </a:extLst>
          </p:cNvPr>
          <p:cNvSpPr txBox="1"/>
          <p:nvPr/>
        </p:nvSpPr>
        <p:spPr>
          <a:xfrm>
            <a:off x="2250864" y="2862520"/>
            <a:ext cx="51506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1800" b="1" kern="1200" dirty="0" err="1">
                <a:solidFill>
                  <a:schemeClr val="accent2">
                    <a:lumMod val="50000"/>
                  </a:schemeClr>
                </a:solidFill>
                <a:latin typeface="Calibri" panose="020F0502020204030204"/>
                <a:ea typeface="+mn-ea"/>
                <a:cs typeface="+mn-cs"/>
              </a:rPr>
              <a:t>dr</a:t>
            </a:r>
            <a:r>
              <a:rPr lang="en-US" sz="1800" b="1" kern="1200" dirty="0">
                <a:solidFill>
                  <a:prstClr val="black"/>
                </a:solidFill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19" name="مربع نص 41">
            <a:extLst>
              <a:ext uri="{FF2B5EF4-FFF2-40B4-BE49-F238E27FC236}">
                <a16:creationId xmlns:a16="http://schemas.microsoft.com/office/drawing/2014/main" id="{4375D691-75E6-F0FE-FEE6-9875130E7A18}"/>
              </a:ext>
            </a:extLst>
          </p:cNvPr>
          <p:cNvSpPr txBox="1"/>
          <p:nvPr/>
        </p:nvSpPr>
        <p:spPr>
          <a:xfrm>
            <a:off x="2318490" y="2114643"/>
            <a:ext cx="51506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1800" b="1" kern="1200" dirty="0" err="1">
                <a:solidFill>
                  <a:srgbClr val="C00000"/>
                </a:solidFill>
                <a:latin typeface="Calibri" panose="020F0502020204030204"/>
                <a:ea typeface="+mn-ea"/>
                <a:cs typeface="+mn-cs"/>
              </a:rPr>
              <a:t>fl</a:t>
            </a:r>
            <a:r>
              <a:rPr lang="en-US" sz="1800" b="1" kern="1200" dirty="0">
                <a:solidFill>
                  <a:prstClr val="black"/>
                </a:solidFill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20" name="مربع نص 41">
            <a:extLst>
              <a:ext uri="{FF2B5EF4-FFF2-40B4-BE49-F238E27FC236}">
                <a16:creationId xmlns:a16="http://schemas.microsoft.com/office/drawing/2014/main" id="{CE5963CA-95EC-0F2E-31BD-7CB1C79A0857}"/>
              </a:ext>
            </a:extLst>
          </p:cNvPr>
          <p:cNvSpPr txBox="1"/>
          <p:nvPr/>
        </p:nvSpPr>
        <p:spPr>
          <a:xfrm>
            <a:off x="2318490" y="2601424"/>
            <a:ext cx="51506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000" b="1" kern="1200" dirty="0" err="1">
                <a:solidFill>
                  <a:srgbClr val="C00000"/>
                </a:solidFill>
                <a:latin typeface="Calibri" panose="020F0502020204030204"/>
                <a:ea typeface="+mn-ea"/>
                <a:cs typeface="+mn-cs"/>
              </a:rPr>
              <a:t>fl</a:t>
            </a:r>
            <a:r>
              <a:rPr lang="en-US" sz="1800" b="1" kern="1200" dirty="0">
                <a:solidFill>
                  <a:prstClr val="black"/>
                </a:solidFill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21" name="مربع نص 41">
            <a:extLst>
              <a:ext uri="{FF2B5EF4-FFF2-40B4-BE49-F238E27FC236}">
                <a16:creationId xmlns:a16="http://schemas.microsoft.com/office/drawing/2014/main" id="{5DD94BBA-A289-E9DB-1BFC-273775FB9683}"/>
              </a:ext>
            </a:extLst>
          </p:cNvPr>
          <p:cNvSpPr txBox="1"/>
          <p:nvPr/>
        </p:nvSpPr>
        <p:spPr>
          <a:xfrm>
            <a:off x="2197264" y="3135975"/>
            <a:ext cx="51506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1800" b="1" kern="1200" dirty="0" err="1">
                <a:solidFill>
                  <a:schemeClr val="accent2">
                    <a:lumMod val="50000"/>
                  </a:schemeClr>
                </a:solidFill>
                <a:latin typeface="Calibri" panose="020F0502020204030204"/>
                <a:ea typeface="+mn-ea"/>
                <a:cs typeface="+mn-cs"/>
              </a:rPr>
              <a:t>dr</a:t>
            </a:r>
            <a:r>
              <a:rPr lang="en-US" sz="1800" b="1" kern="1200" dirty="0">
                <a:solidFill>
                  <a:prstClr val="black"/>
                </a:solidFill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22" name="مربع نص 41">
            <a:extLst>
              <a:ext uri="{FF2B5EF4-FFF2-40B4-BE49-F238E27FC236}">
                <a16:creationId xmlns:a16="http://schemas.microsoft.com/office/drawing/2014/main" id="{80F1D6DA-069A-7212-DA10-DEFCAA88841C}"/>
              </a:ext>
            </a:extLst>
          </p:cNvPr>
          <p:cNvSpPr txBox="1"/>
          <p:nvPr/>
        </p:nvSpPr>
        <p:spPr>
          <a:xfrm>
            <a:off x="2208322" y="3631706"/>
            <a:ext cx="515062" cy="36933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1800" b="1" kern="1200" dirty="0">
                <a:solidFill>
                  <a:schemeClr val="accent2">
                    <a:lumMod val="50000"/>
                  </a:schemeClr>
                </a:solidFill>
                <a:latin typeface="Calibri" panose="020F0502020204030204"/>
                <a:ea typeface="+mn-ea"/>
                <a:cs typeface="+mn-cs"/>
              </a:rPr>
              <a:t>tr</a:t>
            </a:r>
            <a:r>
              <a:rPr lang="en-US" sz="1800" b="1" kern="1200" dirty="0">
                <a:solidFill>
                  <a:prstClr val="black"/>
                </a:solidFill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1E4E5162-13BD-CD13-D3A4-CFDB7C1F6AEA}"/>
              </a:ext>
            </a:extLst>
          </p:cNvPr>
          <p:cNvSpPr/>
          <p:nvPr/>
        </p:nvSpPr>
        <p:spPr>
          <a:xfrm>
            <a:off x="3016250" y="2108200"/>
            <a:ext cx="1955800" cy="527050"/>
          </a:xfrm>
          <a:custGeom>
            <a:avLst/>
            <a:gdLst>
              <a:gd name="connsiteX0" fmla="*/ 0 w 1955800"/>
              <a:gd name="connsiteY0" fmla="*/ 0 h 527050"/>
              <a:gd name="connsiteX1" fmla="*/ 50800 w 1955800"/>
              <a:gd name="connsiteY1" fmla="*/ 6350 h 527050"/>
              <a:gd name="connsiteX2" fmla="*/ 139700 w 1955800"/>
              <a:gd name="connsiteY2" fmla="*/ 12700 h 527050"/>
              <a:gd name="connsiteX3" fmla="*/ 190500 w 1955800"/>
              <a:gd name="connsiteY3" fmla="*/ 25400 h 527050"/>
              <a:gd name="connsiteX4" fmla="*/ 222250 w 1955800"/>
              <a:gd name="connsiteY4" fmla="*/ 31750 h 527050"/>
              <a:gd name="connsiteX5" fmla="*/ 279400 w 1955800"/>
              <a:gd name="connsiteY5" fmla="*/ 44450 h 527050"/>
              <a:gd name="connsiteX6" fmla="*/ 349250 w 1955800"/>
              <a:gd name="connsiteY6" fmla="*/ 57150 h 527050"/>
              <a:gd name="connsiteX7" fmla="*/ 381000 w 1955800"/>
              <a:gd name="connsiteY7" fmla="*/ 69850 h 527050"/>
              <a:gd name="connsiteX8" fmla="*/ 419100 w 1955800"/>
              <a:gd name="connsiteY8" fmla="*/ 82550 h 527050"/>
              <a:gd name="connsiteX9" fmla="*/ 450850 w 1955800"/>
              <a:gd name="connsiteY9" fmla="*/ 101600 h 527050"/>
              <a:gd name="connsiteX10" fmla="*/ 520700 w 1955800"/>
              <a:gd name="connsiteY10" fmla="*/ 127000 h 527050"/>
              <a:gd name="connsiteX11" fmla="*/ 584200 w 1955800"/>
              <a:gd name="connsiteY11" fmla="*/ 152400 h 527050"/>
              <a:gd name="connsiteX12" fmla="*/ 647700 w 1955800"/>
              <a:gd name="connsiteY12" fmla="*/ 184150 h 527050"/>
              <a:gd name="connsiteX13" fmla="*/ 679450 w 1955800"/>
              <a:gd name="connsiteY13" fmla="*/ 196850 h 527050"/>
              <a:gd name="connsiteX14" fmla="*/ 704850 w 1955800"/>
              <a:gd name="connsiteY14" fmla="*/ 215900 h 527050"/>
              <a:gd name="connsiteX15" fmla="*/ 749300 w 1955800"/>
              <a:gd name="connsiteY15" fmla="*/ 234950 h 527050"/>
              <a:gd name="connsiteX16" fmla="*/ 806450 w 1955800"/>
              <a:gd name="connsiteY16" fmla="*/ 266700 h 527050"/>
              <a:gd name="connsiteX17" fmla="*/ 882650 w 1955800"/>
              <a:gd name="connsiteY17" fmla="*/ 273050 h 527050"/>
              <a:gd name="connsiteX18" fmla="*/ 920750 w 1955800"/>
              <a:gd name="connsiteY18" fmla="*/ 285750 h 527050"/>
              <a:gd name="connsiteX19" fmla="*/ 977900 w 1955800"/>
              <a:gd name="connsiteY19" fmla="*/ 311150 h 527050"/>
              <a:gd name="connsiteX20" fmla="*/ 1009650 w 1955800"/>
              <a:gd name="connsiteY20" fmla="*/ 317500 h 527050"/>
              <a:gd name="connsiteX21" fmla="*/ 1060450 w 1955800"/>
              <a:gd name="connsiteY21" fmla="*/ 330200 h 527050"/>
              <a:gd name="connsiteX22" fmla="*/ 1079500 w 1955800"/>
              <a:gd name="connsiteY22" fmla="*/ 336550 h 527050"/>
              <a:gd name="connsiteX23" fmla="*/ 1231900 w 1955800"/>
              <a:gd name="connsiteY23" fmla="*/ 342900 h 527050"/>
              <a:gd name="connsiteX24" fmla="*/ 1295400 w 1955800"/>
              <a:gd name="connsiteY24" fmla="*/ 355600 h 527050"/>
              <a:gd name="connsiteX25" fmla="*/ 1352550 w 1955800"/>
              <a:gd name="connsiteY25" fmla="*/ 368300 h 527050"/>
              <a:gd name="connsiteX26" fmla="*/ 1390650 w 1955800"/>
              <a:gd name="connsiteY26" fmla="*/ 393700 h 527050"/>
              <a:gd name="connsiteX27" fmla="*/ 1498600 w 1955800"/>
              <a:gd name="connsiteY27" fmla="*/ 406400 h 527050"/>
              <a:gd name="connsiteX28" fmla="*/ 1600200 w 1955800"/>
              <a:gd name="connsiteY28" fmla="*/ 419100 h 527050"/>
              <a:gd name="connsiteX29" fmla="*/ 1631950 w 1955800"/>
              <a:gd name="connsiteY29" fmla="*/ 425450 h 527050"/>
              <a:gd name="connsiteX30" fmla="*/ 1651000 w 1955800"/>
              <a:gd name="connsiteY30" fmla="*/ 431800 h 527050"/>
              <a:gd name="connsiteX31" fmla="*/ 1739900 w 1955800"/>
              <a:gd name="connsiteY31" fmla="*/ 444500 h 527050"/>
              <a:gd name="connsiteX32" fmla="*/ 1778000 w 1955800"/>
              <a:gd name="connsiteY32" fmla="*/ 450850 h 527050"/>
              <a:gd name="connsiteX33" fmla="*/ 1854200 w 1955800"/>
              <a:gd name="connsiteY33" fmla="*/ 463550 h 527050"/>
              <a:gd name="connsiteX34" fmla="*/ 1892300 w 1955800"/>
              <a:gd name="connsiteY34" fmla="*/ 482600 h 527050"/>
              <a:gd name="connsiteX35" fmla="*/ 1930400 w 1955800"/>
              <a:gd name="connsiteY35" fmla="*/ 501650 h 527050"/>
              <a:gd name="connsiteX36" fmla="*/ 1955800 w 1955800"/>
              <a:gd name="connsiteY36" fmla="*/ 527050 h 52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55800" h="527050">
                <a:moveTo>
                  <a:pt x="0" y="0"/>
                </a:moveTo>
                <a:cubicBezTo>
                  <a:pt x="16933" y="2117"/>
                  <a:pt x="33805" y="4805"/>
                  <a:pt x="50800" y="6350"/>
                </a:cubicBezTo>
                <a:cubicBezTo>
                  <a:pt x="80387" y="9040"/>
                  <a:pt x="110264" y="8686"/>
                  <a:pt x="139700" y="12700"/>
                </a:cubicBezTo>
                <a:cubicBezTo>
                  <a:pt x="156994" y="15058"/>
                  <a:pt x="173384" y="21977"/>
                  <a:pt x="190500" y="25400"/>
                </a:cubicBezTo>
                <a:cubicBezTo>
                  <a:pt x="201083" y="27517"/>
                  <a:pt x="211714" y="29409"/>
                  <a:pt x="222250" y="31750"/>
                </a:cubicBezTo>
                <a:cubicBezTo>
                  <a:pt x="268115" y="41942"/>
                  <a:pt x="226733" y="34874"/>
                  <a:pt x="279400" y="44450"/>
                </a:cubicBezTo>
                <a:cubicBezTo>
                  <a:pt x="289603" y="46305"/>
                  <a:pt x="337184" y="53530"/>
                  <a:pt x="349250" y="57150"/>
                </a:cubicBezTo>
                <a:cubicBezTo>
                  <a:pt x="360168" y="60425"/>
                  <a:pt x="370288" y="65955"/>
                  <a:pt x="381000" y="69850"/>
                </a:cubicBezTo>
                <a:cubicBezTo>
                  <a:pt x="393581" y="74425"/>
                  <a:pt x="406913" y="77010"/>
                  <a:pt x="419100" y="82550"/>
                </a:cubicBezTo>
                <a:cubicBezTo>
                  <a:pt x="430336" y="87657"/>
                  <a:pt x="439811" y="96080"/>
                  <a:pt x="450850" y="101600"/>
                </a:cubicBezTo>
                <a:cubicBezTo>
                  <a:pt x="473569" y="112959"/>
                  <a:pt x="496991" y="118109"/>
                  <a:pt x="520700" y="127000"/>
                </a:cubicBezTo>
                <a:cubicBezTo>
                  <a:pt x="542046" y="135005"/>
                  <a:pt x="563810" y="142205"/>
                  <a:pt x="584200" y="152400"/>
                </a:cubicBezTo>
                <a:cubicBezTo>
                  <a:pt x="605367" y="162983"/>
                  <a:pt x="625728" y="175361"/>
                  <a:pt x="647700" y="184150"/>
                </a:cubicBezTo>
                <a:cubicBezTo>
                  <a:pt x="658283" y="188383"/>
                  <a:pt x="669486" y="191314"/>
                  <a:pt x="679450" y="196850"/>
                </a:cubicBezTo>
                <a:cubicBezTo>
                  <a:pt x="688701" y="201990"/>
                  <a:pt x="695875" y="210291"/>
                  <a:pt x="704850" y="215900"/>
                </a:cubicBezTo>
                <a:cubicBezTo>
                  <a:pt x="806591" y="279488"/>
                  <a:pt x="671522" y="191740"/>
                  <a:pt x="749300" y="234950"/>
                </a:cubicBezTo>
                <a:cubicBezTo>
                  <a:pt x="768243" y="245474"/>
                  <a:pt x="783763" y="263675"/>
                  <a:pt x="806450" y="266700"/>
                </a:cubicBezTo>
                <a:cubicBezTo>
                  <a:pt x="831714" y="270069"/>
                  <a:pt x="857250" y="270933"/>
                  <a:pt x="882650" y="273050"/>
                </a:cubicBezTo>
                <a:cubicBezTo>
                  <a:pt x="895350" y="277283"/>
                  <a:pt x="908776" y="279763"/>
                  <a:pt x="920750" y="285750"/>
                </a:cubicBezTo>
                <a:cubicBezTo>
                  <a:pt x="939512" y="295131"/>
                  <a:pt x="957631" y="305069"/>
                  <a:pt x="977900" y="311150"/>
                </a:cubicBezTo>
                <a:cubicBezTo>
                  <a:pt x="988238" y="314251"/>
                  <a:pt x="999133" y="315073"/>
                  <a:pt x="1009650" y="317500"/>
                </a:cubicBezTo>
                <a:cubicBezTo>
                  <a:pt x="1026657" y="321425"/>
                  <a:pt x="1043891" y="324680"/>
                  <a:pt x="1060450" y="330200"/>
                </a:cubicBezTo>
                <a:cubicBezTo>
                  <a:pt x="1066800" y="332317"/>
                  <a:pt x="1072825" y="336056"/>
                  <a:pt x="1079500" y="336550"/>
                </a:cubicBezTo>
                <a:cubicBezTo>
                  <a:pt x="1130205" y="340306"/>
                  <a:pt x="1181100" y="340783"/>
                  <a:pt x="1231900" y="342900"/>
                </a:cubicBezTo>
                <a:cubicBezTo>
                  <a:pt x="1266548" y="354449"/>
                  <a:pt x="1241197" y="347261"/>
                  <a:pt x="1295400" y="355600"/>
                </a:cubicBezTo>
                <a:cubicBezTo>
                  <a:pt x="1305408" y="357140"/>
                  <a:pt x="1339322" y="360951"/>
                  <a:pt x="1352550" y="368300"/>
                </a:cubicBezTo>
                <a:cubicBezTo>
                  <a:pt x="1365893" y="375713"/>
                  <a:pt x="1375480" y="392014"/>
                  <a:pt x="1390650" y="393700"/>
                </a:cubicBezTo>
                <a:lnTo>
                  <a:pt x="1498600" y="406400"/>
                </a:lnTo>
                <a:cubicBezTo>
                  <a:pt x="1540778" y="411362"/>
                  <a:pt x="1560083" y="412414"/>
                  <a:pt x="1600200" y="419100"/>
                </a:cubicBezTo>
                <a:cubicBezTo>
                  <a:pt x="1610846" y="420874"/>
                  <a:pt x="1621479" y="422832"/>
                  <a:pt x="1631950" y="425450"/>
                </a:cubicBezTo>
                <a:cubicBezTo>
                  <a:pt x="1638444" y="427073"/>
                  <a:pt x="1644408" y="430637"/>
                  <a:pt x="1651000" y="431800"/>
                </a:cubicBezTo>
                <a:cubicBezTo>
                  <a:pt x="1680479" y="437002"/>
                  <a:pt x="1710373" y="439579"/>
                  <a:pt x="1739900" y="444500"/>
                </a:cubicBezTo>
                <a:cubicBezTo>
                  <a:pt x="1752600" y="446617"/>
                  <a:pt x="1765254" y="449029"/>
                  <a:pt x="1778000" y="450850"/>
                </a:cubicBezTo>
                <a:cubicBezTo>
                  <a:pt x="1847370" y="460760"/>
                  <a:pt x="1807176" y="451794"/>
                  <a:pt x="1854200" y="463550"/>
                </a:cubicBezTo>
                <a:cubicBezTo>
                  <a:pt x="1908795" y="499946"/>
                  <a:pt x="1839720" y="456310"/>
                  <a:pt x="1892300" y="482600"/>
                </a:cubicBezTo>
                <a:cubicBezTo>
                  <a:pt x="1941539" y="507219"/>
                  <a:pt x="1882517" y="485689"/>
                  <a:pt x="1930400" y="501650"/>
                </a:cubicBezTo>
                <a:lnTo>
                  <a:pt x="1955800" y="527050"/>
                </a:lnTo>
              </a:path>
            </a:pathLst>
          </a:custGeom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14E05B1A-4E86-1791-1514-EFCB07DC9C7E}"/>
              </a:ext>
            </a:extLst>
          </p:cNvPr>
          <p:cNvSpPr/>
          <p:nvPr/>
        </p:nvSpPr>
        <p:spPr>
          <a:xfrm>
            <a:off x="3168650" y="2381250"/>
            <a:ext cx="781050" cy="412750"/>
          </a:xfrm>
          <a:custGeom>
            <a:avLst/>
            <a:gdLst>
              <a:gd name="connsiteX0" fmla="*/ 0 w 781050"/>
              <a:gd name="connsiteY0" fmla="*/ 0 h 412750"/>
              <a:gd name="connsiteX1" fmla="*/ 254000 w 781050"/>
              <a:gd name="connsiteY1" fmla="*/ 241300 h 412750"/>
              <a:gd name="connsiteX2" fmla="*/ 279400 w 781050"/>
              <a:gd name="connsiteY2" fmla="*/ 260350 h 412750"/>
              <a:gd name="connsiteX3" fmla="*/ 317500 w 781050"/>
              <a:gd name="connsiteY3" fmla="*/ 285750 h 412750"/>
              <a:gd name="connsiteX4" fmla="*/ 336550 w 781050"/>
              <a:gd name="connsiteY4" fmla="*/ 304800 h 412750"/>
              <a:gd name="connsiteX5" fmla="*/ 374650 w 781050"/>
              <a:gd name="connsiteY5" fmla="*/ 311150 h 412750"/>
              <a:gd name="connsiteX6" fmla="*/ 457200 w 781050"/>
              <a:gd name="connsiteY6" fmla="*/ 330200 h 412750"/>
              <a:gd name="connsiteX7" fmla="*/ 476250 w 781050"/>
              <a:gd name="connsiteY7" fmla="*/ 336550 h 412750"/>
              <a:gd name="connsiteX8" fmla="*/ 514350 w 781050"/>
              <a:gd name="connsiteY8" fmla="*/ 361950 h 412750"/>
              <a:gd name="connsiteX9" fmla="*/ 615950 w 781050"/>
              <a:gd name="connsiteY9" fmla="*/ 374650 h 412750"/>
              <a:gd name="connsiteX10" fmla="*/ 647700 w 781050"/>
              <a:gd name="connsiteY10" fmla="*/ 381000 h 412750"/>
              <a:gd name="connsiteX11" fmla="*/ 742950 w 781050"/>
              <a:gd name="connsiteY11" fmla="*/ 393700 h 412750"/>
              <a:gd name="connsiteX12" fmla="*/ 762000 w 781050"/>
              <a:gd name="connsiteY12" fmla="*/ 400050 h 412750"/>
              <a:gd name="connsiteX13" fmla="*/ 781050 w 781050"/>
              <a:gd name="connsiteY13" fmla="*/ 41275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1050" h="412750">
                <a:moveTo>
                  <a:pt x="0" y="0"/>
                </a:moveTo>
                <a:lnTo>
                  <a:pt x="254000" y="241300"/>
                </a:lnTo>
                <a:cubicBezTo>
                  <a:pt x="261743" y="248515"/>
                  <a:pt x="270730" y="254281"/>
                  <a:pt x="279400" y="260350"/>
                </a:cubicBezTo>
                <a:cubicBezTo>
                  <a:pt x="291904" y="269103"/>
                  <a:pt x="306707" y="274957"/>
                  <a:pt x="317500" y="285750"/>
                </a:cubicBezTo>
                <a:cubicBezTo>
                  <a:pt x="323850" y="292100"/>
                  <a:pt x="328344" y="301153"/>
                  <a:pt x="336550" y="304800"/>
                </a:cubicBezTo>
                <a:cubicBezTo>
                  <a:pt x="348315" y="310029"/>
                  <a:pt x="362025" y="308625"/>
                  <a:pt x="374650" y="311150"/>
                </a:cubicBezTo>
                <a:cubicBezTo>
                  <a:pt x="381990" y="312618"/>
                  <a:pt x="438954" y="324987"/>
                  <a:pt x="457200" y="330200"/>
                </a:cubicBezTo>
                <a:cubicBezTo>
                  <a:pt x="463636" y="332039"/>
                  <a:pt x="470399" y="333299"/>
                  <a:pt x="476250" y="336550"/>
                </a:cubicBezTo>
                <a:cubicBezTo>
                  <a:pt x="489593" y="343963"/>
                  <a:pt x="499542" y="358248"/>
                  <a:pt x="514350" y="361950"/>
                </a:cubicBezTo>
                <a:cubicBezTo>
                  <a:pt x="564477" y="374482"/>
                  <a:pt x="531053" y="367575"/>
                  <a:pt x="615950" y="374650"/>
                </a:cubicBezTo>
                <a:cubicBezTo>
                  <a:pt x="626533" y="376767"/>
                  <a:pt x="637002" y="379574"/>
                  <a:pt x="647700" y="381000"/>
                </a:cubicBezTo>
                <a:cubicBezTo>
                  <a:pt x="698712" y="387802"/>
                  <a:pt x="702126" y="383494"/>
                  <a:pt x="742950" y="393700"/>
                </a:cubicBezTo>
                <a:cubicBezTo>
                  <a:pt x="749444" y="395323"/>
                  <a:pt x="756013" y="397057"/>
                  <a:pt x="762000" y="400050"/>
                </a:cubicBezTo>
                <a:cubicBezTo>
                  <a:pt x="768826" y="403463"/>
                  <a:pt x="781050" y="412750"/>
                  <a:pt x="781050" y="412750"/>
                </a:cubicBezTo>
              </a:path>
            </a:pathLst>
          </a:custGeom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7F7CE08B-EFDF-C780-CF4D-558F507431BA}"/>
              </a:ext>
            </a:extLst>
          </p:cNvPr>
          <p:cNvSpPr/>
          <p:nvPr/>
        </p:nvSpPr>
        <p:spPr>
          <a:xfrm>
            <a:off x="2997200" y="1396864"/>
            <a:ext cx="1353019" cy="1225686"/>
          </a:xfrm>
          <a:custGeom>
            <a:avLst/>
            <a:gdLst>
              <a:gd name="connsiteX0" fmla="*/ 0 w 1353019"/>
              <a:gd name="connsiteY0" fmla="*/ 1225686 h 1225686"/>
              <a:gd name="connsiteX1" fmla="*/ 127000 w 1353019"/>
              <a:gd name="connsiteY1" fmla="*/ 1073286 h 1225686"/>
              <a:gd name="connsiteX2" fmla="*/ 400050 w 1353019"/>
              <a:gd name="connsiteY2" fmla="*/ 762136 h 1225686"/>
              <a:gd name="connsiteX3" fmla="*/ 615950 w 1353019"/>
              <a:gd name="connsiteY3" fmla="*/ 558936 h 1225686"/>
              <a:gd name="connsiteX4" fmla="*/ 793750 w 1353019"/>
              <a:gd name="connsiteY4" fmla="*/ 425586 h 1225686"/>
              <a:gd name="connsiteX5" fmla="*/ 946150 w 1353019"/>
              <a:gd name="connsiteY5" fmla="*/ 317636 h 1225686"/>
              <a:gd name="connsiteX6" fmla="*/ 1035050 w 1353019"/>
              <a:gd name="connsiteY6" fmla="*/ 260486 h 1225686"/>
              <a:gd name="connsiteX7" fmla="*/ 1066800 w 1353019"/>
              <a:gd name="connsiteY7" fmla="*/ 241436 h 1225686"/>
              <a:gd name="connsiteX8" fmla="*/ 1117600 w 1353019"/>
              <a:gd name="connsiteY8" fmla="*/ 216036 h 1225686"/>
              <a:gd name="connsiteX9" fmla="*/ 1143000 w 1353019"/>
              <a:gd name="connsiteY9" fmla="*/ 203336 h 1225686"/>
              <a:gd name="connsiteX10" fmla="*/ 1187450 w 1353019"/>
              <a:gd name="connsiteY10" fmla="*/ 165236 h 1225686"/>
              <a:gd name="connsiteX11" fmla="*/ 1231900 w 1353019"/>
              <a:gd name="connsiteY11" fmla="*/ 120786 h 1225686"/>
              <a:gd name="connsiteX12" fmla="*/ 1276350 w 1353019"/>
              <a:gd name="connsiteY12" fmla="*/ 76336 h 1225686"/>
              <a:gd name="connsiteX13" fmla="*/ 1295400 w 1353019"/>
              <a:gd name="connsiteY13" fmla="*/ 57286 h 1225686"/>
              <a:gd name="connsiteX14" fmla="*/ 1320800 w 1353019"/>
              <a:gd name="connsiteY14" fmla="*/ 38236 h 1225686"/>
              <a:gd name="connsiteX15" fmla="*/ 1333500 w 1353019"/>
              <a:gd name="connsiteY15" fmla="*/ 19186 h 1225686"/>
              <a:gd name="connsiteX16" fmla="*/ 1339850 w 1353019"/>
              <a:gd name="connsiteY16" fmla="*/ 136 h 122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53019" h="1225686">
                <a:moveTo>
                  <a:pt x="0" y="1225686"/>
                </a:moveTo>
                <a:cubicBezTo>
                  <a:pt x="104232" y="1079761"/>
                  <a:pt x="-97813" y="1359411"/>
                  <a:pt x="127000" y="1073286"/>
                </a:cubicBezTo>
                <a:cubicBezTo>
                  <a:pt x="245667" y="922255"/>
                  <a:pt x="206580" y="967451"/>
                  <a:pt x="400050" y="762136"/>
                </a:cubicBezTo>
                <a:cubicBezTo>
                  <a:pt x="459834" y="698692"/>
                  <a:pt x="547262" y="613886"/>
                  <a:pt x="615950" y="558936"/>
                </a:cubicBezTo>
                <a:cubicBezTo>
                  <a:pt x="673799" y="512657"/>
                  <a:pt x="734144" y="469581"/>
                  <a:pt x="793750" y="425586"/>
                </a:cubicBezTo>
                <a:cubicBezTo>
                  <a:pt x="797263" y="422993"/>
                  <a:pt x="928314" y="329102"/>
                  <a:pt x="946150" y="317636"/>
                </a:cubicBezTo>
                <a:lnTo>
                  <a:pt x="1035050" y="260486"/>
                </a:lnTo>
                <a:cubicBezTo>
                  <a:pt x="1045485" y="253895"/>
                  <a:pt x="1055341" y="246020"/>
                  <a:pt x="1066800" y="241436"/>
                </a:cubicBezTo>
                <a:cubicBezTo>
                  <a:pt x="1129313" y="216431"/>
                  <a:pt x="1073213" y="241400"/>
                  <a:pt x="1117600" y="216036"/>
                </a:cubicBezTo>
                <a:cubicBezTo>
                  <a:pt x="1125819" y="211340"/>
                  <a:pt x="1135427" y="209016"/>
                  <a:pt x="1143000" y="203336"/>
                </a:cubicBezTo>
                <a:cubicBezTo>
                  <a:pt x="1266186" y="110947"/>
                  <a:pt x="1099550" y="223836"/>
                  <a:pt x="1187450" y="165236"/>
                </a:cubicBezTo>
                <a:cubicBezTo>
                  <a:pt x="1211915" y="128539"/>
                  <a:pt x="1186649" y="162266"/>
                  <a:pt x="1231900" y="120786"/>
                </a:cubicBezTo>
                <a:cubicBezTo>
                  <a:pt x="1247346" y="106627"/>
                  <a:pt x="1261533" y="91153"/>
                  <a:pt x="1276350" y="76336"/>
                </a:cubicBezTo>
                <a:cubicBezTo>
                  <a:pt x="1282700" y="69986"/>
                  <a:pt x="1288216" y="62674"/>
                  <a:pt x="1295400" y="57286"/>
                </a:cubicBezTo>
                <a:cubicBezTo>
                  <a:pt x="1303867" y="50936"/>
                  <a:pt x="1313316" y="45720"/>
                  <a:pt x="1320800" y="38236"/>
                </a:cubicBezTo>
                <a:cubicBezTo>
                  <a:pt x="1326196" y="32840"/>
                  <a:pt x="1328614" y="25049"/>
                  <a:pt x="1333500" y="19186"/>
                </a:cubicBezTo>
                <a:cubicBezTo>
                  <a:pt x="1351870" y="-2857"/>
                  <a:pt x="1363262" y="136"/>
                  <a:pt x="1339850" y="136"/>
                </a:cubicBezTo>
              </a:path>
            </a:pathLst>
          </a:cu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405C9E5E-A0D0-1AC6-07DF-DFEAC3970355}"/>
              </a:ext>
            </a:extLst>
          </p:cNvPr>
          <p:cNvSpPr/>
          <p:nvPr/>
        </p:nvSpPr>
        <p:spPr>
          <a:xfrm>
            <a:off x="2863850" y="3435350"/>
            <a:ext cx="2120917" cy="996950"/>
          </a:xfrm>
          <a:custGeom>
            <a:avLst/>
            <a:gdLst>
              <a:gd name="connsiteX0" fmla="*/ 0 w 2120917"/>
              <a:gd name="connsiteY0" fmla="*/ 0 h 996950"/>
              <a:gd name="connsiteX1" fmla="*/ 628650 w 2120917"/>
              <a:gd name="connsiteY1" fmla="*/ 450850 h 996950"/>
              <a:gd name="connsiteX2" fmla="*/ 673100 w 2120917"/>
              <a:gd name="connsiteY2" fmla="*/ 508000 h 996950"/>
              <a:gd name="connsiteX3" fmla="*/ 755650 w 2120917"/>
              <a:gd name="connsiteY3" fmla="*/ 584200 h 996950"/>
              <a:gd name="connsiteX4" fmla="*/ 800100 w 2120917"/>
              <a:gd name="connsiteY4" fmla="*/ 615950 h 996950"/>
              <a:gd name="connsiteX5" fmla="*/ 831850 w 2120917"/>
              <a:gd name="connsiteY5" fmla="*/ 641350 h 996950"/>
              <a:gd name="connsiteX6" fmla="*/ 895350 w 2120917"/>
              <a:gd name="connsiteY6" fmla="*/ 679450 h 996950"/>
              <a:gd name="connsiteX7" fmla="*/ 939800 w 2120917"/>
              <a:gd name="connsiteY7" fmla="*/ 717550 h 996950"/>
              <a:gd name="connsiteX8" fmla="*/ 984250 w 2120917"/>
              <a:gd name="connsiteY8" fmla="*/ 742950 h 996950"/>
              <a:gd name="connsiteX9" fmla="*/ 1009650 w 2120917"/>
              <a:gd name="connsiteY9" fmla="*/ 749300 h 996950"/>
              <a:gd name="connsiteX10" fmla="*/ 1060450 w 2120917"/>
              <a:gd name="connsiteY10" fmla="*/ 774700 h 996950"/>
              <a:gd name="connsiteX11" fmla="*/ 1162050 w 2120917"/>
              <a:gd name="connsiteY11" fmla="*/ 812800 h 996950"/>
              <a:gd name="connsiteX12" fmla="*/ 1238250 w 2120917"/>
              <a:gd name="connsiteY12" fmla="*/ 825500 h 996950"/>
              <a:gd name="connsiteX13" fmla="*/ 1301750 w 2120917"/>
              <a:gd name="connsiteY13" fmla="*/ 838200 h 996950"/>
              <a:gd name="connsiteX14" fmla="*/ 1403350 w 2120917"/>
              <a:gd name="connsiteY14" fmla="*/ 850900 h 996950"/>
              <a:gd name="connsiteX15" fmla="*/ 1479550 w 2120917"/>
              <a:gd name="connsiteY15" fmla="*/ 863600 h 996950"/>
              <a:gd name="connsiteX16" fmla="*/ 1778000 w 2120917"/>
              <a:gd name="connsiteY16" fmla="*/ 863600 h 996950"/>
              <a:gd name="connsiteX17" fmla="*/ 1847850 w 2120917"/>
              <a:gd name="connsiteY17" fmla="*/ 876300 h 996950"/>
              <a:gd name="connsiteX18" fmla="*/ 1955800 w 2120917"/>
              <a:gd name="connsiteY18" fmla="*/ 901700 h 996950"/>
              <a:gd name="connsiteX19" fmla="*/ 2025650 w 2120917"/>
              <a:gd name="connsiteY19" fmla="*/ 927100 h 996950"/>
              <a:gd name="connsiteX20" fmla="*/ 2051050 w 2120917"/>
              <a:gd name="connsiteY20" fmla="*/ 933450 h 996950"/>
              <a:gd name="connsiteX21" fmla="*/ 2095500 w 2120917"/>
              <a:gd name="connsiteY21" fmla="*/ 958850 h 996950"/>
              <a:gd name="connsiteX22" fmla="*/ 2114550 w 2120917"/>
              <a:gd name="connsiteY22" fmla="*/ 971550 h 996950"/>
              <a:gd name="connsiteX23" fmla="*/ 2120900 w 2120917"/>
              <a:gd name="connsiteY23" fmla="*/ 996950 h 99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20917" h="996950">
                <a:moveTo>
                  <a:pt x="0" y="0"/>
                </a:moveTo>
                <a:cubicBezTo>
                  <a:pt x="209550" y="150283"/>
                  <a:pt x="422822" y="295508"/>
                  <a:pt x="628650" y="450850"/>
                </a:cubicBezTo>
                <a:cubicBezTo>
                  <a:pt x="647913" y="465388"/>
                  <a:pt x="656035" y="490935"/>
                  <a:pt x="673100" y="508000"/>
                </a:cubicBezTo>
                <a:cubicBezTo>
                  <a:pt x="707179" y="542079"/>
                  <a:pt x="716926" y="553774"/>
                  <a:pt x="755650" y="584200"/>
                </a:cubicBezTo>
                <a:cubicBezTo>
                  <a:pt x="769967" y="595449"/>
                  <a:pt x="785533" y="605025"/>
                  <a:pt x="800100" y="615950"/>
                </a:cubicBezTo>
                <a:cubicBezTo>
                  <a:pt x="810943" y="624082"/>
                  <a:pt x="820573" y="633832"/>
                  <a:pt x="831850" y="641350"/>
                </a:cubicBezTo>
                <a:cubicBezTo>
                  <a:pt x="852389" y="655042"/>
                  <a:pt x="875603" y="664639"/>
                  <a:pt x="895350" y="679450"/>
                </a:cubicBezTo>
                <a:cubicBezTo>
                  <a:pt x="990474" y="750793"/>
                  <a:pt x="860199" y="651216"/>
                  <a:pt x="939800" y="717550"/>
                </a:cubicBezTo>
                <a:cubicBezTo>
                  <a:pt x="949849" y="725924"/>
                  <a:pt x="972958" y="738715"/>
                  <a:pt x="984250" y="742950"/>
                </a:cubicBezTo>
                <a:cubicBezTo>
                  <a:pt x="992422" y="746014"/>
                  <a:pt x="1001594" y="745943"/>
                  <a:pt x="1009650" y="749300"/>
                </a:cubicBezTo>
                <a:cubicBezTo>
                  <a:pt x="1027126" y="756582"/>
                  <a:pt x="1042872" y="767669"/>
                  <a:pt x="1060450" y="774700"/>
                </a:cubicBezTo>
                <a:cubicBezTo>
                  <a:pt x="1072810" y="779644"/>
                  <a:pt x="1139652" y="807823"/>
                  <a:pt x="1162050" y="812800"/>
                </a:cubicBezTo>
                <a:cubicBezTo>
                  <a:pt x="1187187" y="818386"/>
                  <a:pt x="1213000" y="820450"/>
                  <a:pt x="1238250" y="825500"/>
                </a:cubicBezTo>
                <a:cubicBezTo>
                  <a:pt x="1259417" y="829733"/>
                  <a:pt x="1280458" y="834651"/>
                  <a:pt x="1301750" y="838200"/>
                </a:cubicBezTo>
                <a:cubicBezTo>
                  <a:pt x="1416258" y="857285"/>
                  <a:pt x="1235465" y="828007"/>
                  <a:pt x="1403350" y="850900"/>
                </a:cubicBezTo>
                <a:cubicBezTo>
                  <a:pt x="1428864" y="854379"/>
                  <a:pt x="1479550" y="863600"/>
                  <a:pt x="1479550" y="863600"/>
                </a:cubicBezTo>
                <a:cubicBezTo>
                  <a:pt x="1612316" y="856224"/>
                  <a:pt x="1624699" y="852102"/>
                  <a:pt x="1778000" y="863600"/>
                </a:cubicBezTo>
                <a:cubicBezTo>
                  <a:pt x="1801599" y="865370"/>
                  <a:pt x="1824645" y="871659"/>
                  <a:pt x="1847850" y="876300"/>
                </a:cubicBezTo>
                <a:cubicBezTo>
                  <a:pt x="1870320" y="880794"/>
                  <a:pt x="1932327" y="894993"/>
                  <a:pt x="1955800" y="901700"/>
                </a:cubicBezTo>
                <a:cubicBezTo>
                  <a:pt x="2028441" y="922454"/>
                  <a:pt x="1961268" y="905639"/>
                  <a:pt x="2025650" y="927100"/>
                </a:cubicBezTo>
                <a:cubicBezTo>
                  <a:pt x="2033929" y="929860"/>
                  <a:pt x="2042583" y="931333"/>
                  <a:pt x="2051050" y="933450"/>
                </a:cubicBezTo>
                <a:cubicBezTo>
                  <a:pt x="2097462" y="964392"/>
                  <a:pt x="2039104" y="926624"/>
                  <a:pt x="2095500" y="958850"/>
                </a:cubicBezTo>
                <a:cubicBezTo>
                  <a:pt x="2102126" y="962636"/>
                  <a:pt x="2108200" y="967317"/>
                  <a:pt x="2114550" y="971550"/>
                </a:cubicBezTo>
                <a:cubicBezTo>
                  <a:pt x="2121569" y="992608"/>
                  <a:pt x="2120900" y="983907"/>
                  <a:pt x="2120900" y="996950"/>
                </a:cubicBezTo>
              </a:path>
            </a:pathLst>
          </a:cu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A76D3C60-09B8-80FE-98A4-551987E67A27}"/>
              </a:ext>
            </a:extLst>
          </p:cNvPr>
          <p:cNvSpPr/>
          <p:nvPr/>
        </p:nvSpPr>
        <p:spPr>
          <a:xfrm>
            <a:off x="2844800" y="3651250"/>
            <a:ext cx="800100" cy="882650"/>
          </a:xfrm>
          <a:custGeom>
            <a:avLst/>
            <a:gdLst>
              <a:gd name="connsiteX0" fmla="*/ 0 w 800100"/>
              <a:gd name="connsiteY0" fmla="*/ 0 h 882650"/>
              <a:gd name="connsiteX1" fmla="*/ 107950 w 800100"/>
              <a:gd name="connsiteY1" fmla="*/ 88900 h 882650"/>
              <a:gd name="connsiteX2" fmla="*/ 215900 w 800100"/>
              <a:gd name="connsiteY2" fmla="*/ 177800 h 882650"/>
              <a:gd name="connsiteX3" fmla="*/ 247650 w 800100"/>
              <a:gd name="connsiteY3" fmla="*/ 228600 h 882650"/>
              <a:gd name="connsiteX4" fmla="*/ 279400 w 800100"/>
              <a:gd name="connsiteY4" fmla="*/ 285750 h 882650"/>
              <a:gd name="connsiteX5" fmla="*/ 342900 w 800100"/>
              <a:gd name="connsiteY5" fmla="*/ 387350 h 882650"/>
              <a:gd name="connsiteX6" fmla="*/ 400050 w 800100"/>
              <a:gd name="connsiteY6" fmla="*/ 488950 h 882650"/>
              <a:gd name="connsiteX7" fmla="*/ 419100 w 800100"/>
              <a:gd name="connsiteY7" fmla="*/ 520700 h 882650"/>
              <a:gd name="connsiteX8" fmla="*/ 444500 w 800100"/>
              <a:gd name="connsiteY8" fmla="*/ 552450 h 882650"/>
              <a:gd name="connsiteX9" fmla="*/ 495300 w 800100"/>
              <a:gd name="connsiteY9" fmla="*/ 609600 h 882650"/>
              <a:gd name="connsiteX10" fmla="*/ 514350 w 800100"/>
              <a:gd name="connsiteY10" fmla="*/ 628650 h 882650"/>
              <a:gd name="connsiteX11" fmla="*/ 546100 w 800100"/>
              <a:gd name="connsiteY11" fmla="*/ 666750 h 882650"/>
              <a:gd name="connsiteX12" fmla="*/ 584200 w 800100"/>
              <a:gd name="connsiteY12" fmla="*/ 673100 h 882650"/>
              <a:gd name="connsiteX13" fmla="*/ 660400 w 800100"/>
              <a:gd name="connsiteY13" fmla="*/ 723900 h 882650"/>
              <a:gd name="connsiteX14" fmla="*/ 679450 w 800100"/>
              <a:gd name="connsiteY14" fmla="*/ 742950 h 882650"/>
              <a:gd name="connsiteX15" fmla="*/ 704850 w 800100"/>
              <a:gd name="connsiteY15" fmla="*/ 781050 h 882650"/>
              <a:gd name="connsiteX16" fmla="*/ 717550 w 800100"/>
              <a:gd name="connsiteY16" fmla="*/ 800100 h 882650"/>
              <a:gd name="connsiteX17" fmla="*/ 800100 w 800100"/>
              <a:gd name="connsiteY17" fmla="*/ 882650 h 88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00100" h="882650">
                <a:moveTo>
                  <a:pt x="0" y="0"/>
                </a:moveTo>
                <a:cubicBezTo>
                  <a:pt x="17861" y="15877"/>
                  <a:pt x="82525" y="76187"/>
                  <a:pt x="107950" y="88900"/>
                </a:cubicBezTo>
                <a:cubicBezTo>
                  <a:pt x="156710" y="113280"/>
                  <a:pt x="179586" y="119698"/>
                  <a:pt x="215900" y="177800"/>
                </a:cubicBezTo>
                <a:cubicBezTo>
                  <a:pt x="226483" y="194733"/>
                  <a:pt x="237526" y="211388"/>
                  <a:pt x="247650" y="228600"/>
                </a:cubicBezTo>
                <a:cubicBezTo>
                  <a:pt x="258699" y="247384"/>
                  <a:pt x="268188" y="267063"/>
                  <a:pt x="279400" y="285750"/>
                </a:cubicBezTo>
                <a:cubicBezTo>
                  <a:pt x="299948" y="319996"/>
                  <a:pt x="323320" y="352542"/>
                  <a:pt x="342900" y="387350"/>
                </a:cubicBezTo>
                <a:cubicBezTo>
                  <a:pt x="361950" y="421217"/>
                  <a:pt x="380772" y="455213"/>
                  <a:pt x="400050" y="488950"/>
                </a:cubicBezTo>
                <a:cubicBezTo>
                  <a:pt x="406173" y="499666"/>
                  <a:pt x="411390" y="511062"/>
                  <a:pt x="419100" y="520700"/>
                </a:cubicBezTo>
                <a:cubicBezTo>
                  <a:pt x="427567" y="531283"/>
                  <a:pt x="436368" y="541607"/>
                  <a:pt x="444500" y="552450"/>
                </a:cubicBezTo>
                <a:cubicBezTo>
                  <a:pt x="478494" y="597775"/>
                  <a:pt x="425136" y="539436"/>
                  <a:pt x="495300" y="609600"/>
                </a:cubicBezTo>
                <a:cubicBezTo>
                  <a:pt x="501650" y="615950"/>
                  <a:pt x="509369" y="621178"/>
                  <a:pt x="514350" y="628650"/>
                </a:cubicBezTo>
                <a:cubicBezTo>
                  <a:pt x="521097" y="638770"/>
                  <a:pt x="534520" y="661603"/>
                  <a:pt x="546100" y="666750"/>
                </a:cubicBezTo>
                <a:cubicBezTo>
                  <a:pt x="557865" y="671979"/>
                  <a:pt x="571500" y="670983"/>
                  <a:pt x="584200" y="673100"/>
                </a:cubicBezTo>
                <a:cubicBezTo>
                  <a:pt x="615479" y="688740"/>
                  <a:pt x="631214" y="694714"/>
                  <a:pt x="660400" y="723900"/>
                </a:cubicBezTo>
                <a:cubicBezTo>
                  <a:pt x="666750" y="730250"/>
                  <a:pt x="673937" y="735861"/>
                  <a:pt x="679450" y="742950"/>
                </a:cubicBezTo>
                <a:cubicBezTo>
                  <a:pt x="688821" y="754998"/>
                  <a:pt x="696383" y="768350"/>
                  <a:pt x="704850" y="781050"/>
                </a:cubicBezTo>
                <a:cubicBezTo>
                  <a:pt x="709083" y="787400"/>
                  <a:pt x="712154" y="794704"/>
                  <a:pt x="717550" y="800100"/>
                </a:cubicBezTo>
                <a:lnTo>
                  <a:pt x="800100" y="882650"/>
                </a:lnTo>
              </a:path>
            </a:pathLst>
          </a:custGeom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D8DD3B8-CC38-D7C0-C5C3-8596EA4C9BA5}"/>
              </a:ext>
            </a:extLst>
          </p:cNvPr>
          <p:cNvSpPr/>
          <p:nvPr/>
        </p:nvSpPr>
        <p:spPr>
          <a:xfrm>
            <a:off x="2705100" y="3536950"/>
            <a:ext cx="1536700" cy="527050"/>
          </a:xfrm>
          <a:custGeom>
            <a:avLst/>
            <a:gdLst>
              <a:gd name="connsiteX0" fmla="*/ 0 w 1536700"/>
              <a:gd name="connsiteY0" fmla="*/ 527050 h 527050"/>
              <a:gd name="connsiteX1" fmla="*/ 660400 w 1536700"/>
              <a:gd name="connsiteY1" fmla="*/ 222250 h 527050"/>
              <a:gd name="connsiteX2" fmla="*/ 768350 w 1536700"/>
              <a:gd name="connsiteY2" fmla="*/ 196850 h 527050"/>
              <a:gd name="connsiteX3" fmla="*/ 889000 w 1536700"/>
              <a:gd name="connsiteY3" fmla="*/ 171450 h 527050"/>
              <a:gd name="connsiteX4" fmla="*/ 996950 w 1536700"/>
              <a:gd name="connsiteY4" fmla="*/ 139700 h 527050"/>
              <a:gd name="connsiteX5" fmla="*/ 1047750 w 1536700"/>
              <a:gd name="connsiteY5" fmla="*/ 107950 h 527050"/>
              <a:gd name="connsiteX6" fmla="*/ 1066800 w 1536700"/>
              <a:gd name="connsiteY6" fmla="*/ 95250 h 527050"/>
              <a:gd name="connsiteX7" fmla="*/ 1098550 w 1536700"/>
              <a:gd name="connsiteY7" fmla="*/ 88900 h 527050"/>
              <a:gd name="connsiteX8" fmla="*/ 1123950 w 1536700"/>
              <a:gd name="connsiteY8" fmla="*/ 76200 h 527050"/>
              <a:gd name="connsiteX9" fmla="*/ 1155700 w 1536700"/>
              <a:gd name="connsiteY9" fmla="*/ 69850 h 527050"/>
              <a:gd name="connsiteX10" fmla="*/ 1174750 w 1536700"/>
              <a:gd name="connsiteY10" fmla="*/ 63500 h 527050"/>
              <a:gd name="connsiteX11" fmla="*/ 1200150 w 1536700"/>
              <a:gd name="connsiteY11" fmla="*/ 57150 h 527050"/>
              <a:gd name="connsiteX12" fmla="*/ 1263650 w 1536700"/>
              <a:gd name="connsiteY12" fmla="*/ 31750 h 527050"/>
              <a:gd name="connsiteX13" fmla="*/ 1384300 w 1536700"/>
              <a:gd name="connsiteY13" fmla="*/ 25400 h 527050"/>
              <a:gd name="connsiteX14" fmla="*/ 1435100 w 1536700"/>
              <a:gd name="connsiteY14" fmla="*/ 19050 h 527050"/>
              <a:gd name="connsiteX15" fmla="*/ 1530350 w 1536700"/>
              <a:gd name="connsiteY15" fmla="*/ 6350 h 527050"/>
              <a:gd name="connsiteX16" fmla="*/ 1536700 w 1536700"/>
              <a:gd name="connsiteY16" fmla="*/ 0 h 52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36700" h="527050">
                <a:moveTo>
                  <a:pt x="0" y="527050"/>
                </a:moveTo>
                <a:cubicBezTo>
                  <a:pt x="220133" y="425450"/>
                  <a:pt x="437650" y="317977"/>
                  <a:pt x="660400" y="222250"/>
                </a:cubicBezTo>
                <a:cubicBezTo>
                  <a:pt x="694363" y="207655"/>
                  <a:pt x="732264" y="204869"/>
                  <a:pt x="768350" y="196850"/>
                </a:cubicBezTo>
                <a:cubicBezTo>
                  <a:pt x="803526" y="189033"/>
                  <a:pt x="853684" y="180958"/>
                  <a:pt x="889000" y="171450"/>
                </a:cubicBezTo>
                <a:cubicBezTo>
                  <a:pt x="925218" y="161699"/>
                  <a:pt x="961367" y="151561"/>
                  <a:pt x="996950" y="139700"/>
                </a:cubicBezTo>
                <a:cubicBezTo>
                  <a:pt x="1019327" y="132241"/>
                  <a:pt x="1028740" y="121528"/>
                  <a:pt x="1047750" y="107950"/>
                </a:cubicBezTo>
                <a:cubicBezTo>
                  <a:pt x="1053960" y="103514"/>
                  <a:pt x="1059654" y="97930"/>
                  <a:pt x="1066800" y="95250"/>
                </a:cubicBezTo>
                <a:cubicBezTo>
                  <a:pt x="1076906" y="91460"/>
                  <a:pt x="1087967" y="91017"/>
                  <a:pt x="1098550" y="88900"/>
                </a:cubicBezTo>
                <a:cubicBezTo>
                  <a:pt x="1107017" y="84667"/>
                  <a:pt x="1114970" y="79193"/>
                  <a:pt x="1123950" y="76200"/>
                </a:cubicBezTo>
                <a:cubicBezTo>
                  <a:pt x="1134189" y="72787"/>
                  <a:pt x="1145229" y="72468"/>
                  <a:pt x="1155700" y="69850"/>
                </a:cubicBezTo>
                <a:cubicBezTo>
                  <a:pt x="1162194" y="68227"/>
                  <a:pt x="1168314" y="65339"/>
                  <a:pt x="1174750" y="63500"/>
                </a:cubicBezTo>
                <a:cubicBezTo>
                  <a:pt x="1183141" y="61102"/>
                  <a:pt x="1191978" y="60214"/>
                  <a:pt x="1200150" y="57150"/>
                </a:cubicBezTo>
                <a:cubicBezTo>
                  <a:pt x="1223028" y="48571"/>
                  <a:pt x="1237070" y="33149"/>
                  <a:pt x="1263650" y="31750"/>
                </a:cubicBezTo>
                <a:lnTo>
                  <a:pt x="1384300" y="25400"/>
                </a:lnTo>
                <a:cubicBezTo>
                  <a:pt x="1401233" y="23283"/>
                  <a:pt x="1418120" y="20748"/>
                  <a:pt x="1435100" y="19050"/>
                </a:cubicBezTo>
                <a:cubicBezTo>
                  <a:pt x="1452834" y="17277"/>
                  <a:pt x="1504226" y="19412"/>
                  <a:pt x="1530350" y="6350"/>
                </a:cubicBezTo>
                <a:cubicBezTo>
                  <a:pt x="1533027" y="5011"/>
                  <a:pt x="1534583" y="2117"/>
                  <a:pt x="1536700" y="0"/>
                </a:cubicBezTo>
              </a:path>
            </a:pathLst>
          </a:cu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A267B468-BB2F-0F74-0D76-B61AC4C4BDDD}"/>
              </a:ext>
            </a:extLst>
          </p:cNvPr>
          <p:cNvSpPr/>
          <p:nvPr/>
        </p:nvSpPr>
        <p:spPr>
          <a:xfrm>
            <a:off x="2038350" y="3114147"/>
            <a:ext cx="279400" cy="1737253"/>
          </a:xfrm>
          <a:custGeom>
            <a:avLst/>
            <a:gdLst>
              <a:gd name="connsiteX0" fmla="*/ 139700 w 279400"/>
              <a:gd name="connsiteY0" fmla="*/ 0 h 1682750"/>
              <a:gd name="connsiteX1" fmla="*/ 31750 w 279400"/>
              <a:gd name="connsiteY1" fmla="*/ 571500 h 1682750"/>
              <a:gd name="connsiteX2" fmla="*/ 6350 w 279400"/>
              <a:gd name="connsiteY2" fmla="*/ 596900 h 1682750"/>
              <a:gd name="connsiteX3" fmla="*/ 0 w 279400"/>
              <a:gd name="connsiteY3" fmla="*/ 615950 h 1682750"/>
              <a:gd name="connsiteX4" fmla="*/ 6350 w 279400"/>
              <a:gd name="connsiteY4" fmla="*/ 933450 h 1682750"/>
              <a:gd name="connsiteX5" fmla="*/ 31750 w 279400"/>
              <a:gd name="connsiteY5" fmla="*/ 971550 h 1682750"/>
              <a:gd name="connsiteX6" fmla="*/ 44450 w 279400"/>
              <a:gd name="connsiteY6" fmla="*/ 996950 h 1682750"/>
              <a:gd name="connsiteX7" fmla="*/ 63500 w 279400"/>
              <a:gd name="connsiteY7" fmla="*/ 1016000 h 1682750"/>
              <a:gd name="connsiteX8" fmla="*/ 88900 w 279400"/>
              <a:gd name="connsiteY8" fmla="*/ 1047750 h 1682750"/>
              <a:gd name="connsiteX9" fmla="*/ 107950 w 279400"/>
              <a:gd name="connsiteY9" fmla="*/ 1092200 h 1682750"/>
              <a:gd name="connsiteX10" fmla="*/ 120650 w 279400"/>
              <a:gd name="connsiteY10" fmla="*/ 1111250 h 1682750"/>
              <a:gd name="connsiteX11" fmla="*/ 127000 w 279400"/>
              <a:gd name="connsiteY11" fmla="*/ 1136650 h 1682750"/>
              <a:gd name="connsiteX12" fmla="*/ 139700 w 279400"/>
              <a:gd name="connsiteY12" fmla="*/ 1162050 h 1682750"/>
              <a:gd name="connsiteX13" fmla="*/ 146050 w 279400"/>
              <a:gd name="connsiteY13" fmla="*/ 1206500 h 1682750"/>
              <a:gd name="connsiteX14" fmla="*/ 171450 w 279400"/>
              <a:gd name="connsiteY14" fmla="*/ 1333500 h 1682750"/>
              <a:gd name="connsiteX15" fmla="*/ 184150 w 279400"/>
              <a:gd name="connsiteY15" fmla="*/ 1390650 h 1682750"/>
              <a:gd name="connsiteX16" fmla="*/ 196850 w 279400"/>
              <a:gd name="connsiteY16" fmla="*/ 1428750 h 1682750"/>
              <a:gd name="connsiteX17" fmla="*/ 209550 w 279400"/>
              <a:gd name="connsiteY17" fmla="*/ 1460500 h 1682750"/>
              <a:gd name="connsiteX18" fmla="*/ 228600 w 279400"/>
              <a:gd name="connsiteY18" fmla="*/ 1504950 h 1682750"/>
              <a:gd name="connsiteX19" fmla="*/ 241300 w 279400"/>
              <a:gd name="connsiteY19" fmla="*/ 1562100 h 1682750"/>
              <a:gd name="connsiteX20" fmla="*/ 254000 w 279400"/>
              <a:gd name="connsiteY20" fmla="*/ 1587500 h 1682750"/>
              <a:gd name="connsiteX21" fmla="*/ 266700 w 279400"/>
              <a:gd name="connsiteY21" fmla="*/ 1638300 h 1682750"/>
              <a:gd name="connsiteX22" fmla="*/ 273050 w 279400"/>
              <a:gd name="connsiteY22" fmla="*/ 1663700 h 1682750"/>
              <a:gd name="connsiteX23" fmla="*/ 279400 w 279400"/>
              <a:gd name="connsiteY23" fmla="*/ 1682750 h 168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1682750">
                <a:moveTo>
                  <a:pt x="139700" y="0"/>
                </a:moveTo>
                <a:cubicBezTo>
                  <a:pt x="103717" y="190500"/>
                  <a:pt x="74019" y="382295"/>
                  <a:pt x="31750" y="571500"/>
                </a:cubicBezTo>
                <a:cubicBezTo>
                  <a:pt x="29139" y="583186"/>
                  <a:pt x="13310" y="587157"/>
                  <a:pt x="6350" y="596900"/>
                </a:cubicBezTo>
                <a:cubicBezTo>
                  <a:pt x="2459" y="602347"/>
                  <a:pt x="2117" y="609600"/>
                  <a:pt x="0" y="615950"/>
                </a:cubicBezTo>
                <a:cubicBezTo>
                  <a:pt x="2117" y="721783"/>
                  <a:pt x="2358" y="827671"/>
                  <a:pt x="6350" y="933450"/>
                </a:cubicBezTo>
                <a:cubicBezTo>
                  <a:pt x="7218" y="956460"/>
                  <a:pt x="19131" y="953884"/>
                  <a:pt x="31750" y="971550"/>
                </a:cubicBezTo>
                <a:cubicBezTo>
                  <a:pt x="37252" y="979253"/>
                  <a:pt x="38948" y="989247"/>
                  <a:pt x="44450" y="996950"/>
                </a:cubicBezTo>
                <a:cubicBezTo>
                  <a:pt x="49670" y="1004258"/>
                  <a:pt x="57586" y="1009242"/>
                  <a:pt x="63500" y="1016000"/>
                </a:cubicBezTo>
                <a:cubicBezTo>
                  <a:pt x="72425" y="1026200"/>
                  <a:pt x="81382" y="1036473"/>
                  <a:pt x="88900" y="1047750"/>
                </a:cubicBezTo>
                <a:cubicBezTo>
                  <a:pt x="115327" y="1087391"/>
                  <a:pt x="91017" y="1058333"/>
                  <a:pt x="107950" y="1092200"/>
                </a:cubicBezTo>
                <a:cubicBezTo>
                  <a:pt x="111363" y="1099026"/>
                  <a:pt x="116417" y="1104900"/>
                  <a:pt x="120650" y="1111250"/>
                </a:cubicBezTo>
                <a:cubicBezTo>
                  <a:pt x="122767" y="1119717"/>
                  <a:pt x="123936" y="1128478"/>
                  <a:pt x="127000" y="1136650"/>
                </a:cubicBezTo>
                <a:cubicBezTo>
                  <a:pt x="130324" y="1145513"/>
                  <a:pt x="137209" y="1152918"/>
                  <a:pt x="139700" y="1162050"/>
                </a:cubicBezTo>
                <a:cubicBezTo>
                  <a:pt x="143638" y="1176490"/>
                  <a:pt x="143325" y="1191783"/>
                  <a:pt x="146050" y="1206500"/>
                </a:cubicBezTo>
                <a:cubicBezTo>
                  <a:pt x="153911" y="1248950"/>
                  <a:pt x="162703" y="1291224"/>
                  <a:pt x="171450" y="1333500"/>
                </a:cubicBezTo>
                <a:cubicBezTo>
                  <a:pt x="175404" y="1352610"/>
                  <a:pt x="177979" y="1372137"/>
                  <a:pt x="184150" y="1390650"/>
                </a:cubicBezTo>
                <a:cubicBezTo>
                  <a:pt x="188383" y="1403350"/>
                  <a:pt x="192275" y="1416169"/>
                  <a:pt x="196850" y="1428750"/>
                </a:cubicBezTo>
                <a:cubicBezTo>
                  <a:pt x="200745" y="1439462"/>
                  <a:pt x="205945" y="1449686"/>
                  <a:pt x="209550" y="1460500"/>
                </a:cubicBezTo>
                <a:cubicBezTo>
                  <a:pt x="223218" y="1501505"/>
                  <a:pt x="206278" y="1471467"/>
                  <a:pt x="228600" y="1504950"/>
                </a:cubicBezTo>
                <a:cubicBezTo>
                  <a:pt x="230324" y="1513571"/>
                  <a:pt x="237457" y="1551851"/>
                  <a:pt x="241300" y="1562100"/>
                </a:cubicBezTo>
                <a:cubicBezTo>
                  <a:pt x="244624" y="1570963"/>
                  <a:pt x="249767" y="1579033"/>
                  <a:pt x="254000" y="1587500"/>
                </a:cubicBezTo>
                <a:cubicBezTo>
                  <a:pt x="266910" y="1652051"/>
                  <a:pt x="253683" y="1592739"/>
                  <a:pt x="266700" y="1638300"/>
                </a:cubicBezTo>
                <a:cubicBezTo>
                  <a:pt x="269098" y="1646691"/>
                  <a:pt x="270652" y="1655309"/>
                  <a:pt x="273050" y="1663700"/>
                </a:cubicBezTo>
                <a:cubicBezTo>
                  <a:pt x="274889" y="1670136"/>
                  <a:pt x="279400" y="1682750"/>
                  <a:pt x="279400" y="1682750"/>
                </a:cubicBezTo>
              </a:path>
            </a:pathLst>
          </a:custGeom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7C7F9732-2DEC-A7C4-3D11-28B6114E0F6B}"/>
              </a:ext>
            </a:extLst>
          </p:cNvPr>
          <p:cNvSpPr/>
          <p:nvPr/>
        </p:nvSpPr>
        <p:spPr>
          <a:xfrm>
            <a:off x="2806700" y="2089150"/>
            <a:ext cx="1560365" cy="1771650"/>
          </a:xfrm>
          <a:custGeom>
            <a:avLst/>
            <a:gdLst>
              <a:gd name="connsiteX0" fmla="*/ 0 w 1560365"/>
              <a:gd name="connsiteY0" fmla="*/ 1771650 h 1771650"/>
              <a:gd name="connsiteX1" fmla="*/ 63500 w 1560365"/>
              <a:gd name="connsiteY1" fmla="*/ 1587500 h 1771650"/>
              <a:gd name="connsiteX2" fmla="*/ 101600 w 1560365"/>
              <a:gd name="connsiteY2" fmla="*/ 1517650 h 1771650"/>
              <a:gd name="connsiteX3" fmla="*/ 139700 w 1560365"/>
              <a:gd name="connsiteY3" fmla="*/ 1454150 h 1771650"/>
              <a:gd name="connsiteX4" fmla="*/ 196850 w 1560365"/>
              <a:gd name="connsiteY4" fmla="*/ 1339850 h 1771650"/>
              <a:gd name="connsiteX5" fmla="*/ 228600 w 1560365"/>
              <a:gd name="connsiteY5" fmla="*/ 1295400 h 1771650"/>
              <a:gd name="connsiteX6" fmla="*/ 247650 w 1560365"/>
              <a:gd name="connsiteY6" fmla="*/ 1250950 h 1771650"/>
              <a:gd name="connsiteX7" fmla="*/ 279400 w 1560365"/>
              <a:gd name="connsiteY7" fmla="*/ 1206500 h 1771650"/>
              <a:gd name="connsiteX8" fmla="*/ 304800 w 1560365"/>
              <a:gd name="connsiteY8" fmla="*/ 1155700 h 1771650"/>
              <a:gd name="connsiteX9" fmla="*/ 374650 w 1560365"/>
              <a:gd name="connsiteY9" fmla="*/ 1041400 h 1771650"/>
              <a:gd name="connsiteX10" fmla="*/ 406400 w 1560365"/>
              <a:gd name="connsiteY10" fmla="*/ 958850 h 1771650"/>
              <a:gd name="connsiteX11" fmla="*/ 444500 w 1560365"/>
              <a:gd name="connsiteY11" fmla="*/ 889000 h 1771650"/>
              <a:gd name="connsiteX12" fmla="*/ 457200 w 1560365"/>
              <a:gd name="connsiteY12" fmla="*/ 850900 h 1771650"/>
              <a:gd name="connsiteX13" fmla="*/ 476250 w 1560365"/>
              <a:gd name="connsiteY13" fmla="*/ 819150 h 1771650"/>
              <a:gd name="connsiteX14" fmla="*/ 488950 w 1560365"/>
              <a:gd name="connsiteY14" fmla="*/ 787400 h 1771650"/>
              <a:gd name="connsiteX15" fmla="*/ 514350 w 1560365"/>
              <a:gd name="connsiteY15" fmla="*/ 762000 h 1771650"/>
              <a:gd name="connsiteX16" fmla="*/ 533400 w 1560365"/>
              <a:gd name="connsiteY16" fmla="*/ 730250 h 1771650"/>
              <a:gd name="connsiteX17" fmla="*/ 546100 w 1560365"/>
              <a:gd name="connsiteY17" fmla="*/ 711200 h 1771650"/>
              <a:gd name="connsiteX18" fmla="*/ 565150 w 1560365"/>
              <a:gd name="connsiteY18" fmla="*/ 685800 h 1771650"/>
              <a:gd name="connsiteX19" fmla="*/ 577850 w 1560365"/>
              <a:gd name="connsiteY19" fmla="*/ 666750 h 1771650"/>
              <a:gd name="connsiteX20" fmla="*/ 609600 w 1560365"/>
              <a:gd name="connsiteY20" fmla="*/ 622300 h 1771650"/>
              <a:gd name="connsiteX21" fmla="*/ 635000 w 1560365"/>
              <a:gd name="connsiteY21" fmla="*/ 577850 h 1771650"/>
              <a:gd name="connsiteX22" fmla="*/ 666750 w 1560365"/>
              <a:gd name="connsiteY22" fmla="*/ 514350 h 1771650"/>
              <a:gd name="connsiteX23" fmla="*/ 717550 w 1560365"/>
              <a:gd name="connsiteY23" fmla="*/ 438150 h 1771650"/>
              <a:gd name="connsiteX24" fmla="*/ 736600 w 1560365"/>
              <a:gd name="connsiteY24" fmla="*/ 412750 h 1771650"/>
              <a:gd name="connsiteX25" fmla="*/ 762000 w 1560365"/>
              <a:gd name="connsiteY25" fmla="*/ 393700 h 1771650"/>
              <a:gd name="connsiteX26" fmla="*/ 774700 w 1560365"/>
              <a:gd name="connsiteY26" fmla="*/ 374650 h 1771650"/>
              <a:gd name="connsiteX27" fmla="*/ 793750 w 1560365"/>
              <a:gd name="connsiteY27" fmla="*/ 355600 h 1771650"/>
              <a:gd name="connsiteX28" fmla="*/ 882650 w 1560365"/>
              <a:gd name="connsiteY28" fmla="*/ 254000 h 1771650"/>
              <a:gd name="connsiteX29" fmla="*/ 914400 w 1560365"/>
              <a:gd name="connsiteY29" fmla="*/ 228600 h 1771650"/>
              <a:gd name="connsiteX30" fmla="*/ 977900 w 1560365"/>
              <a:gd name="connsiteY30" fmla="*/ 190500 h 1771650"/>
              <a:gd name="connsiteX31" fmla="*/ 1003300 w 1560365"/>
              <a:gd name="connsiteY31" fmla="*/ 171450 h 1771650"/>
              <a:gd name="connsiteX32" fmla="*/ 1028700 w 1560365"/>
              <a:gd name="connsiteY32" fmla="*/ 158750 h 1771650"/>
              <a:gd name="connsiteX33" fmla="*/ 1066800 w 1560365"/>
              <a:gd name="connsiteY33" fmla="*/ 133350 h 1771650"/>
              <a:gd name="connsiteX34" fmla="*/ 1111250 w 1560365"/>
              <a:gd name="connsiteY34" fmla="*/ 114300 h 1771650"/>
              <a:gd name="connsiteX35" fmla="*/ 1130300 w 1560365"/>
              <a:gd name="connsiteY35" fmla="*/ 107950 h 1771650"/>
              <a:gd name="connsiteX36" fmla="*/ 1155700 w 1560365"/>
              <a:gd name="connsiteY36" fmla="*/ 95250 h 1771650"/>
              <a:gd name="connsiteX37" fmla="*/ 1174750 w 1560365"/>
              <a:gd name="connsiteY37" fmla="*/ 88900 h 1771650"/>
              <a:gd name="connsiteX38" fmla="*/ 1193800 w 1560365"/>
              <a:gd name="connsiteY38" fmla="*/ 76200 h 1771650"/>
              <a:gd name="connsiteX39" fmla="*/ 1231900 w 1560365"/>
              <a:gd name="connsiteY39" fmla="*/ 57150 h 1771650"/>
              <a:gd name="connsiteX40" fmla="*/ 1250950 w 1560365"/>
              <a:gd name="connsiteY40" fmla="*/ 50800 h 1771650"/>
              <a:gd name="connsiteX41" fmla="*/ 1289050 w 1560365"/>
              <a:gd name="connsiteY41" fmla="*/ 31750 h 1771650"/>
              <a:gd name="connsiteX42" fmla="*/ 1377950 w 1560365"/>
              <a:gd name="connsiteY42" fmla="*/ 19050 h 1771650"/>
              <a:gd name="connsiteX43" fmla="*/ 1479550 w 1560365"/>
              <a:gd name="connsiteY43" fmla="*/ 0 h 1771650"/>
              <a:gd name="connsiteX44" fmla="*/ 1543050 w 1560365"/>
              <a:gd name="connsiteY44" fmla="*/ 12700 h 17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60365" h="1771650">
                <a:moveTo>
                  <a:pt x="0" y="1771650"/>
                </a:moveTo>
                <a:cubicBezTo>
                  <a:pt x="9934" y="1662379"/>
                  <a:pt x="-3608" y="1717243"/>
                  <a:pt x="63500" y="1587500"/>
                </a:cubicBezTo>
                <a:cubicBezTo>
                  <a:pt x="75685" y="1563943"/>
                  <a:pt x="88442" y="1540677"/>
                  <a:pt x="101600" y="1517650"/>
                </a:cubicBezTo>
                <a:cubicBezTo>
                  <a:pt x="113847" y="1496218"/>
                  <a:pt x="128661" y="1476228"/>
                  <a:pt x="139700" y="1454150"/>
                </a:cubicBezTo>
                <a:cubicBezTo>
                  <a:pt x="158750" y="1416050"/>
                  <a:pt x="172091" y="1374513"/>
                  <a:pt x="196850" y="1339850"/>
                </a:cubicBezTo>
                <a:cubicBezTo>
                  <a:pt x="207433" y="1325033"/>
                  <a:pt x="219566" y="1311209"/>
                  <a:pt x="228600" y="1295400"/>
                </a:cubicBezTo>
                <a:cubicBezTo>
                  <a:pt x="236598" y="1281404"/>
                  <a:pt x="239652" y="1264946"/>
                  <a:pt x="247650" y="1250950"/>
                </a:cubicBezTo>
                <a:cubicBezTo>
                  <a:pt x="256684" y="1235141"/>
                  <a:pt x="270032" y="1222113"/>
                  <a:pt x="279400" y="1206500"/>
                </a:cubicBezTo>
                <a:cubicBezTo>
                  <a:pt x="289140" y="1190266"/>
                  <a:pt x="295201" y="1172018"/>
                  <a:pt x="304800" y="1155700"/>
                </a:cubicBezTo>
                <a:cubicBezTo>
                  <a:pt x="358422" y="1064543"/>
                  <a:pt x="328513" y="1133674"/>
                  <a:pt x="374650" y="1041400"/>
                </a:cubicBezTo>
                <a:cubicBezTo>
                  <a:pt x="410851" y="968999"/>
                  <a:pt x="378739" y="1025237"/>
                  <a:pt x="406400" y="958850"/>
                </a:cubicBezTo>
                <a:cubicBezTo>
                  <a:pt x="462685" y="823766"/>
                  <a:pt x="390577" y="1007631"/>
                  <a:pt x="444500" y="889000"/>
                </a:cubicBezTo>
                <a:cubicBezTo>
                  <a:pt x="450040" y="876813"/>
                  <a:pt x="451660" y="863087"/>
                  <a:pt x="457200" y="850900"/>
                </a:cubicBezTo>
                <a:cubicBezTo>
                  <a:pt x="462307" y="839664"/>
                  <a:pt x="470730" y="830189"/>
                  <a:pt x="476250" y="819150"/>
                </a:cubicBezTo>
                <a:cubicBezTo>
                  <a:pt x="481348" y="808955"/>
                  <a:pt x="482627" y="796884"/>
                  <a:pt x="488950" y="787400"/>
                </a:cubicBezTo>
                <a:cubicBezTo>
                  <a:pt x="495592" y="777437"/>
                  <a:pt x="506999" y="771451"/>
                  <a:pt x="514350" y="762000"/>
                </a:cubicBezTo>
                <a:cubicBezTo>
                  <a:pt x="521927" y="752258"/>
                  <a:pt x="526859" y="740716"/>
                  <a:pt x="533400" y="730250"/>
                </a:cubicBezTo>
                <a:cubicBezTo>
                  <a:pt x="537445" y="723778"/>
                  <a:pt x="541664" y="717410"/>
                  <a:pt x="546100" y="711200"/>
                </a:cubicBezTo>
                <a:cubicBezTo>
                  <a:pt x="552251" y="702588"/>
                  <a:pt x="558999" y="694412"/>
                  <a:pt x="565150" y="685800"/>
                </a:cubicBezTo>
                <a:cubicBezTo>
                  <a:pt x="569586" y="679590"/>
                  <a:pt x="573414" y="672960"/>
                  <a:pt x="577850" y="666750"/>
                </a:cubicBezTo>
                <a:cubicBezTo>
                  <a:pt x="587585" y="653121"/>
                  <a:pt x="601049" y="637265"/>
                  <a:pt x="609600" y="622300"/>
                </a:cubicBezTo>
                <a:cubicBezTo>
                  <a:pt x="641826" y="565904"/>
                  <a:pt x="604058" y="624262"/>
                  <a:pt x="635000" y="577850"/>
                </a:cubicBezTo>
                <a:cubicBezTo>
                  <a:pt x="649375" y="520351"/>
                  <a:pt x="628949" y="589953"/>
                  <a:pt x="666750" y="514350"/>
                </a:cubicBezTo>
                <a:cubicBezTo>
                  <a:pt x="688916" y="470018"/>
                  <a:pt x="673770" y="496523"/>
                  <a:pt x="717550" y="438150"/>
                </a:cubicBezTo>
                <a:cubicBezTo>
                  <a:pt x="723900" y="429683"/>
                  <a:pt x="728133" y="419100"/>
                  <a:pt x="736600" y="412750"/>
                </a:cubicBezTo>
                <a:cubicBezTo>
                  <a:pt x="745067" y="406400"/>
                  <a:pt x="754516" y="401184"/>
                  <a:pt x="762000" y="393700"/>
                </a:cubicBezTo>
                <a:cubicBezTo>
                  <a:pt x="767396" y="388304"/>
                  <a:pt x="769814" y="380513"/>
                  <a:pt x="774700" y="374650"/>
                </a:cubicBezTo>
                <a:cubicBezTo>
                  <a:pt x="780449" y="367751"/>
                  <a:pt x="788063" y="362550"/>
                  <a:pt x="793750" y="355600"/>
                </a:cubicBezTo>
                <a:cubicBezTo>
                  <a:pt x="832490" y="308251"/>
                  <a:pt x="832414" y="294189"/>
                  <a:pt x="882650" y="254000"/>
                </a:cubicBezTo>
                <a:cubicBezTo>
                  <a:pt x="893233" y="245533"/>
                  <a:pt x="903123" y="236118"/>
                  <a:pt x="914400" y="228600"/>
                </a:cubicBezTo>
                <a:cubicBezTo>
                  <a:pt x="934939" y="214908"/>
                  <a:pt x="958153" y="205311"/>
                  <a:pt x="977900" y="190500"/>
                </a:cubicBezTo>
                <a:cubicBezTo>
                  <a:pt x="986367" y="184150"/>
                  <a:pt x="994325" y="177059"/>
                  <a:pt x="1003300" y="171450"/>
                </a:cubicBezTo>
                <a:cubicBezTo>
                  <a:pt x="1011327" y="166433"/>
                  <a:pt x="1020583" y="163620"/>
                  <a:pt x="1028700" y="158750"/>
                </a:cubicBezTo>
                <a:cubicBezTo>
                  <a:pt x="1041788" y="150897"/>
                  <a:pt x="1052320" y="138177"/>
                  <a:pt x="1066800" y="133350"/>
                </a:cubicBezTo>
                <a:cubicBezTo>
                  <a:pt x="1111476" y="118458"/>
                  <a:pt x="1056323" y="137840"/>
                  <a:pt x="1111250" y="114300"/>
                </a:cubicBezTo>
                <a:cubicBezTo>
                  <a:pt x="1117402" y="111663"/>
                  <a:pt x="1124148" y="110587"/>
                  <a:pt x="1130300" y="107950"/>
                </a:cubicBezTo>
                <a:cubicBezTo>
                  <a:pt x="1139001" y="104221"/>
                  <a:pt x="1146999" y="98979"/>
                  <a:pt x="1155700" y="95250"/>
                </a:cubicBezTo>
                <a:cubicBezTo>
                  <a:pt x="1161852" y="92613"/>
                  <a:pt x="1168763" y="91893"/>
                  <a:pt x="1174750" y="88900"/>
                </a:cubicBezTo>
                <a:cubicBezTo>
                  <a:pt x="1181576" y="85487"/>
                  <a:pt x="1187129" y="79906"/>
                  <a:pt x="1193800" y="76200"/>
                </a:cubicBezTo>
                <a:cubicBezTo>
                  <a:pt x="1206212" y="69304"/>
                  <a:pt x="1218925" y="62917"/>
                  <a:pt x="1231900" y="57150"/>
                </a:cubicBezTo>
                <a:cubicBezTo>
                  <a:pt x="1238017" y="54432"/>
                  <a:pt x="1244963" y="53793"/>
                  <a:pt x="1250950" y="50800"/>
                </a:cubicBezTo>
                <a:cubicBezTo>
                  <a:pt x="1278351" y="37100"/>
                  <a:pt x="1260320" y="38134"/>
                  <a:pt x="1289050" y="31750"/>
                </a:cubicBezTo>
                <a:cubicBezTo>
                  <a:pt x="1342429" y="19888"/>
                  <a:pt x="1316433" y="30584"/>
                  <a:pt x="1377950" y="19050"/>
                </a:cubicBezTo>
                <a:cubicBezTo>
                  <a:pt x="1512661" y="-6208"/>
                  <a:pt x="1345577" y="16747"/>
                  <a:pt x="1479550" y="0"/>
                </a:cubicBezTo>
                <a:cubicBezTo>
                  <a:pt x="1560467" y="6743"/>
                  <a:pt x="1578547" y="-5049"/>
                  <a:pt x="1543050" y="12700"/>
                </a:cubicBezTo>
              </a:path>
            </a:pathLst>
          </a:custGeom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181E7E69-2646-9328-90BC-CB100E2E5D2E}"/>
              </a:ext>
            </a:extLst>
          </p:cNvPr>
          <p:cNvSpPr/>
          <p:nvPr/>
        </p:nvSpPr>
        <p:spPr>
          <a:xfrm>
            <a:off x="1936750" y="1384300"/>
            <a:ext cx="209550" cy="1485900"/>
          </a:xfrm>
          <a:custGeom>
            <a:avLst/>
            <a:gdLst>
              <a:gd name="connsiteX0" fmla="*/ 209550 w 209550"/>
              <a:gd name="connsiteY0" fmla="*/ 1485900 h 1485900"/>
              <a:gd name="connsiteX1" fmla="*/ 133350 w 209550"/>
              <a:gd name="connsiteY1" fmla="*/ 800100 h 1485900"/>
              <a:gd name="connsiteX2" fmla="*/ 139700 w 209550"/>
              <a:gd name="connsiteY2" fmla="*/ 400050 h 1485900"/>
              <a:gd name="connsiteX3" fmla="*/ 133350 w 209550"/>
              <a:gd name="connsiteY3" fmla="*/ 152400 h 1485900"/>
              <a:gd name="connsiteX4" fmla="*/ 127000 w 209550"/>
              <a:gd name="connsiteY4" fmla="*/ 127000 h 1485900"/>
              <a:gd name="connsiteX5" fmla="*/ 88900 w 209550"/>
              <a:gd name="connsiteY5" fmla="*/ 82550 h 1485900"/>
              <a:gd name="connsiteX6" fmla="*/ 44450 w 209550"/>
              <a:gd name="connsiteY6" fmla="*/ 50800 h 1485900"/>
              <a:gd name="connsiteX7" fmla="*/ 19050 w 209550"/>
              <a:gd name="connsiteY7" fmla="*/ 12700 h 1485900"/>
              <a:gd name="connsiteX8" fmla="*/ 0 w 209550"/>
              <a:gd name="connsiteY8" fmla="*/ 0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9550" h="1485900">
                <a:moveTo>
                  <a:pt x="209550" y="1485900"/>
                </a:moveTo>
                <a:cubicBezTo>
                  <a:pt x="184150" y="1257300"/>
                  <a:pt x="148115" y="1029632"/>
                  <a:pt x="133350" y="800100"/>
                </a:cubicBezTo>
                <a:cubicBezTo>
                  <a:pt x="124789" y="667008"/>
                  <a:pt x="139700" y="533417"/>
                  <a:pt x="139700" y="400050"/>
                </a:cubicBezTo>
                <a:cubicBezTo>
                  <a:pt x="139700" y="317473"/>
                  <a:pt x="137187" y="234888"/>
                  <a:pt x="133350" y="152400"/>
                </a:cubicBezTo>
                <a:cubicBezTo>
                  <a:pt x="132945" y="143682"/>
                  <a:pt x="130438" y="135022"/>
                  <a:pt x="127000" y="127000"/>
                </a:cubicBezTo>
                <a:cubicBezTo>
                  <a:pt x="120393" y="111584"/>
                  <a:pt x="99716" y="92014"/>
                  <a:pt x="88900" y="82550"/>
                </a:cubicBezTo>
                <a:cubicBezTo>
                  <a:pt x="76298" y="71523"/>
                  <a:pt x="58675" y="60283"/>
                  <a:pt x="44450" y="50800"/>
                </a:cubicBezTo>
                <a:cubicBezTo>
                  <a:pt x="35983" y="38100"/>
                  <a:pt x="31750" y="21167"/>
                  <a:pt x="19050" y="12700"/>
                </a:cubicBezTo>
                <a:lnTo>
                  <a:pt x="0" y="0"/>
                </a:lnTo>
              </a:path>
            </a:pathLst>
          </a:custGeom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pic>
        <p:nvPicPr>
          <p:cNvPr id="33" name="We Can 4 (2020) CD 3_12">
            <a:hlinkClick r:id="" action="ppaction://media"/>
            <a:extLst>
              <a:ext uri="{FF2B5EF4-FFF2-40B4-BE49-F238E27FC236}">
                <a16:creationId xmlns:a16="http://schemas.microsoft.com/office/drawing/2014/main" id="{037F3568-B55D-C264-A013-9CC5E4C39B8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>
            <a:clrChange>
              <a:clrFrom>
                <a:srgbClr val="9C9EA0">
                  <a:alpha val="74902"/>
                </a:srgbClr>
              </a:clrFrom>
              <a:clrTo>
                <a:srgbClr val="9C9EA0">
                  <a:alpha val="0"/>
                </a:srgbClr>
              </a:clrTo>
            </a:clrChange>
            <a:grayscl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13653" y="596416"/>
            <a:ext cx="596530" cy="5965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287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2" grpId="0"/>
      <p:bldP spid="7" grpId="0"/>
      <p:bldP spid="8" grpId="0"/>
      <p:bldP spid="17" grpId="0"/>
      <p:bldP spid="18" grpId="0"/>
      <p:bldP spid="19" grpId="0"/>
      <p:bldP spid="20" grpId="0"/>
      <p:bldP spid="21" grpId="0"/>
      <p:bldP spid="22" grpId="0"/>
      <p:bldP spid="23" grpId="0" animBg="1"/>
      <p:bldP spid="24" grpId="0" animBg="1"/>
      <p:bldP spid="26" grpId="0" animBg="1"/>
      <p:bldP spid="26" grpId="1" animBg="1"/>
      <p:bldP spid="27" grpId="0" animBg="1"/>
      <p:bldP spid="27" grpId="1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4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95" name="Google Shape;2495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4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4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03" name="Google Shape;2503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9" name="Google Shape;2509;p4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6913;p67">
            <a:extLst>
              <a:ext uri="{FF2B5EF4-FFF2-40B4-BE49-F238E27FC236}">
                <a16:creationId xmlns:a16="http://schemas.microsoft.com/office/drawing/2014/main" id="{F722D928-1F7B-807F-AF3C-2D0EEB456A21}"/>
              </a:ext>
            </a:extLst>
          </p:cNvPr>
          <p:cNvGrpSpPr/>
          <p:nvPr/>
        </p:nvGrpSpPr>
        <p:grpSpPr>
          <a:xfrm rot="545914">
            <a:off x="8080973" y="1519557"/>
            <a:ext cx="667044" cy="667382"/>
            <a:chOff x="3856975" y="1542575"/>
            <a:chExt cx="940125" cy="940600"/>
          </a:xfrm>
        </p:grpSpPr>
        <p:sp>
          <p:nvSpPr>
            <p:cNvPr id="6" name="Google Shape;6914;p67">
              <a:extLst>
                <a:ext uri="{FF2B5EF4-FFF2-40B4-BE49-F238E27FC236}">
                  <a16:creationId xmlns:a16="http://schemas.microsoft.com/office/drawing/2014/main" id="{0CF8EDA9-A2C0-8035-05CE-89CF6147D763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915;p67">
              <a:extLst>
                <a:ext uri="{FF2B5EF4-FFF2-40B4-BE49-F238E27FC236}">
                  <a16:creationId xmlns:a16="http://schemas.microsoft.com/office/drawing/2014/main" id="{2D87A03D-35AC-956A-BDC0-2D6E4CCA43B9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916;p67">
              <a:extLst>
                <a:ext uri="{FF2B5EF4-FFF2-40B4-BE49-F238E27FC236}">
                  <a16:creationId xmlns:a16="http://schemas.microsoft.com/office/drawing/2014/main" id="{2326C1D3-630F-B4FF-2493-926301765542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917;p67">
              <a:extLst>
                <a:ext uri="{FF2B5EF4-FFF2-40B4-BE49-F238E27FC236}">
                  <a16:creationId xmlns:a16="http://schemas.microsoft.com/office/drawing/2014/main" id="{14B847A9-8C93-2954-E87F-C8F6794DD12E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918;p67">
              <a:extLst>
                <a:ext uri="{FF2B5EF4-FFF2-40B4-BE49-F238E27FC236}">
                  <a16:creationId xmlns:a16="http://schemas.microsoft.com/office/drawing/2014/main" id="{E97EDC68-656F-D4DD-EDB7-F9E8ACBE530D}"/>
                </a:ext>
              </a:extLst>
            </p:cNvPr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919;p67">
              <a:extLst>
                <a:ext uri="{FF2B5EF4-FFF2-40B4-BE49-F238E27FC236}">
                  <a16:creationId xmlns:a16="http://schemas.microsoft.com/office/drawing/2014/main" id="{31662E11-6685-8ADB-F839-6234E4842007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920;p67">
              <a:extLst>
                <a:ext uri="{FF2B5EF4-FFF2-40B4-BE49-F238E27FC236}">
                  <a16:creationId xmlns:a16="http://schemas.microsoft.com/office/drawing/2014/main" id="{58C5B338-68F6-5F71-7D36-418A47911CCA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921;p67">
              <a:extLst>
                <a:ext uri="{FF2B5EF4-FFF2-40B4-BE49-F238E27FC236}">
                  <a16:creationId xmlns:a16="http://schemas.microsoft.com/office/drawing/2014/main" id="{A2E31010-69A4-A447-E4FB-3C7CF10D5A7F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6922;p67">
              <a:extLst>
                <a:ext uri="{FF2B5EF4-FFF2-40B4-BE49-F238E27FC236}">
                  <a16:creationId xmlns:a16="http://schemas.microsoft.com/office/drawing/2014/main" id="{685EEAD5-6867-9ED1-EAA3-B07615AEA11D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923;p67">
              <a:extLst>
                <a:ext uri="{FF2B5EF4-FFF2-40B4-BE49-F238E27FC236}">
                  <a16:creationId xmlns:a16="http://schemas.microsoft.com/office/drawing/2014/main" id="{2487FC32-E71D-CCB0-568F-E5E12D2139F4}"/>
                </a:ext>
              </a:extLst>
            </p:cNvPr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924;p67">
              <a:extLst>
                <a:ext uri="{FF2B5EF4-FFF2-40B4-BE49-F238E27FC236}">
                  <a16:creationId xmlns:a16="http://schemas.microsoft.com/office/drawing/2014/main" id="{05F80014-6821-4C19-BE04-3E53933579D1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925;p67">
              <a:extLst>
                <a:ext uri="{FF2B5EF4-FFF2-40B4-BE49-F238E27FC236}">
                  <a16:creationId xmlns:a16="http://schemas.microsoft.com/office/drawing/2014/main" id="{2087369D-5FA7-010B-88C3-D74FD15EB4C4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926;p67">
              <a:extLst>
                <a:ext uri="{FF2B5EF4-FFF2-40B4-BE49-F238E27FC236}">
                  <a16:creationId xmlns:a16="http://schemas.microsoft.com/office/drawing/2014/main" id="{83F4DF67-4BBD-4AC3-E0DB-EEFB07EC7D25}"/>
                </a:ext>
              </a:extLst>
            </p:cNvPr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927;p67">
              <a:extLst>
                <a:ext uri="{FF2B5EF4-FFF2-40B4-BE49-F238E27FC236}">
                  <a16:creationId xmlns:a16="http://schemas.microsoft.com/office/drawing/2014/main" id="{E111FF2E-1310-0F5F-3102-876BB9D68288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928;p67">
              <a:extLst>
                <a:ext uri="{FF2B5EF4-FFF2-40B4-BE49-F238E27FC236}">
                  <a16:creationId xmlns:a16="http://schemas.microsoft.com/office/drawing/2014/main" id="{2D3903E1-4B12-6DEB-03C4-CEB8EE16ECAA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929;p67">
              <a:extLst>
                <a:ext uri="{FF2B5EF4-FFF2-40B4-BE49-F238E27FC236}">
                  <a16:creationId xmlns:a16="http://schemas.microsoft.com/office/drawing/2014/main" id="{483EB13D-72AA-F709-F419-C745B8FA8F7F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930;p67">
              <a:extLst>
                <a:ext uri="{FF2B5EF4-FFF2-40B4-BE49-F238E27FC236}">
                  <a16:creationId xmlns:a16="http://schemas.microsoft.com/office/drawing/2014/main" id="{A5096D86-D57C-B6BF-E415-1072FA5F4AF6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931;p67">
              <a:extLst>
                <a:ext uri="{FF2B5EF4-FFF2-40B4-BE49-F238E27FC236}">
                  <a16:creationId xmlns:a16="http://schemas.microsoft.com/office/drawing/2014/main" id="{0FF75AE7-F67D-41F7-18F0-964C839D55E5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932;p67">
              <a:extLst>
                <a:ext uri="{FF2B5EF4-FFF2-40B4-BE49-F238E27FC236}">
                  <a16:creationId xmlns:a16="http://schemas.microsoft.com/office/drawing/2014/main" id="{EFE3B72D-0ADE-589C-B56E-4AC81ABFEDB0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933;p67">
              <a:extLst>
                <a:ext uri="{FF2B5EF4-FFF2-40B4-BE49-F238E27FC236}">
                  <a16:creationId xmlns:a16="http://schemas.microsoft.com/office/drawing/2014/main" id="{0146AFFA-C090-AA59-31BA-D8D53F81BF1A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934;p67">
              <a:extLst>
                <a:ext uri="{FF2B5EF4-FFF2-40B4-BE49-F238E27FC236}">
                  <a16:creationId xmlns:a16="http://schemas.microsoft.com/office/drawing/2014/main" id="{9F35EF35-7C8A-962A-8C1E-590329943054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935;p67">
              <a:extLst>
                <a:ext uri="{FF2B5EF4-FFF2-40B4-BE49-F238E27FC236}">
                  <a16:creationId xmlns:a16="http://schemas.microsoft.com/office/drawing/2014/main" id="{DD67C2CC-C2F4-2EEA-CB3A-530B3A1D5872}"/>
                </a:ext>
              </a:extLst>
            </p:cNvPr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936;p67">
              <a:extLst>
                <a:ext uri="{FF2B5EF4-FFF2-40B4-BE49-F238E27FC236}">
                  <a16:creationId xmlns:a16="http://schemas.microsoft.com/office/drawing/2014/main" id="{F76571DE-17C8-95FB-9408-87548EAF2192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937;p67">
              <a:extLst>
                <a:ext uri="{FF2B5EF4-FFF2-40B4-BE49-F238E27FC236}">
                  <a16:creationId xmlns:a16="http://schemas.microsoft.com/office/drawing/2014/main" id="{25D48F13-1B6F-0CD1-48EB-CADAD1AC6987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938;p67">
              <a:extLst>
                <a:ext uri="{FF2B5EF4-FFF2-40B4-BE49-F238E27FC236}">
                  <a16:creationId xmlns:a16="http://schemas.microsoft.com/office/drawing/2014/main" id="{4E3CA296-888E-3C11-BF3F-EB7A3C8BC920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939;p67">
              <a:extLst>
                <a:ext uri="{FF2B5EF4-FFF2-40B4-BE49-F238E27FC236}">
                  <a16:creationId xmlns:a16="http://schemas.microsoft.com/office/drawing/2014/main" id="{D3FCFC81-D3F6-B2B1-F9E8-A40E0BE31CD5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940;p67">
              <a:extLst>
                <a:ext uri="{FF2B5EF4-FFF2-40B4-BE49-F238E27FC236}">
                  <a16:creationId xmlns:a16="http://schemas.microsoft.com/office/drawing/2014/main" id="{853DD16D-58F6-4D6F-3B7D-A000127EAAB2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941;p67">
              <a:extLst>
                <a:ext uri="{FF2B5EF4-FFF2-40B4-BE49-F238E27FC236}">
                  <a16:creationId xmlns:a16="http://schemas.microsoft.com/office/drawing/2014/main" id="{305C6B4D-0D0F-6F16-39C2-7B116203B33B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942;p67">
              <a:extLst>
                <a:ext uri="{FF2B5EF4-FFF2-40B4-BE49-F238E27FC236}">
                  <a16:creationId xmlns:a16="http://schemas.microsoft.com/office/drawing/2014/main" id="{70568163-186E-979A-7FDE-CE87C695FB35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943;p67">
              <a:extLst>
                <a:ext uri="{FF2B5EF4-FFF2-40B4-BE49-F238E27FC236}">
                  <a16:creationId xmlns:a16="http://schemas.microsoft.com/office/drawing/2014/main" id="{BDA2688B-E77A-1E66-959B-44A32F21973D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944;p67">
              <a:extLst>
                <a:ext uri="{FF2B5EF4-FFF2-40B4-BE49-F238E27FC236}">
                  <a16:creationId xmlns:a16="http://schemas.microsoft.com/office/drawing/2014/main" id="{63CA0318-43EE-10E0-E4B3-37578C66674C}"/>
                </a:ext>
              </a:extLst>
            </p:cNvPr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945;p67">
              <a:extLst>
                <a:ext uri="{FF2B5EF4-FFF2-40B4-BE49-F238E27FC236}">
                  <a16:creationId xmlns:a16="http://schemas.microsoft.com/office/drawing/2014/main" id="{6C8E7E4E-3DCA-26D7-6642-522980F75194}"/>
                </a:ext>
              </a:extLst>
            </p:cNvPr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946;p67">
              <a:extLst>
                <a:ext uri="{FF2B5EF4-FFF2-40B4-BE49-F238E27FC236}">
                  <a16:creationId xmlns:a16="http://schemas.microsoft.com/office/drawing/2014/main" id="{7FCBE12B-40C9-087F-1CA7-E784E6594157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947;p67">
              <a:extLst>
                <a:ext uri="{FF2B5EF4-FFF2-40B4-BE49-F238E27FC236}">
                  <a16:creationId xmlns:a16="http://schemas.microsoft.com/office/drawing/2014/main" id="{97D6F47B-6825-D57C-D7BE-801C28F60C10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948;p67">
              <a:extLst>
                <a:ext uri="{FF2B5EF4-FFF2-40B4-BE49-F238E27FC236}">
                  <a16:creationId xmlns:a16="http://schemas.microsoft.com/office/drawing/2014/main" id="{C68C6F7F-0D3C-6FEE-BF95-611D46B66544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949;p67">
              <a:extLst>
                <a:ext uri="{FF2B5EF4-FFF2-40B4-BE49-F238E27FC236}">
                  <a16:creationId xmlns:a16="http://schemas.microsoft.com/office/drawing/2014/main" id="{CFF08D18-428B-8BA7-C17E-2175BEE4FD13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950;p67">
              <a:extLst>
                <a:ext uri="{FF2B5EF4-FFF2-40B4-BE49-F238E27FC236}">
                  <a16:creationId xmlns:a16="http://schemas.microsoft.com/office/drawing/2014/main" id="{38D87568-1C9E-6B5C-FA35-8747C3286ED1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951;p67">
              <a:extLst>
                <a:ext uri="{FF2B5EF4-FFF2-40B4-BE49-F238E27FC236}">
                  <a16:creationId xmlns:a16="http://schemas.microsoft.com/office/drawing/2014/main" id="{A4261A3F-6D86-450E-B66C-D475482A367A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952;p67">
              <a:extLst>
                <a:ext uri="{FF2B5EF4-FFF2-40B4-BE49-F238E27FC236}">
                  <a16:creationId xmlns:a16="http://schemas.microsoft.com/office/drawing/2014/main" id="{C23E4C98-2C43-4AF0-C653-11A7B5197B27}"/>
                </a:ext>
              </a:extLst>
            </p:cNvPr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953;p67">
              <a:extLst>
                <a:ext uri="{FF2B5EF4-FFF2-40B4-BE49-F238E27FC236}">
                  <a16:creationId xmlns:a16="http://schemas.microsoft.com/office/drawing/2014/main" id="{6B67B570-56E4-4169-54EC-0855AC237BBC}"/>
                </a:ext>
              </a:extLst>
            </p:cNvPr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954;p67">
              <a:extLst>
                <a:ext uri="{FF2B5EF4-FFF2-40B4-BE49-F238E27FC236}">
                  <a16:creationId xmlns:a16="http://schemas.microsoft.com/office/drawing/2014/main" id="{9DD802DB-7559-621B-630E-29F78FA58196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955;p67">
              <a:extLst>
                <a:ext uri="{FF2B5EF4-FFF2-40B4-BE49-F238E27FC236}">
                  <a16:creationId xmlns:a16="http://schemas.microsoft.com/office/drawing/2014/main" id="{E95BE862-2B5B-96A4-1C7F-67DE332F6570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956;p67">
              <a:extLst>
                <a:ext uri="{FF2B5EF4-FFF2-40B4-BE49-F238E27FC236}">
                  <a16:creationId xmlns:a16="http://schemas.microsoft.com/office/drawing/2014/main" id="{C0A8166D-F9D8-F775-E9A6-A967C3B2531C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957;p67">
              <a:extLst>
                <a:ext uri="{FF2B5EF4-FFF2-40B4-BE49-F238E27FC236}">
                  <a16:creationId xmlns:a16="http://schemas.microsoft.com/office/drawing/2014/main" id="{72DF7317-EBE6-5548-0C22-8C6F49568275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958;p67">
              <a:extLst>
                <a:ext uri="{FF2B5EF4-FFF2-40B4-BE49-F238E27FC236}">
                  <a16:creationId xmlns:a16="http://schemas.microsoft.com/office/drawing/2014/main" id="{5EFB6541-2AC7-E117-16A5-0B62DCFFD183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959;p67">
              <a:extLst>
                <a:ext uri="{FF2B5EF4-FFF2-40B4-BE49-F238E27FC236}">
                  <a16:creationId xmlns:a16="http://schemas.microsoft.com/office/drawing/2014/main" id="{7DCF443F-8CCA-72BD-0798-4F37D7882119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960;p67">
              <a:extLst>
                <a:ext uri="{FF2B5EF4-FFF2-40B4-BE49-F238E27FC236}">
                  <a16:creationId xmlns:a16="http://schemas.microsoft.com/office/drawing/2014/main" id="{89A3C70D-868F-9645-38B1-4AA6906F2F4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961;p67">
              <a:extLst>
                <a:ext uri="{FF2B5EF4-FFF2-40B4-BE49-F238E27FC236}">
                  <a16:creationId xmlns:a16="http://schemas.microsoft.com/office/drawing/2014/main" id="{3B3C4E3F-5754-9B0D-F1CF-1CF2A334010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962;p67">
              <a:extLst>
                <a:ext uri="{FF2B5EF4-FFF2-40B4-BE49-F238E27FC236}">
                  <a16:creationId xmlns:a16="http://schemas.microsoft.com/office/drawing/2014/main" id="{9DA394A1-5ADD-2650-DF5B-9DAD385F41FA}"/>
                </a:ext>
              </a:extLst>
            </p:cNvPr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3000;p48">
            <a:extLst>
              <a:ext uri="{FF2B5EF4-FFF2-40B4-BE49-F238E27FC236}">
                <a16:creationId xmlns:a16="http://schemas.microsoft.com/office/drawing/2014/main" id="{88ACC1F3-4892-5617-46BD-F6919C79572A}"/>
              </a:ext>
            </a:extLst>
          </p:cNvPr>
          <p:cNvGrpSpPr/>
          <p:nvPr/>
        </p:nvGrpSpPr>
        <p:grpSpPr>
          <a:xfrm rot="762177">
            <a:off x="3624102" y="1316876"/>
            <a:ext cx="778443" cy="635988"/>
            <a:chOff x="1146775" y="238125"/>
            <a:chExt cx="1232375" cy="1006850"/>
          </a:xfrm>
        </p:grpSpPr>
        <p:sp>
          <p:nvSpPr>
            <p:cNvPr id="56" name="Google Shape;3001;p48">
              <a:extLst>
                <a:ext uri="{FF2B5EF4-FFF2-40B4-BE49-F238E27FC236}">
                  <a16:creationId xmlns:a16="http://schemas.microsoft.com/office/drawing/2014/main" id="{D648DC56-BB0D-2F42-FBBC-B1E6E7AB83F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02;p48">
              <a:extLst>
                <a:ext uri="{FF2B5EF4-FFF2-40B4-BE49-F238E27FC236}">
                  <a16:creationId xmlns:a16="http://schemas.microsoft.com/office/drawing/2014/main" id="{5E5C2E0E-7E5E-061F-D63A-7DC2937F14A6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003;p48">
              <a:extLst>
                <a:ext uri="{FF2B5EF4-FFF2-40B4-BE49-F238E27FC236}">
                  <a16:creationId xmlns:a16="http://schemas.microsoft.com/office/drawing/2014/main" id="{E9565905-D217-F019-E683-331174E9B0E5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004;p48">
              <a:extLst>
                <a:ext uri="{FF2B5EF4-FFF2-40B4-BE49-F238E27FC236}">
                  <a16:creationId xmlns:a16="http://schemas.microsoft.com/office/drawing/2014/main" id="{DA654227-ADB5-E417-8958-4C1110C56FD9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005;p48">
              <a:extLst>
                <a:ext uri="{FF2B5EF4-FFF2-40B4-BE49-F238E27FC236}">
                  <a16:creationId xmlns:a16="http://schemas.microsoft.com/office/drawing/2014/main" id="{C6383001-E36F-8746-62CF-B9ADF9A73F8F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006;p48">
              <a:extLst>
                <a:ext uri="{FF2B5EF4-FFF2-40B4-BE49-F238E27FC236}">
                  <a16:creationId xmlns:a16="http://schemas.microsoft.com/office/drawing/2014/main" id="{8953E628-0C1A-4318-0766-E68DFE3C580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007;p48">
              <a:extLst>
                <a:ext uri="{FF2B5EF4-FFF2-40B4-BE49-F238E27FC236}">
                  <a16:creationId xmlns:a16="http://schemas.microsoft.com/office/drawing/2014/main" id="{B4FB48B8-19C5-58A2-DA80-E64B0268636D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008;p48">
              <a:extLst>
                <a:ext uri="{FF2B5EF4-FFF2-40B4-BE49-F238E27FC236}">
                  <a16:creationId xmlns:a16="http://schemas.microsoft.com/office/drawing/2014/main" id="{B10E1688-40EF-8AD7-111A-77889CED4AD0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009;p48">
              <a:extLst>
                <a:ext uri="{FF2B5EF4-FFF2-40B4-BE49-F238E27FC236}">
                  <a16:creationId xmlns:a16="http://schemas.microsoft.com/office/drawing/2014/main" id="{2F637F47-4B3B-0A4F-33D3-11BDB8A1BAFA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010;p48">
              <a:extLst>
                <a:ext uri="{FF2B5EF4-FFF2-40B4-BE49-F238E27FC236}">
                  <a16:creationId xmlns:a16="http://schemas.microsoft.com/office/drawing/2014/main" id="{5C134D98-0C24-7AB7-4D5B-84DD8622B53F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011;p48">
              <a:extLst>
                <a:ext uri="{FF2B5EF4-FFF2-40B4-BE49-F238E27FC236}">
                  <a16:creationId xmlns:a16="http://schemas.microsoft.com/office/drawing/2014/main" id="{E270C05C-6D4C-F1DF-D815-AEBC361412EC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012;p48">
              <a:extLst>
                <a:ext uri="{FF2B5EF4-FFF2-40B4-BE49-F238E27FC236}">
                  <a16:creationId xmlns:a16="http://schemas.microsoft.com/office/drawing/2014/main" id="{3893EC58-1441-FD8D-580D-8D2917BE1C6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013;p48">
              <a:extLst>
                <a:ext uri="{FF2B5EF4-FFF2-40B4-BE49-F238E27FC236}">
                  <a16:creationId xmlns:a16="http://schemas.microsoft.com/office/drawing/2014/main" id="{495F6374-2033-1490-4C47-5C6290CB773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014;p48">
              <a:extLst>
                <a:ext uri="{FF2B5EF4-FFF2-40B4-BE49-F238E27FC236}">
                  <a16:creationId xmlns:a16="http://schemas.microsoft.com/office/drawing/2014/main" id="{AECFD364-7BB2-4245-15A6-A7056D73110F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015;p48">
              <a:extLst>
                <a:ext uri="{FF2B5EF4-FFF2-40B4-BE49-F238E27FC236}">
                  <a16:creationId xmlns:a16="http://schemas.microsoft.com/office/drawing/2014/main" id="{F4C420B3-BE53-0F2B-376D-C3F708D4BD72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016;p48">
              <a:extLst>
                <a:ext uri="{FF2B5EF4-FFF2-40B4-BE49-F238E27FC236}">
                  <a16:creationId xmlns:a16="http://schemas.microsoft.com/office/drawing/2014/main" id="{70C62686-897F-A638-BA53-C8D5EE238004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017;p48">
              <a:extLst>
                <a:ext uri="{FF2B5EF4-FFF2-40B4-BE49-F238E27FC236}">
                  <a16:creationId xmlns:a16="http://schemas.microsoft.com/office/drawing/2014/main" id="{B07F1955-0916-02D9-F00F-04450AA7F7E2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018;p48">
              <a:extLst>
                <a:ext uri="{FF2B5EF4-FFF2-40B4-BE49-F238E27FC236}">
                  <a16:creationId xmlns:a16="http://schemas.microsoft.com/office/drawing/2014/main" id="{9D542242-7948-B5D7-F9DC-48CC398ECB6C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019;p48">
              <a:extLst>
                <a:ext uri="{FF2B5EF4-FFF2-40B4-BE49-F238E27FC236}">
                  <a16:creationId xmlns:a16="http://schemas.microsoft.com/office/drawing/2014/main" id="{B14994D9-1FB2-73CE-7309-F7C4D2D1EC2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020;p48">
              <a:extLst>
                <a:ext uri="{FF2B5EF4-FFF2-40B4-BE49-F238E27FC236}">
                  <a16:creationId xmlns:a16="http://schemas.microsoft.com/office/drawing/2014/main" id="{97865BDB-13BB-7320-AAF4-96F63E1D2C0F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021;p48">
              <a:extLst>
                <a:ext uri="{FF2B5EF4-FFF2-40B4-BE49-F238E27FC236}">
                  <a16:creationId xmlns:a16="http://schemas.microsoft.com/office/drawing/2014/main" id="{753A6E65-49E1-DCCB-8810-3498E5148E2C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022;p48">
              <a:extLst>
                <a:ext uri="{FF2B5EF4-FFF2-40B4-BE49-F238E27FC236}">
                  <a16:creationId xmlns:a16="http://schemas.microsoft.com/office/drawing/2014/main" id="{5BBCDD39-5205-B871-7E36-03BFB445476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023;p48">
              <a:extLst>
                <a:ext uri="{FF2B5EF4-FFF2-40B4-BE49-F238E27FC236}">
                  <a16:creationId xmlns:a16="http://schemas.microsoft.com/office/drawing/2014/main" id="{51D0712A-22AF-58F2-CC7C-6A7020D1C6F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024;p48">
              <a:extLst>
                <a:ext uri="{FF2B5EF4-FFF2-40B4-BE49-F238E27FC236}">
                  <a16:creationId xmlns:a16="http://schemas.microsoft.com/office/drawing/2014/main" id="{AC189E52-F3DA-65B6-25F3-0FD52EBD342D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025;p48">
              <a:extLst>
                <a:ext uri="{FF2B5EF4-FFF2-40B4-BE49-F238E27FC236}">
                  <a16:creationId xmlns:a16="http://schemas.microsoft.com/office/drawing/2014/main" id="{7F439CE4-A9DE-F5CB-D6FD-77A4FC4F4191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026;p48">
              <a:extLst>
                <a:ext uri="{FF2B5EF4-FFF2-40B4-BE49-F238E27FC236}">
                  <a16:creationId xmlns:a16="http://schemas.microsoft.com/office/drawing/2014/main" id="{4F2D8F8C-4E80-2A48-B79B-5DCBCFE72EDF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027;p48">
              <a:extLst>
                <a:ext uri="{FF2B5EF4-FFF2-40B4-BE49-F238E27FC236}">
                  <a16:creationId xmlns:a16="http://schemas.microsoft.com/office/drawing/2014/main" id="{581ED384-175B-519E-5946-4BBE66B32E1D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028;p48">
              <a:extLst>
                <a:ext uri="{FF2B5EF4-FFF2-40B4-BE49-F238E27FC236}">
                  <a16:creationId xmlns:a16="http://schemas.microsoft.com/office/drawing/2014/main" id="{23FEFF2E-AD14-85DA-3438-2798F083AC9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029;p48">
              <a:extLst>
                <a:ext uri="{FF2B5EF4-FFF2-40B4-BE49-F238E27FC236}">
                  <a16:creationId xmlns:a16="http://schemas.microsoft.com/office/drawing/2014/main" id="{F079F9C4-2F3A-F0DE-7FA9-D2E17E8B8EB2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030;p48">
              <a:extLst>
                <a:ext uri="{FF2B5EF4-FFF2-40B4-BE49-F238E27FC236}">
                  <a16:creationId xmlns:a16="http://schemas.microsoft.com/office/drawing/2014/main" id="{C541D8BE-5962-3314-746A-334B36BB698E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031;p48">
              <a:extLst>
                <a:ext uri="{FF2B5EF4-FFF2-40B4-BE49-F238E27FC236}">
                  <a16:creationId xmlns:a16="http://schemas.microsoft.com/office/drawing/2014/main" id="{CBB2D667-4A9C-9D85-8196-D3B22E63D025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032;p48">
              <a:extLst>
                <a:ext uri="{FF2B5EF4-FFF2-40B4-BE49-F238E27FC236}">
                  <a16:creationId xmlns:a16="http://schemas.microsoft.com/office/drawing/2014/main" id="{9327FE4E-898B-F9E0-FFBD-031D6534C10C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033;p48">
              <a:extLst>
                <a:ext uri="{FF2B5EF4-FFF2-40B4-BE49-F238E27FC236}">
                  <a16:creationId xmlns:a16="http://schemas.microsoft.com/office/drawing/2014/main" id="{4FE26CE2-61ED-7827-478C-AC2F6804899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034;p48">
              <a:extLst>
                <a:ext uri="{FF2B5EF4-FFF2-40B4-BE49-F238E27FC236}">
                  <a16:creationId xmlns:a16="http://schemas.microsoft.com/office/drawing/2014/main" id="{D70D42A5-BF65-B77C-FD34-DA01752862FE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035;p48">
              <a:extLst>
                <a:ext uri="{FF2B5EF4-FFF2-40B4-BE49-F238E27FC236}">
                  <a16:creationId xmlns:a16="http://schemas.microsoft.com/office/drawing/2014/main" id="{185A1D7D-57C5-0898-8910-24148F4EAEB2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036;p48">
              <a:extLst>
                <a:ext uri="{FF2B5EF4-FFF2-40B4-BE49-F238E27FC236}">
                  <a16:creationId xmlns:a16="http://schemas.microsoft.com/office/drawing/2014/main" id="{A97A6C17-B778-F061-957B-9018BCD96D4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037;p48">
              <a:extLst>
                <a:ext uri="{FF2B5EF4-FFF2-40B4-BE49-F238E27FC236}">
                  <a16:creationId xmlns:a16="http://schemas.microsoft.com/office/drawing/2014/main" id="{79078693-E320-5921-CAB0-14DA1330FD2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038;p48">
              <a:extLst>
                <a:ext uri="{FF2B5EF4-FFF2-40B4-BE49-F238E27FC236}">
                  <a16:creationId xmlns:a16="http://schemas.microsoft.com/office/drawing/2014/main" id="{0F05C6A7-CA2A-51E4-1714-37892050B4E5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039;p48">
              <a:extLst>
                <a:ext uri="{FF2B5EF4-FFF2-40B4-BE49-F238E27FC236}">
                  <a16:creationId xmlns:a16="http://schemas.microsoft.com/office/drawing/2014/main" id="{EB92B86E-1729-5E34-51EF-F5135AF93B29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040;p48">
              <a:extLst>
                <a:ext uri="{FF2B5EF4-FFF2-40B4-BE49-F238E27FC236}">
                  <a16:creationId xmlns:a16="http://schemas.microsoft.com/office/drawing/2014/main" id="{8BCAE909-3ECB-B2BE-1035-E472AFBDBC0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041;p48">
              <a:extLst>
                <a:ext uri="{FF2B5EF4-FFF2-40B4-BE49-F238E27FC236}">
                  <a16:creationId xmlns:a16="http://schemas.microsoft.com/office/drawing/2014/main" id="{78CAD343-7C5B-827C-FC24-255D6F6C19A2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042;p48">
              <a:extLst>
                <a:ext uri="{FF2B5EF4-FFF2-40B4-BE49-F238E27FC236}">
                  <a16:creationId xmlns:a16="http://schemas.microsoft.com/office/drawing/2014/main" id="{5694F638-0F10-F41B-4DC9-3CFF451A8271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043;p48">
              <a:extLst>
                <a:ext uri="{FF2B5EF4-FFF2-40B4-BE49-F238E27FC236}">
                  <a16:creationId xmlns:a16="http://schemas.microsoft.com/office/drawing/2014/main" id="{ECC4D3CE-13A2-B44C-C1C8-C0AB57731DB0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044;p48">
              <a:extLst>
                <a:ext uri="{FF2B5EF4-FFF2-40B4-BE49-F238E27FC236}">
                  <a16:creationId xmlns:a16="http://schemas.microsoft.com/office/drawing/2014/main" id="{A1F6C70F-EC3F-E7CA-8A8C-B52C2FB4B31A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045;p48">
              <a:extLst>
                <a:ext uri="{FF2B5EF4-FFF2-40B4-BE49-F238E27FC236}">
                  <a16:creationId xmlns:a16="http://schemas.microsoft.com/office/drawing/2014/main" id="{6BEDC174-BFA0-0921-C215-52D36C138831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046;p48">
              <a:extLst>
                <a:ext uri="{FF2B5EF4-FFF2-40B4-BE49-F238E27FC236}">
                  <a16:creationId xmlns:a16="http://schemas.microsoft.com/office/drawing/2014/main" id="{BFB134B4-2588-155A-7C36-4E0CDBFA12A7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047;p48">
              <a:extLst>
                <a:ext uri="{FF2B5EF4-FFF2-40B4-BE49-F238E27FC236}">
                  <a16:creationId xmlns:a16="http://schemas.microsoft.com/office/drawing/2014/main" id="{87F55DA2-1910-F52E-9839-A2551EB9F27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048;p48">
              <a:extLst>
                <a:ext uri="{FF2B5EF4-FFF2-40B4-BE49-F238E27FC236}">
                  <a16:creationId xmlns:a16="http://schemas.microsoft.com/office/drawing/2014/main" id="{2E8A30F0-CC1B-7EC9-BED3-15C8CF3B84DF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049;p48">
              <a:extLst>
                <a:ext uri="{FF2B5EF4-FFF2-40B4-BE49-F238E27FC236}">
                  <a16:creationId xmlns:a16="http://schemas.microsoft.com/office/drawing/2014/main" id="{2949AB02-5DB5-CEFA-F0E1-7A2328935E2D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050;p48">
              <a:extLst>
                <a:ext uri="{FF2B5EF4-FFF2-40B4-BE49-F238E27FC236}">
                  <a16:creationId xmlns:a16="http://schemas.microsoft.com/office/drawing/2014/main" id="{F88704A8-CB7D-4A0A-6FCC-4DACC69EBAEF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051;p48">
              <a:extLst>
                <a:ext uri="{FF2B5EF4-FFF2-40B4-BE49-F238E27FC236}">
                  <a16:creationId xmlns:a16="http://schemas.microsoft.com/office/drawing/2014/main" id="{39ACA065-4DF3-1B59-160E-1D2E01FE6336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052;p48">
              <a:extLst>
                <a:ext uri="{FF2B5EF4-FFF2-40B4-BE49-F238E27FC236}">
                  <a16:creationId xmlns:a16="http://schemas.microsoft.com/office/drawing/2014/main" id="{4C620205-806E-FBF6-38D8-26E39EE2301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053;p48">
              <a:extLst>
                <a:ext uri="{FF2B5EF4-FFF2-40B4-BE49-F238E27FC236}">
                  <a16:creationId xmlns:a16="http://schemas.microsoft.com/office/drawing/2014/main" id="{B076A4F4-E97C-A7B0-C506-8A11B7BFB600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054;p48">
              <a:extLst>
                <a:ext uri="{FF2B5EF4-FFF2-40B4-BE49-F238E27FC236}">
                  <a16:creationId xmlns:a16="http://schemas.microsoft.com/office/drawing/2014/main" id="{FE7BE75D-5A4A-AB0C-4712-D1DB723B31A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055;p48">
              <a:extLst>
                <a:ext uri="{FF2B5EF4-FFF2-40B4-BE49-F238E27FC236}">
                  <a16:creationId xmlns:a16="http://schemas.microsoft.com/office/drawing/2014/main" id="{2BA232F7-8887-AE64-3D2C-62B1C8A8178F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056;p48">
              <a:extLst>
                <a:ext uri="{FF2B5EF4-FFF2-40B4-BE49-F238E27FC236}">
                  <a16:creationId xmlns:a16="http://schemas.microsoft.com/office/drawing/2014/main" id="{0952A127-1F18-4B94-9CF9-7D142C2E76D6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057;p48">
              <a:extLst>
                <a:ext uri="{FF2B5EF4-FFF2-40B4-BE49-F238E27FC236}">
                  <a16:creationId xmlns:a16="http://schemas.microsoft.com/office/drawing/2014/main" id="{1E3AE41C-6754-4C53-E504-A86B0D1E5F1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058;p48">
              <a:extLst>
                <a:ext uri="{FF2B5EF4-FFF2-40B4-BE49-F238E27FC236}">
                  <a16:creationId xmlns:a16="http://schemas.microsoft.com/office/drawing/2014/main" id="{E5B5A063-3353-3663-2289-86386734AB5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3059;p48">
              <a:extLst>
                <a:ext uri="{FF2B5EF4-FFF2-40B4-BE49-F238E27FC236}">
                  <a16:creationId xmlns:a16="http://schemas.microsoft.com/office/drawing/2014/main" id="{2075F378-51AA-EE8B-630B-97DE4031769F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3060;p48">
              <a:extLst>
                <a:ext uri="{FF2B5EF4-FFF2-40B4-BE49-F238E27FC236}">
                  <a16:creationId xmlns:a16="http://schemas.microsoft.com/office/drawing/2014/main" id="{51E73BF1-D366-B3C7-CB87-78928BD0E117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3061;p48">
              <a:extLst>
                <a:ext uri="{FF2B5EF4-FFF2-40B4-BE49-F238E27FC236}">
                  <a16:creationId xmlns:a16="http://schemas.microsoft.com/office/drawing/2014/main" id="{D9879431-2ACF-AE5E-613E-F82819EB10A0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3062;p48">
              <a:extLst>
                <a:ext uri="{FF2B5EF4-FFF2-40B4-BE49-F238E27FC236}">
                  <a16:creationId xmlns:a16="http://schemas.microsoft.com/office/drawing/2014/main" id="{9B0E5C9E-3DB6-2575-A79C-6C0E5D241746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3063;p48">
              <a:extLst>
                <a:ext uri="{FF2B5EF4-FFF2-40B4-BE49-F238E27FC236}">
                  <a16:creationId xmlns:a16="http://schemas.microsoft.com/office/drawing/2014/main" id="{52076578-CAEB-5198-0268-0249EC44763C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3064;p48">
              <a:extLst>
                <a:ext uri="{FF2B5EF4-FFF2-40B4-BE49-F238E27FC236}">
                  <a16:creationId xmlns:a16="http://schemas.microsoft.com/office/drawing/2014/main" id="{97F9371C-E1AD-CC6F-86B6-02467FE562E9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3065;p48">
              <a:extLst>
                <a:ext uri="{FF2B5EF4-FFF2-40B4-BE49-F238E27FC236}">
                  <a16:creationId xmlns:a16="http://schemas.microsoft.com/office/drawing/2014/main" id="{F3733821-5D7C-40EA-3425-7773426758E2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3066;p48">
              <a:extLst>
                <a:ext uri="{FF2B5EF4-FFF2-40B4-BE49-F238E27FC236}">
                  <a16:creationId xmlns:a16="http://schemas.microsoft.com/office/drawing/2014/main" id="{623A0456-1617-FA74-D251-07E404A5E88B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3067;p48">
              <a:extLst>
                <a:ext uri="{FF2B5EF4-FFF2-40B4-BE49-F238E27FC236}">
                  <a16:creationId xmlns:a16="http://schemas.microsoft.com/office/drawing/2014/main" id="{BF25132A-686F-52F5-C7D3-C91AA827E9C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3068;p48">
              <a:extLst>
                <a:ext uri="{FF2B5EF4-FFF2-40B4-BE49-F238E27FC236}">
                  <a16:creationId xmlns:a16="http://schemas.microsoft.com/office/drawing/2014/main" id="{B435E270-D076-7303-2DED-C34A255F68F5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3069;p48">
              <a:extLst>
                <a:ext uri="{FF2B5EF4-FFF2-40B4-BE49-F238E27FC236}">
                  <a16:creationId xmlns:a16="http://schemas.microsoft.com/office/drawing/2014/main" id="{3D136FF7-2B99-42D3-43CA-7FE382A6B063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3070;p48">
              <a:extLst>
                <a:ext uri="{FF2B5EF4-FFF2-40B4-BE49-F238E27FC236}">
                  <a16:creationId xmlns:a16="http://schemas.microsoft.com/office/drawing/2014/main" id="{94EC6236-88A1-FB39-B611-C5891F714978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3071;p48">
              <a:extLst>
                <a:ext uri="{FF2B5EF4-FFF2-40B4-BE49-F238E27FC236}">
                  <a16:creationId xmlns:a16="http://schemas.microsoft.com/office/drawing/2014/main" id="{372613A9-5167-B818-3315-FE4C03346BE8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3072;p48">
              <a:extLst>
                <a:ext uri="{FF2B5EF4-FFF2-40B4-BE49-F238E27FC236}">
                  <a16:creationId xmlns:a16="http://schemas.microsoft.com/office/drawing/2014/main" id="{CCCBF94C-8197-4A04-130F-A1BE46202302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3073;p48">
              <a:extLst>
                <a:ext uri="{FF2B5EF4-FFF2-40B4-BE49-F238E27FC236}">
                  <a16:creationId xmlns:a16="http://schemas.microsoft.com/office/drawing/2014/main" id="{BEB2897A-CAAA-F0A7-67AF-53234727E4B8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3074;p48">
              <a:extLst>
                <a:ext uri="{FF2B5EF4-FFF2-40B4-BE49-F238E27FC236}">
                  <a16:creationId xmlns:a16="http://schemas.microsoft.com/office/drawing/2014/main" id="{20D3B6CC-A708-DBE6-C6B5-BAAD029EABEF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3075;p48">
              <a:extLst>
                <a:ext uri="{FF2B5EF4-FFF2-40B4-BE49-F238E27FC236}">
                  <a16:creationId xmlns:a16="http://schemas.microsoft.com/office/drawing/2014/main" id="{8AABF34A-63E1-B563-DAE0-DD415C79EBF7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3076;p48">
              <a:extLst>
                <a:ext uri="{FF2B5EF4-FFF2-40B4-BE49-F238E27FC236}">
                  <a16:creationId xmlns:a16="http://schemas.microsoft.com/office/drawing/2014/main" id="{D7D2C7D4-79E4-3A58-3A79-23E66505ABD1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3077;p48">
              <a:extLst>
                <a:ext uri="{FF2B5EF4-FFF2-40B4-BE49-F238E27FC236}">
                  <a16:creationId xmlns:a16="http://schemas.microsoft.com/office/drawing/2014/main" id="{A93427C0-A9E1-1FBC-9F9B-EA7311EF0A1E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3078;p48">
              <a:extLst>
                <a:ext uri="{FF2B5EF4-FFF2-40B4-BE49-F238E27FC236}">
                  <a16:creationId xmlns:a16="http://schemas.microsoft.com/office/drawing/2014/main" id="{EE126303-C877-2C1E-7457-8CCEC60C3097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3079;p48">
              <a:extLst>
                <a:ext uri="{FF2B5EF4-FFF2-40B4-BE49-F238E27FC236}">
                  <a16:creationId xmlns:a16="http://schemas.microsoft.com/office/drawing/2014/main" id="{E130AA85-215B-3D5C-1C7F-F331459E3B1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3080;p48">
              <a:extLst>
                <a:ext uri="{FF2B5EF4-FFF2-40B4-BE49-F238E27FC236}">
                  <a16:creationId xmlns:a16="http://schemas.microsoft.com/office/drawing/2014/main" id="{B7E320D0-9AD7-A1BA-FDC3-B28C819A8CAE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3081;p48">
              <a:extLst>
                <a:ext uri="{FF2B5EF4-FFF2-40B4-BE49-F238E27FC236}">
                  <a16:creationId xmlns:a16="http://schemas.microsoft.com/office/drawing/2014/main" id="{1D995BEE-2399-CBAC-A61F-11E1567A10E0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3082;p48">
              <a:extLst>
                <a:ext uri="{FF2B5EF4-FFF2-40B4-BE49-F238E27FC236}">
                  <a16:creationId xmlns:a16="http://schemas.microsoft.com/office/drawing/2014/main" id="{8377B0AD-E592-FD7B-29EE-E4B62105BF9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3083;p48">
              <a:extLst>
                <a:ext uri="{FF2B5EF4-FFF2-40B4-BE49-F238E27FC236}">
                  <a16:creationId xmlns:a16="http://schemas.microsoft.com/office/drawing/2014/main" id="{5BC9DB91-F42A-6EEE-C1D8-4CB470B4ECC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3084;p48">
              <a:extLst>
                <a:ext uri="{FF2B5EF4-FFF2-40B4-BE49-F238E27FC236}">
                  <a16:creationId xmlns:a16="http://schemas.microsoft.com/office/drawing/2014/main" id="{C922874F-266B-9C4F-A623-1CFC5E3E9B2A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3085;p48">
              <a:extLst>
                <a:ext uri="{FF2B5EF4-FFF2-40B4-BE49-F238E27FC236}">
                  <a16:creationId xmlns:a16="http://schemas.microsoft.com/office/drawing/2014/main" id="{0481E674-8319-29E9-4AD9-46E62DBEC43F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3086;p48">
              <a:extLst>
                <a:ext uri="{FF2B5EF4-FFF2-40B4-BE49-F238E27FC236}">
                  <a16:creationId xmlns:a16="http://schemas.microsoft.com/office/drawing/2014/main" id="{992533F4-8809-2296-F1CC-CE67EA93C51F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3087;p48">
              <a:extLst>
                <a:ext uri="{FF2B5EF4-FFF2-40B4-BE49-F238E27FC236}">
                  <a16:creationId xmlns:a16="http://schemas.microsoft.com/office/drawing/2014/main" id="{D42DAF74-74C2-6016-C6B2-C57A118FDE30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3088;p48">
              <a:extLst>
                <a:ext uri="{FF2B5EF4-FFF2-40B4-BE49-F238E27FC236}">
                  <a16:creationId xmlns:a16="http://schemas.microsoft.com/office/drawing/2014/main" id="{D7639FA4-29D7-280E-08CF-A701AC89F886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3089;p48">
              <a:extLst>
                <a:ext uri="{FF2B5EF4-FFF2-40B4-BE49-F238E27FC236}">
                  <a16:creationId xmlns:a16="http://schemas.microsoft.com/office/drawing/2014/main" id="{71768380-8E0E-2ED0-3A39-2D3D64A595D3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3090;p48">
              <a:extLst>
                <a:ext uri="{FF2B5EF4-FFF2-40B4-BE49-F238E27FC236}">
                  <a16:creationId xmlns:a16="http://schemas.microsoft.com/office/drawing/2014/main" id="{6AE27ED0-C544-CCC1-5626-3B10D573F0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3091;p48">
              <a:extLst>
                <a:ext uri="{FF2B5EF4-FFF2-40B4-BE49-F238E27FC236}">
                  <a16:creationId xmlns:a16="http://schemas.microsoft.com/office/drawing/2014/main" id="{042A57D1-6D17-241F-9095-DE8141E2FAFA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3092;p48">
              <a:extLst>
                <a:ext uri="{FF2B5EF4-FFF2-40B4-BE49-F238E27FC236}">
                  <a16:creationId xmlns:a16="http://schemas.microsoft.com/office/drawing/2014/main" id="{6526967B-9693-C466-B990-1FF05A69496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3093;p48">
              <a:extLst>
                <a:ext uri="{FF2B5EF4-FFF2-40B4-BE49-F238E27FC236}">
                  <a16:creationId xmlns:a16="http://schemas.microsoft.com/office/drawing/2014/main" id="{78FFB76A-ECD7-83E8-11D7-D5AEFA50B05F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3094;p48">
              <a:extLst>
                <a:ext uri="{FF2B5EF4-FFF2-40B4-BE49-F238E27FC236}">
                  <a16:creationId xmlns:a16="http://schemas.microsoft.com/office/drawing/2014/main" id="{D88BF62F-5FB3-3048-32C9-3E19CD89133A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3095;p48">
              <a:extLst>
                <a:ext uri="{FF2B5EF4-FFF2-40B4-BE49-F238E27FC236}">
                  <a16:creationId xmlns:a16="http://schemas.microsoft.com/office/drawing/2014/main" id="{5A747123-A63B-FF4A-D8E0-3C03EE05CD58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3096;p48">
              <a:extLst>
                <a:ext uri="{FF2B5EF4-FFF2-40B4-BE49-F238E27FC236}">
                  <a16:creationId xmlns:a16="http://schemas.microsoft.com/office/drawing/2014/main" id="{617A9FB0-B9C3-1E71-F704-1E636168155E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3097;p48">
              <a:extLst>
                <a:ext uri="{FF2B5EF4-FFF2-40B4-BE49-F238E27FC236}">
                  <a16:creationId xmlns:a16="http://schemas.microsoft.com/office/drawing/2014/main" id="{7F99CB6E-5416-9F3A-04D6-7916639D698A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3098;p48">
              <a:extLst>
                <a:ext uri="{FF2B5EF4-FFF2-40B4-BE49-F238E27FC236}">
                  <a16:creationId xmlns:a16="http://schemas.microsoft.com/office/drawing/2014/main" id="{0F0EE0A6-B1D4-AD3B-2273-F83F5AA96DC4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3099;p48">
              <a:extLst>
                <a:ext uri="{FF2B5EF4-FFF2-40B4-BE49-F238E27FC236}">
                  <a16:creationId xmlns:a16="http://schemas.microsoft.com/office/drawing/2014/main" id="{477718BD-4872-9F35-5393-ADA04C793AF6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3100;p48">
              <a:extLst>
                <a:ext uri="{FF2B5EF4-FFF2-40B4-BE49-F238E27FC236}">
                  <a16:creationId xmlns:a16="http://schemas.microsoft.com/office/drawing/2014/main" id="{333117CC-F756-06E1-4A6E-15A893351102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3101;p48">
              <a:extLst>
                <a:ext uri="{FF2B5EF4-FFF2-40B4-BE49-F238E27FC236}">
                  <a16:creationId xmlns:a16="http://schemas.microsoft.com/office/drawing/2014/main" id="{C7EBA2DE-3B05-F104-D78E-7EFB3710CB60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3102;p48">
              <a:extLst>
                <a:ext uri="{FF2B5EF4-FFF2-40B4-BE49-F238E27FC236}">
                  <a16:creationId xmlns:a16="http://schemas.microsoft.com/office/drawing/2014/main" id="{7EBBBB35-03F0-ED41-9A7A-0FA916E77424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77" name="Picture 2476">
            <a:extLst>
              <a:ext uri="{FF2B5EF4-FFF2-40B4-BE49-F238E27FC236}">
                <a16:creationId xmlns:a16="http://schemas.microsoft.com/office/drawing/2014/main" id="{D4E12CD2-E910-CF27-D179-6E9C4E50EC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8197" y="549886"/>
            <a:ext cx="6044626" cy="1975354"/>
          </a:xfrm>
          <a:prstGeom prst="rect">
            <a:avLst/>
          </a:prstGeom>
        </p:spPr>
      </p:pic>
      <p:sp>
        <p:nvSpPr>
          <p:cNvPr id="2482" name="Rectangle 2481">
            <a:extLst>
              <a:ext uri="{FF2B5EF4-FFF2-40B4-BE49-F238E27FC236}">
                <a16:creationId xmlns:a16="http://schemas.microsoft.com/office/drawing/2014/main" id="{7E696459-7407-976E-8E97-7FE8118BB2B0}"/>
              </a:ext>
            </a:extLst>
          </p:cNvPr>
          <p:cNvSpPr/>
          <p:nvPr/>
        </p:nvSpPr>
        <p:spPr>
          <a:xfrm>
            <a:off x="2186302" y="2576098"/>
            <a:ext cx="522450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bliqueTopRight"/>
              <a:lightRig rig="threePt" dir="t"/>
            </a:scene3d>
          </a:bodyPr>
          <a:lstStyle/>
          <a:p>
            <a:pPr algn="ctr"/>
            <a:r>
              <a:rPr lang="en-GB" sz="5400" b="1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Cooper Black" panose="0208090404030B020404" pitchFamily="18" charset="77"/>
              </a:rPr>
              <a:t>Let`s  practice</a:t>
            </a:r>
            <a:endParaRPr lang="en-SA" sz="5400" b="1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AutoShape 3">
            <a:extLst>
              <a:ext uri="{FF2B5EF4-FFF2-40B4-BE49-F238E27FC236}">
                <a16:creationId xmlns:a16="http://schemas.microsoft.com/office/drawing/2014/main" id="{9A261478-36CD-342D-75CD-881B0E4C0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4245769"/>
            <a:ext cx="1944291" cy="701279"/>
          </a:xfrm>
          <a:custGeom>
            <a:avLst/>
            <a:gdLst>
              <a:gd name="connsiteX0" fmla="*/ 0 w 1944291"/>
              <a:gd name="connsiteY0" fmla="*/ 116882 h 701279"/>
              <a:gd name="connsiteX1" fmla="*/ 116882 w 1944291"/>
              <a:gd name="connsiteY1" fmla="*/ 0 h 701279"/>
              <a:gd name="connsiteX2" fmla="*/ 652847 w 1944291"/>
              <a:gd name="connsiteY2" fmla="*/ 0 h 701279"/>
              <a:gd name="connsiteX3" fmla="*/ 1205918 w 1944291"/>
              <a:gd name="connsiteY3" fmla="*/ 0 h 701279"/>
              <a:gd name="connsiteX4" fmla="*/ 1827409 w 1944291"/>
              <a:gd name="connsiteY4" fmla="*/ 0 h 701279"/>
              <a:gd name="connsiteX5" fmla="*/ 1944291 w 1944291"/>
              <a:gd name="connsiteY5" fmla="*/ 116882 h 701279"/>
              <a:gd name="connsiteX6" fmla="*/ 1944291 w 1944291"/>
              <a:gd name="connsiteY6" fmla="*/ 584397 h 701279"/>
              <a:gd name="connsiteX7" fmla="*/ 1827409 w 1944291"/>
              <a:gd name="connsiteY7" fmla="*/ 701279 h 701279"/>
              <a:gd name="connsiteX8" fmla="*/ 1257233 w 1944291"/>
              <a:gd name="connsiteY8" fmla="*/ 701279 h 701279"/>
              <a:gd name="connsiteX9" fmla="*/ 738373 w 1944291"/>
              <a:gd name="connsiteY9" fmla="*/ 701279 h 701279"/>
              <a:gd name="connsiteX10" fmla="*/ 116882 w 1944291"/>
              <a:gd name="connsiteY10" fmla="*/ 701279 h 701279"/>
              <a:gd name="connsiteX11" fmla="*/ 0 w 1944291"/>
              <a:gd name="connsiteY11" fmla="*/ 584397 h 701279"/>
              <a:gd name="connsiteX12" fmla="*/ 0 w 1944291"/>
              <a:gd name="connsiteY12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44291" h="701279" fill="none" extrusionOk="0">
                <a:moveTo>
                  <a:pt x="0" y="116882"/>
                </a:moveTo>
                <a:cubicBezTo>
                  <a:pt x="3274" y="51108"/>
                  <a:pt x="46574" y="-3977"/>
                  <a:pt x="116882" y="0"/>
                </a:cubicBezTo>
                <a:cubicBezTo>
                  <a:pt x="346223" y="-26716"/>
                  <a:pt x="447982" y="-9587"/>
                  <a:pt x="652847" y="0"/>
                </a:cubicBezTo>
                <a:cubicBezTo>
                  <a:pt x="857712" y="9587"/>
                  <a:pt x="997543" y="13704"/>
                  <a:pt x="1205918" y="0"/>
                </a:cubicBezTo>
                <a:cubicBezTo>
                  <a:pt x="1414293" y="-13704"/>
                  <a:pt x="1616255" y="-29988"/>
                  <a:pt x="1827409" y="0"/>
                </a:cubicBezTo>
                <a:cubicBezTo>
                  <a:pt x="1898315" y="9039"/>
                  <a:pt x="1934249" y="47887"/>
                  <a:pt x="1944291" y="116882"/>
                </a:cubicBezTo>
                <a:cubicBezTo>
                  <a:pt x="1964422" y="349085"/>
                  <a:pt x="1948455" y="456372"/>
                  <a:pt x="1944291" y="584397"/>
                </a:cubicBezTo>
                <a:cubicBezTo>
                  <a:pt x="1944738" y="645405"/>
                  <a:pt x="1901069" y="709490"/>
                  <a:pt x="1827409" y="701279"/>
                </a:cubicBezTo>
                <a:cubicBezTo>
                  <a:pt x="1547944" y="691904"/>
                  <a:pt x="1415725" y="710706"/>
                  <a:pt x="1257233" y="701279"/>
                </a:cubicBezTo>
                <a:cubicBezTo>
                  <a:pt x="1098741" y="691852"/>
                  <a:pt x="865590" y="713062"/>
                  <a:pt x="738373" y="701279"/>
                </a:cubicBezTo>
                <a:cubicBezTo>
                  <a:pt x="611156" y="689496"/>
                  <a:pt x="352210" y="730022"/>
                  <a:pt x="116882" y="701279"/>
                </a:cubicBezTo>
                <a:cubicBezTo>
                  <a:pt x="62838" y="708287"/>
                  <a:pt x="7249" y="653820"/>
                  <a:pt x="0" y="584397"/>
                </a:cubicBezTo>
                <a:cubicBezTo>
                  <a:pt x="10651" y="459234"/>
                  <a:pt x="9350" y="301262"/>
                  <a:pt x="0" y="116882"/>
                </a:cubicBezTo>
                <a:close/>
              </a:path>
              <a:path w="1944291" h="701279" stroke="0" extrusionOk="0">
                <a:moveTo>
                  <a:pt x="0" y="116882"/>
                </a:moveTo>
                <a:cubicBezTo>
                  <a:pt x="181" y="57150"/>
                  <a:pt x="48042" y="-905"/>
                  <a:pt x="116882" y="0"/>
                </a:cubicBezTo>
                <a:cubicBezTo>
                  <a:pt x="375341" y="2014"/>
                  <a:pt x="430565" y="6022"/>
                  <a:pt x="687058" y="0"/>
                </a:cubicBezTo>
                <a:cubicBezTo>
                  <a:pt x="943551" y="-6022"/>
                  <a:pt x="1108369" y="25429"/>
                  <a:pt x="1257233" y="0"/>
                </a:cubicBezTo>
                <a:cubicBezTo>
                  <a:pt x="1406097" y="-25429"/>
                  <a:pt x="1639523" y="10052"/>
                  <a:pt x="1827409" y="0"/>
                </a:cubicBezTo>
                <a:cubicBezTo>
                  <a:pt x="1894185" y="2923"/>
                  <a:pt x="1934045" y="55373"/>
                  <a:pt x="1944291" y="116882"/>
                </a:cubicBezTo>
                <a:cubicBezTo>
                  <a:pt x="1957876" y="319227"/>
                  <a:pt x="1948805" y="379632"/>
                  <a:pt x="1944291" y="584397"/>
                </a:cubicBezTo>
                <a:cubicBezTo>
                  <a:pt x="1945502" y="634167"/>
                  <a:pt x="1890866" y="696938"/>
                  <a:pt x="1827409" y="701279"/>
                </a:cubicBezTo>
                <a:cubicBezTo>
                  <a:pt x="1595768" y="677806"/>
                  <a:pt x="1531963" y="698123"/>
                  <a:pt x="1291444" y="701279"/>
                </a:cubicBezTo>
                <a:cubicBezTo>
                  <a:pt x="1050925" y="704435"/>
                  <a:pt x="819438" y="709231"/>
                  <a:pt x="687058" y="701279"/>
                </a:cubicBezTo>
                <a:cubicBezTo>
                  <a:pt x="554678" y="693327"/>
                  <a:pt x="357688" y="715538"/>
                  <a:pt x="116882" y="701279"/>
                </a:cubicBezTo>
                <a:cubicBezTo>
                  <a:pt x="56562" y="702573"/>
                  <a:pt x="-10504" y="656000"/>
                  <a:pt x="0" y="584397"/>
                </a:cubicBezTo>
                <a:cubicBezTo>
                  <a:pt x="-5817" y="430015"/>
                  <a:pt x="-7474" y="298607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2593438764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GB" sz="2400" b="1" dirty="0" err="1">
                <a:latin typeface="Comic Sans MS" panose="030F0902030302020204" pitchFamily="66" charset="0"/>
              </a:rPr>
              <a:t>fl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6324" name="AutoShape 4">
            <a:extLst>
              <a:ext uri="{FF2B5EF4-FFF2-40B4-BE49-F238E27FC236}">
                <a16:creationId xmlns:a16="http://schemas.microsoft.com/office/drawing/2014/main" id="{A7AEF5B1-0A3F-2B29-DDB0-88EBCA547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7141" y="4232673"/>
            <a:ext cx="2052638" cy="701278"/>
          </a:xfrm>
          <a:custGeom>
            <a:avLst/>
            <a:gdLst>
              <a:gd name="connsiteX0" fmla="*/ 0 w 2052638"/>
              <a:gd name="connsiteY0" fmla="*/ 116882 h 701278"/>
              <a:gd name="connsiteX1" fmla="*/ 116882 w 2052638"/>
              <a:gd name="connsiteY1" fmla="*/ 0 h 701278"/>
              <a:gd name="connsiteX2" fmla="*/ 535223 w 2052638"/>
              <a:gd name="connsiteY2" fmla="*/ 0 h 701278"/>
              <a:gd name="connsiteX3" fmla="*/ 1008130 w 2052638"/>
              <a:gd name="connsiteY3" fmla="*/ 0 h 701278"/>
              <a:gd name="connsiteX4" fmla="*/ 1481038 w 2052638"/>
              <a:gd name="connsiteY4" fmla="*/ 0 h 701278"/>
              <a:gd name="connsiteX5" fmla="*/ 1935756 w 2052638"/>
              <a:gd name="connsiteY5" fmla="*/ 0 h 701278"/>
              <a:gd name="connsiteX6" fmla="*/ 2052638 w 2052638"/>
              <a:gd name="connsiteY6" fmla="*/ 116882 h 701278"/>
              <a:gd name="connsiteX7" fmla="*/ 2052638 w 2052638"/>
              <a:gd name="connsiteY7" fmla="*/ 584396 h 701278"/>
              <a:gd name="connsiteX8" fmla="*/ 1935756 w 2052638"/>
              <a:gd name="connsiteY8" fmla="*/ 701278 h 701278"/>
              <a:gd name="connsiteX9" fmla="*/ 1499226 w 2052638"/>
              <a:gd name="connsiteY9" fmla="*/ 701278 h 701278"/>
              <a:gd name="connsiteX10" fmla="*/ 1044508 w 2052638"/>
              <a:gd name="connsiteY10" fmla="*/ 701278 h 701278"/>
              <a:gd name="connsiteX11" fmla="*/ 589789 w 2052638"/>
              <a:gd name="connsiteY11" fmla="*/ 701278 h 701278"/>
              <a:gd name="connsiteX12" fmla="*/ 116882 w 2052638"/>
              <a:gd name="connsiteY12" fmla="*/ 701278 h 701278"/>
              <a:gd name="connsiteX13" fmla="*/ 0 w 2052638"/>
              <a:gd name="connsiteY13" fmla="*/ 584396 h 701278"/>
              <a:gd name="connsiteX14" fmla="*/ 0 w 2052638"/>
              <a:gd name="connsiteY14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52638" h="701278" fill="none" extrusionOk="0">
                <a:moveTo>
                  <a:pt x="0" y="116882"/>
                </a:moveTo>
                <a:cubicBezTo>
                  <a:pt x="11629" y="41807"/>
                  <a:pt x="57413" y="-18120"/>
                  <a:pt x="116882" y="0"/>
                </a:cubicBezTo>
                <a:cubicBezTo>
                  <a:pt x="271107" y="-25276"/>
                  <a:pt x="406224" y="30234"/>
                  <a:pt x="535223" y="0"/>
                </a:cubicBezTo>
                <a:cubicBezTo>
                  <a:pt x="664222" y="-30234"/>
                  <a:pt x="781755" y="37166"/>
                  <a:pt x="1008130" y="0"/>
                </a:cubicBezTo>
                <a:cubicBezTo>
                  <a:pt x="1234505" y="-37166"/>
                  <a:pt x="1289181" y="31453"/>
                  <a:pt x="1481038" y="0"/>
                </a:cubicBezTo>
                <a:cubicBezTo>
                  <a:pt x="1672895" y="-31453"/>
                  <a:pt x="1822951" y="22088"/>
                  <a:pt x="1935756" y="0"/>
                </a:cubicBezTo>
                <a:cubicBezTo>
                  <a:pt x="1999013" y="10152"/>
                  <a:pt x="2062344" y="45655"/>
                  <a:pt x="2052638" y="116882"/>
                </a:cubicBezTo>
                <a:cubicBezTo>
                  <a:pt x="2072958" y="342881"/>
                  <a:pt x="2022791" y="399861"/>
                  <a:pt x="2052638" y="584396"/>
                </a:cubicBezTo>
                <a:cubicBezTo>
                  <a:pt x="2058901" y="642753"/>
                  <a:pt x="1993624" y="689837"/>
                  <a:pt x="1935756" y="701278"/>
                </a:cubicBezTo>
                <a:cubicBezTo>
                  <a:pt x="1739266" y="744766"/>
                  <a:pt x="1620727" y="697351"/>
                  <a:pt x="1499226" y="701278"/>
                </a:cubicBezTo>
                <a:cubicBezTo>
                  <a:pt x="1377725" y="705205"/>
                  <a:pt x="1169182" y="688541"/>
                  <a:pt x="1044508" y="701278"/>
                </a:cubicBezTo>
                <a:cubicBezTo>
                  <a:pt x="919834" y="714015"/>
                  <a:pt x="790931" y="696758"/>
                  <a:pt x="589789" y="701278"/>
                </a:cubicBezTo>
                <a:cubicBezTo>
                  <a:pt x="388647" y="705798"/>
                  <a:pt x="244155" y="700191"/>
                  <a:pt x="116882" y="701278"/>
                </a:cubicBezTo>
                <a:cubicBezTo>
                  <a:pt x="41314" y="694064"/>
                  <a:pt x="-1439" y="649882"/>
                  <a:pt x="0" y="584396"/>
                </a:cubicBezTo>
                <a:cubicBezTo>
                  <a:pt x="-29755" y="394421"/>
                  <a:pt x="23436" y="216973"/>
                  <a:pt x="0" y="116882"/>
                </a:cubicBezTo>
                <a:close/>
              </a:path>
              <a:path w="2052638" h="701278" stroke="0" extrusionOk="0">
                <a:moveTo>
                  <a:pt x="0" y="116882"/>
                </a:moveTo>
                <a:cubicBezTo>
                  <a:pt x="10528" y="42604"/>
                  <a:pt x="42345" y="-2978"/>
                  <a:pt x="116882" y="0"/>
                </a:cubicBezTo>
                <a:cubicBezTo>
                  <a:pt x="262252" y="-125"/>
                  <a:pt x="437648" y="51524"/>
                  <a:pt x="571601" y="0"/>
                </a:cubicBezTo>
                <a:cubicBezTo>
                  <a:pt x="705554" y="-51524"/>
                  <a:pt x="777571" y="7522"/>
                  <a:pt x="971753" y="0"/>
                </a:cubicBezTo>
                <a:cubicBezTo>
                  <a:pt x="1165935" y="-7522"/>
                  <a:pt x="1291114" y="16684"/>
                  <a:pt x="1408283" y="0"/>
                </a:cubicBezTo>
                <a:cubicBezTo>
                  <a:pt x="1525452" y="-16684"/>
                  <a:pt x="1821095" y="45264"/>
                  <a:pt x="1935756" y="0"/>
                </a:cubicBezTo>
                <a:cubicBezTo>
                  <a:pt x="2012025" y="11525"/>
                  <a:pt x="2051070" y="52419"/>
                  <a:pt x="2052638" y="116882"/>
                </a:cubicBezTo>
                <a:cubicBezTo>
                  <a:pt x="2074748" y="294176"/>
                  <a:pt x="2029547" y="477874"/>
                  <a:pt x="2052638" y="584396"/>
                </a:cubicBezTo>
                <a:cubicBezTo>
                  <a:pt x="2044502" y="653004"/>
                  <a:pt x="2006514" y="699366"/>
                  <a:pt x="1935756" y="701278"/>
                </a:cubicBezTo>
                <a:cubicBezTo>
                  <a:pt x="1757831" y="724616"/>
                  <a:pt x="1583431" y="679753"/>
                  <a:pt x="1444660" y="701278"/>
                </a:cubicBezTo>
                <a:cubicBezTo>
                  <a:pt x="1305889" y="722803"/>
                  <a:pt x="1209923" y="654525"/>
                  <a:pt x="1008130" y="701278"/>
                </a:cubicBezTo>
                <a:cubicBezTo>
                  <a:pt x="806337" y="748031"/>
                  <a:pt x="681647" y="658628"/>
                  <a:pt x="517034" y="701278"/>
                </a:cubicBezTo>
                <a:cubicBezTo>
                  <a:pt x="352421" y="743928"/>
                  <a:pt x="202900" y="677470"/>
                  <a:pt x="116882" y="701278"/>
                </a:cubicBezTo>
                <a:cubicBezTo>
                  <a:pt x="70724" y="697987"/>
                  <a:pt x="14112" y="656605"/>
                  <a:pt x="0" y="584396"/>
                </a:cubicBezTo>
                <a:cubicBezTo>
                  <a:pt x="-36957" y="358590"/>
                  <a:pt x="6453" y="285383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438350156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 err="1">
                <a:latin typeface="Chalkboard" panose="03050602040202020205" pitchFamily="66" charset="77"/>
              </a:rPr>
              <a:t>gl</a:t>
            </a:r>
            <a:endParaRPr lang="en-GB" sz="2400" b="1" dirty="0">
              <a:latin typeface="Chalkboard" panose="03050602040202020205" pitchFamily="66" charset="77"/>
            </a:endParaRPr>
          </a:p>
        </p:txBody>
      </p:sp>
      <p:sp>
        <p:nvSpPr>
          <p:cNvPr id="56325" name="AutoShape 5">
            <a:extLst>
              <a:ext uri="{FF2B5EF4-FFF2-40B4-BE49-F238E27FC236}">
                <a16:creationId xmlns:a16="http://schemas.microsoft.com/office/drawing/2014/main" id="{65F19128-4A9D-0CFC-C0BC-0DBC20650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4469" y="4232673"/>
            <a:ext cx="1999060" cy="701278"/>
          </a:xfrm>
          <a:custGeom>
            <a:avLst/>
            <a:gdLst>
              <a:gd name="connsiteX0" fmla="*/ 0 w 1999060"/>
              <a:gd name="connsiteY0" fmla="*/ 116882 h 701278"/>
              <a:gd name="connsiteX1" fmla="*/ 116882 w 1999060"/>
              <a:gd name="connsiteY1" fmla="*/ 0 h 701278"/>
              <a:gd name="connsiteX2" fmla="*/ 705314 w 1999060"/>
              <a:gd name="connsiteY2" fmla="*/ 0 h 701278"/>
              <a:gd name="connsiteX3" fmla="*/ 1258440 w 1999060"/>
              <a:gd name="connsiteY3" fmla="*/ 0 h 701278"/>
              <a:gd name="connsiteX4" fmla="*/ 1882178 w 1999060"/>
              <a:gd name="connsiteY4" fmla="*/ 0 h 701278"/>
              <a:gd name="connsiteX5" fmla="*/ 1999060 w 1999060"/>
              <a:gd name="connsiteY5" fmla="*/ 116882 h 701278"/>
              <a:gd name="connsiteX6" fmla="*/ 1999060 w 1999060"/>
              <a:gd name="connsiteY6" fmla="*/ 584396 h 701278"/>
              <a:gd name="connsiteX7" fmla="*/ 1882178 w 1999060"/>
              <a:gd name="connsiteY7" fmla="*/ 701278 h 701278"/>
              <a:gd name="connsiteX8" fmla="*/ 1293746 w 1999060"/>
              <a:gd name="connsiteY8" fmla="*/ 701278 h 701278"/>
              <a:gd name="connsiteX9" fmla="*/ 705314 w 1999060"/>
              <a:gd name="connsiteY9" fmla="*/ 701278 h 701278"/>
              <a:gd name="connsiteX10" fmla="*/ 116882 w 1999060"/>
              <a:gd name="connsiteY10" fmla="*/ 701278 h 701278"/>
              <a:gd name="connsiteX11" fmla="*/ 0 w 1999060"/>
              <a:gd name="connsiteY11" fmla="*/ 584396 h 701278"/>
              <a:gd name="connsiteX12" fmla="*/ 0 w 1999060"/>
              <a:gd name="connsiteY12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60" h="701278" fill="none" extrusionOk="0">
                <a:moveTo>
                  <a:pt x="0" y="116882"/>
                </a:moveTo>
                <a:cubicBezTo>
                  <a:pt x="-11384" y="45821"/>
                  <a:pt x="44550" y="11558"/>
                  <a:pt x="116882" y="0"/>
                </a:cubicBezTo>
                <a:cubicBezTo>
                  <a:pt x="396026" y="3424"/>
                  <a:pt x="538801" y="11763"/>
                  <a:pt x="705314" y="0"/>
                </a:cubicBezTo>
                <a:cubicBezTo>
                  <a:pt x="871827" y="-11763"/>
                  <a:pt x="1100756" y="7875"/>
                  <a:pt x="1258440" y="0"/>
                </a:cubicBezTo>
                <a:cubicBezTo>
                  <a:pt x="1416124" y="-7875"/>
                  <a:pt x="1579015" y="12302"/>
                  <a:pt x="1882178" y="0"/>
                </a:cubicBezTo>
                <a:cubicBezTo>
                  <a:pt x="1941274" y="3930"/>
                  <a:pt x="1995973" y="52415"/>
                  <a:pt x="1999060" y="116882"/>
                </a:cubicBezTo>
                <a:cubicBezTo>
                  <a:pt x="2008609" y="238590"/>
                  <a:pt x="1979088" y="440542"/>
                  <a:pt x="1999060" y="584396"/>
                </a:cubicBezTo>
                <a:cubicBezTo>
                  <a:pt x="1994001" y="633689"/>
                  <a:pt x="1951107" y="698695"/>
                  <a:pt x="1882178" y="701278"/>
                </a:cubicBezTo>
                <a:cubicBezTo>
                  <a:pt x="1758504" y="701198"/>
                  <a:pt x="1570501" y="718174"/>
                  <a:pt x="1293746" y="701278"/>
                </a:cubicBezTo>
                <a:cubicBezTo>
                  <a:pt x="1016991" y="684382"/>
                  <a:pt x="836287" y="702029"/>
                  <a:pt x="705314" y="701278"/>
                </a:cubicBezTo>
                <a:cubicBezTo>
                  <a:pt x="574341" y="700527"/>
                  <a:pt x="301663" y="679335"/>
                  <a:pt x="116882" y="701278"/>
                </a:cubicBezTo>
                <a:cubicBezTo>
                  <a:pt x="57295" y="712116"/>
                  <a:pt x="-1335" y="651831"/>
                  <a:pt x="0" y="584396"/>
                </a:cubicBezTo>
                <a:cubicBezTo>
                  <a:pt x="16401" y="432032"/>
                  <a:pt x="14169" y="243520"/>
                  <a:pt x="0" y="116882"/>
                </a:cubicBezTo>
                <a:close/>
              </a:path>
              <a:path w="1999060" h="701278" stroke="0" extrusionOk="0">
                <a:moveTo>
                  <a:pt x="0" y="116882"/>
                </a:moveTo>
                <a:cubicBezTo>
                  <a:pt x="-1625" y="50782"/>
                  <a:pt x="47341" y="10567"/>
                  <a:pt x="116882" y="0"/>
                </a:cubicBezTo>
                <a:cubicBezTo>
                  <a:pt x="234654" y="-7136"/>
                  <a:pt x="422846" y="3536"/>
                  <a:pt x="652355" y="0"/>
                </a:cubicBezTo>
                <a:cubicBezTo>
                  <a:pt x="881864" y="-3536"/>
                  <a:pt x="974161" y="7105"/>
                  <a:pt x="1187828" y="0"/>
                </a:cubicBezTo>
                <a:cubicBezTo>
                  <a:pt x="1401495" y="-7105"/>
                  <a:pt x="1694558" y="-15700"/>
                  <a:pt x="1882178" y="0"/>
                </a:cubicBezTo>
                <a:cubicBezTo>
                  <a:pt x="1936155" y="-8225"/>
                  <a:pt x="1992342" y="40715"/>
                  <a:pt x="1999060" y="116882"/>
                </a:cubicBezTo>
                <a:cubicBezTo>
                  <a:pt x="2003384" y="275608"/>
                  <a:pt x="2008939" y="490707"/>
                  <a:pt x="1999060" y="584396"/>
                </a:cubicBezTo>
                <a:cubicBezTo>
                  <a:pt x="2001366" y="651063"/>
                  <a:pt x="1946068" y="706530"/>
                  <a:pt x="1882178" y="701278"/>
                </a:cubicBezTo>
                <a:cubicBezTo>
                  <a:pt x="1608820" y="677234"/>
                  <a:pt x="1464954" y="723085"/>
                  <a:pt x="1276093" y="701278"/>
                </a:cubicBezTo>
                <a:cubicBezTo>
                  <a:pt x="1087232" y="679471"/>
                  <a:pt x="1002775" y="692616"/>
                  <a:pt x="740620" y="701278"/>
                </a:cubicBezTo>
                <a:cubicBezTo>
                  <a:pt x="478465" y="709940"/>
                  <a:pt x="340976" y="694070"/>
                  <a:pt x="116882" y="701278"/>
                </a:cubicBezTo>
                <a:cubicBezTo>
                  <a:pt x="62424" y="702053"/>
                  <a:pt x="-9904" y="639377"/>
                  <a:pt x="0" y="584396"/>
                </a:cubicBezTo>
                <a:cubicBezTo>
                  <a:pt x="-4801" y="372364"/>
                  <a:pt x="-13041" y="289566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742616538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halkboard" panose="03050602040202020205" pitchFamily="66" charset="77"/>
              </a:rPr>
              <a:t>bl</a:t>
            </a:r>
            <a:endParaRPr lang="en-GB" sz="2400" b="1" dirty="0">
              <a:latin typeface="Chalkboard" panose="03050602040202020205" pitchFamily="66" charset="77"/>
            </a:endParaRPr>
          </a:p>
        </p:txBody>
      </p:sp>
      <p:sp>
        <p:nvSpPr>
          <p:cNvPr id="56326" name="WordArt 6">
            <a:extLst>
              <a:ext uri="{FF2B5EF4-FFF2-40B4-BE49-F238E27FC236}">
                <a16:creationId xmlns:a16="http://schemas.microsoft.com/office/drawing/2014/main" id="{C5068558-31CA-21FC-E41E-B791D26659A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991132" y="144122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pic>
        <p:nvPicPr>
          <p:cNvPr id="56327" name="Picture 7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E654D7-8334-3745-32C5-A33B17A4B19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5335" y="2214245"/>
            <a:ext cx="642938" cy="4464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oogle Shape;7875;p61">
            <a:extLst>
              <a:ext uri="{FF2B5EF4-FFF2-40B4-BE49-F238E27FC236}">
                <a16:creationId xmlns:a16="http://schemas.microsoft.com/office/drawing/2014/main" id="{1DB097E5-36FB-8F8F-ED68-F882DD3881CA}"/>
              </a:ext>
            </a:extLst>
          </p:cNvPr>
          <p:cNvGrpSpPr/>
          <p:nvPr/>
        </p:nvGrpSpPr>
        <p:grpSpPr>
          <a:xfrm rot="358411">
            <a:off x="38703" y="48937"/>
            <a:ext cx="1333603" cy="1609444"/>
            <a:chOff x="4072442" y="2747940"/>
            <a:chExt cx="1640822" cy="2158294"/>
          </a:xfrm>
        </p:grpSpPr>
        <p:sp>
          <p:nvSpPr>
            <p:cNvPr id="5" name="Google Shape;7876;p61">
              <a:extLst>
                <a:ext uri="{FF2B5EF4-FFF2-40B4-BE49-F238E27FC236}">
                  <a16:creationId xmlns:a16="http://schemas.microsoft.com/office/drawing/2014/main" id="{6808ABC4-FF9C-CDF2-31B1-DD7CBB830EDC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7877;p61">
              <a:extLst>
                <a:ext uri="{FF2B5EF4-FFF2-40B4-BE49-F238E27FC236}">
                  <a16:creationId xmlns:a16="http://schemas.microsoft.com/office/drawing/2014/main" id="{4139886E-25E2-7723-45B1-1070F3657AE5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7" name="Google Shape;7878;p61">
                <a:extLst>
                  <a:ext uri="{FF2B5EF4-FFF2-40B4-BE49-F238E27FC236}">
                    <a16:creationId xmlns:a16="http://schemas.microsoft.com/office/drawing/2014/main" id="{4D5C00CF-16BD-06C2-726C-79D0A5443123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7879;p61">
                <a:extLst>
                  <a:ext uri="{FF2B5EF4-FFF2-40B4-BE49-F238E27FC236}">
                    <a16:creationId xmlns:a16="http://schemas.microsoft.com/office/drawing/2014/main" id="{27406364-66AE-AF75-46C7-BE7304857079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7880;p61">
                <a:extLst>
                  <a:ext uri="{FF2B5EF4-FFF2-40B4-BE49-F238E27FC236}">
                    <a16:creationId xmlns:a16="http://schemas.microsoft.com/office/drawing/2014/main" id="{D26C1329-3C2E-3D3D-37A5-4C25B8589CF8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7881;p61">
                <a:extLst>
                  <a:ext uri="{FF2B5EF4-FFF2-40B4-BE49-F238E27FC236}">
                    <a16:creationId xmlns:a16="http://schemas.microsoft.com/office/drawing/2014/main" id="{04AC01AE-A4F0-8CE2-5CA1-93A13D74D33E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882;p61">
                <a:extLst>
                  <a:ext uri="{FF2B5EF4-FFF2-40B4-BE49-F238E27FC236}">
                    <a16:creationId xmlns:a16="http://schemas.microsoft.com/office/drawing/2014/main" id="{49DEC265-08B8-7579-CB88-9ADFCF3AAC16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883;p61">
                <a:extLst>
                  <a:ext uri="{FF2B5EF4-FFF2-40B4-BE49-F238E27FC236}">
                    <a16:creationId xmlns:a16="http://schemas.microsoft.com/office/drawing/2014/main" id="{AD1F3678-0CCC-28AA-BF4F-15252668FADC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884;p61">
                <a:extLst>
                  <a:ext uri="{FF2B5EF4-FFF2-40B4-BE49-F238E27FC236}">
                    <a16:creationId xmlns:a16="http://schemas.microsoft.com/office/drawing/2014/main" id="{BF4EB847-A15F-7076-F61B-47B6633E7879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885;p61">
                <a:extLst>
                  <a:ext uri="{FF2B5EF4-FFF2-40B4-BE49-F238E27FC236}">
                    <a16:creationId xmlns:a16="http://schemas.microsoft.com/office/drawing/2014/main" id="{DA253BF3-3843-0324-B3C2-D3E4D2564292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886;p61">
                <a:extLst>
                  <a:ext uri="{FF2B5EF4-FFF2-40B4-BE49-F238E27FC236}">
                    <a16:creationId xmlns:a16="http://schemas.microsoft.com/office/drawing/2014/main" id="{15C96CEC-96F9-27B8-7385-50049B6E2A7E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887;p61">
                <a:extLst>
                  <a:ext uri="{FF2B5EF4-FFF2-40B4-BE49-F238E27FC236}">
                    <a16:creationId xmlns:a16="http://schemas.microsoft.com/office/drawing/2014/main" id="{E870439A-79F8-A3D1-AEF4-5D0A11B9CD9A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7888;p61">
                <a:extLst>
                  <a:ext uri="{FF2B5EF4-FFF2-40B4-BE49-F238E27FC236}">
                    <a16:creationId xmlns:a16="http://schemas.microsoft.com/office/drawing/2014/main" id="{1A1553B3-8B49-57AC-9014-D210A4E52B1D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7889;p61">
                <a:extLst>
                  <a:ext uri="{FF2B5EF4-FFF2-40B4-BE49-F238E27FC236}">
                    <a16:creationId xmlns:a16="http://schemas.microsoft.com/office/drawing/2014/main" id="{FA1199EA-2FDE-B41A-ED82-D38C74EDFB19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7890;p61">
                <a:extLst>
                  <a:ext uri="{FF2B5EF4-FFF2-40B4-BE49-F238E27FC236}">
                    <a16:creationId xmlns:a16="http://schemas.microsoft.com/office/drawing/2014/main" id="{1EE8C8AE-EFAE-9388-79C1-AEFDB8386657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91;p61">
                <a:extLst>
                  <a:ext uri="{FF2B5EF4-FFF2-40B4-BE49-F238E27FC236}">
                    <a16:creationId xmlns:a16="http://schemas.microsoft.com/office/drawing/2014/main" id="{82C7EC1F-A2BF-1D85-D89D-0945E65EA3DE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92;p61">
                <a:extLst>
                  <a:ext uri="{FF2B5EF4-FFF2-40B4-BE49-F238E27FC236}">
                    <a16:creationId xmlns:a16="http://schemas.microsoft.com/office/drawing/2014/main" id="{5640B7B9-1954-AD71-C97E-6D3A90464152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93;p61">
                <a:extLst>
                  <a:ext uri="{FF2B5EF4-FFF2-40B4-BE49-F238E27FC236}">
                    <a16:creationId xmlns:a16="http://schemas.microsoft.com/office/drawing/2014/main" id="{E3BEC4EF-53E5-FE88-5DCE-15B19ECFD02A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894;p61">
                <a:extLst>
                  <a:ext uri="{FF2B5EF4-FFF2-40B4-BE49-F238E27FC236}">
                    <a16:creationId xmlns:a16="http://schemas.microsoft.com/office/drawing/2014/main" id="{A051E8D2-B881-A390-4808-4B86238D481B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95;p61">
                <a:extLst>
                  <a:ext uri="{FF2B5EF4-FFF2-40B4-BE49-F238E27FC236}">
                    <a16:creationId xmlns:a16="http://schemas.microsoft.com/office/drawing/2014/main" id="{A5A1FD96-49F5-AE17-9813-F1367306B1E2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96;p61">
                <a:extLst>
                  <a:ext uri="{FF2B5EF4-FFF2-40B4-BE49-F238E27FC236}">
                    <a16:creationId xmlns:a16="http://schemas.microsoft.com/office/drawing/2014/main" id="{D7535EF2-FB19-115C-C67B-933FE12678F4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97;p61">
                <a:extLst>
                  <a:ext uri="{FF2B5EF4-FFF2-40B4-BE49-F238E27FC236}">
                    <a16:creationId xmlns:a16="http://schemas.microsoft.com/office/drawing/2014/main" id="{F7D4A03A-1AAB-3973-52B9-9E65DDB894D3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898;p61">
                <a:extLst>
                  <a:ext uri="{FF2B5EF4-FFF2-40B4-BE49-F238E27FC236}">
                    <a16:creationId xmlns:a16="http://schemas.microsoft.com/office/drawing/2014/main" id="{796720BB-9706-2F0D-8D52-885B10012420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899;p61">
                <a:extLst>
                  <a:ext uri="{FF2B5EF4-FFF2-40B4-BE49-F238E27FC236}">
                    <a16:creationId xmlns:a16="http://schemas.microsoft.com/office/drawing/2014/main" id="{A3ACDE6C-9A0B-A46B-B8AA-ED3849490E0A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7900;p61">
                <a:extLst>
                  <a:ext uri="{FF2B5EF4-FFF2-40B4-BE49-F238E27FC236}">
                    <a16:creationId xmlns:a16="http://schemas.microsoft.com/office/drawing/2014/main" id="{DAAA9124-03D6-DE1C-40C2-92C83D620665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7901;p61">
                <a:extLst>
                  <a:ext uri="{FF2B5EF4-FFF2-40B4-BE49-F238E27FC236}">
                    <a16:creationId xmlns:a16="http://schemas.microsoft.com/office/drawing/2014/main" id="{66EAB9E7-3AD4-83FD-D1A5-5E646BCCD73D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902;p61">
                <a:extLst>
                  <a:ext uri="{FF2B5EF4-FFF2-40B4-BE49-F238E27FC236}">
                    <a16:creationId xmlns:a16="http://schemas.microsoft.com/office/drawing/2014/main" id="{8EE63A5C-6298-9FE6-7DCC-DFF5E89345FA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903;p61">
                <a:extLst>
                  <a:ext uri="{FF2B5EF4-FFF2-40B4-BE49-F238E27FC236}">
                    <a16:creationId xmlns:a16="http://schemas.microsoft.com/office/drawing/2014/main" id="{DE342CBE-B7CB-AADD-945D-0EDF6B96D5A3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904;p61">
                <a:extLst>
                  <a:ext uri="{FF2B5EF4-FFF2-40B4-BE49-F238E27FC236}">
                    <a16:creationId xmlns:a16="http://schemas.microsoft.com/office/drawing/2014/main" id="{F5B9BB10-AF30-7173-9672-81BCC255380F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905;p61">
                <a:extLst>
                  <a:ext uri="{FF2B5EF4-FFF2-40B4-BE49-F238E27FC236}">
                    <a16:creationId xmlns:a16="http://schemas.microsoft.com/office/drawing/2014/main" id="{20330667-19C0-2FC7-7F53-3750E6CE1952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906;p61">
                <a:extLst>
                  <a:ext uri="{FF2B5EF4-FFF2-40B4-BE49-F238E27FC236}">
                    <a16:creationId xmlns:a16="http://schemas.microsoft.com/office/drawing/2014/main" id="{2EFCA2CA-65C9-424E-480E-C31A2E4551F1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907;p61">
                <a:extLst>
                  <a:ext uri="{FF2B5EF4-FFF2-40B4-BE49-F238E27FC236}">
                    <a16:creationId xmlns:a16="http://schemas.microsoft.com/office/drawing/2014/main" id="{E207B525-06B8-96AC-7719-79C6E606ABA9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908;p61">
                <a:extLst>
                  <a:ext uri="{FF2B5EF4-FFF2-40B4-BE49-F238E27FC236}">
                    <a16:creationId xmlns:a16="http://schemas.microsoft.com/office/drawing/2014/main" id="{492379B0-34D4-2297-601B-935130586A10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909;p61">
                <a:extLst>
                  <a:ext uri="{FF2B5EF4-FFF2-40B4-BE49-F238E27FC236}">
                    <a16:creationId xmlns:a16="http://schemas.microsoft.com/office/drawing/2014/main" id="{E207CD22-6357-9C02-A59D-FA8BD06F4801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910;p61">
                <a:extLst>
                  <a:ext uri="{FF2B5EF4-FFF2-40B4-BE49-F238E27FC236}">
                    <a16:creationId xmlns:a16="http://schemas.microsoft.com/office/drawing/2014/main" id="{3A6EEB81-3AB2-7CAD-A7DC-1345B5165D2D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911;p61">
                <a:extLst>
                  <a:ext uri="{FF2B5EF4-FFF2-40B4-BE49-F238E27FC236}">
                    <a16:creationId xmlns:a16="http://schemas.microsoft.com/office/drawing/2014/main" id="{37273247-94C4-B131-22D6-C4F39A672D26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912;p61">
                <a:extLst>
                  <a:ext uri="{FF2B5EF4-FFF2-40B4-BE49-F238E27FC236}">
                    <a16:creationId xmlns:a16="http://schemas.microsoft.com/office/drawing/2014/main" id="{3E9F17AA-7CE0-93B2-8AA8-2DCEAC799D6D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913;p61">
                <a:extLst>
                  <a:ext uri="{FF2B5EF4-FFF2-40B4-BE49-F238E27FC236}">
                    <a16:creationId xmlns:a16="http://schemas.microsoft.com/office/drawing/2014/main" id="{ED00C800-6001-95CE-0EC6-715C32171096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914;p61">
                <a:extLst>
                  <a:ext uri="{FF2B5EF4-FFF2-40B4-BE49-F238E27FC236}">
                    <a16:creationId xmlns:a16="http://schemas.microsoft.com/office/drawing/2014/main" id="{3BC32DFE-F356-DCFA-755D-6D9AE05BDA69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915;p61">
                <a:extLst>
                  <a:ext uri="{FF2B5EF4-FFF2-40B4-BE49-F238E27FC236}">
                    <a16:creationId xmlns:a16="http://schemas.microsoft.com/office/drawing/2014/main" id="{CC7B4346-48DE-4391-7DB9-50328FD0CC9D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916;p61">
                <a:extLst>
                  <a:ext uri="{FF2B5EF4-FFF2-40B4-BE49-F238E27FC236}">
                    <a16:creationId xmlns:a16="http://schemas.microsoft.com/office/drawing/2014/main" id="{F86A7F61-7523-3E9D-430A-0DF1DCC9F0EA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917;p61">
                <a:extLst>
                  <a:ext uri="{FF2B5EF4-FFF2-40B4-BE49-F238E27FC236}">
                    <a16:creationId xmlns:a16="http://schemas.microsoft.com/office/drawing/2014/main" id="{912E2BB0-E818-4B38-56C1-69EF8D3473B6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18;p61">
                <a:extLst>
                  <a:ext uri="{FF2B5EF4-FFF2-40B4-BE49-F238E27FC236}">
                    <a16:creationId xmlns:a16="http://schemas.microsoft.com/office/drawing/2014/main" id="{F29ADC19-7887-A227-C385-0B125A184047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7919;p61">
                <a:extLst>
                  <a:ext uri="{FF2B5EF4-FFF2-40B4-BE49-F238E27FC236}">
                    <a16:creationId xmlns:a16="http://schemas.microsoft.com/office/drawing/2014/main" id="{96592802-1F80-2AB9-F1CC-E3866246027B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920;p61">
                <a:extLst>
                  <a:ext uri="{FF2B5EF4-FFF2-40B4-BE49-F238E27FC236}">
                    <a16:creationId xmlns:a16="http://schemas.microsoft.com/office/drawing/2014/main" id="{D02EF0F6-49CD-8887-D9C0-AC1B2FD9EF66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921;p61">
                <a:extLst>
                  <a:ext uri="{FF2B5EF4-FFF2-40B4-BE49-F238E27FC236}">
                    <a16:creationId xmlns:a16="http://schemas.microsoft.com/office/drawing/2014/main" id="{8B6A47CA-2548-39A7-E6F2-1BFAB8999E80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922;p61">
                <a:extLst>
                  <a:ext uri="{FF2B5EF4-FFF2-40B4-BE49-F238E27FC236}">
                    <a16:creationId xmlns:a16="http://schemas.microsoft.com/office/drawing/2014/main" id="{CFDC211F-0989-91E9-4F6E-96D9B40610C8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923;p61">
                <a:extLst>
                  <a:ext uri="{FF2B5EF4-FFF2-40B4-BE49-F238E27FC236}">
                    <a16:creationId xmlns:a16="http://schemas.microsoft.com/office/drawing/2014/main" id="{C4522DEE-E179-076D-658B-2551BD323FB0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924;p61">
                <a:extLst>
                  <a:ext uri="{FF2B5EF4-FFF2-40B4-BE49-F238E27FC236}">
                    <a16:creationId xmlns:a16="http://schemas.microsoft.com/office/drawing/2014/main" id="{2D4385E4-4518-171B-BC06-FCDEDF8A394A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925;p61">
                <a:extLst>
                  <a:ext uri="{FF2B5EF4-FFF2-40B4-BE49-F238E27FC236}">
                    <a16:creationId xmlns:a16="http://schemas.microsoft.com/office/drawing/2014/main" id="{DF11FC98-976D-1C95-B6D8-EA12D5B5520B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926;p61">
                <a:extLst>
                  <a:ext uri="{FF2B5EF4-FFF2-40B4-BE49-F238E27FC236}">
                    <a16:creationId xmlns:a16="http://schemas.microsoft.com/office/drawing/2014/main" id="{C52DCC6B-8A4C-3782-AB10-0D2196E5ADBB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927;p61">
                <a:extLst>
                  <a:ext uri="{FF2B5EF4-FFF2-40B4-BE49-F238E27FC236}">
                    <a16:creationId xmlns:a16="http://schemas.microsoft.com/office/drawing/2014/main" id="{590F2289-97D6-3634-7E92-A8B9D8D5CA61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928;p61">
                <a:extLst>
                  <a:ext uri="{FF2B5EF4-FFF2-40B4-BE49-F238E27FC236}">
                    <a16:creationId xmlns:a16="http://schemas.microsoft.com/office/drawing/2014/main" id="{9FC83A0C-334F-810F-ABEF-AF54E9E552F7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929;p61">
                <a:extLst>
                  <a:ext uri="{FF2B5EF4-FFF2-40B4-BE49-F238E27FC236}">
                    <a16:creationId xmlns:a16="http://schemas.microsoft.com/office/drawing/2014/main" id="{D94CC979-A825-F97B-6851-627D0E6CA824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930;p61">
                <a:extLst>
                  <a:ext uri="{FF2B5EF4-FFF2-40B4-BE49-F238E27FC236}">
                    <a16:creationId xmlns:a16="http://schemas.microsoft.com/office/drawing/2014/main" id="{69A96745-0944-41C1-8A36-D8ED1EEE2C2A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931;p61">
                <a:extLst>
                  <a:ext uri="{FF2B5EF4-FFF2-40B4-BE49-F238E27FC236}">
                    <a16:creationId xmlns:a16="http://schemas.microsoft.com/office/drawing/2014/main" id="{DD60F202-8DA5-C308-685B-4F02841417B7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932;p61">
                <a:extLst>
                  <a:ext uri="{FF2B5EF4-FFF2-40B4-BE49-F238E27FC236}">
                    <a16:creationId xmlns:a16="http://schemas.microsoft.com/office/drawing/2014/main" id="{F8556D70-256A-51EC-5EB0-BB5C7D7FB403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7933;p61">
                <a:extLst>
                  <a:ext uri="{FF2B5EF4-FFF2-40B4-BE49-F238E27FC236}">
                    <a16:creationId xmlns:a16="http://schemas.microsoft.com/office/drawing/2014/main" id="{5F98C3F5-D244-F547-BD63-B31787514B26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934;p61">
                <a:extLst>
                  <a:ext uri="{FF2B5EF4-FFF2-40B4-BE49-F238E27FC236}">
                    <a16:creationId xmlns:a16="http://schemas.microsoft.com/office/drawing/2014/main" id="{88899A7B-BF96-4607-67D0-EFA877E88E3D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0" name="Google Shape;7935;p61">
                <a:extLst>
                  <a:ext uri="{FF2B5EF4-FFF2-40B4-BE49-F238E27FC236}">
                    <a16:creationId xmlns:a16="http://schemas.microsoft.com/office/drawing/2014/main" id="{9DAA9FC9-5CEE-92BF-7124-62547CA8B755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1" name="Google Shape;7936;p61">
                <a:extLst>
                  <a:ext uri="{FF2B5EF4-FFF2-40B4-BE49-F238E27FC236}">
                    <a16:creationId xmlns:a16="http://schemas.microsoft.com/office/drawing/2014/main" id="{4550C25B-2EDF-2153-6D79-F535977432A0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2" name="Google Shape;7937;p61">
                <a:extLst>
                  <a:ext uri="{FF2B5EF4-FFF2-40B4-BE49-F238E27FC236}">
                    <a16:creationId xmlns:a16="http://schemas.microsoft.com/office/drawing/2014/main" id="{6F963BB8-E09C-B331-8231-4B2E97A9D568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8" name="Google Shape;7938;p61">
                <a:extLst>
                  <a:ext uri="{FF2B5EF4-FFF2-40B4-BE49-F238E27FC236}">
                    <a16:creationId xmlns:a16="http://schemas.microsoft.com/office/drawing/2014/main" id="{D5F0B806-5324-B828-75A6-1C2D29062969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9" name="Google Shape;7939;p61">
                <a:extLst>
                  <a:ext uri="{FF2B5EF4-FFF2-40B4-BE49-F238E27FC236}">
                    <a16:creationId xmlns:a16="http://schemas.microsoft.com/office/drawing/2014/main" id="{07F0B3E9-3029-F3CD-89A2-1D05452A4F9E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30" name="Google Shape;9159;p70">
            <a:extLst>
              <a:ext uri="{FF2B5EF4-FFF2-40B4-BE49-F238E27FC236}">
                <a16:creationId xmlns:a16="http://schemas.microsoft.com/office/drawing/2014/main" id="{0013938B-67F5-7646-9E91-449956894B3A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56331" name="Google Shape;9160;p70">
              <a:extLst>
                <a:ext uri="{FF2B5EF4-FFF2-40B4-BE49-F238E27FC236}">
                  <a16:creationId xmlns:a16="http://schemas.microsoft.com/office/drawing/2014/main" id="{253AC53E-3621-F727-6890-D1E6E3901302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32" name="Google Shape;9161;p70">
              <a:extLst>
                <a:ext uri="{FF2B5EF4-FFF2-40B4-BE49-F238E27FC236}">
                  <a16:creationId xmlns:a16="http://schemas.microsoft.com/office/drawing/2014/main" id="{1A8E4DEA-BA8B-FF1A-0BA9-C774F8EF9DDB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56333" name="Google Shape;9162;p70">
                <a:extLst>
                  <a:ext uri="{FF2B5EF4-FFF2-40B4-BE49-F238E27FC236}">
                    <a16:creationId xmlns:a16="http://schemas.microsoft.com/office/drawing/2014/main" id="{8CCD1CDD-4BCF-ED7A-F303-7FB08A4054FD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4" name="Google Shape;9163;p70">
                <a:extLst>
                  <a:ext uri="{FF2B5EF4-FFF2-40B4-BE49-F238E27FC236}">
                    <a16:creationId xmlns:a16="http://schemas.microsoft.com/office/drawing/2014/main" id="{B7226C3A-BD8F-D96E-2DBC-B10DFB1F52C8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5" name="Google Shape;9164;p70">
                <a:extLst>
                  <a:ext uri="{FF2B5EF4-FFF2-40B4-BE49-F238E27FC236}">
                    <a16:creationId xmlns:a16="http://schemas.microsoft.com/office/drawing/2014/main" id="{75AAE189-8053-9510-AD87-DD27D03330C5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6" name="Google Shape;9165;p70">
                <a:extLst>
                  <a:ext uri="{FF2B5EF4-FFF2-40B4-BE49-F238E27FC236}">
                    <a16:creationId xmlns:a16="http://schemas.microsoft.com/office/drawing/2014/main" id="{177428BA-7102-B375-B351-88B0F1033FB3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7" name="Google Shape;9166;p70">
                <a:extLst>
                  <a:ext uri="{FF2B5EF4-FFF2-40B4-BE49-F238E27FC236}">
                    <a16:creationId xmlns:a16="http://schemas.microsoft.com/office/drawing/2014/main" id="{00D93807-5A02-E552-1072-A8D78A84DFE1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8" name="Google Shape;9167;p70">
                <a:extLst>
                  <a:ext uri="{FF2B5EF4-FFF2-40B4-BE49-F238E27FC236}">
                    <a16:creationId xmlns:a16="http://schemas.microsoft.com/office/drawing/2014/main" id="{E1809442-E550-8E73-F5CF-A657156FA021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9" name="Google Shape;9168;p70">
                <a:extLst>
                  <a:ext uri="{FF2B5EF4-FFF2-40B4-BE49-F238E27FC236}">
                    <a16:creationId xmlns:a16="http://schemas.microsoft.com/office/drawing/2014/main" id="{27D46C44-8AF1-88FC-6027-1884B4747E88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0" name="Google Shape;9169;p70">
                <a:extLst>
                  <a:ext uri="{FF2B5EF4-FFF2-40B4-BE49-F238E27FC236}">
                    <a16:creationId xmlns:a16="http://schemas.microsoft.com/office/drawing/2014/main" id="{42A8EBB8-624D-34DD-D615-566BE07A06A1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1" name="Google Shape;9170;p70">
                <a:extLst>
                  <a:ext uri="{FF2B5EF4-FFF2-40B4-BE49-F238E27FC236}">
                    <a16:creationId xmlns:a16="http://schemas.microsoft.com/office/drawing/2014/main" id="{347BAF2C-CE6B-0701-8DE9-3B81A0ECFF04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2" name="Google Shape;9171;p70">
                <a:extLst>
                  <a:ext uri="{FF2B5EF4-FFF2-40B4-BE49-F238E27FC236}">
                    <a16:creationId xmlns:a16="http://schemas.microsoft.com/office/drawing/2014/main" id="{5EA26DBD-A03F-7A28-0AEF-EBE8E415DDF9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43" name="Google Shape;5924;p42">
            <a:extLst>
              <a:ext uri="{FF2B5EF4-FFF2-40B4-BE49-F238E27FC236}">
                <a16:creationId xmlns:a16="http://schemas.microsoft.com/office/drawing/2014/main" id="{F31C8065-EC07-07E4-E875-080C342FA244}"/>
              </a:ext>
            </a:extLst>
          </p:cNvPr>
          <p:cNvGrpSpPr/>
          <p:nvPr/>
        </p:nvGrpSpPr>
        <p:grpSpPr>
          <a:xfrm>
            <a:off x="336751" y="3785471"/>
            <a:ext cx="820256" cy="954227"/>
            <a:chOff x="3463598" y="224200"/>
            <a:chExt cx="820256" cy="954227"/>
          </a:xfrm>
        </p:grpSpPr>
        <p:sp>
          <p:nvSpPr>
            <p:cNvPr id="56344" name="Google Shape;5925;p42">
              <a:extLst>
                <a:ext uri="{FF2B5EF4-FFF2-40B4-BE49-F238E27FC236}">
                  <a16:creationId xmlns:a16="http://schemas.microsoft.com/office/drawing/2014/main" id="{5F0066D8-F51A-BC6F-7B10-00EE0836EFA1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45" name="Google Shape;5926;p42">
              <a:extLst>
                <a:ext uri="{FF2B5EF4-FFF2-40B4-BE49-F238E27FC236}">
                  <a16:creationId xmlns:a16="http://schemas.microsoft.com/office/drawing/2014/main" id="{5B088ADF-32B7-9D0C-3E50-A42EBD12893C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56346" name="Google Shape;5927;p42">
                <a:extLst>
                  <a:ext uri="{FF2B5EF4-FFF2-40B4-BE49-F238E27FC236}">
                    <a16:creationId xmlns:a16="http://schemas.microsoft.com/office/drawing/2014/main" id="{2E555CDD-405F-9581-6221-1ACE43167F56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7" name="Google Shape;5928;p42">
                <a:extLst>
                  <a:ext uri="{FF2B5EF4-FFF2-40B4-BE49-F238E27FC236}">
                    <a16:creationId xmlns:a16="http://schemas.microsoft.com/office/drawing/2014/main" id="{4B80BA44-69C9-DD97-2315-35CB03B157F4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8" name="Google Shape;5929;p42">
                <a:extLst>
                  <a:ext uri="{FF2B5EF4-FFF2-40B4-BE49-F238E27FC236}">
                    <a16:creationId xmlns:a16="http://schemas.microsoft.com/office/drawing/2014/main" id="{824C0023-101E-CDDC-B9F6-47B0345F5472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9" name="Google Shape;5930;p42">
                <a:extLst>
                  <a:ext uri="{FF2B5EF4-FFF2-40B4-BE49-F238E27FC236}">
                    <a16:creationId xmlns:a16="http://schemas.microsoft.com/office/drawing/2014/main" id="{B4554685-B834-E4F1-B3F0-E12632E38C6B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0" name="Google Shape;5931;p42">
                <a:extLst>
                  <a:ext uri="{FF2B5EF4-FFF2-40B4-BE49-F238E27FC236}">
                    <a16:creationId xmlns:a16="http://schemas.microsoft.com/office/drawing/2014/main" id="{3348AFDA-5239-3D67-C16C-4847AE7F7467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1" name="Google Shape;5932;p42">
                <a:extLst>
                  <a:ext uri="{FF2B5EF4-FFF2-40B4-BE49-F238E27FC236}">
                    <a16:creationId xmlns:a16="http://schemas.microsoft.com/office/drawing/2014/main" id="{523EEAF3-E2DB-F5B0-76FE-DF37D5F9C5B0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2" name="Google Shape;5933;p42">
                <a:extLst>
                  <a:ext uri="{FF2B5EF4-FFF2-40B4-BE49-F238E27FC236}">
                    <a16:creationId xmlns:a16="http://schemas.microsoft.com/office/drawing/2014/main" id="{08DA93C3-FE2E-FEB4-F16D-986B2FA1F13C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3" name="Google Shape;5934;p42">
                <a:extLst>
                  <a:ext uri="{FF2B5EF4-FFF2-40B4-BE49-F238E27FC236}">
                    <a16:creationId xmlns:a16="http://schemas.microsoft.com/office/drawing/2014/main" id="{B41D7755-CE78-4EA5-8D11-6F2FD3E325E5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4" name="Google Shape;5935;p42">
                <a:extLst>
                  <a:ext uri="{FF2B5EF4-FFF2-40B4-BE49-F238E27FC236}">
                    <a16:creationId xmlns:a16="http://schemas.microsoft.com/office/drawing/2014/main" id="{E67BF118-EAD8-4EE1-2513-A68825640647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5" name="Google Shape;5936;p42">
                <a:extLst>
                  <a:ext uri="{FF2B5EF4-FFF2-40B4-BE49-F238E27FC236}">
                    <a16:creationId xmlns:a16="http://schemas.microsoft.com/office/drawing/2014/main" id="{FD64321C-6AE7-9B16-D0E4-B8B2B06B41F0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6" name="Google Shape;5937;p42">
                <a:extLst>
                  <a:ext uri="{FF2B5EF4-FFF2-40B4-BE49-F238E27FC236}">
                    <a16:creationId xmlns:a16="http://schemas.microsoft.com/office/drawing/2014/main" id="{D83F41C5-5809-B546-5691-72FA8BA7092F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7" name="Google Shape;5938;p42">
                <a:extLst>
                  <a:ext uri="{FF2B5EF4-FFF2-40B4-BE49-F238E27FC236}">
                    <a16:creationId xmlns:a16="http://schemas.microsoft.com/office/drawing/2014/main" id="{099F5B9E-3B74-B89E-BD7B-51922E631813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8" name="Google Shape;5939;p42">
                <a:extLst>
                  <a:ext uri="{FF2B5EF4-FFF2-40B4-BE49-F238E27FC236}">
                    <a16:creationId xmlns:a16="http://schemas.microsoft.com/office/drawing/2014/main" id="{035FC17E-46B8-3F76-A5A1-CF0989DC68F4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9" name="Google Shape;5940;p42">
                <a:extLst>
                  <a:ext uri="{FF2B5EF4-FFF2-40B4-BE49-F238E27FC236}">
                    <a16:creationId xmlns:a16="http://schemas.microsoft.com/office/drawing/2014/main" id="{FAD632EA-2F83-3CD4-6BE8-BC2F8A0E7502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0" name="Google Shape;5941;p42">
                <a:extLst>
                  <a:ext uri="{FF2B5EF4-FFF2-40B4-BE49-F238E27FC236}">
                    <a16:creationId xmlns:a16="http://schemas.microsoft.com/office/drawing/2014/main" id="{DABBCECC-0E9E-DF04-E36C-D41742493C73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1" name="Google Shape;5942;p42">
                <a:extLst>
                  <a:ext uri="{FF2B5EF4-FFF2-40B4-BE49-F238E27FC236}">
                    <a16:creationId xmlns:a16="http://schemas.microsoft.com/office/drawing/2014/main" id="{705A19B5-62FF-2B6A-5EFE-59B5DF8A5B3F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2" name="Google Shape;5943;p42">
                <a:extLst>
                  <a:ext uri="{FF2B5EF4-FFF2-40B4-BE49-F238E27FC236}">
                    <a16:creationId xmlns:a16="http://schemas.microsoft.com/office/drawing/2014/main" id="{A5DB56C0-5B78-D7A1-3183-B761907A6A38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3" name="Google Shape;5944;p42">
                <a:extLst>
                  <a:ext uri="{FF2B5EF4-FFF2-40B4-BE49-F238E27FC236}">
                    <a16:creationId xmlns:a16="http://schemas.microsoft.com/office/drawing/2014/main" id="{EDC4A805-07AD-2AE7-D654-D51F5959F6C2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4" name="Google Shape;5945;p42">
                <a:extLst>
                  <a:ext uri="{FF2B5EF4-FFF2-40B4-BE49-F238E27FC236}">
                    <a16:creationId xmlns:a16="http://schemas.microsoft.com/office/drawing/2014/main" id="{D2EEA200-E248-C125-497B-23BF87F2A79B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5" name="Google Shape;5946;p42">
                <a:extLst>
                  <a:ext uri="{FF2B5EF4-FFF2-40B4-BE49-F238E27FC236}">
                    <a16:creationId xmlns:a16="http://schemas.microsoft.com/office/drawing/2014/main" id="{2CBDA6A6-137E-C2EE-1A01-E073D95C60B0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6" name="Google Shape;5947;p42">
                <a:extLst>
                  <a:ext uri="{FF2B5EF4-FFF2-40B4-BE49-F238E27FC236}">
                    <a16:creationId xmlns:a16="http://schemas.microsoft.com/office/drawing/2014/main" id="{A9708BFC-5D12-DAFC-F5F1-630506B210CB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7" name="Google Shape;5948;p42">
                <a:extLst>
                  <a:ext uri="{FF2B5EF4-FFF2-40B4-BE49-F238E27FC236}">
                    <a16:creationId xmlns:a16="http://schemas.microsoft.com/office/drawing/2014/main" id="{BEB2B8F2-ABB9-50B8-08FA-1BC276BD7C1D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8" name="Google Shape;5949;p42">
                <a:extLst>
                  <a:ext uri="{FF2B5EF4-FFF2-40B4-BE49-F238E27FC236}">
                    <a16:creationId xmlns:a16="http://schemas.microsoft.com/office/drawing/2014/main" id="{1537C746-D8CF-2817-2B12-2DEA4A15BAB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9" name="Google Shape;5950;p42">
                <a:extLst>
                  <a:ext uri="{FF2B5EF4-FFF2-40B4-BE49-F238E27FC236}">
                    <a16:creationId xmlns:a16="http://schemas.microsoft.com/office/drawing/2014/main" id="{2F69C687-193D-6D22-4270-965E758E06AC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0" name="Google Shape;5951;p42">
                <a:extLst>
                  <a:ext uri="{FF2B5EF4-FFF2-40B4-BE49-F238E27FC236}">
                    <a16:creationId xmlns:a16="http://schemas.microsoft.com/office/drawing/2014/main" id="{9B05AC32-F7F5-2AF9-1E42-D3410168E8C7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1" name="Google Shape;5952;p42">
                <a:extLst>
                  <a:ext uri="{FF2B5EF4-FFF2-40B4-BE49-F238E27FC236}">
                    <a16:creationId xmlns:a16="http://schemas.microsoft.com/office/drawing/2014/main" id="{F30C9BC0-B89A-0656-15F4-91C4369C6DC1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2" name="Google Shape;5953;p42">
                <a:extLst>
                  <a:ext uri="{FF2B5EF4-FFF2-40B4-BE49-F238E27FC236}">
                    <a16:creationId xmlns:a16="http://schemas.microsoft.com/office/drawing/2014/main" id="{1AC84B2A-C47F-D07E-3D30-BC895F5CC7E4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3" name="Google Shape;5954;p42">
                <a:extLst>
                  <a:ext uri="{FF2B5EF4-FFF2-40B4-BE49-F238E27FC236}">
                    <a16:creationId xmlns:a16="http://schemas.microsoft.com/office/drawing/2014/main" id="{ED7EAB51-E35B-61C4-F194-95B00629E055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74" name="Google Shape;9136;p70">
            <a:extLst>
              <a:ext uri="{FF2B5EF4-FFF2-40B4-BE49-F238E27FC236}">
                <a16:creationId xmlns:a16="http://schemas.microsoft.com/office/drawing/2014/main" id="{1F460163-997D-6835-29DA-E0A2D70BF926}"/>
              </a:ext>
            </a:extLst>
          </p:cNvPr>
          <p:cNvGrpSpPr/>
          <p:nvPr/>
        </p:nvGrpSpPr>
        <p:grpSpPr>
          <a:xfrm>
            <a:off x="7463152" y="2697145"/>
            <a:ext cx="1011386" cy="838172"/>
            <a:chOff x="7760848" y="1218878"/>
            <a:chExt cx="1011386" cy="838172"/>
          </a:xfrm>
        </p:grpSpPr>
        <p:sp>
          <p:nvSpPr>
            <p:cNvPr id="56375" name="Google Shape;9137;p70">
              <a:extLst>
                <a:ext uri="{FF2B5EF4-FFF2-40B4-BE49-F238E27FC236}">
                  <a16:creationId xmlns:a16="http://schemas.microsoft.com/office/drawing/2014/main" id="{F3980EEA-19BA-88F5-90DD-10C361EB5AB1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76" name="Google Shape;9138;p70">
              <a:extLst>
                <a:ext uri="{FF2B5EF4-FFF2-40B4-BE49-F238E27FC236}">
                  <a16:creationId xmlns:a16="http://schemas.microsoft.com/office/drawing/2014/main" id="{3D4642BE-10E3-2651-C923-FDFCC23BAB0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6377" name="Google Shape;9139;p70">
                <a:extLst>
                  <a:ext uri="{FF2B5EF4-FFF2-40B4-BE49-F238E27FC236}">
                    <a16:creationId xmlns:a16="http://schemas.microsoft.com/office/drawing/2014/main" id="{D2181BFF-1868-0A95-ADD0-AF6D99F1D64C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8" name="Google Shape;9140;p70">
                <a:extLst>
                  <a:ext uri="{FF2B5EF4-FFF2-40B4-BE49-F238E27FC236}">
                    <a16:creationId xmlns:a16="http://schemas.microsoft.com/office/drawing/2014/main" id="{338B2A18-2961-F6EF-4CA9-E8730C34CB2C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9" name="Google Shape;9141;p70">
                <a:extLst>
                  <a:ext uri="{FF2B5EF4-FFF2-40B4-BE49-F238E27FC236}">
                    <a16:creationId xmlns:a16="http://schemas.microsoft.com/office/drawing/2014/main" id="{9E0CCAE4-6667-9405-ECEA-D07920BAC804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0" name="Google Shape;9142;p70">
                <a:extLst>
                  <a:ext uri="{FF2B5EF4-FFF2-40B4-BE49-F238E27FC236}">
                    <a16:creationId xmlns:a16="http://schemas.microsoft.com/office/drawing/2014/main" id="{29F95897-21D8-5052-0472-98D033EE9D84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1" name="Google Shape;9143;p70">
                <a:extLst>
                  <a:ext uri="{FF2B5EF4-FFF2-40B4-BE49-F238E27FC236}">
                    <a16:creationId xmlns:a16="http://schemas.microsoft.com/office/drawing/2014/main" id="{748D7AC5-344C-7D50-90CB-42F0C17B0459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2" name="Google Shape;9144;p70">
                <a:extLst>
                  <a:ext uri="{FF2B5EF4-FFF2-40B4-BE49-F238E27FC236}">
                    <a16:creationId xmlns:a16="http://schemas.microsoft.com/office/drawing/2014/main" id="{2F1FD245-0845-4CC6-2FD8-6FEEFC3579A8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3" name="Google Shape;9145;p70">
                <a:extLst>
                  <a:ext uri="{FF2B5EF4-FFF2-40B4-BE49-F238E27FC236}">
                    <a16:creationId xmlns:a16="http://schemas.microsoft.com/office/drawing/2014/main" id="{C60E3978-6B7C-BED0-4CBC-E05A05E84DB7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4" name="Google Shape;9146;p70">
                <a:extLst>
                  <a:ext uri="{FF2B5EF4-FFF2-40B4-BE49-F238E27FC236}">
                    <a16:creationId xmlns:a16="http://schemas.microsoft.com/office/drawing/2014/main" id="{B3F3EB3C-2BBF-5249-2EBA-3EC5A79345AD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5" name="Google Shape;9147;p70">
                <a:extLst>
                  <a:ext uri="{FF2B5EF4-FFF2-40B4-BE49-F238E27FC236}">
                    <a16:creationId xmlns:a16="http://schemas.microsoft.com/office/drawing/2014/main" id="{98290A59-C639-9D45-AB8D-566AC2C7604D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6" name="Google Shape;9148;p70">
                <a:extLst>
                  <a:ext uri="{FF2B5EF4-FFF2-40B4-BE49-F238E27FC236}">
                    <a16:creationId xmlns:a16="http://schemas.microsoft.com/office/drawing/2014/main" id="{033EBE99-0B33-741F-A248-10E74509F2DB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7" name="Google Shape;9149;p70">
                <a:extLst>
                  <a:ext uri="{FF2B5EF4-FFF2-40B4-BE49-F238E27FC236}">
                    <a16:creationId xmlns:a16="http://schemas.microsoft.com/office/drawing/2014/main" id="{4F76CB3D-45FA-DC4B-C29C-D535A735A147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8" name="Google Shape;9150;p70">
                <a:extLst>
                  <a:ext uri="{FF2B5EF4-FFF2-40B4-BE49-F238E27FC236}">
                    <a16:creationId xmlns:a16="http://schemas.microsoft.com/office/drawing/2014/main" id="{B36F4F4D-33C7-17FC-955B-095782B85E61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9" name="Google Shape;9151;p70">
                <a:extLst>
                  <a:ext uri="{FF2B5EF4-FFF2-40B4-BE49-F238E27FC236}">
                    <a16:creationId xmlns:a16="http://schemas.microsoft.com/office/drawing/2014/main" id="{72C0145A-6608-F07D-65A0-0EA84A9E5B12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0" name="Google Shape;9152;p70">
                <a:extLst>
                  <a:ext uri="{FF2B5EF4-FFF2-40B4-BE49-F238E27FC236}">
                    <a16:creationId xmlns:a16="http://schemas.microsoft.com/office/drawing/2014/main" id="{71F2B654-E64B-B145-C327-5188407C7A54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1" name="Google Shape;9153;p70">
                <a:extLst>
                  <a:ext uri="{FF2B5EF4-FFF2-40B4-BE49-F238E27FC236}">
                    <a16:creationId xmlns:a16="http://schemas.microsoft.com/office/drawing/2014/main" id="{2A7D0089-D4B5-B5C5-7588-1DD8B55B360B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2" name="Google Shape;9154;p70">
                <a:extLst>
                  <a:ext uri="{FF2B5EF4-FFF2-40B4-BE49-F238E27FC236}">
                    <a16:creationId xmlns:a16="http://schemas.microsoft.com/office/drawing/2014/main" id="{EF5829AA-DBE1-FD81-EFA9-EBBE96485C5E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3" name="Google Shape;9155;p70">
                <a:extLst>
                  <a:ext uri="{FF2B5EF4-FFF2-40B4-BE49-F238E27FC236}">
                    <a16:creationId xmlns:a16="http://schemas.microsoft.com/office/drawing/2014/main" id="{E6ECD9B0-4287-C573-6382-BB066CA11DF2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4" name="Google Shape;9156;p70">
                <a:extLst>
                  <a:ext uri="{FF2B5EF4-FFF2-40B4-BE49-F238E27FC236}">
                    <a16:creationId xmlns:a16="http://schemas.microsoft.com/office/drawing/2014/main" id="{4336EEE3-57EA-8CA2-DE62-B21E3145266B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5" name="Google Shape;9157;p70">
                <a:extLst>
                  <a:ext uri="{FF2B5EF4-FFF2-40B4-BE49-F238E27FC236}">
                    <a16:creationId xmlns:a16="http://schemas.microsoft.com/office/drawing/2014/main" id="{545C93A4-B727-5D87-DFD9-7FE9AE25DB40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6" name="Google Shape;9158;p70">
                <a:extLst>
                  <a:ext uri="{FF2B5EF4-FFF2-40B4-BE49-F238E27FC236}">
                    <a16:creationId xmlns:a16="http://schemas.microsoft.com/office/drawing/2014/main" id="{E0AB7D4B-9444-156B-6423-610668AB51AF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97" name="Google Shape;5906;p42">
            <a:extLst>
              <a:ext uri="{FF2B5EF4-FFF2-40B4-BE49-F238E27FC236}">
                <a16:creationId xmlns:a16="http://schemas.microsoft.com/office/drawing/2014/main" id="{10265EFB-0F49-C5AC-B769-EBFAA2C14E64}"/>
              </a:ext>
            </a:extLst>
          </p:cNvPr>
          <p:cNvGrpSpPr/>
          <p:nvPr/>
        </p:nvGrpSpPr>
        <p:grpSpPr>
          <a:xfrm rot="2700000">
            <a:off x="1836488" y="681175"/>
            <a:ext cx="478576" cy="1069476"/>
            <a:chOff x="3101298" y="375482"/>
            <a:chExt cx="370854" cy="828749"/>
          </a:xfrm>
        </p:grpSpPr>
        <p:sp>
          <p:nvSpPr>
            <p:cNvPr id="56398" name="Google Shape;5907;p42">
              <a:extLst>
                <a:ext uri="{FF2B5EF4-FFF2-40B4-BE49-F238E27FC236}">
                  <a16:creationId xmlns:a16="http://schemas.microsoft.com/office/drawing/2014/main" id="{5719B0AB-5269-926E-AA65-1216D70D209E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99" name="Google Shape;5908;p42">
              <a:extLst>
                <a:ext uri="{FF2B5EF4-FFF2-40B4-BE49-F238E27FC236}">
                  <a16:creationId xmlns:a16="http://schemas.microsoft.com/office/drawing/2014/main" id="{32779B0D-119C-9FDD-5BFA-77FAD92ACCCC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56400" name="Google Shape;5909;p42">
                <a:extLst>
                  <a:ext uri="{FF2B5EF4-FFF2-40B4-BE49-F238E27FC236}">
                    <a16:creationId xmlns:a16="http://schemas.microsoft.com/office/drawing/2014/main" id="{51096544-FD04-9C19-9447-C55E0030D5D7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1" name="Google Shape;5910;p42">
                <a:extLst>
                  <a:ext uri="{FF2B5EF4-FFF2-40B4-BE49-F238E27FC236}">
                    <a16:creationId xmlns:a16="http://schemas.microsoft.com/office/drawing/2014/main" id="{2DAB2047-DC44-4A55-AC05-A13A0D7FC9D7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2" name="Google Shape;5911;p42">
                <a:extLst>
                  <a:ext uri="{FF2B5EF4-FFF2-40B4-BE49-F238E27FC236}">
                    <a16:creationId xmlns:a16="http://schemas.microsoft.com/office/drawing/2014/main" id="{5472C34D-5F13-E4D7-AF88-E3E3F55F0AF6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3" name="Google Shape;5912;p42">
                <a:extLst>
                  <a:ext uri="{FF2B5EF4-FFF2-40B4-BE49-F238E27FC236}">
                    <a16:creationId xmlns:a16="http://schemas.microsoft.com/office/drawing/2014/main" id="{9A4E43A2-0772-028B-FFCE-F20ACA3742D6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4" name="Google Shape;5913;p42">
                <a:extLst>
                  <a:ext uri="{FF2B5EF4-FFF2-40B4-BE49-F238E27FC236}">
                    <a16:creationId xmlns:a16="http://schemas.microsoft.com/office/drawing/2014/main" id="{6325C31B-204A-57AF-638C-C37B9A6747F8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5" name="Google Shape;5914;p42">
                <a:extLst>
                  <a:ext uri="{FF2B5EF4-FFF2-40B4-BE49-F238E27FC236}">
                    <a16:creationId xmlns:a16="http://schemas.microsoft.com/office/drawing/2014/main" id="{6A6C2126-AECA-EA32-04D1-089011A8D7FB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6" name="Google Shape;5915;p42">
                <a:extLst>
                  <a:ext uri="{FF2B5EF4-FFF2-40B4-BE49-F238E27FC236}">
                    <a16:creationId xmlns:a16="http://schemas.microsoft.com/office/drawing/2014/main" id="{A855DDC1-E7C9-BB4E-C47C-1594AAC760F8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7" name="Google Shape;5916;p42">
                <a:extLst>
                  <a:ext uri="{FF2B5EF4-FFF2-40B4-BE49-F238E27FC236}">
                    <a16:creationId xmlns:a16="http://schemas.microsoft.com/office/drawing/2014/main" id="{E785F041-F265-7ACB-DAEA-FCBEB8BBC75A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8" name="Google Shape;5917;p42">
                <a:extLst>
                  <a:ext uri="{FF2B5EF4-FFF2-40B4-BE49-F238E27FC236}">
                    <a16:creationId xmlns:a16="http://schemas.microsoft.com/office/drawing/2014/main" id="{92039630-9050-D6EF-D9EA-EC6918CD2049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9" name="Google Shape;5918;p42">
                <a:extLst>
                  <a:ext uri="{FF2B5EF4-FFF2-40B4-BE49-F238E27FC236}">
                    <a16:creationId xmlns:a16="http://schemas.microsoft.com/office/drawing/2014/main" id="{C03148AF-365E-E0F5-B332-18263285CF3C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0" name="Google Shape;5919;p42">
                <a:extLst>
                  <a:ext uri="{FF2B5EF4-FFF2-40B4-BE49-F238E27FC236}">
                    <a16:creationId xmlns:a16="http://schemas.microsoft.com/office/drawing/2014/main" id="{EBEA69E2-D58B-203C-21BC-E623A56E2BAA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1" name="Google Shape;5920;p42">
                <a:extLst>
                  <a:ext uri="{FF2B5EF4-FFF2-40B4-BE49-F238E27FC236}">
                    <a16:creationId xmlns:a16="http://schemas.microsoft.com/office/drawing/2014/main" id="{9E0A1C5A-9790-22FB-98DF-738CFB613916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2" name="Google Shape;5921;p42">
                <a:extLst>
                  <a:ext uri="{FF2B5EF4-FFF2-40B4-BE49-F238E27FC236}">
                    <a16:creationId xmlns:a16="http://schemas.microsoft.com/office/drawing/2014/main" id="{6158EC0A-6FBA-D89C-BCBF-BE2F4C4828BD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3" name="Google Shape;5922;p42">
                <a:extLst>
                  <a:ext uri="{FF2B5EF4-FFF2-40B4-BE49-F238E27FC236}">
                    <a16:creationId xmlns:a16="http://schemas.microsoft.com/office/drawing/2014/main" id="{CC6430C7-A2E6-D205-FD46-18DFC97E4181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4" name="Google Shape;5923;p42">
                <a:extLst>
                  <a:ext uri="{FF2B5EF4-FFF2-40B4-BE49-F238E27FC236}">
                    <a16:creationId xmlns:a16="http://schemas.microsoft.com/office/drawing/2014/main" id="{BA89BC9B-A901-AC23-D735-E8965B6EB383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9912443-0C1F-6CA6-26CE-7D573ED151BE}"/>
              </a:ext>
            </a:extLst>
          </p:cNvPr>
          <p:cNvSpPr/>
          <p:nvPr/>
        </p:nvSpPr>
        <p:spPr>
          <a:xfrm>
            <a:off x="594437" y="2063061"/>
            <a:ext cx="1415772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__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33B3A127-B822-69E2-C85C-45A882A336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2868" y="291398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ass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56416" name="Oval 56415">
            <a:extLst>
              <a:ext uri="{FF2B5EF4-FFF2-40B4-BE49-F238E27FC236}">
                <a16:creationId xmlns:a16="http://schemas.microsoft.com/office/drawing/2014/main" id="{D6CE1CD5-E9D9-65FA-2991-2008BAE647E5}"/>
              </a:ext>
            </a:extLst>
          </p:cNvPr>
          <p:cNvSpPr/>
          <p:nvPr/>
        </p:nvSpPr>
        <p:spPr>
          <a:xfrm>
            <a:off x="4425255" y="1274350"/>
            <a:ext cx="2426278" cy="2426278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56421" name="Oval 56420">
            <a:extLst>
              <a:ext uri="{FF2B5EF4-FFF2-40B4-BE49-F238E27FC236}">
                <a16:creationId xmlns:a16="http://schemas.microsoft.com/office/drawing/2014/main" id="{09E0B120-64CF-24FE-8EE2-B5F006EF0823}"/>
              </a:ext>
            </a:extLst>
          </p:cNvPr>
          <p:cNvSpPr/>
          <p:nvPr/>
        </p:nvSpPr>
        <p:spPr>
          <a:xfrm>
            <a:off x="4493907" y="1342525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6422" name="Picture 56421">
            <a:extLst>
              <a:ext uri="{FF2B5EF4-FFF2-40B4-BE49-F238E27FC236}">
                <a16:creationId xmlns:a16="http://schemas.microsoft.com/office/drawing/2014/main" id="{B9BF45FA-73E5-F219-9A44-AF6DEE9ABA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12288" y="1907670"/>
            <a:ext cx="967735" cy="1184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724820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63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6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323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63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6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32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63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6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6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324"/>
                  </p:tgtEl>
                </p:cond>
              </p:nextCondLst>
            </p:seq>
          </p:childTnLst>
        </p:cTn>
      </p:par>
    </p:tnLst>
    <p:bldLst>
      <p:bldP spid="56323" grpId="0" animBg="1"/>
      <p:bldP spid="56325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00" name="AutoShape 4">
            <a:extLst>
              <a:ext uri="{FF2B5EF4-FFF2-40B4-BE49-F238E27FC236}">
                <a16:creationId xmlns:a16="http://schemas.microsoft.com/office/drawing/2014/main" id="{5D204D0C-02D7-F94A-0A91-3B71462CD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188524"/>
            <a:ext cx="1529697" cy="701279"/>
          </a:xfrm>
          <a:custGeom>
            <a:avLst/>
            <a:gdLst>
              <a:gd name="connsiteX0" fmla="*/ 0 w 1529697"/>
              <a:gd name="connsiteY0" fmla="*/ 0 h 701279"/>
              <a:gd name="connsiteX1" fmla="*/ 0 w 1529697"/>
              <a:gd name="connsiteY1" fmla="*/ 0 h 701279"/>
              <a:gd name="connsiteX2" fmla="*/ 494602 w 1529697"/>
              <a:gd name="connsiteY2" fmla="*/ 0 h 701279"/>
              <a:gd name="connsiteX3" fmla="*/ 958610 w 1529697"/>
              <a:gd name="connsiteY3" fmla="*/ 0 h 701279"/>
              <a:gd name="connsiteX4" fmla="*/ 1529697 w 1529697"/>
              <a:gd name="connsiteY4" fmla="*/ 0 h 701279"/>
              <a:gd name="connsiteX5" fmla="*/ 1529697 w 1529697"/>
              <a:gd name="connsiteY5" fmla="*/ 0 h 701279"/>
              <a:gd name="connsiteX6" fmla="*/ 1529697 w 1529697"/>
              <a:gd name="connsiteY6" fmla="*/ 350640 h 701279"/>
              <a:gd name="connsiteX7" fmla="*/ 1529697 w 1529697"/>
              <a:gd name="connsiteY7" fmla="*/ 701279 h 701279"/>
              <a:gd name="connsiteX8" fmla="*/ 1529697 w 1529697"/>
              <a:gd name="connsiteY8" fmla="*/ 701279 h 701279"/>
              <a:gd name="connsiteX9" fmla="*/ 1035095 w 1529697"/>
              <a:gd name="connsiteY9" fmla="*/ 701279 h 701279"/>
              <a:gd name="connsiteX10" fmla="*/ 525196 w 1529697"/>
              <a:gd name="connsiteY10" fmla="*/ 701279 h 701279"/>
              <a:gd name="connsiteX11" fmla="*/ 0 w 1529697"/>
              <a:gd name="connsiteY11" fmla="*/ 701279 h 701279"/>
              <a:gd name="connsiteX12" fmla="*/ 0 w 1529697"/>
              <a:gd name="connsiteY12" fmla="*/ 701279 h 701279"/>
              <a:gd name="connsiteX13" fmla="*/ 0 w 1529697"/>
              <a:gd name="connsiteY13" fmla="*/ 350640 h 701279"/>
              <a:gd name="connsiteX14" fmla="*/ 0 w 1529697"/>
              <a:gd name="connsiteY14" fmla="*/ 0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29697" h="701279" fill="none" extrusionOk="0">
                <a:moveTo>
                  <a:pt x="0" y="0"/>
                </a:moveTo>
                <a:lnTo>
                  <a:pt x="0" y="0"/>
                </a:lnTo>
                <a:cubicBezTo>
                  <a:pt x="213918" y="-8335"/>
                  <a:pt x="390265" y="-22102"/>
                  <a:pt x="494602" y="0"/>
                </a:cubicBezTo>
                <a:cubicBezTo>
                  <a:pt x="598939" y="22102"/>
                  <a:pt x="824744" y="-14491"/>
                  <a:pt x="958610" y="0"/>
                </a:cubicBezTo>
                <a:cubicBezTo>
                  <a:pt x="1092476" y="14491"/>
                  <a:pt x="1298335" y="-11957"/>
                  <a:pt x="1529697" y="0"/>
                </a:cubicBezTo>
                <a:lnTo>
                  <a:pt x="1529697" y="0"/>
                </a:lnTo>
                <a:cubicBezTo>
                  <a:pt x="1545768" y="108819"/>
                  <a:pt x="1530402" y="234559"/>
                  <a:pt x="1529697" y="350640"/>
                </a:cubicBezTo>
                <a:cubicBezTo>
                  <a:pt x="1528992" y="466721"/>
                  <a:pt x="1539737" y="623320"/>
                  <a:pt x="1529697" y="701279"/>
                </a:cubicBezTo>
                <a:lnTo>
                  <a:pt x="1529697" y="701279"/>
                </a:lnTo>
                <a:cubicBezTo>
                  <a:pt x="1296210" y="707559"/>
                  <a:pt x="1175051" y="716837"/>
                  <a:pt x="1035095" y="701279"/>
                </a:cubicBezTo>
                <a:cubicBezTo>
                  <a:pt x="895139" y="685721"/>
                  <a:pt x="644838" y="695377"/>
                  <a:pt x="525196" y="701279"/>
                </a:cubicBezTo>
                <a:cubicBezTo>
                  <a:pt x="405554" y="707181"/>
                  <a:pt x="180639" y="721810"/>
                  <a:pt x="0" y="701279"/>
                </a:cubicBezTo>
                <a:lnTo>
                  <a:pt x="0" y="701279"/>
                </a:lnTo>
                <a:cubicBezTo>
                  <a:pt x="12122" y="612924"/>
                  <a:pt x="-13623" y="422016"/>
                  <a:pt x="0" y="350640"/>
                </a:cubicBezTo>
                <a:cubicBezTo>
                  <a:pt x="13623" y="279264"/>
                  <a:pt x="5063" y="153836"/>
                  <a:pt x="0" y="0"/>
                </a:cubicBezTo>
                <a:close/>
              </a:path>
              <a:path w="1529697" h="701279" stroke="0" extrusionOk="0">
                <a:moveTo>
                  <a:pt x="0" y="0"/>
                </a:moveTo>
                <a:lnTo>
                  <a:pt x="0" y="0"/>
                </a:lnTo>
                <a:cubicBezTo>
                  <a:pt x="168340" y="-594"/>
                  <a:pt x="322845" y="9192"/>
                  <a:pt x="479305" y="0"/>
                </a:cubicBezTo>
                <a:cubicBezTo>
                  <a:pt x="635765" y="-9192"/>
                  <a:pt x="851801" y="17916"/>
                  <a:pt x="958610" y="0"/>
                </a:cubicBezTo>
                <a:cubicBezTo>
                  <a:pt x="1065419" y="-17916"/>
                  <a:pt x="1269055" y="27413"/>
                  <a:pt x="1529697" y="0"/>
                </a:cubicBezTo>
                <a:lnTo>
                  <a:pt x="1529697" y="0"/>
                </a:lnTo>
                <a:cubicBezTo>
                  <a:pt x="1535499" y="155467"/>
                  <a:pt x="1521828" y="229047"/>
                  <a:pt x="1529697" y="336614"/>
                </a:cubicBezTo>
                <a:cubicBezTo>
                  <a:pt x="1537566" y="444181"/>
                  <a:pt x="1528423" y="601950"/>
                  <a:pt x="1529697" y="701279"/>
                </a:cubicBezTo>
                <a:lnTo>
                  <a:pt x="1529697" y="701279"/>
                </a:lnTo>
                <a:cubicBezTo>
                  <a:pt x="1290972" y="726519"/>
                  <a:pt x="1211157" y="726058"/>
                  <a:pt x="1019798" y="701279"/>
                </a:cubicBezTo>
                <a:cubicBezTo>
                  <a:pt x="828439" y="676500"/>
                  <a:pt x="723455" y="714025"/>
                  <a:pt x="509899" y="701279"/>
                </a:cubicBezTo>
                <a:cubicBezTo>
                  <a:pt x="296343" y="688533"/>
                  <a:pt x="154382" y="705671"/>
                  <a:pt x="0" y="701279"/>
                </a:cubicBezTo>
                <a:lnTo>
                  <a:pt x="0" y="701279"/>
                </a:lnTo>
                <a:cubicBezTo>
                  <a:pt x="7769" y="586702"/>
                  <a:pt x="-4440" y="434103"/>
                  <a:pt x="0" y="357652"/>
                </a:cubicBezTo>
                <a:cubicBezTo>
                  <a:pt x="4440" y="281201"/>
                  <a:pt x="-14115" y="151317"/>
                  <a:pt x="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431019729">
                  <a:prstGeom prst="roundRect">
                    <a:avLst>
                      <a:gd name="adj" fmla="val 0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 err="1">
                <a:latin typeface="Comic Sans MS" panose="030F0902030302020204" pitchFamily="66" charset="0"/>
              </a:rPr>
              <a:t>fl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1" name="AutoShape 5">
            <a:extLst>
              <a:ext uri="{FF2B5EF4-FFF2-40B4-BE49-F238E27FC236}">
                <a16:creationId xmlns:a16="http://schemas.microsoft.com/office/drawing/2014/main" id="{D3C1A0C6-5F45-81BD-3299-9FDD79983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726" y="4170522"/>
            <a:ext cx="1833073" cy="701279"/>
          </a:xfrm>
          <a:custGeom>
            <a:avLst/>
            <a:gdLst>
              <a:gd name="connsiteX0" fmla="*/ 0 w 1833073"/>
              <a:gd name="connsiteY0" fmla="*/ 0 h 701279"/>
              <a:gd name="connsiteX1" fmla="*/ 0 w 1833073"/>
              <a:gd name="connsiteY1" fmla="*/ 0 h 701279"/>
              <a:gd name="connsiteX2" fmla="*/ 1833073 w 1833073"/>
              <a:gd name="connsiteY2" fmla="*/ 0 h 701279"/>
              <a:gd name="connsiteX3" fmla="*/ 1833073 w 1833073"/>
              <a:gd name="connsiteY3" fmla="*/ 0 h 701279"/>
              <a:gd name="connsiteX4" fmla="*/ 1833073 w 1833073"/>
              <a:gd name="connsiteY4" fmla="*/ 701279 h 701279"/>
              <a:gd name="connsiteX5" fmla="*/ 1833073 w 1833073"/>
              <a:gd name="connsiteY5" fmla="*/ 701279 h 701279"/>
              <a:gd name="connsiteX6" fmla="*/ 0 w 1833073"/>
              <a:gd name="connsiteY6" fmla="*/ 701279 h 701279"/>
              <a:gd name="connsiteX7" fmla="*/ 0 w 1833073"/>
              <a:gd name="connsiteY7" fmla="*/ 701279 h 701279"/>
              <a:gd name="connsiteX8" fmla="*/ 0 w 1833073"/>
              <a:gd name="connsiteY8" fmla="*/ 0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33073" h="701279" fill="none" extrusionOk="0">
                <a:moveTo>
                  <a:pt x="0" y="0"/>
                </a:moveTo>
                <a:lnTo>
                  <a:pt x="0" y="0"/>
                </a:lnTo>
                <a:cubicBezTo>
                  <a:pt x="198625" y="-154326"/>
                  <a:pt x="1058780" y="106881"/>
                  <a:pt x="1833073" y="0"/>
                </a:cubicBezTo>
                <a:lnTo>
                  <a:pt x="1833073" y="0"/>
                </a:lnTo>
                <a:cubicBezTo>
                  <a:pt x="1858604" y="301768"/>
                  <a:pt x="1801380" y="593284"/>
                  <a:pt x="1833073" y="701279"/>
                </a:cubicBezTo>
                <a:lnTo>
                  <a:pt x="1833073" y="701279"/>
                </a:lnTo>
                <a:cubicBezTo>
                  <a:pt x="1045897" y="766026"/>
                  <a:pt x="771379" y="706330"/>
                  <a:pt x="0" y="701279"/>
                </a:cubicBezTo>
                <a:lnTo>
                  <a:pt x="0" y="701279"/>
                </a:lnTo>
                <a:cubicBezTo>
                  <a:pt x="-24275" y="389329"/>
                  <a:pt x="-49608" y="137633"/>
                  <a:pt x="0" y="0"/>
                </a:cubicBezTo>
                <a:close/>
              </a:path>
              <a:path w="1833073" h="701279" stroke="0" extrusionOk="0">
                <a:moveTo>
                  <a:pt x="0" y="0"/>
                </a:moveTo>
                <a:lnTo>
                  <a:pt x="0" y="0"/>
                </a:lnTo>
                <a:cubicBezTo>
                  <a:pt x="410144" y="65191"/>
                  <a:pt x="1649014" y="-74948"/>
                  <a:pt x="1833073" y="0"/>
                </a:cubicBezTo>
                <a:lnTo>
                  <a:pt x="1833073" y="0"/>
                </a:lnTo>
                <a:cubicBezTo>
                  <a:pt x="1818323" y="129605"/>
                  <a:pt x="1850187" y="422778"/>
                  <a:pt x="1833073" y="701279"/>
                </a:cubicBezTo>
                <a:lnTo>
                  <a:pt x="1833073" y="701279"/>
                </a:lnTo>
                <a:cubicBezTo>
                  <a:pt x="1010802" y="794259"/>
                  <a:pt x="696631" y="739214"/>
                  <a:pt x="0" y="701279"/>
                </a:cubicBezTo>
                <a:lnTo>
                  <a:pt x="0" y="701279"/>
                </a:lnTo>
                <a:cubicBezTo>
                  <a:pt x="23806" y="452981"/>
                  <a:pt x="60903" y="85837"/>
                  <a:pt x="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2783763227">
                  <a:prstGeom prst="roundRect">
                    <a:avLst>
                      <a:gd name="adj" fmla="val 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halkboard" panose="03050602040202020205" pitchFamily="66" charset="77"/>
              </a:rPr>
              <a:t>cl</a:t>
            </a:r>
            <a:endParaRPr lang="en-GB" sz="2400" b="1" dirty="0">
              <a:latin typeface="Chalkboard" panose="03050602040202020205" pitchFamily="66" charset="77"/>
            </a:endParaRPr>
          </a:p>
        </p:txBody>
      </p:sp>
      <p:sp>
        <p:nvSpPr>
          <p:cNvPr id="55302" name="WordArt 6">
            <a:extLst>
              <a:ext uri="{FF2B5EF4-FFF2-40B4-BE49-F238E27FC236}">
                <a16:creationId xmlns:a16="http://schemas.microsoft.com/office/drawing/2014/main" id="{800EFBD3-3FA6-6E71-D617-A9DA0A85D6B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7209106" y="1095540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pic>
        <p:nvPicPr>
          <p:cNvPr id="55303" name="Picture 7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58EAC7FC-325D-7243-0FE2-10B21822533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2426" y="2169266"/>
            <a:ext cx="561975" cy="3917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oogle Shape;7875;p61">
            <a:extLst>
              <a:ext uri="{FF2B5EF4-FFF2-40B4-BE49-F238E27FC236}">
                <a16:creationId xmlns:a16="http://schemas.microsoft.com/office/drawing/2014/main" id="{8BD6025C-AAA8-DCAD-AF48-8F6C93D0C6A8}"/>
              </a:ext>
            </a:extLst>
          </p:cNvPr>
          <p:cNvGrpSpPr/>
          <p:nvPr/>
        </p:nvGrpSpPr>
        <p:grpSpPr>
          <a:xfrm rot="358411">
            <a:off x="38703" y="40391"/>
            <a:ext cx="1333603" cy="1609444"/>
            <a:chOff x="4072442" y="2747940"/>
            <a:chExt cx="1640822" cy="2158294"/>
          </a:xfrm>
        </p:grpSpPr>
        <p:sp>
          <p:nvSpPr>
            <p:cNvPr id="3" name="Google Shape;7876;p61">
              <a:extLst>
                <a:ext uri="{FF2B5EF4-FFF2-40B4-BE49-F238E27FC236}">
                  <a16:creationId xmlns:a16="http://schemas.microsoft.com/office/drawing/2014/main" id="{F2A2AC99-E2C4-07E2-325A-C198D762B991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" name="Google Shape;7877;p61">
              <a:extLst>
                <a:ext uri="{FF2B5EF4-FFF2-40B4-BE49-F238E27FC236}">
                  <a16:creationId xmlns:a16="http://schemas.microsoft.com/office/drawing/2014/main" id="{B8063217-9909-27C5-5AFB-6764E0996222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6" name="Google Shape;7878;p61">
                <a:extLst>
                  <a:ext uri="{FF2B5EF4-FFF2-40B4-BE49-F238E27FC236}">
                    <a16:creationId xmlns:a16="http://schemas.microsoft.com/office/drawing/2014/main" id="{E094DA7D-D50A-1D05-B446-8933C546C879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7879;p61">
                <a:extLst>
                  <a:ext uri="{FF2B5EF4-FFF2-40B4-BE49-F238E27FC236}">
                    <a16:creationId xmlns:a16="http://schemas.microsoft.com/office/drawing/2014/main" id="{855006FC-9CDD-9679-BC5E-32F6B0D7A7E4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7880;p61">
                <a:extLst>
                  <a:ext uri="{FF2B5EF4-FFF2-40B4-BE49-F238E27FC236}">
                    <a16:creationId xmlns:a16="http://schemas.microsoft.com/office/drawing/2014/main" id="{39E68E2B-1AD9-B784-277C-1B1D84BCF616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881;p61">
                <a:extLst>
                  <a:ext uri="{FF2B5EF4-FFF2-40B4-BE49-F238E27FC236}">
                    <a16:creationId xmlns:a16="http://schemas.microsoft.com/office/drawing/2014/main" id="{C585B5FB-1892-E686-AF68-E21F259B6C01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882;p61">
                <a:extLst>
                  <a:ext uri="{FF2B5EF4-FFF2-40B4-BE49-F238E27FC236}">
                    <a16:creationId xmlns:a16="http://schemas.microsoft.com/office/drawing/2014/main" id="{F0D9619F-ABD1-CE31-CFA7-5A94B87C190E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883;p61">
                <a:extLst>
                  <a:ext uri="{FF2B5EF4-FFF2-40B4-BE49-F238E27FC236}">
                    <a16:creationId xmlns:a16="http://schemas.microsoft.com/office/drawing/2014/main" id="{1157070B-5727-BC24-36D4-E427B3BBECB8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884;p61">
                <a:extLst>
                  <a:ext uri="{FF2B5EF4-FFF2-40B4-BE49-F238E27FC236}">
                    <a16:creationId xmlns:a16="http://schemas.microsoft.com/office/drawing/2014/main" id="{77AC75D4-76D5-6A69-0295-A9E36781E8B5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885;p61">
                <a:extLst>
                  <a:ext uri="{FF2B5EF4-FFF2-40B4-BE49-F238E27FC236}">
                    <a16:creationId xmlns:a16="http://schemas.microsoft.com/office/drawing/2014/main" id="{68025A97-1116-8D5C-4547-AD5A830EADC7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886;p61">
                <a:extLst>
                  <a:ext uri="{FF2B5EF4-FFF2-40B4-BE49-F238E27FC236}">
                    <a16:creationId xmlns:a16="http://schemas.microsoft.com/office/drawing/2014/main" id="{18634443-4722-7CE1-559C-0157158331A8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7887;p61">
                <a:extLst>
                  <a:ext uri="{FF2B5EF4-FFF2-40B4-BE49-F238E27FC236}">
                    <a16:creationId xmlns:a16="http://schemas.microsoft.com/office/drawing/2014/main" id="{14F475EA-5361-DB5C-FD18-1070B55D8644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7888;p61">
                <a:extLst>
                  <a:ext uri="{FF2B5EF4-FFF2-40B4-BE49-F238E27FC236}">
                    <a16:creationId xmlns:a16="http://schemas.microsoft.com/office/drawing/2014/main" id="{CB297569-40DA-4782-CB18-C2320AF02E4A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7889;p61">
                <a:extLst>
                  <a:ext uri="{FF2B5EF4-FFF2-40B4-BE49-F238E27FC236}">
                    <a16:creationId xmlns:a16="http://schemas.microsoft.com/office/drawing/2014/main" id="{B6A04B72-0413-4F44-8DDE-31FC1412BCF7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90;p61">
                <a:extLst>
                  <a:ext uri="{FF2B5EF4-FFF2-40B4-BE49-F238E27FC236}">
                    <a16:creationId xmlns:a16="http://schemas.microsoft.com/office/drawing/2014/main" id="{8574164D-6D6D-D281-6CD9-0828A1262A5E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91;p61">
                <a:extLst>
                  <a:ext uri="{FF2B5EF4-FFF2-40B4-BE49-F238E27FC236}">
                    <a16:creationId xmlns:a16="http://schemas.microsoft.com/office/drawing/2014/main" id="{62E1A5E1-5C40-1246-76A8-872785442819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92;p61">
                <a:extLst>
                  <a:ext uri="{FF2B5EF4-FFF2-40B4-BE49-F238E27FC236}">
                    <a16:creationId xmlns:a16="http://schemas.microsoft.com/office/drawing/2014/main" id="{5A4C1789-162C-E1BD-058C-0E6518C8FF1C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893;p61">
                <a:extLst>
                  <a:ext uri="{FF2B5EF4-FFF2-40B4-BE49-F238E27FC236}">
                    <a16:creationId xmlns:a16="http://schemas.microsoft.com/office/drawing/2014/main" id="{A6DE5E1E-C6DE-AAD6-076E-675A7921F3D1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94;p61">
                <a:extLst>
                  <a:ext uri="{FF2B5EF4-FFF2-40B4-BE49-F238E27FC236}">
                    <a16:creationId xmlns:a16="http://schemas.microsoft.com/office/drawing/2014/main" id="{C1C26BFA-4E6A-9D86-9C1A-8315BFAEC5E2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95;p61">
                <a:extLst>
                  <a:ext uri="{FF2B5EF4-FFF2-40B4-BE49-F238E27FC236}">
                    <a16:creationId xmlns:a16="http://schemas.microsoft.com/office/drawing/2014/main" id="{8C33EF26-4E41-03A5-B964-04256B08DAE2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96;p61">
                <a:extLst>
                  <a:ext uri="{FF2B5EF4-FFF2-40B4-BE49-F238E27FC236}">
                    <a16:creationId xmlns:a16="http://schemas.microsoft.com/office/drawing/2014/main" id="{619B55DC-948C-97C7-211E-8B4911806627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897;p61">
                <a:extLst>
                  <a:ext uri="{FF2B5EF4-FFF2-40B4-BE49-F238E27FC236}">
                    <a16:creationId xmlns:a16="http://schemas.microsoft.com/office/drawing/2014/main" id="{657DA738-D7EA-9910-CF13-DB449E852B37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898;p61">
                <a:extLst>
                  <a:ext uri="{FF2B5EF4-FFF2-40B4-BE49-F238E27FC236}">
                    <a16:creationId xmlns:a16="http://schemas.microsoft.com/office/drawing/2014/main" id="{E74510B5-68B4-5741-00CC-C5495E0D0805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7899;p61">
                <a:extLst>
                  <a:ext uri="{FF2B5EF4-FFF2-40B4-BE49-F238E27FC236}">
                    <a16:creationId xmlns:a16="http://schemas.microsoft.com/office/drawing/2014/main" id="{3F23E676-0F5D-47B8-0EF8-E544ACC63923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7900;p61">
                <a:extLst>
                  <a:ext uri="{FF2B5EF4-FFF2-40B4-BE49-F238E27FC236}">
                    <a16:creationId xmlns:a16="http://schemas.microsoft.com/office/drawing/2014/main" id="{3F933AE2-6EDB-E338-FF31-6E5558060C94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901;p61">
                <a:extLst>
                  <a:ext uri="{FF2B5EF4-FFF2-40B4-BE49-F238E27FC236}">
                    <a16:creationId xmlns:a16="http://schemas.microsoft.com/office/drawing/2014/main" id="{3B47146A-893A-CB64-E35F-717C185B30EF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902;p61">
                <a:extLst>
                  <a:ext uri="{FF2B5EF4-FFF2-40B4-BE49-F238E27FC236}">
                    <a16:creationId xmlns:a16="http://schemas.microsoft.com/office/drawing/2014/main" id="{09E58936-85A8-CEC2-6629-117200B80808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903;p61">
                <a:extLst>
                  <a:ext uri="{FF2B5EF4-FFF2-40B4-BE49-F238E27FC236}">
                    <a16:creationId xmlns:a16="http://schemas.microsoft.com/office/drawing/2014/main" id="{D8C2103B-5279-A9E0-8EE5-DED9029B5E8D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904;p61">
                <a:extLst>
                  <a:ext uri="{FF2B5EF4-FFF2-40B4-BE49-F238E27FC236}">
                    <a16:creationId xmlns:a16="http://schemas.microsoft.com/office/drawing/2014/main" id="{6ECDAEBD-6B5C-8E8F-F7B0-2EB2E9DF3194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905;p61">
                <a:extLst>
                  <a:ext uri="{FF2B5EF4-FFF2-40B4-BE49-F238E27FC236}">
                    <a16:creationId xmlns:a16="http://schemas.microsoft.com/office/drawing/2014/main" id="{2D811EE3-DA90-6012-70E7-F5F77E4117FD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906;p61">
                <a:extLst>
                  <a:ext uri="{FF2B5EF4-FFF2-40B4-BE49-F238E27FC236}">
                    <a16:creationId xmlns:a16="http://schemas.microsoft.com/office/drawing/2014/main" id="{C243EA31-DC55-CCD4-70B4-12244AEED230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907;p61">
                <a:extLst>
                  <a:ext uri="{FF2B5EF4-FFF2-40B4-BE49-F238E27FC236}">
                    <a16:creationId xmlns:a16="http://schemas.microsoft.com/office/drawing/2014/main" id="{35DE3A72-0ACD-E023-6BBD-0BEA37DFB1C1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908;p61">
                <a:extLst>
                  <a:ext uri="{FF2B5EF4-FFF2-40B4-BE49-F238E27FC236}">
                    <a16:creationId xmlns:a16="http://schemas.microsoft.com/office/drawing/2014/main" id="{5621A6A8-402A-0559-923A-E56CF4BFCD3C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909;p61">
                <a:extLst>
                  <a:ext uri="{FF2B5EF4-FFF2-40B4-BE49-F238E27FC236}">
                    <a16:creationId xmlns:a16="http://schemas.microsoft.com/office/drawing/2014/main" id="{EA0287A9-037F-FA92-839C-655D124E4B06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910;p61">
                <a:extLst>
                  <a:ext uri="{FF2B5EF4-FFF2-40B4-BE49-F238E27FC236}">
                    <a16:creationId xmlns:a16="http://schemas.microsoft.com/office/drawing/2014/main" id="{BD6BC06B-A85B-B83C-4754-7BC2A3368363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911;p61">
                <a:extLst>
                  <a:ext uri="{FF2B5EF4-FFF2-40B4-BE49-F238E27FC236}">
                    <a16:creationId xmlns:a16="http://schemas.microsoft.com/office/drawing/2014/main" id="{407B8B05-DBDF-F60D-5AEF-ACA5A14DEFA5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912;p61">
                <a:extLst>
                  <a:ext uri="{FF2B5EF4-FFF2-40B4-BE49-F238E27FC236}">
                    <a16:creationId xmlns:a16="http://schemas.microsoft.com/office/drawing/2014/main" id="{DB198E5D-D42B-ECE2-254D-8D75B849BBE6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913;p61">
                <a:extLst>
                  <a:ext uri="{FF2B5EF4-FFF2-40B4-BE49-F238E27FC236}">
                    <a16:creationId xmlns:a16="http://schemas.microsoft.com/office/drawing/2014/main" id="{DB5F75FB-A9F2-17FD-65C9-C2492F0716AC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914;p61">
                <a:extLst>
                  <a:ext uri="{FF2B5EF4-FFF2-40B4-BE49-F238E27FC236}">
                    <a16:creationId xmlns:a16="http://schemas.microsoft.com/office/drawing/2014/main" id="{7BD54C44-3ED8-60B3-E147-F1EAAFA77C9F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915;p61">
                <a:extLst>
                  <a:ext uri="{FF2B5EF4-FFF2-40B4-BE49-F238E27FC236}">
                    <a16:creationId xmlns:a16="http://schemas.microsoft.com/office/drawing/2014/main" id="{E9529CB3-20CE-EC65-D144-D4A40FF2819F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916;p61">
                <a:extLst>
                  <a:ext uri="{FF2B5EF4-FFF2-40B4-BE49-F238E27FC236}">
                    <a16:creationId xmlns:a16="http://schemas.microsoft.com/office/drawing/2014/main" id="{9EFD527D-36AA-7215-36F0-C1DA35FF0F54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17;p61">
                <a:extLst>
                  <a:ext uri="{FF2B5EF4-FFF2-40B4-BE49-F238E27FC236}">
                    <a16:creationId xmlns:a16="http://schemas.microsoft.com/office/drawing/2014/main" id="{21BA1BF3-28F9-3B92-514A-5335AC60C20A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7918;p61">
                <a:extLst>
                  <a:ext uri="{FF2B5EF4-FFF2-40B4-BE49-F238E27FC236}">
                    <a16:creationId xmlns:a16="http://schemas.microsoft.com/office/drawing/2014/main" id="{C5B601DD-08D7-B8DD-778A-0EC6B239ABF7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919;p61">
                <a:extLst>
                  <a:ext uri="{FF2B5EF4-FFF2-40B4-BE49-F238E27FC236}">
                    <a16:creationId xmlns:a16="http://schemas.microsoft.com/office/drawing/2014/main" id="{4F869422-FE0E-2795-855B-DE0464671321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920;p61">
                <a:extLst>
                  <a:ext uri="{FF2B5EF4-FFF2-40B4-BE49-F238E27FC236}">
                    <a16:creationId xmlns:a16="http://schemas.microsoft.com/office/drawing/2014/main" id="{89BB6C34-9E51-95B8-F04F-6EA1C9A1CF70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921;p61">
                <a:extLst>
                  <a:ext uri="{FF2B5EF4-FFF2-40B4-BE49-F238E27FC236}">
                    <a16:creationId xmlns:a16="http://schemas.microsoft.com/office/drawing/2014/main" id="{6ED49CDD-8341-BFEC-4EB4-7AE0543402B9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922;p61">
                <a:extLst>
                  <a:ext uri="{FF2B5EF4-FFF2-40B4-BE49-F238E27FC236}">
                    <a16:creationId xmlns:a16="http://schemas.microsoft.com/office/drawing/2014/main" id="{125DA713-E671-012A-0047-CC3B70B25F64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923;p61">
                <a:extLst>
                  <a:ext uri="{FF2B5EF4-FFF2-40B4-BE49-F238E27FC236}">
                    <a16:creationId xmlns:a16="http://schemas.microsoft.com/office/drawing/2014/main" id="{490FD2C0-25D1-C258-FB4A-F7212FFB7294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924;p61">
                <a:extLst>
                  <a:ext uri="{FF2B5EF4-FFF2-40B4-BE49-F238E27FC236}">
                    <a16:creationId xmlns:a16="http://schemas.microsoft.com/office/drawing/2014/main" id="{ABE9D8E4-CA8C-EE9F-0765-50FF66407095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925;p61">
                <a:extLst>
                  <a:ext uri="{FF2B5EF4-FFF2-40B4-BE49-F238E27FC236}">
                    <a16:creationId xmlns:a16="http://schemas.microsoft.com/office/drawing/2014/main" id="{C156CDED-597A-1F73-4E2E-DC250F29D37C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926;p61">
                <a:extLst>
                  <a:ext uri="{FF2B5EF4-FFF2-40B4-BE49-F238E27FC236}">
                    <a16:creationId xmlns:a16="http://schemas.microsoft.com/office/drawing/2014/main" id="{C96A1717-4363-A6C4-E031-36D2B773BC97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927;p61">
                <a:extLst>
                  <a:ext uri="{FF2B5EF4-FFF2-40B4-BE49-F238E27FC236}">
                    <a16:creationId xmlns:a16="http://schemas.microsoft.com/office/drawing/2014/main" id="{62E8EAA1-F4D2-5623-67D9-31E8765E4979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928;p61">
                <a:extLst>
                  <a:ext uri="{FF2B5EF4-FFF2-40B4-BE49-F238E27FC236}">
                    <a16:creationId xmlns:a16="http://schemas.microsoft.com/office/drawing/2014/main" id="{0D0BE8E7-AE2A-0AFD-FE10-2A1FA3AF5D72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929;p61">
                <a:extLst>
                  <a:ext uri="{FF2B5EF4-FFF2-40B4-BE49-F238E27FC236}">
                    <a16:creationId xmlns:a16="http://schemas.microsoft.com/office/drawing/2014/main" id="{2DFF8266-1119-939E-E476-EE585C9B0BF8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930;p61">
                <a:extLst>
                  <a:ext uri="{FF2B5EF4-FFF2-40B4-BE49-F238E27FC236}">
                    <a16:creationId xmlns:a16="http://schemas.microsoft.com/office/drawing/2014/main" id="{9570446C-0A65-D386-8984-3CD3E638BA4D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931;p61">
                <a:extLst>
                  <a:ext uri="{FF2B5EF4-FFF2-40B4-BE49-F238E27FC236}">
                    <a16:creationId xmlns:a16="http://schemas.microsoft.com/office/drawing/2014/main" id="{A239ED5D-A618-78AD-87D3-68A2E66F81F8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7932;p61">
                <a:extLst>
                  <a:ext uri="{FF2B5EF4-FFF2-40B4-BE49-F238E27FC236}">
                    <a16:creationId xmlns:a16="http://schemas.microsoft.com/office/drawing/2014/main" id="{8A17A799-0842-FE65-6E91-96269BAA78EC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933;p61">
                <a:extLst>
                  <a:ext uri="{FF2B5EF4-FFF2-40B4-BE49-F238E27FC236}">
                    <a16:creationId xmlns:a16="http://schemas.microsoft.com/office/drawing/2014/main" id="{0C588817-32D4-57A2-8E3B-CA159963C74F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6" name="Google Shape;7934;p61">
                <a:extLst>
                  <a:ext uri="{FF2B5EF4-FFF2-40B4-BE49-F238E27FC236}">
                    <a16:creationId xmlns:a16="http://schemas.microsoft.com/office/drawing/2014/main" id="{197D96CF-C959-0FD6-DC13-99C7BB93A698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7" name="Google Shape;7935;p61">
                <a:extLst>
                  <a:ext uri="{FF2B5EF4-FFF2-40B4-BE49-F238E27FC236}">
                    <a16:creationId xmlns:a16="http://schemas.microsoft.com/office/drawing/2014/main" id="{9DA2B367-5053-990A-E67F-61B1F73486BF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8" name="Google Shape;7936;p61">
                <a:extLst>
                  <a:ext uri="{FF2B5EF4-FFF2-40B4-BE49-F238E27FC236}">
                    <a16:creationId xmlns:a16="http://schemas.microsoft.com/office/drawing/2014/main" id="{3A754CB4-938B-2679-698F-A7B4B5E0BB67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9" name="Google Shape;7937;p61">
                <a:extLst>
                  <a:ext uri="{FF2B5EF4-FFF2-40B4-BE49-F238E27FC236}">
                    <a16:creationId xmlns:a16="http://schemas.microsoft.com/office/drawing/2014/main" id="{7A2B72A9-54EC-1CEA-CCCD-F948AF34E73B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4" name="Google Shape;7938;p61">
                <a:extLst>
                  <a:ext uri="{FF2B5EF4-FFF2-40B4-BE49-F238E27FC236}">
                    <a16:creationId xmlns:a16="http://schemas.microsoft.com/office/drawing/2014/main" id="{66056649-546E-280A-75A5-C60C735D1F2A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5" name="Google Shape;7939;p61">
                <a:extLst>
                  <a:ext uri="{FF2B5EF4-FFF2-40B4-BE49-F238E27FC236}">
                    <a16:creationId xmlns:a16="http://schemas.microsoft.com/office/drawing/2014/main" id="{D39606AF-45D5-E6B4-9674-96C749288C23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06" name="Google Shape;9159;p70">
            <a:extLst>
              <a:ext uri="{FF2B5EF4-FFF2-40B4-BE49-F238E27FC236}">
                <a16:creationId xmlns:a16="http://schemas.microsoft.com/office/drawing/2014/main" id="{DF366E86-0C81-20A5-3A75-7C0998232764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55307" name="Google Shape;9160;p70">
              <a:extLst>
                <a:ext uri="{FF2B5EF4-FFF2-40B4-BE49-F238E27FC236}">
                  <a16:creationId xmlns:a16="http://schemas.microsoft.com/office/drawing/2014/main" id="{1B728BED-8EB3-0AFB-4DE7-F12DCEF7BF99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08" name="Google Shape;9161;p70">
              <a:extLst>
                <a:ext uri="{FF2B5EF4-FFF2-40B4-BE49-F238E27FC236}">
                  <a16:creationId xmlns:a16="http://schemas.microsoft.com/office/drawing/2014/main" id="{E722C122-257C-5334-2B0D-AC101F6BD761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55309" name="Google Shape;9162;p70">
                <a:extLst>
                  <a:ext uri="{FF2B5EF4-FFF2-40B4-BE49-F238E27FC236}">
                    <a16:creationId xmlns:a16="http://schemas.microsoft.com/office/drawing/2014/main" id="{E300B649-79A2-A074-AACE-9A6F3FBC0D86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0" name="Google Shape;9163;p70">
                <a:extLst>
                  <a:ext uri="{FF2B5EF4-FFF2-40B4-BE49-F238E27FC236}">
                    <a16:creationId xmlns:a16="http://schemas.microsoft.com/office/drawing/2014/main" id="{73BF4FEC-029E-D31D-EE1C-A7A81E689842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1" name="Google Shape;9164;p70">
                <a:extLst>
                  <a:ext uri="{FF2B5EF4-FFF2-40B4-BE49-F238E27FC236}">
                    <a16:creationId xmlns:a16="http://schemas.microsoft.com/office/drawing/2014/main" id="{5CDC0281-8E2A-13A3-60A3-EC98BB601F12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2" name="Google Shape;9165;p70">
                <a:extLst>
                  <a:ext uri="{FF2B5EF4-FFF2-40B4-BE49-F238E27FC236}">
                    <a16:creationId xmlns:a16="http://schemas.microsoft.com/office/drawing/2014/main" id="{EB9C3686-6951-B3FF-A197-F61E95B7C48E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3" name="Google Shape;9166;p70">
                <a:extLst>
                  <a:ext uri="{FF2B5EF4-FFF2-40B4-BE49-F238E27FC236}">
                    <a16:creationId xmlns:a16="http://schemas.microsoft.com/office/drawing/2014/main" id="{F870E774-A08B-05AF-B62D-AA02B7DED687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4" name="Google Shape;9167;p70">
                <a:extLst>
                  <a:ext uri="{FF2B5EF4-FFF2-40B4-BE49-F238E27FC236}">
                    <a16:creationId xmlns:a16="http://schemas.microsoft.com/office/drawing/2014/main" id="{AE904B9C-BE82-817A-204C-35B8E60B42FF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5" name="Google Shape;9168;p70">
                <a:extLst>
                  <a:ext uri="{FF2B5EF4-FFF2-40B4-BE49-F238E27FC236}">
                    <a16:creationId xmlns:a16="http://schemas.microsoft.com/office/drawing/2014/main" id="{6D94A1D0-4F29-C3B5-FD7D-7D1B110A6182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6" name="Google Shape;9169;p70">
                <a:extLst>
                  <a:ext uri="{FF2B5EF4-FFF2-40B4-BE49-F238E27FC236}">
                    <a16:creationId xmlns:a16="http://schemas.microsoft.com/office/drawing/2014/main" id="{2DEBC46A-6D7F-C96C-6CA8-04FBEC11971C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7" name="Google Shape;9170;p70">
                <a:extLst>
                  <a:ext uri="{FF2B5EF4-FFF2-40B4-BE49-F238E27FC236}">
                    <a16:creationId xmlns:a16="http://schemas.microsoft.com/office/drawing/2014/main" id="{9801506B-DBB2-81CC-D2AC-9436F1C7CD7C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8" name="Google Shape;9171;p70">
                <a:extLst>
                  <a:ext uri="{FF2B5EF4-FFF2-40B4-BE49-F238E27FC236}">
                    <a16:creationId xmlns:a16="http://schemas.microsoft.com/office/drawing/2014/main" id="{80499C03-48B2-8BDF-9F99-47D8A730B680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19" name="Google Shape;5924;p42">
            <a:extLst>
              <a:ext uri="{FF2B5EF4-FFF2-40B4-BE49-F238E27FC236}">
                <a16:creationId xmlns:a16="http://schemas.microsoft.com/office/drawing/2014/main" id="{CB704ED5-A728-F7A7-0AF7-DCB5659A55E2}"/>
              </a:ext>
            </a:extLst>
          </p:cNvPr>
          <p:cNvGrpSpPr/>
          <p:nvPr/>
        </p:nvGrpSpPr>
        <p:grpSpPr>
          <a:xfrm>
            <a:off x="345273" y="3843479"/>
            <a:ext cx="820256" cy="954227"/>
            <a:chOff x="3463598" y="224200"/>
            <a:chExt cx="820256" cy="954227"/>
          </a:xfrm>
        </p:grpSpPr>
        <p:sp>
          <p:nvSpPr>
            <p:cNvPr id="55320" name="Google Shape;5925;p42">
              <a:extLst>
                <a:ext uri="{FF2B5EF4-FFF2-40B4-BE49-F238E27FC236}">
                  <a16:creationId xmlns:a16="http://schemas.microsoft.com/office/drawing/2014/main" id="{36A38C6D-9F7F-EC3D-93B3-E5A15B0FC9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21" name="Google Shape;5926;p42">
              <a:extLst>
                <a:ext uri="{FF2B5EF4-FFF2-40B4-BE49-F238E27FC236}">
                  <a16:creationId xmlns:a16="http://schemas.microsoft.com/office/drawing/2014/main" id="{2B8AF50F-E271-80AB-F969-713B1BEFC498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55322" name="Google Shape;5927;p42">
                <a:extLst>
                  <a:ext uri="{FF2B5EF4-FFF2-40B4-BE49-F238E27FC236}">
                    <a16:creationId xmlns:a16="http://schemas.microsoft.com/office/drawing/2014/main" id="{E62097D8-0E60-DF62-F7F1-0FA5E5DA9AEC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3" name="Google Shape;5928;p42">
                <a:extLst>
                  <a:ext uri="{FF2B5EF4-FFF2-40B4-BE49-F238E27FC236}">
                    <a16:creationId xmlns:a16="http://schemas.microsoft.com/office/drawing/2014/main" id="{B7B8B04C-8534-1B1E-B3B4-51CD4B0D0A25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4" name="Google Shape;5929;p42">
                <a:extLst>
                  <a:ext uri="{FF2B5EF4-FFF2-40B4-BE49-F238E27FC236}">
                    <a16:creationId xmlns:a16="http://schemas.microsoft.com/office/drawing/2014/main" id="{9F086B38-C634-B9B0-4317-CF1C6AFBCABC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5" name="Google Shape;5930;p42">
                <a:extLst>
                  <a:ext uri="{FF2B5EF4-FFF2-40B4-BE49-F238E27FC236}">
                    <a16:creationId xmlns:a16="http://schemas.microsoft.com/office/drawing/2014/main" id="{D9C7BC6D-06E8-4A0F-37E5-ACE9EB759183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6" name="Google Shape;5931;p42">
                <a:extLst>
                  <a:ext uri="{FF2B5EF4-FFF2-40B4-BE49-F238E27FC236}">
                    <a16:creationId xmlns:a16="http://schemas.microsoft.com/office/drawing/2014/main" id="{D4577AE1-DB91-9983-C23F-9A3EB47F4520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7" name="Google Shape;5932;p42">
                <a:extLst>
                  <a:ext uri="{FF2B5EF4-FFF2-40B4-BE49-F238E27FC236}">
                    <a16:creationId xmlns:a16="http://schemas.microsoft.com/office/drawing/2014/main" id="{70BCC3DD-7A92-CA56-DAC2-C80595BC6169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8" name="Google Shape;5933;p42">
                <a:extLst>
                  <a:ext uri="{FF2B5EF4-FFF2-40B4-BE49-F238E27FC236}">
                    <a16:creationId xmlns:a16="http://schemas.microsoft.com/office/drawing/2014/main" id="{428C0C95-26E4-D500-19A0-F3A34417BDEB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9" name="Google Shape;5934;p42">
                <a:extLst>
                  <a:ext uri="{FF2B5EF4-FFF2-40B4-BE49-F238E27FC236}">
                    <a16:creationId xmlns:a16="http://schemas.microsoft.com/office/drawing/2014/main" id="{73680E05-F0E5-DD17-9DE4-1E85FBE1498F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0" name="Google Shape;5935;p42">
                <a:extLst>
                  <a:ext uri="{FF2B5EF4-FFF2-40B4-BE49-F238E27FC236}">
                    <a16:creationId xmlns:a16="http://schemas.microsoft.com/office/drawing/2014/main" id="{16110431-FE53-5BD7-DED0-C99541F6A354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1" name="Google Shape;5936;p42">
                <a:extLst>
                  <a:ext uri="{FF2B5EF4-FFF2-40B4-BE49-F238E27FC236}">
                    <a16:creationId xmlns:a16="http://schemas.microsoft.com/office/drawing/2014/main" id="{A799B9F6-6CC3-48C5-8B68-8C004CC15E27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2" name="Google Shape;5937;p42">
                <a:extLst>
                  <a:ext uri="{FF2B5EF4-FFF2-40B4-BE49-F238E27FC236}">
                    <a16:creationId xmlns:a16="http://schemas.microsoft.com/office/drawing/2014/main" id="{31BB81BA-CB0B-423A-4D0F-5F1192008746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3" name="Google Shape;5938;p42">
                <a:extLst>
                  <a:ext uri="{FF2B5EF4-FFF2-40B4-BE49-F238E27FC236}">
                    <a16:creationId xmlns:a16="http://schemas.microsoft.com/office/drawing/2014/main" id="{594E7013-0F84-D91C-3B85-5DECA9CE4DD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4" name="Google Shape;5939;p42">
                <a:extLst>
                  <a:ext uri="{FF2B5EF4-FFF2-40B4-BE49-F238E27FC236}">
                    <a16:creationId xmlns:a16="http://schemas.microsoft.com/office/drawing/2014/main" id="{19AB8C60-ADFD-2642-55B0-A36C81705819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5" name="Google Shape;5940;p42">
                <a:extLst>
                  <a:ext uri="{FF2B5EF4-FFF2-40B4-BE49-F238E27FC236}">
                    <a16:creationId xmlns:a16="http://schemas.microsoft.com/office/drawing/2014/main" id="{4887363C-4D7F-6672-0114-8BD273621170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6" name="Google Shape;5941;p42">
                <a:extLst>
                  <a:ext uri="{FF2B5EF4-FFF2-40B4-BE49-F238E27FC236}">
                    <a16:creationId xmlns:a16="http://schemas.microsoft.com/office/drawing/2014/main" id="{E55EBFB1-A4D4-845C-3E9D-552EC1C3CBED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7" name="Google Shape;5942;p42">
                <a:extLst>
                  <a:ext uri="{FF2B5EF4-FFF2-40B4-BE49-F238E27FC236}">
                    <a16:creationId xmlns:a16="http://schemas.microsoft.com/office/drawing/2014/main" id="{0301EC00-10F8-D95B-365E-D903F77A42FF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8" name="Google Shape;5943;p42">
                <a:extLst>
                  <a:ext uri="{FF2B5EF4-FFF2-40B4-BE49-F238E27FC236}">
                    <a16:creationId xmlns:a16="http://schemas.microsoft.com/office/drawing/2014/main" id="{205751DE-49FA-6048-40A5-816964442507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9" name="Google Shape;5944;p42">
                <a:extLst>
                  <a:ext uri="{FF2B5EF4-FFF2-40B4-BE49-F238E27FC236}">
                    <a16:creationId xmlns:a16="http://schemas.microsoft.com/office/drawing/2014/main" id="{A7788523-7A1B-8B37-9E41-236427C2F77D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0" name="Google Shape;5945;p42">
                <a:extLst>
                  <a:ext uri="{FF2B5EF4-FFF2-40B4-BE49-F238E27FC236}">
                    <a16:creationId xmlns:a16="http://schemas.microsoft.com/office/drawing/2014/main" id="{6963759A-132B-A222-4D38-435ABDD4E332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1" name="Google Shape;5946;p42">
                <a:extLst>
                  <a:ext uri="{FF2B5EF4-FFF2-40B4-BE49-F238E27FC236}">
                    <a16:creationId xmlns:a16="http://schemas.microsoft.com/office/drawing/2014/main" id="{FC122A5A-B8EC-40B4-70DF-4C6027AC00C9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2" name="Google Shape;5947;p42">
                <a:extLst>
                  <a:ext uri="{FF2B5EF4-FFF2-40B4-BE49-F238E27FC236}">
                    <a16:creationId xmlns:a16="http://schemas.microsoft.com/office/drawing/2014/main" id="{4E8825D2-978B-DC34-5AF7-9BBD2AFA18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3" name="Google Shape;5948;p42">
                <a:extLst>
                  <a:ext uri="{FF2B5EF4-FFF2-40B4-BE49-F238E27FC236}">
                    <a16:creationId xmlns:a16="http://schemas.microsoft.com/office/drawing/2014/main" id="{22997402-6210-1648-E299-ED4F45B4C6C1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4" name="Google Shape;5949;p42">
                <a:extLst>
                  <a:ext uri="{FF2B5EF4-FFF2-40B4-BE49-F238E27FC236}">
                    <a16:creationId xmlns:a16="http://schemas.microsoft.com/office/drawing/2014/main" id="{F21DBC2D-07A9-79A5-02F6-7BD2D6726E52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5" name="Google Shape;5950;p42">
                <a:extLst>
                  <a:ext uri="{FF2B5EF4-FFF2-40B4-BE49-F238E27FC236}">
                    <a16:creationId xmlns:a16="http://schemas.microsoft.com/office/drawing/2014/main" id="{0E4240AA-FC77-7492-9946-BBD9C58BEA5B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6" name="Google Shape;5951;p42">
                <a:extLst>
                  <a:ext uri="{FF2B5EF4-FFF2-40B4-BE49-F238E27FC236}">
                    <a16:creationId xmlns:a16="http://schemas.microsoft.com/office/drawing/2014/main" id="{7C0DAA92-1BB9-03CB-9373-7272EDB567BC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7" name="Google Shape;5952;p42">
                <a:extLst>
                  <a:ext uri="{FF2B5EF4-FFF2-40B4-BE49-F238E27FC236}">
                    <a16:creationId xmlns:a16="http://schemas.microsoft.com/office/drawing/2014/main" id="{7A90987F-10FE-037D-D39D-63D67BAE3A87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8" name="Google Shape;5953;p42">
                <a:extLst>
                  <a:ext uri="{FF2B5EF4-FFF2-40B4-BE49-F238E27FC236}">
                    <a16:creationId xmlns:a16="http://schemas.microsoft.com/office/drawing/2014/main" id="{E5C5E0F4-4D6A-4332-25B1-0F3C1B1E97B1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9" name="Google Shape;5954;p42">
                <a:extLst>
                  <a:ext uri="{FF2B5EF4-FFF2-40B4-BE49-F238E27FC236}">
                    <a16:creationId xmlns:a16="http://schemas.microsoft.com/office/drawing/2014/main" id="{21E9B98F-F23E-AD3C-30C2-0DE016919514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50" name="Google Shape;9136;p70">
            <a:extLst>
              <a:ext uri="{FF2B5EF4-FFF2-40B4-BE49-F238E27FC236}">
                <a16:creationId xmlns:a16="http://schemas.microsoft.com/office/drawing/2014/main" id="{425E0133-E015-F2E5-4B5F-D3FC08907034}"/>
              </a:ext>
            </a:extLst>
          </p:cNvPr>
          <p:cNvGrpSpPr/>
          <p:nvPr/>
        </p:nvGrpSpPr>
        <p:grpSpPr>
          <a:xfrm>
            <a:off x="7471698" y="2680053"/>
            <a:ext cx="1011386" cy="838172"/>
            <a:chOff x="7760848" y="1218878"/>
            <a:chExt cx="1011386" cy="838172"/>
          </a:xfrm>
        </p:grpSpPr>
        <p:sp>
          <p:nvSpPr>
            <p:cNvPr id="55351" name="Google Shape;9137;p70">
              <a:extLst>
                <a:ext uri="{FF2B5EF4-FFF2-40B4-BE49-F238E27FC236}">
                  <a16:creationId xmlns:a16="http://schemas.microsoft.com/office/drawing/2014/main" id="{184D4C73-5A36-AABA-6492-BC94A6E00159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2" name="Google Shape;9138;p70">
              <a:extLst>
                <a:ext uri="{FF2B5EF4-FFF2-40B4-BE49-F238E27FC236}">
                  <a16:creationId xmlns:a16="http://schemas.microsoft.com/office/drawing/2014/main" id="{7C5055BF-78D7-560A-CCE6-2397DCC52DED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5353" name="Google Shape;9139;p70">
                <a:extLst>
                  <a:ext uri="{FF2B5EF4-FFF2-40B4-BE49-F238E27FC236}">
                    <a16:creationId xmlns:a16="http://schemas.microsoft.com/office/drawing/2014/main" id="{F931D742-8EF9-A59A-37AC-EF9AE3411A6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4" name="Google Shape;9140;p70">
                <a:extLst>
                  <a:ext uri="{FF2B5EF4-FFF2-40B4-BE49-F238E27FC236}">
                    <a16:creationId xmlns:a16="http://schemas.microsoft.com/office/drawing/2014/main" id="{1C6310E7-407F-E921-F62E-96148EB72932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5" name="Google Shape;9141;p70">
                <a:extLst>
                  <a:ext uri="{FF2B5EF4-FFF2-40B4-BE49-F238E27FC236}">
                    <a16:creationId xmlns:a16="http://schemas.microsoft.com/office/drawing/2014/main" id="{9F681522-A513-0393-F4D3-C0B8302CE865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6" name="Google Shape;9142;p70">
                <a:extLst>
                  <a:ext uri="{FF2B5EF4-FFF2-40B4-BE49-F238E27FC236}">
                    <a16:creationId xmlns:a16="http://schemas.microsoft.com/office/drawing/2014/main" id="{2F007124-6811-98B5-9722-EABF9E72EBF1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7" name="Google Shape;9143;p70">
                <a:extLst>
                  <a:ext uri="{FF2B5EF4-FFF2-40B4-BE49-F238E27FC236}">
                    <a16:creationId xmlns:a16="http://schemas.microsoft.com/office/drawing/2014/main" id="{405DC8AC-70AD-4FEF-F2C2-042FC3B6E852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8" name="Google Shape;9144;p70">
                <a:extLst>
                  <a:ext uri="{FF2B5EF4-FFF2-40B4-BE49-F238E27FC236}">
                    <a16:creationId xmlns:a16="http://schemas.microsoft.com/office/drawing/2014/main" id="{91F288A0-A693-4305-3E5B-DC8D420A484D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9" name="Google Shape;9145;p70">
                <a:extLst>
                  <a:ext uri="{FF2B5EF4-FFF2-40B4-BE49-F238E27FC236}">
                    <a16:creationId xmlns:a16="http://schemas.microsoft.com/office/drawing/2014/main" id="{6B9A8A2C-43B7-DBB3-A5CA-00C912C71F6F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0" name="Google Shape;9146;p70">
                <a:extLst>
                  <a:ext uri="{FF2B5EF4-FFF2-40B4-BE49-F238E27FC236}">
                    <a16:creationId xmlns:a16="http://schemas.microsoft.com/office/drawing/2014/main" id="{5B740558-BA3D-FEEB-677A-63CACD2DC50E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1" name="Google Shape;9147;p70">
                <a:extLst>
                  <a:ext uri="{FF2B5EF4-FFF2-40B4-BE49-F238E27FC236}">
                    <a16:creationId xmlns:a16="http://schemas.microsoft.com/office/drawing/2014/main" id="{508B2BD8-13C8-E067-7E7C-5B571279FE89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2" name="Google Shape;9148;p70">
                <a:extLst>
                  <a:ext uri="{FF2B5EF4-FFF2-40B4-BE49-F238E27FC236}">
                    <a16:creationId xmlns:a16="http://schemas.microsoft.com/office/drawing/2014/main" id="{49A6642A-4C5F-2390-7E8F-DD167B7617A6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3" name="Google Shape;9149;p70">
                <a:extLst>
                  <a:ext uri="{FF2B5EF4-FFF2-40B4-BE49-F238E27FC236}">
                    <a16:creationId xmlns:a16="http://schemas.microsoft.com/office/drawing/2014/main" id="{242F2228-5EDB-52FA-F395-A944EE29CAA1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4" name="Google Shape;9150;p70">
                <a:extLst>
                  <a:ext uri="{FF2B5EF4-FFF2-40B4-BE49-F238E27FC236}">
                    <a16:creationId xmlns:a16="http://schemas.microsoft.com/office/drawing/2014/main" id="{F4D9F431-6936-EF81-A760-8E430CBB4D23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5" name="Google Shape;9151;p70">
                <a:extLst>
                  <a:ext uri="{FF2B5EF4-FFF2-40B4-BE49-F238E27FC236}">
                    <a16:creationId xmlns:a16="http://schemas.microsoft.com/office/drawing/2014/main" id="{5926F589-0A2D-E4C5-F7DC-934237F92E38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6" name="Google Shape;9152;p70">
                <a:extLst>
                  <a:ext uri="{FF2B5EF4-FFF2-40B4-BE49-F238E27FC236}">
                    <a16:creationId xmlns:a16="http://schemas.microsoft.com/office/drawing/2014/main" id="{62D90C40-EED1-34FD-879E-2FB3A96CBD9A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7" name="Google Shape;9153;p70">
                <a:extLst>
                  <a:ext uri="{FF2B5EF4-FFF2-40B4-BE49-F238E27FC236}">
                    <a16:creationId xmlns:a16="http://schemas.microsoft.com/office/drawing/2014/main" id="{4AD7F48B-FE30-0887-7B4D-D9B85990A339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8" name="Google Shape;9154;p70">
                <a:extLst>
                  <a:ext uri="{FF2B5EF4-FFF2-40B4-BE49-F238E27FC236}">
                    <a16:creationId xmlns:a16="http://schemas.microsoft.com/office/drawing/2014/main" id="{4F1890AE-106A-7CA3-934D-113481C3DFB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9" name="Google Shape;9155;p70">
                <a:extLst>
                  <a:ext uri="{FF2B5EF4-FFF2-40B4-BE49-F238E27FC236}">
                    <a16:creationId xmlns:a16="http://schemas.microsoft.com/office/drawing/2014/main" id="{4B6B9C6D-5945-A39C-646E-1D096054E5CA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0" name="Google Shape;9156;p70">
                <a:extLst>
                  <a:ext uri="{FF2B5EF4-FFF2-40B4-BE49-F238E27FC236}">
                    <a16:creationId xmlns:a16="http://schemas.microsoft.com/office/drawing/2014/main" id="{8C168B8D-819E-71C1-66E6-6328CCBBC31D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1" name="Google Shape;9157;p70">
                <a:extLst>
                  <a:ext uri="{FF2B5EF4-FFF2-40B4-BE49-F238E27FC236}">
                    <a16:creationId xmlns:a16="http://schemas.microsoft.com/office/drawing/2014/main" id="{1E2ECB05-AE9D-4212-1317-9D8ACCEFB12F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2" name="Google Shape;9158;p70">
                <a:extLst>
                  <a:ext uri="{FF2B5EF4-FFF2-40B4-BE49-F238E27FC236}">
                    <a16:creationId xmlns:a16="http://schemas.microsoft.com/office/drawing/2014/main" id="{E72BFEAF-D290-8C73-9576-3177B14F0B10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73" name="Google Shape;5906;p42">
            <a:extLst>
              <a:ext uri="{FF2B5EF4-FFF2-40B4-BE49-F238E27FC236}">
                <a16:creationId xmlns:a16="http://schemas.microsoft.com/office/drawing/2014/main" id="{42B863FA-DF32-2D45-CEA4-930C1EDFA352}"/>
              </a:ext>
            </a:extLst>
          </p:cNvPr>
          <p:cNvGrpSpPr/>
          <p:nvPr/>
        </p:nvGrpSpPr>
        <p:grpSpPr>
          <a:xfrm rot="2700000">
            <a:off x="139487" y="1857544"/>
            <a:ext cx="478576" cy="1069476"/>
            <a:chOff x="3101298" y="375482"/>
            <a:chExt cx="370854" cy="828749"/>
          </a:xfrm>
        </p:grpSpPr>
        <p:sp>
          <p:nvSpPr>
            <p:cNvPr id="55374" name="Google Shape;5907;p42">
              <a:extLst>
                <a:ext uri="{FF2B5EF4-FFF2-40B4-BE49-F238E27FC236}">
                  <a16:creationId xmlns:a16="http://schemas.microsoft.com/office/drawing/2014/main" id="{009005B4-7C8C-9588-BCC5-6877E0EAC4A0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75" name="Google Shape;5908;p42">
              <a:extLst>
                <a:ext uri="{FF2B5EF4-FFF2-40B4-BE49-F238E27FC236}">
                  <a16:creationId xmlns:a16="http://schemas.microsoft.com/office/drawing/2014/main" id="{FADF8CDF-B059-3FCB-BC63-4F91067E524B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55376" name="Google Shape;5909;p42">
                <a:extLst>
                  <a:ext uri="{FF2B5EF4-FFF2-40B4-BE49-F238E27FC236}">
                    <a16:creationId xmlns:a16="http://schemas.microsoft.com/office/drawing/2014/main" id="{0BADF7E7-3C31-CCB5-9249-FEAA0A7087C6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7" name="Google Shape;5910;p42">
                <a:extLst>
                  <a:ext uri="{FF2B5EF4-FFF2-40B4-BE49-F238E27FC236}">
                    <a16:creationId xmlns:a16="http://schemas.microsoft.com/office/drawing/2014/main" id="{088B2CCC-94AD-3151-B65D-3C891AFF70C1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8" name="Google Shape;5911;p42">
                <a:extLst>
                  <a:ext uri="{FF2B5EF4-FFF2-40B4-BE49-F238E27FC236}">
                    <a16:creationId xmlns:a16="http://schemas.microsoft.com/office/drawing/2014/main" id="{7831ED2B-4DAE-FF8C-7EB3-AFF2D89078FF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9" name="Google Shape;5912;p42">
                <a:extLst>
                  <a:ext uri="{FF2B5EF4-FFF2-40B4-BE49-F238E27FC236}">
                    <a16:creationId xmlns:a16="http://schemas.microsoft.com/office/drawing/2014/main" id="{8B61B342-4C1B-659E-8E3A-3EB5BEE29A89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0" name="Google Shape;5913;p42">
                <a:extLst>
                  <a:ext uri="{FF2B5EF4-FFF2-40B4-BE49-F238E27FC236}">
                    <a16:creationId xmlns:a16="http://schemas.microsoft.com/office/drawing/2014/main" id="{D9CED232-5B94-DFE3-9C4C-36D65CAF7765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1" name="Google Shape;5914;p42">
                <a:extLst>
                  <a:ext uri="{FF2B5EF4-FFF2-40B4-BE49-F238E27FC236}">
                    <a16:creationId xmlns:a16="http://schemas.microsoft.com/office/drawing/2014/main" id="{2FAA3697-5723-C045-841B-8D893C11940B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2" name="Google Shape;5915;p42">
                <a:extLst>
                  <a:ext uri="{FF2B5EF4-FFF2-40B4-BE49-F238E27FC236}">
                    <a16:creationId xmlns:a16="http://schemas.microsoft.com/office/drawing/2014/main" id="{0B8AA366-56EF-1CA4-CDB4-FAB7F5602765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3" name="Google Shape;5916;p42">
                <a:extLst>
                  <a:ext uri="{FF2B5EF4-FFF2-40B4-BE49-F238E27FC236}">
                    <a16:creationId xmlns:a16="http://schemas.microsoft.com/office/drawing/2014/main" id="{5B4CED14-1507-B28E-DAF1-C0152156E6B1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4" name="Google Shape;5917;p42">
                <a:extLst>
                  <a:ext uri="{FF2B5EF4-FFF2-40B4-BE49-F238E27FC236}">
                    <a16:creationId xmlns:a16="http://schemas.microsoft.com/office/drawing/2014/main" id="{DB2943A6-743C-4B8C-5120-6C170F1E2EAA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5" name="Google Shape;5918;p42">
                <a:extLst>
                  <a:ext uri="{FF2B5EF4-FFF2-40B4-BE49-F238E27FC236}">
                    <a16:creationId xmlns:a16="http://schemas.microsoft.com/office/drawing/2014/main" id="{473FE1ED-647A-35C1-637D-145D5153805C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6" name="Google Shape;5919;p42">
                <a:extLst>
                  <a:ext uri="{FF2B5EF4-FFF2-40B4-BE49-F238E27FC236}">
                    <a16:creationId xmlns:a16="http://schemas.microsoft.com/office/drawing/2014/main" id="{A0F6C284-7B36-75A2-7DD9-7E17105047BA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7" name="Google Shape;5920;p42">
                <a:extLst>
                  <a:ext uri="{FF2B5EF4-FFF2-40B4-BE49-F238E27FC236}">
                    <a16:creationId xmlns:a16="http://schemas.microsoft.com/office/drawing/2014/main" id="{0E68C41B-ECAF-D1A8-2392-76A1B7507817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8" name="Google Shape;5921;p42">
                <a:extLst>
                  <a:ext uri="{FF2B5EF4-FFF2-40B4-BE49-F238E27FC236}">
                    <a16:creationId xmlns:a16="http://schemas.microsoft.com/office/drawing/2014/main" id="{CA59D205-35FB-3B33-C215-B93928BA3B02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9" name="Google Shape;5922;p42">
                <a:extLst>
                  <a:ext uri="{FF2B5EF4-FFF2-40B4-BE49-F238E27FC236}">
                    <a16:creationId xmlns:a16="http://schemas.microsoft.com/office/drawing/2014/main" id="{8DF7772F-868B-69A0-BB6F-D10C76FCDDD2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0" name="Google Shape;5923;p42">
                <a:extLst>
                  <a:ext uri="{FF2B5EF4-FFF2-40B4-BE49-F238E27FC236}">
                    <a16:creationId xmlns:a16="http://schemas.microsoft.com/office/drawing/2014/main" id="{8DCC4163-61CC-1FDB-ABB3-D7E4E76A2A84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398" name="AutoShape 5">
            <a:extLst>
              <a:ext uri="{FF2B5EF4-FFF2-40B4-BE49-F238E27FC236}">
                <a16:creationId xmlns:a16="http://schemas.microsoft.com/office/drawing/2014/main" id="{83B5C47B-2AD0-3CF8-0029-E3565713F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1994" y="4170521"/>
            <a:ext cx="1833073" cy="701279"/>
          </a:xfrm>
          <a:custGeom>
            <a:avLst/>
            <a:gdLst>
              <a:gd name="connsiteX0" fmla="*/ 0 w 1833073"/>
              <a:gd name="connsiteY0" fmla="*/ 0 h 701279"/>
              <a:gd name="connsiteX1" fmla="*/ 0 w 1833073"/>
              <a:gd name="connsiteY1" fmla="*/ 0 h 701279"/>
              <a:gd name="connsiteX2" fmla="*/ 1833073 w 1833073"/>
              <a:gd name="connsiteY2" fmla="*/ 0 h 701279"/>
              <a:gd name="connsiteX3" fmla="*/ 1833073 w 1833073"/>
              <a:gd name="connsiteY3" fmla="*/ 0 h 701279"/>
              <a:gd name="connsiteX4" fmla="*/ 1833073 w 1833073"/>
              <a:gd name="connsiteY4" fmla="*/ 701279 h 701279"/>
              <a:gd name="connsiteX5" fmla="*/ 1833073 w 1833073"/>
              <a:gd name="connsiteY5" fmla="*/ 701279 h 701279"/>
              <a:gd name="connsiteX6" fmla="*/ 0 w 1833073"/>
              <a:gd name="connsiteY6" fmla="*/ 701279 h 701279"/>
              <a:gd name="connsiteX7" fmla="*/ 0 w 1833073"/>
              <a:gd name="connsiteY7" fmla="*/ 701279 h 701279"/>
              <a:gd name="connsiteX8" fmla="*/ 0 w 1833073"/>
              <a:gd name="connsiteY8" fmla="*/ 0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33073" h="701279" fill="none" extrusionOk="0">
                <a:moveTo>
                  <a:pt x="0" y="0"/>
                </a:moveTo>
                <a:lnTo>
                  <a:pt x="0" y="0"/>
                </a:lnTo>
                <a:cubicBezTo>
                  <a:pt x="198625" y="-154326"/>
                  <a:pt x="1058780" y="106881"/>
                  <a:pt x="1833073" y="0"/>
                </a:cubicBezTo>
                <a:lnTo>
                  <a:pt x="1833073" y="0"/>
                </a:lnTo>
                <a:cubicBezTo>
                  <a:pt x="1858604" y="301768"/>
                  <a:pt x="1801380" y="593284"/>
                  <a:pt x="1833073" y="701279"/>
                </a:cubicBezTo>
                <a:lnTo>
                  <a:pt x="1833073" y="701279"/>
                </a:lnTo>
                <a:cubicBezTo>
                  <a:pt x="1045897" y="766026"/>
                  <a:pt x="771379" y="706330"/>
                  <a:pt x="0" y="701279"/>
                </a:cubicBezTo>
                <a:lnTo>
                  <a:pt x="0" y="701279"/>
                </a:lnTo>
                <a:cubicBezTo>
                  <a:pt x="-24275" y="389329"/>
                  <a:pt x="-49608" y="137633"/>
                  <a:pt x="0" y="0"/>
                </a:cubicBezTo>
                <a:close/>
              </a:path>
              <a:path w="1833073" h="701279" stroke="0" extrusionOk="0">
                <a:moveTo>
                  <a:pt x="0" y="0"/>
                </a:moveTo>
                <a:lnTo>
                  <a:pt x="0" y="0"/>
                </a:lnTo>
                <a:cubicBezTo>
                  <a:pt x="410144" y="65191"/>
                  <a:pt x="1649014" y="-74948"/>
                  <a:pt x="1833073" y="0"/>
                </a:cubicBezTo>
                <a:lnTo>
                  <a:pt x="1833073" y="0"/>
                </a:lnTo>
                <a:cubicBezTo>
                  <a:pt x="1818323" y="129605"/>
                  <a:pt x="1850187" y="422778"/>
                  <a:pt x="1833073" y="701279"/>
                </a:cubicBezTo>
                <a:lnTo>
                  <a:pt x="1833073" y="701279"/>
                </a:lnTo>
                <a:cubicBezTo>
                  <a:pt x="1010802" y="794259"/>
                  <a:pt x="696631" y="739214"/>
                  <a:pt x="0" y="701279"/>
                </a:cubicBezTo>
                <a:lnTo>
                  <a:pt x="0" y="701279"/>
                </a:lnTo>
                <a:cubicBezTo>
                  <a:pt x="23806" y="452981"/>
                  <a:pt x="60903" y="85837"/>
                  <a:pt x="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2783763227">
                  <a:prstGeom prst="roundRect">
                    <a:avLst>
                      <a:gd name="adj" fmla="val 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halkboard" panose="03050602040202020205" pitchFamily="66" charset="77"/>
              </a:rPr>
              <a:t>pl</a:t>
            </a:r>
            <a:endParaRPr lang="en-GB" sz="2400" b="1" dirty="0">
              <a:latin typeface="Chalkboard" panose="03050602040202020205" pitchFamily="66" charset="77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CF551B46-8716-F865-2A91-D92185491D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305139" y="2760781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 err="1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alg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B15172B-133B-A143-0304-3E3680057EE9}"/>
              </a:ext>
            </a:extLst>
          </p:cNvPr>
          <p:cNvSpPr/>
          <p:nvPr/>
        </p:nvSpPr>
        <p:spPr>
          <a:xfrm>
            <a:off x="1059981" y="1984157"/>
            <a:ext cx="1415772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__</a:t>
            </a:r>
          </a:p>
        </p:txBody>
      </p:sp>
      <p:sp>
        <p:nvSpPr>
          <p:cNvPr id="55392" name="Oval 55391">
            <a:extLst>
              <a:ext uri="{FF2B5EF4-FFF2-40B4-BE49-F238E27FC236}">
                <a16:creationId xmlns:a16="http://schemas.microsoft.com/office/drawing/2014/main" id="{8709744E-C0C9-AF9E-5068-34C6132FF0CA}"/>
              </a:ext>
            </a:extLst>
          </p:cNvPr>
          <p:cNvSpPr/>
          <p:nvPr/>
        </p:nvSpPr>
        <p:spPr>
          <a:xfrm>
            <a:off x="4798422" y="1547039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5393" name="Oval 55392">
            <a:extLst>
              <a:ext uri="{FF2B5EF4-FFF2-40B4-BE49-F238E27FC236}">
                <a16:creationId xmlns:a16="http://schemas.microsoft.com/office/drawing/2014/main" id="{66087F54-7B3C-F422-7905-CBBDCC1EC3AB}"/>
              </a:ext>
            </a:extLst>
          </p:cNvPr>
          <p:cNvSpPr/>
          <p:nvPr/>
        </p:nvSpPr>
        <p:spPr>
          <a:xfrm>
            <a:off x="4748616" y="1577448"/>
            <a:ext cx="2426278" cy="2344520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pic>
        <p:nvPicPr>
          <p:cNvPr id="55399" name="Picture 55398">
            <a:extLst>
              <a:ext uri="{FF2B5EF4-FFF2-40B4-BE49-F238E27FC236}">
                <a16:creationId xmlns:a16="http://schemas.microsoft.com/office/drawing/2014/main" id="{AD654F43-02BE-232A-ABC5-37AFD6B506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01775" y="2247161"/>
            <a:ext cx="900219" cy="9542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33793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53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5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1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53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" dur="500"/>
                                        <p:tgtEl>
                                          <p:spTgt spid="55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55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0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553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55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98"/>
                  </p:tgtEl>
                </p:cond>
              </p:nextCondLst>
            </p:seq>
          </p:childTnLst>
        </p:cTn>
      </p:par>
    </p:tnLst>
    <p:bldLst>
      <p:bldP spid="55301" grpId="0" animBg="1"/>
      <p:bldP spid="55398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9" name="AutoShape 3">
            <a:extLst>
              <a:ext uri="{FF2B5EF4-FFF2-40B4-BE49-F238E27FC236}">
                <a16:creationId xmlns:a16="http://schemas.microsoft.com/office/drawing/2014/main" id="{CE0C7BAF-2DD3-E258-28E8-179695C11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6666" y="4192191"/>
            <a:ext cx="2062163" cy="701278"/>
          </a:xfrm>
          <a:custGeom>
            <a:avLst/>
            <a:gdLst>
              <a:gd name="connsiteX0" fmla="*/ 0 w 2062163"/>
              <a:gd name="connsiteY0" fmla="*/ 116882 h 701278"/>
              <a:gd name="connsiteX1" fmla="*/ 116882 w 2062163"/>
              <a:gd name="connsiteY1" fmla="*/ 0 h 701278"/>
              <a:gd name="connsiteX2" fmla="*/ 537414 w 2062163"/>
              <a:gd name="connsiteY2" fmla="*/ 0 h 701278"/>
              <a:gd name="connsiteX3" fmla="*/ 1012798 w 2062163"/>
              <a:gd name="connsiteY3" fmla="*/ 0 h 701278"/>
              <a:gd name="connsiteX4" fmla="*/ 1433329 w 2062163"/>
              <a:gd name="connsiteY4" fmla="*/ 0 h 701278"/>
              <a:gd name="connsiteX5" fmla="*/ 1945281 w 2062163"/>
              <a:gd name="connsiteY5" fmla="*/ 0 h 701278"/>
              <a:gd name="connsiteX6" fmla="*/ 2062163 w 2062163"/>
              <a:gd name="connsiteY6" fmla="*/ 116882 h 701278"/>
              <a:gd name="connsiteX7" fmla="*/ 2062163 w 2062163"/>
              <a:gd name="connsiteY7" fmla="*/ 584396 h 701278"/>
              <a:gd name="connsiteX8" fmla="*/ 1945281 w 2062163"/>
              <a:gd name="connsiteY8" fmla="*/ 701278 h 701278"/>
              <a:gd name="connsiteX9" fmla="*/ 1524749 w 2062163"/>
              <a:gd name="connsiteY9" fmla="*/ 701278 h 701278"/>
              <a:gd name="connsiteX10" fmla="*/ 1085933 w 2062163"/>
              <a:gd name="connsiteY10" fmla="*/ 701278 h 701278"/>
              <a:gd name="connsiteX11" fmla="*/ 610550 w 2062163"/>
              <a:gd name="connsiteY11" fmla="*/ 701278 h 701278"/>
              <a:gd name="connsiteX12" fmla="*/ 116882 w 2062163"/>
              <a:gd name="connsiteY12" fmla="*/ 701278 h 701278"/>
              <a:gd name="connsiteX13" fmla="*/ 0 w 2062163"/>
              <a:gd name="connsiteY13" fmla="*/ 584396 h 701278"/>
              <a:gd name="connsiteX14" fmla="*/ 0 w 2062163"/>
              <a:gd name="connsiteY14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62163" h="701278" fill="none" extrusionOk="0">
                <a:moveTo>
                  <a:pt x="0" y="116882"/>
                </a:moveTo>
                <a:cubicBezTo>
                  <a:pt x="6876" y="52787"/>
                  <a:pt x="50362" y="-5003"/>
                  <a:pt x="116882" y="0"/>
                </a:cubicBezTo>
                <a:cubicBezTo>
                  <a:pt x="221452" y="-16995"/>
                  <a:pt x="406526" y="10039"/>
                  <a:pt x="537414" y="0"/>
                </a:cubicBezTo>
                <a:cubicBezTo>
                  <a:pt x="668302" y="-10039"/>
                  <a:pt x="886527" y="41915"/>
                  <a:pt x="1012798" y="0"/>
                </a:cubicBezTo>
                <a:cubicBezTo>
                  <a:pt x="1139069" y="-41915"/>
                  <a:pt x="1279172" y="34530"/>
                  <a:pt x="1433329" y="0"/>
                </a:cubicBezTo>
                <a:cubicBezTo>
                  <a:pt x="1587486" y="-34530"/>
                  <a:pt x="1841106" y="54011"/>
                  <a:pt x="1945281" y="0"/>
                </a:cubicBezTo>
                <a:cubicBezTo>
                  <a:pt x="2027008" y="-8892"/>
                  <a:pt x="2067902" y="37283"/>
                  <a:pt x="2062163" y="116882"/>
                </a:cubicBezTo>
                <a:cubicBezTo>
                  <a:pt x="2117281" y="275357"/>
                  <a:pt x="2048269" y="413148"/>
                  <a:pt x="2062163" y="584396"/>
                </a:cubicBezTo>
                <a:cubicBezTo>
                  <a:pt x="2069948" y="655003"/>
                  <a:pt x="1996974" y="690041"/>
                  <a:pt x="1945281" y="701278"/>
                </a:cubicBezTo>
                <a:cubicBezTo>
                  <a:pt x="1746706" y="719538"/>
                  <a:pt x="1673462" y="682259"/>
                  <a:pt x="1524749" y="701278"/>
                </a:cubicBezTo>
                <a:cubicBezTo>
                  <a:pt x="1376036" y="720297"/>
                  <a:pt x="1304136" y="655938"/>
                  <a:pt x="1085933" y="701278"/>
                </a:cubicBezTo>
                <a:cubicBezTo>
                  <a:pt x="867730" y="746618"/>
                  <a:pt x="717543" y="689821"/>
                  <a:pt x="610550" y="701278"/>
                </a:cubicBezTo>
                <a:cubicBezTo>
                  <a:pt x="503557" y="712735"/>
                  <a:pt x="319876" y="677305"/>
                  <a:pt x="116882" y="701278"/>
                </a:cubicBezTo>
                <a:cubicBezTo>
                  <a:pt x="38355" y="696331"/>
                  <a:pt x="-4307" y="661512"/>
                  <a:pt x="0" y="584396"/>
                </a:cubicBezTo>
                <a:cubicBezTo>
                  <a:pt x="-11123" y="449363"/>
                  <a:pt x="18873" y="288979"/>
                  <a:pt x="0" y="116882"/>
                </a:cubicBezTo>
                <a:close/>
              </a:path>
              <a:path w="2062163" h="701278" stroke="0" extrusionOk="0">
                <a:moveTo>
                  <a:pt x="0" y="116882"/>
                </a:moveTo>
                <a:cubicBezTo>
                  <a:pt x="-7115" y="66724"/>
                  <a:pt x="57071" y="-9361"/>
                  <a:pt x="116882" y="0"/>
                </a:cubicBezTo>
                <a:cubicBezTo>
                  <a:pt x="242359" y="-23759"/>
                  <a:pt x="462403" y="45657"/>
                  <a:pt x="573982" y="0"/>
                </a:cubicBezTo>
                <a:cubicBezTo>
                  <a:pt x="685561" y="-45657"/>
                  <a:pt x="815383" y="47240"/>
                  <a:pt x="1049365" y="0"/>
                </a:cubicBezTo>
                <a:cubicBezTo>
                  <a:pt x="1283347" y="-47240"/>
                  <a:pt x="1383150" y="2581"/>
                  <a:pt x="1524749" y="0"/>
                </a:cubicBezTo>
                <a:cubicBezTo>
                  <a:pt x="1666348" y="-2581"/>
                  <a:pt x="1759017" y="27201"/>
                  <a:pt x="1945281" y="0"/>
                </a:cubicBezTo>
                <a:cubicBezTo>
                  <a:pt x="2012562" y="-3185"/>
                  <a:pt x="2068487" y="41745"/>
                  <a:pt x="2062163" y="116882"/>
                </a:cubicBezTo>
                <a:cubicBezTo>
                  <a:pt x="2095917" y="230200"/>
                  <a:pt x="2021301" y="352279"/>
                  <a:pt x="2062163" y="584396"/>
                </a:cubicBezTo>
                <a:cubicBezTo>
                  <a:pt x="2067216" y="646296"/>
                  <a:pt x="2022936" y="694552"/>
                  <a:pt x="1945281" y="701278"/>
                </a:cubicBezTo>
                <a:cubicBezTo>
                  <a:pt x="1790938" y="735987"/>
                  <a:pt x="1719997" y="660779"/>
                  <a:pt x="1524749" y="701278"/>
                </a:cubicBezTo>
                <a:cubicBezTo>
                  <a:pt x="1329501" y="741777"/>
                  <a:pt x="1252875" y="676262"/>
                  <a:pt x="1122501" y="701278"/>
                </a:cubicBezTo>
                <a:cubicBezTo>
                  <a:pt x="992127" y="726294"/>
                  <a:pt x="880975" y="678445"/>
                  <a:pt x="720254" y="701278"/>
                </a:cubicBezTo>
                <a:cubicBezTo>
                  <a:pt x="559533" y="724111"/>
                  <a:pt x="344227" y="691213"/>
                  <a:pt x="116882" y="701278"/>
                </a:cubicBezTo>
                <a:cubicBezTo>
                  <a:pt x="50552" y="701833"/>
                  <a:pt x="17405" y="641760"/>
                  <a:pt x="0" y="584396"/>
                </a:cubicBezTo>
                <a:cubicBezTo>
                  <a:pt x="-12401" y="388189"/>
                  <a:pt x="20533" y="301015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967850317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cl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0" name="AutoShape 4">
            <a:extLst>
              <a:ext uri="{FF2B5EF4-FFF2-40B4-BE49-F238E27FC236}">
                <a16:creationId xmlns:a16="http://schemas.microsoft.com/office/drawing/2014/main" id="{EE51DBCE-6514-2208-1CD6-BF891CBC9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4179094"/>
            <a:ext cx="2143125" cy="701279"/>
          </a:xfrm>
          <a:custGeom>
            <a:avLst/>
            <a:gdLst>
              <a:gd name="connsiteX0" fmla="*/ 0 w 2143125"/>
              <a:gd name="connsiteY0" fmla="*/ 116882 h 701279"/>
              <a:gd name="connsiteX1" fmla="*/ 116882 w 2143125"/>
              <a:gd name="connsiteY1" fmla="*/ 0 h 701279"/>
              <a:gd name="connsiteX2" fmla="*/ 536941 w 2143125"/>
              <a:gd name="connsiteY2" fmla="*/ 0 h 701279"/>
              <a:gd name="connsiteX3" fmla="*/ 957001 w 2143125"/>
              <a:gd name="connsiteY3" fmla="*/ 0 h 701279"/>
              <a:gd name="connsiteX4" fmla="*/ 1453435 w 2143125"/>
              <a:gd name="connsiteY4" fmla="*/ 0 h 701279"/>
              <a:gd name="connsiteX5" fmla="*/ 2026243 w 2143125"/>
              <a:gd name="connsiteY5" fmla="*/ 0 h 701279"/>
              <a:gd name="connsiteX6" fmla="*/ 2143125 w 2143125"/>
              <a:gd name="connsiteY6" fmla="*/ 116882 h 701279"/>
              <a:gd name="connsiteX7" fmla="*/ 2143125 w 2143125"/>
              <a:gd name="connsiteY7" fmla="*/ 584397 h 701279"/>
              <a:gd name="connsiteX8" fmla="*/ 2026243 w 2143125"/>
              <a:gd name="connsiteY8" fmla="*/ 701279 h 701279"/>
              <a:gd name="connsiteX9" fmla="*/ 1567996 w 2143125"/>
              <a:gd name="connsiteY9" fmla="*/ 701279 h 701279"/>
              <a:gd name="connsiteX10" fmla="*/ 1090656 w 2143125"/>
              <a:gd name="connsiteY10" fmla="*/ 701279 h 701279"/>
              <a:gd name="connsiteX11" fmla="*/ 632409 w 2143125"/>
              <a:gd name="connsiteY11" fmla="*/ 701279 h 701279"/>
              <a:gd name="connsiteX12" fmla="*/ 116882 w 2143125"/>
              <a:gd name="connsiteY12" fmla="*/ 701279 h 701279"/>
              <a:gd name="connsiteX13" fmla="*/ 0 w 2143125"/>
              <a:gd name="connsiteY13" fmla="*/ 584397 h 701279"/>
              <a:gd name="connsiteX14" fmla="*/ 0 w 2143125"/>
              <a:gd name="connsiteY14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43125" h="701279" fill="none" extrusionOk="0">
                <a:moveTo>
                  <a:pt x="0" y="116882"/>
                </a:moveTo>
                <a:cubicBezTo>
                  <a:pt x="-1942" y="53385"/>
                  <a:pt x="50533" y="-537"/>
                  <a:pt x="116882" y="0"/>
                </a:cubicBezTo>
                <a:cubicBezTo>
                  <a:pt x="312600" y="-24721"/>
                  <a:pt x="344539" y="49808"/>
                  <a:pt x="536941" y="0"/>
                </a:cubicBezTo>
                <a:cubicBezTo>
                  <a:pt x="729343" y="-49808"/>
                  <a:pt x="820969" y="25130"/>
                  <a:pt x="957001" y="0"/>
                </a:cubicBezTo>
                <a:cubicBezTo>
                  <a:pt x="1093033" y="-25130"/>
                  <a:pt x="1246600" y="43124"/>
                  <a:pt x="1453435" y="0"/>
                </a:cubicBezTo>
                <a:cubicBezTo>
                  <a:pt x="1660270" y="-43124"/>
                  <a:pt x="1748795" y="60021"/>
                  <a:pt x="2026243" y="0"/>
                </a:cubicBezTo>
                <a:cubicBezTo>
                  <a:pt x="2097949" y="-774"/>
                  <a:pt x="2147701" y="60716"/>
                  <a:pt x="2143125" y="116882"/>
                </a:cubicBezTo>
                <a:cubicBezTo>
                  <a:pt x="2170242" y="213996"/>
                  <a:pt x="2132325" y="447598"/>
                  <a:pt x="2143125" y="584397"/>
                </a:cubicBezTo>
                <a:cubicBezTo>
                  <a:pt x="2143948" y="650165"/>
                  <a:pt x="2091421" y="705873"/>
                  <a:pt x="2026243" y="701279"/>
                </a:cubicBezTo>
                <a:cubicBezTo>
                  <a:pt x="1920837" y="732019"/>
                  <a:pt x="1781873" y="674927"/>
                  <a:pt x="1567996" y="701279"/>
                </a:cubicBezTo>
                <a:cubicBezTo>
                  <a:pt x="1354119" y="727631"/>
                  <a:pt x="1203722" y="656478"/>
                  <a:pt x="1090656" y="701279"/>
                </a:cubicBezTo>
                <a:cubicBezTo>
                  <a:pt x="977590" y="746080"/>
                  <a:pt x="846529" y="658456"/>
                  <a:pt x="632409" y="701279"/>
                </a:cubicBezTo>
                <a:cubicBezTo>
                  <a:pt x="418289" y="744102"/>
                  <a:pt x="246003" y="696570"/>
                  <a:pt x="116882" y="701279"/>
                </a:cubicBezTo>
                <a:cubicBezTo>
                  <a:pt x="58944" y="707344"/>
                  <a:pt x="-14590" y="653010"/>
                  <a:pt x="0" y="584397"/>
                </a:cubicBezTo>
                <a:cubicBezTo>
                  <a:pt x="-21539" y="409611"/>
                  <a:pt x="23811" y="302897"/>
                  <a:pt x="0" y="116882"/>
                </a:cubicBezTo>
                <a:close/>
              </a:path>
              <a:path w="2143125" h="701279" stroke="0" extrusionOk="0">
                <a:moveTo>
                  <a:pt x="0" y="116882"/>
                </a:moveTo>
                <a:cubicBezTo>
                  <a:pt x="14936" y="47250"/>
                  <a:pt x="46144" y="8445"/>
                  <a:pt x="116882" y="0"/>
                </a:cubicBezTo>
                <a:cubicBezTo>
                  <a:pt x="253804" y="-37255"/>
                  <a:pt x="413333" y="50163"/>
                  <a:pt x="556035" y="0"/>
                </a:cubicBezTo>
                <a:cubicBezTo>
                  <a:pt x="698737" y="-50163"/>
                  <a:pt x="822824" y="23088"/>
                  <a:pt x="1014282" y="0"/>
                </a:cubicBezTo>
                <a:cubicBezTo>
                  <a:pt x="1205740" y="-23088"/>
                  <a:pt x="1270190" y="38954"/>
                  <a:pt x="1491622" y="0"/>
                </a:cubicBezTo>
                <a:cubicBezTo>
                  <a:pt x="1713054" y="-38954"/>
                  <a:pt x="1792082" y="48854"/>
                  <a:pt x="2026243" y="0"/>
                </a:cubicBezTo>
                <a:cubicBezTo>
                  <a:pt x="2089586" y="-13219"/>
                  <a:pt x="2142432" y="46053"/>
                  <a:pt x="2143125" y="116882"/>
                </a:cubicBezTo>
                <a:cubicBezTo>
                  <a:pt x="2162712" y="220548"/>
                  <a:pt x="2091938" y="360704"/>
                  <a:pt x="2143125" y="584397"/>
                </a:cubicBezTo>
                <a:cubicBezTo>
                  <a:pt x="2150258" y="634670"/>
                  <a:pt x="2099511" y="701954"/>
                  <a:pt x="2026243" y="701279"/>
                </a:cubicBezTo>
                <a:cubicBezTo>
                  <a:pt x="1821464" y="705398"/>
                  <a:pt x="1665045" y="670373"/>
                  <a:pt x="1567996" y="701279"/>
                </a:cubicBezTo>
                <a:cubicBezTo>
                  <a:pt x="1470947" y="732185"/>
                  <a:pt x="1201555" y="652558"/>
                  <a:pt x="1090656" y="701279"/>
                </a:cubicBezTo>
                <a:cubicBezTo>
                  <a:pt x="979757" y="750000"/>
                  <a:pt x="861657" y="660747"/>
                  <a:pt x="651503" y="701279"/>
                </a:cubicBezTo>
                <a:cubicBezTo>
                  <a:pt x="441349" y="741811"/>
                  <a:pt x="292637" y="672733"/>
                  <a:pt x="116882" y="701279"/>
                </a:cubicBezTo>
                <a:cubicBezTo>
                  <a:pt x="69263" y="693769"/>
                  <a:pt x="-8462" y="656895"/>
                  <a:pt x="0" y="584397"/>
                </a:cubicBezTo>
                <a:cubicBezTo>
                  <a:pt x="-54649" y="410521"/>
                  <a:pt x="34747" y="242745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319245627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pl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1" name="AutoShape 5">
            <a:extLst>
              <a:ext uri="{FF2B5EF4-FFF2-40B4-BE49-F238E27FC236}">
                <a16:creationId xmlns:a16="http://schemas.microsoft.com/office/drawing/2014/main" id="{238D4A32-C5EE-A050-7D60-C46CBCFB9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8028" y="4164291"/>
            <a:ext cx="1999060" cy="701279"/>
          </a:xfrm>
          <a:custGeom>
            <a:avLst/>
            <a:gdLst>
              <a:gd name="connsiteX0" fmla="*/ 0 w 1999060"/>
              <a:gd name="connsiteY0" fmla="*/ 116882 h 701279"/>
              <a:gd name="connsiteX1" fmla="*/ 116882 w 1999060"/>
              <a:gd name="connsiteY1" fmla="*/ 0 h 701279"/>
              <a:gd name="connsiteX2" fmla="*/ 740620 w 1999060"/>
              <a:gd name="connsiteY2" fmla="*/ 0 h 701279"/>
              <a:gd name="connsiteX3" fmla="*/ 1311399 w 1999060"/>
              <a:gd name="connsiteY3" fmla="*/ 0 h 701279"/>
              <a:gd name="connsiteX4" fmla="*/ 1882178 w 1999060"/>
              <a:gd name="connsiteY4" fmla="*/ 0 h 701279"/>
              <a:gd name="connsiteX5" fmla="*/ 1999060 w 1999060"/>
              <a:gd name="connsiteY5" fmla="*/ 116882 h 701279"/>
              <a:gd name="connsiteX6" fmla="*/ 1999060 w 1999060"/>
              <a:gd name="connsiteY6" fmla="*/ 584397 h 701279"/>
              <a:gd name="connsiteX7" fmla="*/ 1882178 w 1999060"/>
              <a:gd name="connsiteY7" fmla="*/ 701279 h 701279"/>
              <a:gd name="connsiteX8" fmla="*/ 1311399 w 1999060"/>
              <a:gd name="connsiteY8" fmla="*/ 701279 h 701279"/>
              <a:gd name="connsiteX9" fmla="*/ 687661 w 1999060"/>
              <a:gd name="connsiteY9" fmla="*/ 701279 h 701279"/>
              <a:gd name="connsiteX10" fmla="*/ 116882 w 1999060"/>
              <a:gd name="connsiteY10" fmla="*/ 701279 h 701279"/>
              <a:gd name="connsiteX11" fmla="*/ 0 w 1999060"/>
              <a:gd name="connsiteY11" fmla="*/ 584397 h 701279"/>
              <a:gd name="connsiteX12" fmla="*/ 0 w 1999060"/>
              <a:gd name="connsiteY12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60" h="701279" fill="none" extrusionOk="0">
                <a:moveTo>
                  <a:pt x="0" y="116882"/>
                </a:moveTo>
                <a:cubicBezTo>
                  <a:pt x="219" y="48817"/>
                  <a:pt x="47278" y="-4392"/>
                  <a:pt x="116882" y="0"/>
                </a:cubicBezTo>
                <a:cubicBezTo>
                  <a:pt x="425389" y="-3127"/>
                  <a:pt x="437045" y="-13693"/>
                  <a:pt x="740620" y="0"/>
                </a:cubicBezTo>
                <a:cubicBezTo>
                  <a:pt x="1044195" y="13693"/>
                  <a:pt x="1050227" y="-18716"/>
                  <a:pt x="1311399" y="0"/>
                </a:cubicBezTo>
                <a:cubicBezTo>
                  <a:pt x="1572571" y="18716"/>
                  <a:pt x="1634474" y="-3427"/>
                  <a:pt x="1882178" y="0"/>
                </a:cubicBezTo>
                <a:cubicBezTo>
                  <a:pt x="1954062" y="-11967"/>
                  <a:pt x="1994871" y="63319"/>
                  <a:pt x="1999060" y="116882"/>
                </a:cubicBezTo>
                <a:cubicBezTo>
                  <a:pt x="1990567" y="213629"/>
                  <a:pt x="2000500" y="366465"/>
                  <a:pt x="1999060" y="584397"/>
                </a:cubicBezTo>
                <a:cubicBezTo>
                  <a:pt x="1996432" y="637034"/>
                  <a:pt x="1949138" y="699411"/>
                  <a:pt x="1882178" y="701279"/>
                </a:cubicBezTo>
                <a:cubicBezTo>
                  <a:pt x="1621043" y="726645"/>
                  <a:pt x="1537415" y="716750"/>
                  <a:pt x="1311399" y="701279"/>
                </a:cubicBezTo>
                <a:cubicBezTo>
                  <a:pt x="1085383" y="685808"/>
                  <a:pt x="898467" y="699645"/>
                  <a:pt x="687661" y="701279"/>
                </a:cubicBezTo>
                <a:cubicBezTo>
                  <a:pt x="476855" y="702913"/>
                  <a:pt x="317749" y="702648"/>
                  <a:pt x="116882" y="701279"/>
                </a:cubicBezTo>
                <a:cubicBezTo>
                  <a:pt x="49028" y="695807"/>
                  <a:pt x="3164" y="656409"/>
                  <a:pt x="0" y="584397"/>
                </a:cubicBezTo>
                <a:cubicBezTo>
                  <a:pt x="-7222" y="451046"/>
                  <a:pt x="-16818" y="300953"/>
                  <a:pt x="0" y="116882"/>
                </a:cubicBezTo>
                <a:close/>
              </a:path>
              <a:path w="1999060" h="701279" stroke="0" extrusionOk="0">
                <a:moveTo>
                  <a:pt x="0" y="116882"/>
                </a:moveTo>
                <a:cubicBezTo>
                  <a:pt x="-6133" y="63636"/>
                  <a:pt x="43637" y="-4839"/>
                  <a:pt x="116882" y="0"/>
                </a:cubicBezTo>
                <a:cubicBezTo>
                  <a:pt x="346980" y="-6360"/>
                  <a:pt x="529128" y="28229"/>
                  <a:pt x="740620" y="0"/>
                </a:cubicBezTo>
                <a:cubicBezTo>
                  <a:pt x="952112" y="-28229"/>
                  <a:pt x="1184742" y="20499"/>
                  <a:pt x="1346705" y="0"/>
                </a:cubicBezTo>
                <a:cubicBezTo>
                  <a:pt x="1508669" y="-20499"/>
                  <a:pt x="1719717" y="2777"/>
                  <a:pt x="1882178" y="0"/>
                </a:cubicBezTo>
                <a:cubicBezTo>
                  <a:pt x="1938489" y="12272"/>
                  <a:pt x="1995067" y="57167"/>
                  <a:pt x="1999060" y="116882"/>
                </a:cubicBezTo>
                <a:cubicBezTo>
                  <a:pt x="1989571" y="251186"/>
                  <a:pt x="2011103" y="428770"/>
                  <a:pt x="1999060" y="584397"/>
                </a:cubicBezTo>
                <a:cubicBezTo>
                  <a:pt x="2005705" y="644951"/>
                  <a:pt x="1958085" y="693271"/>
                  <a:pt x="1882178" y="701279"/>
                </a:cubicBezTo>
                <a:cubicBezTo>
                  <a:pt x="1697667" y="729616"/>
                  <a:pt x="1525937" y="715592"/>
                  <a:pt x="1258440" y="701279"/>
                </a:cubicBezTo>
                <a:cubicBezTo>
                  <a:pt x="990943" y="686966"/>
                  <a:pt x="908722" y="705484"/>
                  <a:pt x="652355" y="701279"/>
                </a:cubicBezTo>
                <a:cubicBezTo>
                  <a:pt x="395989" y="697074"/>
                  <a:pt x="255755" y="697480"/>
                  <a:pt x="116882" y="701279"/>
                </a:cubicBezTo>
                <a:cubicBezTo>
                  <a:pt x="40642" y="704835"/>
                  <a:pt x="7490" y="656488"/>
                  <a:pt x="0" y="584397"/>
                </a:cubicBezTo>
                <a:cubicBezTo>
                  <a:pt x="2409" y="394753"/>
                  <a:pt x="-2023" y="233044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1005175616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 err="1">
                <a:latin typeface="Comic Sans MS" panose="030F0902030302020204" pitchFamily="66" charset="0"/>
              </a:rPr>
              <a:t>fl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5302" name="WordArt 6">
            <a:extLst>
              <a:ext uri="{FF2B5EF4-FFF2-40B4-BE49-F238E27FC236}">
                <a16:creationId xmlns:a16="http://schemas.microsoft.com/office/drawing/2014/main" id="{38FC1B20-3F6D-5B67-C70B-2D124530663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7047542" y="1355466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2467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pic>
        <p:nvPicPr>
          <p:cNvPr id="55303" name="Picture 7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6E264AAF-786B-2DAE-AF62-0F06033CE07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092" y="2246940"/>
            <a:ext cx="561975" cy="3917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oogle Shape;7875;p61">
            <a:extLst>
              <a:ext uri="{FF2B5EF4-FFF2-40B4-BE49-F238E27FC236}">
                <a16:creationId xmlns:a16="http://schemas.microsoft.com/office/drawing/2014/main" id="{A2833E4C-4A30-C837-5B58-8B06C8242789}"/>
              </a:ext>
            </a:extLst>
          </p:cNvPr>
          <p:cNvGrpSpPr/>
          <p:nvPr/>
        </p:nvGrpSpPr>
        <p:grpSpPr>
          <a:xfrm rot="358411">
            <a:off x="38703" y="40391"/>
            <a:ext cx="1333603" cy="1609444"/>
            <a:chOff x="4072442" y="2747940"/>
            <a:chExt cx="1640822" cy="2158294"/>
          </a:xfrm>
        </p:grpSpPr>
        <p:sp>
          <p:nvSpPr>
            <p:cNvPr id="5" name="Google Shape;7876;p61">
              <a:extLst>
                <a:ext uri="{FF2B5EF4-FFF2-40B4-BE49-F238E27FC236}">
                  <a16:creationId xmlns:a16="http://schemas.microsoft.com/office/drawing/2014/main" id="{1A4D5C86-5FE1-1C18-93A2-6593FAE5D866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7877;p61">
              <a:extLst>
                <a:ext uri="{FF2B5EF4-FFF2-40B4-BE49-F238E27FC236}">
                  <a16:creationId xmlns:a16="http://schemas.microsoft.com/office/drawing/2014/main" id="{BF9B44A9-339E-65D8-AFA0-07B6028191D2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7" name="Google Shape;7878;p61">
                <a:extLst>
                  <a:ext uri="{FF2B5EF4-FFF2-40B4-BE49-F238E27FC236}">
                    <a16:creationId xmlns:a16="http://schemas.microsoft.com/office/drawing/2014/main" id="{BB445DC9-499E-E69B-F905-0C1C8D282F23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7879;p61">
                <a:extLst>
                  <a:ext uri="{FF2B5EF4-FFF2-40B4-BE49-F238E27FC236}">
                    <a16:creationId xmlns:a16="http://schemas.microsoft.com/office/drawing/2014/main" id="{7AD60190-444E-5099-C3C6-3B59AE0CC95B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7880;p61">
                <a:extLst>
                  <a:ext uri="{FF2B5EF4-FFF2-40B4-BE49-F238E27FC236}">
                    <a16:creationId xmlns:a16="http://schemas.microsoft.com/office/drawing/2014/main" id="{AD90921B-C43F-6E35-FDBF-533A23B08E60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7881;p61">
                <a:extLst>
                  <a:ext uri="{FF2B5EF4-FFF2-40B4-BE49-F238E27FC236}">
                    <a16:creationId xmlns:a16="http://schemas.microsoft.com/office/drawing/2014/main" id="{131911CA-658A-8CF7-AA45-54DF823DA559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882;p61">
                <a:extLst>
                  <a:ext uri="{FF2B5EF4-FFF2-40B4-BE49-F238E27FC236}">
                    <a16:creationId xmlns:a16="http://schemas.microsoft.com/office/drawing/2014/main" id="{B235D680-3A88-9414-02C0-6D254FA2F945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883;p61">
                <a:extLst>
                  <a:ext uri="{FF2B5EF4-FFF2-40B4-BE49-F238E27FC236}">
                    <a16:creationId xmlns:a16="http://schemas.microsoft.com/office/drawing/2014/main" id="{F8F2029B-9C4A-FC96-5325-838BC8D8B215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884;p61">
                <a:extLst>
                  <a:ext uri="{FF2B5EF4-FFF2-40B4-BE49-F238E27FC236}">
                    <a16:creationId xmlns:a16="http://schemas.microsoft.com/office/drawing/2014/main" id="{8E1E00CE-4C19-006C-D094-7367B655462D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885;p61">
                <a:extLst>
                  <a:ext uri="{FF2B5EF4-FFF2-40B4-BE49-F238E27FC236}">
                    <a16:creationId xmlns:a16="http://schemas.microsoft.com/office/drawing/2014/main" id="{877430F7-6120-1BB7-E880-69C634D443A7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886;p61">
                <a:extLst>
                  <a:ext uri="{FF2B5EF4-FFF2-40B4-BE49-F238E27FC236}">
                    <a16:creationId xmlns:a16="http://schemas.microsoft.com/office/drawing/2014/main" id="{93D00CF6-1984-0C6C-4131-33FA3DAB5052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887;p61">
                <a:extLst>
                  <a:ext uri="{FF2B5EF4-FFF2-40B4-BE49-F238E27FC236}">
                    <a16:creationId xmlns:a16="http://schemas.microsoft.com/office/drawing/2014/main" id="{35DC2B62-81C1-26CE-69B3-3C07B853BEED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7888;p61">
                <a:extLst>
                  <a:ext uri="{FF2B5EF4-FFF2-40B4-BE49-F238E27FC236}">
                    <a16:creationId xmlns:a16="http://schemas.microsoft.com/office/drawing/2014/main" id="{B9D7F38A-6127-21B6-7FAC-479697057F14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7889;p61">
                <a:extLst>
                  <a:ext uri="{FF2B5EF4-FFF2-40B4-BE49-F238E27FC236}">
                    <a16:creationId xmlns:a16="http://schemas.microsoft.com/office/drawing/2014/main" id="{F2F7C034-D4AA-FB54-5711-8ABE79AD33E5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7890;p61">
                <a:extLst>
                  <a:ext uri="{FF2B5EF4-FFF2-40B4-BE49-F238E27FC236}">
                    <a16:creationId xmlns:a16="http://schemas.microsoft.com/office/drawing/2014/main" id="{7B7ED0DC-D537-F1E8-7EFC-9978A52F6814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91;p61">
                <a:extLst>
                  <a:ext uri="{FF2B5EF4-FFF2-40B4-BE49-F238E27FC236}">
                    <a16:creationId xmlns:a16="http://schemas.microsoft.com/office/drawing/2014/main" id="{7A65C130-D61C-42D4-8D68-A39F7DBF249E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92;p61">
                <a:extLst>
                  <a:ext uri="{FF2B5EF4-FFF2-40B4-BE49-F238E27FC236}">
                    <a16:creationId xmlns:a16="http://schemas.microsoft.com/office/drawing/2014/main" id="{2C59E3D4-20CC-9898-70FF-EC152AF22922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93;p61">
                <a:extLst>
                  <a:ext uri="{FF2B5EF4-FFF2-40B4-BE49-F238E27FC236}">
                    <a16:creationId xmlns:a16="http://schemas.microsoft.com/office/drawing/2014/main" id="{4A706F0A-84B1-A8A7-1A77-12F70A0D4A51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894;p61">
                <a:extLst>
                  <a:ext uri="{FF2B5EF4-FFF2-40B4-BE49-F238E27FC236}">
                    <a16:creationId xmlns:a16="http://schemas.microsoft.com/office/drawing/2014/main" id="{6332D7AE-1C0E-E4EB-E9B2-68C4D3543D7F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95;p61">
                <a:extLst>
                  <a:ext uri="{FF2B5EF4-FFF2-40B4-BE49-F238E27FC236}">
                    <a16:creationId xmlns:a16="http://schemas.microsoft.com/office/drawing/2014/main" id="{E2CAAFD2-823F-1CFC-F767-45D0E02C6A5E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96;p61">
                <a:extLst>
                  <a:ext uri="{FF2B5EF4-FFF2-40B4-BE49-F238E27FC236}">
                    <a16:creationId xmlns:a16="http://schemas.microsoft.com/office/drawing/2014/main" id="{DC0C4ADD-9015-637C-4E7E-E8A128DDBD4A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97;p61">
                <a:extLst>
                  <a:ext uri="{FF2B5EF4-FFF2-40B4-BE49-F238E27FC236}">
                    <a16:creationId xmlns:a16="http://schemas.microsoft.com/office/drawing/2014/main" id="{26CA23F3-AC46-132E-08ED-4E488555F389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898;p61">
                <a:extLst>
                  <a:ext uri="{FF2B5EF4-FFF2-40B4-BE49-F238E27FC236}">
                    <a16:creationId xmlns:a16="http://schemas.microsoft.com/office/drawing/2014/main" id="{BB21ED7A-03DE-F9AF-E1CB-F2B04C87F3A9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899;p61">
                <a:extLst>
                  <a:ext uri="{FF2B5EF4-FFF2-40B4-BE49-F238E27FC236}">
                    <a16:creationId xmlns:a16="http://schemas.microsoft.com/office/drawing/2014/main" id="{4F717C04-0E64-0FBB-A000-446A9827F4D3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7900;p61">
                <a:extLst>
                  <a:ext uri="{FF2B5EF4-FFF2-40B4-BE49-F238E27FC236}">
                    <a16:creationId xmlns:a16="http://schemas.microsoft.com/office/drawing/2014/main" id="{B834B3F2-8F29-DF20-CEDA-BB2E16FE8D48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7901;p61">
                <a:extLst>
                  <a:ext uri="{FF2B5EF4-FFF2-40B4-BE49-F238E27FC236}">
                    <a16:creationId xmlns:a16="http://schemas.microsoft.com/office/drawing/2014/main" id="{17A5D931-18E1-5494-4837-9FA9A27011A9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902;p61">
                <a:extLst>
                  <a:ext uri="{FF2B5EF4-FFF2-40B4-BE49-F238E27FC236}">
                    <a16:creationId xmlns:a16="http://schemas.microsoft.com/office/drawing/2014/main" id="{220D22AC-574E-7C3A-9B35-0958B324C71F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903;p61">
                <a:extLst>
                  <a:ext uri="{FF2B5EF4-FFF2-40B4-BE49-F238E27FC236}">
                    <a16:creationId xmlns:a16="http://schemas.microsoft.com/office/drawing/2014/main" id="{6B5A1374-4D46-8A5F-3B73-0645BBAE9791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904;p61">
                <a:extLst>
                  <a:ext uri="{FF2B5EF4-FFF2-40B4-BE49-F238E27FC236}">
                    <a16:creationId xmlns:a16="http://schemas.microsoft.com/office/drawing/2014/main" id="{A3B065A3-1920-911B-820C-250EEBB41CE1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905;p61">
                <a:extLst>
                  <a:ext uri="{FF2B5EF4-FFF2-40B4-BE49-F238E27FC236}">
                    <a16:creationId xmlns:a16="http://schemas.microsoft.com/office/drawing/2014/main" id="{1C7170E4-8EC6-69DE-0D3B-076DEDEE2887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906;p61">
                <a:extLst>
                  <a:ext uri="{FF2B5EF4-FFF2-40B4-BE49-F238E27FC236}">
                    <a16:creationId xmlns:a16="http://schemas.microsoft.com/office/drawing/2014/main" id="{1609A519-EB7B-ED8A-1E15-D8523119FBFA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907;p61">
                <a:extLst>
                  <a:ext uri="{FF2B5EF4-FFF2-40B4-BE49-F238E27FC236}">
                    <a16:creationId xmlns:a16="http://schemas.microsoft.com/office/drawing/2014/main" id="{9B988849-2EAD-B91A-1078-C98EBC65B706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908;p61">
                <a:extLst>
                  <a:ext uri="{FF2B5EF4-FFF2-40B4-BE49-F238E27FC236}">
                    <a16:creationId xmlns:a16="http://schemas.microsoft.com/office/drawing/2014/main" id="{AFBDD65F-530D-6114-2B2A-2FE128B4AC49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909;p61">
                <a:extLst>
                  <a:ext uri="{FF2B5EF4-FFF2-40B4-BE49-F238E27FC236}">
                    <a16:creationId xmlns:a16="http://schemas.microsoft.com/office/drawing/2014/main" id="{258152E9-BBDE-7AA4-6FF9-3B6B12A3CA98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910;p61">
                <a:extLst>
                  <a:ext uri="{FF2B5EF4-FFF2-40B4-BE49-F238E27FC236}">
                    <a16:creationId xmlns:a16="http://schemas.microsoft.com/office/drawing/2014/main" id="{A2BFF600-86B8-CE0A-8FCF-FCB9892A932B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911;p61">
                <a:extLst>
                  <a:ext uri="{FF2B5EF4-FFF2-40B4-BE49-F238E27FC236}">
                    <a16:creationId xmlns:a16="http://schemas.microsoft.com/office/drawing/2014/main" id="{01C902E5-B849-3BE2-FECE-FA1E8E676988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912;p61">
                <a:extLst>
                  <a:ext uri="{FF2B5EF4-FFF2-40B4-BE49-F238E27FC236}">
                    <a16:creationId xmlns:a16="http://schemas.microsoft.com/office/drawing/2014/main" id="{3BA187A2-6580-29A7-132A-50705F25A8CF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913;p61">
                <a:extLst>
                  <a:ext uri="{FF2B5EF4-FFF2-40B4-BE49-F238E27FC236}">
                    <a16:creationId xmlns:a16="http://schemas.microsoft.com/office/drawing/2014/main" id="{2B63CFFB-DCA4-7962-8894-C9DD03790A52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914;p61">
                <a:extLst>
                  <a:ext uri="{FF2B5EF4-FFF2-40B4-BE49-F238E27FC236}">
                    <a16:creationId xmlns:a16="http://schemas.microsoft.com/office/drawing/2014/main" id="{8CB12EF0-20E4-3C58-BB0A-FAD72CC69334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915;p61">
                <a:extLst>
                  <a:ext uri="{FF2B5EF4-FFF2-40B4-BE49-F238E27FC236}">
                    <a16:creationId xmlns:a16="http://schemas.microsoft.com/office/drawing/2014/main" id="{C0920BA5-F67C-6056-01AB-354E076FBDC9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916;p61">
                <a:extLst>
                  <a:ext uri="{FF2B5EF4-FFF2-40B4-BE49-F238E27FC236}">
                    <a16:creationId xmlns:a16="http://schemas.microsoft.com/office/drawing/2014/main" id="{41B6E57A-335D-CA4C-F5F0-8AF841D64007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917;p61">
                <a:extLst>
                  <a:ext uri="{FF2B5EF4-FFF2-40B4-BE49-F238E27FC236}">
                    <a16:creationId xmlns:a16="http://schemas.microsoft.com/office/drawing/2014/main" id="{6FA80652-D6CF-942F-D542-431D9B804781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18;p61">
                <a:extLst>
                  <a:ext uri="{FF2B5EF4-FFF2-40B4-BE49-F238E27FC236}">
                    <a16:creationId xmlns:a16="http://schemas.microsoft.com/office/drawing/2014/main" id="{709AA26A-2EA4-4DBD-4446-C2D68A33BF95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7919;p61">
                <a:extLst>
                  <a:ext uri="{FF2B5EF4-FFF2-40B4-BE49-F238E27FC236}">
                    <a16:creationId xmlns:a16="http://schemas.microsoft.com/office/drawing/2014/main" id="{7B45957E-3AB0-7762-3FBE-CABE587E3F65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920;p61">
                <a:extLst>
                  <a:ext uri="{FF2B5EF4-FFF2-40B4-BE49-F238E27FC236}">
                    <a16:creationId xmlns:a16="http://schemas.microsoft.com/office/drawing/2014/main" id="{36918786-02D2-24AB-1071-F0BE6CBE4545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921;p61">
                <a:extLst>
                  <a:ext uri="{FF2B5EF4-FFF2-40B4-BE49-F238E27FC236}">
                    <a16:creationId xmlns:a16="http://schemas.microsoft.com/office/drawing/2014/main" id="{A9D22A23-E3C1-D04A-EE02-DDC407EE276D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922;p61">
                <a:extLst>
                  <a:ext uri="{FF2B5EF4-FFF2-40B4-BE49-F238E27FC236}">
                    <a16:creationId xmlns:a16="http://schemas.microsoft.com/office/drawing/2014/main" id="{8B408B91-BFBB-1668-DC97-9D025B31E0B8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923;p61">
                <a:extLst>
                  <a:ext uri="{FF2B5EF4-FFF2-40B4-BE49-F238E27FC236}">
                    <a16:creationId xmlns:a16="http://schemas.microsoft.com/office/drawing/2014/main" id="{4DF33700-4B14-1F54-5FC1-15A75AB88A0F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924;p61">
                <a:extLst>
                  <a:ext uri="{FF2B5EF4-FFF2-40B4-BE49-F238E27FC236}">
                    <a16:creationId xmlns:a16="http://schemas.microsoft.com/office/drawing/2014/main" id="{14EBEEDE-7441-8C36-38AC-E1FBD434C67E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925;p61">
                <a:extLst>
                  <a:ext uri="{FF2B5EF4-FFF2-40B4-BE49-F238E27FC236}">
                    <a16:creationId xmlns:a16="http://schemas.microsoft.com/office/drawing/2014/main" id="{A3B44926-EAC6-382C-46F7-9359CACC2996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926;p61">
                <a:extLst>
                  <a:ext uri="{FF2B5EF4-FFF2-40B4-BE49-F238E27FC236}">
                    <a16:creationId xmlns:a16="http://schemas.microsoft.com/office/drawing/2014/main" id="{DBA85D95-CC41-94BA-0BDB-13F1A0F9622D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927;p61">
                <a:extLst>
                  <a:ext uri="{FF2B5EF4-FFF2-40B4-BE49-F238E27FC236}">
                    <a16:creationId xmlns:a16="http://schemas.microsoft.com/office/drawing/2014/main" id="{727A50B7-0C80-F6B5-0282-0033EED25907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928;p61">
                <a:extLst>
                  <a:ext uri="{FF2B5EF4-FFF2-40B4-BE49-F238E27FC236}">
                    <a16:creationId xmlns:a16="http://schemas.microsoft.com/office/drawing/2014/main" id="{95B1164F-1A73-4BE6-765A-374607321940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929;p61">
                <a:extLst>
                  <a:ext uri="{FF2B5EF4-FFF2-40B4-BE49-F238E27FC236}">
                    <a16:creationId xmlns:a16="http://schemas.microsoft.com/office/drawing/2014/main" id="{C2CA6CAF-35B8-D1BA-7164-1CCC21F30518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930;p61">
                <a:extLst>
                  <a:ext uri="{FF2B5EF4-FFF2-40B4-BE49-F238E27FC236}">
                    <a16:creationId xmlns:a16="http://schemas.microsoft.com/office/drawing/2014/main" id="{72E77699-8D87-63CD-7D64-ED11AA18CF3F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931;p61">
                <a:extLst>
                  <a:ext uri="{FF2B5EF4-FFF2-40B4-BE49-F238E27FC236}">
                    <a16:creationId xmlns:a16="http://schemas.microsoft.com/office/drawing/2014/main" id="{B67AB335-887D-459D-20E0-CE16FE51CEA6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932;p61">
                <a:extLst>
                  <a:ext uri="{FF2B5EF4-FFF2-40B4-BE49-F238E27FC236}">
                    <a16:creationId xmlns:a16="http://schemas.microsoft.com/office/drawing/2014/main" id="{7050296E-1BA5-7A78-4356-F3F9A482B788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7933;p61">
                <a:extLst>
                  <a:ext uri="{FF2B5EF4-FFF2-40B4-BE49-F238E27FC236}">
                    <a16:creationId xmlns:a16="http://schemas.microsoft.com/office/drawing/2014/main" id="{4D3CEB23-91AB-89C1-C0D9-B0E71CAB224B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934;p61">
                <a:extLst>
                  <a:ext uri="{FF2B5EF4-FFF2-40B4-BE49-F238E27FC236}">
                    <a16:creationId xmlns:a16="http://schemas.microsoft.com/office/drawing/2014/main" id="{B01FB9D3-794B-8463-782F-97ABE79A5420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6" name="Google Shape;7935;p61">
                <a:extLst>
                  <a:ext uri="{FF2B5EF4-FFF2-40B4-BE49-F238E27FC236}">
                    <a16:creationId xmlns:a16="http://schemas.microsoft.com/office/drawing/2014/main" id="{E87CD20C-9293-7053-56F9-00D9D27BF4F2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7" name="Google Shape;7936;p61">
                <a:extLst>
                  <a:ext uri="{FF2B5EF4-FFF2-40B4-BE49-F238E27FC236}">
                    <a16:creationId xmlns:a16="http://schemas.microsoft.com/office/drawing/2014/main" id="{F883B687-369B-A666-57D7-CBAFE95B8796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8" name="Google Shape;7937;p61">
                <a:extLst>
                  <a:ext uri="{FF2B5EF4-FFF2-40B4-BE49-F238E27FC236}">
                    <a16:creationId xmlns:a16="http://schemas.microsoft.com/office/drawing/2014/main" id="{336FBD93-D215-EB5A-56CD-0BB316DB6D71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4" name="Google Shape;7938;p61">
                <a:extLst>
                  <a:ext uri="{FF2B5EF4-FFF2-40B4-BE49-F238E27FC236}">
                    <a16:creationId xmlns:a16="http://schemas.microsoft.com/office/drawing/2014/main" id="{1DF7EEE3-B402-188E-D1AC-95235894ABE9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5" name="Google Shape;7939;p61">
                <a:extLst>
                  <a:ext uri="{FF2B5EF4-FFF2-40B4-BE49-F238E27FC236}">
                    <a16:creationId xmlns:a16="http://schemas.microsoft.com/office/drawing/2014/main" id="{04578AEC-C32D-CDDE-D665-38FB8C788E30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06" name="Google Shape;9159;p70">
            <a:extLst>
              <a:ext uri="{FF2B5EF4-FFF2-40B4-BE49-F238E27FC236}">
                <a16:creationId xmlns:a16="http://schemas.microsoft.com/office/drawing/2014/main" id="{DF351D9B-A017-18A7-1A1E-05D19E33E4CF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55307" name="Google Shape;9160;p70">
              <a:extLst>
                <a:ext uri="{FF2B5EF4-FFF2-40B4-BE49-F238E27FC236}">
                  <a16:creationId xmlns:a16="http://schemas.microsoft.com/office/drawing/2014/main" id="{BB7D3DC6-4DEC-FCE9-20F2-099D7C00FDBB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08" name="Google Shape;9161;p70">
              <a:extLst>
                <a:ext uri="{FF2B5EF4-FFF2-40B4-BE49-F238E27FC236}">
                  <a16:creationId xmlns:a16="http://schemas.microsoft.com/office/drawing/2014/main" id="{84A594D5-0510-A17C-BB51-D7114CBB4DCA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55309" name="Google Shape;9162;p70">
                <a:extLst>
                  <a:ext uri="{FF2B5EF4-FFF2-40B4-BE49-F238E27FC236}">
                    <a16:creationId xmlns:a16="http://schemas.microsoft.com/office/drawing/2014/main" id="{984FCB6D-2672-DC9C-0D89-8FF4B56F6023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0" name="Google Shape;9163;p70">
                <a:extLst>
                  <a:ext uri="{FF2B5EF4-FFF2-40B4-BE49-F238E27FC236}">
                    <a16:creationId xmlns:a16="http://schemas.microsoft.com/office/drawing/2014/main" id="{68798108-F2F4-8135-E7DD-80070B4F3424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1" name="Google Shape;9164;p70">
                <a:extLst>
                  <a:ext uri="{FF2B5EF4-FFF2-40B4-BE49-F238E27FC236}">
                    <a16:creationId xmlns:a16="http://schemas.microsoft.com/office/drawing/2014/main" id="{492AABEA-C53E-B547-9B90-BB9EE6AEA500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2" name="Google Shape;9165;p70">
                <a:extLst>
                  <a:ext uri="{FF2B5EF4-FFF2-40B4-BE49-F238E27FC236}">
                    <a16:creationId xmlns:a16="http://schemas.microsoft.com/office/drawing/2014/main" id="{AE69B1E3-17CC-465D-D607-CB72B138340E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3" name="Google Shape;9166;p70">
                <a:extLst>
                  <a:ext uri="{FF2B5EF4-FFF2-40B4-BE49-F238E27FC236}">
                    <a16:creationId xmlns:a16="http://schemas.microsoft.com/office/drawing/2014/main" id="{213E893B-C2BE-4188-68D1-5C661FD567E2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4" name="Google Shape;9167;p70">
                <a:extLst>
                  <a:ext uri="{FF2B5EF4-FFF2-40B4-BE49-F238E27FC236}">
                    <a16:creationId xmlns:a16="http://schemas.microsoft.com/office/drawing/2014/main" id="{22305C13-61E9-73E7-3332-E3295F6059FF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5" name="Google Shape;9168;p70">
                <a:extLst>
                  <a:ext uri="{FF2B5EF4-FFF2-40B4-BE49-F238E27FC236}">
                    <a16:creationId xmlns:a16="http://schemas.microsoft.com/office/drawing/2014/main" id="{A397BB6F-19B4-E337-3806-3FF4DDBAFB7C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6" name="Google Shape;9169;p70">
                <a:extLst>
                  <a:ext uri="{FF2B5EF4-FFF2-40B4-BE49-F238E27FC236}">
                    <a16:creationId xmlns:a16="http://schemas.microsoft.com/office/drawing/2014/main" id="{AC0596FA-962F-D65F-6BBB-18F32496AD44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7" name="Google Shape;9170;p70">
                <a:extLst>
                  <a:ext uri="{FF2B5EF4-FFF2-40B4-BE49-F238E27FC236}">
                    <a16:creationId xmlns:a16="http://schemas.microsoft.com/office/drawing/2014/main" id="{68B54485-5DBC-B122-9012-76578811A5D7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8" name="Google Shape;9171;p70">
                <a:extLst>
                  <a:ext uri="{FF2B5EF4-FFF2-40B4-BE49-F238E27FC236}">
                    <a16:creationId xmlns:a16="http://schemas.microsoft.com/office/drawing/2014/main" id="{D927BB14-EDFC-AF8A-34CD-D4C518873C8E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19" name="Google Shape;5924;p42">
            <a:extLst>
              <a:ext uri="{FF2B5EF4-FFF2-40B4-BE49-F238E27FC236}">
                <a16:creationId xmlns:a16="http://schemas.microsoft.com/office/drawing/2014/main" id="{A4553228-C656-9BBE-4A50-968ADF74AEF4}"/>
              </a:ext>
            </a:extLst>
          </p:cNvPr>
          <p:cNvGrpSpPr/>
          <p:nvPr/>
        </p:nvGrpSpPr>
        <p:grpSpPr>
          <a:xfrm>
            <a:off x="336523" y="3821737"/>
            <a:ext cx="820256" cy="954227"/>
            <a:chOff x="3463598" y="224200"/>
            <a:chExt cx="820256" cy="954227"/>
          </a:xfrm>
        </p:grpSpPr>
        <p:sp>
          <p:nvSpPr>
            <p:cNvPr id="55320" name="Google Shape;5925;p42">
              <a:extLst>
                <a:ext uri="{FF2B5EF4-FFF2-40B4-BE49-F238E27FC236}">
                  <a16:creationId xmlns:a16="http://schemas.microsoft.com/office/drawing/2014/main" id="{90189A98-4D38-923F-C4AE-1709F7316177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21" name="Google Shape;5926;p42">
              <a:extLst>
                <a:ext uri="{FF2B5EF4-FFF2-40B4-BE49-F238E27FC236}">
                  <a16:creationId xmlns:a16="http://schemas.microsoft.com/office/drawing/2014/main" id="{510F64F1-1FCD-C846-6B5D-9FBA83D1A8CC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55322" name="Google Shape;5927;p42">
                <a:extLst>
                  <a:ext uri="{FF2B5EF4-FFF2-40B4-BE49-F238E27FC236}">
                    <a16:creationId xmlns:a16="http://schemas.microsoft.com/office/drawing/2014/main" id="{68FDC1BC-FD06-EA63-3924-64CA7E84B54F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3" name="Google Shape;5928;p42">
                <a:extLst>
                  <a:ext uri="{FF2B5EF4-FFF2-40B4-BE49-F238E27FC236}">
                    <a16:creationId xmlns:a16="http://schemas.microsoft.com/office/drawing/2014/main" id="{130B6500-FEC0-3E04-5EB9-AC1D0EC0107B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4" name="Google Shape;5929;p42">
                <a:extLst>
                  <a:ext uri="{FF2B5EF4-FFF2-40B4-BE49-F238E27FC236}">
                    <a16:creationId xmlns:a16="http://schemas.microsoft.com/office/drawing/2014/main" id="{84481A80-2AE5-FA60-C488-EFFAE3000E26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5" name="Google Shape;5930;p42">
                <a:extLst>
                  <a:ext uri="{FF2B5EF4-FFF2-40B4-BE49-F238E27FC236}">
                    <a16:creationId xmlns:a16="http://schemas.microsoft.com/office/drawing/2014/main" id="{555B1AB6-C6D9-F9DA-4CEB-CD3A17EEA4D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6" name="Google Shape;5931;p42">
                <a:extLst>
                  <a:ext uri="{FF2B5EF4-FFF2-40B4-BE49-F238E27FC236}">
                    <a16:creationId xmlns:a16="http://schemas.microsoft.com/office/drawing/2014/main" id="{A5A01F27-B2FF-6561-E491-3BF17130D4B2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7" name="Google Shape;5932;p42">
                <a:extLst>
                  <a:ext uri="{FF2B5EF4-FFF2-40B4-BE49-F238E27FC236}">
                    <a16:creationId xmlns:a16="http://schemas.microsoft.com/office/drawing/2014/main" id="{72499021-1728-64F6-3176-1D211D7D5540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8" name="Google Shape;5933;p42">
                <a:extLst>
                  <a:ext uri="{FF2B5EF4-FFF2-40B4-BE49-F238E27FC236}">
                    <a16:creationId xmlns:a16="http://schemas.microsoft.com/office/drawing/2014/main" id="{6936D3DB-8971-C688-7C0D-CE221037BDF9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9" name="Google Shape;5934;p42">
                <a:extLst>
                  <a:ext uri="{FF2B5EF4-FFF2-40B4-BE49-F238E27FC236}">
                    <a16:creationId xmlns:a16="http://schemas.microsoft.com/office/drawing/2014/main" id="{7B9371BE-550E-0BDB-FA6B-EBA3580CF30C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0" name="Google Shape;5935;p42">
                <a:extLst>
                  <a:ext uri="{FF2B5EF4-FFF2-40B4-BE49-F238E27FC236}">
                    <a16:creationId xmlns:a16="http://schemas.microsoft.com/office/drawing/2014/main" id="{CBE5FE37-FB9B-2CFD-5BB7-9E1DB4DD6AA2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1" name="Google Shape;5936;p42">
                <a:extLst>
                  <a:ext uri="{FF2B5EF4-FFF2-40B4-BE49-F238E27FC236}">
                    <a16:creationId xmlns:a16="http://schemas.microsoft.com/office/drawing/2014/main" id="{3773C859-DB18-3A2C-2555-99A7C636EE17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2" name="Google Shape;5937;p42">
                <a:extLst>
                  <a:ext uri="{FF2B5EF4-FFF2-40B4-BE49-F238E27FC236}">
                    <a16:creationId xmlns:a16="http://schemas.microsoft.com/office/drawing/2014/main" id="{370D2056-461E-16F0-EC3E-E32F60CC363E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3" name="Google Shape;5938;p42">
                <a:extLst>
                  <a:ext uri="{FF2B5EF4-FFF2-40B4-BE49-F238E27FC236}">
                    <a16:creationId xmlns:a16="http://schemas.microsoft.com/office/drawing/2014/main" id="{EAB0671A-38DF-48D4-BCB6-DC36CAA5B9EF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4" name="Google Shape;5939;p42">
                <a:extLst>
                  <a:ext uri="{FF2B5EF4-FFF2-40B4-BE49-F238E27FC236}">
                    <a16:creationId xmlns:a16="http://schemas.microsoft.com/office/drawing/2014/main" id="{F4DBBC16-2BA2-DF37-3DD0-AB2C1B5CDBCB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5" name="Google Shape;5940;p42">
                <a:extLst>
                  <a:ext uri="{FF2B5EF4-FFF2-40B4-BE49-F238E27FC236}">
                    <a16:creationId xmlns:a16="http://schemas.microsoft.com/office/drawing/2014/main" id="{FF25CA82-A032-EA1E-D859-77ED2A311EAB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6" name="Google Shape;5941;p42">
                <a:extLst>
                  <a:ext uri="{FF2B5EF4-FFF2-40B4-BE49-F238E27FC236}">
                    <a16:creationId xmlns:a16="http://schemas.microsoft.com/office/drawing/2014/main" id="{D0F9BBA7-67CC-A365-60BD-106AC3F151E1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337" name="Google Shape;5942;p42">
                <a:extLst>
                  <a:ext uri="{FF2B5EF4-FFF2-40B4-BE49-F238E27FC236}">
                    <a16:creationId xmlns:a16="http://schemas.microsoft.com/office/drawing/2014/main" id="{7B7768EA-F388-44EB-B345-DB00F424509D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8" name="Google Shape;5943;p42">
                <a:extLst>
                  <a:ext uri="{FF2B5EF4-FFF2-40B4-BE49-F238E27FC236}">
                    <a16:creationId xmlns:a16="http://schemas.microsoft.com/office/drawing/2014/main" id="{D1B85A47-36C5-2E37-5F5C-F9F301944D99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9" name="Google Shape;5944;p42">
                <a:extLst>
                  <a:ext uri="{FF2B5EF4-FFF2-40B4-BE49-F238E27FC236}">
                    <a16:creationId xmlns:a16="http://schemas.microsoft.com/office/drawing/2014/main" id="{C90FAFF4-1EE4-1C2E-E242-9E09426646B0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0" name="Google Shape;5945;p42">
                <a:extLst>
                  <a:ext uri="{FF2B5EF4-FFF2-40B4-BE49-F238E27FC236}">
                    <a16:creationId xmlns:a16="http://schemas.microsoft.com/office/drawing/2014/main" id="{06EDA26F-CC7C-4CD0-5C01-F33330EA3D62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1" name="Google Shape;5946;p42">
                <a:extLst>
                  <a:ext uri="{FF2B5EF4-FFF2-40B4-BE49-F238E27FC236}">
                    <a16:creationId xmlns:a16="http://schemas.microsoft.com/office/drawing/2014/main" id="{74A4D898-AA6C-4B8B-60A5-D21EDE8E19B9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2" name="Google Shape;5947;p42">
                <a:extLst>
                  <a:ext uri="{FF2B5EF4-FFF2-40B4-BE49-F238E27FC236}">
                    <a16:creationId xmlns:a16="http://schemas.microsoft.com/office/drawing/2014/main" id="{51B99CBC-B4B4-7803-A74E-2EAA9D1E1547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3" name="Google Shape;5948;p42">
                <a:extLst>
                  <a:ext uri="{FF2B5EF4-FFF2-40B4-BE49-F238E27FC236}">
                    <a16:creationId xmlns:a16="http://schemas.microsoft.com/office/drawing/2014/main" id="{6E90BFFC-0264-204E-E5B1-461246994EA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4" name="Google Shape;5949;p42">
                <a:extLst>
                  <a:ext uri="{FF2B5EF4-FFF2-40B4-BE49-F238E27FC236}">
                    <a16:creationId xmlns:a16="http://schemas.microsoft.com/office/drawing/2014/main" id="{640B0DA7-3867-57EA-B868-E173D521A154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5" name="Google Shape;5950;p42">
                <a:extLst>
                  <a:ext uri="{FF2B5EF4-FFF2-40B4-BE49-F238E27FC236}">
                    <a16:creationId xmlns:a16="http://schemas.microsoft.com/office/drawing/2014/main" id="{E0F68AF3-9344-2381-D991-6A0BFE32276E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6" name="Google Shape;5951;p42">
                <a:extLst>
                  <a:ext uri="{FF2B5EF4-FFF2-40B4-BE49-F238E27FC236}">
                    <a16:creationId xmlns:a16="http://schemas.microsoft.com/office/drawing/2014/main" id="{8B1E7689-C6EF-552F-50F8-E40F72C2B207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7" name="Google Shape;5952;p42">
                <a:extLst>
                  <a:ext uri="{FF2B5EF4-FFF2-40B4-BE49-F238E27FC236}">
                    <a16:creationId xmlns:a16="http://schemas.microsoft.com/office/drawing/2014/main" id="{EED144DB-4AD4-26B0-41BC-A5B17E0EDC73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8" name="Google Shape;5953;p42">
                <a:extLst>
                  <a:ext uri="{FF2B5EF4-FFF2-40B4-BE49-F238E27FC236}">
                    <a16:creationId xmlns:a16="http://schemas.microsoft.com/office/drawing/2014/main" id="{AA898EB3-99DC-F9C3-36FD-4BC2AAB217A9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9" name="Google Shape;5954;p42">
                <a:extLst>
                  <a:ext uri="{FF2B5EF4-FFF2-40B4-BE49-F238E27FC236}">
                    <a16:creationId xmlns:a16="http://schemas.microsoft.com/office/drawing/2014/main" id="{9B6E8E37-F09A-D2A0-9215-563728F2C195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50" name="Google Shape;9136;p70">
            <a:extLst>
              <a:ext uri="{FF2B5EF4-FFF2-40B4-BE49-F238E27FC236}">
                <a16:creationId xmlns:a16="http://schemas.microsoft.com/office/drawing/2014/main" id="{DCCA7506-B827-08FB-D3C4-CEFBC7E2024A}"/>
              </a:ext>
            </a:extLst>
          </p:cNvPr>
          <p:cNvGrpSpPr/>
          <p:nvPr/>
        </p:nvGrpSpPr>
        <p:grpSpPr>
          <a:xfrm>
            <a:off x="7471698" y="2680053"/>
            <a:ext cx="1011386" cy="838172"/>
            <a:chOff x="7760848" y="1218878"/>
            <a:chExt cx="1011386" cy="838172"/>
          </a:xfrm>
        </p:grpSpPr>
        <p:sp>
          <p:nvSpPr>
            <p:cNvPr id="55351" name="Google Shape;9137;p70">
              <a:extLst>
                <a:ext uri="{FF2B5EF4-FFF2-40B4-BE49-F238E27FC236}">
                  <a16:creationId xmlns:a16="http://schemas.microsoft.com/office/drawing/2014/main" id="{D7EE634F-B218-5D3C-1746-E4C9161ABFF5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2" name="Google Shape;9138;p70">
              <a:extLst>
                <a:ext uri="{FF2B5EF4-FFF2-40B4-BE49-F238E27FC236}">
                  <a16:creationId xmlns:a16="http://schemas.microsoft.com/office/drawing/2014/main" id="{EF408D6A-D7D4-9580-6ABF-06421F3B41D3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5353" name="Google Shape;9139;p70">
                <a:extLst>
                  <a:ext uri="{FF2B5EF4-FFF2-40B4-BE49-F238E27FC236}">
                    <a16:creationId xmlns:a16="http://schemas.microsoft.com/office/drawing/2014/main" id="{FA00D21E-7033-8B60-4EA2-561D828DE204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4" name="Google Shape;9140;p70">
                <a:extLst>
                  <a:ext uri="{FF2B5EF4-FFF2-40B4-BE49-F238E27FC236}">
                    <a16:creationId xmlns:a16="http://schemas.microsoft.com/office/drawing/2014/main" id="{BF54D22D-9797-7C90-EB90-6C5DACAEE7D2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5" name="Google Shape;9141;p70">
                <a:extLst>
                  <a:ext uri="{FF2B5EF4-FFF2-40B4-BE49-F238E27FC236}">
                    <a16:creationId xmlns:a16="http://schemas.microsoft.com/office/drawing/2014/main" id="{77BF3B7A-4294-A8E9-C1B2-179D3EEE70BB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6" name="Google Shape;9142;p70">
                <a:extLst>
                  <a:ext uri="{FF2B5EF4-FFF2-40B4-BE49-F238E27FC236}">
                    <a16:creationId xmlns:a16="http://schemas.microsoft.com/office/drawing/2014/main" id="{89B31823-22FB-5CEA-6F8D-5CFFE37AF38E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7" name="Google Shape;9143;p70">
                <a:extLst>
                  <a:ext uri="{FF2B5EF4-FFF2-40B4-BE49-F238E27FC236}">
                    <a16:creationId xmlns:a16="http://schemas.microsoft.com/office/drawing/2014/main" id="{0F89FC3A-2EBA-6BCB-3CC9-C19D4347A2FA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8" name="Google Shape;9144;p70">
                <a:extLst>
                  <a:ext uri="{FF2B5EF4-FFF2-40B4-BE49-F238E27FC236}">
                    <a16:creationId xmlns:a16="http://schemas.microsoft.com/office/drawing/2014/main" id="{D5DFA946-55A7-3B9E-1CF7-BC2CC90ADF01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9" name="Google Shape;9145;p70">
                <a:extLst>
                  <a:ext uri="{FF2B5EF4-FFF2-40B4-BE49-F238E27FC236}">
                    <a16:creationId xmlns:a16="http://schemas.microsoft.com/office/drawing/2014/main" id="{A8864459-6091-504A-132D-2B8291F1492C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0" name="Google Shape;9146;p70">
                <a:extLst>
                  <a:ext uri="{FF2B5EF4-FFF2-40B4-BE49-F238E27FC236}">
                    <a16:creationId xmlns:a16="http://schemas.microsoft.com/office/drawing/2014/main" id="{46878B9B-2409-5FD3-2FAB-2B53DA1F55DC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1" name="Google Shape;9147;p70">
                <a:extLst>
                  <a:ext uri="{FF2B5EF4-FFF2-40B4-BE49-F238E27FC236}">
                    <a16:creationId xmlns:a16="http://schemas.microsoft.com/office/drawing/2014/main" id="{94D5B9C8-0088-F7B4-551B-EAA045F0D935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2" name="Google Shape;9148;p70">
                <a:extLst>
                  <a:ext uri="{FF2B5EF4-FFF2-40B4-BE49-F238E27FC236}">
                    <a16:creationId xmlns:a16="http://schemas.microsoft.com/office/drawing/2014/main" id="{353A52C2-8C62-B599-3CF9-79FE1E513E67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3" name="Google Shape;9149;p70">
                <a:extLst>
                  <a:ext uri="{FF2B5EF4-FFF2-40B4-BE49-F238E27FC236}">
                    <a16:creationId xmlns:a16="http://schemas.microsoft.com/office/drawing/2014/main" id="{B3C82DEC-69EE-D2D8-1948-D0F49D27B3F2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4" name="Google Shape;9150;p70">
                <a:extLst>
                  <a:ext uri="{FF2B5EF4-FFF2-40B4-BE49-F238E27FC236}">
                    <a16:creationId xmlns:a16="http://schemas.microsoft.com/office/drawing/2014/main" id="{F3126B3A-73DA-7F61-695B-C4B8C5251369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5" name="Google Shape;9151;p70">
                <a:extLst>
                  <a:ext uri="{FF2B5EF4-FFF2-40B4-BE49-F238E27FC236}">
                    <a16:creationId xmlns:a16="http://schemas.microsoft.com/office/drawing/2014/main" id="{66279C4F-CB98-E6C0-B11E-C87DAA165314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6" name="Google Shape;9152;p70">
                <a:extLst>
                  <a:ext uri="{FF2B5EF4-FFF2-40B4-BE49-F238E27FC236}">
                    <a16:creationId xmlns:a16="http://schemas.microsoft.com/office/drawing/2014/main" id="{5744E573-C45C-E5BB-9A4C-3D08B4BBBBB0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7" name="Google Shape;9153;p70">
                <a:extLst>
                  <a:ext uri="{FF2B5EF4-FFF2-40B4-BE49-F238E27FC236}">
                    <a16:creationId xmlns:a16="http://schemas.microsoft.com/office/drawing/2014/main" id="{7CDCE661-2FC5-48F3-EA93-1F115C7D8534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8" name="Google Shape;9154;p70">
                <a:extLst>
                  <a:ext uri="{FF2B5EF4-FFF2-40B4-BE49-F238E27FC236}">
                    <a16:creationId xmlns:a16="http://schemas.microsoft.com/office/drawing/2014/main" id="{B7B07009-64F5-DB8D-5076-5984371BEC1D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9" name="Google Shape;9155;p70">
                <a:extLst>
                  <a:ext uri="{FF2B5EF4-FFF2-40B4-BE49-F238E27FC236}">
                    <a16:creationId xmlns:a16="http://schemas.microsoft.com/office/drawing/2014/main" id="{00DE6262-3F62-6066-D477-EA8512B95EF2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0" name="Google Shape;9156;p70">
                <a:extLst>
                  <a:ext uri="{FF2B5EF4-FFF2-40B4-BE49-F238E27FC236}">
                    <a16:creationId xmlns:a16="http://schemas.microsoft.com/office/drawing/2014/main" id="{C393F042-7C5C-5094-5CEE-CB3FC0C52285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1" name="Google Shape;9157;p70">
                <a:extLst>
                  <a:ext uri="{FF2B5EF4-FFF2-40B4-BE49-F238E27FC236}">
                    <a16:creationId xmlns:a16="http://schemas.microsoft.com/office/drawing/2014/main" id="{8E4918EB-559F-43C3-C84D-33AEAA1ED7CB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2" name="Google Shape;9158;p70">
                <a:extLst>
                  <a:ext uri="{FF2B5EF4-FFF2-40B4-BE49-F238E27FC236}">
                    <a16:creationId xmlns:a16="http://schemas.microsoft.com/office/drawing/2014/main" id="{229F1D1B-6848-82CC-2F13-6451DC73CEC1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73" name="Google Shape;5906;p42">
            <a:extLst>
              <a:ext uri="{FF2B5EF4-FFF2-40B4-BE49-F238E27FC236}">
                <a16:creationId xmlns:a16="http://schemas.microsoft.com/office/drawing/2014/main" id="{1BB981CC-2C16-EAFD-5600-43AA2A77CF14}"/>
              </a:ext>
            </a:extLst>
          </p:cNvPr>
          <p:cNvGrpSpPr/>
          <p:nvPr/>
        </p:nvGrpSpPr>
        <p:grpSpPr>
          <a:xfrm rot="2700000">
            <a:off x="1028740" y="1498300"/>
            <a:ext cx="478576" cy="1069476"/>
            <a:chOff x="3101298" y="375482"/>
            <a:chExt cx="370854" cy="828749"/>
          </a:xfrm>
        </p:grpSpPr>
        <p:sp>
          <p:nvSpPr>
            <p:cNvPr id="55374" name="Google Shape;5907;p42">
              <a:extLst>
                <a:ext uri="{FF2B5EF4-FFF2-40B4-BE49-F238E27FC236}">
                  <a16:creationId xmlns:a16="http://schemas.microsoft.com/office/drawing/2014/main" id="{1CD205B1-BADA-DFC7-0D1E-37D1E8EFAB06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75" name="Google Shape;5908;p42">
              <a:extLst>
                <a:ext uri="{FF2B5EF4-FFF2-40B4-BE49-F238E27FC236}">
                  <a16:creationId xmlns:a16="http://schemas.microsoft.com/office/drawing/2014/main" id="{51F68B8F-9A79-4252-088F-7B4C53047F65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55376" name="Google Shape;5909;p42">
                <a:extLst>
                  <a:ext uri="{FF2B5EF4-FFF2-40B4-BE49-F238E27FC236}">
                    <a16:creationId xmlns:a16="http://schemas.microsoft.com/office/drawing/2014/main" id="{F97AD04A-2D3C-692E-AFD6-FD9AF6598C55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5377" name="Google Shape;5910;p42">
                <a:extLst>
                  <a:ext uri="{FF2B5EF4-FFF2-40B4-BE49-F238E27FC236}">
                    <a16:creationId xmlns:a16="http://schemas.microsoft.com/office/drawing/2014/main" id="{0EA8C6BB-4004-749E-C96C-756413D849FA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8" name="Google Shape;5911;p42">
                <a:extLst>
                  <a:ext uri="{FF2B5EF4-FFF2-40B4-BE49-F238E27FC236}">
                    <a16:creationId xmlns:a16="http://schemas.microsoft.com/office/drawing/2014/main" id="{8341CBC2-61A6-E1AA-D1A2-5CE2EBE1E3C1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9" name="Google Shape;5912;p42">
                <a:extLst>
                  <a:ext uri="{FF2B5EF4-FFF2-40B4-BE49-F238E27FC236}">
                    <a16:creationId xmlns:a16="http://schemas.microsoft.com/office/drawing/2014/main" id="{6DF97778-27A2-FFCE-67C4-F27AE6477B59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0" name="Google Shape;5913;p42">
                <a:extLst>
                  <a:ext uri="{FF2B5EF4-FFF2-40B4-BE49-F238E27FC236}">
                    <a16:creationId xmlns:a16="http://schemas.microsoft.com/office/drawing/2014/main" id="{6F72BB98-E1CB-5273-3E5D-C770895F201B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1" name="Google Shape;5914;p42">
                <a:extLst>
                  <a:ext uri="{FF2B5EF4-FFF2-40B4-BE49-F238E27FC236}">
                    <a16:creationId xmlns:a16="http://schemas.microsoft.com/office/drawing/2014/main" id="{AF731F24-4B75-D3A9-36FE-73E21BA48EC1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2" name="Google Shape;5915;p42">
                <a:extLst>
                  <a:ext uri="{FF2B5EF4-FFF2-40B4-BE49-F238E27FC236}">
                    <a16:creationId xmlns:a16="http://schemas.microsoft.com/office/drawing/2014/main" id="{F6B2CE86-FA55-6C3A-2304-F99D2A1DAC38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3" name="Google Shape;5916;p42">
                <a:extLst>
                  <a:ext uri="{FF2B5EF4-FFF2-40B4-BE49-F238E27FC236}">
                    <a16:creationId xmlns:a16="http://schemas.microsoft.com/office/drawing/2014/main" id="{A9283A34-D8B4-ACB2-89A6-4F74B3070088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4" name="Google Shape;5917;p42">
                <a:extLst>
                  <a:ext uri="{FF2B5EF4-FFF2-40B4-BE49-F238E27FC236}">
                    <a16:creationId xmlns:a16="http://schemas.microsoft.com/office/drawing/2014/main" id="{AE95CE63-08CA-834F-1095-BAAD8DF7192B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5" name="Google Shape;5918;p42">
                <a:extLst>
                  <a:ext uri="{FF2B5EF4-FFF2-40B4-BE49-F238E27FC236}">
                    <a16:creationId xmlns:a16="http://schemas.microsoft.com/office/drawing/2014/main" id="{9D15902F-B2D8-C6E4-D938-FCAAF1A8AE2B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6" name="Google Shape;5919;p42">
                <a:extLst>
                  <a:ext uri="{FF2B5EF4-FFF2-40B4-BE49-F238E27FC236}">
                    <a16:creationId xmlns:a16="http://schemas.microsoft.com/office/drawing/2014/main" id="{BAD7E369-61AF-A083-0610-9265C46CC5D3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7" name="Google Shape;5920;p42">
                <a:extLst>
                  <a:ext uri="{FF2B5EF4-FFF2-40B4-BE49-F238E27FC236}">
                    <a16:creationId xmlns:a16="http://schemas.microsoft.com/office/drawing/2014/main" id="{A2984886-200C-F473-F59D-B78AA16ECC03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8" name="Google Shape;5921;p42">
                <a:extLst>
                  <a:ext uri="{FF2B5EF4-FFF2-40B4-BE49-F238E27FC236}">
                    <a16:creationId xmlns:a16="http://schemas.microsoft.com/office/drawing/2014/main" id="{468E2459-0F06-FB91-4944-219DD5EAD47A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9" name="Google Shape;5922;p42">
                <a:extLst>
                  <a:ext uri="{FF2B5EF4-FFF2-40B4-BE49-F238E27FC236}">
                    <a16:creationId xmlns:a16="http://schemas.microsoft.com/office/drawing/2014/main" id="{AFD147CF-811D-644E-94E5-B195B46E8FD9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0" name="Google Shape;5923;p42">
                <a:extLst>
                  <a:ext uri="{FF2B5EF4-FFF2-40B4-BE49-F238E27FC236}">
                    <a16:creationId xmlns:a16="http://schemas.microsoft.com/office/drawing/2014/main" id="{9D72375F-C1B5-ED56-8D89-AF33C46575AE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392" name="Oval 55391">
            <a:extLst>
              <a:ext uri="{FF2B5EF4-FFF2-40B4-BE49-F238E27FC236}">
                <a16:creationId xmlns:a16="http://schemas.microsoft.com/office/drawing/2014/main" id="{68C32783-8F34-5B07-30D9-EE843FF54B85}"/>
              </a:ext>
            </a:extLst>
          </p:cNvPr>
          <p:cNvSpPr/>
          <p:nvPr/>
        </p:nvSpPr>
        <p:spPr>
          <a:xfrm>
            <a:off x="4827739" y="1449881"/>
            <a:ext cx="2426278" cy="2426278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55394" name="Oval 55393">
            <a:extLst>
              <a:ext uri="{FF2B5EF4-FFF2-40B4-BE49-F238E27FC236}">
                <a16:creationId xmlns:a16="http://schemas.microsoft.com/office/drawing/2014/main" id="{13955DBF-47BD-89CF-3A83-F1C3F1E8F9E3}"/>
              </a:ext>
            </a:extLst>
          </p:cNvPr>
          <p:cNvSpPr/>
          <p:nvPr/>
        </p:nvSpPr>
        <p:spPr>
          <a:xfrm>
            <a:off x="4870665" y="1489614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15386F2-C793-F329-53E2-41F585634B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91020" y="2111787"/>
            <a:ext cx="1611339" cy="1229081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A77CA8DA-ECB8-F871-6C9B-3E864633BE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01033" y="2937488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ant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55396" name="Rectangle 55395">
            <a:extLst>
              <a:ext uri="{FF2B5EF4-FFF2-40B4-BE49-F238E27FC236}">
                <a16:creationId xmlns:a16="http://schemas.microsoft.com/office/drawing/2014/main" id="{37EEAA1D-DE28-E02F-0BE9-C8DCCC0E4E98}"/>
              </a:ext>
            </a:extLst>
          </p:cNvPr>
          <p:cNvSpPr/>
          <p:nvPr/>
        </p:nvSpPr>
        <p:spPr>
          <a:xfrm>
            <a:off x="1164991" y="2135028"/>
            <a:ext cx="1415772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__</a:t>
            </a:r>
          </a:p>
        </p:txBody>
      </p:sp>
    </p:spTree>
    <p:extLst>
      <p:ext uri="{BB962C8B-B14F-4D97-AF65-F5344CB8AC3E}">
        <p14:creationId xmlns:p14="http://schemas.microsoft.com/office/powerpoint/2010/main" val="16007857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52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5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299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53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5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1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53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5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5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300"/>
                  </p:tgtEl>
                </p:cond>
              </p:nextCondLst>
            </p:seq>
          </p:childTnLst>
        </p:cTn>
      </p:par>
    </p:tnLst>
    <p:bldLst>
      <p:bldP spid="55299" grpId="0" animBg="1"/>
      <p:bldP spid="5530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1" name="AutoShape 3">
            <a:extLst>
              <a:ext uri="{FF2B5EF4-FFF2-40B4-BE49-F238E27FC236}">
                <a16:creationId xmlns:a16="http://schemas.microsoft.com/office/drawing/2014/main" id="{DBF8DE36-D5C0-7121-F2A9-FF1443953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104" y="4192191"/>
            <a:ext cx="1944290" cy="701278"/>
          </a:xfrm>
          <a:custGeom>
            <a:avLst/>
            <a:gdLst>
              <a:gd name="connsiteX0" fmla="*/ 0 w 1944290"/>
              <a:gd name="connsiteY0" fmla="*/ 116882 h 701278"/>
              <a:gd name="connsiteX1" fmla="*/ 116882 w 1944290"/>
              <a:gd name="connsiteY1" fmla="*/ 0 h 701278"/>
              <a:gd name="connsiteX2" fmla="*/ 721268 w 1944290"/>
              <a:gd name="connsiteY2" fmla="*/ 0 h 701278"/>
              <a:gd name="connsiteX3" fmla="*/ 1274338 w 1944290"/>
              <a:gd name="connsiteY3" fmla="*/ 0 h 701278"/>
              <a:gd name="connsiteX4" fmla="*/ 1827408 w 1944290"/>
              <a:gd name="connsiteY4" fmla="*/ 0 h 701278"/>
              <a:gd name="connsiteX5" fmla="*/ 1944290 w 1944290"/>
              <a:gd name="connsiteY5" fmla="*/ 116882 h 701278"/>
              <a:gd name="connsiteX6" fmla="*/ 1944290 w 1944290"/>
              <a:gd name="connsiteY6" fmla="*/ 584396 h 701278"/>
              <a:gd name="connsiteX7" fmla="*/ 1827408 w 1944290"/>
              <a:gd name="connsiteY7" fmla="*/ 701278 h 701278"/>
              <a:gd name="connsiteX8" fmla="*/ 1257233 w 1944290"/>
              <a:gd name="connsiteY8" fmla="*/ 701278 h 701278"/>
              <a:gd name="connsiteX9" fmla="*/ 721268 w 1944290"/>
              <a:gd name="connsiteY9" fmla="*/ 701278 h 701278"/>
              <a:gd name="connsiteX10" fmla="*/ 116882 w 1944290"/>
              <a:gd name="connsiteY10" fmla="*/ 701278 h 701278"/>
              <a:gd name="connsiteX11" fmla="*/ 0 w 1944290"/>
              <a:gd name="connsiteY11" fmla="*/ 584396 h 701278"/>
              <a:gd name="connsiteX12" fmla="*/ 0 w 1944290"/>
              <a:gd name="connsiteY12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44290" h="701278" fill="none" extrusionOk="0">
                <a:moveTo>
                  <a:pt x="0" y="116882"/>
                </a:moveTo>
                <a:cubicBezTo>
                  <a:pt x="-2322" y="55951"/>
                  <a:pt x="42264" y="-1957"/>
                  <a:pt x="116882" y="0"/>
                </a:cubicBezTo>
                <a:cubicBezTo>
                  <a:pt x="376821" y="4182"/>
                  <a:pt x="553503" y="29444"/>
                  <a:pt x="721268" y="0"/>
                </a:cubicBezTo>
                <a:cubicBezTo>
                  <a:pt x="889033" y="-29444"/>
                  <a:pt x="1036508" y="-11331"/>
                  <a:pt x="1274338" y="0"/>
                </a:cubicBezTo>
                <a:cubicBezTo>
                  <a:pt x="1512168" y="11331"/>
                  <a:pt x="1557326" y="24058"/>
                  <a:pt x="1827408" y="0"/>
                </a:cubicBezTo>
                <a:cubicBezTo>
                  <a:pt x="1890459" y="603"/>
                  <a:pt x="1947601" y="57546"/>
                  <a:pt x="1944290" y="116882"/>
                </a:cubicBezTo>
                <a:cubicBezTo>
                  <a:pt x="1937671" y="301495"/>
                  <a:pt x="1931158" y="364257"/>
                  <a:pt x="1944290" y="584396"/>
                </a:cubicBezTo>
                <a:cubicBezTo>
                  <a:pt x="1941097" y="661223"/>
                  <a:pt x="1894789" y="690118"/>
                  <a:pt x="1827408" y="701278"/>
                </a:cubicBezTo>
                <a:cubicBezTo>
                  <a:pt x="1707500" y="695750"/>
                  <a:pt x="1539890" y="685048"/>
                  <a:pt x="1257233" y="701278"/>
                </a:cubicBezTo>
                <a:cubicBezTo>
                  <a:pt x="974576" y="717508"/>
                  <a:pt x="954558" y="692550"/>
                  <a:pt x="721268" y="701278"/>
                </a:cubicBezTo>
                <a:cubicBezTo>
                  <a:pt x="487979" y="710006"/>
                  <a:pt x="327663" y="715825"/>
                  <a:pt x="116882" y="701278"/>
                </a:cubicBezTo>
                <a:cubicBezTo>
                  <a:pt x="44731" y="715493"/>
                  <a:pt x="-2271" y="653087"/>
                  <a:pt x="0" y="584396"/>
                </a:cubicBezTo>
                <a:cubicBezTo>
                  <a:pt x="9477" y="390991"/>
                  <a:pt x="-11178" y="250720"/>
                  <a:pt x="0" y="116882"/>
                </a:cubicBezTo>
                <a:close/>
              </a:path>
              <a:path w="1944290" h="701278" stroke="0" extrusionOk="0">
                <a:moveTo>
                  <a:pt x="0" y="116882"/>
                </a:moveTo>
                <a:cubicBezTo>
                  <a:pt x="-5751" y="52956"/>
                  <a:pt x="54087" y="-3697"/>
                  <a:pt x="116882" y="0"/>
                </a:cubicBezTo>
                <a:cubicBezTo>
                  <a:pt x="297699" y="23827"/>
                  <a:pt x="526191" y="25719"/>
                  <a:pt x="652847" y="0"/>
                </a:cubicBezTo>
                <a:cubicBezTo>
                  <a:pt x="779503" y="-25719"/>
                  <a:pt x="1037086" y="-2514"/>
                  <a:pt x="1257233" y="0"/>
                </a:cubicBezTo>
                <a:cubicBezTo>
                  <a:pt x="1477380" y="2514"/>
                  <a:pt x="1651844" y="25144"/>
                  <a:pt x="1827408" y="0"/>
                </a:cubicBezTo>
                <a:cubicBezTo>
                  <a:pt x="1894475" y="-1572"/>
                  <a:pt x="1938066" y="51437"/>
                  <a:pt x="1944290" y="116882"/>
                </a:cubicBezTo>
                <a:cubicBezTo>
                  <a:pt x="1954795" y="286425"/>
                  <a:pt x="1942768" y="482665"/>
                  <a:pt x="1944290" y="584396"/>
                </a:cubicBezTo>
                <a:cubicBezTo>
                  <a:pt x="1953692" y="653326"/>
                  <a:pt x="1888579" y="712289"/>
                  <a:pt x="1827408" y="701278"/>
                </a:cubicBezTo>
                <a:cubicBezTo>
                  <a:pt x="1666546" y="707247"/>
                  <a:pt x="1437646" y="709626"/>
                  <a:pt x="1291443" y="701278"/>
                </a:cubicBezTo>
                <a:cubicBezTo>
                  <a:pt x="1145241" y="692930"/>
                  <a:pt x="876300" y="702914"/>
                  <a:pt x="738373" y="701278"/>
                </a:cubicBezTo>
                <a:cubicBezTo>
                  <a:pt x="600446" y="699643"/>
                  <a:pt x="251934" y="699978"/>
                  <a:pt x="116882" y="701278"/>
                </a:cubicBezTo>
                <a:cubicBezTo>
                  <a:pt x="54352" y="707290"/>
                  <a:pt x="672" y="634470"/>
                  <a:pt x="0" y="584396"/>
                </a:cubicBezTo>
                <a:cubicBezTo>
                  <a:pt x="-14156" y="488112"/>
                  <a:pt x="-11224" y="225718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456085160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 err="1">
                <a:latin typeface="Cooper Black" panose="0208090404030B020404" pitchFamily="18" charset="77"/>
              </a:rPr>
              <a:t>fl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3252" name="AutoShape 4">
            <a:extLst>
              <a:ext uri="{FF2B5EF4-FFF2-40B4-BE49-F238E27FC236}">
                <a16:creationId xmlns:a16="http://schemas.microsoft.com/office/drawing/2014/main" id="{3B5CB82C-8A2C-3FDA-9C99-234D5A764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8358" y="4192191"/>
            <a:ext cx="2052638" cy="701279"/>
          </a:xfrm>
          <a:custGeom>
            <a:avLst/>
            <a:gdLst>
              <a:gd name="connsiteX0" fmla="*/ 0 w 2052638"/>
              <a:gd name="connsiteY0" fmla="*/ 116882 h 701279"/>
              <a:gd name="connsiteX1" fmla="*/ 116882 w 2052638"/>
              <a:gd name="connsiteY1" fmla="*/ 0 h 701279"/>
              <a:gd name="connsiteX2" fmla="*/ 668607 w 2052638"/>
              <a:gd name="connsiteY2" fmla="*/ 0 h 701279"/>
              <a:gd name="connsiteX3" fmla="*/ 1274898 w 2052638"/>
              <a:gd name="connsiteY3" fmla="*/ 0 h 701279"/>
              <a:gd name="connsiteX4" fmla="*/ 1935756 w 2052638"/>
              <a:gd name="connsiteY4" fmla="*/ 0 h 701279"/>
              <a:gd name="connsiteX5" fmla="*/ 2052638 w 2052638"/>
              <a:gd name="connsiteY5" fmla="*/ 116882 h 701279"/>
              <a:gd name="connsiteX6" fmla="*/ 2052638 w 2052638"/>
              <a:gd name="connsiteY6" fmla="*/ 584397 h 701279"/>
              <a:gd name="connsiteX7" fmla="*/ 1935756 w 2052638"/>
              <a:gd name="connsiteY7" fmla="*/ 701279 h 701279"/>
              <a:gd name="connsiteX8" fmla="*/ 1311276 w 2052638"/>
              <a:gd name="connsiteY8" fmla="*/ 701279 h 701279"/>
              <a:gd name="connsiteX9" fmla="*/ 704985 w 2052638"/>
              <a:gd name="connsiteY9" fmla="*/ 701279 h 701279"/>
              <a:gd name="connsiteX10" fmla="*/ 116882 w 2052638"/>
              <a:gd name="connsiteY10" fmla="*/ 701279 h 701279"/>
              <a:gd name="connsiteX11" fmla="*/ 0 w 2052638"/>
              <a:gd name="connsiteY11" fmla="*/ 584397 h 701279"/>
              <a:gd name="connsiteX12" fmla="*/ 0 w 2052638"/>
              <a:gd name="connsiteY12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52638" h="701279" fill="none" extrusionOk="0">
                <a:moveTo>
                  <a:pt x="0" y="116882"/>
                </a:moveTo>
                <a:cubicBezTo>
                  <a:pt x="10720" y="52764"/>
                  <a:pt x="36711" y="1515"/>
                  <a:pt x="116882" y="0"/>
                </a:cubicBezTo>
                <a:cubicBezTo>
                  <a:pt x="318696" y="-11075"/>
                  <a:pt x="493451" y="21833"/>
                  <a:pt x="668607" y="0"/>
                </a:cubicBezTo>
                <a:cubicBezTo>
                  <a:pt x="843764" y="-21833"/>
                  <a:pt x="1032942" y="-26854"/>
                  <a:pt x="1274898" y="0"/>
                </a:cubicBezTo>
                <a:cubicBezTo>
                  <a:pt x="1516854" y="26854"/>
                  <a:pt x="1679453" y="-21531"/>
                  <a:pt x="1935756" y="0"/>
                </a:cubicBezTo>
                <a:cubicBezTo>
                  <a:pt x="1992822" y="983"/>
                  <a:pt x="2052969" y="62673"/>
                  <a:pt x="2052638" y="116882"/>
                </a:cubicBezTo>
                <a:cubicBezTo>
                  <a:pt x="2032462" y="290331"/>
                  <a:pt x="2053625" y="359292"/>
                  <a:pt x="2052638" y="584397"/>
                </a:cubicBezTo>
                <a:cubicBezTo>
                  <a:pt x="2044944" y="660603"/>
                  <a:pt x="1998319" y="689481"/>
                  <a:pt x="1935756" y="701279"/>
                </a:cubicBezTo>
                <a:cubicBezTo>
                  <a:pt x="1709585" y="671202"/>
                  <a:pt x="1598619" y="695435"/>
                  <a:pt x="1311276" y="701279"/>
                </a:cubicBezTo>
                <a:cubicBezTo>
                  <a:pt x="1023933" y="707123"/>
                  <a:pt x="916457" y="695342"/>
                  <a:pt x="704985" y="701279"/>
                </a:cubicBezTo>
                <a:cubicBezTo>
                  <a:pt x="493513" y="707216"/>
                  <a:pt x="247443" y="708485"/>
                  <a:pt x="116882" y="701279"/>
                </a:cubicBezTo>
                <a:cubicBezTo>
                  <a:pt x="51618" y="698891"/>
                  <a:pt x="4359" y="645826"/>
                  <a:pt x="0" y="584397"/>
                </a:cubicBezTo>
                <a:cubicBezTo>
                  <a:pt x="-6639" y="388178"/>
                  <a:pt x="-2202" y="215212"/>
                  <a:pt x="0" y="116882"/>
                </a:cubicBezTo>
                <a:close/>
              </a:path>
              <a:path w="2052638" h="701279" stroke="0" extrusionOk="0">
                <a:moveTo>
                  <a:pt x="0" y="116882"/>
                </a:moveTo>
                <a:cubicBezTo>
                  <a:pt x="-5571" y="55200"/>
                  <a:pt x="59271" y="-576"/>
                  <a:pt x="116882" y="0"/>
                </a:cubicBezTo>
                <a:cubicBezTo>
                  <a:pt x="311461" y="27010"/>
                  <a:pt x="571546" y="4337"/>
                  <a:pt x="686796" y="0"/>
                </a:cubicBezTo>
                <a:cubicBezTo>
                  <a:pt x="802046" y="-4337"/>
                  <a:pt x="1002121" y="5645"/>
                  <a:pt x="1256710" y="0"/>
                </a:cubicBezTo>
                <a:cubicBezTo>
                  <a:pt x="1511299" y="-5645"/>
                  <a:pt x="1715127" y="32395"/>
                  <a:pt x="1935756" y="0"/>
                </a:cubicBezTo>
                <a:cubicBezTo>
                  <a:pt x="1994671" y="382"/>
                  <a:pt x="2045561" y="63697"/>
                  <a:pt x="2052638" y="116882"/>
                </a:cubicBezTo>
                <a:cubicBezTo>
                  <a:pt x="2062499" y="295901"/>
                  <a:pt x="2038148" y="429055"/>
                  <a:pt x="2052638" y="584397"/>
                </a:cubicBezTo>
                <a:cubicBezTo>
                  <a:pt x="2046075" y="656885"/>
                  <a:pt x="2002730" y="705449"/>
                  <a:pt x="1935756" y="701279"/>
                </a:cubicBezTo>
                <a:cubicBezTo>
                  <a:pt x="1654329" y="728667"/>
                  <a:pt x="1470029" y="723569"/>
                  <a:pt x="1311276" y="701279"/>
                </a:cubicBezTo>
                <a:cubicBezTo>
                  <a:pt x="1152523" y="678989"/>
                  <a:pt x="944580" y="688874"/>
                  <a:pt x="668607" y="701279"/>
                </a:cubicBezTo>
                <a:cubicBezTo>
                  <a:pt x="392634" y="713684"/>
                  <a:pt x="385778" y="710514"/>
                  <a:pt x="116882" y="701279"/>
                </a:cubicBezTo>
                <a:cubicBezTo>
                  <a:pt x="56413" y="689077"/>
                  <a:pt x="-416" y="650947"/>
                  <a:pt x="0" y="584397"/>
                </a:cubicBezTo>
                <a:cubicBezTo>
                  <a:pt x="-10902" y="454302"/>
                  <a:pt x="-10516" y="278867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1872017453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cl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3253" name="AutoShape 5">
            <a:extLst>
              <a:ext uri="{FF2B5EF4-FFF2-40B4-BE49-F238E27FC236}">
                <a16:creationId xmlns:a16="http://schemas.microsoft.com/office/drawing/2014/main" id="{F1A6B4E5-F0B5-F02C-A780-A68DD34F2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5888" y="4192191"/>
            <a:ext cx="1999060" cy="701278"/>
          </a:xfrm>
          <a:custGeom>
            <a:avLst/>
            <a:gdLst>
              <a:gd name="connsiteX0" fmla="*/ 0 w 1999060"/>
              <a:gd name="connsiteY0" fmla="*/ 116882 h 701278"/>
              <a:gd name="connsiteX1" fmla="*/ 116882 w 1999060"/>
              <a:gd name="connsiteY1" fmla="*/ 0 h 701278"/>
              <a:gd name="connsiteX2" fmla="*/ 705314 w 1999060"/>
              <a:gd name="connsiteY2" fmla="*/ 0 h 701278"/>
              <a:gd name="connsiteX3" fmla="*/ 1293746 w 1999060"/>
              <a:gd name="connsiteY3" fmla="*/ 0 h 701278"/>
              <a:gd name="connsiteX4" fmla="*/ 1882178 w 1999060"/>
              <a:gd name="connsiteY4" fmla="*/ 0 h 701278"/>
              <a:gd name="connsiteX5" fmla="*/ 1999060 w 1999060"/>
              <a:gd name="connsiteY5" fmla="*/ 116882 h 701278"/>
              <a:gd name="connsiteX6" fmla="*/ 1999060 w 1999060"/>
              <a:gd name="connsiteY6" fmla="*/ 584396 h 701278"/>
              <a:gd name="connsiteX7" fmla="*/ 1882178 w 1999060"/>
              <a:gd name="connsiteY7" fmla="*/ 701278 h 701278"/>
              <a:gd name="connsiteX8" fmla="*/ 1346705 w 1999060"/>
              <a:gd name="connsiteY8" fmla="*/ 701278 h 701278"/>
              <a:gd name="connsiteX9" fmla="*/ 722967 w 1999060"/>
              <a:gd name="connsiteY9" fmla="*/ 701278 h 701278"/>
              <a:gd name="connsiteX10" fmla="*/ 116882 w 1999060"/>
              <a:gd name="connsiteY10" fmla="*/ 701278 h 701278"/>
              <a:gd name="connsiteX11" fmla="*/ 0 w 1999060"/>
              <a:gd name="connsiteY11" fmla="*/ 584396 h 701278"/>
              <a:gd name="connsiteX12" fmla="*/ 0 w 1999060"/>
              <a:gd name="connsiteY12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60" h="701278" fill="none" extrusionOk="0">
                <a:moveTo>
                  <a:pt x="0" y="116882"/>
                </a:moveTo>
                <a:cubicBezTo>
                  <a:pt x="-3867" y="36720"/>
                  <a:pt x="45207" y="-13708"/>
                  <a:pt x="116882" y="0"/>
                </a:cubicBezTo>
                <a:cubicBezTo>
                  <a:pt x="362805" y="-18901"/>
                  <a:pt x="509151" y="69508"/>
                  <a:pt x="705314" y="0"/>
                </a:cubicBezTo>
                <a:cubicBezTo>
                  <a:pt x="901477" y="-69508"/>
                  <a:pt x="1150867" y="55564"/>
                  <a:pt x="1293746" y="0"/>
                </a:cubicBezTo>
                <a:cubicBezTo>
                  <a:pt x="1436625" y="-55564"/>
                  <a:pt x="1616226" y="51945"/>
                  <a:pt x="1882178" y="0"/>
                </a:cubicBezTo>
                <a:cubicBezTo>
                  <a:pt x="1953641" y="-91"/>
                  <a:pt x="2003010" y="56815"/>
                  <a:pt x="1999060" y="116882"/>
                </a:cubicBezTo>
                <a:cubicBezTo>
                  <a:pt x="2001094" y="264814"/>
                  <a:pt x="1947051" y="393869"/>
                  <a:pt x="1999060" y="584396"/>
                </a:cubicBezTo>
                <a:cubicBezTo>
                  <a:pt x="1986730" y="645197"/>
                  <a:pt x="1941627" y="704418"/>
                  <a:pt x="1882178" y="701278"/>
                </a:cubicBezTo>
                <a:cubicBezTo>
                  <a:pt x="1636519" y="729633"/>
                  <a:pt x="1584689" y="646627"/>
                  <a:pt x="1346705" y="701278"/>
                </a:cubicBezTo>
                <a:cubicBezTo>
                  <a:pt x="1108721" y="755929"/>
                  <a:pt x="968285" y="668775"/>
                  <a:pt x="722967" y="701278"/>
                </a:cubicBezTo>
                <a:cubicBezTo>
                  <a:pt x="477649" y="733781"/>
                  <a:pt x="321712" y="664635"/>
                  <a:pt x="116882" y="701278"/>
                </a:cubicBezTo>
                <a:cubicBezTo>
                  <a:pt x="56312" y="702106"/>
                  <a:pt x="11183" y="651905"/>
                  <a:pt x="0" y="584396"/>
                </a:cubicBezTo>
                <a:cubicBezTo>
                  <a:pt x="-22140" y="407356"/>
                  <a:pt x="43411" y="219610"/>
                  <a:pt x="0" y="116882"/>
                </a:cubicBezTo>
                <a:close/>
              </a:path>
              <a:path w="1999060" h="701278" stroke="0" extrusionOk="0">
                <a:moveTo>
                  <a:pt x="0" y="116882"/>
                </a:moveTo>
                <a:cubicBezTo>
                  <a:pt x="-2306" y="61191"/>
                  <a:pt x="52625" y="14088"/>
                  <a:pt x="116882" y="0"/>
                </a:cubicBezTo>
                <a:cubicBezTo>
                  <a:pt x="276251" y="-56970"/>
                  <a:pt x="455293" y="15992"/>
                  <a:pt x="705314" y="0"/>
                </a:cubicBezTo>
                <a:cubicBezTo>
                  <a:pt x="955335" y="-15992"/>
                  <a:pt x="1075357" y="34767"/>
                  <a:pt x="1276093" y="0"/>
                </a:cubicBezTo>
                <a:cubicBezTo>
                  <a:pt x="1476829" y="-34767"/>
                  <a:pt x="1623148" y="52246"/>
                  <a:pt x="1882178" y="0"/>
                </a:cubicBezTo>
                <a:cubicBezTo>
                  <a:pt x="1954389" y="-336"/>
                  <a:pt x="1996960" y="66315"/>
                  <a:pt x="1999060" y="116882"/>
                </a:cubicBezTo>
                <a:cubicBezTo>
                  <a:pt x="2040833" y="277203"/>
                  <a:pt x="1981358" y="351667"/>
                  <a:pt x="1999060" y="584396"/>
                </a:cubicBezTo>
                <a:cubicBezTo>
                  <a:pt x="1997763" y="664513"/>
                  <a:pt x="1938141" y="710268"/>
                  <a:pt x="1882178" y="701278"/>
                </a:cubicBezTo>
                <a:cubicBezTo>
                  <a:pt x="1586161" y="718797"/>
                  <a:pt x="1504856" y="629344"/>
                  <a:pt x="1276093" y="701278"/>
                </a:cubicBezTo>
                <a:cubicBezTo>
                  <a:pt x="1047331" y="773212"/>
                  <a:pt x="983950" y="664143"/>
                  <a:pt x="740620" y="701278"/>
                </a:cubicBezTo>
                <a:cubicBezTo>
                  <a:pt x="497290" y="738413"/>
                  <a:pt x="353806" y="667904"/>
                  <a:pt x="116882" y="701278"/>
                </a:cubicBezTo>
                <a:cubicBezTo>
                  <a:pt x="68322" y="707205"/>
                  <a:pt x="-7115" y="662310"/>
                  <a:pt x="0" y="584396"/>
                </a:cubicBezTo>
                <a:cubicBezTo>
                  <a:pt x="-30391" y="464664"/>
                  <a:pt x="49551" y="321302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830817208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pl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3254" name="WordArt 6">
            <a:extLst>
              <a:ext uri="{FF2B5EF4-FFF2-40B4-BE49-F238E27FC236}">
                <a16:creationId xmlns:a16="http://schemas.microsoft.com/office/drawing/2014/main" id="{C6366ECC-9449-218C-5997-3A3B0936A37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7287235" y="1291842"/>
            <a:ext cx="1530397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pic>
        <p:nvPicPr>
          <p:cNvPr id="53255" name="Picture 7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F3505FCF-A52A-AE57-C922-35C439743ED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2687" y="2162407"/>
            <a:ext cx="672704" cy="467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oogle Shape;5924;p42">
            <a:extLst>
              <a:ext uri="{FF2B5EF4-FFF2-40B4-BE49-F238E27FC236}">
                <a16:creationId xmlns:a16="http://schemas.microsoft.com/office/drawing/2014/main" id="{6766D1A3-D1DA-4712-D631-6197348EB200}"/>
              </a:ext>
            </a:extLst>
          </p:cNvPr>
          <p:cNvGrpSpPr/>
          <p:nvPr/>
        </p:nvGrpSpPr>
        <p:grpSpPr>
          <a:xfrm>
            <a:off x="514141" y="3870460"/>
            <a:ext cx="966967" cy="1309772"/>
            <a:chOff x="3316887" y="224200"/>
            <a:chExt cx="966967" cy="1309772"/>
          </a:xfrm>
        </p:grpSpPr>
        <p:sp>
          <p:nvSpPr>
            <p:cNvPr id="3" name="Google Shape;5925;p42">
              <a:extLst>
                <a:ext uri="{FF2B5EF4-FFF2-40B4-BE49-F238E27FC236}">
                  <a16:creationId xmlns:a16="http://schemas.microsoft.com/office/drawing/2014/main" id="{79053EB6-8E75-3DA4-9722-110401542A90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5926;p42">
              <a:extLst>
                <a:ext uri="{FF2B5EF4-FFF2-40B4-BE49-F238E27FC236}">
                  <a16:creationId xmlns:a16="http://schemas.microsoft.com/office/drawing/2014/main" id="{8AD43696-E048-D2C4-36B5-91D71FE4411E}"/>
                </a:ext>
              </a:extLst>
            </p:cNvPr>
            <p:cNvGrpSpPr/>
            <p:nvPr/>
          </p:nvGrpSpPr>
          <p:grpSpPr>
            <a:xfrm>
              <a:off x="3316887" y="281462"/>
              <a:ext cx="904398" cy="1252510"/>
              <a:chOff x="3316887" y="281462"/>
              <a:chExt cx="904398" cy="1252510"/>
            </a:xfrm>
          </p:grpSpPr>
          <p:sp>
            <p:nvSpPr>
              <p:cNvPr id="7" name="Google Shape;5927;p42">
                <a:extLst>
                  <a:ext uri="{FF2B5EF4-FFF2-40B4-BE49-F238E27FC236}">
                    <a16:creationId xmlns:a16="http://schemas.microsoft.com/office/drawing/2014/main" id="{3D91C4C4-F523-DF97-5EBF-531FD8002FD3}"/>
                  </a:ext>
                </a:extLst>
              </p:cNvPr>
              <p:cNvSpPr/>
              <p:nvPr/>
            </p:nvSpPr>
            <p:spPr>
              <a:xfrm>
                <a:off x="3316887" y="905841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5928;p42">
                <a:extLst>
                  <a:ext uri="{FF2B5EF4-FFF2-40B4-BE49-F238E27FC236}">
                    <a16:creationId xmlns:a16="http://schemas.microsoft.com/office/drawing/2014/main" id="{DE0DF575-6789-E23B-DBA4-19056919E9B4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5929;p42">
                <a:extLst>
                  <a:ext uri="{FF2B5EF4-FFF2-40B4-BE49-F238E27FC236}">
                    <a16:creationId xmlns:a16="http://schemas.microsoft.com/office/drawing/2014/main" id="{153B315C-044F-AEAB-14AF-3C12471831A9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930;p42">
                <a:extLst>
                  <a:ext uri="{FF2B5EF4-FFF2-40B4-BE49-F238E27FC236}">
                    <a16:creationId xmlns:a16="http://schemas.microsoft.com/office/drawing/2014/main" id="{DAA69265-CB4E-8607-453D-381BA93A819E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931;p42">
                <a:extLst>
                  <a:ext uri="{FF2B5EF4-FFF2-40B4-BE49-F238E27FC236}">
                    <a16:creationId xmlns:a16="http://schemas.microsoft.com/office/drawing/2014/main" id="{CD570462-D01A-DFB4-2E5A-F5DA13A450B2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5932;p42">
                <a:extLst>
                  <a:ext uri="{FF2B5EF4-FFF2-40B4-BE49-F238E27FC236}">
                    <a16:creationId xmlns:a16="http://schemas.microsoft.com/office/drawing/2014/main" id="{005A4173-E65E-CDB5-2497-ABC7FC180EF0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5933;p42">
                <a:extLst>
                  <a:ext uri="{FF2B5EF4-FFF2-40B4-BE49-F238E27FC236}">
                    <a16:creationId xmlns:a16="http://schemas.microsoft.com/office/drawing/2014/main" id="{C31172CD-DBAC-544E-69F2-86592F9EC455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5934;p42">
                <a:extLst>
                  <a:ext uri="{FF2B5EF4-FFF2-40B4-BE49-F238E27FC236}">
                    <a16:creationId xmlns:a16="http://schemas.microsoft.com/office/drawing/2014/main" id="{11E8581E-216F-7886-94FF-41C745E37214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5935;p42">
                <a:extLst>
                  <a:ext uri="{FF2B5EF4-FFF2-40B4-BE49-F238E27FC236}">
                    <a16:creationId xmlns:a16="http://schemas.microsoft.com/office/drawing/2014/main" id="{9127DF3C-1248-B919-B832-F3A918665286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36;p42">
                <a:extLst>
                  <a:ext uri="{FF2B5EF4-FFF2-40B4-BE49-F238E27FC236}">
                    <a16:creationId xmlns:a16="http://schemas.microsoft.com/office/drawing/2014/main" id="{0ACB92EE-E556-5499-FF95-CCEB62271DEA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37;p42">
                <a:extLst>
                  <a:ext uri="{FF2B5EF4-FFF2-40B4-BE49-F238E27FC236}">
                    <a16:creationId xmlns:a16="http://schemas.microsoft.com/office/drawing/2014/main" id="{ADEC1E51-13E6-304D-EEE7-C32821764B72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8;p42">
                <a:extLst>
                  <a:ext uri="{FF2B5EF4-FFF2-40B4-BE49-F238E27FC236}">
                    <a16:creationId xmlns:a16="http://schemas.microsoft.com/office/drawing/2014/main" id="{956E831E-3097-4B51-5C0C-CC57CE26510F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9;p42">
                <a:extLst>
                  <a:ext uri="{FF2B5EF4-FFF2-40B4-BE49-F238E27FC236}">
                    <a16:creationId xmlns:a16="http://schemas.microsoft.com/office/drawing/2014/main" id="{D9CC6F4A-9F99-9D0A-D6DF-F55711F3E035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40;p42">
                <a:extLst>
                  <a:ext uri="{FF2B5EF4-FFF2-40B4-BE49-F238E27FC236}">
                    <a16:creationId xmlns:a16="http://schemas.microsoft.com/office/drawing/2014/main" id="{A65A4DC7-94A8-F90C-4F64-80A0C9289436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41;p42">
                <a:extLst>
                  <a:ext uri="{FF2B5EF4-FFF2-40B4-BE49-F238E27FC236}">
                    <a16:creationId xmlns:a16="http://schemas.microsoft.com/office/drawing/2014/main" id="{D8C67351-E09D-1C38-CFB0-CD56C4264DF5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42;p42">
                <a:extLst>
                  <a:ext uri="{FF2B5EF4-FFF2-40B4-BE49-F238E27FC236}">
                    <a16:creationId xmlns:a16="http://schemas.microsoft.com/office/drawing/2014/main" id="{7CDA3282-39EC-BBD7-FBE3-F7227608809E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43;p42">
                <a:extLst>
                  <a:ext uri="{FF2B5EF4-FFF2-40B4-BE49-F238E27FC236}">
                    <a16:creationId xmlns:a16="http://schemas.microsoft.com/office/drawing/2014/main" id="{6AC1AFA8-520B-A64E-6140-18D15EC265DA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44;p42">
                <a:extLst>
                  <a:ext uri="{FF2B5EF4-FFF2-40B4-BE49-F238E27FC236}">
                    <a16:creationId xmlns:a16="http://schemas.microsoft.com/office/drawing/2014/main" id="{3B50DAFD-B4C7-B9DC-EF24-1D3DD7B9A582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45;p42">
                <a:extLst>
                  <a:ext uri="{FF2B5EF4-FFF2-40B4-BE49-F238E27FC236}">
                    <a16:creationId xmlns:a16="http://schemas.microsoft.com/office/drawing/2014/main" id="{FE1D61B8-51B4-F343-4778-1865164E8926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6" name="Google Shape;5946;p42">
                <a:extLst>
                  <a:ext uri="{FF2B5EF4-FFF2-40B4-BE49-F238E27FC236}">
                    <a16:creationId xmlns:a16="http://schemas.microsoft.com/office/drawing/2014/main" id="{4621CD3C-DAB4-EA83-DE9D-9BE5E1C9C08C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47;p42">
                <a:extLst>
                  <a:ext uri="{FF2B5EF4-FFF2-40B4-BE49-F238E27FC236}">
                    <a16:creationId xmlns:a16="http://schemas.microsoft.com/office/drawing/2014/main" id="{D8A91C94-A151-5DD3-C441-CD6A4A3AD019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8;p42">
                <a:extLst>
                  <a:ext uri="{FF2B5EF4-FFF2-40B4-BE49-F238E27FC236}">
                    <a16:creationId xmlns:a16="http://schemas.microsoft.com/office/drawing/2014/main" id="{4027633B-351C-662B-FCB7-AA5B12FD0FF4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9;p42">
                <a:extLst>
                  <a:ext uri="{FF2B5EF4-FFF2-40B4-BE49-F238E27FC236}">
                    <a16:creationId xmlns:a16="http://schemas.microsoft.com/office/drawing/2014/main" id="{11B3EC47-5088-6CDC-3087-704EAD9FE992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50;p42">
                <a:extLst>
                  <a:ext uri="{FF2B5EF4-FFF2-40B4-BE49-F238E27FC236}">
                    <a16:creationId xmlns:a16="http://schemas.microsoft.com/office/drawing/2014/main" id="{67D17219-EB4D-3126-BE60-1A826A1715A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51;p42">
                <a:extLst>
                  <a:ext uri="{FF2B5EF4-FFF2-40B4-BE49-F238E27FC236}">
                    <a16:creationId xmlns:a16="http://schemas.microsoft.com/office/drawing/2014/main" id="{CEFC99AF-56F1-A72C-C7F4-4B3BAE265C1F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52;p42">
                <a:extLst>
                  <a:ext uri="{FF2B5EF4-FFF2-40B4-BE49-F238E27FC236}">
                    <a16:creationId xmlns:a16="http://schemas.microsoft.com/office/drawing/2014/main" id="{667B533D-C1A9-ABF1-EFA9-626EEF20D226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53;p42">
                <a:extLst>
                  <a:ext uri="{FF2B5EF4-FFF2-40B4-BE49-F238E27FC236}">
                    <a16:creationId xmlns:a16="http://schemas.microsoft.com/office/drawing/2014/main" id="{C74279A2-8C25-3784-91B7-21B2A7CB8D33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54;p42">
                <a:extLst>
                  <a:ext uri="{FF2B5EF4-FFF2-40B4-BE49-F238E27FC236}">
                    <a16:creationId xmlns:a16="http://schemas.microsoft.com/office/drawing/2014/main" id="{04CA413E-6A05-9092-E39E-A9C70BFA73D4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" name="Google Shape;9159;p70">
            <a:extLst>
              <a:ext uri="{FF2B5EF4-FFF2-40B4-BE49-F238E27FC236}">
                <a16:creationId xmlns:a16="http://schemas.microsoft.com/office/drawing/2014/main" id="{3368BB79-41FB-BE1F-FC32-951189A3FB73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36" name="Google Shape;9160;p70">
              <a:extLst>
                <a:ext uri="{FF2B5EF4-FFF2-40B4-BE49-F238E27FC236}">
                  <a16:creationId xmlns:a16="http://schemas.microsoft.com/office/drawing/2014/main" id="{0C675C19-6A05-98A5-16FF-554809C8C7B0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" name="Google Shape;9161;p70">
              <a:extLst>
                <a:ext uri="{FF2B5EF4-FFF2-40B4-BE49-F238E27FC236}">
                  <a16:creationId xmlns:a16="http://schemas.microsoft.com/office/drawing/2014/main" id="{B30A3865-3467-0A8A-06EF-45B9BBEE45AA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38" name="Google Shape;9162;p70">
                <a:extLst>
                  <a:ext uri="{FF2B5EF4-FFF2-40B4-BE49-F238E27FC236}">
                    <a16:creationId xmlns:a16="http://schemas.microsoft.com/office/drawing/2014/main" id="{8A9B8A09-0B3B-B36A-EBF6-283604C12A63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9163;p70">
                <a:extLst>
                  <a:ext uri="{FF2B5EF4-FFF2-40B4-BE49-F238E27FC236}">
                    <a16:creationId xmlns:a16="http://schemas.microsoft.com/office/drawing/2014/main" id="{EE4162BE-06EB-555A-934A-FB98C54E8145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9164;p70">
                <a:extLst>
                  <a:ext uri="{FF2B5EF4-FFF2-40B4-BE49-F238E27FC236}">
                    <a16:creationId xmlns:a16="http://schemas.microsoft.com/office/drawing/2014/main" id="{13ADD1AF-7704-590B-901B-10414C7AEE36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9165;p70">
                <a:extLst>
                  <a:ext uri="{FF2B5EF4-FFF2-40B4-BE49-F238E27FC236}">
                    <a16:creationId xmlns:a16="http://schemas.microsoft.com/office/drawing/2014/main" id="{5A3D101F-D76B-EFA3-EF9F-3704988C0C65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9166;p70">
                <a:extLst>
                  <a:ext uri="{FF2B5EF4-FFF2-40B4-BE49-F238E27FC236}">
                    <a16:creationId xmlns:a16="http://schemas.microsoft.com/office/drawing/2014/main" id="{1E56E308-D98E-8DA3-DDDD-0EF487AA7FF3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9167;p70">
                <a:extLst>
                  <a:ext uri="{FF2B5EF4-FFF2-40B4-BE49-F238E27FC236}">
                    <a16:creationId xmlns:a16="http://schemas.microsoft.com/office/drawing/2014/main" id="{FCAEA47F-7740-3C87-5309-041311CC6F0F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9168;p70">
                <a:extLst>
                  <a:ext uri="{FF2B5EF4-FFF2-40B4-BE49-F238E27FC236}">
                    <a16:creationId xmlns:a16="http://schemas.microsoft.com/office/drawing/2014/main" id="{00700255-3ABE-F051-C9BD-F77699D1CDB9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9169;p70">
                <a:extLst>
                  <a:ext uri="{FF2B5EF4-FFF2-40B4-BE49-F238E27FC236}">
                    <a16:creationId xmlns:a16="http://schemas.microsoft.com/office/drawing/2014/main" id="{73081466-30E5-4853-6D33-F1977A215770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9170;p70">
                <a:extLst>
                  <a:ext uri="{FF2B5EF4-FFF2-40B4-BE49-F238E27FC236}">
                    <a16:creationId xmlns:a16="http://schemas.microsoft.com/office/drawing/2014/main" id="{DB1E3D53-65A2-658B-2E5B-1B0D1328641A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9171;p70">
                <a:extLst>
                  <a:ext uri="{FF2B5EF4-FFF2-40B4-BE49-F238E27FC236}">
                    <a16:creationId xmlns:a16="http://schemas.microsoft.com/office/drawing/2014/main" id="{89A69937-AF1E-23A4-A5E5-3310EAA963E8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" name="Google Shape;9136;p70">
            <a:extLst>
              <a:ext uri="{FF2B5EF4-FFF2-40B4-BE49-F238E27FC236}">
                <a16:creationId xmlns:a16="http://schemas.microsoft.com/office/drawing/2014/main" id="{529620CB-10E0-E5F0-23B5-A9B6365FB7D2}"/>
              </a:ext>
            </a:extLst>
          </p:cNvPr>
          <p:cNvGrpSpPr/>
          <p:nvPr/>
        </p:nvGrpSpPr>
        <p:grpSpPr>
          <a:xfrm>
            <a:off x="7471698" y="2680053"/>
            <a:ext cx="1011386" cy="838172"/>
            <a:chOff x="7760848" y="1218878"/>
            <a:chExt cx="1011386" cy="838172"/>
          </a:xfrm>
        </p:grpSpPr>
        <p:sp>
          <p:nvSpPr>
            <p:cNvPr id="49" name="Google Shape;9137;p70">
              <a:extLst>
                <a:ext uri="{FF2B5EF4-FFF2-40B4-BE49-F238E27FC236}">
                  <a16:creationId xmlns:a16="http://schemas.microsoft.com/office/drawing/2014/main" id="{528195CE-2425-78BD-4B2F-A509DB08FB50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" name="Google Shape;9138;p70">
              <a:extLst>
                <a:ext uri="{FF2B5EF4-FFF2-40B4-BE49-F238E27FC236}">
                  <a16:creationId xmlns:a16="http://schemas.microsoft.com/office/drawing/2014/main" id="{71070B14-6089-4BFD-DDCB-266F0C5B95A3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1" name="Google Shape;9139;p70">
                <a:extLst>
                  <a:ext uri="{FF2B5EF4-FFF2-40B4-BE49-F238E27FC236}">
                    <a16:creationId xmlns:a16="http://schemas.microsoft.com/office/drawing/2014/main" id="{FBF96DB0-C5BC-1ABB-20F3-852043525C6F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9140;p70">
                <a:extLst>
                  <a:ext uri="{FF2B5EF4-FFF2-40B4-BE49-F238E27FC236}">
                    <a16:creationId xmlns:a16="http://schemas.microsoft.com/office/drawing/2014/main" id="{1292F3A3-1643-618A-57F6-7F5D353FA6C7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9141;p70">
                <a:extLst>
                  <a:ext uri="{FF2B5EF4-FFF2-40B4-BE49-F238E27FC236}">
                    <a16:creationId xmlns:a16="http://schemas.microsoft.com/office/drawing/2014/main" id="{73DEDBEC-BE54-08D2-1FF2-37298398AE3C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9142;p70">
                <a:extLst>
                  <a:ext uri="{FF2B5EF4-FFF2-40B4-BE49-F238E27FC236}">
                    <a16:creationId xmlns:a16="http://schemas.microsoft.com/office/drawing/2014/main" id="{A4323892-DD43-32F6-18F3-68DF3E5BC24D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9143;p70">
                <a:extLst>
                  <a:ext uri="{FF2B5EF4-FFF2-40B4-BE49-F238E27FC236}">
                    <a16:creationId xmlns:a16="http://schemas.microsoft.com/office/drawing/2014/main" id="{11028CD4-C583-A619-F60A-CB414DCABCDA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9144;p70">
                <a:extLst>
                  <a:ext uri="{FF2B5EF4-FFF2-40B4-BE49-F238E27FC236}">
                    <a16:creationId xmlns:a16="http://schemas.microsoft.com/office/drawing/2014/main" id="{048360CA-E638-1338-824D-9EFC0BC3D9C9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9145;p70">
                <a:extLst>
                  <a:ext uri="{FF2B5EF4-FFF2-40B4-BE49-F238E27FC236}">
                    <a16:creationId xmlns:a16="http://schemas.microsoft.com/office/drawing/2014/main" id="{F9901108-5BA1-DF6E-0A8E-83B5BA2D053A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9146;p70">
                <a:extLst>
                  <a:ext uri="{FF2B5EF4-FFF2-40B4-BE49-F238E27FC236}">
                    <a16:creationId xmlns:a16="http://schemas.microsoft.com/office/drawing/2014/main" id="{A3C06098-9AB2-84A9-9D4B-0456B09607B8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9147;p70">
                <a:extLst>
                  <a:ext uri="{FF2B5EF4-FFF2-40B4-BE49-F238E27FC236}">
                    <a16:creationId xmlns:a16="http://schemas.microsoft.com/office/drawing/2014/main" id="{16F3A39D-0A40-4F0E-4DDB-9D159910D00F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9148;p70">
                <a:extLst>
                  <a:ext uri="{FF2B5EF4-FFF2-40B4-BE49-F238E27FC236}">
                    <a16:creationId xmlns:a16="http://schemas.microsoft.com/office/drawing/2014/main" id="{F01C5FA1-5445-050C-05CD-E7022D8FBE53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9149;p70">
                <a:extLst>
                  <a:ext uri="{FF2B5EF4-FFF2-40B4-BE49-F238E27FC236}">
                    <a16:creationId xmlns:a16="http://schemas.microsoft.com/office/drawing/2014/main" id="{D9EC839D-822D-453F-D183-B5BAB913CEDD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9150;p70">
                <a:extLst>
                  <a:ext uri="{FF2B5EF4-FFF2-40B4-BE49-F238E27FC236}">
                    <a16:creationId xmlns:a16="http://schemas.microsoft.com/office/drawing/2014/main" id="{E0D3E5C9-FF5A-24CF-B835-EBCAE348CFD2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9151;p70">
                <a:extLst>
                  <a:ext uri="{FF2B5EF4-FFF2-40B4-BE49-F238E27FC236}">
                    <a16:creationId xmlns:a16="http://schemas.microsoft.com/office/drawing/2014/main" id="{A20EEE00-4A7B-9F06-1708-A46C07D388CF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8" name="Google Shape;9152;p70">
                <a:extLst>
                  <a:ext uri="{FF2B5EF4-FFF2-40B4-BE49-F238E27FC236}">
                    <a16:creationId xmlns:a16="http://schemas.microsoft.com/office/drawing/2014/main" id="{7AC93492-AA69-66EB-6408-0B7982E39B6E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9" name="Google Shape;9153;p70">
                <a:extLst>
                  <a:ext uri="{FF2B5EF4-FFF2-40B4-BE49-F238E27FC236}">
                    <a16:creationId xmlns:a16="http://schemas.microsoft.com/office/drawing/2014/main" id="{9BE3E96D-2D18-1760-FDB1-2EC7558A6D9D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0" name="Google Shape;9154;p70">
                <a:extLst>
                  <a:ext uri="{FF2B5EF4-FFF2-40B4-BE49-F238E27FC236}">
                    <a16:creationId xmlns:a16="http://schemas.microsoft.com/office/drawing/2014/main" id="{2E5600ED-132B-3FBA-1073-0C891685673E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6" name="Google Shape;9155;p70">
                <a:extLst>
                  <a:ext uri="{FF2B5EF4-FFF2-40B4-BE49-F238E27FC236}">
                    <a16:creationId xmlns:a16="http://schemas.microsoft.com/office/drawing/2014/main" id="{A9644F1D-9A22-C5D5-AC25-15F5FDC20FE4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7" name="Google Shape;9156;p70">
                <a:extLst>
                  <a:ext uri="{FF2B5EF4-FFF2-40B4-BE49-F238E27FC236}">
                    <a16:creationId xmlns:a16="http://schemas.microsoft.com/office/drawing/2014/main" id="{58F643CA-3C99-BC20-DF0C-27898DBC07FC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8" name="Google Shape;9157;p70">
                <a:extLst>
                  <a:ext uri="{FF2B5EF4-FFF2-40B4-BE49-F238E27FC236}">
                    <a16:creationId xmlns:a16="http://schemas.microsoft.com/office/drawing/2014/main" id="{586D9E7D-D4DD-3AD5-8A51-0FDD6BD710FE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9" name="Google Shape;9158;p70">
                <a:extLst>
                  <a:ext uri="{FF2B5EF4-FFF2-40B4-BE49-F238E27FC236}">
                    <a16:creationId xmlns:a16="http://schemas.microsoft.com/office/drawing/2014/main" id="{B0F0B21F-6A69-713C-6909-8CBC28FF1C3D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260" name="Google Shape;7875;p61">
            <a:extLst>
              <a:ext uri="{FF2B5EF4-FFF2-40B4-BE49-F238E27FC236}">
                <a16:creationId xmlns:a16="http://schemas.microsoft.com/office/drawing/2014/main" id="{57B6483D-F53E-C6BF-C6C2-2EBABF03185C}"/>
              </a:ext>
            </a:extLst>
          </p:cNvPr>
          <p:cNvGrpSpPr/>
          <p:nvPr/>
        </p:nvGrpSpPr>
        <p:grpSpPr>
          <a:xfrm rot="358411">
            <a:off x="38703" y="40391"/>
            <a:ext cx="1333603" cy="1609444"/>
            <a:chOff x="4072442" y="2747940"/>
            <a:chExt cx="1640822" cy="2158294"/>
          </a:xfrm>
        </p:grpSpPr>
        <p:sp>
          <p:nvSpPr>
            <p:cNvPr id="53261" name="Google Shape;7876;p61">
              <a:extLst>
                <a:ext uri="{FF2B5EF4-FFF2-40B4-BE49-F238E27FC236}">
                  <a16:creationId xmlns:a16="http://schemas.microsoft.com/office/drawing/2014/main" id="{604A9C32-EB79-5AA7-A313-F40CDAC2C98B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262" name="Google Shape;7877;p61">
              <a:extLst>
                <a:ext uri="{FF2B5EF4-FFF2-40B4-BE49-F238E27FC236}">
                  <a16:creationId xmlns:a16="http://schemas.microsoft.com/office/drawing/2014/main" id="{373D533E-FE5E-1CE1-94DB-D759F39B72D8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53263" name="Google Shape;7878;p61">
                <a:extLst>
                  <a:ext uri="{FF2B5EF4-FFF2-40B4-BE49-F238E27FC236}">
                    <a16:creationId xmlns:a16="http://schemas.microsoft.com/office/drawing/2014/main" id="{B2FA4E44-7B72-E51C-3114-9BB6BC617C97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4" name="Google Shape;7879;p61">
                <a:extLst>
                  <a:ext uri="{FF2B5EF4-FFF2-40B4-BE49-F238E27FC236}">
                    <a16:creationId xmlns:a16="http://schemas.microsoft.com/office/drawing/2014/main" id="{C27C02C7-CD2D-2758-A08A-EA3F895217E4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5" name="Google Shape;7880;p61">
                <a:extLst>
                  <a:ext uri="{FF2B5EF4-FFF2-40B4-BE49-F238E27FC236}">
                    <a16:creationId xmlns:a16="http://schemas.microsoft.com/office/drawing/2014/main" id="{F826493B-0BA4-8C6E-9290-9DA132E98C57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6" name="Google Shape;7881;p61">
                <a:extLst>
                  <a:ext uri="{FF2B5EF4-FFF2-40B4-BE49-F238E27FC236}">
                    <a16:creationId xmlns:a16="http://schemas.microsoft.com/office/drawing/2014/main" id="{594991AE-58FF-3184-80BC-0CD48A9F6578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7" name="Google Shape;7882;p61">
                <a:extLst>
                  <a:ext uri="{FF2B5EF4-FFF2-40B4-BE49-F238E27FC236}">
                    <a16:creationId xmlns:a16="http://schemas.microsoft.com/office/drawing/2014/main" id="{57D7C021-7B2C-9AD7-D63C-A182E58EC3A4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8" name="Google Shape;7883;p61">
                <a:extLst>
                  <a:ext uri="{FF2B5EF4-FFF2-40B4-BE49-F238E27FC236}">
                    <a16:creationId xmlns:a16="http://schemas.microsoft.com/office/drawing/2014/main" id="{0BF9E39E-2152-0015-A665-B7237E68DC82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9" name="Google Shape;7884;p61">
                <a:extLst>
                  <a:ext uri="{FF2B5EF4-FFF2-40B4-BE49-F238E27FC236}">
                    <a16:creationId xmlns:a16="http://schemas.microsoft.com/office/drawing/2014/main" id="{88AA9023-83A7-0754-BD0A-E9DA52AB0935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0" name="Google Shape;7885;p61">
                <a:extLst>
                  <a:ext uri="{FF2B5EF4-FFF2-40B4-BE49-F238E27FC236}">
                    <a16:creationId xmlns:a16="http://schemas.microsoft.com/office/drawing/2014/main" id="{8394FB9F-0AE0-75C0-22D1-4FA519BBBB1C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1" name="Google Shape;7886;p61">
                <a:extLst>
                  <a:ext uri="{FF2B5EF4-FFF2-40B4-BE49-F238E27FC236}">
                    <a16:creationId xmlns:a16="http://schemas.microsoft.com/office/drawing/2014/main" id="{91BD5DD2-FB80-F5B5-DCE3-666AA0C28C1C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2" name="Google Shape;7887;p61">
                <a:extLst>
                  <a:ext uri="{FF2B5EF4-FFF2-40B4-BE49-F238E27FC236}">
                    <a16:creationId xmlns:a16="http://schemas.microsoft.com/office/drawing/2014/main" id="{F2751763-9FBE-FE5F-9F76-02D3834B2434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3" name="Google Shape;7888;p61">
                <a:extLst>
                  <a:ext uri="{FF2B5EF4-FFF2-40B4-BE49-F238E27FC236}">
                    <a16:creationId xmlns:a16="http://schemas.microsoft.com/office/drawing/2014/main" id="{3D71EC84-0A89-D3C0-224B-F800108F2AA0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4" name="Google Shape;7889;p61">
                <a:extLst>
                  <a:ext uri="{FF2B5EF4-FFF2-40B4-BE49-F238E27FC236}">
                    <a16:creationId xmlns:a16="http://schemas.microsoft.com/office/drawing/2014/main" id="{73D7380D-AC39-076A-99C8-F415EA8E6E29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5" name="Google Shape;7890;p61">
                <a:extLst>
                  <a:ext uri="{FF2B5EF4-FFF2-40B4-BE49-F238E27FC236}">
                    <a16:creationId xmlns:a16="http://schemas.microsoft.com/office/drawing/2014/main" id="{55C38D2B-58A1-6A8B-8DF6-8D89750FF85F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6" name="Google Shape;7891;p61">
                <a:extLst>
                  <a:ext uri="{FF2B5EF4-FFF2-40B4-BE49-F238E27FC236}">
                    <a16:creationId xmlns:a16="http://schemas.microsoft.com/office/drawing/2014/main" id="{7025ACB3-D1AA-81B4-0A54-2BA2430C3504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7" name="Google Shape;7892;p61">
                <a:extLst>
                  <a:ext uri="{FF2B5EF4-FFF2-40B4-BE49-F238E27FC236}">
                    <a16:creationId xmlns:a16="http://schemas.microsoft.com/office/drawing/2014/main" id="{BFFFD812-D83C-88FC-CFB7-7309AA73D071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8" name="Google Shape;7893;p61">
                <a:extLst>
                  <a:ext uri="{FF2B5EF4-FFF2-40B4-BE49-F238E27FC236}">
                    <a16:creationId xmlns:a16="http://schemas.microsoft.com/office/drawing/2014/main" id="{D0BAE09A-2FB5-633C-653A-769E09FB2F6A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9" name="Google Shape;7894;p61">
                <a:extLst>
                  <a:ext uri="{FF2B5EF4-FFF2-40B4-BE49-F238E27FC236}">
                    <a16:creationId xmlns:a16="http://schemas.microsoft.com/office/drawing/2014/main" id="{6C4B503A-CB22-DCD3-4F39-78EE508CC706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0" name="Google Shape;7895;p61">
                <a:extLst>
                  <a:ext uri="{FF2B5EF4-FFF2-40B4-BE49-F238E27FC236}">
                    <a16:creationId xmlns:a16="http://schemas.microsoft.com/office/drawing/2014/main" id="{8E690385-B534-CB78-8726-E309A984286C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1" name="Google Shape;7896;p61">
                <a:extLst>
                  <a:ext uri="{FF2B5EF4-FFF2-40B4-BE49-F238E27FC236}">
                    <a16:creationId xmlns:a16="http://schemas.microsoft.com/office/drawing/2014/main" id="{7107086B-A142-D674-7A5A-C509C3CDAECE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2" name="Google Shape;7897;p61">
                <a:extLst>
                  <a:ext uri="{FF2B5EF4-FFF2-40B4-BE49-F238E27FC236}">
                    <a16:creationId xmlns:a16="http://schemas.microsoft.com/office/drawing/2014/main" id="{AEA71C38-3EE5-430A-5AA5-E07476FFC946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3" name="Google Shape;7898;p61">
                <a:extLst>
                  <a:ext uri="{FF2B5EF4-FFF2-40B4-BE49-F238E27FC236}">
                    <a16:creationId xmlns:a16="http://schemas.microsoft.com/office/drawing/2014/main" id="{CE96CABC-69FA-7DCC-D416-736A9B092ACE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4" name="Google Shape;7899;p61">
                <a:extLst>
                  <a:ext uri="{FF2B5EF4-FFF2-40B4-BE49-F238E27FC236}">
                    <a16:creationId xmlns:a16="http://schemas.microsoft.com/office/drawing/2014/main" id="{02093D53-DD00-2409-C1E9-19819BD741EE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5" name="Google Shape;7900;p61">
                <a:extLst>
                  <a:ext uri="{FF2B5EF4-FFF2-40B4-BE49-F238E27FC236}">
                    <a16:creationId xmlns:a16="http://schemas.microsoft.com/office/drawing/2014/main" id="{C7ADF4CC-CFBA-6838-9F2B-6BFD3BA4B8F5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6" name="Google Shape;7901;p61">
                <a:extLst>
                  <a:ext uri="{FF2B5EF4-FFF2-40B4-BE49-F238E27FC236}">
                    <a16:creationId xmlns:a16="http://schemas.microsoft.com/office/drawing/2014/main" id="{243F8C85-9084-81F2-79EF-809420D996BE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7" name="Google Shape;7902;p61">
                <a:extLst>
                  <a:ext uri="{FF2B5EF4-FFF2-40B4-BE49-F238E27FC236}">
                    <a16:creationId xmlns:a16="http://schemas.microsoft.com/office/drawing/2014/main" id="{C490DFA1-B90A-1C31-F9AC-21EDE4B4A8C7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8" name="Google Shape;7903;p61">
                <a:extLst>
                  <a:ext uri="{FF2B5EF4-FFF2-40B4-BE49-F238E27FC236}">
                    <a16:creationId xmlns:a16="http://schemas.microsoft.com/office/drawing/2014/main" id="{2785D669-0AD5-4CB1-0217-4B49A6E69159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9" name="Google Shape;7904;p61">
                <a:extLst>
                  <a:ext uri="{FF2B5EF4-FFF2-40B4-BE49-F238E27FC236}">
                    <a16:creationId xmlns:a16="http://schemas.microsoft.com/office/drawing/2014/main" id="{06733048-798C-E480-ECA4-705FF7DC7712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0" name="Google Shape;7905;p61">
                <a:extLst>
                  <a:ext uri="{FF2B5EF4-FFF2-40B4-BE49-F238E27FC236}">
                    <a16:creationId xmlns:a16="http://schemas.microsoft.com/office/drawing/2014/main" id="{3066030C-C251-41D3-15F1-A4265B4F4F6A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1" name="Google Shape;7906;p61">
                <a:extLst>
                  <a:ext uri="{FF2B5EF4-FFF2-40B4-BE49-F238E27FC236}">
                    <a16:creationId xmlns:a16="http://schemas.microsoft.com/office/drawing/2014/main" id="{63FF1AF9-78EF-8FAB-FEC0-EAD68FB4B4C1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2" name="Google Shape;7907;p61">
                <a:extLst>
                  <a:ext uri="{FF2B5EF4-FFF2-40B4-BE49-F238E27FC236}">
                    <a16:creationId xmlns:a16="http://schemas.microsoft.com/office/drawing/2014/main" id="{59DB1C7C-673D-4F94-7965-CE294C1BAF9A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3" name="Google Shape;7908;p61">
                <a:extLst>
                  <a:ext uri="{FF2B5EF4-FFF2-40B4-BE49-F238E27FC236}">
                    <a16:creationId xmlns:a16="http://schemas.microsoft.com/office/drawing/2014/main" id="{6B9AAA0F-B43B-725F-508F-B9CDC3F8912F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4" name="Google Shape;7909;p61">
                <a:extLst>
                  <a:ext uri="{FF2B5EF4-FFF2-40B4-BE49-F238E27FC236}">
                    <a16:creationId xmlns:a16="http://schemas.microsoft.com/office/drawing/2014/main" id="{6F1C3C78-3B61-FD07-2A9B-720323BEC5F6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5" name="Google Shape;7910;p61">
                <a:extLst>
                  <a:ext uri="{FF2B5EF4-FFF2-40B4-BE49-F238E27FC236}">
                    <a16:creationId xmlns:a16="http://schemas.microsoft.com/office/drawing/2014/main" id="{90A6311E-1ABA-4532-9F29-602C58E3756A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6" name="Google Shape;7911;p61">
                <a:extLst>
                  <a:ext uri="{FF2B5EF4-FFF2-40B4-BE49-F238E27FC236}">
                    <a16:creationId xmlns:a16="http://schemas.microsoft.com/office/drawing/2014/main" id="{44D53D6D-9BA9-5BEE-6436-97209C563FE0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7" name="Google Shape;7912;p61">
                <a:extLst>
                  <a:ext uri="{FF2B5EF4-FFF2-40B4-BE49-F238E27FC236}">
                    <a16:creationId xmlns:a16="http://schemas.microsoft.com/office/drawing/2014/main" id="{147849AD-F9D6-5758-3D7A-EE1B17849E82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8" name="Google Shape;7913;p61">
                <a:extLst>
                  <a:ext uri="{FF2B5EF4-FFF2-40B4-BE49-F238E27FC236}">
                    <a16:creationId xmlns:a16="http://schemas.microsoft.com/office/drawing/2014/main" id="{52D1DA2B-D745-F728-BA1E-90BA3E4F954B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9" name="Google Shape;7914;p61">
                <a:extLst>
                  <a:ext uri="{FF2B5EF4-FFF2-40B4-BE49-F238E27FC236}">
                    <a16:creationId xmlns:a16="http://schemas.microsoft.com/office/drawing/2014/main" id="{62D86810-09F0-F94E-36CF-F518F5CDE79B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0" name="Google Shape;7915;p61">
                <a:extLst>
                  <a:ext uri="{FF2B5EF4-FFF2-40B4-BE49-F238E27FC236}">
                    <a16:creationId xmlns:a16="http://schemas.microsoft.com/office/drawing/2014/main" id="{BC60864D-F09C-B788-7D77-7680630CD307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1" name="Google Shape;7916;p61">
                <a:extLst>
                  <a:ext uri="{FF2B5EF4-FFF2-40B4-BE49-F238E27FC236}">
                    <a16:creationId xmlns:a16="http://schemas.microsoft.com/office/drawing/2014/main" id="{D0828123-D4A4-CAE3-D47F-5A2A41C7674D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2" name="Google Shape;7917;p61">
                <a:extLst>
                  <a:ext uri="{FF2B5EF4-FFF2-40B4-BE49-F238E27FC236}">
                    <a16:creationId xmlns:a16="http://schemas.microsoft.com/office/drawing/2014/main" id="{6A0E7D7D-0531-34AB-4D57-F652B081074E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3" name="Google Shape;7918;p61">
                <a:extLst>
                  <a:ext uri="{FF2B5EF4-FFF2-40B4-BE49-F238E27FC236}">
                    <a16:creationId xmlns:a16="http://schemas.microsoft.com/office/drawing/2014/main" id="{07719406-5DDD-1572-6A73-5B7F8099B4DE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4" name="Google Shape;7919;p61">
                <a:extLst>
                  <a:ext uri="{FF2B5EF4-FFF2-40B4-BE49-F238E27FC236}">
                    <a16:creationId xmlns:a16="http://schemas.microsoft.com/office/drawing/2014/main" id="{097B46BA-E09B-CB37-000B-48A43FE5D0A0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5" name="Google Shape;7920;p61">
                <a:extLst>
                  <a:ext uri="{FF2B5EF4-FFF2-40B4-BE49-F238E27FC236}">
                    <a16:creationId xmlns:a16="http://schemas.microsoft.com/office/drawing/2014/main" id="{F20C97AC-8D3D-6043-CA04-46D52B30E3D4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6" name="Google Shape;7921;p61">
                <a:extLst>
                  <a:ext uri="{FF2B5EF4-FFF2-40B4-BE49-F238E27FC236}">
                    <a16:creationId xmlns:a16="http://schemas.microsoft.com/office/drawing/2014/main" id="{295FB463-00EC-42F1-5F8A-641A5E867667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7" name="Google Shape;7922;p61">
                <a:extLst>
                  <a:ext uri="{FF2B5EF4-FFF2-40B4-BE49-F238E27FC236}">
                    <a16:creationId xmlns:a16="http://schemas.microsoft.com/office/drawing/2014/main" id="{0B21F2FB-53B8-9196-29C6-633931A0B553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8" name="Google Shape;7923;p61">
                <a:extLst>
                  <a:ext uri="{FF2B5EF4-FFF2-40B4-BE49-F238E27FC236}">
                    <a16:creationId xmlns:a16="http://schemas.microsoft.com/office/drawing/2014/main" id="{169A96A5-743D-CE0E-93AF-6C55F1AD9C8E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9" name="Google Shape;7924;p61">
                <a:extLst>
                  <a:ext uri="{FF2B5EF4-FFF2-40B4-BE49-F238E27FC236}">
                    <a16:creationId xmlns:a16="http://schemas.microsoft.com/office/drawing/2014/main" id="{D853801B-0939-770B-D7C0-F0A8B6BA1025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0" name="Google Shape;7925;p61">
                <a:extLst>
                  <a:ext uri="{FF2B5EF4-FFF2-40B4-BE49-F238E27FC236}">
                    <a16:creationId xmlns:a16="http://schemas.microsoft.com/office/drawing/2014/main" id="{2E4764DB-8566-74E7-B32A-5AD2BD3BDAB7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1" name="Google Shape;7926;p61">
                <a:extLst>
                  <a:ext uri="{FF2B5EF4-FFF2-40B4-BE49-F238E27FC236}">
                    <a16:creationId xmlns:a16="http://schemas.microsoft.com/office/drawing/2014/main" id="{5EB4F332-DDE3-8A59-D76E-0CFF587CD70B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2" name="Google Shape;7927;p61">
                <a:extLst>
                  <a:ext uri="{FF2B5EF4-FFF2-40B4-BE49-F238E27FC236}">
                    <a16:creationId xmlns:a16="http://schemas.microsoft.com/office/drawing/2014/main" id="{F163BF44-C979-D199-282E-ED3D4B0E2F7C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3" name="Google Shape;7928;p61">
                <a:extLst>
                  <a:ext uri="{FF2B5EF4-FFF2-40B4-BE49-F238E27FC236}">
                    <a16:creationId xmlns:a16="http://schemas.microsoft.com/office/drawing/2014/main" id="{68374B6F-3FD8-7386-32A2-B0D080FC5D72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4" name="Google Shape;7929;p61">
                <a:extLst>
                  <a:ext uri="{FF2B5EF4-FFF2-40B4-BE49-F238E27FC236}">
                    <a16:creationId xmlns:a16="http://schemas.microsoft.com/office/drawing/2014/main" id="{97C98254-70D4-3505-7902-97D51B5A389A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5" name="Google Shape;7930;p61">
                <a:extLst>
                  <a:ext uri="{FF2B5EF4-FFF2-40B4-BE49-F238E27FC236}">
                    <a16:creationId xmlns:a16="http://schemas.microsoft.com/office/drawing/2014/main" id="{DD93037F-697A-E3A6-693E-87B5E1F5BF86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6" name="Google Shape;7931;p61">
                <a:extLst>
                  <a:ext uri="{FF2B5EF4-FFF2-40B4-BE49-F238E27FC236}">
                    <a16:creationId xmlns:a16="http://schemas.microsoft.com/office/drawing/2014/main" id="{F3CEE7E2-09B8-4060-69F9-5A42265EE5F6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7" name="Google Shape;7932;p61">
                <a:extLst>
                  <a:ext uri="{FF2B5EF4-FFF2-40B4-BE49-F238E27FC236}">
                    <a16:creationId xmlns:a16="http://schemas.microsoft.com/office/drawing/2014/main" id="{6E727928-B83A-B277-BFA3-A39D3026DDAB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8" name="Google Shape;7933;p61">
                <a:extLst>
                  <a:ext uri="{FF2B5EF4-FFF2-40B4-BE49-F238E27FC236}">
                    <a16:creationId xmlns:a16="http://schemas.microsoft.com/office/drawing/2014/main" id="{D980789F-F729-F643-CB70-D1253258E5B5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9" name="Google Shape;7934;p61">
                <a:extLst>
                  <a:ext uri="{FF2B5EF4-FFF2-40B4-BE49-F238E27FC236}">
                    <a16:creationId xmlns:a16="http://schemas.microsoft.com/office/drawing/2014/main" id="{35D71221-5A19-AA0B-208A-FF9A04C1F55E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0" name="Google Shape;7935;p61">
                <a:extLst>
                  <a:ext uri="{FF2B5EF4-FFF2-40B4-BE49-F238E27FC236}">
                    <a16:creationId xmlns:a16="http://schemas.microsoft.com/office/drawing/2014/main" id="{2A3B2E02-53DE-0132-981D-11A5D040A846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1" name="Google Shape;7936;p61">
                <a:extLst>
                  <a:ext uri="{FF2B5EF4-FFF2-40B4-BE49-F238E27FC236}">
                    <a16:creationId xmlns:a16="http://schemas.microsoft.com/office/drawing/2014/main" id="{510FD5AE-E270-FF43-69FD-64023ABE4FC5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2" name="Google Shape;7937;p61">
                <a:extLst>
                  <a:ext uri="{FF2B5EF4-FFF2-40B4-BE49-F238E27FC236}">
                    <a16:creationId xmlns:a16="http://schemas.microsoft.com/office/drawing/2014/main" id="{AAE8F64D-D793-3344-C20F-0850AA8F37FA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3" name="Google Shape;7938;p61">
                <a:extLst>
                  <a:ext uri="{FF2B5EF4-FFF2-40B4-BE49-F238E27FC236}">
                    <a16:creationId xmlns:a16="http://schemas.microsoft.com/office/drawing/2014/main" id="{A671488E-FC09-8F6D-A106-55284F8FC30E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4" name="Google Shape;7939;p61">
                <a:extLst>
                  <a:ext uri="{FF2B5EF4-FFF2-40B4-BE49-F238E27FC236}">
                    <a16:creationId xmlns:a16="http://schemas.microsoft.com/office/drawing/2014/main" id="{D2AD8398-587F-4F3A-D38F-37317E993DEB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346" name="Oval 53345">
            <a:extLst>
              <a:ext uri="{FF2B5EF4-FFF2-40B4-BE49-F238E27FC236}">
                <a16:creationId xmlns:a16="http://schemas.microsoft.com/office/drawing/2014/main" id="{6EFF5F10-7A58-76A8-0E03-B5B918A62D02}"/>
              </a:ext>
            </a:extLst>
          </p:cNvPr>
          <p:cNvSpPr/>
          <p:nvPr/>
        </p:nvSpPr>
        <p:spPr>
          <a:xfrm>
            <a:off x="4182913" y="1389784"/>
            <a:ext cx="2611149" cy="2184373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53349" name="Oval 53348">
            <a:extLst>
              <a:ext uri="{FF2B5EF4-FFF2-40B4-BE49-F238E27FC236}">
                <a16:creationId xmlns:a16="http://schemas.microsoft.com/office/drawing/2014/main" id="{4DD96C54-29F9-E1F4-AF9D-21A2B0F16F9A}"/>
              </a:ext>
            </a:extLst>
          </p:cNvPr>
          <p:cNvSpPr/>
          <p:nvPr/>
        </p:nvSpPr>
        <p:spPr>
          <a:xfrm>
            <a:off x="4259348" y="1481646"/>
            <a:ext cx="2483726" cy="2028976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348" name="Donut 53347">
            <a:extLst>
              <a:ext uri="{FF2B5EF4-FFF2-40B4-BE49-F238E27FC236}">
                <a16:creationId xmlns:a16="http://schemas.microsoft.com/office/drawing/2014/main" id="{E430371A-E365-9A29-6D36-63794C495EEE}"/>
              </a:ext>
            </a:extLst>
          </p:cNvPr>
          <p:cNvSpPr/>
          <p:nvPr/>
        </p:nvSpPr>
        <p:spPr>
          <a:xfrm>
            <a:off x="4843957" y="1885359"/>
            <a:ext cx="1289059" cy="1085830"/>
          </a:xfrm>
          <a:prstGeom prst="donut">
            <a:avLst>
              <a:gd name="adj" fmla="val 12322"/>
            </a:avLst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1"/>
              </a:solidFill>
            </a:endParaRPr>
          </a:p>
        </p:txBody>
      </p:sp>
      <p:sp>
        <p:nvSpPr>
          <p:cNvPr id="53351" name="Donut 53350">
            <a:extLst>
              <a:ext uri="{FF2B5EF4-FFF2-40B4-BE49-F238E27FC236}">
                <a16:creationId xmlns:a16="http://schemas.microsoft.com/office/drawing/2014/main" id="{FB652EAD-C822-4A22-0BD8-608AB1307F54}"/>
              </a:ext>
            </a:extLst>
          </p:cNvPr>
          <p:cNvSpPr/>
          <p:nvPr/>
        </p:nvSpPr>
        <p:spPr>
          <a:xfrm>
            <a:off x="4539909" y="1511536"/>
            <a:ext cx="1289059" cy="1226738"/>
          </a:xfrm>
          <a:prstGeom prst="donut">
            <a:avLst>
              <a:gd name="adj" fmla="val 13232"/>
            </a:avLst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>
              <a:solidFill>
                <a:schemeClr val="tx1"/>
              </a:solidFill>
            </a:endParaRPr>
          </a:p>
        </p:txBody>
      </p:sp>
      <p:sp>
        <p:nvSpPr>
          <p:cNvPr id="53352" name="Oval 53351">
            <a:extLst>
              <a:ext uri="{FF2B5EF4-FFF2-40B4-BE49-F238E27FC236}">
                <a16:creationId xmlns:a16="http://schemas.microsoft.com/office/drawing/2014/main" id="{58326804-6180-5DF6-7BC5-349ACC93C7A0}"/>
              </a:ext>
            </a:extLst>
          </p:cNvPr>
          <p:cNvSpPr/>
          <p:nvPr/>
        </p:nvSpPr>
        <p:spPr>
          <a:xfrm>
            <a:off x="5043440" y="2501506"/>
            <a:ext cx="1025582" cy="749646"/>
          </a:xfrm>
          <a:prstGeom prst="ellipse">
            <a:avLst/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53353" name="Oval 53352">
            <a:extLst>
              <a:ext uri="{FF2B5EF4-FFF2-40B4-BE49-F238E27FC236}">
                <a16:creationId xmlns:a16="http://schemas.microsoft.com/office/drawing/2014/main" id="{254B9021-D71A-E6B9-5F39-B327E1C4016D}"/>
              </a:ext>
            </a:extLst>
          </p:cNvPr>
          <p:cNvSpPr/>
          <p:nvPr/>
        </p:nvSpPr>
        <p:spPr>
          <a:xfrm>
            <a:off x="5600607" y="2048982"/>
            <a:ext cx="1025582" cy="749646"/>
          </a:xfrm>
          <a:prstGeom prst="ellipse">
            <a:avLst/>
          </a:prstGeom>
          <a:solidFill>
            <a:srgbClr val="EDF6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F9CD079-D438-6C4D-FB4F-B8778C7E44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5916" y="1907920"/>
            <a:ext cx="1571708" cy="1074253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347EF9A9-CF79-D2E5-C3AB-F60AF6D09E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034327" y="2825211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 err="1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ock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53325" name="Rectangle 53324">
            <a:extLst>
              <a:ext uri="{FF2B5EF4-FFF2-40B4-BE49-F238E27FC236}">
                <a16:creationId xmlns:a16="http://schemas.microsoft.com/office/drawing/2014/main" id="{E30CE156-14CD-C0A9-A047-9F6E6B8A3880}"/>
              </a:ext>
            </a:extLst>
          </p:cNvPr>
          <p:cNvSpPr/>
          <p:nvPr/>
        </p:nvSpPr>
        <p:spPr>
          <a:xfrm>
            <a:off x="205530" y="2079622"/>
            <a:ext cx="1415772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__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33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33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32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3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251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3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253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32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" dur="500"/>
                                        <p:tgtEl>
                                          <p:spTgt spid="53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" dur="500"/>
                                        <p:tgtEl>
                                          <p:spTgt spid="53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252"/>
                  </p:tgtEl>
                </p:cond>
              </p:nextCondLst>
            </p:seq>
          </p:childTnLst>
        </p:cTn>
      </p:par>
    </p:tnLst>
    <p:bldLst>
      <p:bldP spid="53251" grpId="0" animBg="1"/>
      <p:bldP spid="53253" grpId="0" animBg="1"/>
      <p:bldP spid="5332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AutoShape 3">
            <a:extLst>
              <a:ext uri="{FF2B5EF4-FFF2-40B4-BE49-F238E27FC236}">
                <a16:creationId xmlns:a16="http://schemas.microsoft.com/office/drawing/2014/main" id="{9A261478-36CD-342D-75CD-881B0E4C0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0" y="4245769"/>
            <a:ext cx="1944291" cy="701279"/>
          </a:xfrm>
          <a:custGeom>
            <a:avLst/>
            <a:gdLst>
              <a:gd name="connsiteX0" fmla="*/ 0 w 1944291"/>
              <a:gd name="connsiteY0" fmla="*/ 116882 h 701279"/>
              <a:gd name="connsiteX1" fmla="*/ 116882 w 1944291"/>
              <a:gd name="connsiteY1" fmla="*/ 0 h 701279"/>
              <a:gd name="connsiteX2" fmla="*/ 652847 w 1944291"/>
              <a:gd name="connsiteY2" fmla="*/ 0 h 701279"/>
              <a:gd name="connsiteX3" fmla="*/ 1205918 w 1944291"/>
              <a:gd name="connsiteY3" fmla="*/ 0 h 701279"/>
              <a:gd name="connsiteX4" fmla="*/ 1827409 w 1944291"/>
              <a:gd name="connsiteY4" fmla="*/ 0 h 701279"/>
              <a:gd name="connsiteX5" fmla="*/ 1944291 w 1944291"/>
              <a:gd name="connsiteY5" fmla="*/ 116882 h 701279"/>
              <a:gd name="connsiteX6" fmla="*/ 1944291 w 1944291"/>
              <a:gd name="connsiteY6" fmla="*/ 584397 h 701279"/>
              <a:gd name="connsiteX7" fmla="*/ 1827409 w 1944291"/>
              <a:gd name="connsiteY7" fmla="*/ 701279 h 701279"/>
              <a:gd name="connsiteX8" fmla="*/ 1257233 w 1944291"/>
              <a:gd name="connsiteY8" fmla="*/ 701279 h 701279"/>
              <a:gd name="connsiteX9" fmla="*/ 738373 w 1944291"/>
              <a:gd name="connsiteY9" fmla="*/ 701279 h 701279"/>
              <a:gd name="connsiteX10" fmla="*/ 116882 w 1944291"/>
              <a:gd name="connsiteY10" fmla="*/ 701279 h 701279"/>
              <a:gd name="connsiteX11" fmla="*/ 0 w 1944291"/>
              <a:gd name="connsiteY11" fmla="*/ 584397 h 701279"/>
              <a:gd name="connsiteX12" fmla="*/ 0 w 1944291"/>
              <a:gd name="connsiteY12" fmla="*/ 116882 h 70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44291" h="701279" fill="none" extrusionOk="0">
                <a:moveTo>
                  <a:pt x="0" y="116882"/>
                </a:moveTo>
                <a:cubicBezTo>
                  <a:pt x="3274" y="51108"/>
                  <a:pt x="46574" y="-3977"/>
                  <a:pt x="116882" y="0"/>
                </a:cubicBezTo>
                <a:cubicBezTo>
                  <a:pt x="346223" y="-26716"/>
                  <a:pt x="447982" y="-9587"/>
                  <a:pt x="652847" y="0"/>
                </a:cubicBezTo>
                <a:cubicBezTo>
                  <a:pt x="857712" y="9587"/>
                  <a:pt x="997543" y="13704"/>
                  <a:pt x="1205918" y="0"/>
                </a:cubicBezTo>
                <a:cubicBezTo>
                  <a:pt x="1414293" y="-13704"/>
                  <a:pt x="1616255" y="-29988"/>
                  <a:pt x="1827409" y="0"/>
                </a:cubicBezTo>
                <a:cubicBezTo>
                  <a:pt x="1898315" y="9039"/>
                  <a:pt x="1934249" y="47887"/>
                  <a:pt x="1944291" y="116882"/>
                </a:cubicBezTo>
                <a:cubicBezTo>
                  <a:pt x="1964422" y="349085"/>
                  <a:pt x="1948455" y="456372"/>
                  <a:pt x="1944291" y="584397"/>
                </a:cubicBezTo>
                <a:cubicBezTo>
                  <a:pt x="1944738" y="645405"/>
                  <a:pt x="1901069" y="709490"/>
                  <a:pt x="1827409" y="701279"/>
                </a:cubicBezTo>
                <a:cubicBezTo>
                  <a:pt x="1547944" y="691904"/>
                  <a:pt x="1415725" y="710706"/>
                  <a:pt x="1257233" y="701279"/>
                </a:cubicBezTo>
                <a:cubicBezTo>
                  <a:pt x="1098741" y="691852"/>
                  <a:pt x="865590" y="713062"/>
                  <a:pt x="738373" y="701279"/>
                </a:cubicBezTo>
                <a:cubicBezTo>
                  <a:pt x="611156" y="689496"/>
                  <a:pt x="352210" y="730022"/>
                  <a:pt x="116882" y="701279"/>
                </a:cubicBezTo>
                <a:cubicBezTo>
                  <a:pt x="62838" y="708287"/>
                  <a:pt x="7249" y="653820"/>
                  <a:pt x="0" y="584397"/>
                </a:cubicBezTo>
                <a:cubicBezTo>
                  <a:pt x="10651" y="459234"/>
                  <a:pt x="9350" y="301262"/>
                  <a:pt x="0" y="116882"/>
                </a:cubicBezTo>
                <a:close/>
              </a:path>
              <a:path w="1944291" h="701279" stroke="0" extrusionOk="0">
                <a:moveTo>
                  <a:pt x="0" y="116882"/>
                </a:moveTo>
                <a:cubicBezTo>
                  <a:pt x="181" y="57150"/>
                  <a:pt x="48042" y="-905"/>
                  <a:pt x="116882" y="0"/>
                </a:cubicBezTo>
                <a:cubicBezTo>
                  <a:pt x="375341" y="2014"/>
                  <a:pt x="430565" y="6022"/>
                  <a:pt x="687058" y="0"/>
                </a:cubicBezTo>
                <a:cubicBezTo>
                  <a:pt x="943551" y="-6022"/>
                  <a:pt x="1108369" y="25429"/>
                  <a:pt x="1257233" y="0"/>
                </a:cubicBezTo>
                <a:cubicBezTo>
                  <a:pt x="1406097" y="-25429"/>
                  <a:pt x="1639523" y="10052"/>
                  <a:pt x="1827409" y="0"/>
                </a:cubicBezTo>
                <a:cubicBezTo>
                  <a:pt x="1894185" y="2923"/>
                  <a:pt x="1934045" y="55373"/>
                  <a:pt x="1944291" y="116882"/>
                </a:cubicBezTo>
                <a:cubicBezTo>
                  <a:pt x="1957876" y="319227"/>
                  <a:pt x="1948805" y="379632"/>
                  <a:pt x="1944291" y="584397"/>
                </a:cubicBezTo>
                <a:cubicBezTo>
                  <a:pt x="1945502" y="634167"/>
                  <a:pt x="1890866" y="696938"/>
                  <a:pt x="1827409" y="701279"/>
                </a:cubicBezTo>
                <a:cubicBezTo>
                  <a:pt x="1595768" y="677806"/>
                  <a:pt x="1531963" y="698123"/>
                  <a:pt x="1291444" y="701279"/>
                </a:cubicBezTo>
                <a:cubicBezTo>
                  <a:pt x="1050925" y="704435"/>
                  <a:pt x="819438" y="709231"/>
                  <a:pt x="687058" y="701279"/>
                </a:cubicBezTo>
                <a:cubicBezTo>
                  <a:pt x="554678" y="693327"/>
                  <a:pt x="357688" y="715538"/>
                  <a:pt x="116882" y="701279"/>
                </a:cubicBezTo>
                <a:cubicBezTo>
                  <a:pt x="56562" y="702573"/>
                  <a:pt x="-10504" y="656000"/>
                  <a:pt x="0" y="584397"/>
                </a:cubicBezTo>
                <a:cubicBezTo>
                  <a:pt x="-5817" y="430015"/>
                  <a:pt x="-7474" y="298607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2593438764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GB" sz="2400" b="1" dirty="0" err="1">
                <a:latin typeface="Comic Sans MS" panose="030F0902030302020204" pitchFamily="66" charset="0"/>
              </a:rPr>
              <a:t>fl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6324" name="AutoShape 4">
            <a:extLst>
              <a:ext uri="{FF2B5EF4-FFF2-40B4-BE49-F238E27FC236}">
                <a16:creationId xmlns:a16="http://schemas.microsoft.com/office/drawing/2014/main" id="{A7AEF5B1-0A3F-2B29-DDB0-88EBCA547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7141" y="4232673"/>
            <a:ext cx="2052638" cy="701278"/>
          </a:xfrm>
          <a:custGeom>
            <a:avLst/>
            <a:gdLst>
              <a:gd name="connsiteX0" fmla="*/ 0 w 2052638"/>
              <a:gd name="connsiteY0" fmla="*/ 116882 h 701278"/>
              <a:gd name="connsiteX1" fmla="*/ 116882 w 2052638"/>
              <a:gd name="connsiteY1" fmla="*/ 0 h 701278"/>
              <a:gd name="connsiteX2" fmla="*/ 535223 w 2052638"/>
              <a:gd name="connsiteY2" fmla="*/ 0 h 701278"/>
              <a:gd name="connsiteX3" fmla="*/ 1008130 w 2052638"/>
              <a:gd name="connsiteY3" fmla="*/ 0 h 701278"/>
              <a:gd name="connsiteX4" fmla="*/ 1481038 w 2052638"/>
              <a:gd name="connsiteY4" fmla="*/ 0 h 701278"/>
              <a:gd name="connsiteX5" fmla="*/ 1935756 w 2052638"/>
              <a:gd name="connsiteY5" fmla="*/ 0 h 701278"/>
              <a:gd name="connsiteX6" fmla="*/ 2052638 w 2052638"/>
              <a:gd name="connsiteY6" fmla="*/ 116882 h 701278"/>
              <a:gd name="connsiteX7" fmla="*/ 2052638 w 2052638"/>
              <a:gd name="connsiteY7" fmla="*/ 584396 h 701278"/>
              <a:gd name="connsiteX8" fmla="*/ 1935756 w 2052638"/>
              <a:gd name="connsiteY8" fmla="*/ 701278 h 701278"/>
              <a:gd name="connsiteX9" fmla="*/ 1499226 w 2052638"/>
              <a:gd name="connsiteY9" fmla="*/ 701278 h 701278"/>
              <a:gd name="connsiteX10" fmla="*/ 1044508 w 2052638"/>
              <a:gd name="connsiteY10" fmla="*/ 701278 h 701278"/>
              <a:gd name="connsiteX11" fmla="*/ 589789 w 2052638"/>
              <a:gd name="connsiteY11" fmla="*/ 701278 h 701278"/>
              <a:gd name="connsiteX12" fmla="*/ 116882 w 2052638"/>
              <a:gd name="connsiteY12" fmla="*/ 701278 h 701278"/>
              <a:gd name="connsiteX13" fmla="*/ 0 w 2052638"/>
              <a:gd name="connsiteY13" fmla="*/ 584396 h 701278"/>
              <a:gd name="connsiteX14" fmla="*/ 0 w 2052638"/>
              <a:gd name="connsiteY14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52638" h="701278" fill="none" extrusionOk="0">
                <a:moveTo>
                  <a:pt x="0" y="116882"/>
                </a:moveTo>
                <a:cubicBezTo>
                  <a:pt x="11629" y="41807"/>
                  <a:pt x="57413" y="-18120"/>
                  <a:pt x="116882" y="0"/>
                </a:cubicBezTo>
                <a:cubicBezTo>
                  <a:pt x="271107" y="-25276"/>
                  <a:pt x="406224" y="30234"/>
                  <a:pt x="535223" y="0"/>
                </a:cubicBezTo>
                <a:cubicBezTo>
                  <a:pt x="664222" y="-30234"/>
                  <a:pt x="781755" y="37166"/>
                  <a:pt x="1008130" y="0"/>
                </a:cubicBezTo>
                <a:cubicBezTo>
                  <a:pt x="1234505" y="-37166"/>
                  <a:pt x="1289181" y="31453"/>
                  <a:pt x="1481038" y="0"/>
                </a:cubicBezTo>
                <a:cubicBezTo>
                  <a:pt x="1672895" y="-31453"/>
                  <a:pt x="1822951" y="22088"/>
                  <a:pt x="1935756" y="0"/>
                </a:cubicBezTo>
                <a:cubicBezTo>
                  <a:pt x="1999013" y="10152"/>
                  <a:pt x="2062344" y="45655"/>
                  <a:pt x="2052638" y="116882"/>
                </a:cubicBezTo>
                <a:cubicBezTo>
                  <a:pt x="2072958" y="342881"/>
                  <a:pt x="2022791" y="399861"/>
                  <a:pt x="2052638" y="584396"/>
                </a:cubicBezTo>
                <a:cubicBezTo>
                  <a:pt x="2058901" y="642753"/>
                  <a:pt x="1993624" y="689837"/>
                  <a:pt x="1935756" y="701278"/>
                </a:cubicBezTo>
                <a:cubicBezTo>
                  <a:pt x="1739266" y="744766"/>
                  <a:pt x="1620727" y="697351"/>
                  <a:pt x="1499226" y="701278"/>
                </a:cubicBezTo>
                <a:cubicBezTo>
                  <a:pt x="1377725" y="705205"/>
                  <a:pt x="1169182" y="688541"/>
                  <a:pt x="1044508" y="701278"/>
                </a:cubicBezTo>
                <a:cubicBezTo>
                  <a:pt x="919834" y="714015"/>
                  <a:pt x="790931" y="696758"/>
                  <a:pt x="589789" y="701278"/>
                </a:cubicBezTo>
                <a:cubicBezTo>
                  <a:pt x="388647" y="705798"/>
                  <a:pt x="244155" y="700191"/>
                  <a:pt x="116882" y="701278"/>
                </a:cubicBezTo>
                <a:cubicBezTo>
                  <a:pt x="41314" y="694064"/>
                  <a:pt x="-1439" y="649882"/>
                  <a:pt x="0" y="584396"/>
                </a:cubicBezTo>
                <a:cubicBezTo>
                  <a:pt x="-29755" y="394421"/>
                  <a:pt x="23436" y="216973"/>
                  <a:pt x="0" y="116882"/>
                </a:cubicBezTo>
                <a:close/>
              </a:path>
              <a:path w="2052638" h="701278" stroke="0" extrusionOk="0">
                <a:moveTo>
                  <a:pt x="0" y="116882"/>
                </a:moveTo>
                <a:cubicBezTo>
                  <a:pt x="10528" y="42604"/>
                  <a:pt x="42345" y="-2978"/>
                  <a:pt x="116882" y="0"/>
                </a:cubicBezTo>
                <a:cubicBezTo>
                  <a:pt x="262252" y="-125"/>
                  <a:pt x="437648" y="51524"/>
                  <a:pt x="571601" y="0"/>
                </a:cubicBezTo>
                <a:cubicBezTo>
                  <a:pt x="705554" y="-51524"/>
                  <a:pt x="777571" y="7522"/>
                  <a:pt x="971753" y="0"/>
                </a:cubicBezTo>
                <a:cubicBezTo>
                  <a:pt x="1165935" y="-7522"/>
                  <a:pt x="1291114" y="16684"/>
                  <a:pt x="1408283" y="0"/>
                </a:cubicBezTo>
                <a:cubicBezTo>
                  <a:pt x="1525452" y="-16684"/>
                  <a:pt x="1821095" y="45264"/>
                  <a:pt x="1935756" y="0"/>
                </a:cubicBezTo>
                <a:cubicBezTo>
                  <a:pt x="2012025" y="11525"/>
                  <a:pt x="2051070" y="52419"/>
                  <a:pt x="2052638" y="116882"/>
                </a:cubicBezTo>
                <a:cubicBezTo>
                  <a:pt x="2074748" y="294176"/>
                  <a:pt x="2029547" y="477874"/>
                  <a:pt x="2052638" y="584396"/>
                </a:cubicBezTo>
                <a:cubicBezTo>
                  <a:pt x="2044502" y="653004"/>
                  <a:pt x="2006514" y="699366"/>
                  <a:pt x="1935756" y="701278"/>
                </a:cubicBezTo>
                <a:cubicBezTo>
                  <a:pt x="1757831" y="724616"/>
                  <a:pt x="1583431" y="679753"/>
                  <a:pt x="1444660" y="701278"/>
                </a:cubicBezTo>
                <a:cubicBezTo>
                  <a:pt x="1305889" y="722803"/>
                  <a:pt x="1209923" y="654525"/>
                  <a:pt x="1008130" y="701278"/>
                </a:cubicBezTo>
                <a:cubicBezTo>
                  <a:pt x="806337" y="748031"/>
                  <a:pt x="681647" y="658628"/>
                  <a:pt x="517034" y="701278"/>
                </a:cubicBezTo>
                <a:cubicBezTo>
                  <a:pt x="352421" y="743928"/>
                  <a:pt x="202900" y="677470"/>
                  <a:pt x="116882" y="701278"/>
                </a:cubicBezTo>
                <a:cubicBezTo>
                  <a:pt x="70724" y="697987"/>
                  <a:pt x="14112" y="656605"/>
                  <a:pt x="0" y="584396"/>
                </a:cubicBezTo>
                <a:cubicBezTo>
                  <a:pt x="-36957" y="358590"/>
                  <a:pt x="6453" y="285383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438350156">
                  <a:prstGeom prst="roundRect">
                    <a:avLst>
                      <a:gd name="adj" fmla="val 16667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halkboard" panose="03050602040202020205" pitchFamily="66" charset="77"/>
              </a:rPr>
              <a:t>cl</a:t>
            </a:r>
            <a:endParaRPr lang="en-GB" sz="2400" b="1" dirty="0">
              <a:latin typeface="Chalkboard" panose="03050602040202020205" pitchFamily="66" charset="77"/>
            </a:endParaRPr>
          </a:p>
        </p:txBody>
      </p:sp>
      <p:sp>
        <p:nvSpPr>
          <p:cNvPr id="56325" name="AutoShape 5">
            <a:extLst>
              <a:ext uri="{FF2B5EF4-FFF2-40B4-BE49-F238E27FC236}">
                <a16:creationId xmlns:a16="http://schemas.microsoft.com/office/drawing/2014/main" id="{65F19128-4A9D-0CFC-C0BC-0DBC20650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4469" y="4232673"/>
            <a:ext cx="1999060" cy="701278"/>
          </a:xfrm>
          <a:custGeom>
            <a:avLst/>
            <a:gdLst>
              <a:gd name="connsiteX0" fmla="*/ 0 w 1999060"/>
              <a:gd name="connsiteY0" fmla="*/ 116882 h 701278"/>
              <a:gd name="connsiteX1" fmla="*/ 116882 w 1999060"/>
              <a:gd name="connsiteY1" fmla="*/ 0 h 701278"/>
              <a:gd name="connsiteX2" fmla="*/ 705314 w 1999060"/>
              <a:gd name="connsiteY2" fmla="*/ 0 h 701278"/>
              <a:gd name="connsiteX3" fmla="*/ 1258440 w 1999060"/>
              <a:gd name="connsiteY3" fmla="*/ 0 h 701278"/>
              <a:gd name="connsiteX4" fmla="*/ 1882178 w 1999060"/>
              <a:gd name="connsiteY4" fmla="*/ 0 h 701278"/>
              <a:gd name="connsiteX5" fmla="*/ 1999060 w 1999060"/>
              <a:gd name="connsiteY5" fmla="*/ 116882 h 701278"/>
              <a:gd name="connsiteX6" fmla="*/ 1999060 w 1999060"/>
              <a:gd name="connsiteY6" fmla="*/ 584396 h 701278"/>
              <a:gd name="connsiteX7" fmla="*/ 1882178 w 1999060"/>
              <a:gd name="connsiteY7" fmla="*/ 701278 h 701278"/>
              <a:gd name="connsiteX8" fmla="*/ 1293746 w 1999060"/>
              <a:gd name="connsiteY8" fmla="*/ 701278 h 701278"/>
              <a:gd name="connsiteX9" fmla="*/ 705314 w 1999060"/>
              <a:gd name="connsiteY9" fmla="*/ 701278 h 701278"/>
              <a:gd name="connsiteX10" fmla="*/ 116882 w 1999060"/>
              <a:gd name="connsiteY10" fmla="*/ 701278 h 701278"/>
              <a:gd name="connsiteX11" fmla="*/ 0 w 1999060"/>
              <a:gd name="connsiteY11" fmla="*/ 584396 h 701278"/>
              <a:gd name="connsiteX12" fmla="*/ 0 w 1999060"/>
              <a:gd name="connsiteY12" fmla="*/ 116882 h 7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60" h="701278" fill="none" extrusionOk="0">
                <a:moveTo>
                  <a:pt x="0" y="116882"/>
                </a:moveTo>
                <a:cubicBezTo>
                  <a:pt x="-11384" y="45821"/>
                  <a:pt x="44550" y="11558"/>
                  <a:pt x="116882" y="0"/>
                </a:cubicBezTo>
                <a:cubicBezTo>
                  <a:pt x="396026" y="3424"/>
                  <a:pt x="538801" y="11763"/>
                  <a:pt x="705314" y="0"/>
                </a:cubicBezTo>
                <a:cubicBezTo>
                  <a:pt x="871827" y="-11763"/>
                  <a:pt x="1100756" y="7875"/>
                  <a:pt x="1258440" y="0"/>
                </a:cubicBezTo>
                <a:cubicBezTo>
                  <a:pt x="1416124" y="-7875"/>
                  <a:pt x="1579015" y="12302"/>
                  <a:pt x="1882178" y="0"/>
                </a:cubicBezTo>
                <a:cubicBezTo>
                  <a:pt x="1941274" y="3930"/>
                  <a:pt x="1995973" y="52415"/>
                  <a:pt x="1999060" y="116882"/>
                </a:cubicBezTo>
                <a:cubicBezTo>
                  <a:pt x="2008609" y="238590"/>
                  <a:pt x="1979088" y="440542"/>
                  <a:pt x="1999060" y="584396"/>
                </a:cubicBezTo>
                <a:cubicBezTo>
                  <a:pt x="1994001" y="633689"/>
                  <a:pt x="1951107" y="698695"/>
                  <a:pt x="1882178" y="701278"/>
                </a:cubicBezTo>
                <a:cubicBezTo>
                  <a:pt x="1758504" y="701198"/>
                  <a:pt x="1570501" y="718174"/>
                  <a:pt x="1293746" y="701278"/>
                </a:cubicBezTo>
                <a:cubicBezTo>
                  <a:pt x="1016991" y="684382"/>
                  <a:pt x="836287" y="702029"/>
                  <a:pt x="705314" y="701278"/>
                </a:cubicBezTo>
                <a:cubicBezTo>
                  <a:pt x="574341" y="700527"/>
                  <a:pt x="301663" y="679335"/>
                  <a:pt x="116882" y="701278"/>
                </a:cubicBezTo>
                <a:cubicBezTo>
                  <a:pt x="57295" y="712116"/>
                  <a:pt x="-1335" y="651831"/>
                  <a:pt x="0" y="584396"/>
                </a:cubicBezTo>
                <a:cubicBezTo>
                  <a:pt x="16401" y="432032"/>
                  <a:pt x="14169" y="243520"/>
                  <a:pt x="0" y="116882"/>
                </a:cubicBezTo>
                <a:close/>
              </a:path>
              <a:path w="1999060" h="701278" stroke="0" extrusionOk="0">
                <a:moveTo>
                  <a:pt x="0" y="116882"/>
                </a:moveTo>
                <a:cubicBezTo>
                  <a:pt x="-1625" y="50782"/>
                  <a:pt x="47341" y="10567"/>
                  <a:pt x="116882" y="0"/>
                </a:cubicBezTo>
                <a:cubicBezTo>
                  <a:pt x="234654" y="-7136"/>
                  <a:pt x="422846" y="3536"/>
                  <a:pt x="652355" y="0"/>
                </a:cubicBezTo>
                <a:cubicBezTo>
                  <a:pt x="881864" y="-3536"/>
                  <a:pt x="974161" y="7105"/>
                  <a:pt x="1187828" y="0"/>
                </a:cubicBezTo>
                <a:cubicBezTo>
                  <a:pt x="1401495" y="-7105"/>
                  <a:pt x="1694558" y="-15700"/>
                  <a:pt x="1882178" y="0"/>
                </a:cubicBezTo>
                <a:cubicBezTo>
                  <a:pt x="1936155" y="-8225"/>
                  <a:pt x="1992342" y="40715"/>
                  <a:pt x="1999060" y="116882"/>
                </a:cubicBezTo>
                <a:cubicBezTo>
                  <a:pt x="2003384" y="275608"/>
                  <a:pt x="2008939" y="490707"/>
                  <a:pt x="1999060" y="584396"/>
                </a:cubicBezTo>
                <a:cubicBezTo>
                  <a:pt x="2001366" y="651063"/>
                  <a:pt x="1946068" y="706530"/>
                  <a:pt x="1882178" y="701278"/>
                </a:cubicBezTo>
                <a:cubicBezTo>
                  <a:pt x="1608820" y="677234"/>
                  <a:pt x="1464954" y="723085"/>
                  <a:pt x="1276093" y="701278"/>
                </a:cubicBezTo>
                <a:cubicBezTo>
                  <a:pt x="1087232" y="679471"/>
                  <a:pt x="1002775" y="692616"/>
                  <a:pt x="740620" y="701278"/>
                </a:cubicBezTo>
                <a:cubicBezTo>
                  <a:pt x="478465" y="709940"/>
                  <a:pt x="340976" y="694070"/>
                  <a:pt x="116882" y="701278"/>
                </a:cubicBezTo>
                <a:cubicBezTo>
                  <a:pt x="62424" y="702053"/>
                  <a:pt x="-9904" y="639377"/>
                  <a:pt x="0" y="584396"/>
                </a:cubicBezTo>
                <a:cubicBezTo>
                  <a:pt x="-4801" y="372364"/>
                  <a:pt x="-13041" y="289566"/>
                  <a:pt x="0" y="116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3742616538">
                  <a:prstGeom prst="roundRect">
                    <a:avLst>
                      <a:gd name="adj" fmla="val 16667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halkboard" panose="03050602040202020205" pitchFamily="66" charset="77"/>
              </a:rPr>
              <a:t>bl</a:t>
            </a:r>
            <a:endParaRPr lang="en-GB" sz="2400" b="1" dirty="0">
              <a:latin typeface="Chalkboard" panose="03050602040202020205" pitchFamily="66" charset="77"/>
            </a:endParaRPr>
          </a:p>
        </p:txBody>
      </p:sp>
      <p:sp>
        <p:nvSpPr>
          <p:cNvPr id="56326" name="WordArt 6">
            <a:extLst>
              <a:ext uri="{FF2B5EF4-FFF2-40B4-BE49-F238E27FC236}">
                <a16:creationId xmlns:a16="http://schemas.microsoft.com/office/drawing/2014/main" id="{C5068558-31CA-21FC-E41E-B791D26659A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991132" y="144122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Forte" panose="020F0502020204030204" pitchFamily="34" charset="0"/>
                <a:cs typeface="Forte" panose="020F0502020204030204" pitchFamily="34" charset="0"/>
              </a:rPr>
              <a:t>GREAT</a:t>
            </a:r>
            <a:endParaRPr lang="en-SA" sz="2700" b="1" kern="1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Forte" panose="020F0502020204030204" pitchFamily="34" charset="0"/>
              <a:cs typeface="Forte" panose="020F0502020204030204" pitchFamily="34" charset="0"/>
            </a:endParaRPr>
          </a:p>
        </p:txBody>
      </p:sp>
      <p:pic>
        <p:nvPicPr>
          <p:cNvPr id="56327" name="Picture 7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E654D7-8334-3745-32C5-A33B17A4B19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5335" y="2214245"/>
            <a:ext cx="642938" cy="4464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oogle Shape;7875;p61">
            <a:extLst>
              <a:ext uri="{FF2B5EF4-FFF2-40B4-BE49-F238E27FC236}">
                <a16:creationId xmlns:a16="http://schemas.microsoft.com/office/drawing/2014/main" id="{1DB097E5-36FB-8F8F-ED68-F882DD3881CA}"/>
              </a:ext>
            </a:extLst>
          </p:cNvPr>
          <p:cNvGrpSpPr/>
          <p:nvPr/>
        </p:nvGrpSpPr>
        <p:grpSpPr>
          <a:xfrm rot="358411">
            <a:off x="38703" y="48937"/>
            <a:ext cx="1333603" cy="1609444"/>
            <a:chOff x="4072442" y="2747940"/>
            <a:chExt cx="1640822" cy="2158294"/>
          </a:xfrm>
        </p:grpSpPr>
        <p:sp>
          <p:nvSpPr>
            <p:cNvPr id="5" name="Google Shape;7876;p61">
              <a:extLst>
                <a:ext uri="{FF2B5EF4-FFF2-40B4-BE49-F238E27FC236}">
                  <a16:creationId xmlns:a16="http://schemas.microsoft.com/office/drawing/2014/main" id="{6808ABC4-FF9C-CDF2-31B1-DD7CBB830EDC}"/>
                </a:ext>
              </a:extLst>
            </p:cNvPr>
            <p:cNvSpPr/>
            <p:nvPr/>
          </p:nvSpPr>
          <p:spPr>
            <a:xfrm>
              <a:off x="4072442" y="2747940"/>
              <a:ext cx="1640822" cy="2158294"/>
            </a:xfrm>
            <a:custGeom>
              <a:avLst/>
              <a:gdLst/>
              <a:ahLst/>
              <a:cxnLst/>
              <a:rect l="l" t="t" r="r" b="b"/>
              <a:pathLst>
                <a:path w="52934" h="69628" extrusionOk="0">
                  <a:moveTo>
                    <a:pt x="26383" y="0"/>
                  </a:moveTo>
                  <a:cubicBezTo>
                    <a:pt x="24679" y="0"/>
                    <a:pt x="22988" y="209"/>
                    <a:pt x="21362" y="617"/>
                  </a:cubicBezTo>
                  <a:cubicBezTo>
                    <a:pt x="18940" y="1222"/>
                    <a:pt x="16856" y="2207"/>
                    <a:pt x="15174" y="3546"/>
                  </a:cubicBezTo>
                  <a:cubicBezTo>
                    <a:pt x="14756" y="3869"/>
                    <a:pt x="14329" y="4254"/>
                    <a:pt x="13877" y="4720"/>
                  </a:cubicBezTo>
                  <a:lnTo>
                    <a:pt x="13863" y="4734"/>
                  </a:lnTo>
                  <a:cubicBezTo>
                    <a:pt x="12780" y="5875"/>
                    <a:pt x="11888" y="7175"/>
                    <a:pt x="11215" y="8598"/>
                  </a:cubicBezTo>
                  <a:cubicBezTo>
                    <a:pt x="10602" y="9893"/>
                    <a:pt x="10169" y="11354"/>
                    <a:pt x="9896" y="13059"/>
                  </a:cubicBezTo>
                  <a:cubicBezTo>
                    <a:pt x="9709" y="13466"/>
                    <a:pt x="9500" y="13837"/>
                    <a:pt x="9265" y="14164"/>
                  </a:cubicBezTo>
                  <a:cubicBezTo>
                    <a:pt x="8763" y="14864"/>
                    <a:pt x="8035" y="15447"/>
                    <a:pt x="6819" y="16103"/>
                  </a:cubicBezTo>
                  <a:cubicBezTo>
                    <a:pt x="6612" y="16211"/>
                    <a:pt x="6406" y="16320"/>
                    <a:pt x="6191" y="16435"/>
                  </a:cubicBezTo>
                  <a:cubicBezTo>
                    <a:pt x="5220" y="16942"/>
                    <a:pt x="4121" y="17520"/>
                    <a:pt x="3172" y="18376"/>
                  </a:cubicBezTo>
                  <a:lnTo>
                    <a:pt x="3167" y="18379"/>
                  </a:lnTo>
                  <a:cubicBezTo>
                    <a:pt x="2531" y="18962"/>
                    <a:pt x="2012" y="19657"/>
                    <a:pt x="1674" y="20385"/>
                  </a:cubicBezTo>
                  <a:cubicBezTo>
                    <a:pt x="1261" y="21272"/>
                    <a:pt x="1108" y="22221"/>
                    <a:pt x="1228" y="23127"/>
                  </a:cubicBezTo>
                  <a:cubicBezTo>
                    <a:pt x="1300" y="23677"/>
                    <a:pt x="1482" y="24199"/>
                    <a:pt x="1755" y="24667"/>
                  </a:cubicBezTo>
                  <a:cubicBezTo>
                    <a:pt x="1261" y="25114"/>
                    <a:pt x="821" y="25672"/>
                    <a:pt x="514" y="26372"/>
                  </a:cubicBezTo>
                  <a:cubicBezTo>
                    <a:pt x="39" y="27460"/>
                    <a:pt x="0" y="28612"/>
                    <a:pt x="405" y="29608"/>
                  </a:cubicBezTo>
                  <a:cubicBezTo>
                    <a:pt x="603" y="30107"/>
                    <a:pt x="913" y="30557"/>
                    <a:pt x="1312" y="30942"/>
                  </a:cubicBezTo>
                  <a:cubicBezTo>
                    <a:pt x="843" y="31566"/>
                    <a:pt x="550" y="32269"/>
                    <a:pt x="438" y="33037"/>
                  </a:cubicBezTo>
                  <a:cubicBezTo>
                    <a:pt x="285" y="34097"/>
                    <a:pt x="558" y="35146"/>
                    <a:pt x="1203" y="35991"/>
                  </a:cubicBezTo>
                  <a:cubicBezTo>
                    <a:pt x="1741" y="36688"/>
                    <a:pt x="2508" y="37219"/>
                    <a:pt x="3387" y="37511"/>
                  </a:cubicBezTo>
                  <a:cubicBezTo>
                    <a:pt x="3239" y="38240"/>
                    <a:pt x="3295" y="38984"/>
                    <a:pt x="3560" y="39704"/>
                  </a:cubicBezTo>
                  <a:cubicBezTo>
                    <a:pt x="4216" y="41476"/>
                    <a:pt x="5973" y="42620"/>
                    <a:pt x="8038" y="42620"/>
                  </a:cubicBezTo>
                  <a:cubicBezTo>
                    <a:pt x="8286" y="42620"/>
                    <a:pt x="8526" y="42603"/>
                    <a:pt x="8766" y="42572"/>
                  </a:cubicBezTo>
                  <a:lnTo>
                    <a:pt x="8766" y="42572"/>
                  </a:lnTo>
                  <a:cubicBezTo>
                    <a:pt x="7639" y="44681"/>
                    <a:pt x="6925" y="47094"/>
                    <a:pt x="6651" y="49764"/>
                  </a:cubicBezTo>
                  <a:lnTo>
                    <a:pt x="6651" y="49775"/>
                  </a:lnTo>
                  <a:cubicBezTo>
                    <a:pt x="6601" y="50286"/>
                    <a:pt x="6755" y="50788"/>
                    <a:pt x="7081" y="51187"/>
                  </a:cubicBezTo>
                  <a:cubicBezTo>
                    <a:pt x="7296" y="51452"/>
                    <a:pt x="7569" y="51653"/>
                    <a:pt x="7879" y="51773"/>
                  </a:cubicBezTo>
                  <a:cubicBezTo>
                    <a:pt x="7806" y="52914"/>
                    <a:pt x="7778" y="54457"/>
                    <a:pt x="7951" y="56055"/>
                  </a:cubicBezTo>
                  <a:cubicBezTo>
                    <a:pt x="8088" y="57319"/>
                    <a:pt x="8719" y="60455"/>
                    <a:pt x="11547" y="62276"/>
                  </a:cubicBezTo>
                  <a:cubicBezTo>
                    <a:pt x="12568" y="62940"/>
                    <a:pt x="13746" y="63342"/>
                    <a:pt x="15065" y="63473"/>
                  </a:cubicBezTo>
                  <a:cubicBezTo>
                    <a:pt x="14931" y="64765"/>
                    <a:pt x="14717" y="66020"/>
                    <a:pt x="14426" y="67220"/>
                  </a:cubicBezTo>
                  <a:lnTo>
                    <a:pt x="14424" y="67237"/>
                  </a:lnTo>
                  <a:lnTo>
                    <a:pt x="14421" y="67253"/>
                  </a:lnTo>
                  <a:cubicBezTo>
                    <a:pt x="14295" y="67814"/>
                    <a:pt x="14421" y="68397"/>
                    <a:pt x="14767" y="68855"/>
                  </a:cubicBezTo>
                  <a:cubicBezTo>
                    <a:pt x="15129" y="69340"/>
                    <a:pt x="15707" y="69627"/>
                    <a:pt x="16318" y="69627"/>
                  </a:cubicBezTo>
                  <a:lnTo>
                    <a:pt x="37241" y="69627"/>
                  </a:lnTo>
                  <a:cubicBezTo>
                    <a:pt x="37872" y="69627"/>
                    <a:pt x="38455" y="69326"/>
                    <a:pt x="38812" y="68816"/>
                  </a:cubicBezTo>
                  <a:cubicBezTo>
                    <a:pt x="39133" y="68361"/>
                    <a:pt x="39253" y="67778"/>
                    <a:pt x="39124" y="67231"/>
                  </a:cubicBezTo>
                  <a:lnTo>
                    <a:pt x="39119" y="67223"/>
                  </a:lnTo>
                  <a:cubicBezTo>
                    <a:pt x="38709" y="65521"/>
                    <a:pt x="38449" y="63721"/>
                    <a:pt x="38352" y="61852"/>
                  </a:cubicBezTo>
                  <a:cubicBezTo>
                    <a:pt x="38553" y="61850"/>
                    <a:pt x="38742" y="61833"/>
                    <a:pt x="38932" y="61822"/>
                  </a:cubicBezTo>
                  <a:cubicBezTo>
                    <a:pt x="40143" y="61730"/>
                    <a:pt x="41234" y="61445"/>
                    <a:pt x="42168" y="60971"/>
                  </a:cubicBezTo>
                  <a:cubicBezTo>
                    <a:pt x="43159" y="60469"/>
                    <a:pt x="43979" y="59760"/>
                    <a:pt x="44609" y="58864"/>
                  </a:cubicBezTo>
                  <a:cubicBezTo>
                    <a:pt x="45979" y="56920"/>
                    <a:pt x="46160" y="54471"/>
                    <a:pt x="46074" y="52749"/>
                  </a:cubicBezTo>
                  <a:cubicBezTo>
                    <a:pt x="46052" y="52350"/>
                    <a:pt x="46018" y="51974"/>
                    <a:pt x="45976" y="51628"/>
                  </a:cubicBezTo>
                  <a:cubicBezTo>
                    <a:pt x="46158" y="51516"/>
                    <a:pt x="46322" y="51374"/>
                    <a:pt x="46462" y="51206"/>
                  </a:cubicBezTo>
                  <a:cubicBezTo>
                    <a:pt x="46785" y="50808"/>
                    <a:pt x="46944" y="50289"/>
                    <a:pt x="46897" y="49775"/>
                  </a:cubicBezTo>
                  <a:lnTo>
                    <a:pt x="46897" y="49764"/>
                  </a:lnTo>
                  <a:cubicBezTo>
                    <a:pt x="46621" y="47114"/>
                    <a:pt x="45923" y="44726"/>
                    <a:pt x="44818" y="42636"/>
                  </a:cubicBezTo>
                  <a:lnTo>
                    <a:pt x="44908" y="42636"/>
                  </a:lnTo>
                  <a:cubicBezTo>
                    <a:pt x="45446" y="42636"/>
                    <a:pt x="45976" y="42550"/>
                    <a:pt x="46481" y="42380"/>
                  </a:cubicBezTo>
                  <a:cubicBezTo>
                    <a:pt x="47689" y="41972"/>
                    <a:pt x="48671" y="41135"/>
                    <a:pt x="49176" y="40084"/>
                  </a:cubicBezTo>
                  <a:cubicBezTo>
                    <a:pt x="49561" y="39289"/>
                    <a:pt x="49670" y="38396"/>
                    <a:pt x="49502" y="37523"/>
                  </a:cubicBezTo>
                  <a:cubicBezTo>
                    <a:pt x="50041" y="37350"/>
                    <a:pt x="50540" y="37085"/>
                    <a:pt x="50987" y="36733"/>
                  </a:cubicBezTo>
                  <a:cubicBezTo>
                    <a:pt x="51874" y="36036"/>
                    <a:pt x="52404" y="35031"/>
                    <a:pt x="52476" y="33910"/>
                  </a:cubicBezTo>
                  <a:cubicBezTo>
                    <a:pt x="52546" y="32883"/>
                    <a:pt x="52217" y="31820"/>
                    <a:pt x="51586" y="30947"/>
                  </a:cubicBezTo>
                  <a:cubicBezTo>
                    <a:pt x="51849" y="30696"/>
                    <a:pt x="52089" y="30398"/>
                    <a:pt x="52287" y="30040"/>
                  </a:cubicBezTo>
                  <a:cubicBezTo>
                    <a:pt x="52853" y="29031"/>
                    <a:pt x="52934" y="27836"/>
                    <a:pt x="52507" y="26684"/>
                  </a:cubicBezTo>
                  <a:cubicBezTo>
                    <a:pt x="52231" y="25937"/>
                    <a:pt x="51762" y="25239"/>
                    <a:pt x="51154" y="24676"/>
                  </a:cubicBezTo>
                  <a:cubicBezTo>
                    <a:pt x="51296" y="24427"/>
                    <a:pt x="51416" y="24162"/>
                    <a:pt x="51506" y="23883"/>
                  </a:cubicBezTo>
                  <a:cubicBezTo>
                    <a:pt x="51796" y="22982"/>
                    <a:pt x="51785" y="22000"/>
                    <a:pt x="51475" y="21035"/>
                  </a:cubicBezTo>
                  <a:cubicBezTo>
                    <a:pt x="51221" y="20240"/>
                    <a:pt x="50772" y="19478"/>
                    <a:pt x="50178" y="18831"/>
                  </a:cubicBezTo>
                  <a:cubicBezTo>
                    <a:pt x="49162" y="17721"/>
                    <a:pt x="47887" y="17051"/>
                    <a:pt x="46760" y="16460"/>
                  </a:cubicBezTo>
                  <a:cubicBezTo>
                    <a:pt x="46676" y="16412"/>
                    <a:pt x="46593" y="16370"/>
                    <a:pt x="46509" y="16326"/>
                  </a:cubicBezTo>
                  <a:cubicBezTo>
                    <a:pt x="45485" y="15785"/>
                    <a:pt x="44514" y="15238"/>
                    <a:pt x="43859" y="14451"/>
                  </a:cubicBezTo>
                  <a:cubicBezTo>
                    <a:pt x="43655" y="14203"/>
                    <a:pt x="43463" y="13924"/>
                    <a:pt x="43287" y="13617"/>
                  </a:cubicBezTo>
                  <a:cubicBezTo>
                    <a:pt x="43131" y="12590"/>
                    <a:pt x="42891" y="11594"/>
                    <a:pt x="42561" y="10649"/>
                  </a:cubicBezTo>
                  <a:cubicBezTo>
                    <a:pt x="41817" y="8470"/>
                    <a:pt x="40690" y="6578"/>
                    <a:pt x="39211" y="5036"/>
                  </a:cubicBezTo>
                  <a:cubicBezTo>
                    <a:pt x="37819" y="3579"/>
                    <a:pt x="36128" y="2413"/>
                    <a:pt x="34178" y="1565"/>
                  </a:cubicBezTo>
                  <a:cubicBezTo>
                    <a:pt x="32239" y="720"/>
                    <a:pt x="30119" y="212"/>
                    <a:pt x="27879" y="50"/>
                  </a:cubicBezTo>
                  <a:cubicBezTo>
                    <a:pt x="27382" y="17"/>
                    <a:pt x="26880" y="0"/>
                    <a:pt x="26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7877;p61">
              <a:extLst>
                <a:ext uri="{FF2B5EF4-FFF2-40B4-BE49-F238E27FC236}">
                  <a16:creationId xmlns:a16="http://schemas.microsoft.com/office/drawing/2014/main" id="{4139886E-25E2-7723-45B1-1070F3657AE5}"/>
                </a:ext>
              </a:extLst>
            </p:cNvPr>
            <p:cNvGrpSpPr/>
            <p:nvPr/>
          </p:nvGrpSpPr>
          <p:grpSpPr>
            <a:xfrm>
              <a:off x="4127198" y="2807111"/>
              <a:ext cx="1543651" cy="2055273"/>
              <a:chOff x="4127198" y="2807111"/>
              <a:chExt cx="1543651" cy="2055273"/>
            </a:xfrm>
          </p:grpSpPr>
          <p:sp>
            <p:nvSpPr>
              <p:cNvPr id="7" name="Google Shape;7878;p61">
                <a:extLst>
                  <a:ext uri="{FF2B5EF4-FFF2-40B4-BE49-F238E27FC236}">
                    <a16:creationId xmlns:a16="http://schemas.microsoft.com/office/drawing/2014/main" id="{4D5C00CF-16BD-06C2-726C-79D0A5443123}"/>
                  </a:ext>
                </a:extLst>
              </p:cNvPr>
              <p:cNvSpPr/>
              <p:nvPr/>
            </p:nvSpPr>
            <p:spPr>
              <a:xfrm>
                <a:off x="4128938" y="3115655"/>
                <a:ext cx="1531066" cy="1064699"/>
              </a:xfrm>
              <a:custGeom>
                <a:avLst/>
                <a:gdLst/>
                <a:ahLst/>
                <a:cxnLst/>
                <a:rect l="l" t="t" r="r" b="b"/>
                <a:pathLst>
                  <a:path w="49274" h="34265" extrusionOk="0">
                    <a:moveTo>
                      <a:pt x="10599" y="1"/>
                    </a:moveTo>
                    <a:cubicBezTo>
                      <a:pt x="10175" y="1767"/>
                      <a:pt x="9408" y="3510"/>
                      <a:pt x="8057" y="4729"/>
                    </a:cubicBezTo>
                    <a:cubicBezTo>
                      <a:pt x="6975" y="5711"/>
                      <a:pt x="5600" y="6289"/>
                      <a:pt x="4322" y="7009"/>
                    </a:cubicBezTo>
                    <a:cubicBezTo>
                      <a:pt x="3460" y="7491"/>
                      <a:pt x="2620" y="8060"/>
                      <a:pt x="2031" y="8853"/>
                    </a:cubicBezTo>
                    <a:cubicBezTo>
                      <a:pt x="1443" y="9645"/>
                      <a:pt x="1139" y="10694"/>
                      <a:pt x="1434" y="11631"/>
                    </a:cubicBezTo>
                    <a:cubicBezTo>
                      <a:pt x="1698" y="12468"/>
                      <a:pt x="2525" y="13140"/>
                      <a:pt x="3391" y="13140"/>
                    </a:cubicBezTo>
                    <a:cubicBezTo>
                      <a:pt x="3496" y="13140"/>
                      <a:pt x="3601" y="13130"/>
                      <a:pt x="3705" y="13110"/>
                    </a:cubicBezTo>
                    <a:lnTo>
                      <a:pt x="3705" y="13110"/>
                    </a:lnTo>
                    <a:cubicBezTo>
                      <a:pt x="2760" y="13481"/>
                      <a:pt x="1786" y="13877"/>
                      <a:pt x="1080" y="14602"/>
                    </a:cubicBezTo>
                    <a:cubicBezTo>
                      <a:pt x="372" y="15328"/>
                      <a:pt x="1" y="16472"/>
                      <a:pt x="466" y="17367"/>
                    </a:cubicBezTo>
                    <a:cubicBezTo>
                      <a:pt x="1005" y="18413"/>
                      <a:pt x="2358" y="18692"/>
                      <a:pt x="3535" y="18854"/>
                    </a:cubicBezTo>
                    <a:cubicBezTo>
                      <a:pt x="2676" y="19153"/>
                      <a:pt x="1828" y="19557"/>
                      <a:pt x="1228" y="20232"/>
                    </a:cubicBezTo>
                    <a:cubicBezTo>
                      <a:pt x="628" y="20905"/>
                      <a:pt x="327" y="21895"/>
                      <a:pt x="670" y="22729"/>
                    </a:cubicBezTo>
                    <a:cubicBezTo>
                      <a:pt x="1027" y="23586"/>
                      <a:pt x="1987" y="24077"/>
                      <a:pt x="2921" y="24155"/>
                    </a:cubicBezTo>
                    <a:cubicBezTo>
                      <a:pt x="3031" y="24163"/>
                      <a:pt x="3140" y="24168"/>
                      <a:pt x="3249" y="24168"/>
                    </a:cubicBezTo>
                    <a:cubicBezTo>
                      <a:pt x="4068" y="24168"/>
                      <a:pt x="4885" y="23934"/>
                      <a:pt x="5675" y="23700"/>
                    </a:cubicBezTo>
                    <a:lnTo>
                      <a:pt x="5675" y="23700"/>
                    </a:lnTo>
                    <a:cubicBezTo>
                      <a:pt x="4394" y="24367"/>
                      <a:pt x="3214" y="25664"/>
                      <a:pt x="3493" y="27073"/>
                    </a:cubicBezTo>
                    <a:cubicBezTo>
                      <a:pt x="3726" y="28248"/>
                      <a:pt x="4971" y="29030"/>
                      <a:pt x="6185" y="29030"/>
                    </a:cubicBezTo>
                    <a:cubicBezTo>
                      <a:pt x="6236" y="29030"/>
                      <a:pt x="6288" y="29028"/>
                      <a:pt x="6339" y="29026"/>
                    </a:cubicBezTo>
                    <a:cubicBezTo>
                      <a:pt x="7594" y="28956"/>
                      <a:pt x="8719" y="28191"/>
                      <a:pt x="9547" y="27249"/>
                    </a:cubicBezTo>
                    <a:lnTo>
                      <a:pt x="9547" y="27249"/>
                    </a:lnTo>
                    <a:cubicBezTo>
                      <a:pt x="9235" y="28049"/>
                      <a:pt x="9039" y="28925"/>
                      <a:pt x="9226" y="29762"/>
                    </a:cubicBezTo>
                    <a:cubicBezTo>
                      <a:pt x="9410" y="30599"/>
                      <a:pt x="10044" y="31380"/>
                      <a:pt x="10895" y="31534"/>
                    </a:cubicBezTo>
                    <a:cubicBezTo>
                      <a:pt x="11008" y="31554"/>
                      <a:pt x="11121" y="31564"/>
                      <a:pt x="11233" y="31564"/>
                    </a:cubicBezTo>
                    <a:cubicBezTo>
                      <a:pt x="12100" y="31564"/>
                      <a:pt x="12907" y="30979"/>
                      <a:pt x="13606" y="30423"/>
                    </a:cubicBezTo>
                    <a:cubicBezTo>
                      <a:pt x="13713" y="32112"/>
                      <a:pt x="15370" y="33478"/>
                      <a:pt x="17069" y="33478"/>
                    </a:cubicBezTo>
                    <a:cubicBezTo>
                      <a:pt x="17144" y="33478"/>
                      <a:pt x="17219" y="33475"/>
                      <a:pt x="17294" y="33470"/>
                    </a:cubicBezTo>
                    <a:cubicBezTo>
                      <a:pt x="19069" y="33336"/>
                      <a:pt x="20589" y="31829"/>
                      <a:pt x="20904" y="30094"/>
                    </a:cubicBezTo>
                    <a:cubicBezTo>
                      <a:pt x="20904" y="30094"/>
                      <a:pt x="21036" y="34265"/>
                      <a:pt x="24517" y="34265"/>
                    </a:cubicBezTo>
                    <a:cubicBezTo>
                      <a:pt x="28002" y="34265"/>
                      <a:pt x="28370" y="30094"/>
                      <a:pt x="28370" y="30094"/>
                    </a:cubicBezTo>
                    <a:cubicBezTo>
                      <a:pt x="28685" y="31829"/>
                      <a:pt x="30206" y="33339"/>
                      <a:pt x="31980" y="33470"/>
                    </a:cubicBezTo>
                    <a:cubicBezTo>
                      <a:pt x="32055" y="33475"/>
                      <a:pt x="32130" y="33478"/>
                      <a:pt x="32205" y="33478"/>
                    </a:cubicBezTo>
                    <a:cubicBezTo>
                      <a:pt x="33904" y="33478"/>
                      <a:pt x="35561" y="32112"/>
                      <a:pt x="35668" y="30423"/>
                    </a:cubicBezTo>
                    <a:cubicBezTo>
                      <a:pt x="36367" y="30979"/>
                      <a:pt x="37174" y="31564"/>
                      <a:pt x="38042" y="31564"/>
                    </a:cubicBezTo>
                    <a:cubicBezTo>
                      <a:pt x="38153" y="31564"/>
                      <a:pt x="38266" y="31554"/>
                      <a:pt x="38380" y="31534"/>
                    </a:cubicBezTo>
                    <a:cubicBezTo>
                      <a:pt x="39231" y="31380"/>
                      <a:pt x="39864" y="30599"/>
                      <a:pt x="40048" y="29762"/>
                    </a:cubicBezTo>
                    <a:cubicBezTo>
                      <a:pt x="40235" y="28925"/>
                      <a:pt x="40040" y="28046"/>
                      <a:pt x="39727" y="27249"/>
                    </a:cubicBezTo>
                    <a:lnTo>
                      <a:pt x="39727" y="27249"/>
                    </a:lnTo>
                    <a:cubicBezTo>
                      <a:pt x="40550" y="28191"/>
                      <a:pt x="41677" y="28956"/>
                      <a:pt x="42935" y="29026"/>
                    </a:cubicBezTo>
                    <a:cubicBezTo>
                      <a:pt x="42986" y="29028"/>
                      <a:pt x="43038" y="29030"/>
                      <a:pt x="43089" y="29030"/>
                    </a:cubicBezTo>
                    <a:cubicBezTo>
                      <a:pt x="44298" y="29030"/>
                      <a:pt x="45548" y="28248"/>
                      <a:pt x="45781" y="27073"/>
                    </a:cubicBezTo>
                    <a:cubicBezTo>
                      <a:pt x="46066" y="25667"/>
                      <a:pt x="44880" y="24367"/>
                      <a:pt x="43599" y="23700"/>
                    </a:cubicBezTo>
                    <a:lnTo>
                      <a:pt x="43599" y="23700"/>
                    </a:lnTo>
                    <a:cubicBezTo>
                      <a:pt x="44390" y="23934"/>
                      <a:pt x="45202" y="24168"/>
                      <a:pt x="46024" y="24168"/>
                    </a:cubicBezTo>
                    <a:cubicBezTo>
                      <a:pt x="46133" y="24168"/>
                      <a:pt x="46243" y="24163"/>
                      <a:pt x="46353" y="24155"/>
                    </a:cubicBezTo>
                    <a:cubicBezTo>
                      <a:pt x="47287" y="24077"/>
                      <a:pt x="48247" y="23586"/>
                      <a:pt x="48604" y="22729"/>
                    </a:cubicBezTo>
                    <a:cubicBezTo>
                      <a:pt x="48947" y="21898"/>
                      <a:pt x="48646" y="20905"/>
                      <a:pt x="48046" y="20232"/>
                    </a:cubicBezTo>
                    <a:cubicBezTo>
                      <a:pt x="47441" y="19557"/>
                      <a:pt x="46596" y="19153"/>
                      <a:pt x="45739" y="18854"/>
                    </a:cubicBezTo>
                    <a:cubicBezTo>
                      <a:pt x="46916" y="18692"/>
                      <a:pt x="48270" y="18413"/>
                      <a:pt x="48808" y="17367"/>
                    </a:cubicBezTo>
                    <a:cubicBezTo>
                      <a:pt x="49274" y="16472"/>
                      <a:pt x="48900" y="15328"/>
                      <a:pt x="48194" y="14602"/>
                    </a:cubicBezTo>
                    <a:cubicBezTo>
                      <a:pt x="47491" y="13877"/>
                      <a:pt x="46518" y="13481"/>
                      <a:pt x="45569" y="13110"/>
                    </a:cubicBezTo>
                    <a:lnTo>
                      <a:pt x="45569" y="13110"/>
                    </a:lnTo>
                    <a:cubicBezTo>
                      <a:pt x="45674" y="13130"/>
                      <a:pt x="45779" y="13140"/>
                      <a:pt x="45883" y="13140"/>
                    </a:cubicBezTo>
                    <a:cubicBezTo>
                      <a:pt x="46750" y="13140"/>
                      <a:pt x="47576" y="12468"/>
                      <a:pt x="47840" y="11631"/>
                    </a:cubicBezTo>
                    <a:cubicBezTo>
                      <a:pt x="48136" y="10694"/>
                      <a:pt x="47832" y="9645"/>
                      <a:pt x="47243" y="8853"/>
                    </a:cubicBezTo>
                    <a:cubicBezTo>
                      <a:pt x="46654" y="8060"/>
                      <a:pt x="45814" y="7491"/>
                      <a:pt x="44952" y="7009"/>
                    </a:cubicBezTo>
                    <a:cubicBezTo>
                      <a:pt x="43680" y="6292"/>
                      <a:pt x="42302" y="5711"/>
                      <a:pt x="41217" y="4729"/>
                    </a:cubicBezTo>
                    <a:cubicBezTo>
                      <a:pt x="39864" y="3507"/>
                      <a:pt x="39099" y="1767"/>
                      <a:pt x="386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7879;p61">
                <a:extLst>
                  <a:ext uri="{FF2B5EF4-FFF2-40B4-BE49-F238E27FC236}">
                    <a16:creationId xmlns:a16="http://schemas.microsoft.com/office/drawing/2014/main" id="{27406364-66AE-AF75-46C7-BE7304857079}"/>
                  </a:ext>
                </a:extLst>
              </p:cNvPr>
              <p:cNvSpPr/>
              <p:nvPr/>
            </p:nvSpPr>
            <p:spPr>
              <a:xfrm>
                <a:off x="4127198" y="3108881"/>
                <a:ext cx="1543651" cy="1078091"/>
              </a:xfrm>
              <a:custGeom>
                <a:avLst/>
                <a:gdLst/>
                <a:ahLst/>
                <a:cxnLst/>
                <a:rect l="l" t="t" r="r" b="b"/>
                <a:pathLst>
                  <a:path w="49679" h="34696" extrusionOk="0">
                    <a:moveTo>
                      <a:pt x="35269" y="422"/>
                    </a:moveTo>
                    <a:cubicBezTo>
                      <a:pt x="36024" y="422"/>
                      <a:pt x="36781" y="438"/>
                      <a:pt x="37537" y="438"/>
                    </a:cubicBezTo>
                    <a:cubicBezTo>
                      <a:pt x="37883" y="438"/>
                      <a:pt x="38228" y="435"/>
                      <a:pt x="38574" y="425"/>
                    </a:cubicBezTo>
                    <a:lnTo>
                      <a:pt x="38574" y="425"/>
                    </a:lnTo>
                    <a:cubicBezTo>
                      <a:pt x="38854" y="1528"/>
                      <a:pt x="39256" y="2609"/>
                      <a:pt x="39867" y="3575"/>
                    </a:cubicBezTo>
                    <a:cubicBezTo>
                      <a:pt x="40517" y="4604"/>
                      <a:pt x="41390" y="5410"/>
                      <a:pt x="42428" y="6049"/>
                    </a:cubicBezTo>
                    <a:cubicBezTo>
                      <a:pt x="44333" y="7218"/>
                      <a:pt x="47385" y="8122"/>
                      <a:pt x="47776" y="10692"/>
                    </a:cubicBezTo>
                    <a:cubicBezTo>
                      <a:pt x="47874" y="11325"/>
                      <a:pt x="47734" y="11992"/>
                      <a:pt x="47304" y="12485"/>
                    </a:cubicBezTo>
                    <a:cubicBezTo>
                      <a:pt x="46961" y="12879"/>
                      <a:pt x="46458" y="13158"/>
                      <a:pt x="45929" y="13158"/>
                    </a:cubicBezTo>
                    <a:cubicBezTo>
                      <a:pt x="45851" y="13158"/>
                      <a:pt x="45772" y="13152"/>
                      <a:pt x="45693" y="13139"/>
                    </a:cubicBezTo>
                    <a:lnTo>
                      <a:pt x="45693" y="13139"/>
                    </a:lnTo>
                    <a:cubicBezTo>
                      <a:pt x="45681" y="13134"/>
                      <a:pt x="45668" y="13129"/>
                      <a:pt x="45656" y="13124"/>
                    </a:cubicBezTo>
                    <a:cubicBezTo>
                      <a:pt x="45655" y="13127"/>
                      <a:pt x="45654" y="13130"/>
                      <a:pt x="45653" y="13133"/>
                    </a:cubicBezTo>
                    <a:lnTo>
                      <a:pt x="45653" y="13133"/>
                    </a:lnTo>
                    <a:cubicBezTo>
                      <a:pt x="45645" y="13132"/>
                      <a:pt x="45636" y="13131"/>
                      <a:pt x="45627" y="13131"/>
                    </a:cubicBezTo>
                    <a:cubicBezTo>
                      <a:pt x="45405" y="13131"/>
                      <a:pt x="45336" y="13437"/>
                      <a:pt x="45566" y="13526"/>
                    </a:cubicBezTo>
                    <a:cubicBezTo>
                      <a:pt x="46978" y="14078"/>
                      <a:pt x="48853" y="14918"/>
                      <a:pt x="48864" y="16706"/>
                    </a:cubicBezTo>
                    <a:cubicBezTo>
                      <a:pt x="48872" y="18333"/>
                      <a:pt x="46998" y="18704"/>
                      <a:pt x="45737" y="18880"/>
                    </a:cubicBezTo>
                    <a:cubicBezTo>
                      <a:pt x="45519" y="18910"/>
                      <a:pt x="45569" y="19212"/>
                      <a:pt x="45737" y="19270"/>
                    </a:cubicBezTo>
                    <a:cubicBezTo>
                      <a:pt x="46961" y="19705"/>
                      <a:pt x="48309" y="20442"/>
                      <a:pt x="48565" y="21842"/>
                    </a:cubicBezTo>
                    <a:cubicBezTo>
                      <a:pt x="48817" y="23243"/>
                      <a:pt x="47525" y="24124"/>
                      <a:pt x="46269" y="24183"/>
                    </a:cubicBezTo>
                    <a:cubicBezTo>
                      <a:pt x="46204" y="24186"/>
                      <a:pt x="46139" y="24188"/>
                      <a:pt x="46074" y="24188"/>
                    </a:cubicBezTo>
                    <a:cubicBezTo>
                      <a:pt x="45278" y="24188"/>
                      <a:pt x="44502" y="23963"/>
                      <a:pt x="43742" y="23742"/>
                    </a:cubicBezTo>
                    <a:lnTo>
                      <a:pt x="43742" y="23742"/>
                    </a:lnTo>
                    <a:cubicBezTo>
                      <a:pt x="43740" y="23741"/>
                      <a:pt x="43738" y="23740"/>
                      <a:pt x="43736" y="23739"/>
                    </a:cubicBezTo>
                    <a:cubicBezTo>
                      <a:pt x="43736" y="23740"/>
                      <a:pt x="43736" y="23740"/>
                      <a:pt x="43736" y="23741"/>
                    </a:cubicBezTo>
                    <a:lnTo>
                      <a:pt x="43736" y="23741"/>
                    </a:lnTo>
                    <a:cubicBezTo>
                      <a:pt x="43725" y="23737"/>
                      <a:pt x="43714" y="23734"/>
                      <a:pt x="43703" y="23731"/>
                    </a:cubicBezTo>
                    <a:cubicBezTo>
                      <a:pt x="43684" y="23725"/>
                      <a:pt x="43665" y="23723"/>
                      <a:pt x="43647" y="23723"/>
                    </a:cubicBezTo>
                    <a:cubicBezTo>
                      <a:pt x="43465" y="23723"/>
                      <a:pt x="43358" y="24000"/>
                      <a:pt x="43547" y="24099"/>
                    </a:cubicBezTo>
                    <a:cubicBezTo>
                      <a:pt x="44729" y="24724"/>
                      <a:pt x="46088" y="26052"/>
                      <a:pt x="45558" y="27525"/>
                    </a:cubicBezTo>
                    <a:cubicBezTo>
                      <a:pt x="45332" y="28158"/>
                      <a:pt x="44760" y="28630"/>
                      <a:pt x="44144" y="28864"/>
                    </a:cubicBezTo>
                    <a:cubicBezTo>
                      <a:pt x="43815" y="28987"/>
                      <a:pt x="43478" y="29045"/>
                      <a:pt x="43140" y="29045"/>
                    </a:cubicBezTo>
                    <a:cubicBezTo>
                      <a:pt x="42780" y="29045"/>
                      <a:pt x="42419" y="28979"/>
                      <a:pt x="42068" y="28859"/>
                    </a:cubicBezTo>
                    <a:cubicBezTo>
                      <a:pt x="41220" y="28571"/>
                      <a:pt x="40503" y="27991"/>
                      <a:pt x="39917" y="27324"/>
                    </a:cubicBezTo>
                    <a:cubicBezTo>
                      <a:pt x="39881" y="27284"/>
                      <a:pt x="39833" y="27267"/>
                      <a:pt x="39785" y="27267"/>
                    </a:cubicBezTo>
                    <a:cubicBezTo>
                      <a:pt x="39657" y="27267"/>
                      <a:pt x="39524" y="27386"/>
                      <a:pt x="39577" y="27525"/>
                    </a:cubicBezTo>
                    <a:cubicBezTo>
                      <a:pt x="40029" y="28705"/>
                      <a:pt x="40246" y="30209"/>
                      <a:pt x="39197" y="31152"/>
                    </a:cubicBezTo>
                    <a:cubicBezTo>
                      <a:pt x="38857" y="31457"/>
                      <a:pt x="38490" y="31578"/>
                      <a:pt x="38120" y="31578"/>
                    </a:cubicBezTo>
                    <a:cubicBezTo>
                      <a:pt x="37315" y="31578"/>
                      <a:pt x="36488" y="31007"/>
                      <a:pt x="35858" y="30505"/>
                    </a:cubicBezTo>
                    <a:cubicBezTo>
                      <a:pt x="35812" y="30468"/>
                      <a:pt x="35761" y="30451"/>
                      <a:pt x="35712" y="30451"/>
                    </a:cubicBezTo>
                    <a:cubicBezTo>
                      <a:pt x="35612" y="30451"/>
                      <a:pt x="35521" y="30524"/>
                      <a:pt x="35512" y="30650"/>
                    </a:cubicBezTo>
                    <a:cubicBezTo>
                      <a:pt x="35414" y="31964"/>
                      <a:pt x="34337" y="33035"/>
                      <a:pt x="33104" y="33378"/>
                    </a:cubicBezTo>
                    <a:cubicBezTo>
                      <a:pt x="32828" y="33455"/>
                      <a:pt x="32549" y="33492"/>
                      <a:pt x="32274" y="33492"/>
                    </a:cubicBezTo>
                    <a:cubicBezTo>
                      <a:pt x="31264" y="33492"/>
                      <a:pt x="30294" y="33004"/>
                      <a:pt x="29603" y="32245"/>
                    </a:cubicBezTo>
                    <a:cubicBezTo>
                      <a:pt x="29095" y="31690"/>
                      <a:pt x="28755" y="31004"/>
                      <a:pt x="28616" y="30265"/>
                    </a:cubicBezTo>
                    <a:cubicBezTo>
                      <a:pt x="28595" y="30163"/>
                      <a:pt x="28523" y="30120"/>
                      <a:pt x="28446" y="30120"/>
                    </a:cubicBezTo>
                    <a:cubicBezTo>
                      <a:pt x="28342" y="30120"/>
                      <a:pt x="28228" y="30198"/>
                      <a:pt x="28217" y="30318"/>
                    </a:cubicBezTo>
                    <a:cubicBezTo>
                      <a:pt x="28215" y="30335"/>
                      <a:pt x="28214" y="30353"/>
                      <a:pt x="28212" y="30371"/>
                    </a:cubicBezTo>
                    <a:lnTo>
                      <a:pt x="28212" y="30371"/>
                    </a:lnTo>
                    <a:lnTo>
                      <a:pt x="28211" y="30371"/>
                    </a:lnTo>
                    <a:cubicBezTo>
                      <a:pt x="28211" y="30371"/>
                      <a:pt x="28211" y="30372"/>
                      <a:pt x="28211" y="30372"/>
                    </a:cubicBezTo>
                    <a:lnTo>
                      <a:pt x="28211" y="30372"/>
                    </a:lnTo>
                    <a:cubicBezTo>
                      <a:pt x="28209" y="30389"/>
                      <a:pt x="28207" y="30405"/>
                      <a:pt x="28203" y="30421"/>
                    </a:cubicBezTo>
                    <a:cubicBezTo>
                      <a:pt x="28204" y="30409"/>
                      <a:pt x="28205" y="30404"/>
                      <a:pt x="28205" y="30404"/>
                    </a:cubicBezTo>
                    <a:lnTo>
                      <a:pt x="28205" y="30404"/>
                    </a:lnTo>
                    <a:cubicBezTo>
                      <a:pt x="28204" y="30404"/>
                      <a:pt x="28191" y="30481"/>
                      <a:pt x="28189" y="30499"/>
                    </a:cubicBezTo>
                    <a:lnTo>
                      <a:pt x="28158" y="30678"/>
                    </a:lnTo>
                    <a:cubicBezTo>
                      <a:pt x="28094" y="31001"/>
                      <a:pt x="28010" y="31325"/>
                      <a:pt x="27899" y="31640"/>
                    </a:cubicBezTo>
                    <a:cubicBezTo>
                      <a:pt x="27606" y="32471"/>
                      <a:pt x="27118" y="33286"/>
                      <a:pt x="26370" y="33777"/>
                    </a:cubicBezTo>
                    <a:cubicBezTo>
                      <a:pt x="25846" y="34121"/>
                      <a:pt x="25197" y="34298"/>
                      <a:pt x="24551" y="34298"/>
                    </a:cubicBezTo>
                    <a:cubicBezTo>
                      <a:pt x="24049" y="34298"/>
                      <a:pt x="23549" y="34191"/>
                      <a:pt x="23111" y="33969"/>
                    </a:cubicBezTo>
                    <a:cubicBezTo>
                      <a:pt x="22291" y="33551"/>
                      <a:pt x="21767" y="32762"/>
                      <a:pt x="21474" y="31911"/>
                    </a:cubicBezTo>
                    <a:cubicBezTo>
                      <a:pt x="21295" y="31395"/>
                      <a:pt x="21172" y="30853"/>
                      <a:pt x="21156" y="30320"/>
                    </a:cubicBezTo>
                    <a:cubicBezTo>
                      <a:pt x="21151" y="30199"/>
                      <a:pt x="21039" y="30123"/>
                      <a:pt x="20933" y="30123"/>
                    </a:cubicBezTo>
                    <a:cubicBezTo>
                      <a:pt x="20853" y="30123"/>
                      <a:pt x="20777" y="30167"/>
                      <a:pt x="20757" y="30267"/>
                    </a:cubicBezTo>
                    <a:cubicBezTo>
                      <a:pt x="20754" y="30284"/>
                      <a:pt x="20751" y="30300"/>
                      <a:pt x="20747" y="30316"/>
                    </a:cubicBezTo>
                    <a:lnTo>
                      <a:pt x="20747" y="30316"/>
                    </a:lnTo>
                    <a:lnTo>
                      <a:pt x="20740" y="30315"/>
                    </a:lnTo>
                    <a:lnTo>
                      <a:pt x="20740" y="30315"/>
                    </a:lnTo>
                    <a:cubicBezTo>
                      <a:pt x="20740" y="30325"/>
                      <a:pt x="20741" y="30335"/>
                      <a:pt x="20741" y="30345"/>
                    </a:cubicBezTo>
                    <a:lnTo>
                      <a:pt x="20741" y="30345"/>
                    </a:lnTo>
                    <a:cubicBezTo>
                      <a:pt x="20476" y="31602"/>
                      <a:pt x="19603" y="32713"/>
                      <a:pt x="18419" y="33225"/>
                    </a:cubicBezTo>
                    <a:cubicBezTo>
                      <a:pt x="18003" y="33405"/>
                      <a:pt x="17566" y="33491"/>
                      <a:pt x="17131" y="33491"/>
                    </a:cubicBezTo>
                    <a:cubicBezTo>
                      <a:pt x="16287" y="33491"/>
                      <a:pt x="15454" y="33164"/>
                      <a:pt x="14815" y="32563"/>
                    </a:cubicBezTo>
                    <a:cubicBezTo>
                      <a:pt x="14282" y="32061"/>
                      <a:pt x="13913" y="31392"/>
                      <a:pt x="13858" y="30652"/>
                    </a:cubicBezTo>
                    <a:cubicBezTo>
                      <a:pt x="13848" y="30529"/>
                      <a:pt x="13758" y="30457"/>
                      <a:pt x="13658" y="30457"/>
                    </a:cubicBezTo>
                    <a:cubicBezTo>
                      <a:pt x="13609" y="30457"/>
                      <a:pt x="13557" y="30474"/>
                      <a:pt x="13512" y="30510"/>
                    </a:cubicBezTo>
                    <a:cubicBezTo>
                      <a:pt x="12881" y="31009"/>
                      <a:pt x="12054" y="31581"/>
                      <a:pt x="11248" y="31581"/>
                    </a:cubicBezTo>
                    <a:cubicBezTo>
                      <a:pt x="10877" y="31581"/>
                      <a:pt x="10511" y="31460"/>
                      <a:pt x="10170" y="31155"/>
                    </a:cubicBezTo>
                    <a:cubicBezTo>
                      <a:pt x="9123" y="30212"/>
                      <a:pt x="9341" y="28711"/>
                      <a:pt x="9790" y="27528"/>
                    </a:cubicBezTo>
                    <a:cubicBezTo>
                      <a:pt x="9841" y="27391"/>
                      <a:pt x="9709" y="27271"/>
                      <a:pt x="9583" y="27271"/>
                    </a:cubicBezTo>
                    <a:cubicBezTo>
                      <a:pt x="9535" y="27271"/>
                      <a:pt x="9488" y="27289"/>
                      <a:pt x="9453" y="27330"/>
                    </a:cubicBezTo>
                    <a:cubicBezTo>
                      <a:pt x="8644" y="28243"/>
                      <a:pt x="7483" y="29051"/>
                      <a:pt x="6240" y="29051"/>
                    </a:cubicBezTo>
                    <a:cubicBezTo>
                      <a:pt x="5990" y="29051"/>
                      <a:pt x="5737" y="29019"/>
                      <a:pt x="5483" y="28948"/>
                    </a:cubicBezTo>
                    <a:cubicBezTo>
                      <a:pt x="4841" y="28767"/>
                      <a:pt x="4241" y="28362"/>
                      <a:pt x="3920" y="27768"/>
                    </a:cubicBezTo>
                    <a:cubicBezTo>
                      <a:pt x="3583" y="27143"/>
                      <a:pt x="3661" y="26404"/>
                      <a:pt x="3990" y="25795"/>
                    </a:cubicBezTo>
                    <a:cubicBezTo>
                      <a:pt x="4395" y="25048"/>
                      <a:pt x="5087" y="24490"/>
                      <a:pt x="5826" y="24099"/>
                    </a:cubicBezTo>
                    <a:cubicBezTo>
                      <a:pt x="6008" y="24000"/>
                      <a:pt x="5910" y="23722"/>
                      <a:pt x="5727" y="23722"/>
                    </a:cubicBezTo>
                    <a:cubicBezTo>
                      <a:pt x="5709" y="23722"/>
                      <a:pt x="5690" y="23725"/>
                      <a:pt x="5670" y="23731"/>
                    </a:cubicBezTo>
                    <a:cubicBezTo>
                      <a:pt x="5652" y="23736"/>
                      <a:pt x="5634" y="23741"/>
                      <a:pt x="5617" y="23746"/>
                    </a:cubicBezTo>
                    <a:lnTo>
                      <a:pt x="5617" y="23746"/>
                    </a:lnTo>
                    <a:cubicBezTo>
                      <a:pt x="5616" y="23744"/>
                      <a:pt x="5615" y="23742"/>
                      <a:pt x="5614" y="23739"/>
                    </a:cubicBezTo>
                    <a:cubicBezTo>
                      <a:pt x="5603" y="23745"/>
                      <a:pt x="5592" y="23751"/>
                      <a:pt x="5581" y="23757"/>
                    </a:cubicBezTo>
                    <a:lnTo>
                      <a:pt x="5581" y="23757"/>
                    </a:lnTo>
                    <a:cubicBezTo>
                      <a:pt x="4852" y="23969"/>
                      <a:pt x="4060" y="24185"/>
                      <a:pt x="3292" y="24185"/>
                    </a:cubicBezTo>
                    <a:cubicBezTo>
                      <a:pt x="2704" y="24185"/>
                      <a:pt x="2130" y="24059"/>
                      <a:pt x="1610" y="23709"/>
                    </a:cubicBezTo>
                    <a:cubicBezTo>
                      <a:pt x="1075" y="23346"/>
                      <a:pt x="751" y="22771"/>
                      <a:pt x="776" y="22121"/>
                    </a:cubicBezTo>
                    <a:cubicBezTo>
                      <a:pt x="801" y="21460"/>
                      <a:pt x="1142" y="20849"/>
                      <a:pt x="1613" y="20397"/>
                    </a:cubicBezTo>
                    <a:cubicBezTo>
                      <a:pt x="2177" y="19856"/>
                      <a:pt x="2908" y="19527"/>
                      <a:pt x="3633" y="19270"/>
                    </a:cubicBezTo>
                    <a:cubicBezTo>
                      <a:pt x="3800" y="19212"/>
                      <a:pt x="3848" y="18910"/>
                      <a:pt x="3633" y="18880"/>
                    </a:cubicBezTo>
                    <a:cubicBezTo>
                      <a:pt x="2369" y="18704"/>
                      <a:pt x="497" y="18333"/>
                      <a:pt x="503" y="16706"/>
                    </a:cubicBezTo>
                    <a:cubicBezTo>
                      <a:pt x="514" y="14918"/>
                      <a:pt x="2392" y="14078"/>
                      <a:pt x="3803" y="13526"/>
                    </a:cubicBezTo>
                    <a:cubicBezTo>
                      <a:pt x="4029" y="13437"/>
                      <a:pt x="3964" y="13131"/>
                      <a:pt x="3740" y="13131"/>
                    </a:cubicBezTo>
                    <a:cubicBezTo>
                      <a:pt x="3726" y="13131"/>
                      <a:pt x="3711" y="13133"/>
                      <a:pt x="3696" y="13135"/>
                    </a:cubicBezTo>
                    <a:lnTo>
                      <a:pt x="3696" y="13135"/>
                    </a:lnTo>
                    <a:cubicBezTo>
                      <a:pt x="3695" y="13133"/>
                      <a:pt x="3695" y="13132"/>
                      <a:pt x="3694" y="13130"/>
                    </a:cubicBezTo>
                    <a:cubicBezTo>
                      <a:pt x="3686" y="13133"/>
                      <a:pt x="3678" y="13136"/>
                      <a:pt x="3669" y="13140"/>
                    </a:cubicBezTo>
                    <a:lnTo>
                      <a:pt x="3669" y="13140"/>
                    </a:lnTo>
                    <a:cubicBezTo>
                      <a:pt x="3584" y="13153"/>
                      <a:pt x="3499" y="13160"/>
                      <a:pt x="3416" y="13160"/>
                    </a:cubicBezTo>
                    <a:cubicBezTo>
                      <a:pt x="2380" y="13160"/>
                      <a:pt x="1584" y="12138"/>
                      <a:pt x="1563" y="11135"/>
                    </a:cubicBezTo>
                    <a:cubicBezTo>
                      <a:pt x="1543" y="9860"/>
                      <a:pt x="2397" y="8806"/>
                      <a:pt x="3376" y="8089"/>
                    </a:cubicBezTo>
                    <a:cubicBezTo>
                      <a:pt x="4375" y="7363"/>
                      <a:pt x="5519" y="6872"/>
                      <a:pt x="6585" y="6259"/>
                    </a:cubicBezTo>
                    <a:cubicBezTo>
                      <a:pt x="7631" y="5659"/>
                      <a:pt x="8560" y="4922"/>
                      <a:pt x="9260" y="3932"/>
                    </a:cubicBezTo>
                    <a:cubicBezTo>
                      <a:pt x="10006" y="2883"/>
                      <a:pt x="10481" y="1666"/>
                      <a:pt x="10797" y="422"/>
                    </a:cubicBezTo>
                    <a:close/>
                    <a:moveTo>
                      <a:pt x="11821" y="0"/>
                    </a:moveTo>
                    <a:cubicBezTo>
                      <a:pt x="11443" y="0"/>
                      <a:pt x="11064" y="5"/>
                      <a:pt x="10686" y="18"/>
                    </a:cubicBezTo>
                    <a:lnTo>
                      <a:pt x="10638" y="18"/>
                    </a:lnTo>
                    <a:cubicBezTo>
                      <a:pt x="10552" y="18"/>
                      <a:pt x="10462" y="79"/>
                      <a:pt x="10443" y="163"/>
                    </a:cubicBezTo>
                    <a:cubicBezTo>
                      <a:pt x="10136" y="1427"/>
                      <a:pt x="9667" y="2660"/>
                      <a:pt x="8911" y="3723"/>
                    </a:cubicBezTo>
                    <a:cubicBezTo>
                      <a:pt x="8130" y="4822"/>
                      <a:pt x="7042" y="5556"/>
                      <a:pt x="5873" y="6186"/>
                    </a:cubicBezTo>
                    <a:cubicBezTo>
                      <a:pt x="4741" y="6800"/>
                      <a:pt x="3538" y="7344"/>
                      <a:pt x="2573" y="8220"/>
                    </a:cubicBezTo>
                    <a:cubicBezTo>
                      <a:pt x="1683" y="9032"/>
                      <a:pt x="1019" y="10209"/>
                      <a:pt x="1184" y="11448"/>
                    </a:cubicBezTo>
                    <a:cubicBezTo>
                      <a:pt x="1309" y="12387"/>
                      <a:pt x="1991" y="13208"/>
                      <a:pt x="2871" y="13467"/>
                    </a:cubicBezTo>
                    <a:lnTo>
                      <a:pt x="2871" y="13467"/>
                    </a:lnTo>
                    <a:cubicBezTo>
                      <a:pt x="1824" y="13926"/>
                      <a:pt x="816" y="14536"/>
                      <a:pt x="341" y="15621"/>
                    </a:cubicBezTo>
                    <a:cubicBezTo>
                      <a:pt x="82" y="16215"/>
                      <a:pt x="1" y="16899"/>
                      <a:pt x="249" y="17510"/>
                    </a:cubicBezTo>
                    <a:cubicBezTo>
                      <a:pt x="472" y="18062"/>
                      <a:pt x="930" y="18472"/>
                      <a:pt x="1460" y="18726"/>
                    </a:cubicBezTo>
                    <a:cubicBezTo>
                      <a:pt x="1890" y="18934"/>
                      <a:pt x="2352" y="19060"/>
                      <a:pt x="2822" y="19149"/>
                    </a:cubicBezTo>
                    <a:lnTo>
                      <a:pt x="2822" y="19149"/>
                    </a:lnTo>
                    <a:cubicBezTo>
                      <a:pt x="1661" y="19673"/>
                      <a:pt x="584" y="20497"/>
                      <a:pt x="391" y="21837"/>
                    </a:cubicBezTo>
                    <a:cubicBezTo>
                      <a:pt x="176" y="23340"/>
                      <a:pt x="1424" y="24389"/>
                      <a:pt x="2818" y="24557"/>
                    </a:cubicBezTo>
                    <a:cubicBezTo>
                      <a:pt x="2981" y="24577"/>
                      <a:pt x="3143" y="24586"/>
                      <a:pt x="3305" y="24586"/>
                    </a:cubicBezTo>
                    <a:cubicBezTo>
                      <a:pt x="3743" y="24586"/>
                      <a:pt x="4179" y="24520"/>
                      <a:pt x="4610" y="24423"/>
                    </a:cubicBezTo>
                    <a:lnTo>
                      <a:pt x="4610" y="24423"/>
                    </a:lnTo>
                    <a:cubicBezTo>
                      <a:pt x="3663" y="25235"/>
                      <a:pt x="2964" y="26413"/>
                      <a:pt x="3424" y="27653"/>
                    </a:cubicBezTo>
                    <a:cubicBezTo>
                      <a:pt x="3860" y="28833"/>
                      <a:pt x="5069" y="29430"/>
                      <a:pt x="6266" y="29430"/>
                    </a:cubicBezTo>
                    <a:cubicBezTo>
                      <a:pt x="6615" y="29430"/>
                      <a:pt x="6963" y="29379"/>
                      <a:pt x="7290" y="29277"/>
                    </a:cubicBezTo>
                    <a:cubicBezTo>
                      <a:pt x="7985" y="29063"/>
                      <a:pt x="8605" y="28674"/>
                      <a:pt x="9145" y="28192"/>
                    </a:cubicBezTo>
                    <a:lnTo>
                      <a:pt x="9145" y="28192"/>
                    </a:lnTo>
                    <a:cubicBezTo>
                      <a:pt x="8863" y="29381"/>
                      <a:pt x="8951" y="30692"/>
                      <a:pt x="9980" y="31514"/>
                    </a:cubicBezTo>
                    <a:cubicBezTo>
                      <a:pt x="10363" y="31821"/>
                      <a:pt x="10817" y="31976"/>
                      <a:pt x="11288" y="31976"/>
                    </a:cubicBezTo>
                    <a:cubicBezTo>
                      <a:pt x="11469" y="31976"/>
                      <a:pt x="11652" y="31953"/>
                      <a:pt x="11835" y="31908"/>
                    </a:cubicBezTo>
                    <a:cubicBezTo>
                      <a:pt x="12452" y="31757"/>
                      <a:pt x="12991" y="31396"/>
                      <a:pt x="13493" y="31011"/>
                    </a:cubicBezTo>
                    <a:lnTo>
                      <a:pt x="13493" y="31011"/>
                    </a:lnTo>
                    <a:cubicBezTo>
                      <a:pt x="13749" y="32304"/>
                      <a:pt x="14794" y="33340"/>
                      <a:pt x="16050" y="33732"/>
                    </a:cubicBezTo>
                    <a:cubicBezTo>
                      <a:pt x="16391" y="33838"/>
                      <a:pt x="16736" y="33888"/>
                      <a:pt x="17079" y="33888"/>
                    </a:cubicBezTo>
                    <a:cubicBezTo>
                      <a:pt x="18183" y="33888"/>
                      <a:pt x="19257" y="33371"/>
                      <a:pt x="20023" y="32549"/>
                    </a:cubicBezTo>
                    <a:cubicBezTo>
                      <a:pt x="20369" y="32174"/>
                      <a:pt x="20653" y="31744"/>
                      <a:pt x="20857" y="31278"/>
                    </a:cubicBezTo>
                    <a:lnTo>
                      <a:pt x="20857" y="31278"/>
                    </a:lnTo>
                    <a:cubicBezTo>
                      <a:pt x="21092" y="32417"/>
                      <a:pt x="21676" y="33538"/>
                      <a:pt x="22634" y="34159"/>
                    </a:cubicBezTo>
                    <a:cubicBezTo>
                      <a:pt x="23193" y="34522"/>
                      <a:pt x="23868" y="34695"/>
                      <a:pt x="24542" y="34695"/>
                    </a:cubicBezTo>
                    <a:cubicBezTo>
                      <a:pt x="25096" y="34695"/>
                      <a:pt x="25650" y="34578"/>
                      <a:pt x="26141" y="34354"/>
                    </a:cubicBezTo>
                    <a:cubicBezTo>
                      <a:pt x="27076" y="33930"/>
                      <a:pt x="27728" y="33080"/>
                      <a:pt x="28122" y="32156"/>
                    </a:cubicBezTo>
                    <a:cubicBezTo>
                      <a:pt x="28255" y="31845"/>
                      <a:pt x="28369" y="31521"/>
                      <a:pt x="28454" y="31190"/>
                    </a:cubicBezTo>
                    <a:lnTo>
                      <a:pt x="28454" y="31190"/>
                    </a:lnTo>
                    <a:cubicBezTo>
                      <a:pt x="28899" y="32279"/>
                      <a:pt x="29780" y="33184"/>
                      <a:pt x="30878" y="33626"/>
                    </a:cubicBezTo>
                    <a:cubicBezTo>
                      <a:pt x="31314" y="33803"/>
                      <a:pt x="31771" y="33888"/>
                      <a:pt x="32224" y="33888"/>
                    </a:cubicBezTo>
                    <a:cubicBezTo>
                      <a:pt x="33209" y="33888"/>
                      <a:pt x="34181" y="33489"/>
                      <a:pt x="34901" y="32773"/>
                    </a:cubicBezTo>
                    <a:cubicBezTo>
                      <a:pt x="35389" y="32289"/>
                      <a:pt x="35727" y="31681"/>
                      <a:pt x="35856" y="31014"/>
                    </a:cubicBezTo>
                    <a:lnTo>
                      <a:pt x="35856" y="31014"/>
                    </a:lnTo>
                    <a:cubicBezTo>
                      <a:pt x="36358" y="31400"/>
                      <a:pt x="36898" y="31759"/>
                      <a:pt x="37515" y="31911"/>
                    </a:cubicBezTo>
                    <a:cubicBezTo>
                      <a:pt x="37696" y="31955"/>
                      <a:pt x="37877" y="31977"/>
                      <a:pt x="38056" y="31977"/>
                    </a:cubicBezTo>
                    <a:cubicBezTo>
                      <a:pt x="38529" y="31977"/>
                      <a:pt x="38986" y="31823"/>
                      <a:pt x="39370" y="31517"/>
                    </a:cubicBezTo>
                    <a:cubicBezTo>
                      <a:pt x="40397" y="30695"/>
                      <a:pt x="40482" y="29378"/>
                      <a:pt x="40199" y="28186"/>
                    </a:cubicBezTo>
                    <a:lnTo>
                      <a:pt x="40199" y="28186"/>
                    </a:lnTo>
                    <a:cubicBezTo>
                      <a:pt x="41021" y="28912"/>
                      <a:pt x="42055" y="29449"/>
                      <a:pt x="43132" y="29449"/>
                    </a:cubicBezTo>
                    <a:cubicBezTo>
                      <a:pt x="43466" y="29449"/>
                      <a:pt x="43805" y="29397"/>
                      <a:pt x="44144" y="29283"/>
                    </a:cubicBezTo>
                    <a:cubicBezTo>
                      <a:pt x="44844" y="29046"/>
                      <a:pt x="45499" y="28560"/>
                      <a:pt x="45829" y="27879"/>
                    </a:cubicBezTo>
                    <a:cubicBezTo>
                      <a:pt x="46169" y="27171"/>
                      <a:pt x="46108" y="26370"/>
                      <a:pt x="45762" y="25675"/>
                    </a:cubicBezTo>
                    <a:cubicBezTo>
                      <a:pt x="45520" y="25189"/>
                      <a:pt x="45161" y="24768"/>
                      <a:pt x="44743" y="24414"/>
                    </a:cubicBezTo>
                    <a:lnTo>
                      <a:pt x="44743" y="24414"/>
                    </a:lnTo>
                    <a:cubicBezTo>
                      <a:pt x="45187" y="24509"/>
                      <a:pt x="45639" y="24572"/>
                      <a:pt x="46082" y="24572"/>
                    </a:cubicBezTo>
                    <a:cubicBezTo>
                      <a:pt x="46809" y="24572"/>
                      <a:pt x="47513" y="24402"/>
                      <a:pt x="48130" y="23915"/>
                    </a:cubicBezTo>
                    <a:cubicBezTo>
                      <a:pt x="49358" y="22950"/>
                      <a:pt x="49123" y="21220"/>
                      <a:pt x="48111" y="20182"/>
                    </a:cubicBezTo>
                    <a:cubicBezTo>
                      <a:pt x="47667" y="19728"/>
                      <a:pt x="47116" y="19402"/>
                      <a:pt x="46536" y="19146"/>
                    </a:cubicBezTo>
                    <a:lnTo>
                      <a:pt x="46536" y="19146"/>
                    </a:lnTo>
                    <a:cubicBezTo>
                      <a:pt x="47498" y="18964"/>
                      <a:pt x="48494" y="18620"/>
                      <a:pt x="48987" y="17739"/>
                    </a:cubicBezTo>
                    <a:cubicBezTo>
                      <a:pt x="49679" y="16505"/>
                      <a:pt x="48934" y="15046"/>
                      <a:pt x="47915" y="14268"/>
                    </a:cubicBezTo>
                    <a:cubicBezTo>
                      <a:pt x="47477" y="13931"/>
                      <a:pt x="46988" y="13679"/>
                      <a:pt x="46483" y="13460"/>
                    </a:cubicBezTo>
                    <a:lnTo>
                      <a:pt x="46483" y="13460"/>
                    </a:lnTo>
                    <a:cubicBezTo>
                      <a:pt x="47216" y="13245"/>
                      <a:pt x="47829" y="12645"/>
                      <a:pt x="48069" y="11897"/>
                    </a:cubicBezTo>
                    <a:cubicBezTo>
                      <a:pt x="48451" y="10711"/>
                      <a:pt x="47924" y="9433"/>
                      <a:pt x="47118" y="8555"/>
                    </a:cubicBezTo>
                    <a:cubicBezTo>
                      <a:pt x="46242" y="7598"/>
                      <a:pt x="45050" y="7012"/>
                      <a:pt x="43920" y="6415"/>
                    </a:cubicBezTo>
                    <a:cubicBezTo>
                      <a:pt x="42749" y="5798"/>
                      <a:pt x="41602" y="5145"/>
                      <a:pt x="40743" y="4113"/>
                    </a:cubicBezTo>
                    <a:cubicBezTo>
                      <a:pt x="39803" y="2983"/>
                      <a:pt x="39250" y="1575"/>
                      <a:pt x="38910" y="160"/>
                    </a:cubicBezTo>
                    <a:cubicBezTo>
                      <a:pt x="38895" y="81"/>
                      <a:pt x="38843" y="39"/>
                      <a:pt x="38782" y="26"/>
                    </a:cubicBezTo>
                    <a:lnTo>
                      <a:pt x="38782" y="26"/>
                    </a:lnTo>
                    <a:cubicBezTo>
                      <a:pt x="38764" y="21"/>
                      <a:pt x="38743" y="18"/>
                      <a:pt x="38720" y="18"/>
                    </a:cubicBezTo>
                    <a:lnTo>
                      <a:pt x="14089" y="18"/>
                    </a:lnTo>
                    <a:cubicBezTo>
                      <a:pt x="13334" y="18"/>
                      <a:pt x="12578" y="0"/>
                      <a:pt x="1182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7880;p61">
                <a:extLst>
                  <a:ext uri="{FF2B5EF4-FFF2-40B4-BE49-F238E27FC236}">
                    <a16:creationId xmlns:a16="http://schemas.microsoft.com/office/drawing/2014/main" id="{D26C1329-3C2E-3D3D-37A5-4C25B8589CF8}"/>
                  </a:ext>
                </a:extLst>
              </p:cNvPr>
              <p:cNvSpPr/>
              <p:nvPr/>
            </p:nvSpPr>
            <p:spPr>
              <a:xfrm>
                <a:off x="4318601" y="3299414"/>
                <a:ext cx="204271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4" h="6721" extrusionOk="0">
                    <a:moveTo>
                      <a:pt x="2779" y="0"/>
                    </a:moveTo>
                    <a:cubicBezTo>
                      <a:pt x="1701" y="0"/>
                      <a:pt x="691" y="536"/>
                      <a:pt x="333" y="1703"/>
                    </a:cubicBezTo>
                    <a:cubicBezTo>
                      <a:pt x="1" y="2774"/>
                      <a:pt x="252" y="3988"/>
                      <a:pt x="882" y="4897"/>
                    </a:cubicBezTo>
                    <a:cubicBezTo>
                      <a:pt x="1814" y="6244"/>
                      <a:pt x="3362" y="6720"/>
                      <a:pt x="4920" y="6720"/>
                    </a:cubicBezTo>
                    <a:cubicBezTo>
                      <a:pt x="5479" y="6720"/>
                      <a:pt x="6040" y="6659"/>
                      <a:pt x="6573" y="6554"/>
                    </a:cubicBezTo>
                    <a:cubicBezTo>
                      <a:pt x="6573" y="6551"/>
                      <a:pt x="5912" y="1683"/>
                      <a:pt x="5912" y="1675"/>
                    </a:cubicBezTo>
                    <a:cubicBezTo>
                      <a:pt x="5848" y="1206"/>
                      <a:pt x="4729" y="570"/>
                      <a:pt x="4378" y="392"/>
                    </a:cubicBezTo>
                    <a:cubicBezTo>
                      <a:pt x="3877" y="135"/>
                      <a:pt x="3319" y="0"/>
                      <a:pt x="2779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7881;p61">
                <a:extLst>
                  <a:ext uri="{FF2B5EF4-FFF2-40B4-BE49-F238E27FC236}">
                    <a16:creationId xmlns:a16="http://schemas.microsoft.com/office/drawing/2014/main" id="{04AC01AE-A4F0-8CE2-5CA1-93A13D74D33E}"/>
                  </a:ext>
                </a:extLst>
              </p:cNvPr>
              <p:cNvSpPr/>
              <p:nvPr/>
            </p:nvSpPr>
            <p:spPr>
              <a:xfrm>
                <a:off x="4312449" y="3293107"/>
                <a:ext cx="217445" cy="221609"/>
              </a:xfrm>
              <a:custGeom>
                <a:avLst/>
                <a:gdLst/>
                <a:ahLst/>
                <a:cxnLst/>
                <a:rect l="l" t="t" r="r" b="b"/>
                <a:pathLst>
                  <a:path w="6998" h="7132" extrusionOk="0">
                    <a:moveTo>
                      <a:pt x="2974" y="408"/>
                    </a:moveTo>
                    <a:cubicBezTo>
                      <a:pt x="3479" y="408"/>
                      <a:pt x="4009" y="533"/>
                      <a:pt x="4481" y="776"/>
                    </a:cubicBezTo>
                    <a:cubicBezTo>
                      <a:pt x="5153" y="1122"/>
                      <a:pt x="5873" y="1641"/>
                      <a:pt x="5907" y="1909"/>
                    </a:cubicBezTo>
                    <a:cubicBezTo>
                      <a:pt x="5909" y="1931"/>
                      <a:pt x="6423" y="5697"/>
                      <a:pt x="6545" y="6593"/>
                    </a:cubicBezTo>
                    <a:cubicBezTo>
                      <a:pt x="6010" y="6688"/>
                      <a:pt x="5524" y="6729"/>
                      <a:pt x="5081" y="6729"/>
                    </a:cubicBezTo>
                    <a:cubicBezTo>
                      <a:pt x="2743" y="6729"/>
                      <a:pt x="1646" y="5568"/>
                      <a:pt x="1245" y="4986"/>
                    </a:cubicBezTo>
                    <a:cubicBezTo>
                      <a:pt x="623" y="4087"/>
                      <a:pt x="422" y="2932"/>
                      <a:pt x="720" y="1967"/>
                    </a:cubicBezTo>
                    <a:cubicBezTo>
                      <a:pt x="921" y="1328"/>
                      <a:pt x="1340" y="857"/>
                      <a:pt x="1939" y="606"/>
                    </a:cubicBezTo>
                    <a:cubicBezTo>
                      <a:pt x="2252" y="475"/>
                      <a:pt x="2609" y="408"/>
                      <a:pt x="2974" y="408"/>
                    </a:cubicBezTo>
                    <a:close/>
                    <a:moveTo>
                      <a:pt x="2976" y="0"/>
                    </a:moveTo>
                    <a:cubicBezTo>
                      <a:pt x="2558" y="0"/>
                      <a:pt x="2151" y="77"/>
                      <a:pt x="1780" y="232"/>
                    </a:cubicBezTo>
                    <a:cubicBezTo>
                      <a:pt x="1066" y="530"/>
                      <a:pt x="567" y="1088"/>
                      <a:pt x="335" y="1844"/>
                    </a:cubicBezTo>
                    <a:cubicBezTo>
                      <a:pt x="1" y="2924"/>
                      <a:pt x="224" y="4216"/>
                      <a:pt x="913" y="5212"/>
                    </a:cubicBezTo>
                    <a:cubicBezTo>
                      <a:pt x="1356" y="5848"/>
                      <a:pt x="2559" y="7131"/>
                      <a:pt x="5081" y="7131"/>
                    </a:cubicBezTo>
                    <a:cubicBezTo>
                      <a:pt x="5600" y="7131"/>
                      <a:pt x="6174" y="7078"/>
                      <a:pt x="6810" y="6953"/>
                    </a:cubicBezTo>
                    <a:lnTo>
                      <a:pt x="6997" y="6913"/>
                    </a:lnTo>
                    <a:lnTo>
                      <a:pt x="6975" y="6727"/>
                    </a:lnTo>
                    <a:cubicBezTo>
                      <a:pt x="6975" y="6727"/>
                      <a:pt x="6322" y="1920"/>
                      <a:pt x="6311" y="1856"/>
                    </a:cubicBezTo>
                    <a:cubicBezTo>
                      <a:pt x="6230" y="1264"/>
                      <a:pt x="5036" y="606"/>
                      <a:pt x="4668" y="419"/>
                    </a:cubicBezTo>
                    <a:cubicBezTo>
                      <a:pt x="4128" y="141"/>
                      <a:pt x="3543" y="0"/>
                      <a:pt x="297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882;p61">
                <a:extLst>
                  <a:ext uri="{FF2B5EF4-FFF2-40B4-BE49-F238E27FC236}">
                    <a16:creationId xmlns:a16="http://schemas.microsoft.com/office/drawing/2014/main" id="{49DEC265-08B8-7579-CB88-9ADFCF3AAC16}"/>
                  </a:ext>
                </a:extLst>
              </p:cNvPr>
              <p:cNvSpPr/>
              <p:nvPr/>
            </p:nvSpPr>
            <p:spPr>
              <a:xfrm>
                <a:off x="4361946" y="3351615"/>
                <a:ext cx="143679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4624" h="1357" extrusionOk="0">
                    <a:moveTo>
                      <a:pt x="1873" y="1"/>
                    </a:moveTo>
                    <a:cubicBezTo>
                      <a:pt x="1624" y="1"/>
                      <a:pt x="1389" y="35"/>
                      <a:pt x="1169" y="104"/>
                    </a:cubicBezTo>
                    <a:cubicBezTo>
                      <a:pt x="307" y="377"/>
                      <a:pt x="14" y="1080"/>
                      <a:pt x="0" y="1111"/>
                    </a:cubicBezTo>
                    <a:lnTo>
                      <a:pt x="374" y="1264"/>
                    </a:lnTo>
                    <a:cubicBezTo>
                      <a:pt x="383" y="1239"/>
                      <a:pt x="617" y="698"/>
                      <a:pt x="1298" y="489"/>
                    </a:cubicBezTo>
                    <a:cubicBezTo>
                      <a:pt x="1474" y="433"/>
                      <a:pt x="1665" y="406"/>
                      <a:pt x="1869" y="406"/>
                    </a:cubicBezTo>
                    <a:cubicBezTo>
                      <a:pt x="2571" y="406"/>
                      <a:pt x="3433" y="730"/>
                      <a:pt x="4406" y="1356"/>
                    </a:cubicBezTo>
                    <a:lnTo>
                      <a:pt x="4623" y="1016"/>
                    </a:lnTo>
                    <a:cubicBezTo>
                      <a:pt x="3576" y="339"/>
                      <a:pt x="2654" y="1"/>
                      <a:pt x="187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883;p61">
                <a:extLst>
                  <a:ext uri="{FF2B5EF4-FFF2-40B4-BE49-F238E27FC236}">
                    <a16:creationId xmlns:a16="http://schemas.microsoft.com/office/drawing/2014/main" id="{AD1F3678-0CCC-28AA-BF4F-15252668FADC}"/>
                  </a:ext>
                </a:extLst>
              </p:cNvPr>
              <p:cNvSpPr/>
              <p:nvPr/>
            </p:nvSpPr>
            <p:spPr>
              <a:xfrm>
                <a:off x="4400693" y="3355779"/>
                <a:ext cx="39649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3106" extrusionOk="0">
                    <a:moveTo>
                      <a:pt x="935" y="0"/>
                    </a:moveTo>
                    <a:cubicBezTo>
                      <a:pt x="899" y="56"/>
                      <a:pt x="1" y="1465"/>
                      <a:pt x="731" y="3105"/>
                    </a:cubicBezTo>
                    <a:lnTo>
                      <a:pt x="1100" y="2941"/>
                    </a:lnTo>
                    <a:cubicBezTo>
                      <a:pt x="461" y="1507"/>
                      <a:pt x="1264" y="235"/>
                      <a:pt x="1275" y="221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884;p61">
                <a:extLst>
                  <a:ext uri="{FF2B5EF4-FFF2-40B4-BE49-F238E27FC236}">
                    <a16:creationId xmlns:a16="http://schemas.microsoft.com/office/drawing/2014/main" id="{BF4EB847-A15F-7076-F61B-47B6633E7879}"/>
                  </a:ext>
                </a:extLst>
              </p:cNvPr>
              <p:cNvSpPr/>
              <p:nvPr/>
            </p:nvSpPr>
            <p:spPr>
              <a:xfrm>
                <a:off x="5256538" y="3299414"/>
                <a:ext cx="204240" cy="208838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6721" extrusionOk="0">
                    <a:moveTo>
                      <a:pt x="3794" y="0"/>
                    </a:moveTo>
                    <a:cubicBezTo>
                      <a:pt x="3254" y="0"/>
                      <a:pt x="2697" y="135"/>
                      <a:pt x="2196" y="392"/>
                    </a:cubicBezTo>
                    <a:cubicBezTo>
                      <a:pt x="1844" y="570"/>
                      <a:pt x="725" y="1206"/>
                      <a:pt x="661" y="1675"/>
                    </a:cubicBezTo>
                    <a:cubicBezTo>
                      <a:pt x="661" y="1683"/>
                      <a:pt x="0" y="6551"/>
                      <a:pt x="0" y="6554"/>
                    </a:cubicBezTo>
                    <a:cubicBezTo>
                      <a:pt x="533" y="6659"/>
                      <a:pt x="1093" y="6720"/>
                      <a:pt x="1652" y="6720"/>
                    </a:cubicBezTo>
                    <a:cubicBezTo>
                      <a:pt x="3210" y="6720"/>
                      <a:pt x="4759" y="6244"/>
                      <a:pt x="5691" y="4897"/>
                    </a:cubicBezTo>
                    <a:cubicBezTo>
                      <a:pt x="6322" y="3988"/>
                      <a:pt x="6573" y="2774"/>
                      <a:pt x="6241" y="1703"/>
                    </a:cubicBezTo>
                    <a:cubicBezTo>
                      <a:pt x="5880" y="536"/>
                      <a:pt x="4871" y="0"/>
                      <a:pt x="3794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885;p61">
                <a:extLst>
                  <a:ext uri="{FF2B5EF4-FFF2-40B4-BE49-F238E27FC236}">
                    <a16:creationId xmlns:a16="http://schemas.microsoft.com/office/drawing/2014/main" id="{DA253BF3-3843-0324-B3C2-D3E4D2564292}"/>
                  </a:ext>
                </a:extLst>
              </p:cNvPr>
              <p:cNvSpPr/>
              <p:nvPr/>
            </p:nvSpPr>
            <p:spPr>
              <a:xfrm>
                <a:off x="5249330" y="3293013"/>
                <a:ext cx="217539" cy="221702"/>
              </a:xfrm>
              <a:custGeom>
                <a:avLst/>
                <a:gdLst/>
                <a:ahLst/>
                <a:cxnLst/>
                <a:rect l="l" t="t" r="r" b="b"/>
                <a:pathLst>
                  <a:path w="7001" h="7135" extrusionOk="0">
                    <a:moveTo>
                      <a:pt x="4023" y="408"/>
                    </a:moveTo>
                    <a:cubicBezTo>
                      <a:pt x="4390" y="408"/>
                      <a:pt x="4746" y="473"/>
                      <a:pt x="5061" y="606"/>
                    </a:cubicBezTo>
                    <a:cubicBezTo>
                      <a:pt x="5661" y="857"/>
                      <a:pt x="6080" y="1329"/>
                      <a:pt x="6278" y="1965"/>
                    </a:cubicBezTo>
                    <a:cubicBezTo>
                      <a:pt x="6579" y="2933"/>
                      <a:pt x="6375" y="4090"/>
                      <a:pt x="5756" y="4986"/>
                    </a:cubicBezTo>
                    <a:cubicBezTo>
                      <a:pt x="5350" y="5566"/>
                      <a:pt x="4253" y="6729"/>
                      <a:pt x="1916" y="6729"/>
                    </a:cubicBezTo>
                    <a:cubicBezTo>
                      <a:pt x="1475" y="6729"/>
                      <a:pt x="989" y="6688"/>
                      <a:pt x="455" y="6593"/>
                    </a:cubicBezTo>
                    <a:cubicBezTo>
                      <a:pt x="1038" y="2327"/>
                      <a:pt x="1089" y="1948"/>
                      <a:pt x="1089" y="1909"/>
                    </a:cubicBezTo>
                    <a:cubicBezTo>
                      <a:pt x="1125" y="1641"/>
                      <a:pt x="1842" y="1122"/>
                      <a:pt x="2517" y="776"/>
                    </a:cubicBezTo>
                    <a:cubicBezTo>
                      <a:pt x="2991" y="532"/>
                      <a:pt x="3517" y="408"/>
                      <a:pt x="4023" y="408"/>
                    </a:cubicBezTo>
                    <a:close/>
                    <a:moveTo>
                      <a:pt x="4020" y="0"/>
                    </a:moveTo>
                    <a:cubicBezTo>
                      <a:pt x="3454" y="0"/>
                      <a:pt x="2867" y="140"/>
                      <a:pt x="2330" y="416"/>
                    </a:cubicBezTo>
                    <a:cubicBezTo>
                      <a:pt x="1965" y="603"/>
                      <a:pt x="768" y="1262"/>
                      <a:pt x="690" y="1853"/>
                    </a:cubicBezTo>
                    <a:cubicBezTo>
                      <a:pt x="684" y="1892"/>
                      <a:pt x="26" y="6727"/>
                      <a:pt x="26" y="6727"/>
                    </a:cubicBezTo>
                    <a:lnTo>
                      <a:pt x="1" y="6914"/>
                    </a:lnTo>
                    <a:lnTo>
                      <a:pt x="190" y="6953"/>
                    </a:lnTo>
                    <a:cubicBezTo>
                      <a:pt x="829" y="7078"/>
                      <a:pt x="1404" y="7134"/>
                      <a:pt x="1923" y="7134"/>
                    </a:cubicBezTo>
                    <a:cubicBezTo>
                      <a:pt x="4445" y="7134"/>
                      <a:pt x="5647" y="5854"/>
                      <a:pt x="6088" y="5212"/>
                    </a:cubicBezTo>
                    <a:cubicBezTo>
                      <a:pt x="6780" y="4219"/>
                      <a:pt x="7000" y="2924"/>
                      <a:pt x="6665" y="1845"/>
                    </a:cubicBezTo>
                    <a:cubicBezTo>
                      <a:pt x="6431" y="1091"/>
                      <a:pt x="5929" y="533"/>
                      <a:pt x="5217" y="232"/>
                    </a:cubicBezTo>
                    <a:cubicBezTo>
                      <a:pt x="4847" y="77"/>
                      <a:pt x="4439" y="0"/>
                      <a:pt x="402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886;p61">
                <a:extLst>
                  <a:ext uri="{FF2B5EF4-FFF2-40B4-BE49-F238E27FC236}">
                    <a16:creationId xmlns:a16="http://schemas.microsoft.com/office/drawing/2014/main" id="{15C96CEC-96F9-27B8-7385-50049B6E2A7E}"/>
                  </a:ext>
                </a:extLst>
              </p:cNvPr>
              <p:cNvSpPr/>
              <p:nvPr/>
            </p:nvSpPr>
            <p:spPr>
              <a:xfrm>
                <a:off x="5273597" y="3351491"/>
                <a:ext cx="143772" cy="4229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361" extrusionOk="0">
                    <a:moveTo>
                      <a:pt x="2752" y="1"/>
                    </a:moveTo>
                    <a:cubicBezTo>
                      <a:pt x="1970" y="1"/>
                      <a:pt x="1047" y="341"/>
                      <a:pt x="1" y="1017"/>
                    </a:cubicBezTo>
                    <a:lnTo>
                      <a:pt x="221" y="1360"/>
                    </a:lnTo>
                    <a:cubicBezTo>
                      <a:pt x="1196" y="728"/>
                      <a:pt x="2065" y="406"/>
                      <a:pt x="2769" y="406"/>
                    </a:cubicBezTo>
                    <a:cubicBezTo>
                      <a:pt x="2970" y="406"/>
                      <a:pt x="3157" y="432"/>
                      <a:pt x="3329" y="484"/>
                    </a:cubicBezTo>
                    <a:cubicBezTo>
                      <a:pt x="4010" y="696"/>
                      <a:pt x="4241" y="1238"/>
                      <a:pt x="4252" y="1263"/>
                    </a:cubicBezTo>
                    <a:lnTo>
                      <a:pt x="4626" y="1112"/>
                    </a:lnTo>
                    <a:cubicBezTo>
                      <a:pt x="4615" y="1081"/>
                      <a:pt x="4319" y="376"/>
                      <a:pt x="3457" y="105"/>
                    </a:cubicBezTo>
                    <a:cubicBezTo>
                      <a:pt x="3237" y="35"/>
                      <a:pt x="3002" y="1"/>
                      <a:pt x="27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887;p61">
                <a:extLst>
                  <a:ext uri="{FF2B5EF4-FFF2-40B4-BE49-F238E27FC236}">
                    <a16:creationId xmlns:a16="http://schemas.microsoft.com/office/drawing/2014/main" id="{E870439A-79F8-A3D1-AEF4-5D0A11B9CD9A}"/>
                  </a:ext>
                </a:extLst>
              </p:cNvPr>
              <p:cNvSpPr/>
              <p:nvPr/>
            </p:nvSpPr>
            <p:spPr>
              <a:xfrm>
                <a:off x="5339065" y="3355779"/>
                <a:ext cx="39617" cy="9651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3106" extrusionOk="0">
                    <a:moveTo>
                      <a:pt x="338" y="0"/>
                    </a:moveTo>
                    <a:lnTo>
                      <a:pt x="0" y="221"/>
                    </a:lnTo>
                    <a:cubicBezTo>
                      <a:pt x="8" y="232"/>
                      <a:pt x="812" y="1501"/>
                      <a:pt x="176" y="2941"/>
                    </a:cubicBezTo>
                    <a:lnTo>
                      <a:pt x="544" y="3105"/>
                    </a:lnTo>
                    <a:cubicBezTo>
                      <a:pt x="1275" y="1465"/>
                      <a:pt x="377" y="62"/>
                      <a:pt x="3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7888;p61">
                <a:extLst>
                  <a:ext uri="{FF2B5EF4-FFF2-40B4-BE49-F238E27FC236}">
                    <a16:creationId xmlns:a16="http://schemas.microsoft.com/office/drawing/2014/main" id="{1A1553B3-8B49-57AC-9014-D210A4E52B1D}"/>
                  </a:ext>
                </a:extLst>
              </p:cNvPr>
              <p:cNvSpPr/>
              <p:nvPr/>
            </p:nvSpPr>
            <p:spPr>
              <a:xfrm>
                <a:off x="4338798" y="3705804"/>
                <a:ext cx="1130231" cy="1150335"/>
              </a:xfrm>
              <a:custGeom>
                <a:avLst/>
                <a:gdLst/>
                <a:ahLst/>
                <a:cxnLst/>
                <a:rect l="l" t="t" r="r" b="b"/>
                <a:pathLst>
                  <a:path w="36374" h="37021" extrusionOk="0">
                    <a:moveTo>
                      <a:pt x="14842" y="1"/>
                    </a:moveTo>
                    <a:lnTo>
                      <a:pt x="14842" y="4676"/>
                    </a:lnTo>
                    <a:cubicBezTo>
                      <a:pt x="14842" y="4676"/>
                      <a:pt x="9185" y="6439"/>
                      <a:pt x="7095" y="7508"/>
                    </a:cubicBezTo>
                    <a:cubicBezTo>
                      <a:pt x="7095" y="7508"/>
                      <a:pt x="6607" y="7717"/>
                      <a:pt x="5890" y="8228"/>
                    </a:cubicBezTo>
                    <a:cubicBezTo>
                      <a:pt x="5474" y="8515"/>
                      <a:pt x="4983" y="8906"/>
                      <a:pt x="4459" y="9408"/>
                    </a:cubicBezTo>
                    <a:cubicBezTo>
                      <a:pt x="2665" y="11143"/>
                      <a:pt x="528" y="14217"/>
                      <a:pt x="1" y="19306"/>
                    </a:cubicBezTo>
                    <a:lnTo>
                      <a:pt x="7447" y="20246"/>
                    </a:lnTo>
                    <a:cubicBezTo>
                      <a:pt x="7447" y="20246"/>
                      <a:pt x="9849" y="28258"/>
                      <a:pt x="7728" y="37021"/>
                    </a:cubicBezTo>
                    <a:lnTo>
                      <a:pt x="28646" y="37021"/>
                    </a:lnTo>
                    <a:cubicBezTo>
                      <a:pt x="26526" y="28258"/>
                      <a:pt x="28928" y="20246"/>
                      <a:pt x="28928" y="20246"/>
                    </a:cubicBezTo>
                    <a:lnTo>
                      <a:pt x="36374" y="19309"/>
                    </a:lnTo>
                    <a:cubicBezTo>
                      <a:pt x="35841" y="14145"/>
                      <a:pt x="33651" y="11051"/>
                      <a:pt x="31841" y="9335"/>
                    </a:cubicBezTo>
                    <a:cubicBezTo>
                      <a:pt x="31288" y="8813"/>
                      <a:pt x="30772" y="8415"/>
                      <a:pt x="30351" y="8130"/>
                    </a:cubicBezTo>
                    <a:cubicBezTo>
                      <a:pt x="29706" y="7692"/>
                      <a:pt x="29279" y="7508"/>
                      <a:pt x="29279" y="7508"/>
                    </a:cubicBezTo>
                    <a:cubicBezTo>
                      <a:pt x="27193" y="6442"/>
                      <a:pt x="21532" y="4676"/>
                      <a:pt x="21532" y="4676"/>
                    </a:cubicBezTo>
                    <a:lnTo>
                      <a:pt x="2153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7889;p61">
                <a:extLst>
                  <a:ext uri="{FF2B5EF4-FFF2-40B4-BE49-F238E27FC236}">
                    <a16:creationId xmlns:a16="http://schemas.microsoft.com/office/drawing/2014/main" id="{FA1199EA-2FDE-B41A-ED82-D38C74EDFB19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7890;p61">
                <a:extLst>
                  <a:ext uri="{FF2B5EF4-FFF2-40B4-BE49-F238E27FC236}">
                    <a16:creationId xmlns:a16="http://schemas.microsoft.com/office/drawing/2014/main" id="{1EE8C8AE-EFAE-9388-79C1-AEFDB8386657}"/>
                  </a:ext>
                </a:extLst>
              </p:cNvPr>
              <p:cNvSpPr/>
              <p:nvPr/>
            </p:nvSpPr>
            <p:spPr>
              <a:xfrm>
                <a:off x="4521874" y="3705804"/>
                <a:ext cx="760002" cy="352051"/>
              </a:xfrm>
              <a:custGeom>
                <a:avLst/>
                <a:gdLst/>
                <a:ahLst/>
                <a:cxnLst/>
                <a:rect l="l" t="t" r="r" b="b"/>
                <a:pathLst>
                  <a:path w="24459" h="11330" extrusionOk="0">
                    <a:moveTo>
                      <a:pt x="8956" y="1"/>
                    </a:moveTo>
                    <a:lnTo>
                      <a:pt x="8956" y="4676"/>
                    </a:lnTo>
                    <a:cubicBezTo>
                      <a:pt x="8956" y="4676"/>
                      <a:pt x="3295" y="6439"/>
                      <a:pt x="1206" y="7508"/>
                    </a:cubicBezTo>
                    <a:cubicBezTo>
                      <a:pt x="1206" y="7508"/>
                      <a:pt x="718" y="7717"/>
                      <a:pt x="1" y="8228"/>
                    </a:cubicBezTo>
                    <a:cubicBezTo>
                      <a:pt x="2252" y="9221"/>
                      <a:pt x="7592" y="11330"/>
                      <a:pt x="12301" y="11330"/>
                    </a:cubicBezTo>
                    <a:cubicBezTo>
                      <a:pt x="17415" y="11330"/>
                      <a:pt x="22790" y="8939"/>
                      <a:pt x="24459" y="8130"/>
                    </a:cubicBezTo>
                    <a:cubicBezTo>
                      <a:pt x="23814" y="7692"/>
                      <a:pt x="23390" y="7511"/>
                      <a:pt x="23393" y="7508"/>
                    </a:cubicBezTo>
                    <a:cubicBezTo>
                      <a:pt x="21304" y="6442"/>
                      <a:pt x="15643" y="4676"/>
                      <a:pt x="15643" y="4676"/>
                    </a:cubicBezTo>
                    <a:lnTo>
                      <a:pt x="15643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91;p61">
                <a:extLst>
                  <a:ext uri="{FF2B5EF4-FFF2-40B4-BE49-F238E27FC236}">
                    <a16:creationId xmlns:a16="http://schemas.microsoft.com/office/drawing/2014/main" id="{82C7EC1F-A2BF-1D85-D89D-0945E65EA3DE}"/>
                  </a:ext>
                </a:extLst>
              </p:cNvPr>
              <p:cNvSpPr/>
              <p:nvPr/>
            </p:nvSpPr>
            <p:spPr>
              <a:xfrm>
                <a:off x="4509041" y="3699651"/>
                <a:ext cx="785420" cy="364449"/>
              </a:xfrm>
              <a:custGeom>
                <a:avLst/>
                <a:gdLst/>
                <a:ahLst/>
                <a:cxnLst/>
                <a:rect l="l" t="t" r="r" b="b"/>
                <a:pathLst>
                  <a:path w="25277" h="11729" extrusionOk="0">
                    <a:moveTo>
                      <a:pt x="15850" y="408"/>
                    </a:moveTo>
                    <a:lnTo>
                      <a:pt x="15850" y="5028"/>
                    </a:lnTo>
                    <a:lnTo>
                      <a:pt x="15995" y="5072"/>
                    </a:lnTo>
                    <a:cubicBezTo>
                      <a:pt x="16050" y="5086"/>
                      <a:pt x="21661" y="6841"/>
                      <a:pt x="23722" y="7893"/>
                    </a:cubicBezTo>
                    <a:cubicBezTo>
                      <a:pt x="23728" y="7898"/>
                      <a:pt x="24013" y="8018"/>
                      <a:pt x="24462" y="8303"/>
                    </a:cubicBezTo>
                    <a:cubicBezTo>
                      <a:pt x="22584" y="9182"/>
                      <a:pt x="17507" y="11330"/>
                      <a:pt x="12714" y="11330"/>
                    </a:cubicBezTo>
                    <a:cubicBezTo>
                      <a:pt x="8239" y="11330"/>
                      <a:pt x="3134" y="9377"/>
                      <a:pt x="829" y="8387"/>
                    </a:cubicBezTo>
                    <a:cubicBezTo>
                      <a:pt x="1354" y="8043"/>
                      <a:pt x="1697" y="7893"/>
                      <a:pt x="1711" y="7890"/>
                    </a:cubicBezTo>
                    <a:cubicBezTo>
                      <a:pt x="3761" y="6844"/>
                      <a:pt x="9372" y="5092"/>
                      <a:pt x="9427" y="5072"/>
                    </a:cubicBezTo>
                    <a:lnTo>
                      <a:pt x="9570" y="5028"/>
                    </a:lnTo>
                    <a:lnTo>
                      <a:pt x="9570" y="408"/>
                    </a:lnTo>
                    <a:close/>
                    <a:moveTo>
                      <a:pt x="9165" y="0"/>
                    </a:moveTo>
                    <a:lnTo>
                      <a:pt x="9165" y="4726"/>
                    </a:lnTo>
                    <a:cubicBezTo>
                      <a:pt x="8256" y="5014"/>
                      <a:pt x="3452" y="6545"/>
                      <a:pt x="1541" y="7522"/>
                    </a:cubicBezTo>
                    <a:cubicBezTo>
                      <a:pt x="1516" y="7533"/>
                      <a:pt x="1025" y="7748"/>
                      <a:pt x="294" y="8261"/>
                    </a:cubicBezTo>
                    <a:lnTo>
                      <a:pt x="1" y="8465"/>
                    </a:lnTo>
                    <a:lnTo>
                      <a:pt x="330" y="8610"/>
                    </a:lnTo>
                    <a:cubicBezTo>
                      <a:pt x="2461" y="9547"/>
                      <a:pt x="7932" y="11729"/>
                      <a:pt x="12714" y="11729"/>
                    </a:cubicBezTo>
                    <a:cubicBezTo>
                      <a:pt x="17906" y="11729"/>
                      <a:pt x="23402" y="9265"/>
                      <a:pt x="24964" y="8512"/>
                    </a:cubicBezTo>
                    <a:lnTo>
                      <a:pt x="25276" y="8359"/>
                    </a:lnTo>
                    <a:lnTo>
                      <a:pt x="24989" y="8163"/>
                    </a:lnTo>
                    <a:cubicBezTo>
                      <a:pt x="24336" y="7720"/>
                      <a:pt x="23904" y="7533"/>
                      <a:pt x="23895" y="7527"/>
                    </a:cubicBezTo>
                    <a:cubicBezTo>
                      <a:pt x="21976" y="6545"/>
                      <a:pt x="17169" y="5014"/>
                      <a:pt x="16260" y="4729"/>
                    </a:cubicBezTo>
                    <a:lnTo>
                      <a:pt x="1626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92;p61">
                <a:extLst>
                  <a:ext uri="{FF2B5EF4-FFF2-40B4-BE49-F238E27FC236}">
                    <a16:creationId xmlns:a16="http://schemas.microsoft.com/office/drawing/2014/main" id="{5640B7B9-1954-AD71-C97E-6D3A90464152}"/>
                  </a:ext>
                </a:extLst>
              </p:cNvPr>
              <p:cNvSpPr/>
              <p:nvPr/>
            </p:nvSpPr>
            <p:spPr>
              <a:xfrm>
                <a:off x="4470201" y="3989490"/>
                <a:ext cx="865183" cy="124787"/>
              </a:xfrm>
              <a:custGeom>
                <a:avLst/>
                <a:gdLst/>
                <a:ahLst/>
                <a:cxnLst/>
                <a:rect l="l" t="t" r="r" b="b"/>
                <a:pathLst>
                  <a:path w="27844" h="4016" extrusionOk="0">
                    <a:moveTo>
                      <a:pt x="27612" y="0"/>
                    </a:moveTo>
                    <a:cubicBezTo>
                      <a:pt x="27581" y="0"/>
                      <a:pt x="27548" y="8"/>
                      <a:pt x="27517" y="24"/>
                    </a:cubicBezTo>
                    <a:cubicBezTo>
                      <a:pt x="24919" y="1363"/>
                      <a:pt x="19672" y="3609"/>
                      <a:pt x="13716" y="3609"/>
                    </a:cubicBezTo>
                    <a:cubicBezTo>
                      <a:pt x="8554" y="3609"/>
                      <a:pt x="3580" y="1698"/>
                      <a:pt x="322" y="96"/>
                    </a:cubicBezTo>
                    <a:cubicBezTo>
                      <a:pt x="293" y="83"/>
                      <a:pt x="263" y="77"/>
                      <a:pt x="233" y="77"/>
                    </a:cubicBezTo>
                    <a:cubicBezTo>
                      <a:pt x="157" y="77"/>
                      <a:pt x="85" y="119"/>
                      <a:pt x="48" y="191"/>
                    </a:cubicBezTo>
                    <a:cubicBezTo>
                      <a:pt x="1" y="292"/>
                      <a:pt x="43" y="414"/>
                      <a:pt x="143" y="465"/>
                    </a:cubicBezTo>
                    <a:cubicBezTo>
                      <a:pt x="3446" y="2085"/>
                      <a:pt x="8482" y="4016"/>
                      <a:pt x="13718" y="4016"/>
                    </a:cubicBezTo>
                    <a:cubicBezTo>
                      <a:pt x="19758" y="4016"/>
                      <a:pt x="25073" y="1742"/>
                      <a:pt x="27704" y="384"/>
                    </a:cubicBezTo>
                    <a:cubicBezTo>
                      <a:pt x="27804" y="331"/>
                      <a:pt x="27843" y="211"/>
                      <a:pt x="27790" y="110"/>
                    </a:cubicBezTo>
                    <a:cubicBezTo>
                      <a:pt x="27753" y="40"/>
                      <a:pt x="27685" y="0"/>
                      <a:pt x="2761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93;p61">
                <a:extLst>
                  <a:ext uri="{FF2B5EF4-FFF2-40B4-BE49-F238E27FC236}">
                    <a16:creationId xmlns:a16="http://schemas.microsoft.com/office/drawing/2014/main" id="{E3BEC4EF-53E5-FE88-5DCE-15B19ECFD02A}"/>
                  </a:ext>
                </a:extLst>
              </p:cNvPr>
              <p:cNvSpPr/>
              <p:nvPr/>
            </p:nvSpPr>
            <p:spPr>
              <a:xfrm>
                <a:off x="4520227" y="4101629"/>
                <a:ext cx="185627" cy="276607"/>
              </a:xfrm>
              <a:custGeom>
                <a:avLst/>
                <a:gdLst/>
                <a:ahLst/>
                <a:cxnLst/>
                <a:rect l="l" t="t" r="r" b="b"/>
                <a:pathLst>
                  <a:path w="5974" h="8902" extrusionOk="0">
                    <a:moveTo>
                      <a:pt x="1604" y="1"/>
                    </a:moveTo>
                    <a:cubicBezTo>
                      <a:pt x="1535" y="1"/>
                      <a:pt x="1468" y="36"/>
                      <a:pt x="1432" y="100"/>
                    </a:cubicBezTo>
                    <a:cubicBezTo>
                      <a:pt x="358" y="1919"/>
                      <a:pt x="1" y="4031"/>
                      <a:pt x="486" y="5755"/>
                    </a:cubicBezTo>
                    <a:cubicBezTo>
                      <a:pt x="812" y="6918"/>
                      <a:pt x="1622" y="7903"/>
                      <a:pt x="2704" y="8456"/>
                    </a:cubicBezTo>
                    <a:cubicBezTo>
                      <a:pt x="3287" y="8754"/>
                      <a:pt x="3904" y="8902"/>
                      <a:pt x="4520" y="8902"/>
                    </a:cubicBezTo>
                    <a:cubicBezTo>
                      <a:pt x="4961" y="8902"/>
                      <a:pt x="5399" y="8829"/>
                      <a:pt x="5815" y="8684"/>
                    </a:cubicBezTo>
                    <a:cubicBezTo>
                      <a:pt x="5918" y="8642"/>
                      <a:pt x="5974" y="8525"/>
                      <a:pt x="5937" y="8422"/>
                    </a:cubicBezTo>
                    <a:cubicBezTo>
                      <a:pt x="5905" y="8339"/>
                      <a:pt x="5826" y="8287"/>
                      <a:pt x="5743" y="8287"/>
                    </a:cubicBezTo>
                    <a:cubicBezTo>
                      <a:pt x="5721" y="8287"/>
                      <a:pt x="5697" y="8291"/>
                      <a:pt x="5675" y="8299"/>
                    </a:cubicBezTo>
                    <a:cubicBezTo>
                      <a:pt x="5299" y="8436"/>
                      <a:pt x="4908" y="8504"/>
                      <a:pt x="4516" y="8504"/>
                    </a:cubicBezTo>
                    <a:cubicBezTo>
                      <a:pt x="3963" y="8504"/>
                      <a:pt x="3408" y="8369"/>
                      <a:pt x="2885" y="8101"/>
                    </a:cubicBezTo>
                    <a:cubicBezTo>
                      <a:pt x="1900" y="7596"/>
                      <a:pt x="1170" y="6704"/>
                      <a:pt x="874" y="5649"/>
                    </a:cubicBezTo>
                    <a:cubicBezTo>
                      <a:pt x="419" y="4028"/>
                      <a:pt x="757" y="2033"/>
                      <a:pt x="1781" y="309"/>
                    </a:cubicBezTo>
                    <a:cubicBezTo>
                      <a:pt x="1839" y="212"/>
                      <a:pt x="1808" y="86"/>
                      <a:pt x="1711" y="30"/>
                    </a:cubicBezTo>
                    <a:cubicBezTo>
                      <a:pt x="1677" y="10"/>
                      <a:pt x="1641" y="1"/>
                      <a:pt x="16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894;p61">
                <a:extLst>
                  <a:ext uri="{FF2B5EF4-FFF2-40B4-BE49-F238E27FC236}">
                    <a16:creationId xmlns:a16="http://schemas.microsoft.com/office/drawing/2014/main" id="{A051E8D2-B881-A390-4808-4B86238D481B}"/>
                  </a:ext>
                </a:extLst>
              </p:cNvPr>
              <p:cNvSpPr/>
              <p:nvPr/>
            </p:nvSpPr>
            <p:spPr>
              <a:xfrm>
                <a:off x="5213007" y="4101753"/>
                <a:ext cx="91042" cy="23956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7710" extrusionOk="0">
                    <a:moveTo>
                      <a:pt x="229" y="1"/>
                    </a:moveTo>
                    <a:cubicBezTo>
                      <a:pt x="189" y="1"/>
                      <a:pt x="148" y="13"/>
                      <a:pt x="112" y="38"/>
                    </a:cubicBezTo>
                    <a:cubicBezTo>
                      <a:pt x="23" y="104"/>
                      <a:pt x="1" y="230"/>
                      <a:pt x="65" y="319"/>
                    </a:cubicBezTo>
                    <a:cubicBezTo>
                      <a:pt x="2453" y="3678"/>
                      <a:pt x="628" y="7377"/>
                      <a:pt x="612" y="7416"/>
                    </a:cubicBezTo>
                    <a:cubicBezTo>
                      <a:pt x="564" y="7514"/>
                      <a:pt x="603" y="7640"/>
                      <a:pt x="704" y="7687"/>
                    </a:cubicBezTo>
                    <a:cubicBezTo>
                      <a:pt x="732" y="7704"/>
                      <a:pt x="762" y="7709"/>
                      <a:pt x="793" y="7709"/>
                    </a:cubicBezTo>
                    <a:cubicBezTo>
                      <a:pt x="868" y="7709"/>
                      <a:pt x="941" y="7668"/>
                      <a:pt x="977" y="7601"/>
                    </a:cubicBezTo>
                    <a:cubicBezTo>
                      <a:pt x="997" y="7562"/>
                      <a:pt x="2930" y="3650"/>
                      <a:pt x="397" y="85"/>
                    </a:cubicBezTo>
                    <a:cubicBezTo>
                      <a:pt x="356" y="30"/>
                      <a:pt x="293" y="1"/>
                      <a:pt x="22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895;p61">
                <a:extLst>
                  <a:ext uri="{FF2B5EF4-FFF2-40B4-BE49-F238E27FC236}">
                    <a16:creationId xmlns:a16="http://schemas.microsoft.com/office/drawing/2014/main" id="{A5A1FD96-49F5-AE17-9813-F1367306B1E2}"/>
                  </a:ext>
                </a:extLst>
              </p:cNvPr>
              <p:cNvSpPr/>
              <p:nvPr/>
            </p:nvSpPr>
            <p:spPr>
              <a:xfrm>
                <a:off x="4332397" y="3699651"/>
                <a:ext cx="1143157" cy="1162733"/>
              </a:xfrm>
              <a:custGeom>
                <a:avLst/>
                <a:gdLst/>
                <a:ahLst/>
                <a:cxnLst/>
                <a:rect l="l" t="t" r="r" b="b"/>
                <a:pathLst>
                  <a:path w="36790" h="37420" extrusionOk="0">
                    <a:moveTo>
                      <a:pt x="21540" y="408"/>
                    </a:moveTo>
                    <a:lnTo>
                      <a:pt x="21540" y="4877"/>
                    </a:lnTo>
                    <a:cubicBezTo>
                      <a:pt x="21540" y="4963"/>
                      <a:pt x="21599" y="5042"/>
                      <a:pt x="21682" y="5069"/>
                    </a:cubicBezTo>
                    <a:cubicBezTo>
                      <a:pt x="21738" y="5083"/>
                      <a:pt x="27348" y="6838"/>
                      <a:pt x="29410" y="7890"/>
                    </a:cubicBezTo>
                    <a:cubicBezTo>
                      <a:pt x="29413" y="7893"/>
                      <a:pt x="29829" y="8074"/>
                      <a:pt x="30445" y="8493"/>
                    </a:cubicBezTo>
                    <a:cubicBezTo>
                      <a:pt x="30950" y="8836"/>
                      <a:pt x="31444" y="9237"/>
                      <a:pt x="31910" y="9678"/>
                    </a:cubicBezTo>
                    <a:cubicBezTo>
                      <a:pt x="33637" y="11319"/>
                      <a:pt x="35799" y="14318"/>
                      <a:pt x="36360" y="19328"/>
                    </a:cubicBezTo>
                    <a:lnTo>
                      <a:pt x="29114" y="20246"/>
                    </a:lnTo>
                    <a:cubicBezTo>
                      <a:pt x="29034" y="20257"/>
                      <a:pt x="28967" y="20313"/>
                      <a:pt x="28944" y="20388"/>
                    </a:cubicBezTo>
                    <a:cubicBezTo>
                      <a:pt x="28919" y="20466"/>
                      <a:pt x="26595" y="28395"/>
                      <a:pt x="28598" y="37015"/>
                    </a:cubicBezTo>
                    <a:lnTo>
                      <a:pt x="8194" y="37015"/>
                    </a:lnTo>
                    <a:cubicBezTo>
                      <a:pt x="10197" y="28398"/>
                      <a:pt x="7873" y="20469"/>
                      <a:pt x="7856" y="20397"/>
                    </a:cubicBezTo>
                    <a:cubicBezTo>
                      <a:pt x="7831" y="20318"/>
                      <a:pt x="7764" y="20263"/>
                      <a:pt x="7683" y="20254"/>
                    </a:cubicBezTo>
                    <a:lnTo>
                      <a:pt x="438" y="19336"/>
                    </a:lnTo>
                    <a:cubicBezTo>
                      <a:pt x="996" y="14376"/>
                      <a:pt x="3116" y="11394"/>
                      <a:pt x="4810" y="9759"/>
                    </a:cubicBezTo>
                    <a:cubicBezTo>
                      <a:pt x="5267" y="9318"/>
                      <a:pt x="5742" y="8931"/>
                      <a:pt x="6216" y="8596"/>
                    </a:cubicBezTo>
                    <a:cubicBezTo>
                      <a:pt x="6908" y="8108"/>
                      <a:pt x="7382" y="7898"/>
                      <a:pt x="7399" y="7890"/>
                    </a:cubicBezTo>
                    <a:cubicBezTo>
                      <a:pt x="9449" y="6844"/>
                      <a:pt x="15059" y="5092"/>
                      <a:pt x="15115" y="5072"/>
                    </a:cubicBezTo>
                    <a:cubicBezTo>
                      <a:pt x="15202" y="5050"/>
                      <a:pt x="15258" y="4972"/>
                      <a:pt x="15258" y="4883"/>
                    </a:cubicBezTo>
                    <a:lnTo>
                      <a:pt x="15258" y="408"/>
                    </a:lnTo>
                    <a:close/>
                    <a:moveTo>
                      <a:pt x="15054" y="0"/>
                    </a:moveTo>
                    <a:cubicBezTo>
                      <a:pt x="14942" y="0"/>
                      <a:pt x="14850" y="90"/>
                      <a:pt x="14850" y="201"/>
                    </a:cubicBezTo>
                    <a:lnTo>
                      <a:pt x="14850" y="4729"/>
                    </a:lnTo>
                    <a:cubicBezTo>
                      <a:pt x="13941" y="5014"/>
                      <a:pt x="9137" y="6545"/>
                      <a:pt x="7226" y="7522"/>
                    </a:cubicBezTo>
                    <a:cubicBezTo>
                      <a:pt x="7201" y="7533"/>
                      <a:pt x="6710" y="7748"/>
                      <a:pt x="5979" y="8261"/>
                    </a:cubicBezTo>
                    <a:cubicBezTo>
                      <a:pt x="5485" y="8607"/>
                      <a:pt x="4997" y="9011"/>
                      <a:pt x="4525" y="9463"/>
                    </a:cubicBezTo>
                    <a:cubicBezTo>
                      <a:pt x="2762" y="11168"/>
                      <a:pt x="547" y="14290"/>
                      <a:pt x="9" y="19487"/>
                    </a:cubicBezTo>
                    <a:cubicBezTo>
                      <a:pt x="0" y="19593"/>
                      <a:pt x="78" y="19691"/>
                      <a:pt x="187" y="19705"/>
                    </a:cubicBezTo>
                    <a:lnTo>
                      <a:pt x="7499" y="20631"/>
                    </a:lnTo>
                    <a:cubicBezTo>
                      <a:pt x="7789" y="21680"/>
                      <a:pt x="9684" y="29148"/>
                      <a:pt x="7745" y="37169"/>
                    </a:cubicBezTo>
                    <a:cubicBezTo>
                      <a:pt x="7731" y="37233"/>
                      <a:pt x="7745" y="37294"/>
                      <a:pt x="7784" y="37344"/>
                    </a:cubicBezTo>
                    <a:cubicBezTo>
                      <a:pt x="7817" y="37392"/>
                      <a:pt x="7876" y="37420"/>
                      <a:pt x="7940" y="37420"/>
                    </a:cubicBezTo>
                    <a:lnTo>
                      <a:pt x="28855" y="37420"/>
                    </a:lnTo>
                    <a:cubicBezTo>
                      <a:pt x="28916" y="37420"/>
                      <a:pt x="28975" y="37392"/>
                      <a:pt x="29006" y="37344"/>
                    </a:cubicBezTo>
                    <a:cubicBezTo>
                      <a:pt x="29045" y="37294"/>
                      <a:pt x="29059" y="37230"/>
                      <a:pt x="29045" y="37169"/>
                    </a:cubicBezTo>
                    <a:cubicBezTo>
                      <a:pt x="27106" y="29156"/>
                      <a:pt x="28997" y="21683"/>
                      <a:pt x="29287" y="20631"/>
                    </a:cubicBezTo>
                    <a:lnTo>
                      <a:pt x="36599" y="19705"/>
                    </a:lnTo>
                    <a:cubicBezTo>
                      <a:pt x="36714" y="19696"/>
                      <a:pt x="36789" y="19593"/>
                      <a:pt x="36778" y="19487"/>
                    </a:cubicBezTo>
                    <a:cubicBezTo>
                      <a:pt x="36234" y="14234"/>
                      <a:pt x="33983" y="11095"/>
                      <a:pt x="32183" y="9391"/>
                    </a:cubicBezTo>
                    <a:cubicBezTo>
                      <a:pt x="31701" y="8931"/>
                      <a:pt x="31193" y="8518"/>
                      <a:pt x="30668" y="8163"/>
                    </a:cubicBezTo>
                    <a:cubicBezTo>
                      <a:pt x="30018" y="7720"/>
                      <a:pt x="29583" y="7533"/>
                      <a:pt x="29578" y="7527"/>
                    </a:cubicBezTo>
                    <a:cubicBezTo>
                      <a:pt x="27655" y="6545"/>
                      <a:pt x="22851" y="5014"/>
                      <a:pt x="21942" y="4729"/>
                    </a:cubicBezTo>
                    <a:lnTo>
                      <a:pt x="21942" y="201"/>
                    </a:lnTo>
                    <a:cubicBezTo>
                      <a:pt x="21942" y="90"/>
                      <a:pt x="21850" y="0"/>
                      <a:pt x="2173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896;p61">
                <a:extLst>
                  <a:ext uri="{FF2B5EF4-FFF2-40B4-BE49-F238E27FC236}">
                    <a16:creationId xmlns:a16="http://schemas.microsoft.com/office/drawing/2014/main" id="{D7535EF2-FB19-115C-C67B-933FE12678F4}"/>
                  </a:ext>
                </a:extLst>
              </p:cNvPr>
              <p:cNvSpPr/>
              <p:nvPr/>
            </p:nvSpPr>
            <p:spPr>
              <a:xfrm>
                <a:off x="4456436" y="2918721"/>
                <a:ext cx="866270" cy="866177"/>
              </a:xfrm>
              <a:custGeom>
                <a:avLst/>
                <a:gdLst/>
                <a:ahLst/>
                <a:cxnLst/>
                <a:rect l="l" t="t" r="r" b="b"/>
                <a:pathLst>
                  <a:path w="27879" h="27876" extrusionOk="0">
                    <a:moveTo>
                      <a:pt x="13941" y="0"/>
                    </a:moveTo>
                    <a:cubicBezTo>
                      <a:pt x="10242" y="0"/>
                      <a:pt x="6699" y="1468"/>
                      <a:pt x="4085" y="4082"/>
                    </a:cubicBezTo>
                    <a:cubicBezTo>
                      <a:pt x="1471" y="6696"/>
                      <a:pt x="0" y="10242"/>
                      <a:pt x="0" y="13938"/>
                    </a:cubicBezTo>
                    <a:cubicBezTo>
                      <a:pt x="0" y="17635"/>
                      <a:pt x="1471" y="21180"/>
                      <a:pt x="4085" y="23794"/>
                    </a:cubicBezTo>
                    <a:cubicBezTo>
                      <a:pt x="6699" y="26408"/>
                      <a:pt x="10242" y="27876"/>
                      <a:pt x="13941" y="27876"/>
                    </a:cubicBezTo>
                    <a:cubicBezTo>
                      <a:pt x="17637" y="27876"/>
                      <a:pt x="21180" y="26408"/>
                      <a:pt x="23794" y="23794"/>
                    </a:cubicBezTo>
                    <a:cubicBezTo>
                      <a:pt x="26409" y="21180"/>
                      <a:pt x="27879" y="17635"/>
                      <a:pt x="27879" y="13938"/>
                    </a:cubicBezTo>
                    <a:cubicBezTo>
                      <a:pt x="27879" y="10242"/>
                      <a:pt x="26409" y="6696"/>
                      <a:pt x="23794" y="4082"/>
                    </a:cubicBezTo>
                    <a:cubicBezTo>
                      <a:pt x="21180" y="1468"/>
                      <a:pt x="17637" y="0"/>
                      <a:pt x="13941" y="0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897;p61">
                <a:extLst>
                  <a:ext uri="{FF2B5EF4-FFF2-40B4-BE49-F238E27FC236}">
                    <a16:creationId xmlns:a16="http://schemas.microsoft.com/office/drawing/2014/main" id="{F7D4A03A-1AAB-3973-52B9-9E65DDB894D3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898;p61">
                <a:extLst>
                  <a:ext uri="{FF2B5EF4-FFF2-40B4-BE49-F238E27FC236}">
                    <a16:creationId xmlns:a16="http://schemas.microsoft.com/office/drawing/2014/main" id="{796720BB-9706-2F0D-8D52-885B10012420}"/>
                  </a:ext>
                </a:extLst>
              </p:cNvPr>
              <p:cNvSpPr/>
              <p:nvPr/>
            </p:nvSpPr>
            <p:spPr>
              <a:xfrm>
                <a:off x="4500558" y="3481713"/>
                <a:ext cx="261195" cy="260636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8388" extrusionOk="0">
                    <a:moveTo>
                      <a:pt x="3769" y="1"/>
                    </a:moveTo>
                    <a:cubicBezTo>
                      <a:pt x="3320" y="1"/>
                      <a:pt x="2888" y="62"/>
                      <a:pt x="2475" y="182"/>
                    </a:cubicBezTo>
                    <a:cubicBezTo>
                      <a:pt x="1465" y="478"/>
                      <a:pt x="595" y="1103"/>
                      <a:pt x="0" y="1940"/>
                    </a:cubicBezTo>
                    <a:cubicBezTo>
                      <a:pt x="1373" y="4749"/>
                      <a:pt x="3669" y="7031"/>
                      <a:pt x="6492" y="8387"/>
                    </a:cubicBezTo>
                    <a:cubicBezTo>
                      <a:pt x="7653" y="7545"/>
                      <a:pt x="8406" y="6178"/>
                      <a:pt x="8406" y="4635"/>
                    </a:cubicBezTo>
                    <a:cubicBezTo>
                      <a:pt x="8406" y="3670"/>
                      <a:pt x="8108" y="2768"/>
                      <a:pt x="7603" y="2029"/>
                    </a:cubicBezTo>
                    <a:cubicBezTo>
                      <a:pt x="6768" y="802"/>
                      <a:pt x="5362" y="1"/>
                      <a:pt x="37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899;p61">
                <a:extLst>
                  <a:ext uri="{FF2B5EF4-FFF2-40B4-BE49-F238E27FC236}">
                    <a16:creationId xmlns:a16="http://schemas.microsoft.com/office/drawing/2014/main" id="{A3ACDE6C-9A0B-A46B-B8AA-ED3849490E0A}"/>
                  </a:ext>
                </a:extLst>
              </p:cNvPr>
              <p:cNvSpPr/>
              <p:nvPr/>
            </p:nvSpPr>
            <p:spPr>
              <a:xfrm>
                <a:off x="5021013" y="3481713"/>
                <a:ext cx="259300" cy="259766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8360" extrusionOk="0">
                    <a:moveTo>
                      <a:pt x="4640" y="1"/>
                    </a:moveTo>
                    <a:cubicBezTo>
                      <a:pt x="3075" y="1"/>
                      <a:pt x="1691" y="779"/>
                      <a:pt x="848" y="1968"/>
                    </a:cubicBezTo>
                    <a:cubicBezTo>
                      <a:pt x="316" y="2724"/>
                      <a:pt x="0" y="3644"/>
                      <a:pt x="0" y="4638"/>
                    </a:cubicBezTo>
                    <a:cubicBezTo>
                      <a:pt x="0" y="6164"/>
                      <a:pt x="737" y="7511"/>
                      <a:pt x="1872" y="8359"/>
                    </a:cubicBezTo>
                    <a:cubicBezTo>
                      <a:pt x="4695" y="6981"/>
                      <a:pt x="6983" y="4679"/>
                      <a:pt x="8345" y="1848"/>
                    </a:cubicBezTo>
                    <a:cubicBezTo>
                      <a:pt x="7770" y="1092"/>
                      <a:pt x="6978" y="517"/>
                      <a:pt x="6060" y="221"/>
                    </a:cubicBezTo>
                    <a:cubicBezTo>
                      <a:pt x="5608" y="76"/>
                      <a:pt x="5133" y="1"/>
                      <a:pt x="4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7900;p61">
                <a:extLst>
                  <a:ext uri="{FF2B5EF4-FFF2-40B4-BE49-F238E27FC236}">
                    <a16:creationId xmlns:a16="http://schemas.microsoft.com/office/drawing/2014/main" id="{DAAA9124-03D6-DE1C-40C2-92C83D620665}"/>
                  </a:ext>
                </a:extLst>
              </p:cNvPr>
              <p:cNvSpPr/>
              <p:nvPr/>
            </p:nvSpPr>
            <p:spPr>
              <a:xfrm>
                <a:off x="4569476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1" y="7556"/>
                      <a:pt x="7142" y="5865"/>
                      <a:pt x="7142" y="3778"/>
                    </a:cubicBezTo>
                    <a:cubicBezTo>
                      <a:pt x="7142" y="1691"/>
                      <a:pt x="5541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7901;p61">
                <a:extLst>
                  <a:ext uri="{FF2B5EF4-FFF2-40B4-BE49-F238E27FC236}">
                    <a16:creationId xmlns:a16="http://schemas.microsoft.com/office/drawing/2014/main" id="{66EAB9E7-3AD4-83FD-D1A5-5E646BCCD73D}"/>
                  </a:ext>
                </a:extLst>
              </p:cNvPr>
              <p:cNvSpPr/>
              <p:nvPr/>
            </p:nvSpPr>
            <p:spPr>
              <a:xfrm>
                <a:off x="4563137" y="3320077"/>
                <a:ext cx="234504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7" h="7957" extrusionOk="0">
                    <a:moveTo>
                      <a:pt x="3775" y="407"/>
                    </a:moveTo>
                    <a:cubicBezTo>
                      <a:pt x="5628" y="407"/>
                      <a:pt x="7142" y="2009"/>
                      <a:pt x="7142" y="3981"/>
                    </a:cubicBezTo>
                    <a:cubicBezTo>
                      <a:pt x="7142" y="5953"/>
                      <a:pt x="5628" y="7558"/>
                      <a:pt x="3775" y="7558"/>
                    </a:cubicBezTo>
                    <a:cubicBezTo>
                      <a:pt x="1914" y="7558"/>
                      <a:pt x="405" y="5953"/>
                      <a:pt x="405" y="3981"/>
                    </a:cubicBezTo>
                    <a:cubicBezTo>
                      <a:pt x="405" y="2011"/>
                      <a:pt x="1920" y="407"/>
                      <a:pt x="3775" y="407"/>
                    </a:cubicBezTo>
                    <a:close/>
                    <a:moveTo>
                      <a:pt x="3775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5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4" y="0"/>
                      <a:pt x="377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902;p61">
                <a:extLst>
                  <a:ext uri="{FF2B5EF4-FFF2-40B4-BE49-F238E27FC236}">
                    <a16:creationId xmlns:a16="http://schemas.microsoft.com/office/drawing/2014/main" id="{8EE63A5C-6298-9FE6-7DCC-DFF5E89345FA}"/>
                  </a:ext>
                </a:extLst>
              </p:cNvPr>
              <p:cNvSpPr/>
              <p:nvPr/>
            </p:nvSpPr>
            <p:spPr>
              <a:xfrm>
                <a:off x="4629445" y="3337135"/>
                <a:ext cx="133798" cy="147222"/>
              </a:xfrm>
              <a:custGeom>
                <a:avLst/>
                <a:gdLst/>
                <a:ahLst/>
                <a:cxnLst/>
                <a:rect l="l" t="t" r="r" b="b"/>
                <a:pathLst>
                  <a:path w="4306" h="4738" extrusionOk="0">
                    <a:moveTo>
                      <a:pt x="2241" y="1"/>
                    </a:moveTo>
                    <a:cubicBezTo>
                      <a:pt x="1002" y="1"/>
                      <a:pt x="1" y="1061"/>
                      <a:pt x="1" y="2369"/>
                    </a:cubicBezTo>
                    <a:cubicBezTo>
                      <a:pt x="1" y="3678"/>
                      <a:pt x="1005" y="4738"/>
                      <a:pt x="2241" y="4738"/>
                    </a:cubicBezTo>
                    <a:cubicBezTo>
                      <a:pt x="3167" y="4738"/>
                      <a:pt x="3962" y="4141"/>
                      <a:pt x="4305" y="3290"/>
                    </a:cubicBezTo>
                    <a:lnTo>
                      <a:pt x="2152" y="2369"/>
                    </a:lnTo>
                    <a:lnTo>
                      <a:pt x="4294" y="1429"/>
                    </a:lnTo>
                    <a:cubicBezTo>
                      <a:pt x="3948" y="586"/>
                      <a:pt x="3162" y="1"/>
                      <a:pt x="22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903;p61">
                <a:extLst>
                  <a:ext uri="{FF2B5EF4-FFF2-40B4-BE49-F238E27FC236}">
                    <a16:creationId xmlns:a16="http://schemas.microsoft.com/office/drawing/2014/main" id="{DE342CBE-B7CB-AADD-945D-0EDF6B96D5A3}"/>
                  </a:ext>
                </a:extLst>
              </p:cNvPr>
              <p:cNvSpPr/>
              <p:nvPr/>
            </p:nvSpPr>
            <p:spPr>
              <a:xfrm>
                <a:off x="4623137" y="3330890"/>
                <a:ext cx="147222" cy="159713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0" extrusionOk="0">
                    <a:moveTo>
                      <a:pt x="2441" y="405"/>
                    </a:moveTo>
                    <a:cubicBezTo>
                      <a:pt x="3189" y="405"/>
                      <a:pt x="3872" y="838"/>
                      <a:pt x="4224" y="1527"/>
                    </a:cubicBezTo>
                    <a:lnTo>
                      <a:pt x="2271" y="2389"/>
                    </a:lnTo>
                    <a:cubicBezTo>
                      <a:pt x="2196" y="2419"/>
                      <a:pt x="2148" y="2495"/>
                      <a:pt x="2148" y="2573"/>
                    </a:cubicBezTo>
                    <a:cubicBezTo>
                      <a:pt x="2148" y="2654"/>
                      <a:pt x="2198" y="2726"/>
                      <a:pt x="2271" y="2760"/>
                    </a:cubicBezTo>
                    <a:lnTo>
                      <a:pt x="4235" y="3600"/>
                    </a:lnTo>
                    <a:cubicBezTo>
                      <a:pt x="3884" y="4294"/>
                      <a:pt x="3200" y="4735"/>
                      <a:pt x="2441" y="4735"/>
                    </a:cubicBezTo>
                    <a:cubicBezTo>
                      <a:pt x="1320" y="4735"/>
                      <a:pt x="405" y="3764"/>
                      <a:pt x="405" y="2570"/>
                    </a:cubicBezTo>
                    <a:cubicBezTo>
                      <a:pt x="405" y="1373"/>
                      <a:pt x="1320" y="405"/>
                      <a:pt x="2441" y="405"/>
                    </a:cubicBezTo>
                    <a:close/>
                    <a:moveTo>
                      <a:pt x="2441" y="1"/>
                    </a:moveTo>
                    <a:cubicBezTo>
                      <a:pt x="1097" y="1"/>
                      <a:pt x="0" y="1156"/>
                      <a:pt x="0" y="2570"/>
                    </a:cubicBezTo>
                    <a:cubicBezTo>
                      <a:pt x="0" y="3987"/>
                      <a:pt x="1097" y="5140"/>
                      <a:pt x="2441" y="5140"/>
                    </a:cubicBezTo>
                    <a:cubicBezTo>
                      <a:pt x="3429" y="5140"/>
                      <a:pt x="4313" y="4523"/>
                      <a:pt x="4695" y="3569"/>
                    </a:cubicBezTo>
                    <a:cubicBezTo>
                      <a:pt x="4737" y="3463"/>
                      <a:pt x="4687" y="3348"/>
                      <a:pt x="4587" y="3307"/>
                    </a:cubicBezTo>
                    <a:lnTo>
                      <a:pt x="2865" y="2567"/>
                    </a:lnTo>
                    <a:lnTo>
                      <a:pt x="4581" y="1811"/>
                    </a:lnTo>
                    <a:cubicBezTo>
                      <a:pt x="4679" y="1764"/>
                      <a:pt x="4726" y="1649"/>
                      <a:pt x="4684" y="1549"/>
                    </a:cubicBezTo>
                    <a:cubicBezTo>
                      <a:pt x="4296" y="612"/>
                      <a:pt x="3415" y="1"/>
                      <a:pt x="244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904;p61">
                <a:extLst>
                  <a:ext uri="{FF2B5EF4-FFF2-40B4-BE49-F238E27FC236}">
                    <a16:creationId xmlns:a16="http://schemas.microsoft.com/office/drawing/2014/main" id="{F5B9BB10-AF30-7173-9672-81BCC255380F}"/>
                  </a:ext>
                </a:extLst>
              </p:cNvPr>
              <p:cNvSpPr/>
              <p:nvPr/>
            </p:nvSpPr>
            <p:spPr>
              <a:xfrm>
                <a:off x="4539305" y="3367089"/>
                <a:ext cx="49965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920" extrusionOk="0">
                    <a:moveTo>
                      <a:pt x="230" y="0"/>
                    </a:moveTo>
                    <a:cubicBezTo>
                      <a:pt x="153" y="0"/>
                      <a:pt x="78" y="45"/>
                      <a:pt x="45" y="119"/>
                    </a:cubicBezTo>
                    <a:cubicBezTo>
                      <a:pt x="0" y="219"/>
                      <a:pt x="45" y="342"/>
                      <a:pt x="148" y="387"/>
                    </a:cubicBezTo>
                    <a:lnTo>
                      <a:pt x="1295" y="903"/>
                    </a:lnTo>
                    <a:cubicBezTo>
                      <a:pt x="1323" y="914"/>
                      <a:pt x="1351" y="920"/>
                      <a:pt x="1379" y="920"/>
                    </a:cubicBezTo>
                    <a:cubicBezTo>
                      <a:pt x="1454" y="920"/>
                      <a:pt x="1529" y="875"/>
                      <a:pt x="1563" y="803"/>
                    </a:cubicBezTo>
                    <a:cubicBezTo>
                      <a:pt x="1607" y="702"/>
                      <a:pt x="1563" y="579"/>
                      <a:pt x="1462" y="535"/>
                    </a:cubicBezTo>
                    <a:lnTo>
                      <a:pt x="313" y="19"/>
                    </a:lnTo>
                    <a:cubicBezTo>
                      <a:pt x="286" y="6"/>
                      <a:pt x="258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905;p61">
                <a:extLst>
                  <a:ext uri="{FF2B5EF4-FFF2-40B4-BE49-F238E27FC236}">
                    <a16:creationId xmlns:a16="http://schemas.microsoft.com/office/drawing/2014/main" id="{20330667-19C0-2FC7-7F53-3750E6CE1952}"/>
                  </a:ext>
                </a:extLst>
              </p:cNvPr>
              <p:cNvSpPr/>
              <p:nvPr/>
            </p:nvSpPr>
            <p:spPr>
              <a:xfrm>
                <a:off x="4558197" y="3333593"/>
                <a:ext cx="45708" cy="39369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7" extrusionOk="0">
                    <a:moveTo>
                      <a:pt x="225" y="0"/>
                    </a:moveTo>
                    <a:cubicBezTo>
                      <a:pt x="168" y="0"/>
                      <a:pt x="112" y="25"/>
                      <a:pt x="73" y="73"/>
                    </a:cubicBezTo>
                    <a:cubicBezTo>
                      <a:pt x="1" y="162"/>
                      <a:pt x="9" y="288"/>
                      <a:pt x="98" y="360"/>
                    </a:cubicBezTo>
                    <a:lnTo>
                      <a:pt x="1111" y="1217"/>
                    </a:lnTo>
                    <a:cubicBezTo>
                      <a:pt x="1147" y="1250"/>
                      <a:pt x="1195" y="1267"/>
                      <a:pt x="1242" y="1267"/>
                    </a:cubicBezTo>
                    <a:cubicBezTo>
                      <a:pt x="1301" y="1267"/>
                      <a:pt x="1356" y="1242"/>
                      <a:pt x="1398" y="1194"/>
                    </a:cubicBezTo>
                    <a:cubicBezTo>
                      <a:pt x="1471" y="1105"/>
                      <a:pt x="1460" y="979"/>
                      <a:pt x="1373" y="907"/>
                    </a:cubicBezTo>
                    <a:lnTo>
                      <a:pt x="358" y="50"/>
                    </a:lnTo>
                    <a:cubicBezTo>
                      <a:pt x="319" y="17"/>
                      <a:pt x="272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906;p61">
                <a:extLst>
                  <a:ext uri="{FF2B5EF4-FFF2-40B4-BE49-F238E27FC236}">
                    <a16:creationId xmlns:a16="http://schemas.microsoft.com/office/drawing/2014/main" id="{2EFCA2CA-65C9-424E-480E-C31A2E4551F1}"/>
                  </a:ext>
                </a:extLst>
              </p:cNvPr>
              <p:cNvSpPr/>
              <p:nvPr/>
            </p:nvSpPr>
            <p:spPr>
              <a:xfrm>
                <a:off x="4588119" y="3307493"/>
                <a:ext cx="35547" cy="46764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1505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39" y="1404"/>
                    </a:lnTo>
                    <a:cubicBezTo>
                      <a:pt x="778" y="1468"/>
                      <a:pt x="845" y="1504"/>
                      <a:pt x="912" y="1504"/>
                    </a:cubicBezTo>
                    <a:cubicBezTo>
                      <a:pt x="949" y="1504"/>
                      <a:pt x="982" y="1493"/>
                      <a:pt x="1018" y="1471"/>
                    </a:cubicBezTo>
                    <a:cubicBezTo>
                      <a:pt x="1116" y="1412"/>
                      <a:pt x="1144" y="1287"/>
                      <a:pt x="1082" y="1192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907;p61">
                <a:extLst>
                  <a:ext uri="{FF2B5EF4-FFF2-40B4-BE49-F238E27FC236}">
                    <a16:creationId xmlns:a16="http://schemas.microsoft.com/office/drawing/2014/main" id="{E207B525-06B8-96AC-7719-79C6E606ABA9}"/>
                  </a:ext>
                </a:extLst>
              </p:cNvPr>
              <p:cNvSpPr/>
              <p:nvPr/>
            </p:nvSpPr>
            <p:spPr>
              <a:xfrm>
                <a:off x="4623634" y="3292050"/>
                <a:ext cx="26132" cy="4754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1530" extrusionOk="0">
                    <a:moveTo>
                      <a:pt x="226" y="0"/>
                    </a:moveTo>
                    <a:cubicBezTo>
                      <a:pt x="204" y="0"/>
                      <a:pt x="182" y="4"/>
                      <a:pt x="160" y="12"/>
                    </a:cubicBezTo>
                    <a:cubicBezTo>
                      <a:pt x="57" y="51"/>
                      <a:pt x="1" y="166"/>
                      <a:pt x="34" y="272"/>
                    </a:cubicBezTo>
                    <a:lnTo>
                      <a:pt x="422" y="1393"/>
                    </a:lnTo>
                    <a:cubicBezTo>
                      <a:pt x="453" y="1477"/>
                      <a:pt x="531" y="1530"/>
                      <a:pt x="615" y="1530"/>
                    </a:cubicBezTo>
                    <a:cubicBezTo>
                      <a:pt x="634" y="1530"/>
                      <a:pt x="659" y="1527"/>
                      <a:pt x="679" y="1519"/>
                    </a:cubicBezTo>
                    <a:cubicBezTo>
                      <a:pt x="785" y="1480"/>
                      <a:pt x="841" y="1365"/>
                      <a:pt x="804" y="1259"/>
                    </a:cubicBezTo>
                    <a:lnTo>
                      <a:pt x="419" y="138"/>
                    </a:lnTo>
                    <a:cubicBezTo>
                      <a:pt x="388" y="56"/>
                      <a:pt x="310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908;p61">
                <a:extLst>
                  <a:ext uri="{FF2B5EF4-FFF2-40B4-BE49-F238E27FC236}">
                    <a16:creationId xmlns:a16="http://schemas.microsoft.com/office/drawing/2014/main" id="{492379B0-34D4-2297-601B-935130586A10}"/>
                  </a:ext>
                </a:extLst>
              </p:cNvPr>
              <p:cNvSpPr/>
              <p:nvPr/>
            </p:nvSpPr>
            <p:spPr>
              <a:xfrm>
                <a:off x="4566959" y="3518254"/>
                <a:ext cx="40519" cy="33465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77" extrusionOk="0">
                    <a:moveTo>
                      <a:pt x="1073" y="0"/>
                    </a:moveTo>
                    <a:cubicBezTo>
                      <a:pt x="1029" y="0"/>
                      <a:pt x="985" y="15"/>
                      <a:pt x="949" y="44"/>
                    </a:cubicBezTo>
                    <a:lnTo>
                      <a:pt x="104" y="714"/>
                    </a:lnTo>
                    <a:cubicBezTo>
                      <a:pt x="14" y="783"/>
                      <a:pt x="0" y="915"/>
                      <a:pt x="70" y="1001"/>
                    </a:cubicBezTo>
                    <a:cubicBezTo>
                      <a:pt x="109" y="1048"/>
                      <a:pt x="168" y="1076"/>
                      <a:pt x="226" y="1076"/>
                    </a:cubicBezTo>
                    <a:cubicBezTo>
                      <a:pt x="268" y="1076"/>
                      <a:pt x="313" y="1062"/>
                      <a:pt x="355" y="1034"/>
                    </a:cubicBezTo>
                    <a:lnTo>
                      <a:pt x="1200" y="365"/>
                    </a:lnTo>
                    <a:cubicBezTo>
                      <a:pt x="1289" y="295"/>
                      <a:pt x="1303" y="167"/>
                      <a:pt x="1233" y="80"/>
                    </a:cubicBezTo>
                    <a:cubicBezTo>
                      <a:pt x="1193" y="27"/>
                      <a:pt x="1133" y="0"/>
                      <a:pt x="10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909;p61">
                <a:extLst>
                  <a:ext uri="{FF2B5EF4-FFF2-40B4-BE49-F238E27FC236}">
                    <a16:creationId xmlns:a16="http://schemas.microsoft.com/office/drawing/2014/main" id="{E207CD22-6357-9C02-A59D-FA8BD06F4801}"/>
                  </a:ext>
                </a:extLst>
              </p:cNvPr>
              <p:cNvSpPr/>
              <p:nvPr/>
            </p:nvSpPr>
            <p:spPr>
              <a:xfrm>
                <a:off x="4595918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839" y="1"/>
                    </a:moveTo>
                    <a:cubicBezTo>
                      <a:pt x="774" y="1"/>
                      <a:pt x="711" y="32"/>
                      <a:pt x="672" y="91"/>
                    </a:cubicBezTo>
                    <a:lnTo>
                      <a:pt x="62" y="1000"/>
                    </a:lnTo>
                    <a:cubicBezTo>
                      <a:pt x="0" y="1095"/>
                      <a:pt x="22" y="1221"/>
                      <a:pt x="117" y="1285"/>
                    </a:cubicBezTo>
                    <a:cubicBezTo>
                      <a:pt x="154" y="1307"/>
                      <a:pt x="190" y="1318"/>
                      <a:pt x="229" y="1318"/>
                    </a:cubicBezTo>
                    <a:cubicBezTo>
                      <a:pt x="293" y="1318"/>
                      <a:pt x="357" y="1288"/>
                      <a:pt x="399" y="1229"/>
                    </a:cubicBezTo>
                    <a:lnTo>
                      <a:pt x="1010" y="317"/>
                    </a:lnTo>
                    <a:cubicBezTo>
                      <a:pt x="1074" y="225"/>
                      <a:pt x="1049" y="99"/>
                      <a:pt x="954" y="35"/>
                    </a:cubicBezTo>
                    <a:cubicBezTo>
                      <a:pt x="919" y="12"/>
                      <a:pt x="879" y="1"/>
                      <a:pt x="8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910;p61">
                <a:extLst>
                  <a:ext uri="{FF2B5EF4-FFF2-40B4-BE49-F238E27FC236}">
                    <a16:creationId xmlns:a16="http://schemas.microsoft.com/office/drawing/2014/main" id="{3A6EEB81-3AB2-7CAD-A7DC-1345B5165D2D}"/>
                  </a:ext>
                </a:extLst>
              </p:cNvPr>
              <p:cNvSpPr/>
              <p:nvPr/>
            </p:nvSpPr>
            <p:spPr>
              <a:xfrm>
                <a:off x="4632831" y="3550724"/>
                <a:ext cx="25790" cy="46049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2" extrusionOk="0">
                    <a:moveTo>
                      <a:pt x="603" y="1"/>
                    </a:moveTo>
                    <a:cubicBezTo>
                      <a:pt x="518" y="1"/>
                      <a:pt x="442" y="53"/>
                      <a:pt x="411" y="137"/>
                    </a:cubicBezTo>
                    <a:lnTo>
                      <a:pt x="34" y="1214"/>
                    </a:lnTo>
                    <a:cubicBezTo>
                      <a:pt x="1" y="1317"/>
                      <a:pt x="56" y="1435"/>
                      <a:pt x="160" y="1474"/>
                    </a:cubicBezTo>
                    <a:cubicBezTo>
                      <a:pt x="182" y="1479"/>
                      <a:pt x="207" y="1482"/>
                      <a:pt x="227" y="1482"/>
                    </a:cubicBezTo>
                    <a:cubicBezTo>
                      <a:pt x="310" y="1482"/>
                      <a:pt x="388" y="1432"/>
                      <a:pt x="419" y="1348"/>
                    </a:cubicBezTo>
                    <a:lnTo>
                      <a:pt x="796" y="268"/>
                    </a:lnTo>
                    <a:cubicBezTo>
                      <a:pt x="829" y="165"/>
                      <a:pt x="773" y="48"/>
                      <a:pt x="670" y="12"/>
                    </a:cubicBezTo>
                    <a:cubicBezTo>
                      <a:pt x="648" y="4"/>
                      <a:pt x="625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911;p61">
                <a:extLst>
                  <a:ext uri="{FF2B5EF4-FFF2-40B4-BE49-F238E27FC236}">
                    <a16:creationId xmlns:a16="http://schemas.microsoft.com/office/drawing/2014/main" id="{37273247-94C4-B131-22D6-C4F39A672D26}"/>
                  </a:ext>
                </a:extLst>
              </p:cNvPr>
              <p:cNvSpPr/>
              <p:nvPr/>
            </p:nvSpPr>
            <p:spPr>
              <a:xfrm>
                <a:off x="4995783" y="3326291"/>
                <a:ext cx="221951" cy="234784"/>
              </a:xfrm>
              <a:custGeom>
                <a:avLst/>
                <a:gdLst/>
                <a:ahLst/>
                <a:cxnLst/>
                <a:rect l="l" t="t" r="r" b="b"/>
                <a:pathLst>
                  <a:path w="7143" h="7556" extrusionOk="0">
                    <a:moveTo>
                      <a:pt x="3571" y="1"/>
                    </a:moveTo>
                    <a:cubicBezTo>
                      <a:pt x="1599" y="1"/>
                      <a:pt x="0" y="1691"/>
                      <a:pt x="0" y="3778"/>
                    </a:cubicBezTo>
                    <a:cubicBezTo>
                      <a:pt x="0" y="5865"/>
                      <a:pt x="1599" y="7556"/>
                      <a:pt x="3571" y="7556"/>
                    </a:cubicBezTo>
                    <a:cubicBezTo>
                      <a:pt x="5544" y="7556"/>
                      <a:pt x="7142" y="5865"/>
                      <a:pt x="7142" y="3778"/>
                    </a:cubicBezTo>
                    <a:cubicBezTo>
                      <a:pt x="7142" y="1691"/>
                      <a:pt x="5544" y="1"/>
                      <a:pt x="3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912;p61">
                <a:extLst>
                  <a:ext uri="{FF2B5EF4-FFF2-40B4-BE49-F238E27FC236}">
                    <a16:creationId xmlns:a16="http://schemas.microsoft.com/office/drawing/2014/main" id="{3E9F17AA-7CE0-93B2-8AA8-2DCEAC799D6D}"/>
                  </a:ext>
                </a:extLst>
              </p:cNvPr>
              <p:cNvSpPr/>
              <p:nvPr/>
            </p:nvSpPr>
            <p:spPr>
              <a:xfrm>
                <a:off x="4989444" y="3320077"/>
                <a:ext cx="234535" cy="247244"/>
              </a:xfrm>
              <a:custGeom>
                <a:avLst/>
                <a:gdLst/>
                <a:ahLst/>
                <a:cxnLst/>
                <a:rect l="l" t="t" r="r" b="b"/>
                <a:pathLst>
                  <a:path w="7548" h="7957" extrusionOk="0">
                    <a:moveTo>
                      <a:pt x="3773" y="407"/>
                    </a:moveTo>
                    <a:cubicBezTo>
                      <a:pt x="5631" y="407"/>
                      <a:pt x="7143" y="2009"/>
                      <a:pt x="7143" y="3981"/>
                    </a:cubicBezTo>
                    <a:cubicBezTo>
                      <a:pt x="7143" y="5953"/>
                      <a:pt x="5628" y="7558"/>
                      <a:pt x="3773" y="7558"/>
                    </a:cubicBezTo>
                    <a:cubicBezTo>
                      <a:pt x="1915" y="7558"/>
                      <a:pt x="405" y="5953"/>
                      <a:pt x="405" y="3981"/>
                    </a:cubicBezTo>
                    <a:cubicBezTo>
                      <a:pt x="405" y="2011"/>
                      <a:pt x="1917" y="407"/>
                      <a:pt x="3773" y="407"/>
                    </a:cubicBezTo>
                    <a:close/>
                    <a:moveTo>
                      <a:pt x="3773" y="0"/>
                    </a:moveTo>
                    <a:cubicBezTo>
                      <a:pt x="1691" y="0"/>
                      <a:pt x="1" y="1785"/>
                      <a:pt x="1" y="3978"/>
                    </a:cubicBezTo>
                    <a:cubicBezTo>
                      <a:pt x="1" y="6171"/>
                      <a:pt x="1691" y="7956"/>
                      <a:pt x="3773" y="7956"/>
                    </a:cubicBezTo>
                    <a:cubicBezTo>
                      <a:pt x="5854" y="7956"/>
                      <a:pt x="7547" y="6171"/>
                      <a:pt x="7547" y="3978"/>
                    </a:cubicBezTo>
                    <a:cubicBezTo>
                      <a:pt x="7547" y="1785"/>
                      <a:pt x="5851" y="0"/>
                      <a:pt x="377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913;p61">
                <a:extLst>
                  <a:ext uri="{FF2B5EF4-FFF2-40B4-BE49-F238E27FC236}">
                    <a16:creationId xmlns:a16="http://schemas.microsoft.com/office/drawing/2014/main" id="{ED00C800-6001-95CE-0EC6-715C32171096}"/>
                  </a:ext>
                </a:extLst>
              </p:cNvPr>
              <p:cNvSpPr/>
              <p:nvPr/>
            </p:nvSpPr>
            <p:spPr>
              <a:xfrm>
                <a:off x="5055752" y="3330797"/>
                <a:ext cx="133705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4303" h="4736" extrusionOk="0">
                    <a:moveTo>
                      <a:pt x="2238" y="1"/>
                    </a:moveTo>
                    <a:cubicBezTo>
                      <a:pt x="1000" y="1"/>
                      <a:pt x="1" y="1061"/>
                      <a:pt x="1" y="2367"/>
                    </a:cubicBezTo>
                    <a:cubicBezTo>
                      <a:pt x="1" y="3675"/>
                      <a:pt x="1005" y="4735"/>
                      <a:pt x="2238" y="4735"/>
                    </a:cubicBezTo>
                    <a:cubicBezTo>
                      <a:pt x="3167" y="4735"/>
                      <a:pt x="3962" y="4138"/>
                      <a:pt x="4303" y="3287"/>
                    </a:cubicBezTo>
                    <a:lnTo>
                      <a:pt x="2152" y="2367"/>
                    </a:lnTo>
                    <a:lnTo>
                      <a:pt x="4292" y="1427"/>
                    </a:lnTo>
                    <a:cubicBezTo>
                      <a:pt x="3949" y="587"/>
                      <a:pt x="3159" y="1"/>
                      <a:pt x="22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914;p61">
                <a:extLst>
                  <a:ext uri="{FF2B5EF4-FFF2-40B4-BE49-F238E27FC236}">
                    <a16:creationId xmlns:a16="http://schemas.microsoft.com/office/drawing/2014/main" id="{3BC32DFE-F356-DCFA-755D-6D9AE05BDA69}"/>
                  </a:ext>
                </a:extLst>
              </p:cNvPr>
              <p:cNvSpPr/>
              <p:nvPr/>
            </p:nvSpPr>
            <p:spPr>
              <a:xfrm>
                <a:off x="5049444" y="3324582"/>
                <a:ext cx="147222" cy="1597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5142" extrusionOk="0">
                    <a:moveTo>
                      <a:pt x="2441" y="405"/>
                    </a:moveTo>
                    <a:cubicBezTo>
                      <a:pt x="3189" y="405"/>
                      <a:pt x="3867" y="837"/>
                      <a:pt x="4227" y="1529"/>
                    </a:cubicBezTo>
                    <a:lnTo>
                      <a:pt x="2274" y="2388"/>
                    </a:lnTo>
                    <a:cubicBezTo>
                      <a:pt x="2199" y="2422"/>
                      <a:pt x="2151" y="2494"/>
                      <a:pt x="2151" y="2575"/>
                    </a:cubicBezTo>
                    <a:cubicBezTo>
                      <a:pt x="2151" y="2656"/>
                      <a:pt x="2201" y="2728"/>
                      <a:pt x="2274" y="2759"/>
                    </a:cubicBezTo>
                    <a:lnTo>
                      <a:pt x="4235" y="3599"/>
                    </a:lnTo>
                    <a:cubicBezTo>
                      <a:pt x="3881" y="4294"/>
                      <a:pt x="3197" y="4737"/>
                      <a:pt x="2441" y="4737"/>
                    </a:cubicBezTo>
                    <a:cubicBezTo>
                      <a:pt x="1320" y="4737"/>
                      <a:pt x="405" y="3763"/>
                      <a:pt x="405" y="2572"/>
                    </a:cubicBezTo>
                    <a:cubicBezTo>
                      <a:pt x="405" y="1375"/>
                      <a:pt x="1320" y="405"/>
                      <a:pt x="2441" y="405"/>
                    </a:cubicBezTo>
                    <a:close/>
                    <a:moveTo>
                      <a:pt x="2441" y="0"/>
                    </a:moveTo>
                    <a:cubicBezTo>
                      <a:pt x="1097" y="0"/>
                      <a:pt x="0" y="1152"/>
                      <a:pt x="0" y="2572"/>
                    </a:cubicBezTo>
                    <a:cubicBezTo>
                      <a:pt x="0" y="3987"/>
                      <a:pt x="1097" y="5142"/>
                      <a:pt x="2441" y="5142"/>
                    </a:cubicBezTo>
                    <a:cubicBezTo>
                      <a:pt x="3426" y="5142"/>
                      <a:pt x="4311" y="4525"/>
                      <a:pt x="4696" y="3568"/>
                    </a:cubicBezTo>
                    <a:cubicBezTo>
                      <a:pt x="4737" y="3465"/>
                      <a:pt x="4687" y="3348"/>
                      <a:pt x="4587" y="3306"/>
                    </a:cubicBezTo>
                    <a:lnTo>
                      <a:pt x="2863" y="2567"/>
                    </a:lnTo>
                    <a:lnTo>
                      <a:pt x="4578" y="1811"/>
                    </a:lnTo>
                    <a:cubicBezTo>
                      <a:pt x="4676" y="1766"/>
                      <a:pt x="4726" y="1652"/>
                      <a:pt x="4684" y="1548"/>
                    </a:cubicBezTo>
                    <a:cubicBezTo>
                      <a:pt x="4297" y="611"/>
                      <a:pt x="3415" y="0"/>
                      <a:pt x="244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915;p61">
                <a:extLst>
                  <a:ext uri="{FF2B5EF4-FFF2-40B4-BE49-F238E27FC236}">
                    <a16:creationId xmlns:a16="http://schemas.microsoft.com/office/drawing/2014/main" id="{CC7B4346-48DE-4391-7DB9-50328FD0CC9D}"/>
                  </a:ext>
                </a:extLst>
              </p:cNvPr>
              <p:cNvSpPr/>
              <p:nvPr/>
            </p:nvSpPr>
            <p:spPr>
              <a:xfrm>
                <a:off x="5197844" y="3367089"/>
                <a:ext cx="50058" cy="28587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920" extrusionOk="0">
                    <a:moveTo>
                      <a:pt x="1377" y="0"/>
                    </a:moveTo>
                    <a:cubicBezTo>
                      <a:pt x="1350" y="0"/>
                      <a:pt x="1322" y="6"/>
                      <a:pt x="1295" y="19"/>
                    </a:cubicBezTo>
                    <a:lnTo>
                      <a:pt x="148" y="535"/>
                    </a:lnTo>
                    <a:cubicBezTo>
                      <a:pt x="48" y="582"/>
                      <a:pt x="0" y="702"/>
                      <a:pt x="48" y="803"/>
                    </a:cubicBezTo>
                    <a:cubicBezTo>
                      <a:pt x="81" y="875"/>
                      <a:pt x="157" y="920"/>
                      <a:pt x="232" y="920"/>
                    </a:cubicBezTo>
                    <a:cubicBezTo>
                      <a:pt x="260" y="920"/>
                      <a:pt x="288" y="914"/>
                      <a:pt x="316" y="903"/>
                    </a:cubicBezTo>
                    <a:lnTo>
                      <a:pt x="1462" y="387"/>
                    </a:lnTo>
                    <a:cubicBezTo>
                      <a:pt x="1563" y="339"/>
                      <a:pt x="1610" y="219"/>
                      <a:pt x="1563" y="119"/>
                    </a:cubicBezTo>
                    <a:cubicBezTo>
                      <a:pt x="1528" y="45"/>
                      <a:pt x="1454" y="0"/>
                      <a:pt x="13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916;p61">
                <a:extLst>
                  <a:ext uri="{FF2B5EF4-FFF2-40B4-BE49-F238E27FC236}">
                    <a16:creationId xmlns:a16="http://schemas.microsoft.com/office/drawing/2014/main" id="{F86A7F61-7523-3E9D-430A-0DF1DCC9F0EA}"/>
                  </a:ext>
                </a:extLst>
              </p:cNvPr>
              <p:cNvSpPr/>
              <p:nvPr/>
            </p:nvSpPr>
            <p:spPr>
              <a:xfrm>
                <a:off x="5183271" y="3333780"/>
                <a:ext cx="45708" cy="39182"/>
              </a:xfrm>
              <a:custGeom>
                <a:avLst/>
                <a:gdLst/>
                <a:ahLst/>
                <a:cxnLst/>
                <a:rect l="l" t="t" r="r" b="b"/>
                <a:pathLst>
                  <a:path w="1471" h="1261" extrusionOk="0">
                    <a:moveTo>
                      <a:pt x="1242" y="0"/>
                    </a:moveTo>
                    <a:cubicBezTo>
                      <a:pt x="1197" y="0"/>
                      <a:pt x="1152" y="15"/>
                      <a:pt x="1114" y="47"/>
                    </a:cubicBezTo>
                    <a:lnTo>
                      <a:pt x="98" y="904"/>
                    </a:lnTo>
                    <a:cubicBezTo>
                      <a:pt x="12" y="979"/>
                      <a:pt x="1" y="1105"/>
                      <a:pt x="73" y="1191"/>
                    </a:cubicBezTo>
                    <a:cubicBezTo>
                      <a:pt x="112" y="1236"/>
                      <a:pt x="171" y="1261"/>
                      <a:pt x="227" y="1261"/>
                    </a:cubicBezTo>
                    <a:cubicBezTo>
                      <a:pt x="271" y="1261"/>
                      <a:pt x="322" y="1244"/>
                      <a:pt x="361" y="1216"/>
                    </a:cubicBezTo>
                    <a:lnTo>
                      <a:pt x="1373" y="357"/>
                    </a:lnTo>
                    <a:cubicBezTo>
                      <a:pt x="1463" y="284"/>
                      <a:pt x="1471" y="159"/>
                      <a:pt x="1398" y="72"/>
                    </a:cubicBezTo>
                    <a:cubicBezTo>
                      <a:pt x="1358" y="25"/>
                      <a:pt x="1300" y="0"/>
                      <a:pt x="124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917;p61">
                <a:extLst>
                  <a:ext uri="{FF2B5EF4-FFF2-40B4-BE49-F238E27FC236}">
                    <a16:creationId xmlns:a16="http://schemas.microsoft.com/office/drawing/2014/main" id="{912E2BB0-E818-4B38-56C1-69EF8D3473B6}"/>
                  </a:ext>
                </a:extLst>
              </p:cNvPr>
              <p:cNvSpPr/>
              <p:nvPr/>
            </p:nvSpPr>
            <p:spPr>
              <a:xfrm>
                <a:off x="5163416" y="3307524"/>
                <a:ext cx="35578" cy="46733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504" extrusionOk="0">
                    <a:moveTo>
                      <a:pt x="914" y="0"/>
                    </a:moveTo>
                    <a:cubicBezTo>
                      <a:pt x="846" y="0"/>
                      <a:pt x="779" y="35"/>
                      <a:pt x="740" y="97"/>
                    </a:cubicBezTo>
                    <a:lnTo>
                      <a:pt x="59" y="1191"/>
                    </a:lnTo>
                    <a:cubicBezTo>
                      <a:pt x="1" y="1286"/>
                      <a:pt x="32" y="1411"/>
                      <a:pt x="126" y="1470"/>
                    </a:cubicBezTo>
                    <a:cubicBezTo>
                      <a:pt x="160" y="1492"/>
                      <a:pt x="199" y="1503"/>
                      <a:pt x="235" y="1503"/>
                    </a:cubicBezTo>
                    <a:cubicBezTo>
                      <a:pt x="302" y="1503"/>
                      <a:pt x="366" y="1467"/>
                      <a:pt x="405" y="1403"/>
                    </a:cubicBezTo>
                    <a:lnTo>
                      <a:pt x="1086" y="309"/>
                    </a:lnTo>
                    <a:cubicBezTo>
                      <a:pt x="1145" y="214"/>
                      <a:pt x="1114" y="89"/>
                      <a:pt x="1019" y="30"/>
                    </a:cubicBezTo>
                    <a:cubicBezTo>
                      <a:pt x="986" y="10"/>
                      <a:pt x="950" y="0"/>
                      <a:pt x="91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18;p61">
                <a:extLst>
                  <a:ext uri="{FF2B5EF4-FFF2-40B4-BE49-F238E27FC236}">
                    <a16:creationId xmlns:a16="http://schemas.microsoft.com/office/drawing/2014/main" id="{F29ADC19-7887-A227-C385-0B125A184047}"/>
                  </a:ext>
                </a:extLst>
              </p:cNvPr>
              <p:cNvSpPr/>
              <p:nvPr/>
            </p:nvSpPr>
            <p:spPr>
              <a:xfrm>
                <a:off x="5137346" y="3292112"/>
                <a:ext cx="26101" cy="47479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28" extrusionOk="0">
                    <a:moveTo>
                      <a:pt x="615" y="0"/>
                    </a:moveTo>
                    <a:cubicBezTo>
                      <a:pt x="530" y="0"/>
                      <a:pt x="451" y="53"/>
                      <a:pt x="421" y="136"/>
                    </a:cubicBezTo>
                    <a:lnTo>
                      <a:pt x="34" y="1257"/>
                    </a:lnTo>
                    <a:cubicBezTo>
                      <a:pt x="0" y="1366"/>
                      <a:pt x="56" y="1480"/>
                      <a:pt x="159" y="1517"/>
                    </a:cubicBezTo>
                    <a:cubicBezTo>
                      <a:pt x="182" y="1525"/>
                      <a:pt x="204" y="1528"/>
                      <a:pt x="226" y="1528"/>
                    </a:cubicBezTo>
                    <a:cubicBezTo>
                      <a:pt x="310" y="1528"/>
                      <a:pt x="391" y="1478"/>
                      <a:pt x="419" y="1391"/>
                    </a:cubicBezTo>
                    <a:lnTo>
                      <a:pt x="806" y="270"/>
                    </a:lnTo>
                    <a:cubicBezTo>
                      <a:pt x="840" y="161"/>
                      <a:pt x="784" y="46"/>
                      <a:pt x="678" y="10"/>
                    </a:cubicBezTo>
                    <a:cubicBezTo>
                      <a:pt x="657" y="3"/>
                      <a:pt x="636" y="0"/>
                      <a:pt x="61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7919;p61">
                <a:extLst>
                  <a:ext uri="{FF2B5EF4-FFF2-40B4-BE49-F238E27FC236}">
                    <a16:creationId xmlns:a16="http://schemas.microsoft.com/office/drawing/2014/main" id="{96592802-1F80-2AB9-F1CC-E3866246027B}"/>
                  </a:ext>
                </a:extLst>
              </p:cNvPr>
              <p:cNvSpPr/>
              <p:nvPr/>
            </p:nvSpPr>
            <p:spPr>
              <a:xfrm>
                <a:off x="5179822" y="3518222"/>
                <a:ext cx="40487" cy="3349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078" extrusionOk="0">
                    <a:moveTo>
                      <a:pt x="230" y="0"/>
                    </a:moveTo>
                    <a:cubicBezTo>
                      <a:pt x="170" y="0"/>
                      <a:pt x="110" y="27"/>
                      <a:pt x="70" y="79"/>
                    </a:cubicBezTo>
                    <a:cubicBezTo>
                      <a:pt x="0" y="168"/>
                      <a:pt x="17" y="293"/>
                      <a:pt x="103" y="363"/>
                    </a:cubicBezTo>
                    <a:lnTo>
                      <a:pt x="949" y="1033"/>
                    </a:lnTo>
                    <a:cubicBezTo>
                      <a:pt x="982" y="1063"/>
                      <a:pt x="1027" y="1077"/>
                      <a:pt x="1074" y="1077"/>
                    </a:cubicBezTo>
                    <a:cubicBezTo>
                      <a:pt x="1133" y="1077"/>
                      <a:pt x="1191" y="1055"/>
                      <a:pt x="1233" y="999"/>
                    </a:cubicBezTo>
                    <a:cubicBezTo>
                      <a:pt x="1303" y="907"/>
                      <a:pt x="1286" y="782"/>
                      <a:pt x="1200" y="712"/>
                    </a:cubicBezTo>
                    <a:lnTo>
                      <a:pt x="354" y="42"/>
                    </a:lnTo>
                    <a:cubicBezTo>
                      <a:pt x="317" y="14"/>
                      <a:pt x="273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920;p61">
                <a:extLst>
                  <a:ext uri="{FF2B5EF4-FFF2-40B4-BE49-F238E27FC236}">
                    <a16:creationId xmlns:a16="http://schemas.microsoft.com/office/drawing/2014/main" id="{D02EF0F6-49CD-8887-D9C0-AC1B2FD9EF66}"/>
                  </a:ext>
                </a:extLst>
              </p:cNvPr>
              <p:cNvSpPr/>
              <p:nvPr/>
            </p:nvSpPr>
            <p:spPr>
              <a:xfrm>
                <a:off x="5157792" y="3537083"/>
                <a:ext cx="33403" cy="40985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19" extrusionOk="0">
                    <a:moveTo>
                      <a:pt x="234" y="1"/>
                    </a:moveTo>
                    <a:cubicBezTo>
                      <a:pt x="195" y="1"/>
                      <a:pt x="155" y="12"/>
                      <a:pt x="121" y="35"/>
                    </a:cubicBezTo>
                    <a:cubicBezTo>
                      <a:pt x="26" y="99"/>
                      <a:pt x="1" y="225"/>
                      <a:pt x="65" y="317"/>
                    </a:cubicBezTo>
                    <a:lnTo>
                      <a:pt x="673" y="1229"/>
                    </a:lnTo>
                    <a:cubicBezTo>
                      <a:pt x="715" y="1288"/>
                      <a:pt x="779" y="1318"/>
                      <a:pt x="846" y="1318"/>
                    </a:cubicBezTo>
                    <a:cubicBezTo>
                      <a:pt x="888" y="1318"/>
                      <a:pt x="924" y="1307"/>
                      <a:pt x="957" y="1285"/>
                    </a:cubicBezTo>
                    <a:cubicBezTo>
                      <a:pt x="1050" y="1221"/>
                      <a:pt x="1075" y="1095"/>
                      <a:pt x="1013" y="1000"/>
                    </a:cubicBezTo>
                    <a:lnTo>
                      <a:pt x="402" y="91"/>
                    </a:lnTo>
                    <a:cubicBezTo>
                      <a:pt x="362" y="32"/>
                      <a:pt x="29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921;p61">
                <a:extLst>
                  <a:ext uri="{FF2B5EF4-FFF2-40B4-BE49-F238E27FC236}">
                    <a16:creationId xmlns:a16="http://schemas.microsoft.com/office/drawing/2014/main" id="{8B6A47CA-2548-39A7-E6F2-1BFAB8999E80}"/>
                  </a:ext>
                </a:extLst>
              </p:cNvPr>
              <p:cNvSpPr/>
              <p:nvPr/>
            </p:nvSpPr>
            <p:spPr>
              <a:xfrm>
                <a:off x="5128398" y="3550693"/>
                <a:ext cx="26039" cy="4608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483" extrusionOk="0">
                    <a:moveTo>
                      <a:pt x="234" y="1"/>
                    </a:moveTo>
                    <a:cubicBezTo>
                      <a:pt x="212" y="1"/>
                      <a:pt x="188" y="5"/>
                      <a:pt x="165" y="13"/>
                    </a:cubicBezTo>
                    <a:cubicBezTo>
                      <a:pt x="57" y="49"/>
                      <a:pt x="1" y="166"/>
                      <a:pt x="40" y="269"/>
                    </a:cubicBezTo>
                    <a:lnTo>
                      <a:pt x="417" y="1349"/>
                    </a:lnTo>
                    <a:cubicBezTo>
                      <a:pt x="447" y="1433"/>
                      <a:pt x="525" y="1483"/>
                      <a:pt x="609" y="1483"/>
                    </a:cubicBezTo>
                    <a:cubicBezTo>
                      <a:pt x="629" y="1483"/>
                      <a:pt x="651" y="1480"/>
                      <a:pt x="676" y="1475"/>
                    </a:cubicBezTo>
                    <a:cubicBezTo>
                      <a:pt x="782" y="1436"/>
                      <a:pt x="838" y="1318"/>
                      <a:pt x="801" y="1215"/>
                    </a:cubicBezTo>
                    <a:lnTo>
                      <a:pt x="425" y="138"/>
                    </a:lnTo>
                    <a:cubicBezTo>
                      <a:pt x="394" y="55"/>
                      <a:pt x="318" y="1"/>
                      <a:pt x="23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922;p61">
                <a:extLst>
                  <a:ext uri="{FF2B5EF4-FFF2-40B4-BE49-F238E27FC236}">
                    <a16:creationId xmlns:a16="http://schemas.microsoft.com/office/drawing/2014/main" id="{CFDC211F-0989-91E9-4F6E-96D9B40610C8}"/>
                  </a:ext>
                </a:extLst>
              </p:cNvPr>
              <p:cNvSpPr/>
              <p:nvPr/>
            </p:nvSpPr>
            <p:spPr>
              <a:xfrm>
                <a:off x="4852324" y="3457446"/>
                <a:ext cx="74823" cy="4371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407" extrusionOk="0">
                    <a:moveTo>
                      <a:pt x="1206" y="1"/>
                    </a:moveTo>
                    <a:cubicBezTo>
                      <a:pt x="542" y="1"/>
                      <a:pt x="0" y="536"/>
                      <a:pt x="0" y="1203"/>
                    </a:cubicBezTo>
                    <a:cubicBezTo>
                      <a:pt x="0" y="1315"/>
                      <a:pt x="92" y="1407"/>
                      <a:pt x="204" y="1407"/>
                    </a:cubicBezTo>
                    <a:cubicBezTo>
                      <a:pt x="316" y="1407"/>
                      <a:pt x="405" y="1315"/>
                      <a:pt x="405" y="1203"/>
                    </a:cubicBezTo>
                    <a:cubicBezTo>
                      <a:pt x="405" y="765"/>
                      <a:pt x="765" y="405"/>
                      <a:pt x="1206" y="405"/>
                    </a:cubicBezTo>
                    <a:cubicBezTo>
                      <a:pt x="1644" y="405"/>
                      <a:pt x="2003" y="765"/>
                      <a:pt x="2003" y="1203"/>
                    </a:cubicBezTo>
                    <a:cubicBezTo>
                      <a:pt x="2003" y="1315"/>
                      <a:pt x="2093" y="1407"/>
                      <a:pt x="2204" y="1407"/>
                    </a:cubicBezTo>
                    <a:cubicBezTo>
                      <a:pt x="2316" y="1407"/>
                      <a:pt x="2408" y="1315"/>
                      <a:pt x="2408" y="1203"/>
                    </a:cubicBezTo>
                    <a:cubicBezTo>
                      <a:pt x="2408" y="542"/>
                      <a:pt x="1867" y="1"/>
                      <a:pt x="120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923;p61">
                <a:extLst>
                  <a:ext uri="{FF2B5EF4-FFF2-40B4-BE49-F238E27FC236}">
                    <a16:creationId xmlns:a16="http://schemas.microsoft.com/office/drawing/2014/main" id="{C4522DEE-E179-076D-658B-2551BD323FB0}"/>
                  </a:ext>
                </a:extLst>
              </p:cNvPr>
              <p:cNvSpPr/>
              <p:nvPr/>
            </p:nvSpPr>
            <p:spPr>
              <a:xfrm>
                <a:off x="4790615" y="3532174"/>
                <a:ext cx="198274" cy="105522"/>
              </a:xfrm>
              <a:custGeom>
                <a:avLst/>
                <a:gdLst/>
                <a:ahLst/>
                <a:cxnLst/>
                <a:rect l="l" t="t" r="r" b="b"/>
                <a:pathLst>
                  <a:path w="6381" h="3396" extrusionOk="0">
                    <a:moveTo>
                      <a:pt x="201" y="1"/>
                    </a:moveTo>
                    <a:cubicBezTo>
                      <a:pt x="89" y="1"/>
                      <a:pt x="0" y="93"/>
                      <a:pt x="0" y="204"/>
                    </a:cubicBezTo>
                    <a:cubicBezTo>
                      <a:pt x="0" y="1965"/>
                      <a:pt x="1434" y="3396"/>
                      <a:pt x="3189" y="3396"/>
                    </a:cubicBezTo>
                    <a:cubicBezTo>
                      <a:pt x="4949" y="3396"/>
                      <a:pt x="6377" y="1965"/>
                      <a:pt x="6380" y="204"/>
                    </a:cubicBezTo>
                    <a:cubicBezTo>
                      <a:pt x="6380" y="93"/>
                      <a:pt x="6291" y="1"/>
                      <a:pt x="6179" y="1"/>
                    </a:cubicBezTo>
                    <a:cubicBezTo>
                      <a:pt x="6068" y="1"/>
                      <a:pt x="5976" y="93"/>
                      <a:pt x="5976" y="204"/>
                    </a:cubicBezTo>
                    <a:cubicBezTo>
                      <a:pt x="5976" y="1741"/>
                      <a:pt x="4723" y="2991"/>
                      <a:pt x="3189" y="2991"/>
                    </a:cubicBezTo>
                    <a:cubicBezTo>
                      <a:pt x="1652" y="2991"/>
                      <a:pt x="405" y="1739"/>
                      <a:pt x="405" y="204"/>
                    </a:cubicBezTo>
                    <a:cubicBezTo>
                      <a:pt x="405" y="93"/>
                      <a:pt x="312" y="1"/>
                      <a:pt x="20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924;p61">
                <a:extLst>
                  <a:ext uri="{FF2B5EF4-FFF2-40B4-BE49-F238E27FC236}">
                    <a16:creationId xmlns:a16="http://schemas.microsoft.com/office/drawing/2014/main" id="{2D4385E4-4518-171B-BC06-FCDEDF8A394A}"/>
                  </a:ext>
                </a:extLst>
              </p:cNvPr>
              <p:cNvSpPr/>
              <p:nvPr/>
            </p:nvSpPr>
            <p:spPr>
              <a:xfrm>
                <a:off x="4450377" y="2912289"/>
                <a:ext cx="878761" cy="878948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7" extrusionOk="0">
                    <a:moveTo>
                      <a:pt x="14136" y="408"/>
                    </a:moveTo>
                    <a:cubicBezTo>
                      <a:pt x="21710" y="408"/>
                      <a:pt x="27873" y="6574"/>
                      <a:pt x="27870" y="14145"/>
                    </a:cubicBezTo>
                    <a:cubicBezTo>
                      <a:pt x="27870" y="16223"/>
                      <a:pt x="27413" y="18224"/>
                      <a:pt x="26520" y="20085"/>
                    </a:cubicBezTo>
                    <a:cubicBezTo>
                      <a:pt x="25184" y="22869"/>
                      <a:pt x="22918" y="25148"/>
                      <a:pt x="20142" y="26501"/>
                    </a:cubicBezTo>
                    <a:cubicBezTo>
                      <a:pt x="18262" y="27416"/>
                      <a:pt x="16242" y="27882"/>
                      <a:pt x="14133" y="27882"/>
                    </a:cubicBezTo>
                    <a:cubicBezTo>
                      <a:pt x="12052" y="27882"/>
                      <a:pt x="10049" y="27424"/>
                      <a:pt x="8191" y="26532"/>
                    </a:cubicBezTo>
                    <a:cubicBezTo>
                      <a:pt x="5418" y="25195"/>
                      <a:pt x="3144" y="22941"/>
                      <a:pt x="1791" y="20174"/>
                    </a:cubicBezTo>
                    <a:cubicBezTo>
                      <a:pt x="868" y="18291"/>
                      <a:pt x="402" y="16263"/>
                      <a:pt x="402" y="14145"/>
                    </a:cubicBezTo>
                    <a:cubicBezTo>
                      <a:pt x="402" y="6571"/>
                      <a:pt x="6562" y="408"/>
                      <a:pt x="14136" y="408"/>
                    </a:cubicBezTo>
                    <a:close/>
                    <a:moveTo>
                      <a:pt x="14142" y="1"/>
                    </a:moveTo>
                    <a:cubicBezTo>
                      <a:pt x="6344" y="1"/>
                      <a:pt x="0" y="6345"/>
                      <a:pt x="0" y="14142"/>
                    </a:cubicBezTo>
                    <a:cubicBezTo>
                      <a:pt x="0" y="16321"/>
                      <a:pt x="480" y="18411"/>
                      <a:pt x="1434" y="20350"/>
                    </a:cubicBezTo>
                    <a:cubicBezTo>
                      <a:pt x="2823" y="23198"/>
                      <a:pt x="5164" y="25522"/>
                      <a:pt x="8021" y="26894"/>
                    </a:cubicBezTo>
                    <a:cubicBezTo>
                      <a:pt x="9935" y="27818"/>
                      <a:pt x="11993" y="28286"/>
                      <a:pt x="14136" y="28286"/>
                    </a:cubicBezTo>
                    <a:cubicBezTo>
                      <a:pt x="16309" y="28286"/>
                      <a:pt x="18390" y="27809"/>
                      <a:pt x="20326" y="26855"/>
                    </a:cubicBezTo>
                    <a:cubicBezTo>
                      <a:pt x="23186" y="25466"/>
                      <a:pt x="25518" y="23123"/>
                      <a:pt x="26894" y="20255"/>
                    </a:cubicBezTo>
                    <a:cubicBezTo>
                      <a:pt x="27814" y="18341"/>
                      <a:pt x="28280" y="16282"/>
                      <a:pt x="28280" y="14142"/>
                    </a:cubicBezTo>
                    <a:cubicBezTo>
                      <a:pt x="28280" y="6345"/>
                      <a:pt x="21939" y="1"/>
                      <a:pt x="14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925;p61">
                <a:extLst>
                  <a:ext uri="{FF2B5EF4-FFF2-40B4-BE49-F238E27FC236}">
                    <a16:creationId xmlns:a16="http://schemas.microsoft.com/office/drawing/2014/main" id="{DF11FC98-976D-1C95-B6D8-EA12D5B5520B}"/>
                  </a:ext>
                </a:extLst>
              </p:cNvPr>
              <p:cNvSpPr/>
              <p:nvPr/>
            </p:nvSpPr>
            <p:spPr>
              <a:xfrm>
                <a:off x="4450284" y="2912383"/>
                <a:ext cx="878761" cy="878855"/>
              </a:xfrm>
              <a:custGeom>
                <a:avLst/>
                <a:gdLst/>
                <a:ahLst/>
                <a:cxnLst/>
                <a:rect l="l" t="t" r="r" b="b"/>
                <a:pathLst>
                  <a:path w="28281" h="28284" extrusionOk="0">
                    <a:moveTo>
                      <a:pt x="14139" y="405"/>
                    </a:moveTo>
                    <a:cubicBezTo>
                      <a:pt x="21713" y="405"/>
                      <a:pt x="27876" y="6568"/>
                      <a:pt x="27876" y="14142"/>
                    </a:cubicBezTo>
                    <a:cubicBezTo>
                      <a:pt x="27876" y="21716"/>
                      <a:pt x="21713" y="27879"/>
                      <a:pt x="14139" y="27879"/>
                    </a:cubicBezTo>
                    <a:cubicBezTo>
                      <a:pt x="6565" y="27879"/>
                      <a:pt x="405" y="21716"/>
                      <a:pt x="405" y="14142"/>
                    </a:cubicBezTo>
                    <a:cubicBezTo>
                      <a:pt x="405" y="6568"/>
                      <a:pt x="6565" y="405"/>
                      <a:pt x="14139" y="405"/>
                    </a:cubicBezTo>
                    <a:close/>
                    <a:moveTo>
                      <a:pt x="14139" y="1"/>
                    </a:moveTo>
                    <a:cubicBezTo>
                      <a:pt x="6341" y="1"/>
                      <a:pt x="0" y="6345"/>
                      <a:pt x="0" y="14142"/>
                    </a:cubicBezTo>
                    <a:cubicBezTo>
                      <a:pt x="0" y="21940"/>
                      <a:pt x="6341" y="28283"/>
                      <a:pt x="14139" y="28283"/>
                    </a:cubicBezTo>
                    <a:cubicBezTo>
                      <a:pt x="21936" y="28283"/>
                      <a:pt x="28280" y="21940"/>
                      <a:pt x="28280" y="14142"/>
                    </a:cubicBezTo>
                    <a:cubicBezTo>
                      <a:pt x="28280" y="6345"/>
                      <a:pt x="21936" y="1"/>
                      <a:pt x="1413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926;p61">
                <a:extLst>
                  <a:ext uri="{FF2B5EF4-FFF2-40B4-BE49-F238E27FC236}">
                    <a16:creationId xmlns:a16="http://schemas.microsoft.com/office/drawing/2014/main" id="{C52DCC6B-8A4C-3782-AB10-0D2196E5ADBB}"/>
                  </a:ext>
                </a:extLst>
              </p:cNvPr>
              <p:cNvSpPr/>
              <p:nvPr/>
            </p:nvSpPr>
            <p:spPr>
              <a:xfrm>
                <a:off x="4368969" y="4311115"/>
                <a:ext cx="741638" cy="355283"/>
              </a:xfrm>
              <a:custGeom>
                <a:avLst/>
                <a:gdLst/>
                <a:ahLst/>
                <a:cxnLst/>
                <a:rect l="l" t="t" r="r" b="b"/>
                <a:pathLst>
                  <a:path w="23868" h="11434" extrusionOk="0">
                    <a:moveTo>
                      <a:pt x="436" y="1"/>
                    </a:moveTo>
                    <a:cubicBezTo>
                      <a:pt x="436" y="1"/>
                      <a:pt x="0" y="2743"/>
                      <a:pt x="330" y="5700"/>
                    </a:cubicBezTo>
                    <a:cubicBezTo>
                      <a:pt x="590" y="8064"/>
                      <a:pt x="2081" y="11434"/>
                      <a:pt x="6537" y="11434"/>
                    </a:cubicBezTo>
                    <a:cubicBezTo>
                      <a:pt x="7660" y="11434"/>
                      <a:pt x="8971" y="11220"/>
                      <a:pt x="10498" y="10722"/>
                    </a:cubicBezTo>
                    <a:cubicBezTo>
                      <a:pt x="18494" y="8113"/>
                      <a:pt x="23867" y="5530"/>
                      <a:pt x="23867" y="5530"/>
                    </a:cubicBezTo>
                    <a:lnTo>
                      <a:pt x="21088" y="623"/>
                    </a:lnTo>
                    <a:lnTo>
                      <a:pt x="6908" y="3066"/>
                    </a:lnTo>
                    <a:lnTo>
                      <a:pt x="6908" y="3066"/>
                    </a:lnTo>
                    <a:cubicBezTo>
                      <a:pt x="6930" y="3048"/>
                      <a:pt x="6977" y="2844"/>
                      <a:pt x="6476" y="762"/>
                    </a:cubicBezTo>
                    <a:lnTo>
                      <a:pt x="436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927;p61">
                <a:extLst>
                  <a:ext uri="{FF2B5EF4-FFF2-40B4-BE49-F238E27FC236}">
                    <a16:creationId xmlns:a16="http://schemas.microsoft.com/office/drawing/2014/main" id="{590F2289-97D6-3634-7E92-A8B9D8D5CA61}"/>
                  </a:ext>
                </a:extLst>
              </p:cNvPr>
              <p:cNvSpPr/>
              <p:nvPr/>
            </p:nvSpPr>
            <p:spPr>
              <a:xfrm>
                <a:off x="4362910" y="4304280"/>
                <a:ext cx="756522" cy="368613"/>
              </a:xfrm>
              <a:custGeom>
                <a:avLst/>
                <a:gdLst/>
                <a:ahLst/>
                <a:cxnLst/>
                <a:rect l="l" t="t" r="r" b="b"/>
                <a:pathLst>
                  <a:path w="24347" h="11863" extrusionOk="0">
                    <a:moveTo>
                      <a:pt x="806" y="449"/>
                    </a:moveTo>
                    <a:lnTo>
                      <a:pt x="6503" y="1164"/>
                    </a:lnTo>
                    <a:cubicBezTo>
                      <a:pt x="6799" y="2416"/>
                      <a:pt x="6880" y="2918"/>
                      <a:pt x="6902" y="3114"/>
                    </a:cubicBezTo>
                    <a:lnTo>
                      <a:pt x="6534" y="3175"/>
                    </a:lnTo>
                    <a:lnTo>
                      <a:pt x="6986" y="3460"/>
                    </a:lnTo>
                    <a:lnTo>
                      <a:pt x="7106" y="3529"/>
                    </a:lnTo>
                    <a:lnTo>
                      <a:pt x="7181" y="3476"/>
                    </a:lnTo>
                    <a:lnTo>
                      <a:pt x="21175" y="1063"/>
                    </a:lnTo>
                    <a:lnTo>
                      <a:pt x="23778" y="5655"/>
                    </a:lnTo>
                    <a:cubicBezTo>
                      <a:pt x="22740" y="6140"/>
                      <a:pt x="17682" y="8445"/>
                      <a:pt x="10629" y="10746"/>
                    </a:cubicBezTo>
                    <a:cubicBezTo>
                      <a:pt x="9189" y="11218"/>
                      <a:pt x="7886" y="11453"/>
                      <a:pt x="6727" y="11453"/>
                    </a:cubicBezTo>
                    <a:cubicBezTo>
                      <a:pt x="5416" y="11453"/>
                      <a:pt x="4289" y="11152"/>
                      <a:pt x="3356" y="10551"/>
                    </a:cubicBezTo>
                    <a:cubicBezTo>
                      <a:pt x="1300" y="9226"/>
                      <a:pt x="832" y="6857"/>
                      <a:pt x="726" y="5901"/>
                    </a:cubicBezTo>
                    <a:cubicBezTo>
                      <a:pt x="455" y="3448"/>
                      <a:pt x="714" y="1122"/>
                      <a:pt x="806" y="449"/>
                    </a:cubicBezTo>
                    <a:close/>
                    <a:moveTo>
                      <a:pt x="469" y="0"/>
                    </a:moveTo>
                    <a:lnTo>
                      <a:pt x="435" y="195"/>
                    </a:lnTo>
                    <a:cubicBezTo>
                      <a:pt x="430" y="223"/>
                      <a:pt x="0" y="2994"/>
                      <a:pt x="324" y="5948"/>
                    </a:cubicBezTo>
                    <a:cubicBezTo>
                      <a:pt x="435" y="6963"/>
                      <a:pt x="935" y="9477"/>
                      <a:pt x="3136" y="10897"/>
                    </a:cubicBezTo>
                    <a:cubicBezTo>
                      <a:pt x="4132" y="11542"/>
                      <a:pt x="5331" y="11862"/>
                      <a:pt x="6724" y="11862"/>
                    </a:cubicBezTo>
                    <a:cubicBezTo>
                      <a:pt x="7932" y="11862"/>
                      <a:pt x="9273" y="11622"/>
                      <a:pt x="10758" y="11137"/>
                    </a:cubicBezTo>
                    <a:cubicBezTo>
                      <a:pt x="18678" y="8554"/>
                      <a:pt x="24101" y="5962"/>
                      <a:pt x="24151" y="5934"/>
                    </a:cubicBezTo>
                    <a:lnTo>
                      <a:pt x="24347" y="5839"/>
                    </a:lnTo>
                    <a:lnTo>
                      <a:pt x="21390" y="622"/>
                    </a:lnTo>
                    <a:lnTo>
                      <a:pt x="7307" y="3049"/>
                    </a:lnTo>
                    <a:cubicBezTo>
                      <a:pt x="7270" y="2729"/>
                      <a:pt x="7153" y="2123"/>
                      <a:pt x="6871" y="940"/>
                    </a:cubicBezTo>
                    <a:lnTo>
                      <a:pt x="6838" y="804"/>
                    </a:lnTo>
                    <a:lnTo>
                      <a:pt x="46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928;p61">
                <a:extLst>
                  <a:ext uri="{FF2B5EF4-FFF2-40B4-BE49-F238E27FC236}">
                    <a16:creationId xmlns:a16="http://schemas.microsoft.com/office/drawing/2014/main" id="{9FC83A0C-334F-810F-ABEF-AF54E9E552F7}"/>
                  </a:ext>
                </a:extLst>
              </p:cNvPr>
              <p:cNvSpPr/>
              <p:nvPr/>
            </p:nvSpPr>
            <p:spPr>
              <a:xfrm>
                <a:off x="4746990" y="3648321"/>
                <a:ext cx="763638" cy="966572"/>
              </a:xfrm>
              <a:custGeom>
                <a:avLst/>
                <a:gdLst/>
                <a:ahLst/>
                <a:cxnLst/>
                <a:rect l="l" t="t" r="r" b="b"/>
                <a:pathLst>
                  <a:path w="24576" h="31107" extrusionOk="0">
                    <a:moveTo>
                      <a:pt x="3955" y="1"/>
                    </a:moveTo>
                    <a:cubicBezTo>
                      <a:pt x="2894" y="1"/>
                      <a:pt x="2781" y="772"/>
                      <a:pt x="3201" y="1145"/>
                    </a:cubicBezTo>
                    <a:cubicBezTo>
                      <a:pt x="3722" y="1613"/>
                      <a:pt x="4448" y="1446"/>
                      <a:pt x="5578" y="2528"/>
                    </a:cubicBezTo>
                    <a:cubicBezTo>
                      <a:pt x="6707" y="3614"/>
                      <a:pt x="6520" y="4188"/>
                      <a:pt x="6520" y="4188"/>
                    </a:cubicBezTo>
                    <a:cubicBezTo>
                      <a:pt x="6520" y="4188"/>
                      <a:pt x="5890" y="3902"/>
                      <a:pt x="4702" y="3902"/>
                    </a:cubicBezTo>
                    <a:cubicBezTo>
                      <a:pt x="4244" y="3902"/>
                      <a:pt x="3703" y="3945"/>
                      <a:pt x="3083" y="4063"/>
                    </a:cubicBezTo>
                    <a:cubicBezTo>
                      <a:pt x="860" y="4490"/>
                      <a:pt x="291" y="6169"/>
                      <a:pt x="216" y="6755"/>
                    </a:cubicBezTo>
                    <a:cubicBezTo>
                      <a:pt x="137" y="7341"/>
                      <a:pt x="1" y="8178"/>
                      <a:pt x="1013" y="8228"/>
                    </a:cubicBezTo>
                    <a:cubicBezTo>
                      <a:pt x="1013" y="8228"/>
                      <a:pt x="595" y="9581"/>
                      <a:pt x="1753" y="10089"/>
                    </a:cubicBezTo>
                    <a:cubicBezTo>
                      <a:pt x="1753" y="10089"/>
                      <a:pt x="1298" y="11260"/>
                      <a:pt x="2361" y="11704"/>
                    </a:cubicBezTo>
                    <a:cubicBezTo>
                      <a:pt x="2564" y="11790"/>
                      <a:pt x="2743" y="11824"/>
                      <a:pt x="2899" y="11824"/>
                    </a:cubicBezTo>
                    <a:cubicBezTo>
                      <a:pt x="3555" y="11824"/>
                      <a:pt x="3808" y="11212"/>
                      <a:pt x="3809" y="11210"/>
                    </a:cubicBezTo>
                    <a:lnTo>
                      <a:pt x="3809" y="11210"/>
                    </a:lnTo>
                    <a:cubicBezTo>
                      <a:pt x="3608" y="11701"/>
                      <a:pt x="3680" y="12315"/>
                      <a:pt x="3814" y="12806"/>
                    </a:cubicBezTo>
                    <a:cubicBezTo>
                      <a:pt x="4699" y="16073"/>
                      <a:pt x="5603" y="19342"/>
                      <a:pt x="6590" y="22584"/>
                    </a:cubicBezTo>
                    <a:cubicBezTo>
                      <a:pt x="6613" y="22676"/>
                      <a:pt x="6640" y="22771"/>
                      <a:pt x="6677" y="22866"/>
                    </a:cubicBezTo>
                    <a:cubicBezTo>
                      <a:pt x="7759" y="26261"/>
                      <a:pt x="10072" y="31106"/>
                      <a:pt x="16180" y="31106"/>
                    </a:cubicBezTo>
                    <a:cubicBezTo>
                      <a:pt x="16467" y="31106"/>
                      <a:pt x="16762" y="31096"/>
                      <a:pt x="17066" y="31073"/>
                    </a:cubicBezTo>
                    <a:cubicBezTo>
                      <a:pt x="24576" y="30529"/>
                      <a:pt x="21998" y="21315"/>
                      <a:pt x="21998" y="21315"/>
                    </a:cubicBezTo>
                    <a:lnTo>
                      <a:pt x="21998" y="21315"/>
                    </a:lnTo>
                    <a:lnTo>
                      <a:pt x="15799" y="22099"/>
                    </a:lnTo>
                    <a:cubicBezTo>
                      <a:pt x="15799" y="22099"/>
                      <a:pt x="10987" y="15135"/>
                      <a:pt x="8669" y="11592"/>
                    </a:cubicBezTo>
                    <a:cubicBezTo>
                      <a:pt x="8702" y="10437"/>
                      <a:pt x="8702" y="7073"/>
                      <a:pt x="8741" y="5034"/>
                    </a:cubicBezTo>
                    <a:cubicBezTo>
                      <a:pt x="8789" y="2612"/>
                      <a:pt x="6886" y="735"/>
                      <a:pt x="4933" y="163"/>
                    </a:cubicBezTo>
                    <a:cubicBezTo>
                      <a:pt x="4544" y="49"/>
                      <a:pt x="4220" y="1"/>
                      <a:pt x="3955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929;p61">
                <a:extLst>
                  <a:ext uri="{FF2B5EF4-FFF2-40B4-BE49-F238E27FC236}">
                    <a16:creationId xmlns:a16="http://schemas.microsoft.com/office/drawing/2014/main" id="{D94CC979-A825-F97B-6851-627D0E6CA824}"/>
                  </a:ext>
                </a:extLst>
              </p:cNvPr>
              <p:cNvSpPr/>
              <p:nvPr/>
            </p:nvSpPr>
            <p:spPr>
              <a:xfrm>
                <a:off x="4743261" y="3641702"/>
                <a:ext cx="714326" cy="979374"/>
              </a:xfrm>
              <a:custGeom>
                <a:avLst/>
                <a:gdLst/>
                <a:ahLst/>
                <a:cxnLst/>
                <a:rect l="l" t="t" r="r" b="b"/>
                <a:pathLst>
                  <a:path w="22989" h="31519" extrusionOk="0">
                    <a:moveTo>
                      <a:pt x="4063" y="405"/>
                    </a:moveTo>
                    <a:cubicBezTo>
                      <a:pt x="4307" y="405"/>
                      <a:pt x="4613" y="450"/>
                      <a:pt x="4989" y="560"/>
                    </a:cubicBezTo>
                    <a:cubicBezTo>
                      <a:pt x="6844" y="1104"/>
                      <a:pt x="8699" y="2887"/>
                      <a:pt x="8652" y="5236"/>
                    </a:cubicBezTo>
                    <a:cubicBezTo>
                      <a:pt x="8635" y="6259"/>
                      <a:pt x="8624" y="7640"/>
                      <a:pt x="8613" y="8854"/>
                    </a:cubicBezTo>
                    <a:cubicBezTo>
                      <a:pt x="8602" y="10070"/>
                      <a:pt x="8596" y="11220"/>
                      <a:pt x="8579" y="11797"/>
                    </a:cubicBezTo>
                    <a:lnTo>
                      <a:pt x="8574" y="11858"/>
                    </a:lnTo>
                    <a:lnTo>
                      <a:pt x="8610" y="11911"/>
                    </a:lnTo>
                    <a:cubicBezTo>
                      <a:pt x="10900" y="15418"/>
                      <a:pt x="15696" y="22356"/>
                      <a:pt x="15744" y="22426"/>
                    </a:cubicBezTo>
                    <a:lnTo>
                      <a:pt x="15813" y="22527"/>
                    </a:lnTo>
                    <a:lnTo>
                      <a:pt x="21962" y="21748"/>
                    </a:lnTo>
                    <a:lnTo>
                      <a:pt x="21962" y="21748"/>
                    </a:lnTo>
                    <a:cubicBezTo>
                      <a:pt x="22171" y="22610"/>
                      <a:pt x="22989" y="26563"/>
                      <a:pt x="21251" y="29032"/>
                    </a:cubicBezTo>
                    <a:cubicBezTo>
                      <a:pt x="20389" y="30257"/>
                      <a:pt x="19016" y="30949"/>
                      <a:pt x="17166" y="31080"/>
                    </a:cubicBezTo>
                    <a:cubicBezTo>
                      <a:pt x="16863" y="31102"/>
                      <a:pt x="16565" y="31113"/>
                      <a:pt x="16274" y="31113"/>
                    </a:cubicBezTo>
                    <a:cubicBezTo>
                      <a:pt x="11765" y="31113"/>
                      <a:pt x="8721" y="28455"/>
                      <a:pt x="6989" y="23018"/>
                    </a:cubicBezTo>
                    <a:cubicBezTo>
                      <a:pt x="6956" y="22923"/>
                      <a:pt x="6925" y="22831"/>
                      <a:pt x="6892" y="22727"/>
                    </a:cubicBezTo>
                    <a:cubicBezTo>
                      <a:pt x="5896" y="19461"/>
                      <a:pt x="4972" y="16102"/>
                      <a:pt x="4119" y="12958"/>
                    </a:cubicBezTo>
                    <a:cubicBezTo>
                      <a:pt x="4007" y="12545"/>
                      <a:pt x="3912" y="11959"/>
                      <a:pt x="4105" y="11493"/>
                    </a:cubicBezTo>
                    <a:cubicBezTo>
                      <a:pt x="4107" y="11493"/>
                      <a:pt x="4107" y="11487"/>
                      <a:pt x="4107" y="11487"/>
                    </a:cubicBezTo>
                    <a:lnTo>
                      <a:pt x="3734" y="11334"/>
                    </a:lnTo>
                    <a:cubicBezTo>
                      <a:pt x="3709" y="11396"/>
                      <a:pt x="3510" y="11825"/>
                      <a:pt x="3011" y="11825"/>
                    </a:cubicBezTo>
                    <a:cubicBezTo>
                      <a:pt x="2880" y="11825"/>
                      <a:pt x="2728" y="11795"/>
                      <a:pt x="2553" y="11722"/>
                    </a:cubicBezTo>
                    <a:cubicBezTo>
                      <a:pt x="1703" y="11367"/>
                      <a:pt x="2015" y="10466"/>
                      <a:pt x="2054" y="10366"/>
                    </a:cubicBezTo>
                    <a:lnTo>
                      <a:pt x="2124" y="10185"/>
                    </a:lnTo>
                    <a:lnTo>
                      <a:pt x="1945" y="10109"/>
                    </a:lnTo>
                    <a:cubicBezTo>
                      <a:pt x="972" y="9680"/>
                      <a:pt x="1306" y="8539"/>
                      <a:pt x="1320" y="8491"/>
                    </a:cubicBezTo>
                    <a:lnTo>
                      <a:pt x="1398" y="8240"/>
                    </a:lnTo>
                    <a:lnTo>
                      <a:pt x="1136" y="8226"/>
                    </a:lnTo>
                    <a:cubicBezTo>
                      <a:pt x="885" y="8215"/>
                      <a:pt x="712" y="8148"/>
                      <a:pt x="609" y="8025"/>
                    </a:cubicBezTo>
                    <a:cubicBezTo>
                      <a:pt x="419" y="7799"/>
                      <a:pt x="478" y="7370"/>
                      <a:pt x="522" y="7027"/>
                    </a:cubicBezTo>
                    <a:lnTo>
                      <a:pt x="531" y="6985"/>
                    </a:lnTo>
                    <a:cubicBezTo>
                      <a:pt x="545" y="6901"/>
                      <a:pt x="829" y="4929"/>
                      <a:pt x="3240" y="4466"/>
                    </a:cubicBezTo>
                    <a:cubicBezTo>
                      <a:pt x="3842" y="4350"/>
                      <a:pt x="4368" y="4309"/>
                      <a:pt x="4813" y="4309"/>
                    </a:cubicBezTo>
                    <a:cubicBezTo>
                      <a:pt x="5938" y="4309"/>
                      <a:pt x="6545" y="4573"/>
                      <a:pt x="6551" y="4577"/>
                    </a:cubicBezTo>
                    <a:lnTo>
                      <a:pt x="6758" y="4672"/>
                    </a:lnTo>
                    <a:lnTo>
                      <a:pt x="6827" y="4454"/>
                    </a:lnTo>
                    <a:cubicBezTo>
                      <a:pt x="6853" y="4385"/>
                      <a:pt x="7020" y="3723"/>
                      <a:pt x="5834" y="2585"/>
                    </a:cubicBezTo>
                    <a:cubicBezTo>
                      <a:pt x="5114" y="1899"/>
                      <a:pt x="4554" y="1693"/>
                      <a:pt x="4105" y="1531"/>
                    </a:cubicBezTo>
                    <a:cubicBezTo>
                      <a:pt x="3837" y="1433"/>
                      <a:pt x="3628" y="1355"/>
                      <a:pt x="3449" y="1199"/>
                    </a:cubicBezTo>
                    <a:cubicBezTo>
                      <a:pt x="3293" y="1059"/>
                      <a:pt x="3245" y="850"/>
                      <a:pt x="3335" y="694"/>
                    </a:cubicBezTo>
                    <a:cubicBezTo>
                      <a:pt x="3424" y="531"/>
                      <a:pt x="3656" y="405"/>
                      <a:pt x="4063" y="405"/>
                    </a:cubicBezTo>
                    <a:close/>
                    <a:moveTo>
                      <a:pt x="4066" y="1"/>
                    </a:moveTo>
                    <a:cubicBezTo>
                      <a:pt x="3354" y="1"/>
                      <a:pt x="3079" y="321"/>
                      <a:pt x="2980" y="498"/>
                    </a:cubicBezTo>
                    <a:cubicBezTo>
                      <a:pt x="2799" y="822"/>
                      <a:pt x="2883" y="1238"/>
                      <a:pt x="3178" y="1503"/>
                    </a:cubicBezTo>
                    <a:cubicBezTo>
                      <a:pt x="3413" y="1712"/>
                      <a:pt x="3681" y="1810"/>
                      <a:pt x="3965" y="1913"/>
                    </a:cubicBezTo>
                    <a:cubicBezTo>
                      <a:pt x="4378" y="2064"/>
                      <a:pt x="4894" y="2256"/>
                      <a:pt x="5555" y="2884"/>
                    </a:cubicBezTo>
                    <a:cubicBezTo>
                      <a:pt x="6158" y="3461"/>
                      <a:pt x="6356" y="3874"/>
                      <a:pt x="6420" y="4106"/>
                    </a:cubicBezTo>
                    <a:cubicBezTo>
                      <a:pt x="6114" y="4017"/>
                      <a:pt x="5578" y="3905"/>
                      <a:pt x="4829" y="3905"/>
                    </a:cubicBezTo>
                    <a:cubicBezTo>
                      <a:pt x="4357" y="3905"/>
                      <a:pt x="3801" y="3949"/>
                      <a:pt x="3164" y="4072"/>
                    </a:cubicBezTo>
                    <a:cubicBezTo>
                      <a:pt x="1013" y="4491"/>
                      <a:pt x="246" y="6070"/>
                      <a:pt x="132" y="6937"/>
                    </a:cubicBezTo>
                    <a:lnTo>
                      <a:pt x="124" y="6979"/>
                    </a:lnTo>
                    <a:cubicBezTo>
                      <a:pt x="73" y="7381"/>
                      <a:pt x="1" y="7933"/>
                      <a:pt x="302" y="8296"/>
                    </a:cubicBezTo>
                    <a:cubicBezTo>
                      <a:pt x="439" y="8458"/>
                      <a:pt x="631" y="8564"/>
                      <a:pt x="882" y="8611"/>
                    </a:cubicBezTo>
                    <a:cubicBezTo>
                      <a:pt x="790" y="9150"/>
                      <a:pt x="868" y="9970"/>
                      <a:pt x="1624" y="10402"/>
                    </a:cubicBezTo>
                    <a:cubicBezTo>
                      <a:pt x="1493" y="10907"/>
                      <a:pt x="1527" y="11733"/>
                      <a:pt x="2400" y="12098"/>
                    </a:cubicBezTo>
                    <a:cubicBezTo>
                      <a:pt x="2614" y="12190"/>
                      <a:pt x="2821" y="12236"/>
                      <a:pt x="3016" y="12236"/>
                    </a:cubicBezTo>
                    <a:cubicBezTo>
                      <a:pt x="3171" y="12236"/>
                      <a:pt x="3319" y="12207"/>
                      <a:pt x="3457" y="12149"/>
                    </a:cubicBezTo>
                    <a:cubicBezTo>
                      <a:pt x="3508" y="12126"/>
                      <a:pt x="3558" y="12104"/>
                      <a:pt x="3597" y="12079"/>
                    </a:cubicBezTo>
                    <a:lnTo>
                      <a:pt x="3597" y="12079"/>
                    </a:lnTo>
                    <a:cubicBezTo>
                      <a:pt x="3591" y="12439"/>
                      <a:pt x="3661" y="12790"/>
                      <a:pt x="3734" y="13069"/>
                    </a:cubicBezTo>
                    <a:cubicBezTo>
                      <a:pt x="4584" y="16213"/>
                      <a:pt x="5513" y="19575"/>
                      <a:pt x="6509" y="22850"/>
                    </a:cubicBezTo>
                    <a:cubicBezTo>
                      <a:pt x="6543" y="22945"/>
                      <a:pt x="6571" y="23043"/>
                      <a:pt x="6601" y="23140"/>
                    </a:cubicBezTo>
                    <a:cubicBezTo>
                      <a:pt x="7388" y="25609"/>
                      <a:pt x="8409" y="27470"/>
                      <a:pt x="9729" y="28837"/>
                    </a:cubicBezTo>
                    <a:cubicBezTo>
                      <a:pt x="11447" y="30620"/>
                      <a:pt x="13657" y="31518"/>
                      <a:pt x="16302" y="31518"/>
                    </a:cubicBezTo>
                    <a:cubicBezTo>
                      <a:pt x="16594" y="31518"/>
                      <a:pt x="16893" y="31510"/>
                      <a:pt x="17191" y="31485"/>
                    </a:cubicBezTo>
                    <a:cubicBezTo>
                      <a:pt x="19169" y="31340"/>
                      <a:pt x="20642" y="30592"/>
                      <a:pt x="21577" y="29264"/>
                    </a:cubicBezTo>
                    <a:cubicBezTo>
                      <a:pt x="22659" y="27730"/>
                      <a:pt x="22799" y="25685"/>
                      <a:pt x="22726" y="24245"/>
                    </a:cubicBezTo>
                    <a:cubicBezTo>
                      <a:pt x="22646" y="22694"/>
                      <a:pt x="22322" y="21519"/>
                      <a:pt x="22308" y="21469"/>
                    </a:cubicBezTo>
                    <a:lnTo>
                      <a:pt x="22261" y="21302"/>
                    </a:lnTo>
                    <a:lnTo>
                      <a:pt x="16009" y="22094"/>
                    </a:lnTo>
                    <a:cubicBezTo>
                      <a:pt x="15409" y="21229"/>
                      <a:pt x="11135" y="15028"/>
                      <a:pt x="8987" y="11744"/>
                    </a:cubicBezTo>
                    <a:cubicBezTo>
                      <a:pt x="9003" y="11147"/>
                      <a:pt x="9009" y="10031"/>
                      <a:pt x="9020" y="8857"/>
                    </a:cubicBezTo>
                    <a:cubicBezTo>
                      <a:pt x="9029" y="7643"/>
                      <a:pt x="9037" y="6265"/>
                      <a:pt x="9059" y="5247"/>
                    </a:cubicBezTo>
                    <a:cubicBezTo>
                      <a:pt x="9112" y="2691"/>
                      <a:pt x="7109" y="761"/>
                      <a:pt x="5103" y="172"/>
                    </a:cubicBezTo>
                    <a:cubicBezTo>
                      <a:pt x="4682" y="49"/>
                      <a:pt x="4341" y="1"/>
                      <a:pt x="406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930;p61">
                <a:extLst>
                  <a:ext uri="{FF2B5EF4-FFF2-40B4-BE49-F238E27FC236}">
                    <a16:creationId xmlns:a16="http://schemas.microsoft.com/office/drawing/2014/main" id="{69A96745-0944-41C1-8A36-D8ED1EEE2C2A}"/>
                  </a:ext>
                </a:extLst>
              </p:cNvPr>
              <p:cNvSpPr/>
              <p:nvPr/>
            </p:nvSpPr>
            <p:spPr>
              <a:xfrm>
                <a:off x="4858227" y="3925544"/>
                <a:ext cx="43874" cy="77277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2487" extrusionOk="0">
                    <a:moveTo>
                      <a:pt x="1179" y="1"/>
                    </a:moveTo>
                    <a:cubicBezTo>
                      <a:pt x="1115" y="1"/>
                      <a:pt x="1053" y="31"/>
                      <a:pt x="1016" y="87"/>
                    </a:cubicBezTo>
                    <a:cubicBezTo>
                      <a:pt x="424" y="921"/>
                      <a:pt x="47" y="2174"/>
                      <a:pt x="31" y="2224"/>
                    </a:cubicBezTo>
                    <a:cubicBezTo>
                      <a:pt x="0" y="2333"/>
                      <a:pt x="59" y="2444"/>
                      <a:pt x="167" y="2475"/>
                    </a:cubicBezTo>
                    <a:cubicBezTo>
                      <a:pt x="187" y="2484"/>
                      <a:pt x="206" y="2486"/>
                      <a:pt x="226" y="2486"/>
                    </a:cubicBezTo>
                    <a:cubicBezTo>
                      <a:pt x="313" y="2486"/>
                      <a:pt x="393" y="2431"/>
                      <a:pt x="421" y="2341"/>
                    </a:cubicBezTo>
                    <a:cubicBezTo>
                      <a:pt x="424" y="2330"/>
                      <a:pt x="798" y="1100"/>
                      <a:pt x="1345" y="321"/>
                    </a:cubicBezTo>
                    <a:cubicBezTo>
                      <a:pt x="1412" y="229"/>
                      <a:pt x="1387" y="101"/>
                      <a:pt x="1297" y="40"/>
                    </a:cubicBezTo>
                    <a:cubicBezTo>
                      <a:pt x="1261" y="13"/>
                      <a:pt x="1220" y="1"/>
                      <a:pt x="117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931;p61">
                <a:extLst>
                  <a:ext uri="{FF2B5EF4-FFF2-40B4-BE49-F238E27FC236}">
                    <a16:creationId xmlns:a16="http://schemas.microsoft.com/office/drawing/2014/main" id="{DD60F202-8DA5-C308-685B-4F02841417B7}"/>
                  </a:ext>
                </a:extLst>
              </p:cNvPr>
              <p:cNvSpPr/>
              <p:nvPr/>
            </p:nvSpPr>
            <p:spPr>
              <a:xfrm>
                <a:off x="4830573" y="3954690"/>
                <a:ext cx="53662" cy="23926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770" extrusionOk="0">
                    <a:moveTo>
                      <a:pt x="922" y="1"/>
                    </a:moveTo>
                    <a:cubicBezTo>
                      <a:pt x="484" y="1"/>
                      <a:pt x="220" y="227"/>
                      <a:pt x="67" y="452"/>
                    </a:cubicBezTo>
                    <a:cubicBezTo>
                      <a:pt x="0" y="547"/>
                      <a:pt x="25" y="672"/>
                      <a:pt x="120" y="737"/>
                    </a:cubicBezTo>
                    <a:cubicBezTo>
                      <a:pt x="156" y="762"/>
                      <a:pt x="195" y="770"/>
                      <a:pt x="234" y="770"/>
                    </a:cubicBezTo>
                    <a:cubicBezTo>
                      <a:pt x="296" y="770"/>
                      <a:pt x="363" y="739"/>
                      <a:pt x="405" y="683"/>
                    </a:cubicBezTo>
                    <a:cubicBezTo>
                      <a:pt x="528" y="500"/>
                      <a:pt x="701" y="409"/>
                      <a:pt x="928" y="409"/>
                    </a:cubicBezTo>
                    <a:cubicBezTo>
                      <a:pt x="1061" y="409"/>
                      <a:pt x="1211" y="440"/>
                      <a:pt x="1381" y="502"/>
                    </a:cubicBezTo>
                    <a:cubicBezTo>
                      <a:pt x="1429" y="520"/>
                      <a:pt x="1470" y="527"/>
                      <a:pt x="1505" y="527"/>
                    </a:cubicBezTo>
                    <a:cubicBezTo>
                      <a:pt x="1613" y="527"/>
                      <a:pt x="1664" y="458"/>
                      <a:pt x="1685" y="407"/>
                    </a:cubicBezTo>
                    <a:cubicBezTo>
                      <a:pt x="1727" y="304"/>
                      <a:pt x="1682" y="184"/>
                      <a:pt x="1579" y="139"/>
                    </a:cubicBezTo>
                    <a:cubicBezTo>
                      <a:pt x="1565" y="131"/>
                      <a:pt x="1551" y="128"/>
                      <a:pt x="1534" y="126"/>
                    </a:cubicBezTo>
                    <a:lnTo>
                      <a:pt x="1518" y="117"/>
                    </a:lnTo>
                    <a:cubicBezTo>
                      <a:pt x="1290" y="35"/>
                      <a:pt x="1093" y="1"/>
                      <a:pt x="9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932;p61">
                <a:extLst>
                  <a:ext uri="{FF2B5EF4-FFF2-40B4-BE49-F238E27FC236}">
                    <a16:creationId xmlns:a16="http://schemas.microsoft.com/office/drawing/2014/main" id="{F8556D70-256A-51EC-5EB0-BB5C7D7FB403}"/>
                  </a:ext>
                </a:extLst>
              </p:cNvPr>
              <p:cNvSpPr/>
              <p:nvPr/>
            </p:nvSpPr>
            <p:spPr>
              <a:xfrm>
                <a:off x="4794250" y="3875083"/>
                <a:ext cx="80540" cy="92969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992" extrusionOk="0">
                    <a:moveTo>
                      <a:pt x="2357" y="0"/>
                    </a:moveTo>
                    <a:cubicBezTo>
                      <a:pt x="912" y="0"/>
                      <a:pt x="70" y="2610"/>
                      <a:pt x="36" y="2727"/>
                    </a:cubicBezTo>
                    <a:cubicBezTo>
                      <a:pt x="0" y="2835"/>
                      <a:pt x="62" y="2944"/>
                      <a:pt x="168" y="2980"/>
                    </a:cubicBezTo>
                    <a:cubicBezTo>
                      <a:pt x="187" y="2986"/>
                      <a:pt x="207" y="2992"/>
                      <a:pt x="229" y="2992"/>
                    </a:cubicBezTo>
                    <a:cubicBezTo>
                      <a:pt x="313" y="2992"/>
                      <a:pt x="391" y="2936"/>
                      <a:pt x="424" y="2847"/>
                    </a:cubicBezTo>
                    <a:cubicBezTo>
                      <a:pt x="637" y="2163"/>
                      <a:pt x="1404" y="405"/>
                      <a:pt x="2355" y="405"/>
                    </a:cubicBezTo>
                    <a:cubicBezTo>
                      <a:pt x="2363" y="405"/>
                      <a:pt x="2372" y="405"/>
                      <a:pt x="2380" y="406"/>
                    </a:cubicBezTo>
                    <a:cubicBezTo>
                      <a:pt x="2385" y="406"/>
                      <a:pt x="2389" y="406"/>
                      <a:pt x="2394" y="406"/>
                    </a:cubicBezTo>
                    <a:cubicBezTo>
                      <a:pt x="2499" y="406"/>
                      <a:pt x="2586" y="317"/>
                      <a:pt x="2589" y="210"/>
                    </a:cubicBezTo>
                    <a:cubicBezTo>
                      <a:pt x="2592" y="99"/>
                      <a:pt x="2505" y="7"/>
                      <a:pt x="2394" y="1"/>
                    </a:cubicBezTo>
                    <a:cubicBezTo>
                      <a:pt x="2382" y="1"/>
                      <a:pt x="2369" y="0"/>
                      <a:pt x="235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7933;p61">
                <a:extLst>
                  <a:ext uri="{FF2B5EF4-FFF2-40B4-BE49-F238E27FC236}">
                    <a16:creationId xmlns:a16="http://schemas.microsoft.com/office/drawing/2014/main" id="{5F98C3F5-D244-F547-BD63-B31787514B26}"/>
                  </a:ext>
                </a:extLst>
              </p:cNvPr>
              <p:cNvSpPr/>
              <p:nvPr/>
            </p:nvSpPr>
            <p:spPr>
              <a:xfrm>
                <a:off x="4771537" y="3810982"/>
                <a:ext cx="144705" cy="99183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192" extrusionOk="0">
                    <a:moveTo>
                      <a:pt x="3622" y="0"/>
                    </a:moveTo>
                    <a:cubicBezTo>
                      <a:pt x="3174" y="0"/>
                      <a:pt x="2580" y="101"/>
                      <a:pt x="1897" y="465"/>
                    </a:cubicBezTo>
                    <a:cubicBezTo>
                      <a:pt x="408" y="1261"/>
                      <a:pt x="39" y="2879"/>
                      <a:pt x="25" y="2946"/>
                    </a:cubicBezTo>
                    <a:cubicBezTo>
                      <a:pt x="0" y="3052"/>
                      <a:pt x="70" y="3160"/>
                      <a:pt x="179" y="3185"/>
                    </a:cubicBezTo>
                    <a:cubicBezTo>
                      <a:pt x="193" y="3188"/>
                      <a:pt x="207" y="3191"/>
                      <a:pt x="221" y="3191"/>
                    </a:cubicBezTo>
                    <a:cubicBezTo>
                      <a:pt x="313" y="3191"/>
                      <a:pt x="396" y="3124"/>
                      <a:pt x="422" y="3035"/>
                    </a:cubicBezTo>
                    <a:cubicBezTo>
                      <a:pt x="424" y="3018"/>
                      <a:pt x="759" y="1531"/>
                      <a:pt x="2090" y="825"/>
                    </a:cubicBezTo>
                    <a:cubicBezTo>
                      <a:pt x="2707" y="493"/>
                      <a:pt x="3234" y="404"/>
                      <a:pt x="3624" y="404"/>
                    </a:cubicBezTo>
                    <a:cubicBezTo>
                      <a:pt x="4059" y="404"/>
                      <a:pt x="4321" y="515"/>
                      <a:pt x="4341" y="524"/>
                    </a:cubicBezTo>
                    <a:cubicBezTo>
                      <a:pt x="4368" y="536"/>
                      <a:pt x="4396" y="541"/>
                      <a:pt x="4423" y="541"/>
                    </a:cubicBezTo>
                    <a:cubicBezTo>
                      <a:pt x="4501" y="541"/>
                      <a:pt x="4576" y="498"/>
                      <a:pt x="4609" y="424"/>
                    </a:cubicBezTo>
                    <a:cubicBezTo>
                      <a:pt x="4656" y="323"/>
                      <a:pt x="4609" y="200"/>
                      <a:pt x="4509" y="156"/>
                    </a:cubicBezTo>
                    <a:cubicBezTo>
                      <a:pt x="4484" y="144"/>
                      <a:pt x="4157" y="0"/>
                      <a:pt x="362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934;p61">
                <a:extLst>
                  <a:ext uri="{FF2B5EF4-FFF2-40B4-BE49-F238E27FC236}">
                    <a16:creationId xmlns:a16="http://schemas.microsoft.com/office/drawing/2014/main" id="{88899A7B-BF96-4607-67D0-EFA877E88E3D}"/>
                  </a:ext>
                </a:extLst>
              </p:cNvPr>
              <p:cNvSpPr/>
              <p:nvPr/>
            </p:nvSpPr>
            <p:spPr>
              <a:xfrm>
                <a:off x="5237616" y="4334854"/>
                <a:ext cx="61430" cy="143337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13" extrusionOk="0">
                    <a:moveTo>
                      <a:pt x="1" y="1"/>
                    </a:moveTo>
                    <a:lnTo>
                      <a:pt x="1948" y="4612"/>
                    </a:lnTo>
                    <a:cubicBezTo>
                      <a:pt x="1976" y="21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0" name="Google Shape;7935;p61">
                <a:extLst>
                  <a:ext uri="{FF2B5EF4-FFF2-40B4-BE49-F238E27FC236}">
                    <a16:creationId xmlns:a16="http://schemas.microsoft.com/office/drawing/2014/main" id="{9DAA9FC9-5CEE-92BF-7124-62547CA8B755}"/>
                  </a:ext>
                </a:extLst>
              </p:cNvPr>
              <p:cNvSpPr/>
              <p:nvPr/>
            </p:nvSpPr>
            <p:spPr>
              <a:xfrm>
                <a:off x="5233048" y="4330535"/>
                <a:ext cx="72212" cy="147750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4755" extrusionOk="0">
                    <a:moveTo>
                      <a:pt x="296" y="0"/>
                    </a:moveTo>
                    <a:lnTo>
                      <a:pt x="0" y="277"/>
                    </a:lnTo>
                    <a:cubicBezTo>
                      <a:pt x="20" y="299"/>
                      <a:pt x="1917" y="2386"/>
                      <a:pt x="1892" y="4749"/>
                    </a:cubicBezTo>
                    <a:lnTo>
                      <a:pt x="2296" y="4754"/>
                    </a:lnTo>
                    <a:cubicBezTo>
                      <a:pt x="2324" y="2230"/>
                      <a:pt x="382" y="95"/>
                      <a:pt x="29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1" name="Google Shape;7936;p61">
                <a:extLst>
                  <a:ext uri="{FF2B5EF4-FFF2-40B4-BE49-F238E27FC236}">
                    <a16:creationId xmlns:a16="http://schemas.microsoft.com/office/drawing/2014/main" id="{4550C25B-2EDF-2153-6D79-F535977432A0}"/>
                  </a:ext>
                </a:extLst>
              </p:cNvPr>
              <p:cNvSpPr/>
              <p:nvPr/>
            </p:nvSpPr>
            <p:spPr>
              <a:xfrm>
                <a:off x="4456591" y="4406630"/>
                <a:ext cx="126869" cy="104497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3363" extrusionOk="0">
                    <a:moveTo>
                      <a:pt x="4082" y="1"/>
                    </a:moveTo>
                    <a:cubicBezTo>
                      <a:pt x="4082" y="1"/>
                      <a:pt x="871" y="542"/>
                      <a:pt x="1" y="3363"/>
                    </a:cubicBezTo>
                    <a:lnTo>
                      <a:pt x="4082" y="1"/>
                    </a:lnTo>
                    <a:close/>
                  </a:path>
                </a:pathLst>
              </a:custGeom>
              <a:solidFill>
                <a:srgbClr val="AF7E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2" name="Google Shape;7937;p61">
                <a:extLst>
                  <a:ext uri="{FF2B5EF4-FFF2-40B4-BE49-F238E27FC236}">
                    <a16:creationId xmlns:a16="http://schemas.microsoft.com/office/drawing/2014/main" id="{6F963BB8-E09C-B331-8231-4B2E97A9D568}"/>
                  </a:ext>
                </a:extLst>
              </p:cNvPr>
              <p:cNvSpPr/>
              <p:nvPr/>
            </p:nvSpPr>
            <p:spPr>
              <a:xfrm>
                <a:off x="4450532" y="4400478"/>
                <a:ext cx="133891" cy="112482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3620" extrusionOk="0">
                    <a:moveTo>
                      <a:pt x="4241" y="1"/>
                    </a:moveTo>
                    <a:cubicBezTo>
                      <a:pt x="4107" y="20"/>
                      <a:pt x="893" y="592"/>
                      <a:pt x="1" y="3502"/>
                    </a:cubicBezTo>
                    <a:lnTo>
                      <a:pt x="388" y="3619"/>
                    </a:lnTo>
                    <a:cubicBezTo>
                      <a:pt x="1209" y="952"/>
                      <a:pt x="4280" y="400"/>
                      <a:pt x="4308" y="397"/>
                    </a:cubicBezTo>
                    <a:lnTo>
                      <a:pt x="4241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8" name="Google Shape;7938;p61">
                <a:extLst>
                  <a:ext uri="{FF2B5EF4-FFF2-40B4-BE49-F238E27FC236}">
                    <a16:creationId xmlns:a16="http://schemas.microsoft.com/office/drawing/2014/main" id="{D5F0B806-5324-B828-75A6-1C2D29062969}"/>
                  </a:ext>
                </a:extLst>
              </p:cNvPr>
              <p:cNvSpPr/>
              <p:nvPr/>
            </p:nvSpPr>
            <p:spPr>
              <a:xfrm>
                <a:off x="4429031" y="2813077"/>
                <a:ext cx="935562" cy="565830"/>
              </a:xfrm>
              <a:custGeom>
                <a:avLst/>
                <a:gdLst/>
                <a:ahLst/>
                <a:cxnLst/>
                <a:rect l="l" t="t" r="r" b="b"/>
                <a:pathLst>
                  <a:path w="30109" h="18210" extrusionOk="0">
                    <a:moveTo>
                      <a:pt x="14907" y="1"/>
                    </a:moveTo>
                    <a:cubicBezTo>
                      <a:pt x="12540" y="1"/>
                      <a:pt x="10171" y="439"/>
                      <a:pt x="8055" y="1300"/>
                    </a:cubicBezTo>
                    <a:cubicBezTo>
                      <a:pt x="7463" y="1542"/>
                      <a:pt x="6886" y="1821"/>
                      <a:pt x="6334" y="2142"/>
                    </a:cubicBezTo>
                    <a:cubicBezTo>
                      <a:pt x="5441" y="2658"/>
                      <a:pt x="4612" y="3289"/>
                      <a:pt x="3893" y="4028"/>
                    </a:cubicBezTo>
                    <a:cubicBezTo>
                      <a:pt x="3859" y="4067"/>
                      <a:pt x="3817" y="4103"/>
                      <a:pt x="3781" y="4145"/>
                    </a:cubicBezTo>
                    <a:cubicBezTo>
                      <a:pt x="2902" y="5071"/>
                      <a:pt x="2141" y="6151"/>
                      <a:pt x="1538" y="7387"/>
                    </a:cubicBezTo>
                    <a:cubicBezTo>
                      <a:pt x="1524" y="7415"/>
                      <a:pt x="1510" y="7443"/>
                      <a:pt x="1499" y="7471"/>
                    </a:cubicBezTo>
                    <a:cubicBezTo>
                      <a:pt x="1270" y="7948"/>
                      <a:pt x="1069" y="8439"/>
                      <a:pt x="910" y="8944"/>
                    </a:cubicBezTo>
                    <a:cubicBezTo>
                      <a:pt x="341" y="10740"/>
                      <a:pt x="107" y="12635"/>
                      <a:pt x="31" y="14518"/>
                    </a:cubicBezTo>
                    <a:cubicBezTo>
                      <a:pt x="6" y="15059"/>
                      <a:pt x="1" y="15617"/>
                      <a:pt x="182" y="16125"/>
                    </a:cubicBezTo>
                    <a:cubicBezTo>
                      <a:pt x="363" y="16638"/>
                      <a:pt x="768" y="17101"/>
                      <a:pt x="1298" y="17201"/>
                    </a:cubicBezTo>
                    <a:cubicBezTo>
                      <a:pt x="1376" y="17217"/>
                      <a:pt x="1455" y="17224"/>
                      <a:pt x="1534" y="17224"/>
                    </a:cubicBezTo>
                    <a:cubicBezTo>
                      <a:pt x="1843" y="17224"/>
                      <a:pt x="2153" y="17114"/>
                      <a:pt x="2422" y="16956"/>
                    </a:cubicBezTo>
                    <a:cubicBezTo>
                      <a:pt x="3139" y="16537"/>
                      <a:pt x="3633" y="15812"/>
                      <a:pt x="3926" y="15034"/>
                    </a:cubicBezTo>
                    <a:cubicBezTo>
                      <a:pt x="4219" y="14258"/>
                      <a:pt x="4331" y="13430"/>
                      <a:pt x="4439" y="12607"/>
                    </a:cubicBezTo>
                    <a:lnTo>
                      <a:pt x="4439" y="12607"/>
                    </a:lnTo>
                    <a:cubicBezTo>
                      <a:pt x="4425" y="13184"/>
                      <a:pt x="4459" y="13859"/>
                      <a:pt x="4933" y="14188"/>
                    </a:cubicBezTo>
                    <a:cubicBezTo>
                      <a:pt x="5092" y="14301"/>
                      <a:pt x="5276" y="14351"/>
                      <a:pt x="5465" y="14351"/>
                    </a:cubicBezTo>
                    <a:cubicBezTo>
                      <a:pt x="5825" y="14351"/>
                      <a:pt x="6202" y="14170"/>
                      <a:pt x="6451" y="13895"/>
                    </a:cubicBezTo>
                    <a:cubicBezTo>
                      <a:pt x="6827" y="13477"/>
                      <a:pt x="6981" y="12905"/>
                      <a:pt x="7104" y="12358"/>
                    </a:cubicBezTo>
                    <a:cubicBezTo>
                      <a:pt x="7140" y="13167"/>
                      <a:pt x="7424" y="14116"/>
                      <a:pt x="8197" y="14356"/>
                    </a:cubicBezTo>
                    <a:cubicBezTo>
                      <a:pt x="8317" y="14393"/>
                      <a:pt x="8440" y="14410"/>
                      <a:pt x="8565" y="14410"/>
                    </a:cubicBezTo>
                    <a:cubicBezTo>
                      <a:pt x="8814" y="14410"/>
                      <a:pt x="9066" y="14342"/>
                      <a:pt x="9294" y="14236"/>
                    </a:cubicBezTo>
                    <a:cubicBezTo>
                      <a:pt x="9955" y="13916"/>
                      <a:pt x="10412" y="13237"/>
                      <a:pt x="10507" y="12512"/>
                    </a:cubicBezTo>
                    <a:lnTo>
                      <a:pt x="10507" y="12512"/>
                    </a:lnTo>
                    <a:cubicBezTo>
                      <a:pt x="10583" y="13048"/>
                      <a:pt x="10801" y="13564"/>
                      <a:pt x="11138" y="13988"/>
                    </a:cubicBezTo>
                    <a:cubicBezTo>
                      <a:pt x="11305" y="14197"/>
                      <a:pt x="11509" y="14384"/>
                      <a:pt x="11754" y="14476"/>
                    </a:cubicBezTo>
                    <a:cubicBezTo>
                      <a:pt x="11863" y="14515"/>
                      <a:pt x="11974" y="14532"/>
                      <a:pt x="12085" y="14532"/>
                    </a:cubicBezTo>
                    <a:cubicBezTo>
                      <a:pt x="12548" y="14532"/>
                      <a:pt x="13013" y="14226"/>
                      <a:pt x="13328" y="13862"/>
                    </a:cubicBezTo>
                    <a:cubicBezTo>
                      <a:pt x="13752" y="13365"/>
                      <a:pt x="14031" y="12752"/>
                      <a:pt x="14123" y="12107"/>
                    </a:cubicBezTo>
                    <a:cubicBezTo>
                      <a:pt x="14176" y="12665"/>
                      <a:pt x="14232" y="13237"/>
                      <a:pt x="14466" y="13750"/>
                    </a:cubicBezTo>
                    <a:cubicBezTo>
                      <a:pt x="14697" y="14258"/>
                      <a:pt x="15152" y="14705"/>
                      <a:pt x="15710" y="14774"/>
                    </a:cubicBezTo>
                    <a:cubicBezTo>
                      <a:pt x="15761" y="14781"/>
                      <a:pt x="15811" y="14784"/>
                      <a:pt x="15861" y="14784"/>
                    </a:cubicBezTo>
                    <a:cubicBezTo>
                      <a:pt x="16409" y="14784"/>
                      <a:pt x="16928" y="14418"/>
                      <a:pt x="17217" y="13937"/>
                    </a:cubicBezTo>
                    <a:cubicBezTo>
                      <a:pt x="17381" y="13660"/>
                      <a:pt x="17479" y="13352"/>
                      <a:pt x="17534" y="13034"/>
                    </a:cubicBezTo>
                    <a:lnTo>
                      <a:pt x="17534" y="13034"/>
                    </a:lnTo>
                    <a:cubicBezTo>
                      <a:pt x="17610" y="13458"/>
                      <a:pt x="17839" y="13857"/>
                      <a:pt x="18185" y="14116"/>
                    </a:cubicBezTo>
                    <a:cubicBezTo>
                      <a:pt x="18478" y="14334"/>
                      <a:pt x="18842" y="14443"/>
                      <a:pt x="19205" y="14443"/>
                    </a:cubicBezTo>
                    <a:cubicBezTo>
                      <a:pt x="19562" y="14443"/>
                      <a:pt x="19919" y="14338"/>
                      <a:pt x="20207" y="14130"/>
                    </a:cubicBezTo>
                    <a:cubicBezTo>
                      <a:pt x="20721" y="13758"/>
                      <a:pt x="20986" y="13080"/>
                      <a:pt x="20885" y="12458"/>
                    </a:cubicBezTo>
                    <a:lnTo>
                      <a:pt x="20885" y="12458"/>
                    </a:lnTo>
                    <a:cubicBezTo>
                      <a:pt x="21073" y="13126"/>
                      <a:pt x="21431" y="13794"/>
                      <a:pt x="22079" y="13979"/>
                    </a:cubicBezTo>
                    <a:cubicBezTo>
                      <a:pt x="22185" y="14009"/>
                      <a:pt x="22294" y="14024"/>
                      <a:pt x="22403" y="14024"/>
                    </a:cubicBezTo>
                    <a:cubicBezTo>
                      <a:pt x="22798" y="14024"/>
                      <a:pt x="23194" y="13836"/>
                      <a:pt x="23452" y="13533"/>
                    </a:cubicBezTo>
                    <a:cubicBezTo>
                      <a:pt x="23610" y="13346"/>
                      <a:pt x="23716" y="13119"/>
                      <a:pt x="23771" y="12879"/>
                    </a:cubicBezTo>
                    <a:lnTo>
                      <a:pt x="23771" y="12879"/>
                    </a:lnTo>
                    <a:cubicBezTo>
                      <a:pt x="23835" y="13544"/>
                      <a:pt x="24092" y="14393"/>
                      <a:pt x="24991" y="14393"/>
                    </a:cubicBezTo>
                    <a:cubicBezTo>
                      <a:pt x="25003" y="14393"/>
                      <a:pt x="25015" y="14392"/>
                      <a:pt x="25028" y="14392"/>
                    </a:cubicBezTo>
                    <a:cubicBezTo>
                      <a:pt x="26548" y="14353"/>
                      <a:pt x="26624" y="12464"/>
                      <a:pt x="26624" y="12464"/>
                    </a:cubicBezTo>
                    <a:cubicBezTo>
                      <a:pt x="26624" y="12464"/>
                      <a:pt x="26768" y="18209"/>
                      <a:pt x="28649" y="18209"/>
                    </a:cubicBezTo>
                    <a:cubicBezTo>
                      <a:pt x="28676" y="18209"/>
                      <a:pt x="28703" y="18208"/>
                      <a:pt x="28730" y="18206"/>
                    </a:cubicBezTo>
                    <a:cubicBezTo>
                      <a:pt x="30108" y="18089"/>
                      <a:pt x="30064" y="15117"/>
                      <a:pt x="30061" y="14230"/>
                    </a:cubicBezTo>
                    <a:cubicBezTo>
                      <a:pt x="30041" y="11488"/>
                      <a:pt x="29288" y="8720"/>
                      <a:pt x="27832" y="6388"/>
                    </a:cubicBezTo>
                    <a:cubicBezTo>
                      <a:pt x="26350" y="4014"/>
                      <a:pt x="24121" y="2298"/>
                      <a:pt x="21541" y="1249"/>
                    </a:cubicBezTo>
                    <a:cubicBezTo>
                      <a:pt x="19487" y="412"/>
                      <a:pt x="17198" y="1"/>
                      <a:pt x="1490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9" name="Google Shape;7939;p61">
                <a:extLst>
                  <a:ext uri="{FF2B5EF4-FFF2-40B4-BE49-F238E27FC236}">
                    <a16:creationId xmlns:a16="http://schemas.microsoft.com/office/drawing/2014/main" id="{07F0B3E9-3029-F3CD-89A2-1D05452A4F9E}"/>
                  </a:ext>
                </a:extLst>
              </p:cNvPr>
              <p:cNvSpPr/>
              <p:nvPr/>
            </p:nvSpPr>
            <p:spPr>
              <a:xfrm>
                <a:off x="4421232" y="2807111"/>
                <a:ext cx="948550" cy="578321"/>
              </a:xfrm>
              <a:custGeom>
                <a:avLst/>
                <a:gdLst/>
                <a:ahLst/>
                <a:cxnLst/>
                <a:rect l="l" t="t" r="r" b="b"/>
                <a:pathLst>
                  <a:path w="30527" h="18612" extrusionOk="0">
                    <a:moveTo>
                      <a:pt x="15141" y="391"/>
                    </a:moveTo>
                    <a:cubicBezTo>
                      <a:pt x="16989" y="391"/>
                      <a:pt x="18842" y="656"/>
                      <a:pt x="20606" y="1224"/>
                    </a:cubicBezTo>
                    <a:cubicBezTo>
                      <a:pt x="22300" y="1768"/>
                      <a:pt x="23915" y="2602"/>
                      <a:pt x="25296" y="3732"/>
                    </a:cubicBezTo>
                    <a:cubicBezTo>
                      <a:pt x="26707" y="4890"/>
                      <a:pt x="27821" y="6332"/>
                      <a:pt x="28618" y="7972"/>
                    </a:cubicBezTo>
                    <a:cubicBezTo>
                      <a:pt x="29486" y="9749"/>
                      <a:pt x="29980" y="11716"/>
                      <a:pt x="30083" y="13691"/>
                    </a:cubicBezTo>
                    <a:cubicBezTo>
                      <a:pt x="30114" y="14269"/>
                      <a:pt x="30119" y="14855"/>
                      <a:pt x="30094" y="15435"/>
                    </a:cubicBezTo>
                    <a:cubicBezTo>
                      <a:pt x="30069" y="16024"/>
                      <a:pt x="30013" y="16621"/>
                      <a:pt x="29840" y="17184"/>
                    </a:cubicBezTo>
                    <a:cubicBezTo>
                      <a:pt x="29712" y="17611"/>
                      <a:pt x="29480" y="18108"/>
                      <a:pt x="29026" y="18191"/>
                    </a:cubicBezTo>
                    <a:cubicBezTo>
                      <a:pt x="28995" y="18200"/>
                      <a:pt x="28962" y="18202"/>
                      <a:pt x="28917" y="18202"/>
                    </a:cubicBezTo>
                    <a:cubicBezTo>
                      <a:pt x="28895" y="18202"/>
                      <a:pt x="28875" y="18202"/>
                      <a:pt x="28853" y="18200"/>
                    </a:cubicBezTo>
                    <a:cubicBezTo>
                      <a:pt x="28843" y="18200"/>
                      <a:pt x="28807" y="18194"/>
                      <a:pt x="28804" y="18194"/>
                    </a:cubicBezTo>
                    <a:cubicBezTo>
                      <a:pt x="28803" y="18194"/>
                      <a:pt x="28804" y="18194"/>
                      <a:pt x="28806" y="18194"/>
                    </a:cubicBezTo>
                    <a:lnTo>
                      <a:pt x="28806" y="18194"/>
                    </a:lnTo>
                    <a:cubicBezTo>
                      <a:pt x="28773" y="18187"/>
                      <a:pt x="28740" y="18182"/>
                      <a:pt x="28708" y="18172"/>
                    </a:cubicBezTo>
                    <a:cubicBezTo>
                      <a:pt x="28685" y="18166"/>
                      <a:pt x="28669" y="18158"/>
                      <a:pt x="28646" y="18152"/>
                    </a:cubicBezTo>
                    <a:cubicBezTo>
                      <a:pt x="28639" y="18149"/>
                      <a:pt x="28638" y="18148"/>
                      <a:pt x="28638" y="18148"/>
                    </a:cubicBezTo>
                    <a:lnTo>
                      <a:pt x="28638" y="18148"/>
                    </a:lnTo>
                    <a:cubicBezTo>
                      <a:pt x="28638" y="18148"/>
                      <a:pt x="28638" y="18148"/>
                      <a:pt x="28638" y="18148"/>
                    </a:cubicBezTo>
                    <a:cubicBezTo>
                      <a:pt x="28638" y="18148"/>
                      <a:pt x="28634" y="18147"/>
                      <a:pt x="28616" y="18138"/>
                    </a:cubicBezTo>
                    <a:cubicBezTo>
                      <a:pt x="28457" y="18057"/>
                      <a:pt x="28362" y="17976"/>
                      <a:pt x="28236" y="17826"/>
                    </a:cubicBezTo>
                    <a:cubicBezTo>
                      <a:pt x="27977" y="17519"/>
                      <a:pt x="27801" y="17070"/>
                      <a:pt x="27670" y="16665"/>
                    </a:cubicBezTo>
                    <a:cubicBezTo>
                      <a:pt x="27511" y="16160"/>
                      <a:pt x="27402" y="15641"/>
                      <a:pt x="27316" y="15117"/>
                    </a:cubicBezTo>
                    <a:cubicBezTo>
                      <a:pt x="27190" y="14347"/>
                      <a:pt x="27117" y="13566"/>
                      <a:pt x="27084" y="12785"/>
                    </a:cubicBezTo>
                    <a:cubicBezTo>
                      <a:pt x="27083" y="12763"/>
                      <a:pt x="27082" y="12741"/>
                      <a:pt x="27081" y="12718"/>
                    </a:cubicBezTo>
                    <a:lnTo>
                      <a:pt x="27081" y="12718"/>
                    </a:lnTo>
                    <a:cubicBezTo>
                      <a:pt x="27082" y="12700"/>
                      <a:pt x="27083" y="12683"/>
                      <a:pt x="27084" y="12665"/>
                    </a:cubicBezTo>
                    <a:lnTo>
                      <a:pt x="27079" y="12665"/>
                    </a:lnTo>
                    <a:cubicBezTo>
                      <a:pt x="27079" y="12662"/>
                      <a:pt x="27079" y="12659"/>
                      <a:pt x="27078" y="12656"/>
                    </a:cubicBezTo>
                    <a:cubicBezTo>
                      <a:pt x="27074" y="12525"/>
                      <a:pt x="26976" y="12460"/>
                      <a:pt x="26877" y="12460"/>
                    </a:cubicBezTo>
                    <a:cubicBezTo>
                      <a:pt x="26779" y="12460"/>
                      <a:pt x="26679" y="12525"/>
                      <a:pt x="26674" y="12656"/>
                    </a:cubicBezTo>
                    <a:cubicBezTo>
                      <a:pt x="26674" y="12673"/>
                      <a:pt x="26671" y="12690"/>
                      <a:pt x="26671" y="12707"/>
                    </a:cubicBezTo>
                    <a:cubicBezTo>
                      <a:pt x="26666" y="12729"/>
                      <a:pt x="26666" y="12748"/>
                      <a:pt x="26663" y="12765"/>
                    </a:cubicBezTo>
                    <a:cubicBezTo>
                      <a:pt x="26660" y="12782"/>
                      <a:pt x="26660" y="12790"/>
                      <a:pt x="26657" y="12804"/>
                    </a:cubicBezTo>
                    <a:cubicBezTo>
                      <a:pt x="26656" y="12810"/>
                      <a:pt x="26656" y="12812"/>
                      <a:pt x="26656" y="12812"/>
                    </a:cubicBezTo>
                    <a:cubicBezTo>
                      <a:pt x="26655" y="12812"/>
                      <a:pt x="26657" y="12799"/>
                      <a:pt x="26657" y="12799"/>
                    </a:cubicBezTo>
                    <a:lnTo>
                      <a:pt x="26657" y="12799"/>
                    </a:lnTo>
                    <a:cubicBezTo>
                      <a:pt x="26657" y="12799"/>
                      <a:pt x="26655" y="12805"/>
                      <a:pt x="26652" y="12827"/>
                    </a:cubicBezTo>
                    <a:cubicBezTo>
                      <a:pt x="26624" y="12986"/>
                      <a:pt x="26590" y="13147"/>
                      <a:pt x="26540" y="13304"/>
                    </a:cubicBezTo>
                    <a:cubicBezTo>
                      <a:pt x="26414" y="13691"/>
                      <a:pt x="26188" y="14062"/>
                      <a:pt x="25815" y="14252"/>
                    </a:cubicBezTo>
                    <a:cubicBezTo>
                      <a:pt x="25650" y="14337"/>
                      <a:pt x="25459" y="14383"/>
                      <a:pt x="25271" y="14383"/>
                    </a:cubicBezTo>
                    <a:cubicBezTo>
                      <a:pt x="25020" y="14383"/>
                      <a:pt x="24773" y="14300"/>
                      <a:pt x="24601" y="14115"/>
                    </a:cubicBezTo>
                    <a:cubicBezTo>
                      <a:pt x="24358" y="13856"/>
                      <a:pt x="24265" y="13447"/>
                      <a:pt x="24232" y="13105"/>
                    </a:cubicBezTo>
                    <a:lnTo>
                      <a:pt x="24232" y="13105"/>
                    </a:lnTo>
                    <a:cubicBezTo>
                      <a:pt x="24292" y="12823"/>
                      <a:pt x="24288" y="12528"/>
                      <a:pt x="24224" y="12246"/>
                    </a:cubicBezTo>
                    <a:cubicBezTo>
                      <a:pt x="24203" y="12144"/>
                      <a:pt x="24132" y="12100"/>
                      <a:pt x="24057" y="12100"/>
                    </a:cubicBezTo>
                    <a:cubicBezTo>
                      <a:pt x="23954" y="12100"/>
                      <a:pt x="23843" y="12179"/>
                      <a:pt x="23828" y="12299"/>
                    </a:cubicBezTo>
                    <a:cubicBezTo>
                      <a:pt x="23802" y="12543"/>
                      <a:pt x="23795" y="12806"/>
                      <a:pt x="23818" y="13068"/>
                    </a:cubicBezTo>
                    <a:lnTo>
                      <a:pt x="23818" y="13068"/>
                    </a:lnTo>
                    <a:cubicBezTo>
                      <a:pt x="23773" y="13241"/>
                      <a:pt x="23698" y="13404"/>
                      <a:pt x="23588" y="13546"/>
                    </a:cubicBezTo>
                    <a:cubicBezTo>
                      <a:pt x="23371" y="13828"/>
                      <a:pt x="23019" y="14012"/>
                      <a:pt x="22661" y="14012"/>
                    </a:cubicBezTo>
                    <a:cubicBezTo>
                      <a:pt x="22619" y="14012"/>
                      <a:pt x="22576" y="14009"/>
                      <a:pt x="22534" y="14004"/>
                    </a:cubicBezTo>
                    <a:cubicBezTo>
                      <a:pt x="21862" y="13922"/>
                      <a:pt x="21522" y="13242"/>
                      <a:pt x="21343" y="12633"/>
                    </a:cubicBezTo>
                    <a:lnTo>
                      <a:pt x="21343" y="12633"/>
                    </a:lnTo>
                    <a:cubicBezTo>
                      <a:pt x="21329" y="12537"/>
                      <a:pt x="21306" y="12442"/>
                      <a:pt x="21276" y="12349"/>
                    </a:cubicBezTo>
                    <a:cubicBezTo>
                      <a:pt x="21243" y="12250"/>
                      <a:pt x="21165" y="12206"/>
                      <a:pt x="21087" y="12206"/>
                    </a:cubicBezTo>
                    <a:cubicBezTo>
                      <a:pt x="20973" y="12206"/>
                      <a:pt x="20858" y="12298"/>
                      <a:pt x="20883" y="12443"/>
                    </a:cubicBezTo>
                    <a:lnTo>
                      <a:pt x="20883" y="12443"/>
                    </a:lnTo>
                    <a:cubicBezTo>
                      <a:pt x="20881" y="12443"/>
                      <a:pt x="20879" y="12444"/>
                      <a:pt x="20877" y="12444"/>
                    </a:cubicBezTo>
                    <a:cubicBezTo>
                      <a:pt x="21108" y="13161"/>
                      <a:pt x="20776" y="14004"/>
                      <a:pt x="20076" y="14308"/>
                    </a:cubicBezTo>
                    <a:cubicBezTo>
                      <a:pt x="19881" y="14392"/>
                      <a:pt x="19675" y="14433"/>
                      <a:pt x="19471" y="14433"/>
                    </a:cubicBezTo>
                    <a:cubicBezTo>
                      <a:pt x="18928" y="14433"/>
                      <a:pt x="18401" y="14146"/>
                      <a:pt x="18137" y="13641"/>
                    </a:cubicBezTo>
                    <a:cubicBezTo>
                      <a:pt x="18070" y="13513"/>
                      <a:pt x="18022" y="13378"/>
                      <a:pt x="17993" y="13240"/>
                    </a:cubicBezTo>
                    <a:lnTo>
                      <a:pt x="17993" y="13240"/>
                    </a:lnTo>
                    <a:cubicBezTo>
                      <a:pt x="18040" y="12955"/>
                      <a:pt x="18055" y="12665"/>
                      <a:pt x="18053" y="12377"/>
                    </a:cubicBezTo>
                    <a:cubicBezTo>
                      <a:pt x="18052" y="12249"/>
                      <a:pt x="17954" y="12180"/>
                      <a:pt x="17854" y="12180"/>
                    </a:cubicBezTo>
                    <a:cubicBezTo>
                      <a:pt x="17772" y="12180"/>
                      <a:pt x="17688" y="12226"/>
                      <a:pt x="17655" y="12324"/>
                    </a:cubicBezTo>
                    <a:cubicBezTo>
                      <a:pt x="17560" y="12607"/>
                      <a:pt x="17539" y="12906"/>
                      <a:pt x="17581" y="13196"/>
                    </a:cubicBezTo>
                    <a:lnTo>
                      <a:pt x="17581" y="13196"/>
                    </a:lnTo>
                    <a:cubicBezTo>
                      <a:pt x="17483" y="13762"/>
                      <a:pt x="17242" y="14294"/>
                      <a:pt x="16720" y="14598"/>
                    </a:cubicBezTo>
                    <a:cubicBezTo>
                      <a:pt x="16532" y="14707"/>
                      <a:pt x="16322" y="14770"/>
                      <a:pt x="16111" y="14770"/>
                    </a:cubicBezTo>
                    <a:cubicBezTo>
                      <a:pt x="15962" y="14770"/>
                      <a:pt x="15812" y="14739"/>
                      <a:pt x="15668" y="14671"/>
                    </a:cubicBezTo>
                    <a:cubicBezTo>
                      <a:pt x="15319" y="14509"/>
                      <a:pt x="15066" y="14196"/>
                      <a:pt x="14901" y="13853"/>
                    </a:cubicBezTo>
                    <a:cubicBezTo>
                      <a:pt x="14675" y="13373"/>
                      <a:pt x="14625" y="12818"/>
                      <a:pt x="14577" y="12296"/>
                    </a:cubicBezTo>
                    <a:cubicBezTo>
                      <a:pt x="14566" y="12193"/>
                      <a:pt x="14508" y="12110"/>
                      <a:pt x="14402" y="12096"/>
                    </a:cubicBezTo>
                    <a:cubicBezTo>
                      <a:pt x="14393" y="12094"/>
                      <a:pt x="14384" y="12094"/>
                      <a:pt x="14376" y="12094"/>
                    </a:cubicBezTo>
                    <a:cubicBezTo>
                      <a:pt x="14291" y="12094"/>
                      <a:pt x="14194" y="12152"/>
                      <a:pt x="14178" y="12241"/>
                    </a:cubicBezTo>
                    <a:cubicBezTo>
                      <a:pt x="14061" y="13027"/>
                      <a:pt x="13660" y="13887"/>
                      <a:pt x="12962" y="14319"/>
                    </a:cubicBezTo>
                    <a:cubicBezTo>
                      <a:pt x="12770" y="14436"/>
                      <a:pt x="12556" y="14514"/>
                      <a:pt x="12344" y="14514"/>
                    </a:cubicBezTo>
                    <a:cubicBezTo>
                      <a:pt x="12193" y="14514"/>
                      <a:pt x="12043" y="14475"/>
                      <a:pt x="11902" y="14383"/>
                    </a:cubicBezTo>
                    <a:cubicBezTo>
                      <a:pt x="11567" y="14171"/>
                      <a:pt x="11333" y="13783"/>
                      <a:pt x="11177" y="13432"/>
                    </a:cubicBezTo>
                    <a:cubicBezTo>
                      <a:pt x="11070" y="13193"/>
                      <a:pt x="10999" y="12942"/>
                      <a:pt x="10962" y="12687"/>
                    </a:cubicBezTo>
                    <a:lnTo>
                      <a:pt x="10962" y="12687"/>
                    </a:lnTo>
                    <a:cubicBezTo>
                      <a:pt x="10986" y="12469"/>
                      <a:pt x="10980" y="12248"/>
                      <a:pt x="10945" y="12028"/>
                    </a:cubicBezTo>
                    <a:lnTo>
                      <a:pt x="10945" y="12028"/>
                    </a:lnTo>
                    <a:cubicBezTo>
                      <a:pt x="10945" y="12026"/>
                      <a:pt x="10945" y="12025"/>
                      <a:pt x="10945" y="12023"/>
                    </a:cubicBezTo>
                    <a:lnTo>
                      <a:pt x="10945" y="12023"/>
                    </a:lnTo>
                    <a:lnTo>
                      <a:pt x="10944" y="12023"/>
                    </a:lnTo>
                    <a:lnTo>
                      <a:pt x="10944" y="12023"/>
                    </a:lnTo>
                    <a:cubicBezTo>
                      <a:pt x="10942" y="12009"/>
                      <a:pt x="10939" y="11995"/>
                      <a:pt x="10937" y="11981"/>
                    </a:cubicBezTo>
                    <a:cubicBezTo>
                      <a:pt x="10916" y="11879"/>
                      <a:pt x="10843" y="11836"/>
                      <a:pt x="10765" y="11836"/>
                    </a:cubicBezTo>
                    <a:cubicBezTo>
                      <a:pt x="10661" y="11836"/>
                      <a:pt x="10547" y="11913"/>
                      <a:pt x="10538" y="12034"/>
                    </a:cubicBezTo>
                    <a:cubicBezTo>
                      <a:pt x="10521" y="12254"/>
                      <a:pt x="10527" y="12482"/>
                      <a:pt x="10557" y="12711"/>
                    </a:cubicBezTo>
                    <a:lnTo>
                      <a:pt x="10557" y="12711"/>
                    </a:lnTo>
                    <a:cubicBezTo>
                      <a:pt x="10476" y="13233"/>
                      <a:pt x="10190" y="13728"/>
                      <a:pt x="9771" y="14046"/>
                    </a:cubicBezTo>
                    <a:cubicBezTo>
                      <a:pt x="9507" y="14246"/>
                      <a:pt x="9165" y="14395"/>
                      <a:pt x="8827" y="14395"/>
                    </a:cubicBezTo>
                    <a:cubicBezTo>
                      <a:pt x="8736" y="14395"/>
                      <a:pt x="8646" y="14385"/>
                      <a:pt x="8557" y="14361"/>
                    </a:cubicBezTo>
                    <a:cubicBezTo>
                      <a:pt x="8225" y="14272"/>
                      <a:pt x="7993" y="14018"/>
                      <a:pt x="7840" y="13722"/>
                    </a:cubicBezTo>
                    <a:cubicBezTo>
                      <a:pt x="7653" y="13359"/>
                      <a:pt x="7581" y="12944"/>
                      <a:pt x="7561" y="12539"/>
                    </a:cubicBezTo>
                    <a:cubicBezTo>
                      <a:pt x="7555" y="12417"/>
                      <a:pt x="7444" y="12342"/>
                      <a:pt x="7340" y="12342"/>
                    </a:cubicBezTo>
                    <a:cubicBezTo>
                      <a:pt x="7261" y="12342"/>
                      <a:pt x="7185" y="12386"/>
                      <a:pt x="7162" y="12486"/>
                    </a:cubicBezTo>
                    <a:cubicBezTo>
                      <a:pt x="6995" y="13220"/>
                      <a:pt x="6727" y="14210"/>
                      <a:pt x="5840" y="14325"/>
                    </a:cubicBezTo>
                    <a:cubicBezTo>
                      <a:pt x="5803" y="14329"/>
                      <a:pt x="5767" y="14332"/>
                      <a:pt x="5731" y="14332"/>
                    </a:cubicBezTo>
                    <a:cubicBezTo>
                      <a:pt x="5426" y="14332"/>
                      <a:pt x="5169" y="14163"/>
                      <a:pt x="5039" y="13878"/>
                    </a:cubicBezTo>
                    <a:cubicBezTo>
                      <a:pt x="4886" y="13543"/>
                      <a:pt x="4891" y="13150"/>
                      <a:pt x="4900" y="12790"/>
                    </a:cubicBezTo>
                    <a:cubicBezTo>
                      <a:pt x="4902" y="12658"/>
                      <a:pt x="4813" y="12596"/>
                      <a:pt x="4717" y="12596"/>
                    </a:cubicBezTo>
                    <a:cubicBezTo>
                      <a:pt x="4618" y="12596"/>
                      <a:pt x="4512" y="12663"/>
                      <a:pt x="4495" y="12790"/>
                    </a:cubicBezTo>
                    <a:cubicBezTo>
                      <a:pt x="4495" y="12793"/>
                      <a:pt x="4494" y="12796"/>
                      <a:pt x="4494" y="12799"/>
                    </a:cubicBezTo>
                    <a:lnTo>
                      <a:pt x="4492" y="12799"/>
                    </a:lnTo>
                    <a:cubicBezTo>
                      <a:pt x="4492" y="12804"/>
                      <a:pt x="4492" y="12809"/>
                      <a:pt x="4492" y="12814"/>
                    </a:cubicBezTo>
                    <a:lnTo>
                      <a:pt x="4492" y="12814"/>
                    </a:lnTo>
                    <a:cubicBezTo>
                      <a:pt x="4325" y="14063"/>
                      <a:pt x="4130" y="15430"/>
                      <a:pt x="3256" y="16403"/>
                    </a:cubicBezTo>
                    <a:cubicBezTo>
                      <a:pt x="2889" y="16810"/>
                      <a:pt x="2361" y="17202"/>
                      <a:pt x="1791" y="17202"/>
                    </a:cubicBezTo>
                    <a:cubicBezTo>
                      <a:pt x="1772" y="17202"/>
                      <a:pt x="1753" y="17202"/>
                      <a:pt x="1733" y="17201"/>
                    </a:cubicBezTo>
                    <a:cubicBezTo>
                      <a:pt x="1181" y="17179"/>
                      <a:pt x="776" y="16690"/>
                      <a:pt x="617" y="16202"/>
                    </a:cubicBezTo>
                    <a:cubicBezTo>
                      <a:pt x="408" y="15560"/>
                      <a:pt x="481" y="14849"/>
                      <a:pt x="517" y="14185"/>
                    </a:cubicBezTo>
                    <a:cubicBezTo>
                      <a:pt x="559" y="13482"/>
                      <a:pt x="620" y="12773"/>
                      <a:pt x="718" y="12076"/>
                    </a:cubicBezTo>
                    <a:cubicBezTo>
                      <a:pt x="913" y="10709"/>
                      <a:pt x="1223" y="9328"/>
                      <a:pt x="1789" y="8062"/>
                    </a:cubicBezTo>
                    <a:cubicBezTo>
                      <a:pt x="2380" y="6739"/>
                      <a:pt x="3187" y="5520"/>
                      <a:pt x="4185" y="4474"/>
                    </a:cubicBezTo>
                    <a:cubicBezTo>
                      <a:pt x="4192" y="4467"/>
                      <a:pt x="4198" y="4459"/>
                      <a:pt x="4204" y="4452"/>
                    </a:cubicBezTo>
                    <a:lnTo>
                      <a:pt x="4204" y="4452"/>
                    </a:lnTo>
                    <a:cubicBezTo>
                      <a:pt x="5608" y="2998"/>
                      <a:pt x="7371" y="1995"/>
                      <a:pt x="9277" y="1347"/>
                    </a:cubicBezTo>
                    <a:cubicBezTo>
                      <a:pt x="11098" y="730"/>
                      <a:pt x="13021" y="415"/>
                      <a:pt x="14943" y="392"/>
                    </a:cubicBezTo>
                    <a:cubicBezTo>
                      <a:pt x="15009" y="392"/>
                      <a:pt x="15075" y="391"/>
                      <a:pt x="15141" y="391"/>
                    </a:cubicBezTo>
                    <a:close/>
                    <a:moveTo>
                      <a:pt x="15146" y="1"/>
                    </a:moveTo>
                    <a:cubicBezTo>
                      <a:pt x="13597" y="1"/>
                      <a:pt x="12047" y="188"/>
                      <a:pt x="10549" y="565"/>
                    </a:cubicBezTo>
                    <a:cubicBezTo>
                      <a:pt x="8557" y="1065"/>
                      <a:pt x="6621" y="1893"/>
                      <a:pt x="5011" y="3177"/>
                    </a:cubicBezTo>
                    <a:cubicBezTo>
                      <a:pt x="4618" y="3480"/>
                      <a:pt x="4245" y="3829"/>
                      <a:pt x="3888" y="4194"/>
                    </a:cubicBezTo>
                    <a:lnTo>
                      <a:pt x="3888" y="4194"/>
                    </a:lnTo>
                    <a:cubicBezTo>
                      <a:pt x="3888" y="4194"/>
                      <a:pt x="3887" y="4194"/>
                      <a:pt x="3887" y="4195"/>
                    </a:cubicBezTo>
                    <a:cubicBezTo>
                      <a:pt x="3887" y="4195"/>
                      <a:pt x="3887" y="4195"/>
                      <a:pt x="3887" y="4195"/>
                    </a:cubicBezTo>
                    <a:lnTo>
                      <a:pt x="3887" y="4195"/>
                    </a:lnTo>
                    <a:cubicBezTo>
                      <a:pt x="3886" y="4195"/>
                      <a:pt x="3886" y="4196"/>
                      <a:pt x="3885" y="4197"/>
                    </a:cubicBezTo>
                    <a:lnTo>
                      <a:pt x="3885" y="4197"/>
                    </a:lnTo>
                    <a:cubicBezTo>
                      <a:pt x="2932" y="5203"/>
                      <a:pt x="2143" y="6358"/>
                      <a:pt x="1552" y="7610"/>
                    </a:cubicBezTo>
                    <a:cubicBezTo>
                      <a:pt x="907" y="8965"/>
                      <a:pt x="545" y="10438"/>
                      <a:pt x="330" y="11920"/>
                    </a:cubicBezTo>
                    <a:cubicBezTo>
                      <a:pt x="224" y="12673"/>
                      <a:pt x="149" y="13432"/>
                      <a:pt x="107" y="14193"/>
                    </a:cubicBezTo>
                    <a:cubicBezTo>
                      <a:pt x="70" y="14894"/>
                      <a:pt x="1" y="15641"/>
                      <a:pt x="224" y="16317"/>
                    </a:cubicBezTo>
                    <a:cubicBezTo>
                      <a:pt x="405" y="16877"/>
                      <a:pt x="824" y="17407"/>
                      <a:pt x="1412" y="17569"/>
                    </a:cubicBezTo>
                    <a:cubicBezTo>
                      <a:pt x="1537" y="17603"/>
                      <a:pt x="1662" y="17618"/>
                      <a:pt x="1787" y="17618"/>
                    </a:cubicBezTo>
                    <a:cubicBezTo>
                      <a:pt x="2322" y="17618"/>
                      <a:pt x="2841" y="17333"/>
                      <a:pt x="3240" y="16989"/>
                    </a:cubicBezTo>
                    <a:cubicBezTo>
                      <a:pt x="4104" y="16250"/>
                      <a:pt x="4476" y="15190"/>
                      <a:pt x="4692" y="14102"/>
                    </a:cubicBezTo>
                    <a:lnTo>
                      <a:pt x="4692" y="14102"/>
                    </a:lnTo>
                    <a:cubicBezTo>
                      <a:pt x="4696" y="14110"/>
                      <a:pt x="4700" y="14118"/>
                      <a:pt x="4704" y="14127"/>
                    </a:cubicBezTo>
                    <a:cubicBezTo>
                      <a:pt x="4902" y="14512"/>
                      <a:pt x="5292" y="14747"/>
                      <a:pt x="5718" y="14747"/>
                    </a:cubicBezTo>
                    <a:cubicBezTo>
                      <a:pt x="5748" y="14747"/>
                      <a:pt x="5778" y="14745"/>
                      <a:pt x="5809" y="14743"/>
                    </a:cubicBezTo>
                    <a:cubicBezTo>
                      <a:pt x="6294" y="14707"/>
                      <a:pt x="6716" y="14433"/>
                      <a:pt x="6998" y="14043"/>
                    </a:cubicBezTo>
                    <a:cubicBezTo>
                      <a:pt x="7124" y="13867"/>
                      <a:pt x="7222" y="13676"/>
                      <a:pt x="7301" y="13475"/>
                    </a:cubicBezTo>
                    <a:lnTo>
                      <a:pt x="7301" y="13475"/>
                    </a:lnTo>
                    <a:cubicBezTo>
                      <a:pt x="7460" y="14014"/>
                      <a:pt x="7764" y="14501"/>
                      <a:pt x="8306" y="14715"/>
                    </a:cubicBezTo>
                    <a:cubicBezTo>
                      <a:pt x="8482" y="14785"/>
                      <a:pt x="8661" y="14816"/>
                      <a:pt x="8839" y="14816"/>
                    </a:cubicBezTo>
                    <a:cubicBezTo>
                      <a:pt x="9627" y="14816"/>
                      <a:pt x="10390" y="14198"/>
                      <a:pt x="10722" y="13513"/>
                    </a:cubicBezTo>
                    <a:cubicBezTo>
                      <a:pt x="10729" y="13498"/>
                      <a:pt x="10736" y="13484"/>
                      <a:pt x="10743" y="13469"/>
                    </a:cubicBezTo>
                    <a:lnTo>
                      <a:pt x="10743" y="13469"/>
                    </a:lnTo>
                    <a:cubicBezTo>
                      <a:pt x="10917" y="13937"/>
                      <a:pt x="11196" y="14362"/>
                      <a:pt x="11578" y="14659"/>
                    </a:cubicBezTo>
                    <a:cubicBezTo>
                      <a:pt x="11822" y="14849"/>
                      <a:pt x="12079" y="14929"/>
                      <a:pt x="12332" y="14929"/>
                    </a:cubicBezTo>
                    <a:cubicBezTo>
                      <a:pt x="12966" y="14929"/>
                      <a:pt x="13583" y="14431"/>
                      <a:pt x="13955" y="13903"/>
                    </a:cubicBezTo>
                    <a:cubicBezTo>
                      <a:pt x="14094" y="13706"/>
                      <a:pt x="14212" y="13493"/>
                      <a:pt x="14309" y="13272"/>
                    </a:cubicBezTo>
                    <a:lnTo>
                      <a:pt x="14309" y="13272"/>
                    </a:lnTo>
                    <a:cubicBezTo>
                      <a:pt x="14450" y="13959"/>
                      <a:pt x="14728" y="14609"/>
                      <a:pt x="15372" y="14977"/>
                    </a:cubicBezTo>
                    <a:cubicBezTo>
                      <a:pt x="15610" y="15115"/>
                      <a:pt x="15859" y="15177"/>
                      <a:pt x="16104" y="15177"/>
                    </a:cubicBezTo>
                    <a:cubicBezTo>
                      <a:pt x="16768" y="15177"/>
                      <a:pt x="17405" y="14724"/>
                      <a:pt x="17719" y="14107"/>
                    </a:cubicBezTo>
                    <a:cubicBezTo>
                      <a:pt x="17755" y="14036"/>
                      <a:pt x="17787" y="13963"/>
                      <a:pt x="17816" y="13890"/>
                    </a:cubicBezTo>
                    <a:lnTo>
                      <a:pt x="17816" y="13890"/>
                    </a:lnTo>
                    <a:cubicBezTo>
                      <a:pt x="18006" y="14230"/>
                      <a:pt x="18296" y="14513"/>
                      <a:pt x="18664" y="14673"/>
                    </a:cubicBezTo>
                    <a:cubicBezTo>
                      <a:pt x="18918" y="14784"/>
                      <a:pt x="19187" y="14838"/>
                      <a:pt x="19454" y="14838"/>
                    </a:cubicBezTo>
                    <a:cubicBezTo>
                      <a:pt x="20128" y="14838"/>
                      <a:pt x="20785" y="14497"/>
                      <a:pt x="21122" y="13875"/>
                    </a:cubicBezTo>
                    <a:cubicBezTo>
                      <a:pt x="21184" y="13762"/>
                      <a:pt x="21234" y="13642"/>
                      <a:pt x="21273" y="13519"/>
                    </a:cubicBezTo>
                    <a:lnTo>
                      <a:pt x="21273" y="13519"/>
                    </a:lnTo>
                    <a:cubicBezTo>
                      <a:pt x="21448" y="13827"/>
                      <a:pt x="21682" y="14094"/>
                      <a:pt x="21998" y="14260"/>
                    </a:cubicBezTo>
                    <a:cubicBezTo>
                      <a:pt x="22210" y="14371"/>
                      <a:pt x="22436" y="14422"/>
                      <a:pt x="22662" y="14422"/>
                    </a:cubicBezTo>
                    <a:cubicBezTo>
                      <a:pt x="23162" y="14422"/>
                      <a:pt x="23654" y="14170"/>
                      <a:pt x="23953" y="13752"/>
                    </a:cubicBezTo>
                    <a:lnTo>
                      <a:pt x="23953" y="13752"/>
                    </a:lnTo>
                    <a:cubicBezTo>
                      <a:pt x="24029" y="13978"/>
                      <a:pt x="24137" y="14188"/>
                      <a:pt x="24286" y="14366"/>
                    </a:cubicBezTo>
                    <a:cubicBezTo>
                      <a:pt x="24533" y="14665"/>
                      <a:pt x="24899" y="14796"/>
                      <a:pt x="25272" y="14796"/>
                    </a:cubicBezTo>
                    <a:cubicBezTo>
                      <a:pt x="25439" y="14796"/>
                      <a:pt x="25608" y="14770"/>
                      <a:pt x="25767" y="14721"/>
                    </a:cubicBezTo>
                    <a:cubicBezTo>
                      <a:pt x="26214" y="14582"/>
                      <a:pt x="26541" y="14256"/>
                      <a:pt x="26757" y="13860"/>
                    </a:cubicBezTo>
                    <a:lnTo>
                      <a:pt x="26757" y="13860"/>
                    </a:lnTo>
                    <a:cubicBezTo>
                      <a:pt x="26778" y="14083"/>
                      <a:pt x="26803" y="14306"/>
                      <a:pt x="26830" y="14528"/>
                    </a:cubicBezTo>
                    <a:cubicBezTo>
                      <a:pt x="26964" y="15574"/>
                      <a:pt x="27137" y="16688"/>
                      <a:pt x="27628" y="17636"/>
                    </a:cubicBezTo>
                    <a:cubicBezTo>
                      <a:pt x="27818" y="17993"/>
                      <a:pt x="28083" y="18356"/>
                      <a:pt x="28462" y="18520"/>
                    </a:cubicBezTo>
                    <a:cubicBezTo>
                      <a:pt x="28605" y="18582"/>
                      <a:pt x="28754" y="18612"/>
                      <a:pt x="28902" y="18612"/>
                    </a:cubicBezTo>
                    <a:cubicBezTo>
                      <a:pt x="29214" y="18612"/>
                      <a:pt x="29519" y="18480"/>
                      <a:pt x="29743" y="18241"/>
                    </a:cubicBezTo>
                    <a:cubicBezTo>
                      <a:pt x="30133" y="17817"/>
                      <a:pt x="30289" y="17206"/>
                      <a:pt x="30382" y="16651"/>
                    </a:cubicBezTo>
                    <a:cubicBezTo>
                      <a:pt x="30479" y="16063"/>
                      <a:pt x="30510" y="15463"/>
                      <a:pt x="30513" y="14866"/>
                    </a:cubicBezTo>
                    <a:cubicBezTo>
                      <a:pt x="30527" y="13033"/>
                      <a:pt x="30273" y="11211"/>
                      <a:pt x="29673" y="9476"/>
                    </a:cubicBezTo>
                    <a:cubicBezTo>
                      <a:pt x="29042" y="7635"/>
                      <a:pt x="28058" y="5911"/>
                      <a:pt x="26707" y="4499"/>
                    </a:cubicBezTo>
                    <a:cubicBezTo>
                      <a:pt x="25449" y="3179"/>
                      <a:pt x="23909" y="2147"/>
                      <a:pt x="22241" y="1422"/>
                    </a:cubicBezTo>
                    <a:cubicBezTo>
                      <a:pt x="20428" y="632"/>
                      <a:pt x="18483" y="189"/>
                      <a:pt x="16511" y="49"/>
                    </a:cubicBezTo>
                    <a:cubicBezTo>
                      <a:pt x="16057" y="17"/>
                      <a:pt x="15602" y="1"/>
                      <a:pt x="151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30" name="Google Shape;9159;p70">
            <a:extLst>
              <a:ext uri="{FF2B5EF4-FFF2-40B4-BE49-F238E27FC236}">
                <a16:creationId xmlns:a16="http://schemas.microsoft.com/office/drawing/2014/main" id="{0013938B-67F5-7646-9E91-449956894B3A}"/>
              </a:ext>
            </a:extLst>
          </p:cNvPr>
          <p:cNvGrpSpPr/>
          <p:nvPr/>
        </p:nvGrpSpPr>
        <p:grpSpPr>
          <a:xfrm>
            <a:off x="7795898" y="-34685"/>
            <a:ext cx="1276601" cy="1276663"/>
            <a:chOff x="2152414" y="3823187"/>
            <a:chExt cx="1276601" cy="1276663"/>
          </a:xfrm>
        </p:grpSpPr>
        <p:sp>
          <p:nvSpPr>
            <p:cNvPr id="56331" name="Google Shape;9160;p70">
              <a:extLst>
                <a:ext uri="{FF2B5EF4-FFF2-40B4-BE49-F238E27FC236}">
                  <a16:creationId xmlns:a16="http://schemas.microsoft.com/office/drawing/2014/main" id="{253AC53E-3621-F727-6890-D1E6E3901302}"/>
                </a:ext>
              </a:extLst>
            </p:cNvPr>
            <p:cNvSpPr/>
            <p:nvPr/>
          </p:nvSpPr>
          <p:spPr>
            <a:xfrm>
              <a:off x="2152414" y="3823187"/>
              <a:ext cx="1276601" cy="1276663"/>
            </a:xfrm>
            <a:custGeom>
              <a:avLst/>
              <a:gdLst/>
              <a:ahLst/>
              <a:cxnLst/>
              <a:rect l="l" t="t" r="r" b="b"/>
              <a:pathLst>
                <a:path w="41184" h="41186" extrusionOk="0">
                  <a:moveTo>
                    <a:pt x="20592" y="0"/>
                  </a:moveTo>
                  <a:cubicBezTo>
                    <a:pt x="15129" y="0"/>
                    <a:pt x="9893" y="2171"/>
                    <a:pt x="6032" y="6032"/>
                  </a:cubicBezTo>
                  <a:cubicBezTo>
                    <a:pt x="2168" y="9893"/>
                    <a:pt x="0" y="15132"/>
                    <a:pt x="0" y="20595"/>
                  </a:cubicBezTo>
                  <a:cubicBezTo>
                    <a:pt x="0" y="26054"/>
                    <a:pt x="2168" y="31293"/>
                    <a:pt x="6032" y="35154"/>
                  </a:cubicBezTo>
                  <a:cubicBezTo>
                    <a:pt x="9893" y="39015"/>
                    <a:pt x="15129" y="41186"/>
                    <a:pt x="20592" y="41186"/>
                  </a:cubicBezTo>
                  <a:cubicBezTo>
                    <a:pt x="26054" y="41186"/>
                    <a:pt x="31291" y="39015"/>
                    <a:pt x="35152" y="35154"/>
                  </a:cubicBezTo>
                  <a:cubicBezTo>
                    <a:pt x="39015" y="31293"/>
                    <a:pt x="41183" y="26054"/>
                    <a:pt x="41183" y="20595"/>
                  </a:cubicBezTo>
                  <a:cubicBezTo>
                    <a:pt x="41183" y="15132"/>
                    <a:pt x="39015" y="9893"/>
                    <a:pt x="35152" y="6032"/>
                  </a:cubicBezTo>
                  <a:cubicBezTo>
                    <a:pt x="31291" y="2171"/>
                    <a:pt x="26054" y="0"/>
                    <a:pt x="20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32" name="Google Shape;9161;p70">
              <a:extLst>
                <a:ext uri="{FF2B5EF4-FFF2-40B4-BE49-F238E27FC236}">
                  <a16:creationId xmlns:a16="http://schemas.microsoft.com/office/drawing/2014/main" id="{1A8E4DEA-BA8B-FF1A-0BA9-C774F8EF9DDB}"/>
                </a:ext>
              </a:extLst>
            </p:cNvPr>
            <p:cNvGrpSpPr/>
            <p:nvPr/>
          </p:nvGrpSpPr>
          <p:grpSpPr>
            <a:xfrm>
              <a:off x="2201763" y="3884995"/>
              <a:ext cx="1171340" cy="1171402"/>
              <a:chOff x="2201763" y="3884995"/>
              <a:chExt cx="1171340" cy="1171402"/>
            </a:xfrm>
          </p:grpSpPr>
          <p:sp>
            <p:nvSpPr>
              <p:cNvPr id="56333" name="Google Shape;9162;p70">
                <a:extLst>
                  <a:ext uri="{FF2B5EF4-FFF2-40B4-BE49-F238E27FC236}">
                    <a16:creationId xmlns:a16="http://schemas.microsoft.com/office/drawing/2014/main" id="{8CCD1CDD-4BCF-ED7A-F303-7FB08A4054FD}"/>
                  </a:ext>
                </a:extLst>
              </p:cNvPr>
              <p:cNvSpPr/>
              <p:nvPr/>
            </p:nvSpPr>
            <p:spPr>
              <a:xfrm>
                <a:off x="2208009" y="3891303"/>
                <a:ext cx="1158849" cy="1158756"/>
              </a:xfrm>
              <a:custGeom>
                <a:avLst/>
                <a:gdLst/>
                <a:ahLst/>
                <a:cxnLst/>
                <a:rect l="l" t="t" r="r" b="b"/>
                <a:pathLst>
                  <a:path w="37295" h="37292" extrusionOk="0">
                    <a:moveTo>
                      <a:pt x="18648" y="1"/>
                    </a:moveTo>
                    <a:cubicBezTo>
                      <a:pt x="13701" y="1"/>
                      <a:pt x="8959" y="1965"/>
                      <a:pt x="5463" y="5460"/>
                    </a:cubicBezTo>
                    <a:cubicBezTo>
                      <a:pt x="1965" y="8959"/>
                      <a:pt x="1" y="13701"/>
                      <a:pt x="1" y="18648"/>
                    </a:cubicBezTo>
                    <a:cubicBezTo>
                      <a:pt x="1" y="23591"/>
                      <a:pt x="1965" y="28334"/>
                      <a:pt x="5463" y="31832"/>
                    </a:cubicBezTo>
                    <a:cubicBezTo>
                      <a:pt x="8959" y="35328"/>
                      <a:pt x="13701" y="37292"/>
                      <a:pt x="18648" y="37292"/>
                    </a:cubicBezTo>
                    <a:cubicBezTo>
                      <a:pt x="23594" y="37292"/>
                      <a:pt x="28337" y="35328"/>
                      <a:pt x="31832" y="31832"/>
                    </a:cubicBezTo>
                    <a:cubicBezTo>
                      <a:pt x="35331" y="28334"/>
                      <a:pt x="37295" y="23591"/>
                      <a:pt x="37295" y="18648"/>
                    </a:cubicBezTo>
                    <a:cubicBezTo>
                      <a:pt x="37295" y="13701"/>
                      <a:pt x="35331" y="8959"/>
                      <a:pt x="31832" y="5460"/>
                    </a:cubicBezTo>
                    <a:cubicBezTo>
                      <a:pt x="28337" y="1965"/>
                      <a:pt x="23594" y="1"/>
                      <a:pt x="18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4" name="Google Shape;9163;p70">
                <a:extLst>
                  <a:ext uri="{FF2B5EF4-FFF2-40B4-BE49-F238E27FC236}">
                    <a16:creationId xmlns:a16="http://schemas.microsoft.com/office/drawing/2014/main" id="{B7226C3A-BD8F-D96E-2DBC-B10DFB1F52C8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5" name="Google Shape;9164;p70">
                <a:extLst>
                  <a:ext uri="{FF2B5EF4-FFF2-40B4-BE49-F238E27FC236}">
                    <a16:creationId xmlns:a16="http://schemas.microsoft.com/office/drawing/2014/main" id="{75AAE189-8053-9510-AD87-DD27D03330C5}"/>
                  </a:ext>
                </a:extLst>
              </p:cNvPr>
              <p:cNvSpPr/>
              <p:nvPr/>
            </p:nvSpPr>
            <p:spPr>
              <a:xfrm>
                <a:off x="2705595" y="3944032"/>
                <a:ext cx="158687" cy="146258"/>
              </a:xfrm>
              <a:custGeom>
                <a:avLst/>
                <a:gdLst/>
                <a:ahLst/>
                <a:cxnLst/>
                <a:rect l="l" t="t" r="r" b="b"/>
                <a:pathLst>
                  <a:path w="5107" h="4707" extrusionOk="0">
                    <a:moveTo>
                      <a:pt x="4000" y="1"/>
                    </a:moveTo>
                    <a:cubicBezTo>
                      <a:pt x="3715" y="1"/>
                      <a:pt x="3422" y="84"/>
                      <a:pt x="3150" y="176"/>
                    </a:cubicBezTo>
                    <a:cubicBezTo>
                      <a:pt x="2824" y="286"/>
                      <a:pt x="2482" y="408"/>
                      <a:pt x="2143" y="408"/>
                    </a:cubicBezTo>
                    <a:cubicBezTo>
                      <a:pt x="2061" y="408"/>
                      <a:pt x="1979" y="401"/>
                      <a:pt x="1897" y="385"/>
                    </a:cubicBezTo>
                    <a:cubicBezTo>
                      <a:pt x="1654" y="338"/>
                      <a:pt x="1403" y="210"/>
                      <a:pt x="1167" y="210"/>
                    </a:cubicBezTo>
                    <a:cubicBezTo>
                      <a:pt x="1092" y="210"/>
                      <a:pt x="1018" y="223"/>
                      <a:pt x="946" y="257"/>
                    </a:cubicBezTo>
                    <a:cubicBezTo>
                      <a:pt x="720" y="360"/>
                      <a:pt x="592" y="633"/>
                      <a:pt x="349" y="700"/>
                    </a:cubicBezTo>
                    <a:cubicBezTo>
                      <a:pt x="232" y="731"/>
                      <a:pt x="64" y="731"/>
                      <a:pt x="28" y="848"/>
                    </a:cubicBezTo>
                    <a:cubicBezTo>
                      <a:pt x="0" y="946"/>
                      <a:pt x="95" y="1038"/>
                      <a:pt x="190" y="1063"/>
                    </a:cubicBezTo>
                    <a:cubicBezTo>
                      <a:pt x="282" y="1085"/>
                      <a:pt x="391" y="1071"/>
                      <a:pt x="488" y="1093"/>
                    </a:cubicBezTo>
                    <a:cubicBezTo>
                      <a:pt x="753" y="1149"/>
                      <a:pt x="879" y="1439"/>
                      <a:pt x="1018" y="1668"/>
                    </a:cubicBezTo>
                    <a:cubicBezTo>
                      <a:pt x="1180" y="1936"/>
                      <a:pt x="1409" y="2198"/>
                      <a:pt x="1384" y="2508"/>
                    </a:cubicBezTo>
                    <a:cubicBezTo>
                      <a:pt x="1367" y="2703"/>
                      <a:pt x="1253" y="2871"/>
                      <a:pt x="1175" y="3049"/>
                    </a:cubicBezTo>
                    <a:cubicBezTo>
                      <a:pt x="1071" y="3295"/>
                      <a:pt x="1038" y="3565"/>
                      <a:pt x="1080" y="3827"/>
                    </a:cubicBezTo>
                    <a:cubicBezTo>
                      <a:pt x="1130" y="4168"/>
                      <a:pt x="1328" y="4500"/>
                      <a:pt x="1641" y="4648"/>
                    </a:cubicBezTo>
                    <a:cubicBezTo>
                      <a:pt x="1722" y="4685"/>
                      <a:pt x="1814" y="4707"/>
                      <a:pt x="1903" y="4707"/>
                    </a:cubicBezTo>
                    <a:cubicBezTo>
                      <a:pt x="2014" y="4707"/>
                      <a:pt x="2120" y="4673"/>
                      <a:pt x="2196" y="4595"/>
                    </a:cubicBezTo>
                    <a:cubicBezTo>
                      <a:pt x="2352" y="4427"/>
                      <a:pt x="2316" y="4134"/>
                      <a:pt x="2489" y="3978"/>
                    </a:cubicBezTo>
                    <a:cubicBezTo>
                      <a:pt x="2659" y="3825"/>
                      <a:pt x="2955" y="3886"/>
                      <a:pt x="3130" y="3735"/>
                    </a:cubicBezTo>
                    <a:cubicBezTo>
                      <a:pt x="3331" y="3562"/>
                      <a:pt x="3273" y="3191"/>
                      <a:pt x="3493" y="3035"/>
                    </a:cubicBezTo>
                    <a:cubicBezTo>
                      <a:pt x="3563" y="2985"/>
                      <a:pt x="3652" y="2971"/>
                      <a:pt x="3741" y="2971"/>
                    </a:cubicBezTo>
                    <a:cubicBezTo>
                      <a:pt x="3787" y="2971"/>
                      <a:pt x="3834" y="2975"/>
                      <a:pt x="3878" y="2979"/>
                    </a:cubicBezTo>
                    <a:cubicBezTo>
                      <a:pt x="3948" y="2987"/>
                      <a:pt x="4019" y="2996"/>
                      <a:pt x="4088" y="2996"/>
                    </a:cubicBezTo>
                    <a:cubicBezTo>
                      <a:pt x="4152" y="2996"/>
                      <a:pt x="4215" y="2988"/>
                      <a:pt x="4274" y="2963"/>
                    </a:cubicBezTo>
                    <a:cubicBezTo>
                      <a:pt x="4394" y="2910"/>
                      <a:pt x="4483" y="2748"/>
                      <a:pt x="4408" y="2642"/>
                    </a:cubicBezTo>
                    <a:cubicBezTo>
                      <a:pt x="4377" y="2597"/>
                      <a:pt x="4322" y="2564"/>
                      <a:pt x="4302" y="2513"/>
                    </a:cubicBezTo>
                    <a:cubicBezTo>
                      <a:pt x="4224" y="2338"/>
                      <a:pt x="4559" y="2142"/>
                      <a:pt x="4441" y="1992"/>
                    </a:cubicBezTo>
                    <a:cubicBezTo>
                      <a:pt x="4539" y="1769"/>
                      <a:pt x="4986" y="1844"/>
                      <a:pt x="5013" y="1601"/>
                    </a:cubicBezTo>
                    <a:cubicBezTo>
                      <a:pt x="5027" y="1476"/>
                      <a:pt x="4896" y="1384"/>
                      <a:pt x="4860" y="1264"/>
                    </a:cubicBezTo>
                    <a:cubicBezTo>
                      <a:pt x="4790" y="1057"/>
                      <a:pt x="4988" y="867"/>
                      <a:pt x="5041" y="653"/>
                    </a:cubicBezTo>
                    <a:cubicBezTo>
                      <a:pt x="5106" y="382"/>
                      <a:pt x="4857" y="91"/>
                      <a:pt x="4583" y="91"/>
                    </a:cubicBezTo>
                    <a:cubicBezTo>
                      <a:pt x="4552" y="91"/>
                      <a:pt x="4520" y="95"/>
                      <a:pt x="4489" y="103"/>
                    </a:cubicBezTo>
                    <a:cubicBezTo>
                      <a:pt x="4333" y="30"/>
                      <a:pt x="4168" y="1"/>
                      <a:pt x="40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6" name="Google Shape;9165;p70">
                <a:extLst>
                  <a:ext uri="{FF2B5EF4-FFF2-40B4-BE49-F238E27FC236}">
                    <a16:creationId xmlns:a16="http://schemas.microsoft.com/office/drawing/2014/main" id="{177428BA-7102-B375-B351-88B0F1033FB3}"/>
                  </a:ext>
                </a:extLst>
              </p:cNvPr>
              <p:cNvSpPr/>
              <p:nvPr/>
            </p:nvSpPr>
            <p:spPr>
              <a:xfrm>
                <a:off x="2671695" y="3942323"/>
                <a:ext cx="48660" cy="28027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2" extrusionOk="0">
                    <a:moveTo>
                      <a:pt x="1290" y="1"/>
                    </a:moveTo>
                    <a:cubicBezTo>
                      <a:pt x="1254" y="1"/>
                      <a:pt x="1218" y="5"/>
                      <a:pt x="1183" y="13"/>
                    </a:cubicBezTo>
                    <a:cubicBezTo>
                      <a:pt x="1158" y="8"/>
                      <a:pt x="1134" y="5"/>
                      <a:pt x="1110" y="5"/>
                    </a:cubicBezTo>
                    <a:cubicBezTo>
                      <a:pt x="971" y="5"/>
                      <a:pt x="848" y="88"/>
                      <a:pt x="734" y="164"/>
                    </a:cubicBezTo>
                    <a:cubicBezTo>
                      <a:pt x="553" y="286"/>
                      <a:pt x="371" y="412"/>
                      <a:pt x="190" y="535"/>
                    </a:cubicBezTo>
                    <a:cubicBezTo>
                      <a:pt x="134" y="574"/>
                      <a:pt x="73" y="610"/>
                      <a:pt x="39" y="671"/>
                    </a:cubicBezTo>
                    <a:cubicBezTo>
                      <a:pt x="3" y="730"/>
                      <a:pt x="0" y="814"/>
                      <a:pt x="51" y="861"/>
                    </a:cubicBezTo>
                    <a:cubicBezTo>
                      <a:pt x="77" y="891"/>
                      <a:pt x="115" y="902"/>
                      <a:pt x="156" y="902"/>
                    </a:cubicBezTo>
                    <a:cubicBezTo>
                      <a:pt x="188" y="902"/>
                      <a:pt x="222" y="895"/>
                      <a:pt x="251" y="883"/>
                    </a:cubicBezTo>
                    <a:cubicBezTo>
                      <a:pt x="293" y="867"/>
                      <a:pt x="332" y="842"/>
                      <a:pt x="371" y="816"/>
                    </a:cubicBezTo>
                    <a:cubicBezTo>
                      <a:pt x="441" y="769"/>
                      <a:pt x="505" y="710"/>
                      <a:pt x="581" y="666"/>
                    </a:cubicBezTo>
                    <a:cubicBezTo>
                      <a:pt x="837" y="512"/>
                      <a:pt x="1172" y="535"/>
                      <a:pt x="1426" y="373"/>
                    </a:cubicBezTo>
                    <a:cubicBezTo>
                      <a:pt x="1476" y="342"/>
                      <a:pt x="1521" y="303"/>
                      <a:pt x="1538" y="253"/>
                    </a:cubicBezTo>
                    <a:cubicBezTo>
                      <a:pt x="1565" y="172"/>
                      <a:pt x="1518" y="80"/>
                      <a:pt x="1445" y="38"/>
                    </a:cubicBezTo>
                    <a:cubicBezTo>
                      <a:pt x="1398" y="11"/>
                      <a:pt x="1344" y="1"/>
                      <a:pt x="12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7" name="Google Shape;9166;p70">
                <a:extLst>
                  <a:ext uri="{FF2B5EF4-FFF2-40B4-BE49-F238E27FC236}">
                    <a16:creationId xmlns:a16="http://schemas.microsoft.com/office/drawing/2014/main" id="{00D93807-5A02-E552-1072-A8D78A84DFE1}"/>
                  </a:ext>
                </a:extLst>
              </p:cNvPr>
              <p:cNvSpPr/>
              <p:nvPr/>
            </p:nvSpPr>
            <p:spPr>
              <a:xfrm>
                <a:off x="2961907" y="4146652"/>
                <a:ext cx="48660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903" extrusionOk="0">
                    <a:moveTo>
                      <a:pt x="1292" y="1"/>
                    </a:moveTo>
                    <a:cubicBezTo>
                      <a:pt x="1255" y="1"/>
                      <a:pt x="1217" y="6"/>
                      <a:pt x="1181" y="15"/>
                    </a:cubicBezTo>
                    <a:cubicBezTo>
                      <a:pt x="1154" y="9"/>
                      <a:pt x="1128" y="6"/>
                      <a:pt x="1103" y="6"/>
                    </a:cubicBezTo>
                    <a:cubicBezTo>
                      <a:pt x="966" y="6"/>
                      <a:pt x="847" y="88"/>
                      <a:pt x="731" y="166"/>
                    </a:cubicBezTo>
                    <a:cubicBezTo>
                      <a:pt x="550" y="289"/>
                      <a:pt x="369" y="414"/>
                      <a:pt x="187" y="534"/>
                    </a:cubicBezTo>
                    <a:cubicBezTo>
                      <a:pt x="132" y="573"/>
                      <a:pt x="73" y="612"/>
                      <a:pt x="37" y="671"/>
                    </a:cubicBezTo>
                    <a:cubicBezTo>
                      <a:pt x="3" y="730"/>
                      <a:pt x="1" y="813"/>
                      <a:pt x="48" y="863"/>
                    </a:cubicBezTo>
                    <a:cubicBezTo>
                      <a:pt x="75" y="892"/>
                      <a:pt x="112" y="903"/>
                      <a:pt x="152" y="903"/>
                    </a:cubicBezTo>
                    <a:cubicBezTo>
                      <a:pt x="185" y="903"/>
                      <a:pt x="221" y="895"/>
                      <a:pt x="252" y="883"/>
                    </a:cubicBezTo>
                    <a:cubicBezTo>
                      <a:pt x="293" y="869"/>
                      <a:pt x="330" y="847"/>
                      <a:pt x="369" y="819"/>
                    </a:cubicBezTo>
                    <a:cubicBezTo>
                      <a:pt x="439" y="769"/>
                      <a:pt x="506" y="713"/>
                      <a:pt x="578" y="668"/>
                    </a:cubicBezTo>
                    <a:cubicBezTo>
                      <a:pt x="837" y="515"/>
                      <a:pt x="1172" y="534"/>
                      <a:pt x="1426" y="375"/>
                    </a:cubicBezTo>
                    <a:cubicBezTo>
                      <a:pt x="1474" y="345"/>
                      <a:pt x="1521" y="305"/>
                      <a:pt x="1538" y="252"/>
                    </a:cubicBezTo>
                    <a:cubicBezTo>
                      <a:pt x="1566" y="172"/>
                      <a:pt x="1515" y="82"/>
                      <a:pt x="1443" y="40"/>
                    </a:cubicBezTo>
                    <a:cubicBezTo>
                      <a:pt x="1398" y="12"/>
                      <a:pt x="1346" y="1"/>
                      <a:pt x="12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8" name="Google Shape;9167;p70">
                <a:extLst>
                  <a:ext uri="{FF2B5EF4-FFF2-40B4-BE49-F238E27FC236}">
                    <a16:creationId xmlns:a16="http://schemas.microsoft.com/office/drawing/2014/main" id="{E1809442-E550-8E73-F5CF-A657156FA021}"/>
                  </a:ext>
                </a:extLst>
              </p:cNvPr>
              <p:cNvSpPr/>
              <p:nvPr/>
            </p:nvSpPr>
            <p:spPr>
              <a:xfrm>
                <a:off x="2619930" y="4000707"/>
                <a:ext cx="71653" cy="73114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53" extrusionOk="0">
                    <a:moveTo>
                      <a:pt x="856" y="0"/>
                    </a:moveTo>
                    <a:cubicBezTo>
                      <a:pt x="611" y="0"/>
                      <a:pt x="359" y="109"/>
                      <a:pt x="132" y="215"/>
                    </a:cubicBezTo>
                    <a:cubicBezTo>
                      <a:pt x="71" y="246"/>
                      <a:pt x="1" y="291"/>
                      <a:pt x="4" y="357"/>
                    </a:cubicBezTo>
                    <a:cubicBezTo>
                      <a:pt x="9" y="433"/>
                      <a:pt x="104" y="466"/>
                      <a:pt x="177" y="475"/>
                    </a:cubicBezTo>
                    <a:cubicBezTo>
                      <a:pt x="333" y="494"/>
                      <a:pt x="495" y="483"/>
                      <a:pt x="648" y="508"/>
                    </a:cubicBezTo>
                    <a:cubicBezTo>
                      <a:pt x="804" y="528"/>
                      <a:pt x="966" y="592"/>
                      <a:pt x="1061" y="717"/>
                    </a:cubicBezTo>
                    <a:cubicBezTo>
                      <a:pt x="1133" y="815"/>
                      <a:pt x="1161" y="941"/>
                      <a:pt x="1237" y="1038"/>
                    </a:cubicBezTo>
                    <a:cubicBezTo>
                      <a:pt x="1334" y="1164"/>
                      <a:pt x="1524" y="1242"/>
                      <a:pt x="1527" y="1404"/>
                    </a:cubicBezTo>
                    <a:cubicBezTo>
                      <a:pt x="1530" y="1582"/>
                      <a:pt x="1309" y="1671"/>
                      <a:pt x="1220" y="1819"/>
                    </a:cubicBezTo>
                    <a:cubicBezTo>
                      <a:pt x="1206" y="1847"/>
                      <a:pt x="1195" y="1875"/>
                      <a:pt x="1178" y="1895"/>
                    </a:cubicBezTo>
                    <a:cubicBezTo>
                      <a:pt x="1170" y="1953"/>
                      <a:pt x="1189" y="2017"/>
                      <a:pt x="1209" y="2076"/>
                    </a:cubicBezTo>
                    <a:cubicBezTo>
                      <a:pt x="1248" y="2176"/>
                      <a:pt x="1301" y="2274"/>
                      <a:pt x="1390" y="2324"/>
                    </a:cubicBezTo>
                    <a:cubicBezTo>
                      <a:pt x="1423" y="2343"/>
                      <a:pt x="1461" y="2352"/>
                      <a:pt x="1498" y="2352"/>
                    </a:cubicBezTo>
                    <a:cubicBezTo>
                      <a:pt x="1566" y="2352"/>
                      <a:pt x="1633" y="2321"/>
                      <a:pt x="1664" y="2260"/>
                    </a:cubicBezTo>
                    <a:cubicBezTo>
                      <a:pt x="1686" y="2199"/>
                      <a:pt x="1672" y="2129"/>
                      <a:pt x="1694" y="2065"/>
                    </a:cubicBezTo>
                    <a:cubicBezTo>
                      <a:pt x="1733" y="1945"/>
                      <a:pt x="1878" y="1895"/>
                      <a:pt x="2004" y="1856"/>
                    </a:cubicBezTo>
                    <a:cubicBezTo>
                      <a:pt x="2129" y="1822"/>
                      <a:pt x="2277" y="1752"/>
                      <a:pt x="2286" y="1624"/>
                    </a:cubicBezTo>
                    <a:cubicBezTo>
                      <a:pt x="2305" y="1445"/>
                      <a:pt x="2060" y="1353"/>
                      <a:pt x="2007" y="1183"/>
                    </a:cubicBezTo>
                    <a:cubicBezTo>
                      <a:pt x="1976" y="1086"/>
                      <a:pt x="2015" y="982"/>
                      <a:pt x="2004" y="879"/>
                    </a:cubicBezTo>
                    <a:cubicBezTo>
                      <a:pt x="1987" y="734"/>
                      <a:pt x="1876" y="622"/>
                      <a:pt x="1764" y="525"/>
                    </a:cubicBezTo>
                    <a:cubicBezTo>
                      <a:pt x="1608" y="388"/>
                      <a:pt x="1443" y="265"/>
                      <a:pt x="1267" y="154"/>
                    </a:cubicBezTo>
                    <a:cubicBezTo>
                      <a:pt x="1267" y="154"/>
                      <a:pt x="1189" y="104"/>
                      <a:pt x="1086" y="37"/>
                    </a:cubicBezTo>
                    <a:cubicBezTo>
                      <a:pt x="1011" y="11"/>
                      <a:pt x="934" y="0"/>
                      <a:pt x="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9" name="Google Shape;9168;p70">
                <a:extLst>
                  <a:ext uri="{FF2B5EF4-FFF2-40B4-BE49-F238E27FC236}">
                    <a16:creationId xmlns:a16="http://schemas.microsoft.com/office/drawing/2014/main" id="{27D46C44-8AF1-88FC-6027-1884B4747E88}"/>
                  </a:ext>
                </a:extLst>
              </p:cNvPr>
              <p:cNvSpPr/>
              <p:nvPr/>
            </p:nvSpPr>
            <p:spPr>
              <a:xfrm>
                <a:off x="2501359" y="3996606"/>
                <a:ext cx="61213" cy="288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929" extrusionOk="0">
                    <a:moveTo>
                      <a:pt x="713" y="1"/>
                    </a:moveTo>
                    <a:cubicBezTo>
                      <a:pt x="707" y="1"/>
                      <a:pt x="701" y="1"/>
                      <a:pt x="695" y="1"/>
                    </a:cubicBezTo>
                    <a:cubicBezTo>
                      <a:pt x="539" y="12"/>
                      <a:pt x="380" y="40"/>
                      <a:pt x="232" y="82"/>
                    </a:cubicBezTo>
                    <a:cubicBezTo>
                      <a:pt x="165" y="102"/>
                      <a:pt x="92" y="127"/>
                      <a:pt x="45" y="183"/>
                    </a:cubicBezTo>
                    <a:cubicBezTo>
                      <a:pt x="0" y="238"/>
                      <a:pt x="0" y="333"/>
                      <a:pt x="65" y="370"/>
                    </a:cubicBezTo>
                    <a:cubicBezTo>
                      <a:pt x="87" y="383"/>
                      <a:pt x="112" y="388"/>
                      <a:pt x="138" y="388"/>
                    </a:cubicBezTo>
                    <a:cubicBezTo>
                      <a:pt x="160" y="388"/>
                      <a:pt x="182" y="384"/>
                      <a:pt x="204" y="381"/>
                    </a:cubicBezTo>
                    <a:cubicBezTo>
                      <a:pt x="225" y="378"/>
                      <a:pt x="247" y="377"/>
                      <a:pt x="268" y="377"/>
                    </a:cubicBezTo>
                    <a:cubicBezTo>
                      <a:pt x="406" y="377"/>
                      <a:pt x="552" y="425"/>
                      <a:pt x="614" y="542"/>
                    </a:cubicBezTo>
                    <a:cubicBezTo>
                      <a:pt x="667" y="635"/>
                      <a:pt x="656" y="757"/>
                      <a:pt x="723" y="844"/>
                    </a:cubicBezTo>
                    <a:cubicBezTo>
                      <a:pt x="765" y="901"/>
                      <a:pt x="835" y="928"/>
                      <a:pt x="907" y="928"/>
                    </a:cubicBezTo>
                    <a:cubicBezTo>
                      <a:pt x="965" y="928"/>
                      <a:pt x="1024" y="911"/>
                      <a:pt x="1072" y="877"/>
                    </a:cubicBezTo>
                    <a:cubicBezTo>
                      <a:pt x="1105" y="852"/>
                      <a:pt x="1133" y="816"/>
                      <a:pt x="1172" y="796"/>
                    </a:cubicBezTo>
                    <a:cubicBezTo>
                      <a:pt x="1180" y="788"/>
                      <a:pt x="1189" y="785"/>
                      <a:pt x="1200" y="782"/>
                    </a:cubicBezTo>
                    <a:cubicBezTo>
                      <a:pt x="1230" y="770"/>
                      <a:pt x="1263" y="765"/>
                      <a:pt x="1297" y="765"/>
                    </a:cubicBezTo>
                    <a:cubicBezTo>
                      <a:pt x="1349" y="765"/>
                      <a:pt x="1404" y="777"/>
                      <a:pt x="1454" y="794"/>
                    </a:cubicBezTo>
                    <a:cubicBezTo>
                      <a:pt x="1549" y="821"/>
                      <a:pt x="1641" y="863"/>
                      <a:pt x="1733" y="866"/>
                    </a:cubicBezTo>
                    <a:cubicBezTo>
                      <a:pt x="1735" y="866"/>
                      <a:pt x="1738" y="866"/>
                      <a:pt x="1740" y="866"/>
                    </a:cubicBezTo>
                    <a:cubicBezTo>
                      <a:pt x="1836" y="866"/>
                      <a:pt x="1940" y="811"/>
                      <a:pt x="1953" y="715"/>
                    </a:cubicBezTo>
                    <a:cubicBezTo>
                      <a:pt x="1970" y="607"/>
                      <a:pt x="1867" y="517"/>
                      <a:pt x="1761" y="492"/>
                    </a:cubicBezTo>
                    <a:cubicBezTo>
                      <a:pt x="1658" y="464"/>
                      <a:pt x="1546" y="478"/>
                      <a:pt x="1440" y="450"/>
                    </a:cubicBezTo>
                    <a:cubicBezTo>
                      <a:pt x="1314" y="420"/>
                      <a:pt x="1211" y="336"/>
                      <a:pt x="1119" y="250"/>
                    </a:cubicBezTo>
                    <a:cubicBezTo>
                      <a:pt x="1021" y="154"/>
                      <a:pt x="934" y="1"/>
                      <a:pt x="7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0" name="Google Shape;9169;p70">
                <a:extLst>
                  <a:ext uri="{FF2B5EF4-FFF2-40B4-BE49-F238E27FC236}">
                    <a16:creationId xmlns:a16="http://schemas.microsoft.com/office/drawing/2014/main" id="{42A8EBB8-624D-34DD-D615-566BE07A06A1}"/>
                  </a:ext>
                </a:extLst>
              </p:cNvPr>
              <p:cNvSpPr/>
              <p:nvPr/>
            </p:nvSpPr>
            <p:spPr>
              <a:xfrm>
                <a:off x="2217113" y="4026124"/>
                <a:ext cx="596778" cy="1012404"/>
              </a:xfrm>
              <a:custGeom>
                <a:avLst/>
                <a:gdLst/>
                <a:ahLst/>
                <a:cxnLst/>
                <a:rect l="l" t="t" r="r" b="b"/>
                <a:pathLst>
                  <a:path w="19206" h="32582" extrusionOk="0">
                    <a:moveTo>
                      <a:pt x="7586" y="0"/>
                    </a:moveTo>
                    <a:cubicBezTo>
                      <a:pt x="7310" y="0"/>
                      <a:pt x="7023" y="81"/>
                      <a:pt x="6746" y="114"/>
                    </a:cubicBezTo>
                    <a:cubicBezTo>
                      <a:pt x="6685" y="123"/>
                      <a:pt x="6621" y="128"/>
                      <a:pt x="6557" y="128"/>
                    </a:cubicBezTo>
                    <a:cubicBezTo>
                      <a:pt x="6461" y="128"/>
                      <a:pt x="6363" y="118"/>
                      <a:pt x="6269" y="97"/>
                    </a:cubicBezTo>
                    <a:cubicBezTo>
                      <a:pt x="3055" y="2831"/>
                      <a:pt x="782" y="6639"/>
                      <a:pt x="1" y="10964"/>
                    </a:cubicBezTo>
                    <a:cubicBezTo>
                      <a:pt x="260" y="11078"/>
                      <a:pt x="416" y="11184"/>
                      <a:pt x="453" y="11563"/>
                    </a:cubicBezTo>
                    <a:cubicBezTo>
                      <a:pt x="514" y="12222"/>
                      <a:pt x="1011" y="12428"/>
                      <a:pt x="1131" y="13145"/>
                    </a:cubicBezTo>
                    <a:cubicBezTo>
                      <a:pt x="1256" y="13865"/>
                      <a:pt x="824" y="13742"/>
                      <a:pt x="1485" y="14359"/>
                    </a:cubicBezTo>
                    <a:cubicBezTo>
                      <a:pt x="2143" y="14978"/>
                      <a:pt x="2966" y="14998"/>
                      <a:pt x="3563" y="15037"/>
                    </a:cubicBezTo>
                    <a:cubicBezTo>
                      <a:pt x="4155" y="15076"/>
                      <a:pt x="4322" y="15536"/>
                      <a:pt x="4897" y="15678"/>
                    </a:cubicBezTo>
                    <a:cubicBezTo>
                      <a:pt x="5477" y="15821"/>
                      <a:pt x="5619" y="15740"/>
                      <a:pt x="5845" y="16459"/>
                    </a:cubicBezTo>
                    <a:cubicBezTo>
                      <a:pt x="6074" y="17176"/>
                      <a:pt x="7042" y="17157"/>
                      <a:pt x="7597" y="17693"/>
                    </a:cubicBezTo>
                    <a:cubicBezTo>
                      <a:pt x="8155" y="18228"/>
                      <a:pt x="7926" y="18764"/>
                      <a:pt x="7455" y="19380"/>
                    </a:cubicBezTo>
                    <a:cubicBezTo>
                      <a:pt x="6981" y="20000"/>
                      <a:pt x="7143" y="20203"/>
                      <a:pt x="7349" y="20574"/>
                    </a:cubicBezTo>
                    <a:cubicBezTo>
                      <a:pt x="7555" y="20943"/>
                      <a:pt x="7288" y="20906"/>
                      <a:pt x="7143" y="21417"/>
                    </a:cubicBezTo>
                    <a:cubicBezTo>
                      <a:pt x="7000" y="21933"/>
                      <a:pt x="8113" y="22488"/>
                      <a:pt x="8440" y="22943"/>
                    </a:cubicBezTo>
                    <a:cubicBezTo>
                      <a:pt x="8769" y="23395"/>
                      <a:pt x="8685" y="23679"/>
                      <a:pt x="9221" y="24360"/>
                    </a:cubicBezTo>
                    <a:cubicBezTo>
                      <a:pt x="9759" y="25041"/>
                      <a:pt x="10948" y="25041"/>
                      <a:pt x="11199" y="25680"/>
                    </a:cubicBezTo>
                    <a:cubicBezTo>
                      <a:pt x="11450" y="26319"/>
                      <a:pt x="11238" y="26584"/>
                      <a:pt x="11363" y="27119"/>
                    </a:cubicBezTo>
                    <a:cubicBezTo>
                      <a:pt x="11489" y="27655"/>
                      <a:pt x="11531" y="27387"/>
                      <a:pt x="11467" y="28068"/>
                    </a:cubicBezTo>
                    <a:cubicBezTo>
                      <a:pt x="11405" y="28748"/>
                      <a:pt x="12022" y="28933"/>
                      <a:pt x="12064" y="30168"/>
                    </a:cubicBezTo>
                    <a:cubicBezTo>
                      <a:pt x="12103" y="31240"/>
                      <a:pt x="12786" y="31644"/>
                      <a:pt x="13118" y="32202"/>
                    </a:cubicBezTo>
                    <a:cubicBezTo>
                      <a:pt x="13615" y="32350"/>
                      <a:pt x="14125" y="32476"/>
                      <a:pt x="14641" y="32582"/>
                    </a:cubicBezTo>
                    <a:cubicBezTo>
                      <a:pt x="14452" y="32172"/>
                      <a:pt x="14561" y="31985"/>
                      <a:pt x="14826" y="31795"/>
                    </a:cubicBezTo>
                    <a:cubicBezTo>
                      <a:pt x="15113" y="31591"/>
                      <a:pt x="14658" y="31385"/>
                      <a:pt x="15049" y="31178"/>
                    </a:cubicBezTo>
                    <a:cubicBezTo>
                      <a:pt x="15439" y="30972"/>
                      <a:pt x="15629" y="30768"/>
                      <a:pt x="15523" y="30436"/>
                    </a:cubicBezTo>
                    <a:cubicBezTo>
                      <a:pt x="15420" y="30107"/>
                      <a:pt x="15439" y="29901"/>
                      <a:pt x="15894" y="29862"/>
                    </a:cubicBezTo>
                    <a:cubicBezTo>
                      <a:pt x="16343" y="29817"/>
                      <a:pt x="16653" y="28645"/>
                      <a:pt x="16695" y="27780"/>
                    </a:cubicBezTo>
                    <a:cubicBezTo>
                      <a:pt x="16734" y="26918"/>
                      <a:pt x="16753" y="26854"/>
                      <a:pt x="17560" y="26547"/>
                    </a:cubicBezTo>
                    <a:cubicBezTo>
                      <a:pt x="18366" y="26240"/>
                      <a:pt x="18424" y="25005"/>
                      <a:pt x="18424" y="23956"/>
                    </a:cubicBezTo>
                    <a:cubicBezTo>
                      <a:pt x="18424" y="22907"/>
                      <a:pt x="19041" y="22413"/>
                      <a:pt x="19125" y="21816"/>
                    </a:cubicBezTo>
                    <a:cubicBezTo>
                      <a:pt x="19206" y="21219"/>
                      <a:pt x="18754" y="21054"/>
                      <a:pt x="18014" y="20887"/>
                    </a:cubicBezTo>
                    <a:cubicBezTo>
                      <a:pt x="17269" y="20725"/>
                      <a:pt x="17269" y="20251"/>
                      <a:pt x="16963" y="20106"/>
                    </a:cubicBezTo>
                    <a:cubicBezTo>
                      <a:pt x="16916" y="20084"/>
                      <a:pt x="16866" y="20074"/>
                      <a:pt x="16815" y="20074"/>
                    </a:cubicBezTo>
                    <a:cubicBezTo>
                      <a:pt x="16558" y="20074"/>
                      <a:pt x="16257" y="20303"/>
                      <a:pt x="16047" y="20303"/>
                    </a:cubicBezTo>
                    <a:cubicBezTo>
                      <a:pt x="16023" y="20303"/>
                      <a:pt x="15999" y="20300"/>
                      <a:pt x="15978" y="20293"/>
                    </a:cubicBezTo>
                    <a:cubicBezTo>
                      <a:pt x="15730" y="20212"/>
                      <a:pt x="16061" y="19863"/>
                      <a:pt x="15730" y="19737"/>
                    </a:cubicBezTo>
                    <a:cubicBezTo>
                      <a:pt x="15695" y="19725"/>
                      <a:pt x="15662" y="19719"/>
                      <a:pt x="15631" y="19719"/>
                    </a:cubicBezTo>
                    <a:cubicBezTo>
                      <a:pt x="15377" y="19719"/>
                      <a:pt x="15201" y="20078"/>
                      <a:pt x="15032" y="20078"/>
                    </a:cubicBezTo>
                    <a:cubicBezTo>
                      <a:pt x="15017" y="20078"/>
                      <a:pt x="15002" y="20076"/>
                      <a:pt x="14987" y="20069"/>
                    </a:cubicBezTo>
                    <a:cubicBezTo>
                      <a:pt x="14781" y="19986"/>
                      <a:pt x="14840" y="19698"/>
                      <a:pt x="14923" y="19288"/>
                    </a:cubicBezTo>
                    <a:cubicBezTo>
                      <a:pt x="15007" y="18875"/>
                      <a:pt x="14923" y="18237"/>
                      <a:pt x="14533" y="17969"/>
                    </a:cubicBezTo>
                    <a:cubicBezTo>
                      <a:pt x="14360" y="17852"/>
                      <a:pt x="14180" y="17822"/>
                      <a:pt x="13977" y="17822"/>
                    </a:cubicBezTo>
                    <a:cubicBezTo>
                      <a:pt x="13771" y="17822"/>
                      <a:pt x="13542" y="17853"/>
                      <a:pt x="13276" y="17853"/>
                    </a:cubicBezTo>
                    <a:cubicBezTo>
                      <a:pt x="13210" y="17853"/>
                      <a:pt x="13142" y="17851"/>
                      <a:pt x="13071" y="17846"/>
                    </a:cubicBezTo>
                    <a:cubicBezTo>
                      <a:pt x="12435" y="17804"/>
                      <a:pt x="12535" y="16939"/>
                      <a:pt x="12002" y="16755"/>
                    </a:cubicBezTo>
                    <a:cubicBezTo>
                      <a:pt x="11464" y="16571"/>
                      <a:pt x="11154" y="16738"/>
                      <a:pt x="10764" y="16406"/>
                    </a:cubicBezTo>
                    <a:cubicBezTo>
                      <a:pt x="10664" y="16322"/>
                      <a:pt x="10561" y="16288"/>
                      <a:pt x="10460" y="16288"/>
                    </a:cubicBezTo>
                    <a:cubicBezTo>
                      <a:pt x="10167" y="16288"/>
                      <a:pt x="9888" y="16571"/>
                      <a:pt x="9734" y="16694"/>
                    </a:cubicBezTo>
                    <a:cubicBezTo>
                      <a:pt x="9682" y="16735"/>
                      <a:pt x="9629" y="16753"/>
                      <a:pt x="9578" y="16753"/>
                    </a:cubicBezTo>
                    <a:cubicBezTo>
                      <a:pt x="9429" y="16753"/>
                      <a:pt x="9307" y="16591"/>
                      <a:pt x="9321" y="16362"/>
                    </a:cubicBezTo>
                    <a:cubicBezTo>
                      <a:pt x="9329" y="16260"/>
                      <a:pt x="9311" y="16224"/>
                      <a:pt x="9272" y="16224"/>
                    </a:cubicBezTo>
                    <a:cubicBezTo>
                      <a:pt x="9195" y="16224"/>
                      <a:pt x="9033" y="16375"/>
                      <a:pt x="8828" y="16446"/>
                    </a:cubicBezTo>
                    <a:cubicBezTo>
                      <a:pt x="8537" y="16541"/>
                      <a:pt x="8374" y="17233"/>
                      <a:pt x="7972" y="17233"/>
                    </a:cubicBezTo>
                    <a:cubicBezTo>
                      <a:pt x="7950" y="17233"/>
                      <a:pt x="7928" y="17231"/>
                      <a:pt x="7904" y="17227"/>
                    </a:cubicBezTo>
                    <a:cubicBezTo>
                      <a:pt x="7449" y="17143"/>
                      <a:pt x="7204" y="16897"/>
                      <a:pt x="6585" y="16568"/>
                    </a:cubicBezTo>
                    <a:cubicBezTo>
                      <a:pt x="5968" y="16239"/>
                      <a:pt x="6749" y="15274"/>
                      <a:pt x="6317" y="15148"/>
                    </a:cubicBezTo>
                    <a:cubicBezTo>
                      <a:pt x="6219" y="15121"/>
                      <a:pt x="6143" y="15111"/>
                      <a:pt x="6078" y="15111"/>
                    </a:cubicBezTo>
                    <a:cubicBezTo>
                      <a:pt x="5911" y="15111"/>
                      <a:pt x="5822" y="15176"/>
                      <a:pt x="5655" y="15176"/>
                    </a:cubicBezTo>
                    <a:cubicBezTo>
                      <a:pt x="5598" y="15176"/>
                      <a:pt x="5533" y="15169"/>
                      <a:pt x="5452" y="15148"/>
                    </a:cubicBezTo>
                    <a:cubicBezTo>
                      <a:pt x="5042" y="15048"/>
                      <a:pt x="5413" y="14490"/>
                      <a:pt x="5536" y="14119"/>
                    </a:cubicBezTo>
                    <a:cubicBezTo>
                      <a:pt x="5658" y="13751"/>
                      <a:pt x="5446" y="13681"/>
                      <a:pt x="5446" y="13681"/>
                    </a:cubicBezTo>
                    <a:cubicBezTo>
                      <a:pt x="5405" y="13656"/>
                      <a:pt x="5360" y="13645"/>
                      <a:pt x="5314" y="13645"/>
                    </a:cubicBezTo>
                    <a:cubicBezTo>
                      <a:pt x="5212" y="13645"/>
                      <a:pt x="5105" y="13700"/>
                      <a:pt x="5028" y="13773"/>
                    </a:cubicBezTo>
                    <a:cubicBezTo>
                      <a:pt x="4916" y="13879"/>
                      <a:pt x="4841" y="14018"/>
                      <a:pt x="4735" y="14127"/>
                    </a:cubicBezTo>
                    <a:cubicBezTo>
                      <a:pt x="4590" y="14269"/>
                      <a:pt x="4393" y="14336"/>
                      <a:pt x="4192" y="14336"/>
                    </a:cubicBezTo>
                    <a:cubicBezTo>
                      <a:pt x="3978" y="14336"/>
                      <a:pt x="3761" y="14260"/>
                      <a:pt x="3599" y="14116"/>
                    </a:cubicBezTo>
                    <a:cubicBezTo>
                      <a:pt x="3290" y="13837"/>
                      <a:pt x="3195" y="13363"/>
                      <a:pt x="3315" y="12964"/>
                    </a:cubicBezTo>
                    <a:cubicBezTo>
                      <a:pt x="3362" y="12802"/>
                      <a:pt x="3443" y="12637"/>
                      <a:pt x="3415" y="12467"/>
                    </a:cubicBezTo>
                    <a:cubicBezTo>
                      <a:pt x="3401" y="12370"/>
                      <a:pt x="3354" y="12280"/>
                      <a:pt x="3343" y="12183"/>
                    </a:cubicBezTo>
                    <a:cubicBezTo>
                      <a:pt x="3329" y="12043"/>
                      <a:pt x="3404" y="11909"/>
                      <a:pt x="3488" y="11792"/>
                    </a:cubicBezTo>
                    <a:cubicBezTo>
                      <a:pt x="3942" y="11174"/>
                      <a:pt x="4702" y="10800"/>
                      <a:pt x="5464" y="10800"/>
                    </a:cubicBezTo>
                    <a:cubicBezTo>
                      <a:pt x="5545" y="10800"/>
                      <a:pt x="5625" y="10804"/>
                      <a:pt x="5706" y="10813"/>
                    </a:cubicBezTo>
                    <a:cubicBezTo>
                      <a:pt x="5858" y="10828"/>
                      <a:pt x="6003" y="10860"/>
                      <a:pt x="6153" y="10860"/>
                    </a:cubicBezTo>
                    <a:cubicBezTo>
                      <a:pt x="6174" y="10860"/>
                      <a:pt x="6195" y="10859"/>
                      <a:pt x="6216" y="10858"/>
                    </a:cubicBezTo>
                    <a:cubicBezTo>
                      <a:pt x="6414" y="10849"/>
                      <a:pt x="6601" y="10779"/>
                      <a:pt x="6802" y="10766"/>
                    </a:cubicBezTo>
                    <a:cubicBezTo>
                      <a:pt x="6821" y="10764"/>
                      <a:pt x="6840" y="10764"/>
                      <a:pt x="6859" y="10764"/>
                    </a:cubicBezTo>
                    <a:cubicBezTo>
                      <a:pt x="7044" y="10764"/>
                      <a:pt x="7235" y="10826"/>
                      <a:pt x="7321" y="10983"/>
                    </a:cubicBezTo>
                    <a:cubicBezTo>
                      <a:pt x="7391" y="11117"/>
                      <a:pt x="7371" y="11276"/>
                      <a:pt x="7408" y="11421"/>
                    </a:cubicBezTo>
                    <a:cubicBezTo>
                      <a:pt x="7437" y="11539"/>
                      <a:pt x="7545" y="11653"/>
                      <a:pt x="7654" y="11653"/>
                    </a:cubicBezTo>
                    <a:cubicBezTo>
                      <a:pt x="7679" y="11653"/>
                      <a:pt x="7704" y="11647"/>
                      <a:pt x="7728" y="11633"/>
                    </a:cubicBezTo>
                    <a:cubicBezTo>
                      <a:pt x="7781" y="11605"/>
                      <a:pt x="7809" y="11549"/>
                      <a:pt x="7834" y="11496"/>
                    </a:cubicBezTo>
                    <a:cubicBezTo>
                      <a:pt x="8041" y="11033"/>
                      <a:pt x="7993" y="10464"/>
                      <a:pt x="8286" y="10046"/>
                    </a:cubicBezTo>
                    <a:cubicBezTo>
                      <a:pt x="8604" y="9594"/>
                      <a:pt x="9235" y="9449"/>
                      <a:pt x="9575" y="9011"/>
                    </a:cubicBezTo>
                    <a:cubicBezTo>
                      <a:pt x="9687" y="8863"/>
                      <a:pt x="9759" y="8696"/>
                      <a:pt x="9849" y="8539"/>
                    </a:cubicBezTo>
                    <a:cubicBezTo>
                      <a:pt x="10225" y="7881"/>
                      <a:pt x="10875" y="7432"/>
                      <a:pt x="11500" y="6999"/>
                    </a:cubicBezTo>
                    <a:cubicBezTo>
                      <a:pt x="11866" y="6748"/>
                      <a:pt x="12253" y="6486"/>
                      <a:pt x="12691" y="6402"/>
                    </a:cubicBezTo>
                    <a:cubicBezTo>
                      <a:pt x="12817" y="6377"/>
                      <a:pt x="12956" y="6363"/>
                      <a:pt x="13065" y="6291"/>
                    </a:cubicBezTo>
                    <a:cubicBezTo>
                      <a:pt x="13258" y="6157"/>
                      <a:pt x="13274" y="5889"/>
                      <a:pt x="13274" y="5655"/>
                    </a:cubicBezTo>
                    <a:lnTo>
                      <a:pt x="13274" y="5655"/>
                    </a:lnTo>
                    <a:cubicBezTo>
                      <a:pt x="13154" y="5696"/>
                      <a:pt x="13027" y="5717"/>
                      <a:pt x="12901" y="5717"/>
                    </a:cubicBezTo>
                    <a:cubicBezTo>
                      <a:pt x="12770" y="5717"/>
                      <a:pt x="12640" y="5694"/>
                      <a:pt x="12518" y="5649"/>
                    </a:cubicBezTo>
                    <a:cubicBezTo>
                      <a:pt x="12722" y="5256"/>
                      <a:pt x="13124" y="4996"/>
                      <a:pt x="13540" y="4840"/>
                    </a:cubicBezTo>
                    <a:cubicBezTo>
                      <a:pt x="13955" y="4678"/>
                      <a:pt x="14393" y="4606"/>
                      <a:pt x="14820" y="4469"/>
                    </a:cubicBezTo>
                    <a:cubicBezTo>
                      <a:pt x="15029" y="4405"/>
                      <a:pt x="15280" y="4198"/>
                      <a:pt x="15155" y="4017"/>
                    </a:cubicBezTo>
                    <a:cubicBezTo>
                      <a:pt x="15091" y="3922"/>
                      <a:pt x="14965" y="3908"/>
                      <a:pt x="14867" y="3850"/>
                    </a:cubicBezTo>
                    <a:cubicBezTo>
                      <a:pt x="14672" y="3730"/>
                      <a:pt x="14644" y="3470"/>
                      <a:pt x="14602" y="3247"/>
                    </a:cubicBezTo>
                    <a:cubicBezTo>
                      <a:pt x="14561" y="3025"/>
                      <a:pt x="14436" y="2762"/>
                      <a:pt x="14213" y="2762"/>
                    </a:cubicBezTo>
                    <a:cubicBezTo>
                      <a:pt x="14211" y="2762"/>
                      <a:pt x="14210" y="2762"/>
                      <a:pt x="14209" y="2762"/>
                    </a:cubicBezTo>
                    <a:cubicBezTo>
                      <a:pt x="14044" y="2762"/>
                      <a:pt x="13900" y="2912"/>
                      <a:pt x="13739" y="2912"/>
                    </a:cubicBezTo>
                    <a:cubicBezTo>
                      <a:pt x="13723" y="2912"/>
                      <a:pt x="13707" y="2910"/>
                      <a:pt x="13690" y="2907"/>
                    </a:cubicBezTo>
                    <a:cubicBezTo>
                      <a:pt x="13456" y="2862"/>
                      <a:pt x="13439" y="2541"/>
                      <a:pt x="13459" y="2304"/>
                    </a:cubicBezTo>
                    <a:cubicBezTo>
                      <a:pt x="13479" y="2082"/>
                      <a:pt x="13386" y="1778"/>
                      <a:pt x="13184" y="1778"/>
                    </a:cubicBezTo>
                    <a:cubicBezTo>
                      <a:pt x="13170" y="1778"/>
                      <a:pt x="13156" y="1779"/>
                      <a:pt x="13141" y="1782"/>
                    </a:cubicBezTo>
                    <a:cubicBezTo>
                      <a:pt x="12806" y="1847"/>
                      <a:pt x="13049" y="2466"/>
                      <a:pt x="12770" y="2661"/>
                    </a:cubicBezTo>
                    <a:cubicBezTo>
                      <a:pt x="12689" y="2717"/>
                      <a:pt x="12583" y="2723"/>
                      <a:pt x="12513" y="2787"/>
                    </a:cubicBezTo>
                    <a:cubicBezTo>
                      <a:pt x="12312" y="2971"/>
                      <a:pt x="12602" y="3392"/>
                      <a:pt x="12382" y="3554"/>
                    </a:cubicBezTo>
                    <a:cubicBezTo>
                      <a:pt x="12334" y="3588"/>
                      <a:pt x="12280" y="3597"/>
                      <a:pt x="12224" y="3597"/>
                    </a:cubicBezTo>
                    <a:cubicBezTo>
                      <a:pt x="12155" y="3597"/>
                      <a:pt x="12082" y="3584"/>
                      <a:pt x="12012" y="3584"/>
                    </a:cubicBezTo>
                    <a:cubicBezTo>
                      <a:pt x="11993" y="3584"/>
                      <a:pt x="11974" y="3585"/>
                      <a:pt x="11955" y="3587"/>
                    </a:cubicBezTo>
                    <a:cubicBezTo>
                      <a:pt x="11701" y="3629"/>
                      <a:pt x="11598" y="3925"/>
                      <a:pt x="11520" y="4171"/>
                    </a:cubicBezTo>
                    <a:cubicBezTo>
                      <a:pt x="11449" y="4397"/>
                      <a:pt x="11294" y="4666"/>
                      <a:pt x="11066" y="4666"/>
                    </a:cubicBezTo>
                    <a:cubicBezTo>
                      <a:pt x="11050" y="4666"/>
                      <a:pt x="11034" y="4664"/>
                      <a:pt x="11018" y="4662"/>
                    </a:cubicBezTo>
                    <a:cubicBezTo>
                      <a:pt x="10739" y="4620"/>
                      <a:pt x="10694" y="4237"/>
                      <a:pt x="10725" y="3953"/>
                    </a:cubicBezTo>
                    <a:cubicBezTo>
                      <a:pt x="10753" y="3671"/>
                      <a:pt x="10725" y="3292"/>
                      <a:pt x="10448" y="3233"/>
                    </a:cubicBezTo>
                    <a:cubicBezTo>
                      <a:pt x="10420" y="3226"/>
                      <a:pt x="10390" y="3224"/>
                      <a:pt x="10359" y="3224"/>
                    </a:cubicBezTo>
                    <a:cubicBezTo>
                      <a:pt x="10280" y="3224"/>
                      <a:pt x="10197" y="3241"/>
                      <a:pt x="10120" y="3241"/>
                    </a:cubicBezTo>
                    <a:cubicBezTo>
                      <a:pt x="10062" y="3241"/>
                      <a:pt x="10007" y="3231"/>
                      <a:pt x="9960" y="3197"/>
                    </a:cubicBezTo>
                    <a:cubicBezTo>
                      <a:pt x="9840" y="3108"/>
                      <a:pt x="9860" y="2921"/>
                      <a:pt x="9910" y="2778"/>
                    </a:cubicBezTo>
                    <a:cubicBezTo>
                      <a:pt x="10136" y="2106"/>
                      <a:pt x="10713" y="1565"/>
                      <a:pt x="11397" y="1381"/>
                    </a:cubicBezTo>
                    <a:cubicBezTo>
                      <a:pt x="11500" y="1353"/>
                      <a:pt x="11606" y="1331"/>
                      <a:pt x="11679" y="1261"/>
                    </a:cubicBezTo>
                    <a:cubicBezTo>
                      <a:pt x="11735" y="1211"/>
                      <a:pt x="11768" y="1135"/>
                      <a:pt x="11818" y="1077"/>
                    </a:cubicBezTo>
                    <a:cubicBezTo>
                      <a:pt x="11966" y="909"/>
                      <a:pt x="12220" y="904"/>
                      <a:pt x="12440" y="862"/>
                    </a:cubicBezTo>
                    <a:cubicBezTo>
                      <a:pt x="12664" y="814"/>
                      <a:pt x="12915" y="655"/>
                      <a:pt x="12873" y="435"/>
                    </a:cubicBezTo>
                    <a:lnTo>
                      <a:pt x="12873" y="435"/>
                    </a:lnTo>
                    <a:cubicBezTo>
                      <a:pt x="12774" y="477"/>
                      <a:pt x="12651" y="509"/>
                      <a:pt x="12539" y="509"/>
                    </a:cubicBezTo>
                    <a:cubicBezTo>
                      <a:pt x="12407" y="509"/>
                      <a:pt x="12294" y="464"/>
                      <a:pt x="12262" y="340"/>
                    </a:cubicBezTo>
                    <a:cubicBezTo>
                      <a:pt x="12245" y="270"/>
                      <a:pt x="12262" y="187"/>
                      <a:pt x="12226" y="125"/>
                    </a:cubicBezTo>
                    <a:cubicBezTo>
                      <a:pt x="12197" y="76"/>
                      <a:pt x="12146" y="55"/>
                      <a:pt x="12091" y="55"/>
                    </a:cubicBezTo>
                    <a:cubicBezTo>
                      <a:pt x="12027" y="55"/>
                      <a:pt x="11957" y="84"/>
                      <a:pt x="11910" y="131"/>
                    </a:cubicBezTo>
                    <a:cubicBezTo>
                      <a:pt x="11824" y="215"/>
                      <a:pt x="11782" y="337"/>
                      <a:pt x="11701" y="429"/>
                    </a:cubicBezTo>
                    <a:cubicBezTo>
                      <a:pt x="11536" y="610"/>
                      <a:pt x="11272" y="631"/>
                      <a:pt x="11026" y="631"/>
                    </a:cubicBezTo>
                    <a:cubicBezTo>
                      <a:pt x="11005" y="631"/>
                      <a:pt x="10985" y="630"/>
                      <a:pt x="10965" y="630"/>
                    </a:cubicBezTo>
                    <a:cubicBezTo>
                      <a:pt x="10454" y="625"/>
                      <a:pt x="9938" y="616"/>
                      <a:pt x="9425" y="605"/>
                    </a:cubicBezTo>
                    <a:cubicBezTo>
                      <a:pt x="9190" y="602"/>
                      <a:pt x="8953" y="600"/>
                      <a:pt x="8738" y="513"/>
                    </a:cubicBezTo>
                    <a:cubicBezTo>
                      <a:pt x="8451" y="396"/>
                      <a:pt x="8231" y="156"/>
                      <a:pt x="7938" y="56"/>
                    </a:cubicBezTo>
                    <a:cubicBezTo>
                      <a:pt x="7823" y="15"/>
                      <a:pt x="7706" y="0"/>
                      <a:pt x="7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1" name="Google Shape;9170;p70">
                <a:extLst>
                  <a:ext uri="{FF2B5EF4-FFF2-40B4-BE49-F238E27FC236}">
                    <a16:creationId xmlns:a16="http://schemas.microsoft.com/office/drawing/2014/main" id="{347BAF2C-CE6B-0701-8DE9-3B81A0ECFF04}"/>
                  </a:ext>
                </a:extLst>
              </p:cNvPr>
              <p:cNvSpPr/>
              <p:nvPr/>
            </p:nvSpPr>
            <p:spPr>
              <a:xfrm>
                <a:off x="2931395" y="4031189"/>
                <a:ext cx="435450" cy="920057"/>
              </a:xfrm>
              <a:custGeom>
                <a:avLst/>
                <a:gdLst/>
                <a:ahLst/>
                <a:cxnLst/>
                <a:rect l="l" t="t" r="r" b="b"/>
                <a:pathLst>
                  <a:path w="14014" h="29610" extrusionOk="0">
                    <a:moveTo>
                      <a:pt x="3319" y="0"/>
                    </a:moveTo>
                    <a:cubicBezTo>
                      <a:pt x="3197" y="0"/>
                      <a:pt x="3081" y="31"/>
                      <a:pt x="2983" y="107"/>
                    </a:cubicBezTo>
                    <a:cubicBezTo>
                      <a:pt x="2743" y="297"/>
                      <a:pt x="2748" y="663"/>
                      <a:pt x="2606" y="939"/>
                    </a:cubicBezTo>
                    <a:cubicBezTo>
                      <a:pt x="2442" y="1254"/>
                      <a:pt x="2093" y="1435"/>
                      <a:pt x="1987" y="1795"/>
                    </a:cubicBezTo>
                    <a:cubicBezTo>
                      <a:pt x="1948" y="1929"/>
                      <a:pt x="1959" y="2077"/>
                      <a:pt x="2045" y="2189"/>
                    </a:cubicBezTo>
                    <a:cubicBezTo>
                      <a:pt x="2218" y="2417"/>
                      <a:pt x="2503" y="2300"/>
                      <a:pt x="2732" y="2375"/>
                    </a:cubicBezTo>
                    <a:cubicBezTo>
                      <a:pt x="3008" y="2462"/>
                      <a:pt x="3125" y="2783"/>
                      <a:pt x="3256" y="3045"/>
                    </a:cubicBezTo>
                    <a:cubicBezTo>
                      <a:pt x="3362" y="3262"/>
                      <a:pt x="3575" y="3482"/>
                      <a:pt x="3793" y="3482"/>
                    </a:cubicBezTo>
                    <a:cubicBezTo>
                      <a:pt x="3872" y="3482"/>
                      <a:pt x="3953" y="3453"/>
                      <a:pt x="4029" y="3383"/>
                    </a:cubicBezTo>
                    <a:cubicBezTo>
                      <a:pt x="4191" y="3235"/>
                      <a:pt x="4224" y="2989"/>
                      <a:pt x="4127" y="2794"/>
                    </a:cubicBezTo>
                    <a:cubicBezTo>
                      <a:pt x="4054" y="2649"/>
                      <a:pt x="4032" y="2412"/>
                      <a:pt x="3878" y="2297"/>
                    </a:cubicBezTo>
                    <a:cubicBezTo>
                      <a:pt x="3837" y="2264"/>
                      <a:pt x="3786" y="2244"/>
                      <a:pt x="3744" y="2211"/>
                    </a:cubicBezTo>
                    <a:cubicBezTo>
                      <a:pt x="3577" y="2077"/>
                      <a:pt x="3622" y="1820"/>
                      <a:pt x="3680" y="1614"/>
                    </a:cubicBezTo>
                    <a:cubicBezTo>
                      <a:pt x="3731" y="1441"/>
                      <a:pt x="3806" y="1237"/>
                      <a:pt x="3984" y="1198"/>
                    </a:cubicBezTo>
                    <a:cubicBezTo>
                      <a:pt x="4002" y="1195"/>
                      <a:pt x="4019" y="1193"/>
                      <a:pt x="4036" y="1193"/>
                    </a:cubicBezTo>
                    <a:cubicBezTo>
                      <a:pt x="4194" y="1193"/>
                      <a:pt x="4335" y="1338"/>
                      <a:pt x="4381" y="1497"/>
                    </a:cubicBezTo>
                    <a:cubicBezTo>
                      <a:pt x="4434" y="1670"/>
                      <a:pt x="4414" y="1854"/>
                      <a:pt x="4436" y="2035"/>
                    </a:cubicBezTo>
                    <a:cubicBezTo>
                      <a:pt x="4461" y="2216"/>
                      <a:pt x="4556" y="2409"/>
                      <a:pt x="4729" y="2459"/>
                    </a:cubicBezTo>
                    <a:cubicBezTo>
                      <a:pt x="4760" y="2469"/>
                      <a:pt x="4790" y="2473"/>
                      <a:pt x="4821" y="2473"/>
                    </a:cubicBezTo>
                    <a:cubicBezTo>
                      <a:pt x="4971" y="2473"/>
                      <a:pt x="5120" y="2373"/>
                      <a:pt x="5270" y="2322"/>
                    </a:cubicBezTo>
                    <a:cubicBezTo>
                      <a:pt x="5314" y="2307"/>
                      <a:pt x="5363" y="2299"/>
                      <a:pt x="5412" y="2299"/>
                    </a:cubicBezTo>
                    <a:cubicBezTo>
                      <a:pt x="5565" y="2299"/>
                      <a:pt x="5720" y="2375"/>
                      <a:pt x="5706" y="2521"/>
                    </a:cubicBezTo>
                    <a:cubicBezTo>
                      <a:pt x="5692" y="2654"/>
                      <a:pt x="5547" y="2719"/>
                      <a:pt x="5452" y="2813"/>
                    </a:cubicBezTo>
                    <a:cubicBezTo>
                      <a:pt x="5365" y="2897"/>
                      <a:pt x="5312" y="3012"/>
                      <a:pt x="5273" y="3129"/>
                    </a:cubicBezTo>
                    <a:cubicBezTo>
                      <a:pt x="5204" y="3324"/>
                      <a:pt x="5159" y="3519"/>
                      <a:pt x="5134" y="3720"/>
                    </a:cubicBezTo>
                    <a:cubicBezTo>
                      <a:pt x="5128" y="3801"/>
                      <a:pt x="5120" y="3882"/>
                      <a:pt x="5084" y="3952"/>
                    </a:cubicBezTo>
                    <a:cubicBezTo>
                      <a:pt x="5013" y="4088"/>
                      <a:pt x="4858" y="4139"/>
                      <a:pt x="4701" y="4139"/>
                    </a:cubicBezTo>
                    <a:cubicBezTo>
                      <a:pt x="4642" y="4139"/>
                      <a:pt x="4583" y="4132"/>
                      <a:pt x="4528" y="4119"/>
                    </a:cubicBezTo>
                    <a:cubicBezTo>
                      <a:pt x="4327" y="4073"/>
                      <a:pt x="4140" y="3974"/>
                      <a:pt x="3937" y="3974"/>
                    </a:cubicBezTo>
                    <a:cubicBezTo>
                      <a:pt x="3931" y="3974"/>
                      <a:pt x="3926" y="3974"/>
                      <a:pt x="3920" y="3974"/>
                    </a:cubicBezTo>
                    <a:cubicBezTo>
                      <a:pt x="3650" y="3982"/>
                      <a:pt x="3418" y="4175"/>
                      <a:pt x="3217" y="4356"/>
                    </a:cubicBezTo>
                    <a:lnTo>
                      <a:pt x="2313" y="5160"/>
                    </a:lnTo>
                    <a:cubicBezTo>
                      <a:pt x="2168" y="5294"/>
                      <a:pt x="2043" y="5453"/>
                      <a:pt x="1990" y="5642"/>
                    </a:cubicBezTo>
                    <a:cubicBezTo>
                      <a:pt x="1981" y="5656"/>
                      <a:pt x="1981" y="5670"/>
                      <a:pt x="1979" y="5684"/>
                    </a:cubicBezTo>
                    <a:cubicBezTo>
                      <a:pt x="1965" y="5829"/>
                      <a:pt x="2118" y="5927"/>
                      <a:pt x="2216" y="6038"/>
                    </a:cubicBezTo>
                    <a:cubicBezTo>
                      <a:pt x="2470" y="6331"/>
                      <a:pt x="2283" y="6881"/>
                      <a:pt x="1903" y="6954"/>
                    </a:cubicBezTo>
                    <a:cubicBezTo>
                      <a:pt x="1753" y="6981"/>
                      <a:pt x="1582" y="6954"/>
                      <a:pt x="1462" y="7051"/>
                    </a:cubicBezTo>
                    <a:cubicBezTo>
                      <a:pt x="1236" y="7235"/>
                      <a:pt x="1460" y="7612"/>
                      <a:pt x="1390" y="7902"/>
                    </a:cubicBezTo>
                    <a:cubicBezTo>
                      <a:pt x="1365" y="7991"/>
                      <a:pt x="1312" y="8075"/>
                      <a:pt x="1298" y="8167"/>
                    </a:cubicBezTo>
                    <a:cubicBezTo>
                      <a:pt x="1262" y="8404"/>
                      <a:pt x="1488" y="8591"/>
                      <a:pt x="1702" y="8697"/>
                    </a:cubicBezTo>
                    <a:cubicBezTo>
                      <a:pt x="1852" y="8769"/>
                      <a:pt x="2012" y="8826"/>
                      <a:pt x="2174" y="8826"/>
                    </a:cubicBezTo>
                    <a:cubicBezTo>
                      <a:pt x="2215" y="8826"/>
                      <a:pt x="2256" y="8822"/>
                      <a:pt x="2297" y="8814"/>
                    </a:cubicBezTo>
                    <a:cubicBezTo>
                      <a:pt x="2497" y="8778"/>
                      <a:pt x="2687" y="8613"/>
                      <a:pt x="2693" y="8407"/>
                    </a:cubicBezTo>
                    <a:cubicBezTo>
                      <a:pt x="2698" y="8312"/>
                      <a:pt x="2665" y="8214"/>
                      <a:pt x="2704" y="8131"/>
                    </a:cubicBezTo>
                    <a:cubicBezTo>
                      <a:pt x="2782" y="7963"/>
                      <a:pt x="3055" y="8000"/>
                      <a:pt x="3164" y="7849"/>
                    </a:cubicBezTo>
                    <a:cubicBezTo>
                      <a:pt x="3270" y="7707"/>
                      <a:pt x="3145" y="7489"/>
                      <a:pt x="3217" y="7330"/>
                    </a:cubicBezTo>
                    <a:cubicBezTo>
                      <a:pt x="3304" y="7138"/>
                      <a:pt x="3597" y="7140"/>
                      <a:pt x="3733" y="6984"/>
                    </a:cubicBezTo>
                    <a:cubicBezTo>
                      <a:pt x="3809" y="6898"/>
                      <a:pt x="3831" y="6764"/>
                      <a:pt x="3929" y="6702"/>
                    </a:cubicBezTo>
                    <a:cubicBezTo>
                      <a:pt x="3964" y="6680"/>
                      <a:pt x="4001" y="6671"/>
                      <a:pt x="4039" y="6671"/>
                    </a:cubicBezTo>
                    <a:cubicBezTo>
                      <a:pt x="4171" y="6671"/>
                      <a:pt x="4312" y="6789"/>
                      <a:pt x="4414" y="6898"/>
                    </a:cubicBezTo>
                    <a:cubicBezTo>
                      <a:pt x="4651" y="7149"/>
                      <a:pt x="4908" y="7383"/>
                      <a:pt x="5187" y="7592"/>
                    </a:cubicBezTo>
                    <a:cubicBezTo>
                      <a:pt x="5284" y="7662"/>
                      <a:pt x="5399" y="7732"/>
                      <a:pt x="5519" y="7774"/>
                    </a:cubicBezTo>
                    <a:cubicBezTo>
                      <a:pt x="5539" y="7781"/>
                      <a:pt x="5559" y="7785"/>
                      <a:pt x="5578" y="7785"/>
                    </a:cubicBezTo>
                    <a:cubicBezTo>
                      <a:pt x="5642" y="7785"/>
                      <a:pt x="5697" y="7745"/>
                      <a:pt x="5725" y="7693"/>
                    </a:cubicBezTo>
                    <a:cubicBezTo>
                      <a:pt x="5767" y="7626"/>
                      <a:pt x="5759" y="7537"/>
                      <a:pt x="5678" y="7481"/>
                    </a:cubicBezTo>
                    <a:cubicBezTo>
                      <a:pt x="5273" y="7193"/>
                      <a:pt x="4922" y="6831"/>
                      <a:pt x="4651" y="6415"/>
                    </a:cubicBezTo>
                    <a:cubicBezTo>
                      <a:pt x="4680" y="6285"/>
                      <a:pt x="4805" y="6225"/>
                      <a:pt x="4942" y="6225"/>
                    </a:cubicBezTo>
                    <a:cubicBezTo>
                      <a:pt x="5046" y="6225"/>
                      <a:pt x="5156" y="6259"/>
                      <a:pt x="5237" y="6323"/>
                    </a:cubicBezTo>
                    <a:cubicBezTo>
                      <a:pt x="5421" y="6465"/>
                      <a:pt x="5524" y="6700"/>
                      <a:pt x="5714" y="6842"/>
                    </a:cubicBezTo>
                    <a:cubicBezTo>
                      <a:pt x="5923" y="7007"/>
                      <a:pt x="6219" y="7037"/>
                      <a:pt x="6425" y="7207"/>
                    </a:cubicBezTo>
                    <a:cubicBezTo>
                      <a:pt x="6596" y="7347"/>
                      <a:pt x="6682" y="7559"/>
                      <a:pt x="6808" y="7740"/>
                    </a:cubicBezTo>
                    <a:cubicBezTo>
                      <a:pt x="6920" y="7902"/>
                      <a:pt x="7094" y="8051"/>
                      <a:pt x="7283" y="8051"/>
                    </a:cubicBezTo>
                    <a:cubicBezTo>
                      <a:pt x="7306" y="8051"/>
                      <a:pt x="7329" y="8049"/>
                      <a:pt x="7352" y="8044"/>
                    </a:cubicBezTo>
                    <a:cubicBezTo>
                      <a:pt x="7628" y="7989"/>
                      <a:pt x="7778" y="7626"/>
                      <a:pt x="8060" y="7606"/>
                    </a:cubicBezTo>
                    <a:cubicBezTo>
                      <a:pt x="8076" y="7605"/>
                      <a:pt x="8093" y="7604"/>
                      <a:pt x="8109" y="7604"/>
                    </a:cubicBezTo>
                    <a:cubicBezTo>
                      <a:pt x="8127" y="7604"/>
                      <a:pt x="8145" y="7605"/>
                      <a:pt x="8163" y="7605"/>
                    </a:cubicBezTo>
                    <a:cubicBezTo>
                      <a:pt x="8217" y="7605"/>
                      <a:pt x="8269" y="7600"/>
                      <a:pt x="8309" y="7564"/>
                    </a:cubicBezTo>
                    <a:cubicBezTo>
                      <a:pt x="8370" y="7503"/>
                      <a:pt x="8353" y="7403"/>
                      <a:pt x="8325" y="7322"/>
                    </a:cubicBezTo>
                    <a:cubicBezTo>
                      <a:pt x="8225" y="7040"/>
                      <a:pt x="8035" y="6769"/>
                      <a:pt x="8144" y="6454"/>
                    </a:cubicBezTo>
                    <a:cubicBezTo>
                      <a:pt x="8191" y="6323"/>
                      <a:pt x="8317" y="6227"/>
                      <a:pt x="8454" y="6227"/>
                    </a:cubicBezTo>
                    <a:cubicBezTo>
                      <a:pt x="8463" y="6227"/>
                      <a:pt x="8472" y="6227"/>
                      <a:pt x="8482" y="6228"/>
                    </a:cubicBezTo>
                    <a:cubicBezTo>
                      <a:pt x="8663" y="6245"/>
                      <a:pt x="8710" y="6407"/>
                      <a:pt x="8800" y="6521"/>
                    </a:cubicBezTo>
                    <a:cubicBezTo>
                      <a:pt x="8846" y="6579"/>
                      <a:pt x="8922" y="6625"/>
                      <a:pt x="8992" y="6625"/>
                    </a:cubicBezTo>
                    <a:cubicBezTo>
                      <a:pt x="9023" y="6625"/>
                      <a:pt x="9053" y="6615"/>
                      <a:pt x="9079" y="6594"/>
                    </a:cubicBezTo>
                    <a:cubicBezTo>
                      <a:pt x="9240" y="6451"/>
                      <a:pt x="8900" y="6105"/>
                      <a:pt x="9346" y="6038"/>
                    </a:cubicBezTo>
                    <a:cubicBezTo>
                      <a:pt x="9357" y="6037"/>
                      <a:pt x="9368" y="6036"/>
                      <a:pt x="9379" y="6036"/>
                    </a:cubicBezTo>
                    <a:cubicBezTo>
                      <a:pt x="9463" y="6036"/>
                      <a:pt x="9543" y="6082"/>
                      <a:pt x="9575" y="6158"/>
                    </a:cubicBezTo>
                    <a:cubicBezTo>
                      <a:pt x="9597" y="6225"/>
                      <a:pt x="9603" y="6301"/>
                      <a:pt x="9620" y="6370"/>
                    </a:cubicBezTo>
                    <a:cubicBezTo>
                      <a:pt x="9673" y="6591"/>
                      <a:pt x="9876" y="6736"/>
                      <a:pt x="10083" y="6828"/>
                    </a:cubicBezTo>
                    <a:cubicBezTo>
                      <a:pt x="10289" y="6923"/>
                      <a:pt x="10512" y="6981"/>
                      <a:pt x="10685" y="7124"/>
                    </a:cubicBezTo>
                    <a:cubicBezTo>
                      <a:pt x="10861" y="7266"/>
                      <a:pt x="10970" y="7528"/>
                      <a:pt x="10850" y="7721"/>
                    </a:cubicBezTo>
                    <a:cubicBezTo>
                      <a:pt x="10768" y="7854"/>
                      <a:pt x="10607" y="7911"/>
                      <a:pt x="10450" y="7911"/>
                    </a:cubicBezTo>
                    <a:cubicBezTo>
                      <a:pt x="10426" y="7911"/>
                      <a:pt x="10402" y="7910"/>
                      <a:pt x="10379" y="7908"/>
                    </a:cubicBezTo>
                    <a:cubicBezTo>
                      <a:pt x="10203" y="7894"/>
                      <a:pt x="10035" y="7821"/>
                      <a:pt x="9860" y="7779"/>
                    </a:cubicBezTo>
                    <a:cubicBezTo>
                      <a:pt x="9745" y="7751"/>
                      <a:pt x="9626" y="7738"/>
                      <a:pt x="9507" y="7738"/>
                    </a:cubicBezTo>
                    <a:cubicBezTo>
                      <a:pt x="9224" y="7738"/>
                      <a:pt x="8939" y="7816"/>
                      <a:pt x="8699" y="7963"/>
                    </a:cubicBezTo>
                    <a:cubicBezTo>
                      <a:pt x="8523" y="8072"/>
                      <a:pt x="8356" y="8273"/>
                      <a:pt x="8445" y="8457"/>
                    </a:cubicBezTo>
                    <a:cubicBezTo>
                      <a:pt x="8509" y="8597"/>
                      <a:pt x="8677" y="8641"/>
                      <a:pt x="8827" y="8669"/>
                    </a:cubicBezTo>
                    <a:cubicBezTo>
                      <a:pt x="9159" y="8733"/>
                      <a:pt x="9497" y="8756"/>
                      <a:pt x="9835" y="8803"/>
                    </a:cubicBezTo>
                    <a:cubicBezTo>
                      <a:pt x="10122" y="8839"/>
                      <a:pt x="10568" y="8834"/>
                      <a:pt x="10733" y="9116"/>
                    </a:cubicBezTo>
                    <a:cubicBezTo>
                      <a:pt x="10948" y="9481"/>
                      <a:pt x="10797" y="10045"/>
                      <a:pt x="10672" y="10421"/>
                    </a:cubicBezTo>
                    <a:cubicBezTo>
                      <a:pt x="10649" y="10491"/>
                      <a:pt x="10624" y="10563"/>
                      <a:pt x="10655" y="10625"/>
                    </a:cubicBezTo>
                    <a:cubicBezTo>
                      <a:pt x="10683" y="10678"/>
                      <a:pt x="10747" y="10709"/>
                      <a:pt x="10764" y="10764"/>
                    </a:cubicBezTo>
                    <a:cubicBezTo>
                      <a:pt x="10780" y="10829"/>
                      <a:pt x="10733" y="10890"/>
                      <a:pt x="10708" y="10954"/>
                    </a:cubicBezTo>
                    <a:cubicBezTo>
                      <a:pt x="10655" y="11080"/>
                      <a:pt x="10697" y="11239"/>
                      <a:pt x="10808" y="11317"/>
                    </a:cubicBezTo>
                    <a:cubicBezTo>
                      <a:pt x="10858" y="11350"/>
                      <a:pt x="10918" y="11366"/>
                      <a:pt x="10978" y="11366"/>
                    </a:cubicBezTo>
                    <a:cubicBezTo>
                      <a:pt x="11054" y="11366"/>
                      <a:pt x="11130" y="11340"/>
                      <a:pt x="11185" y="11289"/>
                    </a:cubicBezTo>
                    <a:cubicBezTo>
                      <a:pt x="11294" y="11487"/>
                      <a:pt x="11366" y="11702"/>
                      <a:pt x="11402" y="11925"/>
                    </a:cubicBezTo>
                    <a:cubicBezTo>
                      <a:pt x="11402" y="11925"/>
                      <a:pt x="11547" y="12377"/>
                      <a:pt x="12044" y="12809"/>
                    </a:cubicBezTo>
                    <a:cubicBezTo>
                      <a:pt x="12532" y="13237"/>
                      <a:pt x="12478" y="14107"/>
                      <a:pt x="12058" y="14107"/>
                    </a:cubicBezTo>
                    <a:cubicBezTo>
                      <a:pt x="12053" y="14107"/>
                      <a:pt x="12049" y="14107"/>
                      <a:pt x="12044" y="14107"/>
                    </a:cubicBezTo>
                    <a:cubicBezTo>
                      <a:pt x="11606" y="14084"/>
                      <a:pt x="11280" y="12661"/>
                      <a:pt x="10683" y="11964"/>
                    </a:cubicBezTo>
                    <a:cubicBezTo>
                      <a:pt x="10086" y="11264"/>
                      <a:pt x="10457" y="10767"/>
                      <a:pt x="9695" y="10725"/>
                    </a:cubicBezTo>
                    <a:cubicBezTo>
                      <a:pt x="8933" y="10683"/>
                      <a:pt x="8278" y="10396"/>
                      <a:pt x="8007" y="10232"/>
                    </a:cubicBezTo>
                    <a:cubicBezTo>
                      <a:pt x="7981" y="10215"/>
                      <a:pt x="7957" y="10207"/>
                      <a:pt x="7934" y="10207"/>
                    </a:cubicBezTo>
                    <a:cubicBezTo>
                      <a:pt x="7740" y="10207"/>
                      <a:pt x="7663" y="10751"/>
                      <a:pt x="7453" y="10751"/>
                    </a:cubicBezTo>
                    <a:cubicBezTo>
                      <a:pt x="7440" y="10751"/>
                      <a:pt x="7427" y="10749"/>
                      <a:pt x="7413" y="10745"/>
                    </a:cubicBezTo>
                    <a:cubicBezTo>
                      <a:pt x="7142" y="10664"/>
                      <a:pt x="7000" y="10109"/>
                      <a:pt x="6568" y="10047"/>
                    </a:cubicBezTo>
                    <a:cubicBezTo>
                      <a:pt x="6135" y="9983"/>
                      <a:pt x="5845" y="10047"/>
                      <a:pt x="5642" y="9615"/>
                    </a:cubicBezTo>
                    <a:cubicBezTo>
                      <a:pt x="5435" y="9183"/>
                      <a:pt x="5312" y="9060"/>
                      <a:pt x="4980" y="8976"/>
                    </a:cubicBezTo>
                    <a:cubicBezTo>
                      <a:pt x="4936" y="8965"/>
                      <a:pt x="4892" y="8961"/>
                      <a:pt x="4846" y="8961"/>
                    </a:cubicBezTo>
                    <a:cubicBezTo>
                      <a:pt x="4607" y="8961"/>
                      <a:pt x="4338" y="9084"/>
                      <a:pt x="4000" y="9084"/>
                    </a:cubicBezTo>
                    <a:cubicBezTo>
                      <a:pt x="3920" y="9084"/>
                      <a:pt x="3836" y="9077"/>
                      <a:pt x="3747" y="9060"/>
                    </a:cubicBezTo>
                    <a:cubicBezTo>
                      <a:pt x="3683" y="9048"/>
                      <a:pt x="3627" y="9042"/>
                      <a:pt x="3578" y="9042"/>
                    </a:cubicBezTo>
                    <a:cubicBezTo>
                      <a:pt x="3217" y="9042"/>
                      <a:pt x="3221" y="9330"/>
                      <a:pt x="2841" y="9350"/>
                    </a:cubicBezTo>
                    <a:cubicBezTo>
                      <a:pt x="2408" y="9367"/>
                      <a:pt x="2327" y="9350"/>
                      <a:pt x="1853" y="9718"/>
                    </a:cubicBezTo>
                    <a:cubicBezTo>
                      <a:pt x="1379" y="10089"/>
                      <a:pt x="1814" y="10580"/>
                      <a:pt x="1485" y="10932"/>
                    </a:cubicBezTo>
                    <a:cubicBezTo>
                      <a:pt x="1153" y="11280"/>
                      <a:pt x="804" y="11161"/>
                      <a:pt x="681" y="11629"/>
                    </a:cubicBezTo>
                    <a:cubicBezTo>
                      <a:pt x="556" y="12103"/>
                      <a:pt x="782" y="12184"/>
                      <a:pt x="391" y="12659"/>
                    </a:cubicBezTo>
                    <a:cubicBezTo>
                      <a:pt x="1" y="13133"/>
                      <a:pt x="229" y="13523"/>
                      <a:pt x="391" y="13978"/>
                    </a:cubicBezTo>
                    <a:cubicBezTo>
                      <a:pt x="559" y="14427"/>
                      <a:pt x="23" y="15108"/>
                      <a:pt x="433" y="15582"/>
                    </a:cubicBezTo>
                    <a:cubicBezTo>
                      <a:pt x="846" y="16057"/>
                      <a:pt x="1359" y="16525"/>
                      <a:pt x="1485" y="17022"/>
                    </a:cubicBezTo>
                    <a:cubicBezTo>
                      <a:pt x="1599" y="17482"/>
                      <a:pt x="1677" y="18123"/>
                      <a:pt x="2537" y="18123"/>
                    </a:cubicBezTo>
                    <a:cubicBezTo>
                      <a:pt x="2601" y="18123"/>
                      <a:pt x="2668" y="18120"/>
                      <a:pt x="2740" y="18113"/>
                    </a:cubicBezTo>
                    <a:cubicBezTo>
                      <a:pt x="2740" y="18113"/>
                      <a:pt x="3029" y="17956"/>
                      <a:pt x="3350" y="17956"/>
                    </a:cubicBezTo>
                    <a:cubicBezTo>
                      <a:pt x="3448" y="17956"/>
                      <a:pt x="3550" y="17971"/>
                      <a:pt x="3647" y="18009"/>
                    </a:cubicBezTo>
                    <a:cubicBezTo>
                      <a:pt x="3685" y="18024"/>
                      <a:pt x="3723" y="18031"/>
                      <a:pt x="3763" y="18031"/>
                    </a:cubicBezTo>
                    <a:cubicBezTo>
                      <a:pt x="4125" y="18031"/>
                      <a:pt x="4548" y="17462"/>
                      <a:pt x="4891" y="17462"/>
                    </a:cubicBezTo>
                    <a:cubicBezTo>
                      <a:pt x="4916" y="17462"/>
                      <a:pt x="4940" y="17465"/>
                      <a:pt x="4964" y="17471"/>
                    </a:cubicBezTo>
                    <a:cubicBezTo>
                      <a:pt x="5354" y="17577"/>
                      <a:pt x="5273" y="18110"/>
                      <a:pt x="5787" y="18213"/>
                    </a:cubicBezTo>
                    <a:cubicBezTo>
                      <a:pt x="6303" y="18319"/>
                      <a:pt x="6777" y="18319"/>
                      <a:pt x="6674" y="18977"/>
                    </a:cubicBezTo>
                    <a:cubicBezTo>
                      <a:pt x="6568" y="19633"/>
                      <a:pt x="6345" y="20456"/>
                      <a:pt x="6900" y="20994"/>
                    </a:cubicBezTo>
                    <a:cubicBezTo>
                      <a:pt x="7455" y="21527"/>
                      <a:pt x="7332" y="23341"/>
                      <a:pt x="6858" y="23709"/>
                    </a:cubicBezTo>
                    <a:cubicBezTo>
                      <a:pt x="6384" y="24080"/>
                      <a:pt x="6247" y="24613"/>
                      <a:pt x="6286" y="25087"/>
                    </a:cubicBezTo>
                    <a:cubicBezTo>
                      <a:pt x="6319" y="25559"/>
                      <a:pt x="6651" y="25701"/>
                      <a:pt x="6526" y="25891"/>
                    </a:cubicBezTo>
                    <a:cubicBezTo>
                      <a:pt x="6403" y="26075"/>
                      <a:pt x="6146" y="26549"/>
                      <a:pt x="6286" y="26940"/>
                    </a:cubicBezTo>
                    <a:cubicBezTo>
                      <a:pt x="6425" y="27333"/>
                      <a:pt x="5580" y="27824"/>
                      <a:pt x="5851" y="28505"/>
                    </a:cubicBezTo>
                    <a:cubicBezTo>
                      <a:pt x="5962" y="28786"/>
                      <a:pt x="5873" y="29210"/>
                      <a:pt x="5787" y="29609"/>
                    </a:cubicBezTo>
                    <a:cubicBezTo>
                      <a:pt x="10750" y="26259"/>
                      <a:pt x="14014" y="20579"/>
                      <a:pt x="14014" y="14140"/>
                    </a:cubicBezTo>
                    <a:cubicBezTo>
                      <a:pt x="14014" y="8622"/>
                      <a:pt x="11617" y="3662"/>
                      <a:pt x="7812" y="255"/>
                    </a:cubicBezTo>
                    <a:cubicBezTo>
                      <a:pt x="7402" y="389"/>
                      <a:pt x="6905" y="442"/>
                      <a:pt x="6735" y="822"/>
                    </a:cubicBezTo>
                    <a:cubicBezTo>
                      <a:pt x="6663" y="995"/>
                      <a:pt x="6677" y="1184"/>
                      <a:pt x="6626" y="1363"/>
                    </a:cubicBezTo>
                    <a:cubicBezTo>
                      <a:pt x="6584" y="1521"/>
                      <a:pt x="6451" y="1678"/>
                      <a:pt x="6297" y="1678"/>
                    </a:cubicBezTo>
                    <a:cubicBezTo>
                      <a:pt x="6277" y="1678"/>
                      <a:pt x="6257" y="1676"/>
                      <a:pt x="6236" y="1670"/>
                    </a:cubicBezTo>
                    <a:cubicBezTo>
                      <a:pt x="5968" y="1597"/>
                      <a:pt x="6024" y="1151"/>
                      <a:pt x="5795" y="1000"/>
                    </a:cubicBezTo>
                    <a:cubicBezTo>
                      <a:pt x="5739" y="961"/>
                      <a:pt x="5669" y="947"/>
                      <a:pt x="5622" y="902"/>
                    </a:cubicBezTo>
                    <a:cubicBezTo>
                      <a:pt x="5505" y="794"/>
                      <a:pt x="5577" y="598"/>
                      <a:pt x="5655" y="459"/>
                    </a:cubicBezTo>
                    <a:cubicBezTo>
                      <a:pt x="5514" y="354"/>
                      <a:pt x="5338" y="297"/>
                      <a:pt x="5163" y="297"/>
                    </a:cubicBezTo>
                    <a:cubicBezTo>
                      <a:pt x="5124" y="297"/>
                      <a:pt x="5085" y="300"/>
                      <a:pt x="5047" y="305"/>
                    </a:cubicBezTo>
                    <a:cubicBezTo>
                      <a:pt x="4908" y="328"/>
                      <a:pt x="4777" y="384"/>
                      <a:pt x="4640" y="395"/>
                    </a:cubicBezTo>
                    <a:cubicBezTo>
                      <a:pt x="4622" y="396"/>
                      <a:pt x="4603" y="397"/>
                      <a:pt x="4585" y="397"/>
                    </a:cubicBezTo>
                    <a:cubicBezTo>
                      <a:pt x="4314" y="397"/>
                      <a:pt x="4065" y="247"/>
                      <a:pt x="3817" y="130"/>
                    </a:cubicBezTo>
                    <a:cubicBezTo>
                      <a:pt x="3662" y="57"/>
                      <a:pt x="3485" y="0"/>
                      <a:pt x="3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2" name="Google Shape;9171;p70">
                <a:extLst>
                  <a:ext uri="{FF2B5EF4-FFF2-40B4-BE49-F238E27FC236}">
                    <a16:creationId xmlns:a16="http://schemas.microsoft.com/office/drawing/2014/main" id="{5EA26DBD-A03F-7A28-0AEF-EBE8E415DDF9}"/>
                  </a:ext>
                </a:extLst>
              </p:cNvPr>
              <p:cNvSpPr/>
              <p:nvPr/>
            </p:nvSpPr>
            <p:spPr>
              <a:xfrm>
                <a:off x="2201763" y="3884995"/>
                <a:ext cx="1171340" cy="1171402"/>
              </a:xfrm>
              <a:custGeom>
                <a:avLst/>
                <a:gdLst/>
                <a:ahLst/>
                <a:cxnLst/>
                <a:rect l="l" t="t" r="r" b="b"/>
                <a:pathLst>
                  <a:path w="37697" h="37699" extrusionOk="0">
                    <a:moveTo>
                      <a:pt x="18849" y="402"/>
                    </a:moveTo>
                    <a:cubicBezTo>
                      <a:pt x="29020" y="402"/>
                      <a:pt x="37292" y="8676"/>
                      <a:pt x="37292" y="18845"/>
                    </a:cubicBezTo>
                    <a:cubicBezTo>
                      <a:pt x="37292" y="29014"/>
                      <a:pt x="29017" y="37291"/>
                      <a:pt x="18849" y="37291"/>
                    </a:cubicBezTo>
                    <a:cubicBezTo>
                      <a:pt x="8680" y="37291"/>
                      <a:pt x="405" y="29014"/>
                      <a:pt x="405" y="18845"/>
                    </a:cubicBezTo>
                    <a:cubicBezTo>
                      <a:pt x="405" y="8676"/>
                      <a:pt x="8680" y="402"/>
                      <a:pt x="18849" y="402"/>
                    </a:cubicBezTo>
                    <a:close/>
                    <a:moveTo>
                      <a:pt x="18849" y="0"/>
                    </a:moveTo>
                    <a:cubicBezTo>
                      <a:pt x="8457" y="0"/>
                      <a:pt x="1" y="8459"/>
                      <a:pt x="1" y="18851"/>
                    </a:cubicBezTo>
                    <a:cubicBezTo>
                      <a:pt x="1" y="29243"/>
                      <a:pt x="8454" y="37698"/>
                      <a:pt x="18849" y="37698"/>
                    </a:cubicBezTo>
                    <a:cubicBezTo>
                      <a:pt x="29241" y="37698"/>
                      <a:pt x="37697" y="29243"/>
                      <a:pt x="37697" y="18851"/>
                    </a:cubicBezTo>
                    <a:cubicBezTo>
                      <a:pt x="37697" y="8459"/>
                      <a:pt x="29241" y="0"/>
                      <a:pt x="1884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43" name="Google Shape;5924;p42">
            <a:extLst>
              <a:ext uri="{FF2B5EF4-FFF2-40B4-BE49-F238E27FC236}">
                <a16:creationId xmlns:a16="http://schemas.microsoft.com/office/drawing/2014/main" id="{F31C8065-EC07-07E4-E875-080C342FA244}"/>
              </a:ext>
            </a:extLst>
          </p:cNvPr>
          <p:cNvGrpSpPr/>
          <p:nvPr/>
        </p:nvGrpSpPr>
        <p:grpSpPr>
          <a:xfrm>
            <a:off x="336751" y="3785471"/>
            <a:ext cx="820256" cy="954227"/>
            <a:chOff x="3463598" y="224200"/>
            <a:chExt cx="820256" cy="954227"/>
          </a:xfrm>
        </p:grpSpPr>
        <p:sp>
          <p:nvSpPr>
            <p:cNvPr id="56344" name="Google Shape;5925;p42">
              <a:extLst>
                <a:ext uri="{FF2B5EF4-FFF2-40B4-BE49-F238E27FC236}">
                  <a16:creationId xmlns:a16="http://schemas.microsoft.com/office/drawing/2014/main" id="{5F0066D8-F51A-BC6F-7B10-00EE0836EFA1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45" name="Google Shape;5926;p42">
              <a:extLst>
                <a:ext uri="{FF2B5EF4-FFF2-40B4-BE49-F238E27FC236}">
                  <a16:creationId xmlns:a16="http://schemas.microsoft.com/office/drawing/2014/main" id="{5B088ADF-32B7-9D0C-3E50-A42EBD12893C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56346" name="Google Shape;5927;p42">
                <a:extLst>
                  <a:ext uri="{FF2B5EF4-FFF2-40B4-BE49-F238E27FC236}">
                    <a16:creationId xmlns:a16="http://schemas.microsoft.com/office/drawing/2014/main" id="{2E555CDD-405F-9581-6221-1ACE43167F56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7" name="Google Shape;5928;p42">
                <a:extLst>
                  <a:ext uri="{FF2B5EF4-FFF2-40B4-BE49-F238E27FC236}">
                    <a16:creationId xmlns:a16="http://schemas.microsoft.com/office/drawing/2014/main" id="{4B80BA44-69C9-DD97-2315-35CB03B157F4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8" name="Google Shape;5929;p42">
                <a:extLst>
                  <a:ext uri="{FF2B5EF4-FFF2-40B4-BE49-F238E27FC236}">
                    <a16:creationId xmlns:a16="http://schemas.microsoft.com/office/drawing/2014/main" id="{824C0023-101E-CDDC-B9F6-47B0345F5472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9" name="Google Shape;5930;p42">
                <a:extLst>
                  <a:ext uri="{FF2B5EF4-FFF2-40B4-BE49-F238E27FC236}">
                    <a16:creationId xmlns:a16="http://schemas.microsoft.com/office/drawing/2014/main" id="{B4554685-B834-E4F1-B3F0-E12632E38C6B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0" name="Google Shape;5931;p42">
                <a:extLst>
                  <a:ext uri="{FF2B5EF4-FFF2-40B4-BE49-F238E27FC236}">
                    <a16:creationId xmlns:a16="http://schemas.microsoft.com/office/drawing/2014/main" id="{3348AFDA-5239-3D67-C16C-4847AE7F7467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1" name="Google Shape;5932;p42">
                <a:extLst>
                  <a:ext uri="{FF2B5EF4-FFF2-40B4-BE49-F238E27FC236}">
                    <a16:creationId xmlns:a16="http://schemas.microsoft.com/office/drawing/2014/main" id="{523EEAF3-E2DB-F5B0-76FE-DF37D5F9C5B0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2" name="Google Shape;5933;p42">
                <a:extLst>
                  <a:ext uri="{FF2B5EF4-FFF2-40B4-BE49-F238E27FC236}">
                    <a16:creationId xmlns:a16="http://schemas.microsoft.com/office/drawing/2014/main" id="{08DA93C3-FE2E-FEB4-F16D-986B2FA1F13C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3" name="Google Shape;5934;p42">
                <a:extLst>
                  <a:ext uri="{FF2B5EF4-FFF2-40B4-BE49-F238E27FC236}">
                    <a16:creationId xmlns:a16="http://schemas.microsoft.com/office/drawing/2014/main" id="{B41D7755-CE78-4EA5-8D11-6F2FD3E325E5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4" name="Google Shape;5935;p42">
                <a:extLst>
                  <a:ext uri="{FF2B5EF4-FFF2-40B4-BE49-F238E27FC236}">
                    <a16:creationId xmlns:a16="http://schemas.microsoft.com/office/drawing/2014/main" id="{E67BF118-EAD8-4EE1-2513-A68825640647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5" name="Google Shape;5936;p42">
                <a:extLst>
                  <a:ext uri="{FF2B5EF4-FFF2-40B4-BE49-F238E27FC236}">
                    <a16:creationId xmlns:a16="http://schemas.microsoft.com/office/drawing/2014/main" id="{FD64321C-6AE7-9B16-D0E4-B8B2B06B41F0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6" name="Google Shape;5937;p42">
                <a:extLst>
                  <a:ext uri="{FF2B5EF4-FFF2-40B4-BE49-F238E27FC236}">
                    <a16:creationId xmlns:a16="http://schemas.microsoft.com/office/drawing/2014/main" id="{D83F41C5-5809-B546-5691-72FA8BA7092F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7" name="Google Shape;5938;p42">
                <a:extLst>
                  <a:ext uri="{FF2B5EF4-FFF2-40B4-BE49-F238E27FC236}">
                    <a16:creationId xmlns:a16="http://schemas.microsoft.com/office/drawing/2014/main" id="{099F5B9E-3B74-B89E-BD7B-51922E631813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8" name="Google Shape;5939;p42">
                <a:extLst>
                  <a:ext uri="{FF2B5EF4-FFF2-40B4-BE49-F238E27FC236}">
                    <a16:creationId xmlns:a16="http://schemas.microsoft.com/office/drawing/2014/main" id="{035FC17E-46B8-3F76-A5A1-CF0989DC68F4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9" name="Google Shape;5940;p42">
                <a:extLst>
                  <a:ext uri="{FF2B5EF4-FFF2-40B4-BE49-F238E27FC236}">
                    <a16:creationId xmlns:a16="http://schemas.microsoft.com/office/drawing/2014/main" id="{FAD632EA-2F83-3CD4-6BE8-BC2F8A0E7502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0" name="Google Shape;5941;p42">
                <a:extLst>
                  <a:ext uri="{FF2B5EF4-FFF2-40B4-BE49-F238E27FC236}">
                    <a16:creationId xmlns:a16="http://schemas.microsoft.com/office/drawing/2014/main" id="{DABBCECC-0E9E-DF04-E36C-D41742493C73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1" name="Google Shape;5942;p42">
                <a:extLst>
                  <a:ext uri="{FF2B5EF4-FFF2-40B4-BE49-F238E27FC236}">
                    <a16:creationId xmlns:a16="http://schemas.microsoft.com/office/drawing/2014/main" id="{705A19B5-62FF-2B6A-5EFE-59B5DF8A5B3F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2" name="Google Shape;5943;p42">
                <a:extLst>
                  <a:ext uri="{FF2B5EF4-FFF2-40B4-BE49-F238E27FC236}">
                    <a16:creationId xmlns:a16="http://schemas.microsoft.com/office/drawing/2014/main" id="{A5DB56C0-5B78-D7A1-3183-B761907A6A38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3" name="Google Shape;5944;p42">
                <a:extLst>
                  <a:ext uri="{FF2B5EF4-FFF2-40B4-BE49-F238E27FC236}">
                    <a16:creationId xmlns:a16="http://schemas.microsoft.com/office/drawing/2014/main" id="{EDC4A805-07AD-2AE7-D654-D51F5959F6C2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4" name="Google Shape;5945;p42">
                <a:extLst>
                  <a:ext uri="{FF2B5EF4-FFF2-40B4-BE49-F238E27FC236}">
                    <a16:creationId xmlns:a16="http://schemas.microsoft.com/office/drawing/2014/main" id="{D2EEA200-E248-C125-497B-23BF87F2A79B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5" name="Google Shape;5946;p42">
                <a:extLst>
                  <a:ext uri="{FF2B5EF4-FFF2-40B4-BE49-F238E27FC236}">
                    <a16:creationId xmlns:a16="http://schemas.microsoft.com/office/drawing/2014/main" id="{2CBDA6A6-137E-C2EE-1A01-E073D95C60B0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6" name="Google Shape;5947;p42">
                <a:extLst>
                  <a:ext uri="{FF2B5EF4-FFF2-40B4-BE49-F238E27FC236}">
                    <a16:creationId xmlns:a16="http://schemas.microsoft.com/office/drawing/2014/main" id="{A9708BFC-5D12-DAFC-F5F1-630506B210CB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7" name="Google Shape;5948;p42">
                <a:extLst>
                  <a:ext uri="{FF2B5EF4-FFF2-40B4-BE49-F238E27FC236}">
                    <a16:creationId xmlns:a16="http://schemas.microsoft.com/office/drawing/2014/main" id="{BEB2B8F2-ABB9-50B8-08FA-1BC276BD7C1D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8" name="Google Shape;5949;p42">
                <a:extLst>
                  <a:ext uri="{FF2B5EF4-FFF2-40B4-BE49-F238E27FC236}">
                    <a16:creationId xmlns:a16="http://schemas.microsoft.com/office/drawing/2014/main" id="{1537C746-D8CF-2817-2B12-2DEA4A15BAB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9" name="Google Shape;5950;p42">
                <a:extLst>
                  <a:ext uri="{FF2B5EF4-FFF2-40B4-BE49-F238E27FC236}">
                    <a16:creationId xmlns:a16="http://schemas.microsoft.com/office/drawing/2014/main" id="{2F69C687-193D-6D22-4270-965E758E06AC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0" name="Google Shape;5951;p42">
                <a:extLst>
                  <a:ext uri="{FF2B5EF4-FFF2-40B4-BE49-F238E27FC236}">
                    <a16:creationId xmlns:a16="http://schemas.microsoft.com/office/drawing/2014/main" id="{9B05AC32-F7F5-2AF9-1E42-D3410168E8C7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1" name="Google Shape;5952;p42">
                <a:extLst>
                  <a:ext uri="{FF2B5EF4-FFF2-40B4-BE49-F238E27FC236}">
                    <a16:creationId xmlns:a16="http://schemas.microsoft.com/office/drawing/2014/main" id="{F30C9BC0-B89A-0656-15F4-91C4369C6DC1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2" name="Google Shape;5953;p42">
                <a:extLst>
                  <a:ext uri="{FF2B5EF4-FFF2-40B4-BE49-F238E27FC236}">
                    <a16:creationId xmlns:a16="http://schemas.microsoft.com/office/drawing/2014/main" id="{1AC84B2A-C47F-D07E-3D30-BC895F5CC7E4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3" name="Google Shape;5954;p42">
                <a:extLst>
                  <a:ext uri="{FF2B5EF4-FFF2-40B4-BE49-F238E27FC236}">
                    <a16:creationId xmlns:a16="http://schemas.microsoft.com/office/drawing/2014/main" id="{ED7EAB51-E35B-61C4-F194-95B00629E055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74" name="Google Shape;9136;p70">
            <a:extLst>
              <a:ext uri="{FF2B5EF4-FFF2-40B4-BE49-F238E27FC236}">
                <a16:creationId xmlns:a16="http://schemas.microsoft.com/office/drawing/2014/main" id="{1F460163-997D-6835-29DA-E0A2D70BF926}"/>
              </a:ext>
            </a:extLst>
          </p:cNvPr>
          <p:cNvGrpSpPr/>
          <p:nvPr/>
        </p:nvGrpSpPr>
        <p:grpSpPr>
          <a:xfrm>
            <a:off x="7463152" y="2697145"/>
            <a:ext cx="1011386" cy="838172"/>
            <a:chOff x="7760848" y="1218878"/>
            <a:chExt cx="1011386" cy="838172"/>
          </a:xfrm>
        </p:grpSpPr>
        <p:sp>
          <p:nvSpPr>
            <p:cNvPr id="56375" name="Google Shape;9137;p70">
              <a:extLst>
                <a:ext uri="{FF2B5EF4-FFF2-40B4-BE49-F238E27FC236}">
                  <a16:creationId xmlns:a16="http://schemas.microsoft.com/office/drawing/2014/main" id="{F3980EEA-19BA-88F5-90DD-10C361EB5AB1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76" name="Google Shape;9138;p70">
              <a:extLst>
                <a:ext uri="{FF2B5EF4-FFF2-40B4-BE49-F238E27FC236}">
                  <a16:creationId xmlns:a16="http://schemas.microsoft.com/office/drawing/2014/main" id="{3D4642BE-10E3-2651-C923-FDFCC23BAB0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56377" name="Google Shape;9139;p70">
                <a:extLst>
                  <a:ext uri="{FF2B5EF4-FFF2-40B4-BE49-F238E27FC236}">
                    <a16:creationId xmlns:a16="http://schemas.microsoft.com/office/drawing/2014/main" id="{D2181BFF-1868-0A95-ADD0-AF6D99F1D64C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8" name="Google Shape;9140;p70">
                <a:extLst>
                  <a:ext uri="{FF2B5EF4-FFF2-40B4-BE49-F238E27FC236}">
                    <a16:creationId xmlns:a16="http://schemas.microsoft.com/office/drawing/2014/main" id="{338B2A18-2961-F6EF-4CA9-E8730C34CB2C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9" name="Google Shape;9141;p70">
                <a:extLst>
                  <a:ext uri="{FF2B5EF4-FFF2-40B4-BE49-F238E27FC236}">
                    <a16:creationId xmlns:a16="http://schemas.microsoft.com/office/drawing/2014/main" id="{9E0CCAE4-6667-9405-ECEA-D07920BAC804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0" name="Google Shape;9142;p70">
                <a:extLst>
                  <a:ext uri="{FF2B5EF4-FFF2-40B4-BE49-F238E27FC236}">
                    <a16:creationId xmlns:a16="http://schemas.microsoft.com/office/drawing/2014/main" id="{29F95897-21D8-5052-0472-98D033EE9D84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1" name="Google Shape;9143;p70">
                <a:extLst>
                  <a:ext uri="{FF2B5EF4-FFF2-40B4-BE49-F238E27FC236}">
                    <a16:creationId xmlns:a16="http://schemas.microsoft.com/office/drawing/2014/main" id="{748D7AC5-344C-7D50-90CB-42F0C17B0459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2" name="Google Shape;9144;p70">
                <a:extLst>
                  <a:ext uri="{FF2B5EF4-FFF2-40B4-BE49-F238E27FC236}">
                    <a16:creationId xmlns:a16="http://schemas.microsoft.com/office/drawing/2014/main" id="{2F1FD245-0845-4CC6-2FD8-6FEEFC3579A8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3" name="Google Shape;9145;p70">
                <a:extLst>
                  <a:ext uri="{FF2B5EF4-FFF2-40B4-BE49-F238E27FC236}">
                    <a16:creationId xmlns:a16="http://schemas.microsoft.com/office/drawing/2014/main" id="{C60E3978-6B7C-BED0-4CBC-E05A05E84DB7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4" name="Google Shape;9146;p70">
                <a:extLst>
                  <a:ext uri="{FF2B5EF4-FFF2-40B4-BE49-F238E27FC236}">
                    <a16:creationId xmlns:a16="http://schemas.microsoft.com/office/drawing/2014/main" id="{B3F3EB3C-2BBF-5249-2EBA-3EC5A79345AD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5" name="Google Shape;9147;p70">
                <a:extLst>
                  <a:ext uri="{FF2B5EF4-FFF2-40B4-BE49-F238E27FC236}">
                    <a16:creationId xmlns:a16="http://schemas.microsoft.com/office/drawing/2014/main" id="{98290A59-C639-9D45-AB8D-566AC2C7604D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6" name="Google Shape;9148;p70">
                <a:extLst>
                  <a:ext uri="{FF2B5EF4-FFF2-40B4-BE49-F238E27FC236}">
                    <a16:creationId xmlns:a16="http://schemas.microsoft.com/office/drawing/2014/main" id="{033EBE99-0B33-741F-A248-10E74509F2DB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7" name="Google Shape;9149;p70">
                <a:extLst>
                  <a:ext uri="{FF2B5EF4-FFF2-40B4-BE49-F238E27FC236}">
                    <a16:creationId xmlns:a16="http://schemas.microsoft.com/office/drawing/2014/main" id="{4F76CB3D-45FA-DC4B-C29C-D535A735A147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8" name="Google Shape;9150;p70">
                <a:extLst>
                  <a:ext uri="{FF2B5EF4-FFF2-40B4-BE49-F238E27FC236}">
                    <a16:creationId xmlns:a16="http://schemas.microsoft.com/office/drawing/2014/main" id="{B36F4F4D-33C7-17FC-955B-095782B85E61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9" name="Google Shape;9151;p70">
                <a:extLst>
                  <a:ext uri="{FF2B5EF4-FFF2-40B4-BE49-F238E27FC236}">
                    <a16:creationId xmlns:a16="http://schemas.microsoft.com/office/drawing/2014/main" id="{72C0145A-6608-F07D-65A0-0EA84A9E5B12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0" name="Google Shape;9152;p70">
                <a:extLst>
                  <a:ext uri="{FF2B5EF4-FFF2-40B4-BE49-F238E27FC236}">
                    <a16:creationId xmlns:a16="http://schemas.microsoft.com/office/drawing/2014/main" id="{71F2B654-E64B-B145-C327-5188407C7A54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1" name="Google Shape;9153;p70">
                <a:extLst>
                  <a:ext uri="{FF2B5EF4-FFF2-40B4-BE49-F238E27FC236}">
                    <a16:creationId xmlns:a16="http://schemas.microsoft.com/office/drawing/2014/main" id="{2A7D0089-D4B5-B5C5-7588-1DD8B55B360B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2" name="Google Shape;9154;p70">
                <a:extLst>
                  <a:ext uri="{FF2B5EF4-FFF2-40B4-BE49-F238E27FC236}">
                    <a16:creationId xmlns:a16="http://schemas.microsoft.com/office/drawing/2014/main" id="{EF5829AA-DBE1-FD81-EFA9-EBBE96485C5E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3" name="Google Shape;9155;p70">
                <a:extLst>
                  <a:ext uri="{FF2B5EF4-FFF2-40B4-BE49-F238E27FC236}">
                    <a16:creationId xmlns:a16="http://schemas.microsoft.com/office/drawing/2014/main" id="{E6ECD9B0-4287-C573-6382-BB066CA11DF2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4" name="Google Shape;9156;p70">
                <a:extLst>
                  <a:ext uri="{FF2B5EF4-FFF2-40B4-BE49-F238E27FC236}">
                    <a16:creationId xmlns:a16="http://schemas.microsoft.com/office/drawing/2014/main" id="{4336EEE3-57EA-8CA2-DE62-B21E3145266B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5" name="Google Shape;9157;p70">
                <a:extLst>
                  <a:ext uri="{FF2B5EF4-FFF2-40B4-BE49-F238E27FC236}">
                    <a16:creationId xmlns:a16="http://schemas.microsoft.com/office/drawing/2014/main" id="{545C93A4-B727-5D87-DFD9-7FE9AE25DB40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6" name="Google Shape;9158;p70">
                <a:extLst>
                  <a:ext uri="{FF2B5EF4-FFF2-40B4-BE49-F238E27FC236}">
                    <a16:creationId xmlns:a16="http://schemas.microsoft.com/office/drawing/2014/main" id="{E0AB7D4B-9444-156B-6423-610668AB51AF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97" name="Google Shape;5906;p42">
            <a:extLst>
              <a:ext uri="{FF2B5EF4-FFF2-40B4-BE49-F238E27FC236}">
                <a16:creationId xmlns:a16="http://schemas.microsoft.com/office/drawing/2014/main" id="{10265EFB-0F49-C5AC-B769-EBFAA2C14E64}"/>
              </a:ext>
            </a:extLst>
          </p:cNvPr>
          <p:cNvGrpSpPr/>
          <p:nvPr/>
        </p:nvGrpSpPr>
        <p:grpSpPr>
          <a:xfrm rot="2700000">
            <a:off x="1836488" y="681175"/>
            <a:ext cx="478576" cy="1069476"/>
            <a:chOff x="3101298" y="375482"/>
            <a:chExt cx="370854" cy="828749"/>
          </a:xfrm>
        </p:grpSpPr>
        <p:sp>
          <p:nvSpPr>
            <p:cNvPr id="56398" name="Google Shape;5907;p42">
              <a:extLst>
                <a:ext uri="{FF2B5EF4-FFF2-40B4-BE49-F238E27FC236}">
                  <a16:creationId xmlns:a16="http://schemas.microsoft.com/office/drawing/2014/main" id="{5719B0AB-5269-926E-AA65-1216D70D209E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99" name="Google Shape;5908;p42">
              <a:extLst>
                <a:ext uri="{FF2B5EF4-FFF2-40B4-BE49-F238E27FC236}">
                  <a16:creationId xmlns:a16="http://schemas.microsoft.com/office/drawing/2014/main" id="{32779B0D-119C-9FDD-5BFA-77FAD92ACCCC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56400" name="Google Shape;5909;p42">
                <a:extLst>
                  <a:ext uri="{FF2B5EF4-FFF2-40B4-BE49-F238E27FC236}">
                    <a16:creationId xmlns:a16="http://schemas.microsoft.com/office/drawing/2014/main" id="{51096544-FD04-9C19-9447-C55E0030D5D7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1" name="Google Shape;5910;p42">
                <a:extLst>
                  <a:ext uri="{FF2B5EF4-FFF2-40B4-BE49-F238E27FC236}">
                    <a16:creationId xmlns:a16="http://schemas.microsoft.com/office/drawing/2014/main" id="{2DAB2047-DC44-4A55-AC05-A13A0D7FC9D7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2" name="Google Shape;5911;p42">
                <a:extLst>
                  <a:ext uri="{FF2B5EF4-FFF2-40B4-BE49-F238E27FC236}">
                    <a16:creationId xmlns:a16="http://schemas.microsoft.com/office/drawing/2014/main" id="{5472C34D-5F13-E4D7-AF88-E3E3F55F0AF6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3" name="Google Shape;5912;p42">
                <a:extLst>
                  <a:ext uri="{FF2B5EF4-FFF2-40B4-BE49-F238E27FC236}">
                    <a16:creationId xmlns:a16="http://schemas.microsoft.com/office/drawing/2014/main" id="{9A4E43A2-0772-028B-FFCE-F20ACA3742D6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4" name="Google Shape;5913;p42">
                <a:extLst>
                  <a:ext uri="{FF2B5EF4-FFF2-40B4-BE49-F238E27FC236}">
                    <a16:creationId xmlns:a16="http://schemas.microsoft.com/office/drawing/2014/main" id="{6325C31B-204A-57AF-638C-C37B9A6747F8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5" name="Google Shape;5914;p42">
                <a:extLst>
                  <a:ext uri="{FF2B5EF4-FFF2-40B4-BE49-F238E27FC236}">
                    <a16:creationId xmlns:a16="http://schemas.microsoft.com/office/drawing/2014/main" id="{6A6C2126-AECA-EA32-04D1-089011A8D7FB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6" name="Google Shape;5915;p42">
                <a:extLst>
                  <a:ext uri="{FF2B5EF4-FFF2-40B4-BE49-F238E27FC236}">
                    <a16:creationId xmlns:a16="http://schemas.microsoft.com/office/drawing/2014/main" id="{A855DDC1-E7C9-BB4E-C47C-1594AAC760F8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7" name="Google Shape;5916;p42">
                <a:extLst>
                  <a:ext uri="{FF2B5EF4-FFF2-40B4-BE49-F238E27FC236}">
                    <a16:creationId xmlns:a16="http://schemas.microsoft.com/office/drawing/2014/main" id="{E785F041-F265-7ACB-DAEA-FCBEB8BBC75A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8" name="Google Shape;5917;p42">
                <a:extLst>
                  <a:ext uri="{FF2B5EF4-FFF2-40B4-BE49-F238E27FC236}">
                    <a16:creationId xmlns:a16="http://schemas.microsoft.com/office/drawing/2014/main" id="{92039630-9050-D6EF-D9EA-EC6918CD2049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9" name="Google Shape;5918;p42">
                <a:extLst>
                  <a:ext uri="{FF2B5EF4-FFF2-40B4-BE49-F238E27FC236}">
                    <a16:creationId xmlns:a16="http://schemas.microsoft.com/office/drawing/2014/main" id="{C03148AF-365E-E0F5-B332-18263285CF3C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0" name="Google Shape;5919;p42">
                <a:extLst>
                  <a:ext uri="{FF2B5EF4-FFF2-40B4-BE49-F238E27FC236}">
                    <a16:creationId xmlns:a16="http://schemas.microsoft.com/office/drawing/2014/main" id="{EBEA69E2-D58B-203C-21BC-E623A56E2BAA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1" name="Google Shape;5920;p42">
                <a:extLst>
                  <a:ext uri="{FF2B5EF4-FFF2-40B4-BE49-F238E27FC236}">
                    <a16:creationId xmlns:a16="http://schemas.microsoft.com/office/drawing/2014/main" id="{9E0A1C5A-9790-22FB-98DF-738CFB613916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2" name="Google Shape;5921;p42">
                <a:extLst>
                  <a:ext uri="{FF2B5EF4-FFF2-40B4-BE49-F238E27FC236}">
                    <a16:creationId xmlns:a16="http://schemas.microsoft.com/office/drawing/2014/main" id="{6158EC0A-6FBA-D89C-BCBF-BE2F4C4828BD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3" name="Google Shape;5922;p42">
                <a:extLst>
                  <a:ext uri="{FF2B5EF4-FFF2-40B4-BE49-F238E27FC236}">
                    <a16:creationId xmlns:a16="http://schemas.microsoft.com/office/drawing/2014/main" id="{CC6430C7-A2E6-D205-FD46-18DFC97E4181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4" name="Google Shape;5923;p42">
                <a:extLst>
                  <a:ext uri="{FF2B5EF4-FFF2-40B4-BE49-F238E27FC236}">
                    <a16:creationId xmlns:a16="http://schemas.microsoft.com/office/drawing/2014/main" id="{BA89BC9B-A901-AC23-D735-E8965B6EB383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99912443-0C1F-6CA6-26CE-7D573ED151BE}"/>
              </a:ext>
            </a:extLst>
          </p:cNvPr>
          <p:cNvSpPr/>
          <p:nvPr/>
        </p:nvSpPr>
        <p:spPr>
          <a:xfrm>
            <a:off x="594437" y="2063061"/>
            <a:ext cx="1415772" cy="1569660"/>
          </a:xfrm>
          <a:prstGeom prst="rect">
            <a:avLst/>
          </a:prstGeom>
          <a:noFill/>
          <a:ln>
            <a:noFill/>
          </a:ln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12700" cmpd="sng">
                  <a:solidFill>
                    <a:srgbClr val="000000"/>
                  </a:solidFill>
                  <a:prstDash val="solid"/>
                </a:ln>
                <a:solidFill>
                  <a:srgbClr val="BDECBE"/>
                </a:solidFill>
                <a:effectLst/>
                <a:latin typeface="Hiragino Sans W9" panose="020B0400000000000000" pitchFamily="34" charset="-128"/>
                <a:ea typeface="Hiragino Sans W9" panose="020B0400000000000000" pitchFamily="34" charset="-128"/>
              </a:rPr>
              <a:t>__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33B3A127-B822-69E2-C85C-45A882A336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2868" y="2913983"/>
            <a:ext cx="7704000" cy="457200"/>
          </a:xfrm>
        </p:spPr>
        <p:txBody>
          <a:bodyPr/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</a:pPr>
            <a:r>
              <a:rPr lang="en-US" sz="9600" dirty="0">
                <a:ln>
                  <a:solidFill>
                    <a:srgbClr val="000000"/>
                  </a:solidFill>
                </a:ln>
                <a:latin typeface="Hiragino Kaku Gothic Std W8" panose="020B0800000000000000" pitchFamily="34" charset="-128"/>
                <a:ea typeface="Hiragino Kaku Gothic Std W8" panose="020B0800000000000000" pitchFamily="34" charset="-128"/>
              </a:rPr>
              <a:t>ass</a:t>
            </a:r>
            <a:endParaRPr lang="en-SA" sz="9600" dirty="0">
              <a:ln>
                <a:solidFill>
                  <a:srgbClr val="000000"/>
                </a:solidFill>
              </a:ln>
              <a:latin typeface="Hiragino Kaku Gothic Std W8" panose="020B0800000000000000" pitchFamily="34" charset="-128"/>
              <a:ea typeface="Hiragino Kaku Gothic Std W8" panose="020B0800000000000000" pitchFamily="34" charset="-128"/>
            </a:endParaRPr>
          </a:p>
        </p:txBody>
      </p:sp>
      <p:sp>
        <p:nvSpPr>
          <p:cNvPr id="56416" name="Oval 56415">
            <a:extLst>
              <a:ext uri="{FF2B5EF4-FFF2-40B4-BE49-F238E27FC236}">
                <a16:creationId xmlns:a16="http://schemas.microsoft.com/office/drawing/2014/main" id="{D6CE1CD5-E9D9-65FA-2991-2008BAE647E5}"/>
              </a:ext>
            </a:extLst>
          </p:cNvPr>
          <p:cNvSpPr/>
          <p:nvPr/>
        </p:nvSpPr>
        <p:spPr>
          <a:xfrm>
            <a:off x="4425255" y="1274350"/>
            <a:ext cx="2426278" cy="2426278"/>
          </a:xfrm>
          <a:prstGeom prst="ellipse">
            <a:avLst/>
          </a:prstGeom>
          <a:noFill/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ln>
                <a:solidFill>
                  <a:schemeClr val="tx1">
                    <a:lumMod val="90000"/>
                    <a:lumOff val="10000"/>
                  </a:schemeClr>
                </a:solidFill>
              </a:ln>
              <a:solidFill>
                <a:schemeClr val="tx1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56421" name="Oval 56420">
            <a:extLst>
              <a:ext uri="{FF2B5EF4-FFF2-40B4-BE49-F238E27FC236}">
                <a16:creationId xmlns:a16="http://schemas.microsoft.com/office/drawing/2014/main" id="{09E0B120-64CF-24FE-8EE2-B5F006EF0823}"/>
              </a:ext>
            </a:extLst>
          </p:cNvPr>
          <p:cNvSpPr/>
          <p:nvPr/>
        </p:nvSpPr>
        <p:spPr>
          <a:xfrm>
            <a:off x="4493907" y="1342525"/>
            <a:ext cx="2317173" cy="2317173"/>
          </a:xfrm>
          <a:prstGeom prst="ellipse">
            <a:avLst/>
          </a:prstGeom>
          <a:solidFill>
            <a:schemeClr val="accent3">
              <a:lumMod val="20000"/>
              <a:lumOff val="80000"/>
              <a:alpha val="6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00" b="1" dirty="0">
              <a:solidFill>
                <a:srgbClr val="00B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6415" name="Picture 56414">
            <a:extLst>
              <a:ext uri="{FF2B5EF4-FFF2-40B4-BE49-F238E27FC236}">
                <a16:creationId xmlns:a16="http://schemas.microsoft.com/office/drawing/2014/main" id="{D1F3A6DF-89B3-C8F9-D43F-9BFCA1361A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15263" y="1816187"/>
            <a:ext cx="1563756" cy="1394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8399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63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6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323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63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6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32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63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6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6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324"/>
                  </p:tgtEl>
                </p:cond>
              </p:nextCondLst>
            </p:seq>
          </p:childTnLst>
        </p:cTn>
      </p:par>
    </p:tnLst>
    <p:bldLst>
      <p:bldP spid="56323" grpId="0" animBg="1"/>
      <p:bldP spid="5632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83787" y="1679027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13746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Let’s Revise</a:t>
            </a:r>
            <a:r>
              <a:rPr lang="en-GB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23170D-F795-99B4-AB6D-E7C236754822}"/>
              </a:ext>
            </a:extLst>
          </p:cNvPr>
          <p:cNvSpPr txBox="1"/>
          <p:nvPr/>
        </p:nvSpPr>
        <p:spPr>
          <a:xfrm>
            <a:off x="14508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77C0EA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</a:t>
            </a: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’s Revise</a:t>
            </a:r>
            <a:r>
              <a:rPr lang="en-GB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b="1" dirty="0">
              <a:ln>
                <a:solidFill>
                  <a:schemeClr val="tx1"/>
                </a:solidFill>
              </a:ln>
              <a:solidFill>
                <a:srgbClr val="FFCB51"/>
              </a:solidFill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7665146" y="3290615"/>
            <a:ext cx="628951" cy="1108878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637872" y="296427"/>
            <a:ext cx="894448" cy="876297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1837339" y="845081"/>
            <a:ext cx="825814" cy="959390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Shape, circle&#10;&#10;Description automatically generated">
            <a:extLst>
              <a:ext uri="{FF2B5EF4-FFF2-40B4-BE49-F238E27FC236}">
                <a16:creationId xmlns:a16="http://schemas.microsoft.com/office/drawing/2014/main" id="{442FE008-CC6D-D731-72ED-A103EBD5F1A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30" t="4091" r="3398"/>
          <a:stretch/>
        </p:blipFill>
        <p:spPr>
          <a:xfrm>
            <a:off x="1380146" y="145279"/>
            <a:ext cx="6383708" cy="111949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2CB08C3-8275-65CB-BDC7-63A20A26E440}"/>
              </a:ext>
            </a:extLst>
          </p:cNvPr>
          <p:cNvSpPr txBox="1"/>
          <p:nvPr/>
        </p:nvSpPr>
        <p:spPr>
          <a:xfrm>
            <a:off x="-254000" y="1354667"/>
            <a:ext cx="505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800" dirty="0">
                <a:solidFill>
                  <a:srgbClr val="FF8175"/>
                </a:solidFill>
                <a:latin typeface="Cooper Black" panose="0208090404030B020404" pitchFamily="18" charset="77"/>
                <a:hlinkClick r:id="rId3"/>
              </a:rPr>
              <a:t>Click here</a:t>
            </a:r>
            <a:endParaRPr lang="en-SA" sz="1800" dirty="0">
              <a:solidFill>
                <a:srgbClr val="FF8175"/>
              </a:solidFill>
              <a:latin typeface="Cooper Black" panose="0208090404030B020404" pitchFamily="18" charset="77"/>
            </a:endParaRPr>
          </a:p>
        </p:txBody>
      </p:sp>
      <p:pic>
        <p:nvPicPr>
          <p:cNvPr id="10" name="Picture 9" descr="A picture containing text&#10;&#10;Description automatically generated">
            <a:extLst>
              <a:ext uri="{FF2B5EF4-FFF2-40B4-BE49-F238E27FC236}">
                <a16:creationId xmlns:a16="http://schemas.microsoft.com/office/drawing/2014/main" id="{7505531A-B044-14AF-35DD-6F964628CDA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55541" y="1903426"/>
            <a:ext cx="6383708" cy="30321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25556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4431818" y="665764"/>
            <a:ext cx="4779180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4669003" y="983447"/>
            <a:ext cx="4243340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8107708" y="1053102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6747986" y="291243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4756064" y="1845948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 Ticket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4724795" y="1865333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Ticket</a:t>
            </a:r>
          </a:p>
        </p:txBody>
      </p: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6588054" y="3758958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Picture 1" descr="A screenshot of a phone&#10;&#10;Description automatically generated with low confidence">
            <a:extLst>
              <a:ext uri="{FF2B5EF4-FFF2-40B4-BE49-F238E27FC236}">
                <a16:creationId xmlns:a16="http://schemas.microsoft.com/office/drawing/2014/main" id="{033FAFD9-FB3E-1A07-88E0-E590E28891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835" y="200743"/>
            <a:ext cx="4074027" cy="4742014"/>
          </a:xfrm>
          <a:prstGeom prst="rect">
            <a:avLst/>
          </a:prstGeom>
          <a:effectLst>
            <a:softEdge rad="1270000"/>
          </a:effectLst>
          <a:scene3d>
            <a:camera prst="obliqueTopRight"/>
            <a:lightRig rig="threePt" dir="t"/>
          </a:scene3d>
          <a:sp3d>
            <a:bevelT w="139700" prst="cross"/>
          </a:sp3d>
        </p:spPr>
      </p:pic>
      <p:grpSp>
        <p:nvGrpSpPr>
          <p:cNvPr id="5999" name="Google Shape;5999;p63"/>
          <p:cNvGrpSpPr/>
          <p:nvPr/>
        </p:nvGrpSpPr>
        <p:grpSpPr>
          <a:xfrm rot="-529032">
            <a:off x="373711" y="34408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3914641" y="102131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3502382" y="3869817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45490" y="1635192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75AD5E2-23F8-4618-7EB0-57BEDB1FBC56}"/>
              </a:ext>
            </a:extLst>
          </p:cNvPr>
          <p:cNvSpPr/>
          <p:nvPr/>
        </p:nvSpPr>
        <p:spPr>
          <a:xfrm>
            <a:off x="-9499" y="3839721"/>
            <a:ext cx="3721521" cy="90997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P</a:t>
            </a:r>
            <a:r>
              <a:rPr lang="en-SA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age : 81- 82</a:t>
            </a:r>
          </a:p>
        </p:txBody>
      </p:sp>
    </p:spTree>
    <p:extLst>
      <p:ext uri="{BB962C8B-B14F-4D97-AF65-F5344CB8AC3E}">
        <p14:creationId xmlns:p14="http://schemas.microsoft.com/office/powerpoint/2010/main" val="59459116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2CE360-6375-34EB-85AB-E05750D1AB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CB94298-218E-F1A7-AA82-5E82DA93ECE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C0C0413-C01C-CF13-640D-2FE8B66F52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97070" y="0"/>
            <a:ext cx="4746931" cy="51435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7DF055B-76E3-B73C-884B-B6AE58862F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" y="0"/>
            <a:ext cx="4397071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167831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5"/>
          <a:stretch>
            <a:fillRect/>
          </a:stretch>
        </a:blip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336C8A2-9595-5DAA-73AC-7EA0673CFDF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4563" t="22688" r="3893" b="25841"/>
          <a:stretch/>
        </p:blipFill>
        <p:spPr>
          <a:xfrm>
            <a:off x="1340546" y="31815"/>
            <a:ext cx="6400800" cy="4859382"/>
          </a:xfrm>
          <a:prstGeom prst="rect">
            <a:avLst/>
          </a:prstGeom>
        </p:spPr>
      </p:pic>
      <p:cxnSp>
        <p:nvCxnSpPr>
          <p:cNvPr id="7" name="رابط مستقيم 6">
            <a:extLst>
              <a:ext uri="{FF2B5EF4-FFF2-40B4-BE49-F238E27FC236}">
                <a16:creationId xmlns:a16="http://schemas.microsoft.com/office/drawing/2014/main" id="{46E5C73F-484C-BCD1-FD98-E8C4911EB313}"/>
              </a:ext>
            </a:extLst>
          </p:cNvPr>
          <p:cNvCxnSpPr>
            <a:cxnSpLocks/>
          </p:cNvCxnSpPr>
          <p:nvPr/>
        </p:nvCxnSpPr>
        <p:spPr>
          <a:xfrm>
            <a:off x="3187813" y="819088"/>
            <a:ext cx="792129" cy="1775959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8" name="مربع نص 7">
            <a:extLst>
              <a:ext uri="{FF2B5EF4-FFF2-40B4-BE49-F238E27FC236}">
                <a16:creationId xmlns:a16="http://schemas.microsoft.com/office/drawing/2014/main" id="{6988BABB-F681-58EC-7B37-6237BF84D688}"/>
              </a:ext>
            </a:extLst>
          </p:cNvPr>
          <p:cNvSpPr txBox="1"/>
          <p:nvPr/>
        </p:nvSpPr>
        <p:spPr>
          <a:xfrm>
            <a:off x="5509103" y="2126344"/>
            <a:ext cx="132668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black</a:t>
            </a:r>
            <a:endParaRPr lang="ar-SA" sz="28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9" name="رابط مستقيم 8">
            <a:extLst>
              <a:ext uri="{FF2B5EF4-FFF2-40B4-BE49-F238E27FC236}">
                <a16:creationId xmlns:a16="http://schemas.microsoft.com/office/drawing/2014/main" id="{1030B5BD-32D5-4F32-8F59-998559B5B150}"/>
              </a:ext>
            </a:extLst>
          </p:cNvPr>
          <p:cNvCxnSpPr>
            <a:cxnSpLocks/>
          </p:cNvCxnSpPr>
          <p:nvPr/>
        </p:nvCxnSpPr>
        <p:spPr>
          <a:xfrm>
            <a:off x="3075552" y="1362118"/>
            <a:ext cx="774261" cy="2068894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10" name="مربع نص 9">
            <a:extLst>
              <a:ext uri="{FF2B5EF4-FFF2-40B4-BE49-F238E27FC236}">
                <a16:creationId xmlns:a16="http://schemas.microsoft.com/office/drawing/2014/main" id="{DFFBE246-BBDE-F117-6386-F1D08C7314B4}"/>
              </a:ext>
            </a:extLst>
          </p:cNvPr>
          <p:cNvSpPr txBox="1"/>
          <p:nvPr/>
        </p:nvSpPr>
        <p:spPr>
          <a:xfrm>
            <a:off x="5618962" y="3169402"/>
            <a:ext cx="132668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flag</a:t>
            </a:r>
            <a:endParaRPr lang="ar-SA" sz="28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" name="رابط مستقيم 10">
            <a:extLst>
              <a:ext uri="{FF2B5EF4-FFF2-40B4-BE49-F238E27FC236}">
                <a16:creationId xmlns:a16="http://schemas.microsoft.com/office/drawing/2014/main" id="{5513FC05-544D-0477-DDDE-DFC613F14305}"/>
              </a:ext>
            </a:extLst>
          </p:cNvPr>
          <p:cNvCxnSpPr>
            <a:cxnSpLocks/>
          </p:cNvCxnSpPr>
          <p:nvPr/>
        </p:nvCxnSpPr>
        <p:spPr>
          <a:xfrm flipV="1">
            <a:off x="3159563" y="988666"/>
            <a:ext cx="761229" cy="848843"/>
          </a:xfrm>
          <a:prstGeom prst="line">
            <a:avLst/>
          </a:prstGeom>
          <a:noFill/>
          <a:ln w="38100" cap="flat" cmpd="sng" algn="ctr">
            <a:solidFill>
              <a:srgbClr val="00B0F0"/>
            </a:solidFill>
            <a:prstDash val="solid"/>
            <a:miter lim="800000"/>
          </a:ln>
          <a:effectLst/>
        </p:spPr>
      </p:cxnSp>
      <p:sp>
        <p:nvSpPr>
          <p:cNvPr id="29" name="مربع نص 28">
            <a:extLst>
              <a:ext uri="{FF2B5EF4-FFF2-40B4-BE49-F238E27FC236}">
                <a16:creationId xmlns:a16="http://schemas.microsoft.com/office/drawing/2014/main" id="{5D85D9F6-51DA-44D3-CD65-965A86F67C97}"/>
              </a:ext>
            </a:extLst>
          </p:cNvPr>
          <p:cNvSpPr txBox="1"/>
          <p:nvPr/>
        </p:nvSpPr>
        <p:spPr>
          <a:xfrm>
            <a:off x="5601640" y="557478"/>
            <a:ext cx="132668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glass</a:t>
            </a:r>
            <a:endParaRPr lang="ar-SA" sz="28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0" name="رابط مستقيم 29">
            <a:extLst>
              <a:ext uri="{FF2B5EF4-FFF2-40B4-BE49-F238E27FC236}">
                <a16:creationId xmlns:a16="http://schemas.microsoft.com/office/drawing/2014/main" id="{3D50B1BB-D053-C025-9D63-DCAA86FFC125}"/>
              </a:ext>
            </a:extLst>
          </p:cNvPr>
          <p:cNvCxnSpPr>
            <a:cxnSpLocks/>
          </p:cNvCxnSpPr>
          <p:nvPr/>
        </p:nvCxnSpPr>
        <p:spPr>
          <a:xfrm flipV="1">
            <a:off x="3165838" y="1492001"/>
            <a:ext cx="754954" cy="860433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31" name="مربع نص 30">
            <a:extLst>
              <a:ext uri="{FF2B5EF4-FFF2-40B4-BE49-F238E27FC236}">
                <a16:creationId xmlns:a16="http://schemas.microsoft.com/office/drawing/2014/main" id="{06EEAEBC-E77F-2451-AD68-935770452A79}"/>
              </a:ext>
            </a:extLst>
          </p:cNvPr>
          <p:cNvSpPr txBox="1"/>
          <p:nvPr/>
        </p:nvSpPr>
        <p:spPr>
          <a:xfrm>
            <a:off x="5618961" y="1100508"/>
            <a:ext cx="132668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class</a:t>
            </a:r>
            <a:endParaRPr lang="ar-SA" sz="28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مربع نص 31">
            <a:extLst>
              <a:ext uri="{FF2B5EF4-FFF2-40B4-BE49-F238E27FC236}">
                <a16:creationId xmlns:a16="http://schemas.microsoft.com/office/drawing/2014/main" id="{65F7CAEF-C1F7-B9C9-9D50-4F72BE1EA720}"/>
              </a:ext>
            </a:extLst>
          </p:cNvPr>
          <p:cNvSpPr txBox="1"/>
          <p:nvPr/>
        </p:nvSpPr>
        <p:spPr>
          <a:xfrm>
            <a:off x="5547585" y="3679096"/>
            <a:ext cx="132668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plant</a:t>
            </a:r>
            <a:endParaRPr lang="ar-SA" sz="28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3" name="رابط مستقيم 32">
            <a:extLst>
              <a:ext uri="{FF2B5EF4-FFF2-40B4-BE49-F238E27FC236}">
                <a16:creationId xmlns:a16="http://schemas.microsoft.com/office/drawing/2014/main" id="{E68A04A6-F1EF-66BB-E97A-4F65E9ED8BC0}"/>
              </a:ext>
            </a:extLst>
          </p:cNvPr>
          <p:cNvCxnSpPr>
            <a:cxnSpLocks/>
          </p:cNvCxnSpPr>
          <p:nvPr/>
        </p:nvCxnSpPr>
        <p:spPr>
          <a:xfrm flipV="1">
            <a:off x="3159563" y="3060924"/>
            <a:ext cx="690250" cy="463854"/>
          </a:xfrm>
          <a:prstGeom prst="line">
            <a:avLst/>
          </a:prstGeom>
          <a:ln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4" name="مربع نص 33">
            <a:extLst>
              <a:ext uri="{FF2B5EF4-FFF2-40B4-BE49-F238E27FC236}">
                <a16:creationId xmlns:a16="http://schemas.microsoft.com/office/drawing/2014/main" id="{E9C998AD-845E-E930-8B0D-51E89B73C3E9}"/>
              </a:ext>
            </a:extLst>
          </p:cNvPr>
          <p:cNvSpPr txBox="1"/>
          <p:nvPr/>
        </p:nvSpPr>
        <p:spPr>
          <a:xfrm>
            <a:off x="5606794" y="2652945"/>
            <a:ext cx="132668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plate</a:t>
            </a:r>
            <a:endParaRPr lang="ar-SA" sz="28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5" name="رابط مستقيم 34">
            <a:extLst>
              <a:ext uri="{FF2B5EF4-FFF2-40B4-BE49-F238E27FC236}">
                <a16:creationId xmlns:a16="http://schemas.microsoft.com/office/drawing/2014/main" id="{8E2E0433-535B-647F-8A23-925AD2FACEF4}"/>
              </a:ext>
            </a:extLst>
          </p:cNvPr>
          <p:cNvCxnSpPr>
            <a:cxnSpLocks/>
          </p:cNvCxnSpPr>
          <p:nvPr/>
        </p:nvCxnSpPr>
        <p:spPr>
          <a:xfrm>
            <a:off x="3159563" y="4062974"/>
            <a:ext cx="690250" cy="410258"/>
          </a:xfrm>
          <a:prstGeom prst="line">
            <a:avLst/>
          </a:prstGeom>
          <a:ln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6" name="مربع نص 35">
            <a:extLst>
              <a:ext uri="{FF2B5EF4-FFF2-40B4-BE49-F238E27FC236}">
                <a16:creationId xmlns:a16="http://schemas.microsoft.com/office/drawing/2014/main" id="{204B9E9D-B506-24F8-7AA1-001F91884F25}"/>
              </a:ext>
            </a:extLst>
          </p:cNvPr>
          <p:cNvSpPr txBox="1"/>
          <p:nvPr/>
        </p:nvSpPr>
        <p:spPr>
          <a:xfrm>
            <a:off x="5473919" y="4220753"/>
            <a:ext cx="132668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clock</a:t>
            </a:r>
            <a:endParaRPr lang="ar-SA" sz="28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7" name="رابط مستقيم 36">
            <a:extLst>
              <a:ext uri="{FF2B5EF4-FFF2-40B4-BE49-F238E27FC236}">
                <a16:creationId xmlns:a16="http://schemas.microsoft.com/office/drawing/2014/main" id="{5B4E9D5A-ACD3-FF35-B224-9D85F63CCE76}"/>
              </a:ext>
            </a:extLst>
          </p:cNvPr>
          <p:cNvCxnSpPr>
            <a:cxnSpLocks/>
          </p:cNvCxnSpPr>
          <p:nvPr/>
        </p:nvCxnSpPr>
        <p:spPr>
          <a:xfrm flipV="1">
            <a:off x="2881092" y="1994080"/>
            <a:ext cx="968721" cy="2569211"/>
          </a:xfrm>
          <a:prstGeom prst="line">
            <a:avLst/>
          </a:prstGeom>
          <a:noFill/>
          <a:ln w="381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sp>
        <p:nvSpPr>
          <p:cNvPr id="38" name="مربع نص 37">
            <a:extLst>
              <a:ext uri="{FF2B5EF4-FFF2-40B4-BE49-F238E27FC236}">
                <a16:creationId xmlns:a16="http://schemas.microsoft.com/office/drawing/2014/main" id="{54BA1255-BA67-6D7A-BD25-E5402090F181}"/>
              </a:ext>
            </a:extLst>
          </p:cNvPr>
          <p:cNvSpPr txBox="1"/>
          <p:nvPr/>
        </p:nvSpPr>
        <p:spPr>
          <a:xfrm>
            <a:off x="5793849" y="1663348"/>
            <a:ext cx="132668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8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fly</a:t>
            </a:r>
            <a:endParaRPr lang="ar-SA" sz="28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9" name="We Can 4 (2020) WB_CD 2_16">
            <a:hlinkClick r:id="" action="ppaction://media"/>
            <a:extLst>
              <a:ext uri="{FF2B5EF4-FFF2-40B4-BE49-F238E27FC236}">
                <a16:creationId xmlns:a16="http://schemas.microsoft.com/office/drawing/2014/main" id="{626FFF9E-B48E-A569-CB1E-B7D1C376946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47629" y="2261201"/>
            <a:ext cx="670942" cy="670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4456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</p:childTnLst>
        </p:cTn>
      </p:par>
    </p:tnLst>
    <p:bldLst>
      <p:bldP spid="29" grpId="0"/>
      <p:bldP spid="31" grpId="0"/>
      <p:bldP spid="32" grpId="0"/>
      <p:bldP spid="34" grpId="0"/>
      <p:bldP spid="3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CA06AA6-390A-881A-C2DD-6953410A45A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061" t="74525" r="3395" b="8409"/>
          <a:stretch/>
        </p:blipFill>
        <p:spPr>
          <a:xfrm>
            <a:off x="356568" y="1813528"/>
            <a:ext cx="8430863" cy="2033518"/>
          </a:xfrm>
          <a:prstGeom prst="rect">
            <a:avLst/>
          </a:prstGeom>
        </p:spPr>
      </p:pic>
      <p:cxnSp>
        <p:nvCxnSpPr>
          <p:cNvPr id="3" name="رابط مستقيم 2">
            <a:extLst>
              <a:ext uri="{FF2B5EF4-FFF2-40B4-BE49-F238E27FC236}">
                <a16:creationId xmlns:a16="http://schemas.microsoft.com/office/drawing/2014/main" id="{5A6F52F7-938D-1C5C-C3D0-CA9231E66E1E}"/>
              </a:ext>
            </a:extLst>
          </p:cNvPr>
          <p:cNvCxnSpPr>
            <a:cxnSpLocks/>
          </p:cNvCxnSpPr>
          <p:nvPr/>
        </p:nvCxnSpPr>
        <p:spPr>
          <a:xfrm flipH="1">
            <a:off x="4326116" y="2969623"/>
            <a:ext cx="2571073" cy="566057"/>
          </a:xfrm>
          <a:prstGeom prst="line">
            <a:avLst/>
          </a:prstGeom>
          <a:ln/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4" name="رابط مستقيم 3">
            <a:extLst>
              <a:ext uri="{FF2B5EF4-FFF2-40B4-BE49-F238E27FC236}">
                <a16:creationId xmlns:a16="http://schemas.microsoft.com/office/drawing/2014/main" id="{9793D076-B8E3-1583-9F25-5414E337D194}"/>
              </a:ext>
            </a:extLst>
          </p:cNvPr>
          <p:cNvCxnSpPr>
            <a:cxnSpLocks/>
          </p:cNvCxnSpPr>
          <p:nvPr/>
        </p:nvCxnSpPr>
        <p:spPr>
          <a:xfrm>
            <a:off x="2647406" y="2717075"/>
            <a:ext cx="3096405" cy="756041"/>
          </a:xfrm>
          <a:prstGeom prst="line">
            <a:avLst/>
          </a:prstGeom>
          <a:ln/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cxnSp>
        <p:nvCxnSpPr>
          <p:cNvPr id="5" name="رابط مستقيم 4">
            <a:extLst>
              <a:ext uri="{FF2B5EF4-FFF2-40B4-BE49-F238E27FC236}">
                <a16:creationId xmlns:a16="http://schemas.microsoft.com/office/drawing/2014/main" id="{C5317EDA-F0AF-3CDF-2799-8425FEEC3824}"/>
              </a:ext>
            </a:extLst>
          </p:cNvPr>
          <p:cNvCxnSpPr/>
          <p:nvPr/>
        </p:nvCxnSpPr>
        <p:spPr>
          <a:xfrm>
            <a:off x="5743811" y="2717075"/>
            <a:ext cx="1625925" cy="756041"/>
          </a:xfrm>
          <a:prstGeom prst="line">
            <a:avLst/>
          </a:prstGeom>
          <a:ln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5152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5"/>
          <a:stretch>
            <a:fillRect/>
          </a:stretch>
        </a:blip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ED5EB20-6986-44BF-069E-6415F8C15FB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430" t="25566" r="5997" b="45143"/>
          <a:stretch/>
        </p:blipFill>
        <p:spPr>
          <a:xfrm>
            <a:off x="1031751" y="502803"/>
            <a:ext cx="8023576" cy="4186048"/>
          </a:xfrm>
          <a:prstGeom prst="rect">
            <a:avLst/>
          </a:prstGeom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394F261A-582F-F1A4-F434-8851ED3749B4}"/>
              </a:ext>
            </a:extLst>
          </p:cNvPr>
          <p:cNvSpPr txBox="1"/>
          <p:nvPr/>
        </p:nvSpPr>
        <p:spPr>
          <a:xfrm>
            <a:off x="4817838" y="1209542"/>
            <a:ext cx="2199745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2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b   u    s</a:t>
            </a:r>
            <a:endParaRPr lang="ar-SA" sz="32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71442152-D17E-BF62-0BDC-464855026D9E}"/>
              </a:ext>
            </a:extLst>
          </p:cNvPr>
          <p:cNvSpPr txBox="1"/>
          <p:nvPr/>
        </p:nvSpPr>
        <p:spPr>
          <a:xfrm>
            <a:off x="4817838" y="2514182"/>
            <a:ext cx="3483948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2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p   l    a   n   t </a:t>
            </a:r>
            <a:endParaRPr lang="ar-SA" sz="32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3391D6D7-1AD9-C7E5-2DD7-73F3C8E933A4}"/>
              </a:ext>
            </a:extLst>
          </p:cNvPr>
          <p:cNvSpPr txBox="1"/>
          <p:nvPr/>
        </p:nvSpPr>
        <p:spPr>
          <a:xfrm>
            <a:off x="4817838" y="3751202"/>
            <a:ext cx="2682328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2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c    a   r</a:t>
            </a:r>
            <a:endParaRPr lang="ar-SA" sz="32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6" name="We Can 4 (2020) WB_CD 2_17">
            <a:hlinkClick r:id="" action="ppaction://media"/>
            <a:extLst>
              <a:ext uri="{FF2B5EF4-FFF2-40B4-BE49-F238E27FC236}">
                <a16:creationId xmlns:a16="http://schemas.microsoft.com/office/drawing/2014/main" id="{CCDDF5DD-ED14-6647-301F-B34A14857A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 flipH="1">
            <a:off x="7797719" y="502803"/>
            <a:ext cx="836364" cy="836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5219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3" grpId="0"/>
      <p:bldP spid="4" grpId="0"/>
      <p:bldP spid="5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D1F7DFE4-F7B7-3D1E-3935-5C92E662A39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314" t="57512" r="5112" b="9277"/>
          <a:stretch/>
        </p:blipFill>
        <p:spPr>
          <a:xfrm>
            <a:off x="1034546" y="384330"/>
            <a:ext cx="8023576" cy="4226215"/>
          </a:xfrm>
          <a:prstGeom prst="rect">
            <a:avLst/>
          </a:prstGeom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9A392160-6C75-3AC0-93F9-5C263D1C4D14}"/>
              </a:ext>
            </a:extLst>
          </p:cNvPr>
          <p:cNvSpPr txBox="1"/>
          <p:nvPr/>
        </p:nvSpPr>
        <p:spPr>
          <a:xfrm>
            <a:off x="2282396" y="2399388"/>
            <a:ext cx="725498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 err="1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bl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A06AE950-9B5C-6D4A-CE52-815068104948}"/>
              </a:ext>
            </a:extLst>
          </p:cNvPr>
          <p:cNvSpPr txBox="1"/>
          <p:nvPr/>
        </p:nvSpPr>
        <p:spPr>
          <a:xfrm>
            <a:off x="4414349" y="2432299"/>
            <a:ext cx="793707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 err="1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gl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87F38317-0ED9-FF0C-20B6-6647E3F9BA93}"/>
              </a:ext>
            </a:extLst>
          </p:cNvPr>
          <p:cNvSpPr txBox="1"/>
          <p:nvPr/>
        </p:nvSpPr>
        <p:spPr>
          <a:xfrm>
            <a:off x="6510764" y="2419413"/>
            <a:ext cx="793706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cl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1A9FC10D-26AE-9916-6CBF-096977259586}"/>
              </a:ext>
            </a:extLst>
          </p:cNvPr>
          <p:cNvSpPr txBox="1"/>
          <p:nvPr/>
        </p:nvSpPr>
        <p:spPr>
          <a:xfrm>
            <a:off x="2282396" y="3877699"/>
            <a:ext cx="916095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 err="1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fl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754D809B-3022-D9E4-3CD4-2EA79097739D}"/>
              </a:ext>
            </a:extLst>
          </p:cNvPr>
          <p:cNvSpPr txBox="1"/>
          <p:nvPr/>
        </p:nvSpPr>
        <p:spPr>
          <a:xfrm>
            <a:off x="4484681" y="3888788"/>
            <a:ext cx="958507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 err="1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pl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2C74B2D1-6B93-9651-DADB-81E4C9CAFF3A}"/>
              </a:ext>
            </a:extLst>
          </p:cNvPr>
          <p:cNvSpPr txBox="1"/>
          <p:nvPr/>
        </p:nvSpPr>
        <p:spPr>
          <a:xfrm>
            <a:off x="6368281" y="3917298"/>
            <a:ext cx="1078671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 err="1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fl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6668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1229851" y="788591"/>
            <a:ext cx="6289508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1502788" y="1106976"/>
            <a:ext cx="5719754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8107708" y="1053102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7960924" y="360602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1680353" y="1819847"/>
            <a:ext cx="5415958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 you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2365954" y="1819847"/>
            <a:ext cx="3993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you</a:t>
            </a:r>
          </a:p>
        </p:txBody>
      </p: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7440428" y="2300139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99" name="Google Shape;5999;p63"/>
          <p:cNvGrpSpPr/>
          <p:nvPr/>
        </p:nvGrpSpPr>
        <p:grpSpPr>
          <a:xfrm rot="-529032">
            <a:off x="373711" y="34408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3914641" y="102131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231686" y="2669022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Google Shape;4985;p57">
            <a:extLst>
              <a:ext uri="{FF2B5EF4-FFF2-40B4-BE49-F238E27FC236}">
                <a16:creationId xmlns:a16="http://schemas.microsoft.com/office/drawing/2014/main" id="{8491D2CD-0AB2-D855-BE73-A61FD85C3E17}"/>
              </a:ext>
            </a:extLst>
          </p:cNvPr>
          <p:cNvSpPr/>
          <p:nvPr/>
        </p:nvSpPr>
        <p:spPr>
          <a:xfrm>
            <a:off x="2516752" y="4328601"/>
            <a:ext cx="3484738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59F697A-0064-7E00-0520-33A2399EE028}"/>
              </a:ext>
            </a:extLst>
          </p:cNvPr>
          <p:cNvSpPr/>
          <p:nvPr/>
        </p:nvSpPr>
        <p:spPr>
          <a:xfrm>
            <a:off x="2947448" y="4328601"/>
            <a:ext cx="222368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Your </a:t>
            </a:r>
            <a:r>
              <a:rPr lang="en-US" sz="28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T.Layla</a:t>
            </a:r>
            <a:endParaRPr lang="en-US" sz="28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047806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2">
            <a:hlinkClick r:id="rId3" action="ppaction://hlinksldjump"/>
          </p:cNvPr>
          <p:cNvSpPr/>
          <p:nvPr/>
        </p:nvSpPr>
        <p:spPr>
          <a:xfrm>
            <a:off x="1584177" y="1354038"/>
            <a:ext cx="518770" cy="103505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1</a:t>
            </a:r>
          </a:p>
        </p:txBody>
      </p:sp>
      <p:sp>
        <p:nvSpPr>
          <p:cNvPr id="310" name="Google Shape;310;p12">
            <a:hlinkClick r:id="rId4" action="ppaction://hlinksldjump"/>
          </p:cNvPr>
          <p:cNvSpPr/>
          <p:nvPr/>
        </p:nvSpPr>
        <p:spPr>
          <a:xfrm>
            <a:off x="4152710" y="1354740"/>
            <a:ext cx="838580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2</a:t>
            </a:r>
          </a:p>
        </p:txBody>
      </p:sp>
      <p:sp>
        <p:nvSpPr>
          <p:cNvPr id="311" name="Google Shape;311;p12">
            <a:hlinkClick r:id="rId5" action="ppaction://hlinksldjump"/>
          </p:cNvPr>
          <p:cNvSpPr/>
          <p:nvPr/>
        </p:nvSpPr>
        <p:spPr>
          <a:xfrm>
            <a:off x="6737464" y="1347006"/>
            <a:ext cx="822368" cy="10645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3</a:t>
            </a:r>
          </a:p>
        </p:txBody>
      </p:sp>
      <p:sp>
        <p:nvSpPr>
          <p:cNvPr id="312" name="Google Shape;312;p12">
            <a:hlinkClick r:id="rId6" action="ppaction://hlinksldjump"/>
          </p:cNvPr>
          <p:cNvSpPr/>
          <p:nvPr/>
        </p:nvSpPr>
        <p:spPr>
          <a:xfrm>
            <a:off x="1544127" y="3377566"/>
            <a:ext cx="791419" cy="1035056"/>
          </a:xfrm>
          <a:prstGeom prst="rect">
            <a:avLst/>
          </a:prstGeom>
          <a:ln>
            <a:noFill/>
          </a:ln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 dirty="0">
                <a:solidFill>
                  <a:schemeClr val="bg1">
                    <a:lumMod val="95000"/>
                  </a:schemeClr>
                </a:solidFill>
                <a:latin typeface="Fredoka One"/>
                <a:hlinkClick r:id="rId7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</a:t>
            </a:r>
            <a:endParaRPr sz="1050" dirty="0">
              <a:solidFill>
                <a:schemeClr val="bg1">
                  <a:lumMod val="95000"/>
                </a:schemeClr>
              </a:solidFill>
              <a:latin typeface="Fredoka One"/>
            </a:endParaRPr>
          </a:p>
        </p:txBody>
      </p:sp>
      <p:sp>
        <p:nvSpPr>
          <p:cNvPr id="313" name="Google Shape;313;p12">
            <a:hlinkClick r:id="rId8" action="ppaction://hlinksldjump"/>
          </p:cNvPr>
          <p:cNvSpPr/>
          <p:nvPr/>
        </p:nvSpPr>
        <p:spPr>
          <a:xfrm>
            <a:off x="4170870" y="3376159"/>
            <a:ext cx="722151" cy="105333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5</a:t>
            </a:r>
          </a:p>
        </p:txBody>
      </p:sp>
      <p:sp>
        <p:nvSpPr>
          <p:cNvPr id="314" name="Google Shape;314;p12">
            <a:hlinkClick r:id="rId9" action="ppaction://hlinksldjump"/>
          </p:cNvPr>
          <p:cNvSpPr/>
          <p:nvPr/>
        </p:nvSpPr>
        <p:spPr>
          <a:xfrm>
            <a:off x="6848248" y="3370534"/>
            <a:ext cx="751627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6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7EFF44A-C8D5-3EAB-DB62-7E490865DE2C}"/>
              </a:ext>
            </a:extLst>
          </p:cNvPr>
          <p:cNvSpPr/>
          <p:nvPr/>
        </p:nvSpPr>
        <p:spPr>
          <a:xfrm>
            <a:off x="1997416" y="135289"/>
            <a:ext cx="51491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sz="5400" b="1" cap="none" spc="0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Fredoka One"/>
              </a:rPr>
              <a:t>Let's have fun!</a:t>
            </a:r>
            <a:endParaRPr lang="en-SA" sz="5400" b="1" cap="none" spc="0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09F7A3-48F6-4768-9368-BEE8FE35E469}"/>
              </a:ext>
            </a:extLst>
          </p:cNvPr>
          <p:cNvSpPr txBox="1"/>
          <p:nvPr/>
        </p:nvSpPr>
        <p:spPr>
          <a:xfrm>
            <a:off x="2830664" y="3904090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SA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3"/>
          <p:cNvGrpSpPr/>
          <p:nvPr/>
        </p:nvGrpSpPr>
        <p:grpSpPr>
          <a:xfrm>
            <a:off x="181347" y="215720"/>
            <a:ext cx="1826600" cy="1758374"/>
            <a:chOff x="8085257" y="2958637"/>
            <a:chExt cx="870992" cy="815166"/>
          </a:xfrm>
        </p:grpSpPr>
        <p:grpSp>
          <p:nvGrpSpPr>
            <p:cNvPr id="321" name="Google Shape;321;p13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22" name="Google Shape;322;p13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" name="Google Shape;323;p13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" name="Google Shape;324;p13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13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" name="Google Shape;326;p13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" name="Google Shape;327;p13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" name="Google Shape;328;p13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9" name="Google Shape;329;p13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30" name="Google Shape;330;p13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13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13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13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4" name="Google Shape;334;p13"/>
          <p:cNvSpPr/>
          <p:nvPr/>
        </p:nvSpPr>
        <p:spPr>
          <a:xfrm>
            <a:off x="763817" y="577375"/>
            <a:ext cx="518770" cy="103505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1</a:t>
            </a:r>
          </a:p>
        </p:txBody>
      </p:sp>
      <p:grpSp>
        <p:nvGrpSpPr>
          <p:cNvPr id="335" name="Google Shape;335;p13"/>
          <p:cNvGrpSpPr/>
          <p:nvPr/>
        </p:nvGrpSpPr>
        <p:grpSpPr>
          <a:xfrm>
            <a:off x="8053516" y="215722"/>
            <a:ext cx="932767" cy="897926"/>
            <a:chOff x="8085257" y="2958637"/>
            <a:chExt cx="870992" cy="815166"/>
          </a:xfrm>
        </p:grpSpPr>
        <p:grpSp>
          <p:nvGrpSpPr>
            <p:cNvPr id="336" name="Google Shape;336;p13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37" name="Google Shape;337;p13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" name="Google Shape;338;p13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" name="Google Shape;339;p13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" name="Google Shape;340;p13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" name="Google Shape;341;p13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" name="Google Shape;342;p13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" name="Google Shape;343;p13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13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45" name="Google Shape;345;p13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13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13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13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9" name="Google Shape;349;p13"/>
          <p:cNvGrpSpPr/>
          <p:nvPr/>
        </p:nvGrpSpPr>
        <p:grpSpPr>
          <a:xfrm>
            <a:off x="8294261" y="388325"/>
            <a:ext cx="458363" cy="427380"/>
            <a:chOff x="3289164" y="1673069"/>
            <a:chExt cx="1760227" cy="1756056"/>
          </a:xfrm>
        </p:grpSpPr>
        <p:sp>
          <p:nvSpPr>
            <p:cNvPr id="350" name="Google Shape;350;p13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13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13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13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13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7" name="Google Shape;357;p13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 dirty="0"/>
          </a:p>
        </p:txBody>
      </p:sp>
      <p:pic>
        <p:nvPicPr>
          <p:cNvPr id="2" name="Picture 2" descr="Euro truck with metal container">
            <a:extLst>
              <a:ext uri="{FF2B5EF4-FFF2-40B4-BE49-F238E27FC236}">
                <a16:creationId xmlns:a16="http://schemas.microsoft.com/office/drawing/2014/main" id="{1532C064-EA92-7B93-5378-18F2ED5BEE0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3805"/>
          <a:stretch/>
        </p:blipFill>
        <p:spPr bwMode="auto">
          <a:xfrm>
            <a:off x="0" y="1936098"/>
            <a:ext cx="5824151" cy="28903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5">
            <a:hlinkClick r:id="" action="ppaction://noaction" highlightClick="1">
              <a:snd r:embed="rId6" name="bomb.wav"/>
            </a:hlinkClick>
            <a:extLst>
              <a:ext uri="{FF2B5EF4-FFF2-40B4-BE49-F238E27FC236}">
                <a16:creationId xmlns:a16="http://schemas.microsoft.com/office/drawing/2014/main" id="{C9B49D3B-76CF-D223-2253-60315ECD6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629" y="303064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a train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6" name="AutoShape 5">
            <a:hlinkClick r:id="" action="ppaction://noaction" highlightClick="1">
              <a:snd r:embed="rId7" name="applause.wav"/>
            </a:hlinkClick>
            <a:extLst>
              <a:ext uri="{FF2B5EF4-FFF2-40B4-BE49-F238E27FC236}">
                <a16:creationId xmlns:a16="http://schemas.microsoft.com/office/drawing/2014/main" id="{46BC671E-9ABF-42AF-3867-E571479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805" y="1795368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 a truck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" name="Google Shape;362;p14"/>
          <p:cNvGrpSpPr/>
          <p:nvPr/>
        </p:nvGrpSpPr>
        <p:grpSpPr>
          <a:xfrm>
            <a:off x="216449" y="281770"/>
            <a:ext cx="1824249" cy="1761065"/>
            <a:chOff x="8085257" y="2958637"/>
            <a:chExt cx="870992" cy="815166"/>
          </a:xfrm>
        </p:grpSpPr>
        <p:grpSp>
          <p:nvGrpSpPr>
            <p:cNvPr id="363" name="Google Shape;363;p14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64" name="Google Shape;364;p14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14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" name="Google Shape;366;p14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" name="Google Shape;367;p14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" name="Google Shape;368;p14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" name="Google Shape;369;p14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" name="Google Shape;370;p14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" name="Google Shape;371;p14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72" name="Google Shape;372;p14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14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14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14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6" name="Google Shape;376;p14"/>
          <p:cNvSpPr/>
          <p:nvPr/>
        </p:nvSpPr>
        <p:spPr>
          <a:xfrm>
            <a:off x="709282" y="527575"/>
            <a:ext cx="838580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2</a:t>
            </a:r>
          </a:p>
        </p:txBody>
      </p:sp>
      <p:grpSp>
        <p:nvGrpSpPr>
          <p:cNvPr id="377" name="Google Shape;377;p14"/>
          <p:cNvGrpSpPr/>
          <p:nvPr/>
        </p:nvGrpSpPr>
        <p:grpSpPr>
          <a:xfrm>
            <a:off x="8044812" y="175822"/>
            <a:ext cx="932767" cy="897926"/>
            <a:chOff x="8085257" y="2958637"/>
            <a:chExt cx="870992" cy="815166"/>
          </a:xfrm>
        </p:grpSpPr>
        <p:grpSp>
          <p:nvGrpSpPr>
            <p:cNvPr id="378" name="Google Shape;378;p14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79" name="Google Shape;379;p14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" name="Google Shape;380;p14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" name="Google Shape;381;p14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14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" name="Google Shape;383;p14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" name="Google Shape;384;p14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" name="Google Shape;385;p14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6" name="Google Shape;386;p14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87" name="Google Shape;387;p14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14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14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14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1" name="Google Shape;391;p14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392" name="Google Shape;392;p14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14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14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14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14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8" name="Google Shape;398;p14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Clr>
                <a:schemeClr val="dk1"/>
              </a:buClr>
              <a:buSzPts val="1100"/>
              <a:buNone/>
            </a:pPr>
            <a:r>
              <a:rPr lang="en"/>
              <a:t>And your text goes here.</a:t>
            </a:r>
            <a:endParaRPr/>
          </a:p>
          <a:p>
            <a:pPr marL="0" indent="0">
              <a:spcBef>
                <a:spcPts val="1575"/>
              </a:spcBef>
              <a:buClr>
                <a:schemeClr val="dk1"/>
              </a:buClr>
              <a:buSzPts val="1100"/>
              <a:buNone/>
            </a:pPr>
            <a:r>
              <a:rPr lang="en"/>
              <a:t>If you are using this template as a choice board, write your description and links to the activity.</a:t>
            </a:r>
            <a:endParaRPr/>
          </a:p>
          <a:p>
            <a:pPr marL="0" indent="0">
              <a:spcBef>
                <a:spcPts val="1575"/>
              </a:spcBef>
              <a:spcAft>
                <a:spcPts val="1575"/>
              </a:spcAft>
              <a:buClr>
                <a:schemeClr val="dk1"/>
              </a:buClr>
              <a:buSzPts val="1100"/>
              <a:buNone/>
            </a:pPr>
            <a:r>
              <a:rPr lang="en"/>
              <a:t>Or add a lesson or an activity within the file. Remember that you can add audio files or video instructions for your students. </a:t>
            </a:r>
            <a:endParaRPr/>
          </a:p>
        </p:txBody>
      </p:sp>
      <p:sp>
        <p:nvSpPr>
          <p:cNvPr id="399" name="Google Shape;399;p14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School bus">
            <a:extLst>
              <a:ext uri="{FF2B5EF4-FFF2-40B4-BE49-F238E27FC236}">
                <a16:creationId xmlns:a16="http://schemas.microsoft.com/office/drawing/2014/main" id="{E37F86AA-AF24-9D72-2D5E-824F5D086A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172" y="2020951"/>
            <a:ext cx="51689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AutoShape 5">
            <a:hlinkClick r:id="" action="ppaction://noaction" highlightClick="1">
              <a:snd r:embed="rId6" name="bomb.wav"/>
            </a:hlinkClick>
            <a:extLst>
              <a:ext uri="{FF2B5EF4-FFF2-40B4-BE49-F238E27FC236}">
                <a16:creationId xmlns:a16="http://schemas.microsoft.com/office/drawing/2014/main" id="{D4BC4C21-E314-9DD0-357C-4A5E34C38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846" y="2565395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a car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" name="AutoShape 5">
            <a:hlinkClick r:id="" action="ppaction://noaction" highlightClick="1">
              <a:snd r:embed="rId7" name="applause.wav"/>
            </a:hlinkClick>
            <a:extLst>
              <a:ext uri="{FF2B5EF4-FFF2-40B4-BE49-F238E27FC236}">
                <a16:creationId xmlns:a16="http://schemas.microsoft.com/office/drawing/2014/main" id="{8524F82E-E0C8-7BCD-A7DE-952103483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259" y="3458979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a bus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" name="Google Shape;404;p15"/>
          <p:cNvGrpSpPr/>
          <p:nvPr/>
        </p:nvGrpSpPr>
        <p:grpSpPr>
          <a:xfrm>
            <a:off x="302507" y="254703"/>
            <a:ext cx="1824249" cy="1740033"/>
            <a:chOff x="8085257" y="2958637"/>
            <a:chExt cx="870992" cy="815166"/>
          </a:xfrm>
        </p:grpSpPr>
        <p:grpSp>
          <p:nvGrpSpPr>
            <p:cNvPr id="405" name="Google Shape;405;p15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06" name="Google Shape;406;p15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" name="Google Shape;407;p15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" name="Google Shape;408;p15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" name="Google Shape;409;p15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" name="Google Shape;410;p15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" name="Google Shape;411;p15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2" name="Google Shape;412;p15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3" name="Google Shape;413;p15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14" name="Google Shape;414;p15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415;p15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416;p15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417;p15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8" name="Google Shape;418;p15"/>
          <p:cNvSpPr/>
          <p:nvPr/>
        </p:nvSpPr>
        <p:spPr>
          <a:xfrm>
            <a:off x="803446" y="592422"/>
            <a:ext cx="822368" cy="10645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3</a:t>
            </a:r>
          </a:p>
        </p:txBody>
      </p:sp>
      <p:grpSp>
        <p:nvGrpSpPr>
          <p:cNvPr id="419" name="Google Shape;419;p15"/>
          <p:cNvGrpSpPr/>
          <p:nvPr/>
        </p:nvGrpSpPr>
        <p:grpSpPr>
          <a:xfrm>
            <a:off x="8078970" y="159340"/>
            <a:ext cx="932767" cy="897926"/>
            <a:chOff x="8085257" y="2958637"/>
            <a:chExt cx="870992" cy="815166"/>
          </a:xfrm>
        </p:grpSpPr>
        <p:grpSp>
          <p:nvGrpSpPr>
            <p:cNvPr id="420" name="Google Shape;420;p15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21" name="Google Shape;421;p15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" name="Google Shape;422;p15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" name="Google Shape;423;p15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" name="Google Shape;424;p15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" name="Google Shape;425;p15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" name="Google Shape;426;p15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" name="Google Shape;427;p15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15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29" name="Google Shape;429;p15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430;p15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431;p15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432;p15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3" name="Google Shape;433;p15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434" name="Google Shape;434;p15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435;p15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436;p15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437;p15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438;p15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1" name="Google Shape;441;p15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Cartoon toy train with color wagons on white background.">
            <a:extLst>
              <a:ext uri="{FF2B5EF4-FFF2-40B4-BE49-F238E27FC236}">
                <a16:creationId xmlns:a16="http://schemas.microsoft.com/office/drawing/2014/main" id="{57936AAD-0DF0-02B2-400D-2D5ED796A1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" t="23517" b="24919"/>
          <a:stretch/>
        </p:blipFill>
        <p:spPr bwMode="auto">
          <a:xfrm>
            <a:off x="0" y="2646775"/>
            <a:ext cx="6777456" cy="1275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AutoShape 5">
            <a:hlinkClick r:id="" action="ppaction://noaction" highlightClick="1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9AA94F32-EFF2-5CE0-A3EF-55115DCA3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6662" y="2496725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defTabSz="457200">
              <a:buClrTx/>
              <a:buFontTx/>
              <a:buNone/>
            </a:pPr>
            <a:r>
              <a:rPr lang="en-US" sz="2400" b="1" kern="1200" dirty="0">
                <a:solidFill>
                  <a:srgbClr val="000000"/>
                </a:solidFill>
                <a:latin typeface="Comic Sans MS" panose="030F0702030302020204" pitchFamily="66" charset="0"/>
                <a:ea typeface="+mn-ea"/>
                <a:cs typeface="+mn-cs"/>
              </a:rPr>
              <a:t>a train</a:t>
            </a:r>
          </a:p>
        </p:txBody>
      </p:sp>
      <p:sp>
        <p:nvSpPr>
          <p:cNvPr id="4" name="AutoShape 5">
            <a:hlinkClick r:id="" action="ppaction://noaction" highlightClick="1">
              <a:snd r:embed="rId7" name="bomb.wav"/>
            </a:hlinkClick>
            <a:extLst>
              <a:ext uri="{FF2B5EF4-FFF2-40B4-BE49-F238E27FC236}">
                <a16:creationId xmlns:a16="http://schemas.microsoft.com/office/drawing/2014/main" id="{D03CC246-09FB-2737-A3C0-F9555A096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8225" y="3499403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GB" sz="2400" b="1" dirty="0">
                <a:solidFill>
                  <a:srgbClr val="000000"/>
                </a:solidFill>
                <a:latin typeface="Comic Sans MS" panose="030F0902030302020204" pitchFamily="66" charset="0"/>
              </a:rPr>
              <a:t>a truck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/>
          <a:stretch>
            <a:fillRect/>
          </a:stretch>
        </a:blipFill>
        <a:effectLst/>
      </p:bgPr>
    </p:bg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" name="Google Shape;446;p16"/>
          <p:cNvGrpSpPr/>
          <p:nvPr/>
        </p:nvGrpSpPr>
        <p:grpSpPr>
          <a:xfrm>
            <a:off x="316344" y="239937"/>
            <a:ext cx="1824249" cy="1740033"/>
            <a:chOff x="8085257" y="2958637"/>
            <a:chExt cx="870992" cy="815166"/>
          </a:xfrm>
        </p:grpSpPr>
        <p:grpSp>
          <p:nvGrpSpPr>
            <p:cNvPr id="447" name="Google Shape;447;p16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48" name="Google Shape;448;p16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" name="Google Shape;449;p16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" name="Google Shape;450;p16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" name="Google Shape;451;p16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" name="Google Shape;452;p16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3" name="Google Shape;453;p16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4" name="Google Shape;454;p16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" name="Google Shape;455;p16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56" name="Google Shape;456;p16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457;p16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458;p16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459;p16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0" name="Google Shape;460;p16"/>
          <p:cNvSpPr/>
          <p:nvPr/>
        </p:nvSpPr>
        <p:spPr>
          <a:xfrm>
            <a:off x="832761" y="592422"/>
            <a:ext cx="791419" cy="103505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 dirty="0">
                <a:solidFill>
                  <a:schemeClr val="lt1"/>
                </a:solidFill>
                <a:latin typeface="Fredoka One"/>
              </a:rPr>
              <a:t>4</a:t>
            </a:r>
          </a:p>
        </p:txBody>
      </p:sp>
      <p:grpSp>
        <p:nvGrpSpPr>
          <p:cNvPr id="461" name="Google Shape;461;p16"/>
          <p:cNvGrpSpPr/>
          <p:nvPr/>
        </p:nvGrpSpPr>
        <p:grpSpPr>
          <a:xfrm>
            <a:off x="8084553" y="130765"/>
            <a:ext cx="932767" cy="897926"/>
            <a:chOff x="8085257" y="2958637"/>
            <a:chExt cx="870992" cy="815166"/>
          </a:xfrm>
        </p:grpSpPr>
        <p:grpSp>
          <p:nvGrpSpPr>
            <p:cNvPr id="462" name="Google Shape;462;p16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63" name="Google Shape;463;p16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" name="Google Shape;464;p16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" name="Google Shape;465;p16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16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" name="Google Shape;467;p16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" name="Google Shape;468;p16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9" name="Google Shape;469;p16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" name="Google Shape;470;p16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71" name="Google Shape;471;p16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16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6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16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5" name="Google Shape;475;p16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476" name="Google Shape;476;p16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477;p16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478;p16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479;p16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480;p16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2" name="Google Shape;482;p16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089750" cy="256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None/>
            </a:pPr>
            <a:r>
              <a:rPr lang="en"/>
              <a:t>And your text goes here.</a:t>
            </a:r>
            <a:endParaRPr/>
          </a:p>
          <a:p>
            <a:pPr marL="0" indent="0">
              <a:spcBef>
                <a:spcPts val="1575"/>
              </a:spcBef>
              <a:buNone/>
            </a:pPr>
            <a:r>
              <a:rPr lang="en"/>
              <a:t>If you are using this template as a choice board, write your description and links to the activity.</a:t>
            </a:r>
            <a:endParaRPr/>
          </a:p>
          <a:p>
            <a:pPr marL="0" indent="0">
              <a:spcBef>
                <a:spcPts val="1575"/>
              </a:spcBef>
              <a:buNone/>
            </a:pPr>
            <a:r>
              <a:rPr lang="en"/>
              <a:t>Or add a lesson or an activity within the file. Remember that you can add audio files or video instructions for your students. </a:t>
            </a:r>
            <a:endParaRPr/>
          </a:p>
          <a:p>
            <a:pPr marL="0" indent="0">
              <a:spcBef>
                <a:spcPts val="1575"/>
              </a:spcBef>
              <a:spcAft>
                <a:spcPts val="1575"/>
              </a:spcAft>
              <a:buNone/>
            </a:pPr>
            <a:endParaRPr/>
          </a:p>
        </p:txBody>
      </p:sp>
      <p:sp>
        <p:nvSpPr>
          <p:cNvPr id="483" name="Google Shape;483;p16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4" name="Picture 2" descr="Red motorcycle isolated on a white background">
            <a:extLst>
              <a:ext uri="{FF2B5EF4-FFF2-40B4-BE49-F238E27FC236}">
                <a16:creationId xmlns:a16="http://schemas.microsoft.com/office/drawing/2014/main" id="{631BCB39-FC95-B993-6016-113D7AA582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369" y="1905780"/>
            <a:ext cx="47371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5">
            <a:hlinkClick r:id="" action="ppaction://noaction" highlightClick="1">
              <a:snd r:embed="rId6" name="bomb.wav"/>
            </a:hlinkClick>
            <a:extLst>
              <a:ext uri="{FF2B5EF4-FFF2-40B4-BE49-F238E27FC236}">
                <a16:creationId xmlns:a16="http://schemas.microsoft.com/office/drawing/2014/main" id="{D44C50BE-4C20-88EA-8F36-370C987F3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6672" y="2419290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bicycle</a:t>
            </a:r>
          </a:p>
        </p:txBody>
      </p:sp>
      <p:sp>
        <p:nvSpPr>
          <p:cNvPr id="6" name="AutoShape 5">
            <a:hlinkClick r:id="" action="ppaction://noaction" highlightClick="1">
              <a:snd r:embed="rId7" name="applause.wav"/>
            </a:hlinkClick>
            <a:extLst>
              <a:ext uri="{FF2B5EF4-FFF2-40B4-BE49-F238E27FC236}">
                <a16:creationId xmlns:a16="http://schemas.microsoft.com/office/drawing/2014/main" id="{54C53B98-2396-9E8B-A5B6-7C540D7C2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091" y="3317396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GB" sz="2400" b="1" dirty="0">
                <a:latin typeface="Comic Sans MS" panose="030F0902030302020204" pitchFamily="66" charset="0"/>
              </a:rPr>
              <a:t>a motorbike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9676</TotalTime>
  <Words>478</Words>
  <Application>Microsoft Office PowerPoint</Application>
  <PresentationFormat>عرض على الشاشة (16:9)</PresentationFormat>
  <Paragraphs>187</Paragraphs>
  <Slides>48</Slides>
  <Notes>28</Notes>
  <HiddenSlides>0</HiddenSlides>
  <MMClips>14</MMClips>
  <ScaleCrop>false</ScaleCrop>
  <HeadingPairs>
    <vt:vector size="4" baseType="variant">
      <vt:variant>
        <vt:lpstr>نسق</vt:lpstr>
      </vt:variant>
      <vt:variant>
        <vt:i4>1</vt:i4>
      </vt:variant>
      <vt:variant>
        <vt:lpstr>عناوين الشرائح</vt:lpstr>
      </vt:variant>
      <vt:variant>
        <vt:i4>48</vt:i4>
      </vt:variant>
    </vt:vector>
  </HeadingPairs>
  <TitlesOfParts>
    <vt:vector size="49" baseType="lpstr">
      <vt:lpstr>Cute Emojis Pack for Students by Slidesgo</vt:lpstr>
      <vt:lpstr> We can 2</vt:lpstr>
      <vt:lpstr>عرض تقديمي في PowerPoint</vt:lpstr>
      <vt:lpstr>Class rules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Today: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ack</vt:lpstr>
      <vt:lpstr>ass</vt:lpstr>
      <vt:lpstr>alg</vt:lpstr>
      <vt:lpstr>ant</vt:lpstr>
      <vt:lpstr>ock</vt:lpstr>
      <vt:lpstr>y</vt:lpstr>
      <vt:lpstr>ate</vt:lpstr>
      <vt:lpstr>ass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ass</vt:lpstr>
      <vt:lpstr>alg</vt:lpstr>
      <vt:lpstr>ant</vt:lpstr>
      <vt:lpstr>ock</vt:lpstr>
      <vt:lpstr>ass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Cute Emojis Pack for Students</dc:title>
  <cp:lastModifiedBy>ليلى بنت عيسى بن المطيري</cp:lastModifiedBy>
  <cp:revision>22</cp:revision>
  <dcterms:modified xsi:type="dcterms:W3CDTF">2023-02-11T06:08:57Z</dcterms:modified>
</cp:coreProperties>
</file>