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tmp" ContentType="image/p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1.wav" ContentType="audio/wav"/>
  <Override PartName="/ppt/media/audio2.wav" ContentType="audio/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handoutMasterIdLst>
    <p:handoutMasterId r:id="rId39"/>
  </p:handoutMasterIdLst>
  <p:sldIdLst>
    <p:sldId id="266" r:id="rId2"/>
    <p:sldId id="401" r:id="rId3"/>
    <p:sldId id="335" r:id="rId4"/>
    <p:sldId id="301" r:id="rId5"/>
    <p:sldId id="334" r:id="rId6"/>
    <p:sldId id="402" r:id="rId7"/>
    <p:sldId id="326" r:id="rId8"/>
    <p:sldId id="315" r:id="rId9"/>
    <p:sldId id="323" r:id="rId10"/>
    <p:sldId id="257" r:id="rId11"/>
    <p:sldId id="289" r:id="rId12"/>
    <p:sldId id="322" r:id="rId13"/>
    <p:sldId id="258" r:id="rId14"/>
    <p:sldId id="394" r:id="rId15"/>
    <p:sldId id="267" r:id="rId16"/>
    <p:sldId id="320" r:id="rId17"/>
    <p:sldId id="303" r:id="rId18"/>
    <p:sldId id="312" r:id="rId19"/>
    <p:sldId id="304" r:id="rId20"/>
    <p:sldId id="395" r:id="rId21"/>
    <p:sldId id="330" r:id="rId22"/>
    <p:sldId id="339" r:id="rId23"/>
    <p:sldId id="309" r:id="rId24"/>
    <p:sldId id="265" r:id="rId25"/>
    <p:sldId id="397" r:id="rId26"/>
    <p:sldId id="283" r:id="rId27"/>
    <p:sldId id="398" r:id="rId28"/>
    <p:sldId id="299" r:id="rId29"/>
    <p:sldId id="316" r:id="rId30"/>
    <p:sldId id="298" r:id="rId31"/>
    <p:sldId id="403" r:id="rId32"/>
    <p:sldId id="400" r:id="rId33"/>
    <p:sldId id="396" r:id="rId34"/>
    <p:sldId id="399" r:id="rId35"/>
    <p:sldId id="276" r:id="rId36"/>
    <p:sldId id="321"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74"/>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3" d="100"/>
          <a:sy n="103" d="100"/>
        </p:scale>
        <p:origin x="1170"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7B9003F-E01D-47FD-B6AC-449AB4F0A726}" type="datetimeFigureOut">
              <a:rPr lang="ar-SA" smtClean="0"/>
              <a:t>02/05/40</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14506BE-75DD-42FA-B6B9-909087877043}" type="slidenum">
              <a:rPr lang="ar-SA" smtClean="0"/>
              <a:t>‹#›</a:t>
            </a:fld>
            <a:endParaRPr lang="ar-SA"/>
          </a:p>
        </p:txBody>
      </p:sp>
    </p:spTree>
    <p:extLst>
      <p:ext uri="{BB962C8B-B14F-4D97-AF65-F5344CB8AC3E}">
        <p14:creationId xmlns:p14="http://schemas.microsoft.com/office/powerpoint/2010/main" val="728773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052796B-2344-4131-8AF3-C6B27D51CA36}" type="datetimeFigureOut">
              <a:rPr lang="ar-SA" smtClean="0"/>
              <a:pPr/>
              <a:t>02/05/40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20DD0E2-24A1-4B7F-84F2-F86A98FADA55}" type="slidenum">
              <a:rPr lang="ar-SA" smtClean="0"/>
              <a:pPr/>
              <a:t>‹#›</a:t>
            </a:fld>
            <a:endParaRPr lang="ar-SA"/>
          </a:p>
        </p:txBody>
      </p:sp>
    </p:spTree>
    <p:extLst>
      <p:ext uri="{BB962C8B-B14F-4D97-AF65-F5344CB8AC3E}">
        <p14:creationId xmlns:p14="http://schemas.microsoft.com/office/powerpoint/2010/main" val="34419006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4AE37-EFA6-46B9-BB63-1CE7CF26F491}" type="slidenum">
              <a:rPr lang="ar-SA"/>
              <a:pPr/>
              <a:t>11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70988F0-3557-4243-9CB2-6633B6ADFDB1}" type="datetimeFigureOut">
              <a:rPr lang="ar-SA" smtClean="0"/>
              <a:pPr/>
              <a:t>02/05/40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70988F0-3557-4243-9CB2-6633B6ADFDB1}" type="datetimeFigureOut">
              <a:rPr lang="ar-SA" smtClean="0"/>
              <a:pPr/>
              <a:t>02/05/40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70988F0-3557-4243-9CB2-6633B6ADFDB1}" type="datetimeFigureOut">
              <a:rPr lang="ar-SA" smtClean="0"/>
              <a:pPr/>
              <a:t>02/05/40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274638"/>
            <a:ext cx="8229600" cy="58515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3" name="عنصر نائب للتاريخ 2"/>
          <p:cNvSpPr>
            <a:spLocks noGrp="1"/>
          </p:cNvSpPr>
          <p:nvPr>
            <p:ph type="dt" sz="half" idx="10"/>
          </p:nvPr>
        </p:nvSpPr>
        <p:spPr>
          <a:xfrm>
            <a:off x="6553200" y="6245225"/>
            <a:ext cx="2133600" cy="476250"/>
          </a:xfrm>
        </p:spPr>
        <p:txBody>
          <a:bodyPr/>
          <a:lstStyle>
            <a:lvl1pPr>
              <a:defRPr/>
            </a:lvl1pPr>
          </a:lstStyle>
          <a:p>
            <a:endParaRPr lang="en-US"/>
          </a:p>
        </p:txBody>
      </p:sp>
      <p:sp>
        <p:nvSpPr>
          <p:cNvPr id="4" name="عنصر نائب للتذييل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عنصر نائب لرقم الشريحة 4"/>
          <p:cNvSpPr>
            <a:spLocks noGrp="1"/>
          </p:cNvSpPr>
          <p:nvPr>
            <p:ph type="sldNum" sz="quarter" idx="12"/>
          </p:nvPr>
        </p:nvSpPr>
        <p:spPr>
          <a:xfrm>
            <a:off x="457200" y="6245225"/>
            <a:ext cx="2133600" cy="476250"/>
          </a:xfrm>
        </p:spPr>
        <p:txBody>
          <a:bodyPr/>
          <a:lstStyle>
            <a:lvl1pPr>
              <a:defRPr/>
            </a:lvl1pPr>
          </a:lstStyle>
          <a:p>
            <a:fld id="{FB2D8EC4-161A-424B-9D4C-C91739791E3F}" type="slidenum">
              <a:rPr lang="ar-SA"/>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457200" y="274638"/>
            <a:ext cx="8229600" cy="1143000"/>
          </a:xfrm>
        </p:spPr>
        <p:txBody>
          <a:bodyPr/>
          <a:lstStyle/>
          <a:p>
            <a:r>
              <a:rPr lang="ar-SA"/>
              <a:t>انقر لتحرير نمط العنوان الرئيسي</a:t>
            </a:r>
          </a:p>
        </p:txBody>
      </p:sp>
      <p:sp>
        <p:nvSpPr>
          <p:cNvPr id="3" name="عنصر نائب للمحتوى 2"/>
          <p:cNvSpPr>
            <a:spLocks noGrp="1"/>
          </p:cNvSpPr>
          <p:nvPr>
            <p:ph sz="quarter" idx="1"/>
          </p:nvPr>
        </p:nvSpPr>
        <p:spPr>
          <a:xfrm>
            <a:off x="457200" y="1600200"/>
            <a:ext cx="4038600" cy="21859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quarter" idx="2"/>
          </p:nvPr>
        </p:nvSpPr>
        <p:spPr>
          <a:xfrm>
            <a:off x="4648200" y="1600200"/>
            <a:ext cx="4038600" cy="21859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محتوى 4"/>
          <p:cNvSpPr>
            <a:spLocks noGrp="1"/>
          </p:cNvSpPr>
          <p:nvPr>
            <p:ph sz="quarter" idx="3"/>
          </p:nvPr>
        </p:nvSpPr>
        <p:spPr>
          <a:xfrm>
            <a:off x="457200" y="3938588"/>
            <a:ext cx="4038600" cy="218757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محتوى 5"/>
          <p:cNvSpPr>
            <a:spLocks noGrp="1"/>
          </p:cNvSpPr>
          <p:nvPr>
            <p:ph sz="quarter" idx="4"/>
          </p:nvPr>
        </p:nvSpPr>
        <p:spPr>
          <a:xfrm>
            <a:off x="4648200" y="3938588"/>
            <a:ext cx="4038600" cy="218757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a:xfrm>
            <a:off x="6553200" y="6245225"/>
            <a:ext cx="2133600" cy="476250"/>
          </a:xfrm>
        </p:spPr>
        <p:txBody>
          <a:bodyPr/>
          <a:lstStyle>
            <a:lvl1pPr>
              <a:defRPr/>
            </a:lvl1pPr>
          </a:lstStyle>
          <a:p>
            <a:endParaRPr lang="en-US"/>
          </a:p>
        </p:txBody>
      </p:sp>
      <p:sp>
        <p:nvSpPr>
          <p:cNvPr id="8" name="عنصر نائب للتذييل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عنصر نائب لرقم الشريحة 8"/>
          <p:cNvSpPr>
            <a:spLocks noGrp="1"/>
          </p:cNvSpPr>
          <p:nvPr>
            <p:ph type="sldNum" sz="quarter" idx="12"/>
          </p:nvPr>
        </p:nvSpPr>
        <p:spPr>
          <a:xfrm>
            <a:off x="457200" y="6245225"/>
            <a:ext cx="2133600" cy="476250"/>
          </a:xfrm>
        </p:spPr>
        <p:txBody>
          <a:bodyPr/>
          <a:lstStyle>
            <a:lvl1pPr>
              <a:defRPr/>
            </a:lvl1pPr>
          </a:lstStyle>
          <a:p>
            <a:fld id="{D097C429-E80B-4BBC-BED6-FACAC2F0902D}" type="slidenum">
              <a:rPr lang="ar-SA"/>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70988F0-3557-4243-9CB2-6633B6ADFDB1}" type="datetimeFigureOut">
              <a:rPr lang="ar-SA" smtClean="0"/>
              <a:pPr/>
              <a:t>02/05/40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70988F0-3557-4243-9CB2-6633B6ADFDB1}" type="datetimeFigureOut">
              <a:rPr lang="ar-SA" smtClean="0"/>
              <a:pPr/>
              <a:t>02/05/40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70988F0-3557-4243-9CB2-6633B6ADFDB1}" type="datetimeFigureOut">
              <a:rPr lang="ar-SA" smtClean="0"/>
              <a:pPr/>
              <a:t>02/05/40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70988F0-3557-4243-9CB2-6633B6ADFDB1}" type="datetimeFigureOut">
              <a:rPr lang="ar-SA" smtClean="0"/>
              <a:pPr/>
              <a:t>02/05/40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70988F0-3557-4243-9CB2-6633B6ADFDB1}" type="datetimeFigureOut">
              <a:rPr lang="ar-SA" smtClean="0"/>
              <a:pPr/>
              <a:t>02/05/40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70988F0-3557-4243-9CB2-6633B6ADFDB1}" type="datetimeFigureOut">
              <a:rPr lang="ar-SA" smtClean="0"/>
              <a:pPr/>
              <a:t>02/05/40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0988F0-3557-4243-9CB2-6633B6ADFDB1}" type="datetimeFigureOut">
              <a:rPr lang="ar-SA" smtClean="0"/>
              <a:pPr/>
              <a:t>02/05/40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70988F0-3557-4243-9CB2-6633B6ADFDB1}" type="datetimeFigureOut">
              <a:rPr lang="ar-SA" smtClean="0"/>
              <a:pPr/>
              <a:t>02/05/40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E82EA24-5EA9-4AB7-90AC-906A90FD56EA}" type="slidenum">
              <a:rPr lang="ar-SA" smtClean="0"/>
              <a:pPr/>
              <a:t>‹#›</a:t>
            </a:fld>
            <a:endParaRPr lang="ar-SA"/>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0988F0-3557-4243-9CB2-6633B6ADFDB1}" type="datetimeFigureOut">
              <a:rPr lang="ar-SA" smtClean="0"/>
              <a:pPr/>
              <a:t>02/05/40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E82EA24-5EA9-4AB7-90AC-906A90FD56EA}"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33.jpe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gif"/><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36.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5" name="صورة 4" descr="image (12).jpg"/>
          <p:cNvPicPr>
            <a:picLocks noChangeAspect="1"/>
          </p:cNvPicPr>
          <p:nvPr/>
        </p:nvPicPr>
        <p:blipFill>
          <a:blip r:embed="rId2"/>
          <a:stretch>
            <a:fillRect/>
          </a:stretch>
        </p:blipFill>
        <p:spPr>
          <a:xfrm>
            <a:off x="0" y="71414"/>
            <a:ext cx="9144000" cy="6643734"/>
          </a:xfrm>
          <a:prstGeom prst="rect">
            <a:avLst/>
          </a:prstGeom>
        </p:spPr>
      </p:pic>
    </p:spTree>
  </p:cSld>
  <p:clrMapOvr>
    <a:masterClrMapping/>
  </p:clrMapOvr>
  <p:transition spd="med" advClick="0" advTm="1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buNone/>
            </a:pPr>
            <a:r>
              <a:rPr lang="ar-SA"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4" name="سهم للأسفل 3"/>
          <p:cNvSpPr/>
          <p:nvPr/>
        </p:nvSpPr>
        <p:spPr>
          <a:xfrm>
            <a:off x="7072330" y="2214554"/>
            <a:ext cx="1143008" cy="2071702"/>
          </a:xfrm>
          <a:prstGeom prst="downArrow">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a:p>
        </p:txBody>
      </p:sp>
      <p:sp>
        <p:nvSpPr>
          <p:cNvPr id="7" name="سهم للأسفل 6"/>
          <p:cNvSpPr/>
          <p:nvPr/>
        </p:nvSpPr>
        <p:spPr>
          <a:xfrm>
            <a:off x="4286248" y="2285992"/>
            <a:ext cx="1143008" cy="207170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SA"/>
          </a:p>
        </p:txBody>
      </p:sp>
      <p:sp>
        <p:nvSpPr>
          <p:cNvPr id="8" name="سهم للأسفل 7"/>
          <p:cNvSpPr/>
          <p:nvPr/>
        </p:nvSpPr>
        <p:spPr>
          <a:xfrm>
            <a:off x="1714480" y="2285992"/>
            <a:ext cx="1143008" cy="2071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حابة 8"/>
          <p:cNvSpPr/>
          <p:nvPr/>
        </p:nvSpPr>
        <p:spPr>
          <a:xfrm>
            <a:off x="7072330" y="4500570"/>
            <a:ext cx="1357322" cy="1285884"/>
          </a:xfrm>
          <a:prstGeom prst="cloud">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b="1" dirty="0"/>
              <a:t>مستقطب</a:t>
            </a:r>
          </a:p>
        </p:txBody>
      </p:sp>
      <p:sp>
        <p:nvSpPr>
          <p:cNvPr id="10" name="سحابة 9"/>
          <p:cNvSpPr/>
          <p:nvPr/>
        </p:nvSpPr>
        <p:spPr>
          <a:xfrm>
            <a:off x="3929058" y="4572008"/>
            <a:ext cx="1928826" cy="128588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t>المجالات المغناطيسية </a:t>
            </a:r>
          </a:p>
        </p:txBody>
      </p:sp>
      <p:sp>
        <p:nvSpPr>
          <p:cNvPr id="11" name="سحابة 10"/>
          <p:cNvSpPr/>
          <p:nvPr/>
        </p:nvSpPr>
        <p:spPr>
          <a:xfrm>
            <a:off x="1357290" y="4652970"/>
            <a:ext cx="1643074" cy="12858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التدفق المغناطيسي</a:t>
            </a:r>
          </a:p>
        </p:txBody>
      </p:sp>
      <p:sp>
        <p:nvSpPr>
          <p:cNvPr id="12" name="عنوان 11"/>
          <p:cNvSpPr>
            <a:spLocks noGrp="1"/>
          </p:cNvSpPr>
          <p:nvPr>
            <p:ph type="title"/>
          </p:nvPr>
        </p:nvSpPr>
        <p:spPr/>
        <p:txBody>
          <a:bodyPr>
            <a:noAutofit/>
          </a:bodyPr>
          <a:lstStyle/>
          <a:p>
            <a:r>
              <a:rPr lang="ar-SA"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المفردات</a:t>
            </a:r>
            <a:endParaRPr lang="ar-SA" sz="8000" dirty="0"/>
          </a:p>
        </p:txBody>
      </p:sp>
      <p:sp>
        <p:nvSpPr>
          <p:cNvPr id="13" name="سحابة 12">
            <a:extLst>
              <a:ext uri="{FF2B5EF4-FFF2-40B4-BE49-F238E27FC236}">
                <a16:creationId xmlns:a16="http://schemas.microsoft.com/office/drawing/2014/main" id="{59FBC29A-B19D-4305-A97B-4175C65C4D34}"/>
              </a:ext>
            </a:extLst>
          </p:cNvPr>
          <p:cNvSpPr/>
          <p:nvPr/>
        </p:nvSpPr>
        <p:spPr>
          <a:xfrm>
            <a:off x="5730446" y="3589357"/>
            <a:ext cx="1357322" cy="1285884"/>
          </a:xfrm>
          <a:prstGeom prst="cloud">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b="1" dirty="0"/>
              <a:t>تدفق مغناطيسي </a:t>
            </a:r>
          </a:p>
        </p:txBody>
      </p:sp>
      <p:sp>
        <p:nvSpPr>
          <p:cNvPr id="14" name="سحابة 13">
            <a:extLst>
              <a:ext uri="{FF2B5EF4-FFF2-40B4-BE49-F238E27FC236}">
                <a16:creationId xmlns:a16="http://schemas.microsoft.com/office/drawing/2014/main" id="{239149A2-6E59-4A3A-A3F5-5E6A72F22828}"/>
              </a:ext>
            </a:extLst>
          </p:cNvPr>
          <p:cNvSpPr/>
          <p:nvPr/>
        </p:nvSpPr>
        <p:spPr>
          <a:xfrm>
            <a:off x="2533469" y="3660795"/>
            <a:ext cx="1928826" cy="128588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t>القاعدة الأولى لليد اليمنى  </a:t>
            </a:r>
          </a:p>
        </p:txBody>
      </p:sp>
      <p:sp>
        <p:nvSpPr>
          <p:cNvPr id="15" name="سحابة 14">
            <a:extLst>
              <a:ext uri="{FF2B5EF4-FFF2-40B4-BE49-F238E27FC236}">
                <a16:creationId xmlns:a16="http://schemas.microsoft.com/office/drawing/2014/main" id="{0B84F7DC-0C7A-449E-895B-BDDD0195372E}"/>
              </a:ext>
            </a:extLst>
          </p:cNvPr>
          <p:cNvSpPr/>
          <p:nvPr/>
        </p:nvSpPr>
        <p:spPr>
          <a:xfrm>
            <a:off x="-82333" y="3589357"/>
            <a:ext cx="1643074" cy="128588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المغناطيس الكهربائي </a:t>
            </a:r>
          </a:p>
        </p:txBody>
      </p:sp>
      <p:sp>
        <p:nvSpPr>
          <p:cNvPr id="16" name="سحابة 15">
            <a:extLst>
              <a:ext uri="{FF2B5EF4-FFF2-40B4-BE49-F238E27FC236}">
                <a16:creationId xmlns:a16="http://schemas.microsoft.com/office/drawing/2014/main" id="{143A25D7-70EE-45D5-A6EC-5020E4E18AA0}"/>
              </a:ext>
            </a:extLst>
          </p:cNvPr>
          <p:cNvSpPr/>
          <p:nvPr/>
        </p:nvSpPr>
        <p:spPr>
          <a:xfrm>
            <a:off x="5769847" y="5324195"/>
            <a:ext cx="1357322" cy="1285884"/>
          </a:xfrm>
          <a:prstGeom prst="cloud">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b="1" dirty="0"/>
              <a:t>الملف اللولبي</a:t>
            </a:r>
          </a:p>
        </p:txBody>
      </p:sp>
      <p:sp>
        <p:nvSpPr>
          <p:cNvPr id="17" name="سحابة 16">
            <a:extLst>
              <a:ext uri="{FF2B5EF4-FFF2-40B4-BE49-F238E27FC236}">
                <a16:creationId xmlns:a16="http://schemas.microsoft.com/office/drawing/2014/main" id="{F0CF565B-2A36-4381-9E86-DBEE000B659D}"/>
              </a:ext>
            </a:extLst>
          </p:cNvPr>
          <p:cNvSpPr/>
          <p:nvPr/>
        </p:nvSpPr>
        <p:spPr>
          <a:xfrm>
            <a:off x="2412261" y="5530732"/>
            <a:ext cx="1928826" cy="1285884"/>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a:t>القاعدة الثانية لليد اليمنى </a:t>
            </a:r>
          </a:p>
        </p:txBody>
      </p:sp>
    </p:spTree>
  </p:cSld>
  <p:clrMapOvr>
    <a:masterClrMapping/>
  </p:clrMapOvr>
  <p:transition spd="med">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par>
                          <p:cTn id="11" fill="hold">
                            <p:stCondLst>
                              <p:cond delay="2500"/>
                            </p:stCondLst>
                            <p:childTnLst>
                              <p:par>
                                <p:cTn id="12" presetID="8" presetClass="emph" presetSubtype="0" fill="hold" grpId="0" nodeType="afterEffect">
                                  <p:stCondLst>
                                    <p:cond delay="0"/>
                                  </p:stCondLst>
                                  <p:childTnLst>
                                    <p:animRot by="21600000">
                                      <p:cBhvr>
                                        <p:cTn id="13" dur="2000" fill="hold"/>
                                        <p:tgtEl>
                                          <p:spTgt spid="7"/>
                                        </p:tgtEl>
                                        <p:attrNameLst>
                                          <p:attrName>r</p:attrName>
                                        </p:attrNameLst>
                                      </p:cBhvr>
                                    </p:animRot>
                                  </p:childTnLst>
                                </p:cTn>
                              </p:par>
                            </p:childTnLst>
                          </p:cTn>
                        </p:par>
                        <p:par>
                          <p:cTn id="14" fill="hold">
                            <p:stCondLst>
                              <p:cond delay="4500"/>
                            </p:stCondLst>
                            <p:childTnLst>
                              <p:par>
                                <p:cTn id="15" presetID="5"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8" presetClass="emph" presetSubtype="0" fill="hold" grpId="0" nodeType="withEffect">
                                  <p:stCondLst>
                                    <p:cond delay="0"/>
                                  </p:stCondLst>
                                  <p:childTnLst>
                                    <p:animRot by="21600000">
                                      <p:cBhvr>
                                        <p:cTn id="19" dur="2000" fill="hold"/>
                                        <p:tgtEl>
                                          <p:spTgt spid="8"/>
                                        </p:tgtEl>
                                        <p:attrNameLst>
                                          <p:attrName>r</p:attrName>
                                        </p:attrNameLst>
                                      </p:cBhvr>
                                    </p:animRo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par>
                          <p:cTn id="23" fill="hold">
                            <p:stCondLst>
                              <p:cond delay="6500"/>
                            </p:stCondLst>
                            <p:childTnLst>
                              <p:par>
                                <p:cTn id="24" presetID="3" presetClass="entr" presetSubtype="1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par>
                          <p:cTn id="27" fill="hold">
                            <p:stCondLst>
                              <p:cond delay="7000"/>
                            </p:stCondLst>
                            <p:childTnLst>
                              <p:par>
                                <p:cTn id="28" presetID="5"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500"/>
                                        <p:tgtEl>
                                          <p:spTgt spid="14"/>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across)">
                                      <p:cBhvr>
                                        <p:cTn id="33" dur="500"/>
                                        <p:tgtEl>
                                          <p:spTgt spid="15"/>
                                        </p:tgtEl>
                                      </p:cBhvr>
                                    </p:animEffect>
                                  </p:childTnLst>
                                </p:cTn>
                              </p:par>
                            </p:childTnLst>
                          </p:cTn>
                        </p:par>
                        <p:par>
                          <p:cTn id="34" fill="hold">
                            <p:stCondLst>
                              <p:cond delay="7500"/>
                            </p:stCondLst>
                            <p:childTnLst>
                              <p:par>
                                <p:cTn id="35" presetID="3" presetClass="entr" presetSubtype="1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par>
                          <p:cTn id="38" fill="hold">
                            <p:stCondLst>
                              <p:cond delay="8000"/>
                            </p:stCondLst>
                            <p:childTnLst>
                              <p:par>
                                <p:cTn id="39" presetID="5" presetClass="entr" presetSubtype="1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heckerboard(across)">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7"/>
          <p:cNvSpPr>
            <a:spLocks noGrp="1" noChangeArrowheads="1"/>
          </p:cNvSpPr>
          <p:nvPr>
            <p:ph type="ctrTitle"/>
          </p:nvPr>
        </p:nvSpPr>
        <p:spPr>
          <a:xfrm>
            <a:off x="714348" y="428604"/>
            <a:ext cx="7772400" cy="1477328"/>
          </a:xfrm>
          <a:noFill/>
        </p:spPr>
        <p:txBody>
          <a:bodyPr lIns="0" tIns="0" rIns="0" bIns="0">
            <a:spAutoFit/>
          </a:bodyPr>
          <a:lstStyle/>
          <a:p>
            <a:r>
              <a:rPr lang="ar-SA" sz="9600" dirty="0">
                <a:solidFill>
                  <a:schemeClr val="accent1"/>
                </a:solidFill>
                <a:cs typeface="K Farnaz" pitchFamily="2" charset="-78"/>
              </a:rPr>
              <a:t>  الرابط العجيب بين الصور</a:t>
            </a:r>
            <a:endParaRPr lang="en-US" sz="9600" dirty="0">
              <a:solidFill>
                <a:schemeClr val="accent1"/>
              </a:solidFill>
              <a:cs typeface="K Farnaz" pitchFamily="2" charset="-78"/>
            </a:endParaRPr>
          </a:p>
        </p:txBody>
      </p:sp>
      <p:grpSp>
        <p:nvGrpSpPr>
          <p:cNvPr id="2" name="Group 8"/>
          <p:cNvGrpSpPr>
            <a:grpSpLocks/>
          </p:cNvGrpSpPr>
          <p:nvPr/>
        </p:nvGrpSpPr>
        <p:grpSpPr bwMode="auto">
          <a:xfrm>
            <a:off x="5256212" y="1612914"/>
            <a:ext cx="3887788" cy="3816350"/>
            <a:chOff x="603" y="808"/>
            <a:chExt cx="1233" cy="881"/>
          </a:xfrm>
        </p:grpSpPr>
        <p:sp>
          <p:nvSpPr>
            <p:cNvPr id="47113" name="Freeform 9"/>
            <p:cNvSpPr>
              <a:spLocks/>
            </p:cNvSpPr>
            <p:nvPr/>
          </p:nvSpPr>
          <p:spPr bwMode="auto">
            <a:xfrm>
              <a:off x="696" y="1169"/>
              <a:ext cx="205" cy="132"/>
            </a:xfrm>
            <a:custGeom>
              <a:avLst/>
              <a:gdLst/>
              <a:ahLst/>
              <a:cxnLst>
                <a:cxn ang="0">
                  <a:pos x="21" y="19"/>
                </a:cxn>
                <a:cxn ang="0">
                  <a:pos x="4" y="44"/>
                </a:cxn>
                <a:cxn ang="0">
                  <a:pos x="0" y="75"/>
                </a:cxn>
                <a:cxn ang="0">
                  <a:pos x="6" y="99"/>
                </a:cxn>
                <a:cxn ang="0">
                  <a:pos x="21" y="114"/>
                </a:cxn>
                <a:cxn ang="0">
                  <a:pos x="42" y="117"/>
                </a:cxn>
                <a:cxn ang="0">
                  <a:pos x="70" y="108"/>
                </a:cxn>
                <a:cxn ang="0">
                  <a:pos x="205" y="132"/>
                </a:cxn>
                <a:cxn ang="0">
                  <a:pos x="92" y="37"/>
                </a:cxn>
                <a:cxn ang="0">
                  <a:pos x="84" y="15"/>
                </a:cxn>
                <a:cxn ang="0">
                  <a:pos x="63" y="2"/>
                </a:cxn>
                <a:cxn ang="0">
                  <a:pos x="42" y="0"/>
                </a:cxn>
                <a:cxn ang="0">
                  <a:pos x="30" y="8"/>
                </a:cxn>
                <a:cxn ang="0">
                  <a:pos x="21" y="19"/>
                </a:cxn>
                <a:cxn ang="0">
                  <a:pos x="21" y="19"/>
                </a:cxn>
              </a:cxnLst>
              <a:rect l="0" t="0" r="r" b="b"/>
              <a:pathLst>
                <a:path w="205" h="132">
                  <a:moveTo>
                    <a:pt x="21" y="19"/>
                  </a:moveTo>
                  <a:lnTo>
                    <a:pt x="4" y="44"/>
                  </a:lnTo>
                  <a:lnTo>
                    <a:pt x="0" y="75"/>
                  </a:lnTo>
                  <a:lnTo>
                    <a:pt x="6" y="99"/>
                  </a:lnTo>
                  <a:lnTo>
                    <a:pt x="21" y="114"/>
                  </a:lnTo>
                  <a:lnTo>
                    <a:pt x="42" y="117"/>
                  </a:lnTo>
                  <a:lnTo>
                    <a:pt x="70" y="108"/>
                  </a:lnTo>
                  <a:lnTo>
                    <a:pt x="205" y="132"/>
                  </a:lnTo>
                  <a:lnTo>
                    <a:pt x="92" y="37"/>
                  </a:lnTo>
                  <a:lnTo>
                    <a:pt x="84" y="15"/>
                  </a:lnTo>
                  <a:lnTo>
                    <a:pt x="63" y="2"/>
                  </a:lnTo>
                  <a:lnTo>
                    <a:pt x="42" y="0"/>
                  </a:lnTo>
                  <a:lnTo>
                    <a:pt x="30" y="8"/>
                  </a:lnTo>
                  <a:lnTo>
                    <a:pt x="21" y="19"/>
                  </a:lnTo>
                  <a:lnTo>
                    <a:pt x="21" y="19"/>
                  </a:lnTo>
                  <a:close/>
                </a:path>
              </a:pathLst>
            </a:custGeom>
            <a:solidFill>
              <a:srgbClr val="D9E0E6"/>
            </a:solidFill>
            <a:ln w="9525">
              <a:noFill/>
              <a:round/>
              <a:headEnd/>
              <a:tailEnd/>
            </a:ln>
          </p:spPr>
          <p:txBody>
            <a:bodyPr/>
            <a:lstStyle/>
            <a:p>
              <a:endParaRPr lang="ar-SA"/>
            </a:p>
          </p:txBody>
        </p:sp>
        <p:sp>
          <p:nvSpPr>
            <p:cNvPr id="47114" name="Freeform 10"/>
            <p:cNvSpPr>
              <a:spLocks/>
            </p:cNvSpPr>
            <p:nvPr/>
          </p:nvSpPr>
          <p:spPr bwMode="auto">
            <a:xfrm>
              <a:off x="791" y="1479"/>
              <a:ext cx="121" cy="210"/>
            </a:xfrm>
            <a:custGeom>
              <a:avLst/>
              <a:gdLst/>
              <a:ahLst/>
              <a:cxnLst>
                <a:cxn ang="0">
                  <a:pos x="19" y="19"/>
                </a:cxn>
                <a:cxn ang="0">
                  <a:pos x="57" y="0"/>
                </a:cxn>
                <a:cxn ang="0">
                  <a:pos x="93" y="0"/>
                </a:cxn>
                <a:cxn ang="0">
                  <a:pos x="115" y="11"/>
                </a:cxn>
                <a:cxn ang="0">
                  <a:pos x="121" y="30"/>
                </a:cxn>
                <a:cxn ang="0">
                  <a:pos x="119" y="46"/>
                </a:cxn>
                <a:cxn ang="0">
                  <a:pos x="108" y="68"/>
                </a:cxn>
                <a:cxn ang="0">
                  <a:pos x="113" y="210"/>
                </a:cxn>
                <a:cxn ang="0">
                  <a:pos x="37" y="95"/>
                </a:cxn>
                <a:cxn ang="0">
                  <a:pos x="15" y="84"/>
                </a:cxn>
                <a:cxn ang="0">
                  <a:pos x="0" y="66"/>
                </a:cxn>
                <a:cxn ang="0">
                  <a:pos x="0" y="46"/>
                </a:cxn>
                <a:cxn ang="0">
                  <a:pos x="8" y="31"/>
                </a:cxn>
                <a:cxn ang="0">
                  <a:pos x="19" y="19"/>
                </a:cxn>
                <a:cxn ang="0">
                  <a:pos x="19" y="19"/>
                </a:cxn>
              </a:cxnLst>
              <a:rect l="0" t="0" r="r" b="b"/>
              <a:pathLst>
                <a:path w="121" h="210">
                  <a:moveTo>
                    <a:pt x="19" y="19"/>
                  </a:moveTo>
                  <a:lnTo>
                    <a:pt x="57" y="0"/>
                  </a:lnTo>
                  <a:lnTo>
                    <a:pt x="93" y="0"/>
                  </a:lnTo>
                  <a:lnTo>
                    <a:pt x="115" y="11"/>
                  </a:lnTo>
                  <a:lnTo>
                    <a:pt x="121" y="30"/>
                  </a:lnTo>
                  <a:lnTo>
                    <a:pt x="119" y="46"/>
                  </a:lnTo>
                  <a:lnTo>
                    <a:pt x="108" y="68"/>
                  </a:lnTo>
                  <a:lnTo>
                    <a:pt x="113" y="210"/>
                  </a:lnTo>
                  <a:lnTo>
                    <a:pt x="37" y="95"/>
                  </a:lnTo>
                  <a:lnTo>
                    <a:pt x="15" y="84"/>
                  </a:lnTo>
                  <a:lnTo>
                    <a:pt x="0" y="66"/>
                  </a:lnTo>
                  <a:lnTo>
                    <a:pt x="0" y="46"/>
                  </a:lnTo>
                  <a:lnTo>
                    <a:pt x="8" y="31"/>
                  </a:lnTo>
                  <a:lnTo>
                    <a:pt x="19" y="19"/>
                  </a:lnTo>
                  <a:lnTo>
                    <a:pt x="19" y="19"/>
                  </a:lnTo>
                  <a:close/>
                </a:path>
              </a:pathLst>
            </a:custGeom>
            <a:solidFill>
              <a:srgbClr val="D9E0E6"/>
            </a:solidFill>
            <a:ln w="9525">
              <a:noFill/>
              <a:round/>
              <a:headEnd/>
              <a:tailEnd/>
            </a:ln>
          </p:spPr>
          <p:txBody>
            <a:bodyPr/>
            <a:lstStyle/>
            <a:p>
              <a:endParaRPr lang="ar-SA"/>
            </a:p>
          </p:txBody>
        </p:sp>
        <p:sp>
          <p:nvSpPr>
            <p:cNvPr id="47115" name="Freeform 11"/>
            <p:cNvSpPr>
              <a:spLocks/>
            </p:cNvSpPr>
            <p:nvPr/>
          </p:nvSpPr>
          <p:spPr bwMode="auto">
            <a:xfrm>
              <a:off x="603" y="1341"/>
              <a:ext cx="218" cy="120"/>
            </a:xfrm>
            <a:custGeom>
              <a:avLst/>
              <a:gdLst/>
              <a:ahLst/>
              <a:cxnLst>
                <a:cxn ang="0">
                  <a:pos x="135" y="24"/>
                </a:cxn>
                <a:cxn ang="0">
                  <a:pos x="150" y="5"/>
                </a:cxn>
                <a:cxn ang="0">
                  <a:pos x="174" y="0"/>
                </a:cxn>
                <a:cxn ang="0">
                  <a:pos x="194" y="7"/>
                </a:cxn>
                <a:cxn ang="0">
                  <a:pos x="212" y="25"/>
                </a:cxn>
                <a:cxn ang="0">
                  <a:pos x="218" y="51"/>
                </a:cxn>
                <a:cxn ang="0">
                  <a:pos x="218" y="78"/>
                </a:cxn>
                <a:cxn ang="0">
                  <a:pos x="205" y="107"/>
                </a:cxn>
                <a:cxn ang="0">
                  <a:pos x="188" y="118"/>
                </a:cxn>
                <a:cxn ang="0">
                  <a:pos x="174" y="120"/>
                </a:cxn>
                <a:cxn ang="0">
                  <a:pos x="159" y="117"/>
                </a:cxn>
                <a:cxn ang="0">
                  <a:pos x="137" y="97"/>
                </a:cxn>
                <a:cxn ang="0">
                  <a:pos x="0" y="75"/>
                </a:cxn>
                <a:cxn ang="0">
                  <a:pos x="135" y="24"/>
                </a:cxn>
                <a:cxn ang="0">
                  <a:pos x="135" y="24"/>
                </a:cxn>
              </a:cxnLst>
              <a:rect l="0" t="0" r="r" b="b"/>
              <a:pathLst>
                <a:path w="218" h="120">
                  <a:moveTo>
                    <a:pt x="135" y="24"/>
                  </a:moveTo>
                  <a:lnTo>
                    <a:pt x="150" y="5"/>
                  </a:lnTo>
                  <a:lnTo>
                    <a:pt x="174" y="0"/>
                  </a:lnTo>
                  <a:lnTo>
                    <a:pt x="194" y="7"/>
                  </a:lnTo>
                  <a:lnTo>
                    <a:pt x="212" y="25"/>
                  </a:lnTo>
                  <a:lnTo>
                    <a:pt x="218" y="51"/>
                  </a:lnTo>
                  <a:lnTo>
                    <a:pt x="218" y="78"/>
                  </a:lnTo>
                  <a:lnTo>
                    <a:pt x="205" y="107"/>
                  </a:lnTo>
                  <a:lnTo>
                    <a:pt x="188" y="118"/>
                  </a:lnTo>
                  <a:lnTo>
                    <a:pt x="174" y="120"/>
                  </a:lnTo>
                  <a:lnTo>
                    <a:pt x="159" y="117"/>
                  </a:lnTo>
                  <a:lnTo>
                    <a:pt x="137" y="97"/>
                  </a:lnTo>
                  <a:lnTo>
                    <a:pt x="0" y="75"/>
                  </a:lnTo>
                  <a:lnTo>
                    <a:pt x="135" y="24"/>
                  </a:lnTo>
                  <a:lnTo>
                    <a:pt x="135" y="24"/>
                  </a:lnTo>
                  <a:close/>
                </a:path>
              </a:pathLst>
            </a:custGeom>
            <a:solidFill>
              <a:srgbClr val="D9E0E6"/>
            </a:solidFill>
            <a:ln w="9525">
              <a:noFill/>
              <a:round/>
              <a:headEnd/>
              <a:tailEnd/>
            </a:ln>
          </p:spPr>
          <p:txBody>
            <a:bodyPr/>
            <a:lstStyle/>
            <a:p>
              <a:endParaRPr lang="ar-SA"/>
            </a:p>
          </p:txBody>
        </p:sp>
        <p:sp>
          <p:nvSpPr>
            <p:cNvPr id="47116" name="Freeform 12"/>
            <p:cNvSpPr>
              <a:spLocks/>
            </p:cNvSpPr>
            <p:nvPr/>
          </p:nvSpPr>
          <p:spPr bwMode="auto">
            <a:xfrm>
              <a:off x="1722" y="1005"/>
              <a:ext cx="18" cy="15"/>
            </a:xfrm>
            <a:custGeom>
              <a:avLst/>
              <a:gdLst/>
              <a:ahLst/>
              <a:cxnLst>
                <a:cxn ang="0">
                  <a:pos x="12" y="0"/>
                </a:cxn>
                <a:cxn ang="0">
                  <a:pos x="18" y="0"/>
                </a:cxn>
                <a:cxn ang="0">
                  <a:pos x="18" y="6"/>
                </a:cxn>
                <a:cxn ang="0">
                  <a:pos x="14" y="9"/>
                </a:cxn>
                <a:cxn ang="0">
                  <a:pos x="9" y="13"/>
                </a:cxn>
                <a:cxn ang="0">
                  <a:pos x="1" y="15"/>
                </a:cxn>
                <a:cxn ang="0">
                  <a:pos x="0" y="15"/>
                </a:cxn>
                <a:cxn ang="0">
                  <a:pos x="0" y="9"/>
                </a:cxn>
                <a:cxn ang="0">
                  <a:pos x="12" y="0"/>
                </a:cxn>
                <a:cxn ang="0">
                  <a:pos x="12" y="0"/>
                </a:cxn>
              </a:cxnLst>
              <a:rect l="0" t="0" r="r" b="b"/>
              <a:pathLst>
                <a:path w="18" h="15">
                  <a:moveTo>
                    <a:pt x="12" y="0"/>
                  </a:moveTo>
                  <a:lnTo>
                    <a:pt x="18" y="0"/>
                  </a:lnTo>
                  <a:lnTo>
                    <a:pt x="18" y="6"/>
                  </a:lnTo>
                  <a:lnTo>
                    <a:pt x="14" y="9"/>
                  </a:lnTo>
                  <a:lnTo>
                    <a:pt x="9" y="13"/>
                  </a:lnTo>
                  <a:lnTo>
                    <a:pt x="1" y="15"/>
                  </a:lnTo>
                  <a:lnTo>
                    <a:pt x="0" y="15"/>
                  </a:lnTo>
                  <a:lnTo>
                    <a:pt x="0" y="9"/>
                  </a:lnTo>
                  <a:lnTo>
                    <a:pt x="12" y="0"/>
                  </a:lnTo>
                  <a:lnTo>
                    <a:pt x="12" y="0"/>
                  </a:lnTo>
                  <a:close/>
                </a:path>
              </a:pathLst>
            </a:custGeom>
            <a:solidFill>
              <a:srgbClr val="FFFFFF"/>
            </a:solidFill>
            <a:ln w="9525">
              <a:noFill/>
              <a:round/>
              <a:headEnd/>
              <a:tailEnd/>
            </a:ln>
          </p:spPr>
          <p:txBody>
            <a:bodyPr/>
            <a:lstStyle/>
            <a:p>
              <a:endParaRPr lang="ar-SA"/>
            </a:p>
          </p:txBody>
        </p:sp>
        <p:sp>
          <p:nvSpPr>
            <p:cNvPr id="47117" name="Freeform 13"/>
            <p:cNvSpPr>
              <a:spLocks/>
            </p:cNvSpPr>
            <p:nvPr/>
          </p:nvSpPr>
          <p:spPr bwMode="auto">
            <a:xfrm>
              <a:off x="1782" y="1014"/>
              <a:ext cx="23" cy="70"/>
            </a:xfrm>
            <a:custGeom>
              <a:avLst/>
              <a:gdLst/>
              <a:ahLst/>
              <a:cxnLst>
                <a:cxn ang="0">
                  <a:pos x="23" y="0"/>
                </a:cxn>
                <a:cxn ang="0">
                  <a:pos x="20" y="17"/>
                </a:cxn>
                <a:cxn ang="0">
                  <a:pos x="12" y="35"/>
                </a:cxn>
                <a:cxn ang="0">
                  <a:pos x="7" y="41"/>
                </a:cxn>
                <a:cxn ang="0">
                  <a:pos x="3" y="50"/>
                </a:cxn>
                <a:cxn ang="0">
                  <a:pos x="2" y="59"/>
                </a:cxn>
                <a:cxn ang="0">
                  <a:pos x="2" y="70"/>
                </a:cxn>
                <a:cxn ang="0">
                  <a:pos x="0" y="50"/>
                </a:cxn>
                <a:cxn ang="0">
                  <a:pos x="3" y="33"/>
                </a:cxn>
                <a:cxn ang="0">
                  <a:pos x="12" y="15"/>
                </a:cxn>
                <a:cxn ang="0">
                  <a:pos x="23" y="0"/>
                </a:cxn>
                <a:cxn ang="0">
                  <a:pos x="23" y="0"/>
                </a:cxn>
              </a:cxnLst>
              <a:rect l="0" t="0" r="r" b="b"/>
              <a:pathLst>
                <a:path w="23" h="70">
                  <a:moveTo>
                    <a:pt x="23" y="0"/>
                  </a:moveTo>
                  <a:lnTo>
                    <a:pt x="20" y="17"/>
                  </a:lnTo>
                  <a:lnTo>
                    <a:pt x="12" y="35"/>
                  </a:lnTo>
                  <a:lnTo>
                    <a:pt x="7" y="41"/>
                  </a:lnTo>
                  <a:lnTo>
                    <a:pt x="3" y="50"/>
                  </a:lnTo>
                  <a:lnTo>
                    <a:pt x="2" y="59"/>
                  </a:lnTo>
                  <a:lnTo>
                    <a:pt x="2" y="70"/>
                  </a:lnTo>
                  <a:lnTo>
                    <a:pt x="0" y="50"/>
                  </a:lnTo>
                  <a:lnTo>
                    <a:pt x="3" y="33"/>
                  </a:lnTo>
                  <a:lnTo>
                    <a:pt x="12" y="15"/>
                  </a:lnTo>
                  <a:lnTo>
                    <a:pt x="23" y="0"/>
                  </a:lnTo>
                  <a:lnTo>
                    <a:pt x="23" y="0"/>
                  </a:lnTo>
                  <a:close/>
                </a:path>
              </a:pathLst>
            </a:custGeom>
            <a:solidFill>
              <a:srgbClr val="FFFFFF"/>
            </a:solidFill>
            <a:ln w="9525">
              <a:noFill/>
              <a:round/>
              <a:headEnd/>
              <a:tailEnd/>
            </a:ln>
          </p:spPr>
          <p:txBody>
            <a:bodyPr/>
            <a:lstStyle/>
            <a:p>
              <a:endParaRPr lang="ar-SA"/>
            </a:p>
          </p:txBody>
        </p:sp>
        <p:sp>
          <p:nvSpPr>
            <p:cNvPr id="47118" name="Freeform 14"/>
            <p:cNvSpPr>
              <a:spLocks/>
            </p:cNvSpPr>
            <p:nvPr/>
          </p:nvSpPr>
          <p:spPr bwMode="auto">
            <a:xfrm>
              <a:off x="1727" y="1044"/>
              <a:ext cx="29" cy="36"/>
            </a:xfrm>
            <a:custGeom>
              <a:avLst/>
              <a:gdLst/>
              <a:ahLst/>
              <a:cxnLst>
                <a:cxn ang="0">
                  <a:pos x="29" y="0"/>
                </a:cxn>
                <a:cxn ang="0">
                  <a:pos x="29" y="9"/>
                </a:cxn>
                <a:cxn ang="0">
                  <a:pos x="26" y="18"/>
                </a:cxn>
                <a:cxn ang="0">
                  <a:pos x="18" y="27"/>
                </a:cxn>
                <a:cxn ang="0">
                  <a:pos x="13" y="36"/>
                </a:cxn>
                <a:cxn ang="0">
                  <a:pos x="5" y="23"/>
                </a:cxn>
                <a:cxn ang="0">
                  <a:pos x="0" y="16"/>
                </a:cxn>
                <a:cxn ang="0">
                  <a:pos x="5" y="11"/>
                </a:cxn>
                <a:cxn ang="0">
                  <a:pos x="15" y="7"/>
                </a:cxn>
                <a:cxn ang="0">
                  <a:pos x="24" y="1"/>
                </a:cxn>
                <a:cxn ang="0">
                  <a:pos x="29" y="0"/>
                </a:cxn>
                <a:cxn ang="0">
                  <a:pos x="29" y="0"/>
                </a:cxn>
              </a:cxnLst>
              <a:rect l="0" t="0" r="r" b="b"/>
              <a:pathLst>
                <a:path w="29" h="36">
                  <a:moveTo>
                    <a:pt x="29" y="0"/>
                  </a:moveTo>
                  <a:lnTo>
                    <a:pt x="29" y="9"/>
                  </a:lnTo>
                  <a:lnTo>
                    <a:pt x="26" y="18"/>
                  </a:lnTo>
                  <a:lnTo>
                    <a:pt x="18" y="27"/>
                  </a:lnTo>
                  <a:lnTo>
                    <a:pt x="13" y="36"/>
                  </a:lnTo>
                  <a:lnTo>
                    <a:pt x="5" y="23"/>
                  </a:lnTo>
                  <a:lnTo>
                    <a:pt x="0" y="16"/>
                  </a:lnTo>
                  <a:lnTo>
                    <a:pt x="5" y="11"/>
                  </a:lnTo>
                  <a:lnTo>
                    <a:pt x="15" y="7"/>
                  </a:lnTo>
                  <a:lnTo>
                    <a:pt x="24" y="1"/>
                  </a:lnTo>
                  <a:lnTo>
                    <a:pt x="29" y="0"/>
                  </a:lnTo>
                  <a:lnTo>
                    <a:pt x="29" y="0"/>
                  </a:lnTo>
                  <a:close/>
                </a:path>
              </a:pathLst>
            </a:custGeom>
            <a:solidFill>
              <a:srgbClr val="FFFFFF"/>
            </a:solidFill>
            <a:ln w="9525">
              <a:noFill/>
              <a:round/>
              <a:headEnd/>
              <a:tailEnd/>
            </a:ln>
          </p:spPr>
          <p:txBody>
            <a:bodyPr/>
            <a:lstStyle/>
            <a:p>
              <a:endParaRPr lang="ar-SA"/>
            </a:p>
          </p:txBody>
        </p:sp>
        <p:sp>
          <p:nvSpPr>
            <p:cNvPr id="47119" name="Freeform 15"/>
            <p:cNvSpPr>
              <a:spLocks/>
            </p:cNvSpPr>
            <p:nvPr/>
          </p:nvSpPr>
          <p:spPr bwMode="auto">
            <a:xfrm>
              <a:off x="1669" y="1082"/>
              <a:ext cx="16" cy="24"/>
            </a:xfrm>
            <a:custGeom>
              <a:avLst/>
              <a:gdLst/>
              <a:ahLst/>
              <a:cxnLst>
                <a:cxn ang="0">
                  <a:pos x="11" y="0"/>
                </a:cxn>
                <a:cxn ang="0">
                  <a:pos x="16" y="9"/>
                </a:cxn>
                <a:cxn ang="0">
                  <a:pos x="7" y="22"/>
                </a:cxn>
                <a:cxn ang="0">
                  <a:pos x="1" y="24"/>
                </a:cxn>
                <a:cxn ang="0">
                  <a:pos x="0" y="22"/>
                </a:cxn>
                <a:cxn ang="0">
                  <a:pos x="1" y="13"/>
                </a:cxn>
                <a:cxn ang="0">
                  <a:pos x="11" y="0"/>
                </a:cxn>
                <a:cxn ang="0">
                  <a:pos x="11" y="0"/>
                </a:cxn>
              </a:cxnLst>
              <a:rect l="0" t="0" r="r" b="b"/>
              <a:pathLst>
                <a:path w="16" h="24">
                  <a:moveTo>
                    <a:pt x="11" y="0"/>
                  </a:moveTo>
                  <a:lnTo>
                    <a:pt x="16" y="9"/>
                  </a:lnTo>
                  <a:lnTo>
                    <a:pt x="7" y="22"/>
                  </a:lnTo>
                  <a:lnTo>
                    <a:pt x="1" y="24"/>
                  </a:lnTo>
                  <a:lnTo>
                    <a:pt x="0" y="22"/>
                  </a:lnTo>
                  <a:lnTo>
                    <a:pt x="1" y="13"/>
                  </a:lnTo>
                  <a:lnTo>
                    <a:pt x="11" y="0"/>
                  </a:lnTo>
                  <a:lnTo>
                    <a:pt x="11" y="0"/>
                  </a:lnTo>
                  <a:close/>
                </a:path>
              </a:pathLst>
            </a:custGeom>
            <a:solidFill>
              <a:srgbClr val="FFFFFF"/>
            </a:solidFill>
            <a:ln w="9525">
              <a:noFill/>
              <a:round/>
              <a:headEnd/>
              <a:tailEnd/>
            </a:ln>
          </p:spPr>
          <p:txBody>
            <a:bodyPr/>
            <a:lstStyle/>
            <a:p>
              <a:endParaRPr lang="ar-SA"/>
            </a:p>
          </p:txBody>
        </p:sp>
        <p:sp>
          <p:nvSpPr>
            <p:cNvPr id="47120" name="Freeform 16"/>
            <p:cNvSpPr>
              <a:spLocks/>
            </p:cNvSpPr>
            <p:nvPr/>
          </p:nvSpPr>
          <p:spPr bwMode="auto">
            <a:xfrm>
              <a:off x="1765" y="1095"/>
              <a:ext cx="19" cy="49"/>
            </a:xfrm>
            <a:custGeom>
              <a:avLst/>
              <a:gdLst/>
              <a:ahLst/>
              <a:cxnLst>
                <a:cxn ang="0">
                  <a:pos x="19" y="0"/>
                </a:cxn>
                <a:cxn ang="0">
                  <a:pos x="17" y="11"/>
                </a:cxn>
                <a:cxn ang="0">
                  <a:pos x="17" y="23"/>
                </a:cxn>
                <a:cxn ang="0">
                  <a:pos x="13" y="36"/>
                </a:cxn>
                <a:cxn ang="0">
                  <a:pos x="9" y="49"/>
                </a:cxn>
                <a:cxn ang="0">
                  <a:pos x="2" y="34"/>
                </a:cxn>
                <a:cxn ang="0">
                  <a:pos x="0" y="22"/>
                </a:cxn>
                <a:cxn ang="0">
                  <a:pos x="4" y="7"/>
                </a:cxn>
                <a:cxn ang="0">
                  <a:pos x="19" y="0"/>
                </a:cxn>
                <a:cxn ang="0">
                  <a:pos x="19" y="0"/>
                </a:cxn>
              </a:cxnLst>
              <a:rect l="0" t="0" r="r" b="b"/>
              <a:pathLst>
                <a:path w="19" h="49">
                  <a:moveTo>
                    <a:pt x="19" y="0"/>
                  </a:moveTo>
                  <a:lnTo>
                    <a:pt x="17" y="11"/>
                  </a:lnTo>
                  <a:lnTo>
                    <a:pt x="17" y="23"/>
                  </a:lnTo>
                  <a:lnTo>
                    <a:pt x="13" y="36"/>
                  </a:lnTo>
                  <a:lnTo>
                    <a:pt x="9" y="49"/>
                  </a:lnTo>
                  <a:lnTo>
                    <a:pt x="2" y="34"/>
                  </a:lnTo>
                  <a:lnTo>
                    <a:pt x="0" y="22"/>
                  </a:lnTo>
                  <a:lnTo>
                    <a:pt x="4" y="7"/>
                  </a:lnTo>
                  <a:lnTo>
                    <a:pt x="19" y="0"/>
                  </a:lnTo>
                  <a:lnTo>
                    <a:pt x="19" y="0"/>
                  </a:lnTo>
                  <a:close/>
                </a:path>
              </a:pathLst>
            </a:custGeom>
            <a:solidFill>
              <a:srgbClr val="FFFFFF"/>
            </a:solidFill>
            <a:ln w="9525">
              <a:noFill/>
              <a:round/>
              <a:headEnd/>
              <a:tailEnd/>
            </a:ln>
          </p:spPr>
          <p:txBody>
            <a:bodyPr/>
            <a:lstStyle/>
            <a:p>
              <a:endParaRPr lang="ar-SA"/>
            </a:p>
          </p:txBody>
        </p:sp>
        <p:sp>
          <p:nvSpPr>
            <p:cNvPr id="47121" name="Freeform 17"/>
            <p:cNvSpPr>
              <a:spLocks/>
            </p:cNvSpPr>
            <p:nvPr/>
          </p:nvSpPr>
          <p:spPr bwMode="auto">
            <a:xfrm>
              <a:off x="1705" y="1097"/>
              <a:ext cx="33" cy="36"/>
            </a:xfrm>
            <a:custGeom>
              <a:avLst/>
              <a:gdLst/>
              <a:ahLst/>
              <a:cxnLst>
                <a:cxn ang="0">
                  <a:pos x="33" y="1"/>
                </a:cxn>
                <a:cxn ang="0">
                  <a:pos x="26" y="9"/>
                </a:cxn>
                <a:cxn ang="0">
                  <a:pos x="15" y="14"/>
                </a:cxn>
                <a:cxn ang="0">
                  <a:pos x="4" y="21"/>
                </a:cxn>
                <a:cxn ang="0">
                  <a:pos x="2" y="36"/>
                </a:cxn>
                <a:cxn ang="0">
                  <a:pos x="0" y="21"/>
                </a:cxn>
                <a:cxn ang="0">
                  <a:pos x="7" y="9"/>
                </a:cxn>
                <a:cxn ang="0">
                  <a:pos x="18" y="0"/>
                </a:cxn>
                <a:cxn ang="0">
                  <a:pos x="33" y="1"/>
                </a:cxn>
                <a:cxn ang="0">
                  <a:pos x="33" y="1"/>
                </a:cxn>
              </a:cxnLst>
              <a:rect l="0" t="0" r="r" b="b"/>
              <a:pathLst>
                <a:path w="33" h="36">
                  <a:moveTo>
                    <a:pt x="33" y="1"/>
                  </a:moveTo>
                  <a:lnTo>
                    <a:pt x="26" y="9"/>
                  </a:lnTo>
                  <a:lnTo>
                    <a:pt x="15" y="14"/>
                  </a:lnTo>
                  <a:lnTo>
                    <a:pt x="4" y="21"/>
                  </a:lnTo>
                  <a:lnTo>
                    <a:pt x="2" y="36"/>
                  </a:lnTo>
                  <a:lnTo>
                    <a:pt x="0" y="21"/>
                  </a:lnTo>
                  <a:lnTo>
                    <a:pt x="7" y="9"/>
                  </a:lnTo>
                  <a:lnTo>
                    <a:pt x="18" y="0"/>
                  </a:lnTo>
                  <a:lnTo>
                    <a:pt x="33" y="1"/>
                  </a:lnTo>
                  <a:lnTo>
                    <a:pt x="33" y="1"/>
                  </a:lnTo>
                  <a:close/>
                </a:path>
              </a:pathLst>
            </a:custGeom>
            <a:solidFill>
              <a:srgbClr val="FFFFFF"/>
            </a:solidFill>
            <a:ln w="9525">
              <a:noFill/>
              <a:round/>
              <a:headEnd/>
              <a:tailEnd/>
            </a:ln>
          </p:spPr>
          <p:txBody>
            <a:bodyPr/>
            <a:lstStyle/>
            <a:p>
              <a:endParaRPr lang="ar-SA"/>
            </a:p>
          </p:txBody>
        </p:sp>
        <p:sp>
          <p:nvSpPr>
            <p:cNvPr id="47122" name="Freeform 18"/>
            <p:cNvSpPr>
              <a:spLocks/>
            </p:cNvSpPr>
            <p:nvPr/>
          </p:nvSpPr>
          <p:spPr bwMode="auto">
            <a:xfrm>
              <a:off x="1815" y="1107"/>
              <a:ext cx="7" cy="6"/>
            </a:xfrm>
            <a:custGeom>
              <a:avLst/>
              <a:gdLst/>
              <a:ahLst/>
              <a:cxnLst>
                <a:cxn ang="0">
                  <a:pos x="3" y="0"/>
                </a:cxn>
                <a:cxn ang="0">
                  <a:pos x="7" y="4"/>
                </a:cxn>
                <a:cxn ang="0">
                  <a:pos x="5" y="6"/>
                </a:cxn>
                <a:cxn ang="0">
                  <a:pos x="0" y="4"/>
                </a:cxn>
                <a:cxn ang="0">
                  <a:pos x="3" y="0"/>
                </a:cxn>
                <a:cxn ang="0">
                  <a:pos x="3" y="0"/>
                </a:cxn>
              </a:cxnLst>
              <a:rect l="0" t="0" r="r" b="b"/>
              <a:pathLst>
                <a:path w="7" h="6">
                  <a:moveTo>
                    <a:pt x="3" y="0"/>
                  </a:moveTo>
                  <a:lnTo>
                    <a:pt x="7" y="4"/>
                  </a:lnTo>
                  <a:lnTo>
                    <a:pt x="5" y="6"/>
                  </a:lnTo>
                  <a:lnTo>
                    <a:pt x="0" y="4"/>
                  </a:lnTo>
                  <a:lnTo>
                    <a:pt x="3" y="0"/>
                  </a:lnTo>
                  <a:lnTo>
                    <a:pt x="3" y="0"/>
                  </a:lnTo>
                  <a:close/>
                </a:path>
              </a:pathLst>
            </a:custGeom>
            <a:solidFill>
              <a:srgbClr val="FFFFFF"/>
            </a:solidFill>
            <a:ln w="9525">
              <a:noFill/>
              <a:round/>
              <a:headEnd/>
              <a:tailEnd/>
            </a:ln>
          </p:spPr>
          <p:txBody>
            <a:bodyPr/>
            <a:lstStyle/>
            <a:p>
              <a:endParaRPr lang="ar-SA"/>
            </a:p>
          </p:txBody>
        </p:sp>
        <p:sp>
          <p:nvSpPr>
            <p:cNvPr id="47123" name="Freeform 19"/>
            <p:cNvSpPr>
              <a:spLocks/>
            </p:cNvSpPr>
            <p:nvPr/>
          </p:nvSpPr>
          <p:spPr bwMode="auto">
            <a:xfrm>
              <a:off x="1815" y="1144"/>
              <a:ext cx="11" cy="7"/>
            </a:xfrm>
            <a:custGeom>
              <a:avLst/>
              <a:gdLst/>
              <a:ahLst/>
              <a:cxnLst>
                <a:cxn ang="0">
                  <a:pos x="7" y="0"/>
                </a:cxn>
                <a:cxn ang="0">
                  <a:pos x="11" y="4"/>
                </a:cxn>
                <a:cxn ang="0">
                  <a:pos x="5" y="7"/>
                </a:cxn>
                <a:cxn ang="0">
                  <a:pos x="0" y="7"/>
                </a:cxn>
                <a:cxn ang="0">
                  <a:pos x="7" y="0"/>
                </a:cxn>
                <a:cxn ang="0">
                  <a:pos x="7" y="0"/>
                </a:cxn>
              </a:cxnLst>
              <a:rect l="0" t="0" r="r" b="b"/>
              <a:pathLst>
                <a:path w="11" h="7">
                  <a:moveTo>
                    <a:pt x="7" y="0"/>
                  </a:moveTo>
                  <a:lnTo>
                    <a:pt x="11" y="4"/>
                  </a:lnTo>
                  <a:lnTo>
                    <a:pt x="5" y="7"/>
                  </a:lnTo>
                  <a:lnTo>
                    <a:pt x="0" y="7"/>
                  </a:lnTo>
                  <a:lnTo>
                    <a:pt x="7" y="0"/>
                  </a:lnTo>
                  <a:lnTo>
                    <a:pt x="7" y="0"/>
                  </a:lnTo>
                  <a:close/>
                </a:path>
              </a:pathLst>
            </a:custGeom>
            <a:solidFill>
              <a:srgbClr val="FFFFFF"/>
            </a:solidFill>
            <a:ln w="9525">
              <a:noFill/>
              <a:round/>
              <a:headEnd/>
              <a:tailEnd/>
            </a:ln>
          </p:spPr>
          <p:txBody>
            <a:bodyPr/>
            <a:lstStyle/>
            <a:p>
              <a:endParaRPr lang="ar-SA"/>
            </a:p>
          </p:txBody>
        </p:sp>
        <p:sp>
          <p:nvSpPr>
            <p:cNvPr id="47124" name="Freeform 20"/>
            <p:cNvSpPr>
              <a:spLocks/>
            </p:cNvSpPr>
            <p:nvPr/>
          </p:nvSpPr>
          <p:spPr bwMode="auto">
            <a:xfrm>
              <a:off x="1689" y="1173"/>
              <a:ext cx="58" cy="37"/>
            </a:xfrm>
            <a:custGeom>
              <a:avLst/>
              <a:gdLst/>
              <a:ahLst/>
              <a:cxnLst>
                <a:cxn ang="0">
                  <a:pos x="58" y="0"/>
                </a:cxn>
                <a:cxn ang="0">
                  <a:pos x="53" y="7"/>
                </a:cxn>
                <a:cxn ang="0">
                  <a:pos x="45" y="17"/>
                </a:cxn>
                <a:cxn ang="0">
                  <a:pos x="34" y="24"/>
                </a:cxn>
                <a:cxn ang="0">
                  <a:pos x="23" y="33"/>
                </a:cxn>
                <a:cxn ang="0">
                  <a:pos x="12" y="37"/>
                </a:cxn>
                <a:cxn ang="0">
                  <a:pos x="3" y="37"/>
                </a:cxn>
                <a:cxn ang="0">
                  <a:pos x="0" y="29"/>
                </a:cxn>
                <a:cxn ang="0">
                  <a:pos x="2" y="18"/>
                </a:cxn>
                <a:cxn ang="0">
                  <a:pos x="14" y="13"/>
                </a:cxn>
                <a:cxn ang="0">
                  <a:pos x="29" y="9"/>
                </a:cxn>
                <a:cxn ang="0">
                  <a:pos x="43" y="4"/>
                </a:cxn>
                <a:cxn ang="0">
                  <a:pos x="58" y="0"/>
                </a:cxn>
                <a:cxn ang="0">
                  <a:pos x="58" y="0"/>
                </a:cxn>
              </a:cxnLst>
              <a:rect l="0" t="0" r="r" b="b"/>
              <a:pathLst>
                <a:path w="58" h="37">
                  <a:moveTo>
                    <a:pt x="58" y="0"/>
                  </a:moveTo>
                  <a:lnTo>
                    <a:pt x="53" y="7"/>
                  </a:lnTo>
                  <a:lnTo>
                    <a:pt x="45" y="17"/>
                  </a:lnTo>
                  <a:lnTo>
                    <a:pt x="34" y="24"/>
                  </a:lnTo>
                  <a:lnTo>
                    <a:pt x="23" y="33"/>
                  </a:lnTo>
                  <a:lnTo>
                    <a:pt x="12" y="37"/>
                  </a:lnTo>
                  <a:lnTo>
                    <a:pt x="3" y="37"/>
                  </a:lnTo>
                  <a:lnTo>
                    <a:pt x="0" y="29"/>
                  </a:lnTo>
                  <a:lnTo>
                    <a:pt x="2" y="18"/>
                  </a:lnTo>
                  <a:lnTo>
                    <a:pt x="14" y="13"/>
                  </a:lnTo>
                  <a:lnTo>
                    <a:pt x="29" y="9"/>
                  </a:lnTo>
                  <a:lnTo>
                    <a:pt x="43" y="4"/>
                  </a:lnTo>
                  <a:lnTo>
                    <a:pt x="58" y="0"/>
                  </a:lnTo>
                  <a:lnTo>
                    <a:pt x="58" y="0"/>
                  </a:lnTo>
                  <a:close/>
                </a:path>
              </a:pathLst>
            </a:custGeom>
            <a:solidFill>
              <a:srgbClr val="FFFFFF"/>
            </a:solidFill>
            <a:ln w="9525">
              <a:noFill/>
              <a:round/>
              <a:headEnd/>
              <a:tailEnd/>
            </a:ln>
          </p:spPr>
          <p:txBody>
            <a:bodyPr/>
            <a:lstStyle/>
            <a:p>
              <a:endParaRPr lang="ar-SA"/>
            </a:p>
          </p:txBody>
        </p:sp>
        <p:sp>
          <p:nvSpPr>
            <p:cNvPr id="47125" name="Freeform 21"/>
            <p:cNvSpPr>
              <a:spLocks/>
            </p:cNvSpPr>
            <p:nvPr/>
          </p:nvSpPr>
          <p:spPr bwMode="auto">
            <a:xfrm>
              <a:off x="1758" y="1197"/>
              <a:ext cx="5" cy="9"/>
            </a:xfrm>
            <a:custGeom>
              <a:avLst/>
              <a:gdLst/>
              <a:ahLst/>
              <a:cxnLst>
                <a:cxn ang="0">
                  <a:pos x="2" y="0"/>
                </a:cxn>
                <a:cxn ang="0">
                  <a:pos x="5" y="2"/>
                </a:cxn>
                <a:cxn ang="0">
                  <a:pos x="4" y="9"/>
                </a:cxn>
                <a:cxn ang="0">
                  <a:pos x="0" y="9"/>
                </a:cxn>
                <a:cxn ang="0">
                  <a:pos x="2" y="0"/>
                </a:cxn>
                <a:cxn ang="0">
                  <a:pos x="2" y="0"/>
                </a:cxn>
              </a:cxnLst>
              <a:rect l="0" t="0" r="r" b="b"/>
              <a:pathLst>
                <a:path w="5" h="9">
                  <a:moveTo>
                    <a:pt x="2" y="0"/>
                  </a:moveTo>
                  <a:lnTo>
                    <a:pt x="5" y="2"/>
                  </a:lnTo>
                  <a:lnTo>
                    <a:pt x="4" y="9"/>
                  </a:lnTo>
                  <a:lnTo>
                    <a:pt x="0" y="9"/>
                  </a:lnTo>
                  <a:lnTo>
                    <a:pt x="2" y="0"/>
                  </a:lnTo>
                  <a:lnTo>
                    <a:pt x="2" y="0"/>
                  </a:lnTo>
                  <a:close/>
                </a:path>
              </a:pathLst>
            </a:custGeom>
            <a:solidFill>
              <a:srgbClr val="FFFFFF"/>
            </a:solidFill>
            <a:ln w="9525">
              <a:noFill/>
              <a:round/>
              <a:headEnd/>
              <a:tailEnd/>
            </a:ln>
          </p:spPr>
          <p:txBody>
            <a:bodyPr/>
            <a:lstStyle/>
            <a:p>
              <a:endParaRPr lang="ar-SA"/>
            </a:p>
          </p:txBody>
        </p:sp>
        <p:sp>
          <p:nvSpPr>
            <p:cNvPr id="47126" name="Freeform 22"/>
            <p:cNvSpPr>
              <a:spLocks/>
            </p:cNvSpPr>
            <p:nvPr/>
          </p:nvSpPr>
          <p:spPr bwMode="auto">
            <a:xfrm>
              <a:off x="1705" y="1257"/>
              <a:ext cx="9" cy="20"/>
            </a:xfrm>
            <a:custGeom>
              <a:avLst/>
              <a:gdLst/>
              <a:ahLst/>
              <a:cxnLst>
                <a:cxn ang="0">
                  <a:pos x="2" y="0"/>
                </a:cxn>
                <a:cxn ang="0">
                  <a:pos x="2" y="9"/>
                </a:cxn>
                <a:cxn ang="0">
                  <a:pos x="9" y="18"/>
                </a:cxn>
                <a:cxn ang="0">
                  <a:pos x="9" y="20"/>
                </a:cxn>
                <a:cxn ang="0">
                  <a:pos x="6" y="16"/>
                </a:cxn>
                <a:cxn ang="0">
                  <a:pos x="0" y="9"/>
                </a:cxn>
                <a:cxn ang="0">
                  <a:pos x="0" y="2"/>
                </a:cxn>
                <a:cxn ang="0">
                  <a:pos x="2" y="0"/>
                </a:cxn>
                <a:cxn ang="0">
                  <a:pos x="2" y="0"/>
                </a:cxn>
              </a:cxnLst>
              <a:rect l="0" t="0" r="r" b="b"/>
              <a:pathLst>
                <a:path w="9" h="20">
                  <a:moveTo>
                    <a:pt x="2" y="0"/>
                  </a:moveTo>
                  <a:lnTo>
                    <a:pt x="2" y="9"/>
                  </a:lnTo>
                  <a:lnTo>
                    <a:pt x="9" y="18"/>
                  </a:lnTo>
                  <a:lnTo>
                    <a:pt x="9" y="20"/>
                  </a:lnTo>
                  <a:lnTo>
                    <a:pt x="6" y="16"/>
                  </a:lnTo>
                  <a:lnTo>
                    <a:pt x="0" y="9"/>
                  </a:lnTo>
                  <a:lnTo>
                    <a:pt x="0" y="2"/>
                  </a:lnTo>
                  <a:lnTo>
                    <a:pt x="2" y="0"/>
                  </a:lnTo>
                  <a:lnTo>
                    <a:pt x="2" y="0"/>
                  </a:lnTo>
                  <a:close/>
                </a:path>
              </a:pathLst>
            </a:custGeom>
            <a:solidFill>
              <a:srgbClr val="FFFFFF"/>
            </a:solidFill>
            <a:ln w="9525">
              <a:noFill/>
              <a:round/>
              <a:headEnd/>
              <a:tailEnd/>
            </a:ln>
          </p:spPr>
          <p:txBody>
            <a:bodyPr/>
            <a:lstStyle/>
            <a:p>
              <a:endParaRPr lang="ar-SA"/>
            </a:p>
          </p:txBody>
        </p:sp>
        <p:sp>
          <p:nvSpPr>
            <p:cNvPr id="47127" name="Freeform 23"/>
            <p:cNvSpPr>
              <a:spLocks/>
            </p:cNvSpPr>
            <p:nvPr/>
          </p:nvSpPr>
          <p:spPr bwMode="auto">
            <a:xfrm>
              <a:off x="1822" y="1277"/>
              <a:ext cx="14" cy="44"/>
            </a:xfrm>
            <a:custGeom>
              <a:avLst/>
              <a:gdLst/>
              <a:ahLst/>
              <a:cxnLst>
                <a:cxn ang="0">
                  <a:pos x="7" y="0"/>
                </a:cxn>
                <a:cxn ang="0">
                  <a:pos x="7" y="9"/>
                </a:cxn>
                <a:cxn ang="0">
                  <a:pos x="9" y="20"/>
                </a:cxn>
                <a:cxn ang="0">
                  <a:pos x="13" y="31"/>
                </a:cxn>
                <a:cxn ang="0">
                  <a:pos x="14" y="44"/>
                </a:cxn>
                <a:cxn ang="0">
                  <a:pos x="9" y="44"/>
                </a:cxn>
                <a:cxn ang="0">
                  <a:pos x="9" y="31"/>
                </a:cxn>
                <a:cxn ang="0">
                  <a:pos x="4" y="20"/>
                </a:cxn>
                <a:cxn ang="0">
                  <a:pos x="0" y="9"/>
                </a:cxn>
                <a:cxn ang="0">
                  <a:pos x="7" y="0"/>
                </a:cxn>
                <a:cxn ang="0">
                  <a:pos x="7" y="0"/>
                </a:cxn>
              </a:cxnLst>
              <a:rect l="0" t="0" r="r" b="b"/>
              <a:pathLst>
                <a:path w="14" h="44">
                  <a:moveTo>
                    <a:pt x="7" y="0"/>
                  </a:moveTo>
                  <a:lnTo>
                    <a:pt x="7" y="9"/>
                  </a:lnTo>
                  <a:lnTo>
                    <a:pt x="9" y="20"/>
                  </a:lnTo>
                  <a:lnTo>
                    <a:pt x="13" y="31"/>
                  </a:lnTo>
                  <a:lnTo>
                    <a:pt x="14" y="44"/>
                  </a:lnTo>
                  <a:lnTo>
                    <a:pt x="9" y="44"/>
                  </a:lnTo>
                  <a:lnTo>
                    <a:pt x="9" y="31"/>
                  </a:lnTo>
                  <a:lnTo>
                    <a:pt x="4" y="20"/>
                  </a:lnTo>
                  <a:lnTo>
                    <a:pt x="0" y="9"/>
                  </a:lnTo>
                  <a:lnTo>
                    <a:pt x="7" y="0"/>
                  </a:lnTo>
                  <a:lnTo>
                    <a:pt x="7" y="0"/>
                  </a:lnTo>
                  <a:close/>
                </a:path>
              </a:pathLst>
            </a:custGeom>
            <a:solidFill>
              <a:srgbClr val="FFFFFF"/>
            </a:solidFill>
            <a:ln w="9525">
              <a:noFill/>
              <a:round/>
              <a:headEnd/>
              <a:tailEnd/>
            </a:ln>
          </p:spPr>
          <p:txBody>
            <a:bodyPr/>
            <a:lstStyle/>
            <a:p>
              <a:endParaRPr lang="ar-SA"/>
            </a:p>
          </p:txBody>
        </p:sp>
        <p:sp>
          <p:nvSpPr>
            <p:cNvPr id="47128" name="Freeform 24"/>
            <p:cNvSpPr>
              <a:spLocks/>
            </p:cNvSpPr>
            <p:nvPr/>
          </p:nvSpPr>
          <p:spPr bwMode="auto">
            <a:xfrm>
              <a:off x="1789" y="1306"/>
              <a:ext cx="7" cy="11"/>
            </a:xfrm>
            <a:custGeom>
              <a:avLst/>
              <a:gdLst/>
              <a:ahLst/>
              <a:cxnLst>
                <a:cxn ang="0">
                  <a:pos x="4" y="0"/>
                </a:cxn>
                <a:cxn ang="0">
                  <a:pos x="7" y="4"/>
                </a:cxn>
                <a:cxn ang="0">
                  <a:pos x="5" y="11"/>
                </a:cxn>
                <a:cxn ang="0">
                  <a:pos x="0" y="9"/>
                </a:cxn>
                <a:cxn ang="0">
                  <a:pos x="4" y="0"/>
                </a:cxn>
                <a:cxn ang="0">
                  <a:pos x="4" y="0"/>
                </a:cxn>
              </a:cxnLst>
              <a:rect l="0" t="0" r="r" b="b"/>
              <a:pathLst>
                <a:path w="7" h="11">
                  <a:moveTo>
                    <a:pt x="4" y="0"/>
                  </a:moveTo>
                  <a:lnTo>
                    <a:pt x="7" y="4"/>
                  </a:lnTo>
                  <a:lnTo>
                    <a:pt x="5" y="11"/>
                  </a:lnTo>
                  <a:lnTo>
                    <a:pt x="0" y="9"/>
                  </a:lnTo>
                  <a:lnTo>
                    <a:pt x="4" y="0"/>
                  </a:lnTo>
                  <a:lnTo>
                    <a:pt x="4" y="0"/>
                  </a:lnTo>
                  <a:close/>
                </a:path>
              </a:pathLst>
            </a:custGeom>
            <a:solidFill>
              <a:srgbClr val="FFFFFF"/>
            </a:solidFill>
            <a:ln w="9525">
              <a:noFill/>
              <a:round/>
              <a:headEnd/>
              <a:tailEnd/>
            </a:ln>
          </p:spPr>
          <p:txBody>
            <a:bodyPr/>
            <a:lstStyle/>
            <a:p>
              <a:endParaRPr lang="ar-SA"/>
            </a:p>
          </p:txBody>
        </p:sp>
        <p:sp>
          <p:nvSpPr>
            <p:cNvPr id="47129" name="Freeform 25"/>
            <p:cNvSpPr>
              <a:spLocks/>
            </p:cNvSpPr>
            <p:nvPr/>
          </p:nvSpPr>
          <p:spPr bwMode="auto">
            <a:xfrm>
              <a:off x="1614" y="808"/>
              <a:ext cx="46" cy="90"/>
            </a:xfrm>
            <a:custGeom>
              <a:avLst/>
              <a:gdLst/>
              <a:ahLst/>
              <a:cxnLst>
                <a:cxn ang="0">
                  <a:pos x="31" y="0"/>
                </a:cxn>
                <a:cxn ang="0">
                  <a:pos x="38" y="4"/>
                </a:cxn>
                <a:cxn ang="0">
                  <a:pos x="44" y="11"/>
                </a:cxn>
                <a:cxn ang="0">
                  <a:pos x="44" y="20"/>
                </a:cxn>
                <a:cxn ang="0">
                  <a:pos x="46" y="31"/>
                </a:cxn>
                <a:cxn ang="0">
                  <a:pos x="42" y="41"/>
                </a:cxn>
                <a:cxn ang="0">
                  <a:pos x="40" y="51"/>
                </a:cxn>
                <a:cxn ang="0">
                  <a:pos x="38" y="62"/>
                </a:cxn>
                <a:cxn ang="0">
                  <a:pos x="40" y="73"/>
                </a:cxn>
                <a:cxn ang="0">
                  <a:pos x="31" y="75"/>
                </a:cxn>
                <a:cxn ang="0">
                  <a:pos x="20" y="81"/>
                </a:cxn>
                <a:cxn ang="0">
                  <a:pos x="7" y="84"/>
                </a:cxn>
                <a:cxn ang="0">
                  <a:pos x="0" y="90"/>
                </a:cxn>
                <a:cxn ang="0">
                  <a:pos x="5" y="77"/>
                </a:cxn>
                <a:cxn ang="0">
                  <a:pos x="11" y="66"/>
                </a:cxn>
                <a:cxn ang="0">
                  <a:pos x="16" y="55"/>
                </a:cxn>
                <a:cxn ang="0">
                  <a:pos x="22" y="44"/>
                </a:cxn>
                <a:cxn ang="0">
                  <a:pos x="24" y="33"/>
                </a:cxn>
                <a:cxn ang="0">
                  <a:pos x="27" y="22"/>
                </a:cxn>
                <a:cxn ang="0">
                  <a:pos x="29" y="11"/>
                </a:cxn>
                <a:cxn ang="0">
                  <a:pos x="31" y="0"/>
                </a:cxn>
                <a:cxn ang="0">
                  <a:pos x="31" y="0"/>
                </a:cxn>
              </a:cxnLst>
              <a:rect l="0" t="0" r="r" b="b"/>
              <a:pathLst>
                <a:path w="46" h="90">
                  <a:moveTo>
                    <a:pt x="31" y="0"/>
                  </a:moveTo>
                  <a:lnTo>
                    <a:pt x="38" y="4"/>
                  </a:lnTo>
                  <a:lnTo>
                    <a:pt x="44" y="11"/>
                  </a:lnTo>
                  <a:lnTo>
                    <a:pt x="44" y="20"/>
                  </a:lnTo>
                  <a:lnTo>
                    <a:pt x="46" y="31"/>
                  </a:lnTo>
                  <a:lnTo>
                    <a:pt x="42" y="41"/>
                  </a:lnTo>
                  <a:lnTo>
                    <a:pt x="40" y="51"/>
                  </a:lnTo>
                  <a:lnTo>
                    <a:pt x="38" y="62"/>
                  </a:lnTo>
                  <a:lnTo>
                    <a:pt x="40" y="73"/>
                  </a:lnTo>
                  <a:lnTo>
                    <a:pt x="31" y="75"/>
                  </a:lnTo>
                  <a:lnTo>
                    <a:pt x="20" y="81"/>
                  </a:lnTo>
                  <a:lnTo>
                    <a:pt x="7" y="84"/>
                  </a:lnTo>
                  <a:lnTo>
                    <a:pt x="0" y="90"/>
                  </a:lnTo>
                  <a:lnTo>
                    <a:pt x="5" y="77"/>
                  </a:lnTo>
                  <a:lnTo>
                    <a:pt x="11" y="66"/>
                  </a:lnTo>
                  <a:lnTo>
                    <a:pt x="16" y="55"/>
                  </a:lnTo>
                  <a:lnTo>
                    <a:pt x="22" y="44"/>
                  </a:lnTo>
                  <a:lnTo>
                    <a:pt x="24" y="33"/>
                  </a:lnTo>
                  <a:lnTo>
                    <a:pt x="27" y="22"/>
                  </a:lnTo>
                  <a:lnTo>
                    <a:pt x="29" y="11"/>
                  </a:lnTo>
                  <a:lnTo>
                    <a:pt x="31" y="0"/>
                  </a:lnTo>
                  <a:lnTo>
                    <a:pt x="31" y="0"/>
                  </a:lnTo>
                  <a:close/>
                </a:path>
              </a:pathLst>
            </a:custGeom>
            <a:solidFill>
              <a:srgbClr val="FFFFFF"/>
            </a:solidFill>
            <a:ln w="9525">
              <a:noFill/>
              <a:round/>
              <a:headEnd/>
              <a:tailEnd/>
            </a:ln>
          </p:spPr>
          <p:txBody>
            <a:bodyPr/>
            <a:lstStyle/>
            <a:p>
              <a:endParaRPr lang="ar-SA"/>
            </a:p>
          </p:txBody>
        </p:sp>
        <p:sp>
          <p:nvSpPr>
            <p:cNvPr id="47130" name="Freeform 26"/>
            <p:cNvSpPr>
              <a:spLocks/>
            </p:cNvSpPr>
            <p:nvPr/>
          </p:nvSpPr>
          <p:spPr bwMode="auto">
            <a:xfrm>
              <a:off x="1813" y="878"/>
              <a:ext cx="9" cy="7"/>
            </a:xfrm>
            <a:custGeom>
              <a:avLst/>
              <a:gdLst/>
              <a:ahLst/>
              <a:cxnLst>
                <a:cxn ang="0">
                  <a:pos x="7" y="0"/>
                </a:cxn>
                <a:cxn ang="0">
                  <a:pos x="9" y="3"/>
                </a:cxn>
                <a:cxn ang="0">
                  <a:pos x="5" y="7"/>
                </a:cxn>
                <a:cxn ang="0">
                  <a:pos x="0" y="5"/>
                </a:cxn>
                <a:cxn ang="0">
                  <a:pos x="7" y="0"/>
                </a:cxn>
                <a:cxn ang="0">
                  <a:pos x="7" y="0"/>
                </a:cxn>
              </a:cxnLst>
              <a:rect l="0" t="0" r="r" b="b"/>
              <a:pathLst>
                <a:path w="9" h="7">
                  <a:moveTo>
                    <a:pt x="7" y="0"/>
                  </a:moveTo>
                  <a:lnTo>
                    <a:pt x="9" y="3"/>
                  </a:lnTo>
                  <a:lnTo>
                    <a:pt x="5" y="7"/>
                  </a:lnTo>
                  <a:lnTo>
                    <a:pt x="0" y="5"/>
                  </a:lnTo>
                  <a:lnTo>
                    <a:pt x="7" y="0"/>
                  </a:lnTo>
                  <a:lnTo>
                    <a:pt x="7" y="0"/>
                  </a:lnTo>
                  <a:close/>
                </a:path>
              </a:pathLst>
            </a:custGeom>
            <a:solidFill>
              <a:srgbClr val="FFFFFF"/>
            </a:solidFill>
            <a:ln w="9525">
              <a:noFill/>
              <a:round/>
              <a:headEnd/>
              <a:tailEnd/>
            </a:ln>
          </p:spPr>
          <p:txBody>
            <a:bodyPr/>
            <a:lstStyle/>
            <a:p>
              <a:endParaRPr lang="ar-SA"/>
            </a:p>
          </p:txBody>
        </p:sp>
        <p:sp>
          <p:nvSpPr>
            <p:cNvPr id="47131" name="Freeform 27"/>
            <p:cNvSpPr>
              <a:spLocks/>
            </p:cNvSpPr>
            <p:nvPr/>
          </p:nvSpPr>
          <p:spPr bwMode="auto">
            <a:xfrm>
              <a:off x="1277" y="830"/>
              <a:ext cx="18" cy="35"/>
            </a:xfrm>
            <a:custGeom>
              <a:avLst/>
              <a:gdLst/>
              <a:ahLst/>
              <a:cxnLst>
                <a:cxn ang="0">
                  <a:pos x="3" y="0"/>
                </a:cxn>
                <a:cxn ang="0">
                  <a:pos x="12" y="8"/>
                </a:cxn>
                <a:cxn ang="0">
                  <a:pos x="18" y="20"/>
                </a:cxn>
                <a:cxn ang="0">
                  <a:pos x="16" y="26"/>
                </a:cxn>
                <a:cxn ang="0">
                  <a:pos x="14" y="31"/>
                </a:cxn>
                <a:cxn ang="0">
                  <a:pos x="9" y="35"/>
                </a:cxn>
                <a:cxn ang="0">
                  <a:pos x="1" y="35"/>
                </a:cxn>
                <a:cxn ang="0">
                  <a:pos x="0" y="26"/>
                </a:cxn>
                <a:cxn ang="0">
                  <a:pos x="0" y="17"/>
                </a:cxn>
                <a:cxn ang="0">
                  <a:pos x="0" y="6"/>
                </a:cxn>
                <a:cxn ang="0">
                  <a:pos x="3" y="0"/>
                </a:cxn>
                <a:cxn ang="0">
                  <a:pos x="3" y="0"/>
                </a:cxn>
              </a:cxnLst>
              <a:rect l="0" t="0" r="r" b="b"/>
              <a:pathLst>
                <a:path w="18" h="35">
                  <a:moveTo>
                    <a:pt x="3" y="0"/>
                  </a:moveTo>
                  <a:lnTo>
                    <a:pt x="12" y="8"/>
                  </a:lnTo>
                  <a:lnTo>
                    <a:pt x="18" y="20"/>
                  </a:lnTo>
                  <a:lnTo>
                    <a:pt x="16" y="26"/>
                  </a:lnTo>
                  <a:lnTo>
                    <a:pt x="14" y="31"/>
                  </a:lnTo>
                  <a:lnTo>
                    <a:pt x="9" y="35"/>
                  </a:lnTo>
                  <a:lnTo>
                    <a:pt x="1" y="35"/>
                  </a:lnTo>
                  <a:lnTo>
                    <a:pt x="0" y="26"/>
                  </a:lnTo>
                  <a:lnTo>
                    <a:pt x="0" y="17"/>
                  </a:lnTo>
                  <a:lnTo>
                    <a:pt x="0" y="6"/>
                  </a:lnTo>
                  <a:lnTo>
                    <a:pt x="3" y="0"/>
                  </a:lnTo>
                  <a:lnTo>
                    <a:pt x="3" y="0"/>
                  </a:lnTo>
                  <a:close/>
                </a:path>
              </a:pathLst>
            </a:custGeom>
            <a:solidFill>
              <a:srgbClr val="FAC7C7"/>
            </a:solidFill>
            <a:ln w="9525">
              <a:noFill/>
              <a:round/>
              <a:headEnd/>
              <a:tailEnd/>
            </a:ln>
          </p:spPr>
          <p:txBody>
            <a:bodyPr/>
            <a:lstStyle/>
            <a:p>
              <a:endParaRPr lang="ar-SA"/>
            </a:p>
          </p:txBody>
        </p:sp>
        <p:sp>
          <p:nvSpPr>
            <p:cNvPr id="47132" name="Freeform 28"/>
            <p:cNvSpPr>
              <a:spLocks/>
            </p:cNvSpPr>
            <p:nvPr/>
          </p:nvSpPr>
          <p:spPr bwMode="auto">
            <a:xfrm>
              <a:off x="810" y="1494"/>
              <a:ext cx="85" cy="144"/>
            </a:xfrm>
            <a:custGeom>
              <a:avLst/>
              <a:gdLst/>
              <a:ahLst/>
              <a:cxnLst>
                <a:cxn ang="0">
                  <a:pos x="43" y="0"/>
                </a:cxn>
                <a:cxn ang="0">
                  <a:pos x="14" y="11"/>
                </a:cxn>
                <a:cxn ang="0">
                  <a:pos x="0" y="33"/>
                </a:cxn>
                <a:cxn ang="0">
                  <a:pos x="5" y="51"/>
                </a:cxn>
                <a:cxn ang="0">
                  <a:pos x="20" y="66"/>
                </a:cxn>
                <a:cxn ang="0">
                  <a:pos x="38" y="69"/>
                </a:cxn>
                <a:cxn ang="0">
                  <a:pos x="78" y="144"/>
                </a:cxn>
                <a:cxn ang="0">
                  <a:pos x="73" y="57"/>
                </a:cxn>
                <a:cxn ang="0">
                  <a:pos x="85" y="37"/>
                </a:cxn>
                <a:cxn ang="0">
                  <a:pos x="85" y="16"/>
                </a:cxn>
                <a:cxn ang="0">
                  <a:pos x="73" y="4"/>
                </a:cxn>
                <a:cxn ang="0">
                  <a:pos x="49" y="0"/>
                </a:cxn>
                <a:cxn ang="0">
                  <a:pos x="43" y="0"/>
                </a:cxn>
                <a:cxn ang="0">
                  <a:pos x="43" y="0"/>
                </a:cxn>
              </a:cxnLst>
              <a:rect l="0" t="0" r="r" b="b"/>
              <a:pathLst>
                <a:path w="85" h="144">
                  <a:moveTo>
                    <a:pt x="43" y="0"/>
                  </a:moveTo>
                  <a:lnTo>
                    <a:pt x="14" y="11"/>
                  </a:lnTo>
                  <a:lnTo>
                    <a:pt x="0" y="33"/>
                  </a:lnTo>
                  <a:lnTo>
                    <a:pt x="5" y="51"/>
                  </a:lnTo>
                  <a:lnTo>
                    <a:pt x="20" y="66"/>
                  </a:lnTo>
                  <a:lnTo>
                    <a:pt x="38" y="69"/>
                  </a:lnTo>
                  <a:lnTo>
                    <a:pt x="78" y="144"/>
                  </a:lnTo>
                  <a:lnTo>
                    <a:pt x="73" y="57"/>
                  </a:lnTo>
                  <a:lnTo>
                    <a:pt x="85" y="37"/>
                  </a:lnTo>
                  <a:lnTo>
                    <a:pt x="85" y="16"/>
                  </a:lnTo>
                  <a:lnTo>
                    <a:pt x="73" y="4"/>
                  </a:lnTo>
                  <a:lnTo>
                    <a:pt x="49" y="0"/>
                  </a:lnTo>
                  <a:lnTo>
                    <a:pt x="43" y="0"/>
                  </a:lnTo>
                  <a:lnTo>
                    <a:pt x="43" y="0"/>
                  </a:lnTo>
                  <a:close/>
                </a:path>
              </a:pathLst>
            </a:custGeom>
            <a:solidFill>
              <a:srgbClr val="FFCC00"/>
            </a:solidFill>
            <a:ln w="9525">
              <a:noFill/>
              <a:round/>
              <a:headEnd/>
              <a:tailEnd/>
            </a:ln>
          </p:spPr>
          <p:txBody>
            <a:bodyPr/>
            <a:lstStyle/>
            <a:p>
              <a:endParaRPr lang="ar-SA"/>
            </a:p>
          </p:txBody>
        </p:sp>
        <p:sp>
          <p:nvSpPr>
            <p:cNvPr id="47133" name="Freeform 29"/>
            <p:cNvSpPr>
              <a:spLocks/>
            </p:cNvSpPr>
            <p:nvPr/>
          </p:nvSpPr>
          <p:spPr bwMode="auto">
            <a:xfrm>
              <a:off x="656" y="1357"/>
              <a:ext cx="152" cy="84"/>
            </a:xfrm>
            <a:custGeom>
              <a:avLst/>
              <a:gdLst/>
              <a:ahLst/>
              <a:cxnLst>
                <a:cxn ang="0">
                  <a:pos x="106" y="0"/>
                </a:cxn>
                <a:cxn ang="0">
                  <a:pos x="88" y="22"/>
                </a:cxn>
                <a:cxn ang="0">
                  <a:pos x="0" y="50"/>
                </a:cxn>
                <a:cxn ang="0">
                  <a:pos x="97" y="64"/>
                </a:cxn>
                <a:cxn ang="0">
                  <a:pos x="112" y="81"/>
                </a:cxn>
                <a:cxn ang="0">
                  <a:pos x="134" y="84"/>
                </a:cxn>
                <a:cxn ang="0">
                  <a:pos x="152" y="51"/>
                </a:cxn>
                <a:cxn ang="0">
                  <a:pos x="144" y="17"/>
                </a:cxn>
                <a:cxn ang="0">
                  <a:pos x="123" y="0"/>
                </a:cxn>
                <a:cxn ang="0">
                  <a:pos x="106" y="0"/>
                </a:cxn>
                <a:cxn ang="0">
                  <a:pos x="106" y="0"/>
                </a:cxn>
              </a:cxnLst>
              <a:rect l="0" t="0" r="r" b="b"/>
              <a:pathLst>
                <a:path w="152" h="84">
                  <a:moveTo>
                    <a:pt x="106" y="0"/>
                  </a:moveTo>
                  <a:lnTo>
                    <a:pt x="88" y="22"/>
                  </a:lnTo>
                  <a:lnTo>
                    <a:pt x="0" y="50"/>
                  </a:lnTo>
                  <a:lnTo>
                    <a:pt x="97" y="64"/>
                  </a:lnTo>
                  <a:lnTo>
                    <a:pt x="112" y="81"/>
                  </a:lnTo>
                  <a:lnTo>
                    <a:pt x="134" y="84"/>
                  </a:lnTo>
                  <a:lnTo>
                    <a:pt x="152" y="51"/>
                  </a:lnTo>
                  <a:lnTo>
                    <a:pt x="144" y="17"/>
                  </a:lnTo>
                  <a:lnTo>
                    <a:pt x="123" y="0"/>
                  </a:lnTo>
                  <a:lnTo>
                    <a:pt x="106" y="0"/>
                  </a:lnTo>
                  <a:lnTo>
                    <a:pt x="106" y="0"/>
                  </a:lnTo>
                  <a:close/>
                </a:path>
              </a:pathLst>
            </a:custGeom>
            <a:solidFill>
              <a:srgbClr val="FFCC00"/>
            </a:solidFill>
            <a:ln w="9525">
              <a:noFill/>
              <a:round/>
              <a:headEnd/>
              <a:tailEnd/>
            </a:ln>
          </p:spPr>
          <p:txBody>
            <a:bodyPr/>
            <a:lstStyle/>
            <a:p>
              <a:endParaRPr lang="ar-SA"/>
            </a:p>
          </p:txBody>
        </p:sp>
        <p:sp>
          <p:nvSpPr>
            <p:cNvPr id="47134" name="Freeform 30"/>
            <p:cNvSpPr>
              <a:spLocks/>
            </p:cNvSpPr>
            <p:nvPr/>
          </p:nvSpPr>
          <p:spPr bwMode="auto">
            <a:xfrm>
              <a:off x="711" y="1190"/>
              <a:ext cx="135" cy="85"/>
            </a:xfrm>
            <a:custGeom>
              <a:avLst/>
              <a:gdLst/>
              <a:ahLst/>
              <a:cxnLst>
                <a:cxn ang="0">
                  <a:pos x="35" y="0"/>
                </a:cxn>
                <a:cxn ang="0">
                  <a:pos x="13" y="12"/>
                </a:cxn>
                <a:cxn ang="0">
                  <a:pos x="0" y="43"/>
                </a:cxn>
                <a:cxn ang="0">
                  <a:pos x="4" y="67"/>
                </a:cxn>
                <a:cxn ang="0">
                  <a:pos x="13" y="78"/>
                </a:cxn>
                <a:cxn ang="0">
                  <a:pos x="31" y="80"/>
                </a:cxn>
                <a:cxn ang="0">
                  <a:pos x="55" y="69"/>
                </a:cxn>
                <a:cxn ang="0">
                  <a:pos x="135" y="85"/>
                </a:cxn>
                <a:cxn ang="0">
                  <a:pos x="66" y="36"/>
                </a:cxn>
                <a:cxn ang="0">
                  <a:pos x="60" y="12"/>
                </a:cxn>
                <a:cxn ang="0">
                  <a:pos x="49" y="1"/>
                </a:cxn>
                <a:cxn ang="0">
                  <a:pos x="35" y="0"/>
                </a:cxn>
                <a:cxn ang="0">
                  <a:pos x="35" y="0"/>
                </a:cxn>
              </a:cxnLst>
              <a:rect l="0" t="0" r="r" b="b"/>
              <a:pathLst>
                <a:path w="135" h="85">
                  <a:moveTo>
                    <a:pt x="35" y="0"/>
                  </a:moveTo>
                  <a:lnTo>
                    <a:pt x="13" y="12"/>
                  </a:lnTo>
                  <a:lnTo>
                    <a:pt x="0" y="43"/>
                  </a:lnTo>
                  <a:lnTo>
                    <a:pt x="4" y="67"/>
                  </a:lnTo>
                  <a:lnTo>
                    <a:pt x="13" y="78"/>
                  </a:lnTo>
                  <a:lnTo>
                    <a:pt x="31" y="80"/>
                  </a:lnTo>
                  <a:lnTo>
                    <a:pt x="55" y="69"/>
                  </a:lnTo>
                  <a:lnTo>
                    <a:pt x="135" y="85"/>
                  </a:lnTo>
                  <a:lnTo>
                    <a:pt x="66" y="36"/>
                  </a:lnTo>
                  <a:lnTo>
                    <a:pt x="60" y="12"/>
                  </a:lnTo>
                  <a:lnTo>
                    <a:pt x="49" y="1"/>
                  </a:lnTo>
                  <a:lnTo>
                    <a:pt x="35" y="0"/>
                  </a:lnTo>
                  <a:lnTo>
                    <a:pt x="35" y="0"/>
                  </a:lnTo>
                  <a:close/>
                </a:path>
              </a:pathLst>
            </a:custGeom>
            <a:solidFill>
              <a:srgbClr val="FFCC00"/>
            </a:solidFill>
            <a:ln w="9525">
              <a:noFill/>
              <a:round/>
              <a:headEnd/>
              <a:tailEnd/>
            </a:ln>
          </p:spPr>
          <p:txBody>
            <a:bodyPr/>
            <a:lstStyle/>
            <a:p>
              <a:endParaRPr lang="ar-SA"/>
            </a:p>
          </p:txBody>
        </p:sp>
        <p:sp>
          <p:nvSpPr>
            <p:cNvPr id="47135" name="Freeform 31"/>
            <p:cNvSpPr>
              <a:spLocks/>
            </p:cNvSpPr>
            <p:nvPr/>
          </p:nvSpPr>
          <p:spPr bwMode="auto">
            <a:xfrm>
              <a:off x="769" y="1235"/>
              <a:ext cx="30" cy="31"/>
            </a:xfrm>
            <a:custGeom>
              <a:avLst/>
              <a:gdLst/>
              <a:ahLst/>
              <a:cxnLst>
                <a:cxn ang="0">
                  <a:pos x="11" y="0"/>
                </a:cxn>
                <a:cxn ang="0">
                  <a:pos x="21" y="4"/>
                </a:cxn>
                <a:cxn ang="0">
                  <a:pos x="30" y="13"/>
                </a:cxn>
                <a:cxn ang="0">
                  <a:pos x="30" y="22"/>
                </a:cxn>
                <a:cxn ang="0">
                  <a:pos x="21" y="31"/>
                </a:cxn>
                <a:cxn ang="0">
                  <a:pos x="4" y="27"/>
                </a:cxn>
                <a:cxn ang="0">
                  <a:pos x="0" y="18"/>
                </a:cxn>
                <a:cxn ang="0">
                  <a:pos x="2" y="6"/>
                </a:cxn>
                <a:cxn ang="0">
                  <a:pos x="11" y="0"/>
                </a:cxn>
                <a:cxn ang="0">
                  <a:pos x="11" y="0"/>
                </a:cxn>
              </a:cxnLst>
              <a:rect l="0" t="0" r="r" b="b"/>
              <a:pathLst>
                <a:path w="30" h="31">
                  <a:moveTo>
                    <a:pt x="11" y="0"/>
                  </a:moveTo>
                  <a:lnTo>
                    <a:pt x="21" y="4"/>
                  </a:lnTo>
                  <a:lnTo>
                    <a:pt x="30" y="13"/>
                  </a:lnTo>
                  <a:lnTo>
                    <a:pt x="30" y="22"/>
                  </a:lnTo>
                  <a:lnTo>
                    <a:pt x="21" y="31"/>
                  </a:lnTo>
                  <a:lnTo>
                    <a:pt x="4" y="27"/>
                  </a:lnTo>
                  <a:lnTo>
                    <a:pt x="0" y="18"/>
                  </a:lnTo>
                  <a:lnTo>
                    <a:pt x="2" y="6"/>
                  </a:lnTo>
                  <a:lnTo>
                    <a:pt x="11" y="0"/>
                  </a:lnTo>
                  <a:lnTo>
                    <a:pt x="11" y="0"/>
                  </a:lnTo>
                  <a:close/>
                </a:path>
              </a:pathLst>
            </a:custGeom>
            <a:solidFill>
              <a:srgbClr val="FFFF00"/>
            </a:solidFill>
            <a:ln w="9525">
              <a:noFill/>
              <a:round/>
              <a:headEnd/>
              <a:tailEnd/>
            </a:ln>
          </p:spPr>
          <p:txBody>
            <a:bodyPr/>
            <a:lstStyle/>
            <a:p>
              <a:endParaRPr lang="ar-SA"/>
            </a:p>
          </p:txBody>
        </p:sp>
        <p:sp>
          <p:nvSpPr>
            <p:cNvPr id="47136" name="Freeform 32"/>
            <p:cNvSpPr>
              <a:spLocks/>
            </p:cNvSpPr>
            <p:nvPr/>
          </p:nvSpPr>
          <p:spPr bwMode="auto">
            <a:xfrm>
              <a:off x="717" y="1199"/>
              <a:ext cx="47" cy="62"/>
            </a:xfrm>
            <a:custGeom>
              <a:avLst/>
              <a:gdLst/>
              <a:ahLst/>
              <a:cxnLst>
                <a:cxn ang="0">
                  <a:pos x="23" y="0"/>
                </a:cxn>
                <a:cxn ang="0">
                  <a:pos x="38" y="7"/>
                </a:cxn>
                <a:cxn ang="0">
                  <a:pos x="47" y="23"/>
                </a:cxn>
                <a:cxn ang="0">
                  <a:pos x="47" y="42"/>
                </a:cxn>
                <a:cxn ang="0">
                  <a:pos x="42" y="60"/>
                </a:cxn>
                <a:cxn ang="0">
                  <a:pos x="31" y="60"/>
                </a:cxn>
                <a:cxn ang="0">
                  <a:pos x="20" y="62"/>
                </a:cxn>
                <a:cxn ang="0">
                  <a:pos x="9" y="54"/>
                </a:cxn>
                <a:cxn ang="0">
                  <a:pos x="3" y="49"/>
                </a:cxn>
                <a:cxn ang="0">
                  <a:pos x="0" y="40"/>
                </a:cxn>
                <a:cxn ang="0">
                  <a:pos x="1" y="31"/>
                </a:cxn>
                <a:cxn ang="0">
                  <a:pos x="3" y="20"/>
                </a:cxn>
                <a:cxn ang="0">
                  <a:pos x="9" y="11"/>
                </a:cxn>
                <a:cxn ang="0">
                  <a:pos x="14" y="3"/>
                </a:cxn>
                <a:cxn ang="0">
                  <a:pos x="23" y="0"/>
                </a:cxn>
                <a:cxn ang="0">
                  <a:pos x="23" y="0"/>
                </a:cxn>
              </a:cxnLst>
              <a:rect l="0" t="0" r="r" b="b"/>
              <a:pathLst>
                <a:path w="47" h="62">
                  <a:moveTo>
                    <a:pt x="23" y="0"/>
                  </a:moveTo>
                  <a:lnTo>
                    <a:pt x="38" y="7"/>
                  </a:lnTo>
                  <a:lnTo>
                    <a:pt x="47" y="23"/>
                  </a:lnTo>
                  <a:lnTo>
                    <a:pt x="47" y="42"/>
                  </a:lnTo>
                  <a:lnTo>
                    <a:pt x="42" y="60"/>
                  </a:lnTo>
                  <a:lnTo>
                    <a:pt x="31" y="60"/>
                  </a:lnTo>
                  <a:lnTo>
                    <a:pt x="20" y="62"/>
                  </a:lnTo>
                  <a:lnTo>
                    <a:pt x="9" y="54"/>
                  </a:lnTo>
                  <a:lnTo>
                    <a:pt x="3" y="49"/>
                  </a:lnTo>
                  <a:lnTo>
                    <a:pt x="0" y="40"/>
                  </a:lnTo>
                  <a:lnTo>
                    <a:pt x="1" y="31"/>
                  </a:lnTo>
                  <a:lnTo>
                    <a:pt x="3" y="20"/>
                  </a:lnTo>
                  <a:lnTo>
                    <a:pt x="9" y="11"/>
                  </a:lnTo>
                  <a:lnTo>
                    <a:pt x="14" y="3"/>
                  </a:lnTo>
                  <a:lnTo>
                    <a:pt x="23" y="0"/>
                  </a:lnTo>
                  <a:lnTo>
                    <a:pt x="23" y="0"/>
                  </a:lnTo>
                  <a:close/>
                </a:path>
              </a:pathLst>
            </a:custGeom>
            <a:solidFill>
              <a:srgbClr val="FFFF00"/>
            </a:solidFill>
            <a:ln w="9525">
              <a:noFill/>
              <a:round/>
              <a:headEnd/>
              <a:tailEnd/>
            </a:ln>
          </p:spPr>
          <p:txBody>
            <a:bodyPr/>
            <a:lstStyle/>
            <a:p>
              <a:endParaRPr lang="ar-SA"/>
            </a:p>
          </p:txBody>
        </p:sp>
        <p:sp>
          <p:nvSpPr>
            <p:cNvPr id="47137" name="Freeform 33"/>
            <p:cNvSpPr>
              <a:spLocks/>
            </p:cNvSpPr>
            <p:nvPr/>
          </p:nvSpPr>
          <p:spPr bwMode="auto">
            <a:xfrm>
              <a:off x="726" y="1386"/>
              <a:ext cx="16" cy="26"/>
            </a:xfrm>
            <a:custGeom>
              <a:avLst/>
              <a:gdLst/>
              <a:ahLst/>
              <a:cxnLst>
                <a:cxn ang="0">
                  <a:pos x="3" y="0"/>
                </a:cxn>
                <a:cxn ang="0">
                  <a:pos x="12" y="4"/>
                </a:cxn>
                <a:cxn ang="0">
                  <a:pos x="16" y="15"/>
                </a:cxn>
                <a:cxn ang="0">
                  <a:pos x="14" y="22"/>
                </a:cxn>
                <a:cxn ang="0">
                  <a:pos x="2" y="26"/>
                </a:cxn>
                <a:cxn ang="0">
                  <a:pos x="0" y="19"/>
                </a:cxn>
                <a:cxn ang="0">
                  <a:pos x="0" y="11"/>
                </a:cxn>
                <a:cxn ang="0">
                  <a:pos x="0" y="4"/>
                </a:cxn>
                <a:cxn ang="0">
                  <a:pos x="3" y="0"/>
                </a:cxn>
                <a:cxn ang="0">
                  <a:pos x="3" y="0"/>
                </a:cxn>
              </a:cxnLst>
              <a:rect l="0" t="0" r="r" b="b"/>
              <a:pathLst>
                <a:path w="16" h="26">
                  <a:moveTo>
                    <a:pt x="3" y="0"/>
                  </a:moveTo>
                  <a:lnTo>
                    <a:pt x="12" y="4"/>
                  </a:lnTo>
                  <a:lnTo>
                    <a:pt x="16" y="15"/>
                  </a:lnTo>
                  <a:lnTo>
                    <a:pt x="14" y="22"/>
                  </a:lnTo>
                  <a:lnTo>
                    <a:pt x="2" y="26"/>
                  </a:lnTo>
                  <a:lnTo>
                    <a:pt x="0" y="19"/>
                  </a:lnTo>
                  <a:lnTo>
                    <a:pt x="0" y="11"/>
                  </a:lnTo>
                  <a:lnTo>
                    <a:pt x="0" y="4"/>
                  </a:lnTo>
                  <a:lnTo>
                    <a:pt x="3" y="0"/>
                  </a:lnTo>
                  <a:lnTo>
                    <a:pt x="3" y="0"/>
                  </a:lnTo>
                  <a:close/>
                </a:path>
              </a:pathLst>
            </a:custGeom>
            <a:solidFill>
              <a:srgbClr val="FFFF00"/>
            </a:solidFill>
            <a:ln w="9525">
              <a:noFill/>
              <a:round/>
              <a:headEnd/>
              <a:tailEnd/>
            </a:ln>
          </p:spPr>
          <p:txBody>
            <a:bodyPr/>
            <a:lstStyle/>
            <a:p>
              <a:endParaRPr lang="ar-SA"/>
            </a:p>
          </p:txBody>
        </p:sp>
        <p:sp>
          <p:nvSpPr>
            <p:cNvPr id="47138" name="Freeform 34"/>
            <p:cNvSpPr>
              <a:spLocks/>
            </p:cNvSpPr>
            <p:nvPr/>
          </p:nvSpPr>
          <p:spPr bwMode="auto">
            <a:xfrm>
              <a:off x="748" y="1366"/>
              <a:ext cx="45" cy="61"/>
            </a:xfrm>
            <a:custGeom>
              <a:avLst/>
              <a:gdLst/>
              <a:ahLst/>
              <a:cxnLst>
                <a:cxn ang="0">
                  <a:pos x="14" y="0"/>
                </a:cxn>
                <a:cxn ang="0">
                  <a:pos x="29" y="8"/>
                </a:cxn>
                <a:cxn ang="0">
                  <a:pos x="42" y="22"/>
                </a:cxn>
                <a:cxn ang="0">
                  <a:pos x="45" y="37"/>
                </a:cxn>
                <a:cxn ang="0">
                  <a:pos x="42" y="55"/>
                </a:cxn>
                <a:cxn ang="0">
                  <a:pos x="31" y="57"/>
                </a:cxn>
                <a:cxn ang="0">
                  <a:pos x="20" y="61"/>
                </a:cxn>
                <a:cxn ang="0">
                  <a:pos x="9" y="53"/>
                </a:cxn>
                <a:cxn ang="0">
                  <a:pos x="3" y="48"/>
                </a:cxn>
                <a:cxn ang="0">
                  <a:pos x="0" y="39"/>
                </a:cxn>
                <a:cxn ang="0">
                  <a:pos x="0" y="31"/>
                </a:cxn>
                <a:cxn ang="0">
                  <a:pos x="3" y="13"/>
                </a:cxn>
                <a:cxn ang="0">
                  <a:pos x="14" y="0"/>
                </a:cxn>
                <a:cxn ang="0">
                  <a:pos x="14" y="0"/>
                </a:cxn>
              </a:cxnLst>
              <a:rect l="0" t="0" r="r" b="b"/>
              <a:pathLst>
                <a:path w="45" h="61">
                  <a:moveTo>
                    <a:pt x="14" y="0"/>
                  </a:moveTo>
                  <a:lnTo>
                    <a:pt x="29" y="8"/>
                  </a:lnTo>
                  <a:lnTo>
                    <a:pt x="42" y="22"/>
                  </a:lnTo>
                  <a:lnTo>
                    <a:pt x="45" y="37"/>
                  </a:lnTo>
                  <a:lnTo>
                    <a:pt x="42" y="55"/>
                  </a:lnTo>
                  <a:lnTo>
                    <a:pt x="31" y="57"/>
                  </a:lnTo>
                  <a:lnTo>
                    <a:pt x="20" y="61"/>
                  </a:lnTo>
                  <a:lnTo>
                    <a:pt x="9" y="53"/>
                  </a:lnTo>
                  <a:lnTo>
                    <a:pt x="3" y="48"/>
                  </a:lnTo>
                  <a:lnTo>
                    <a:pt x="0" y="39"/>
                  </a:lnTo>
                  <a:lnTo>
                    <a:pt x="0" y="31"/>
                  </a:lnTo>
                  <a:lnTo>
                    <a:pt x="3" y="13"/>
                  </a:lnTo>
                  <a:lnTo>
                    <a:pt x="14" y="0"/>
                  </a:lnTo>
                  <a:lnTo>
                    <a:pt x="14" y="0"/>
                  </a:lnTo>
                  <a:close/>
                </a:path>
              </a:pathLst>
            </a:custGeom>
            <a:solidFill>
              <a:srgbClr val="FFFF00"/>
            </a:solidFill>
            <a:ln w="9525">
              <a:noFill/>
              <a:round/>
              <a:headEnd/>
              <a:tailEnd/>
            </a:ln>
          </p:spPr>
          <p:txBody>
            <a:bodyPr/>
            <a:lstStyle/>
            <a:p>
              <a:endParaRPr lang="ar-SA"/>
            </a:p>
          </p:txBody>
        </p:sp>
        <p:sp>
          <p:nvSpPr>
            <p:cNvPr id="47139" name="Freeform 35"/>
            <p:cNvSpPr>
              <a:spLocks/>
            </p:cNvSpPr>
            <p:nvPr/>
          </p:nvSpPr>
          <p:spPr bwMode="auto">
            <a:xfrm>
              <a:off x="862" y="1558"/>
              <a:ext cx="17" cy="27"/>
            </a:xfrm>
            <a:custGeom>
              <a:avLst/>
              <a:gdLst/>
              <a:ahLst/>
              <a:cxnLst>
                <a:cxn ang="0">
                  <a:pos x="4" y="0"/>
                </a:cxn>
                <a:cxn ang="0">
                  <a:pos x="13" y="5"/>
                </a:cxn>
                <a:cxn ang="0">
                  <a:pos x="17" y="16"/>
                </a:cxn>
                <a:cxn ang="0">
                  <a:pos x="15" y="24"/>
                </a:cxn>
                <a:cxn ang="0">
                  <a:pos x="2" y="27"/>
                </a:cxn>
                <a:cxn ang="0">
                  <a:pos x="0" y="20"/>
                </a:cxn>
                <a:cxn ang="0">
                  <a:pos x="0" y="13"/>
                </a:cxn>
                <a:cxn ang="0">
                  <a:pos x="0" y="4"/>
                </a:cxn>
                <a:cxn ang="0">
                  <a:pos x="4" y="0"/>
                </a:cxn>
                <a:cxn ang="0">
                  <a:pos x="4" y="0"/>
                </a:cxn>
              </a:cxnLst>
              <a:rect l="0" t="0" r="r" b="b"/>
              <a:pathLst>
                <a:path w="17" h="27">
                  <a:moveTo>
                    <a:pt x="4" y="0"/>
                  </a:moveTo>
                  <a:lnTo>
                    <a:pt x="13" y="5"/>
                  </a:lnTo>
                  <a:lnTo>
                    <a:pt x="17" y="16"/>
                  </a:lnTo>
                  <a:lnTo>
                    <a:pt x="15" y="24"/>
                  </a:lnTo>
                  <a:lnTo>
                    <a:pt x="2" y="27"/>
                  </a:lnTo>
                  <a:lnTo>
                    <a:pt x="0" y="20"/>
                  </a:lnTo>
                  <a:lnTo>
                    <a:pt x="0" y="13"/>
                  </a:lnTo>
                  <a:lnTo>
                    <a:pt x="0" y="4"/>
                  </a:lnTo>
                  <a:lnTo>
                    <a:pt x="4" y="0"/>
                  </a:lnTo>
                  <a:lnTo>
                    <a:pt x="4" y="0"/>
                  </a:lnTo>
                  <a:close/>
                </a:path>
              </a:pathLst>
            </a:custGeom>
            <a:solidFill>
              <a:srgbClr val="FFFF00"/>
            </a:solidFill>
            <a:ln w="9525">
              <a:noFill/>
              <a:round/>
              <a:headEnd/>
              <a:tailEnd/>
            </a:ln>
          </p:spPr>
          <p:txBody>
            <a:bodyPr/>
            <a:lstStyle/>
            <a:p>
              <a:endParaRPr lang="ar-SA"/>
            </a:p>
          </p:txBody>
        </p:sp>
        <p:sp>
          <p:nvSpPr>
            <p:cNvPr id="47140" name="Freeform 36"/>
            <p:cNvSpPr>
              <a:spLocks/>
            </p:cNvSpPr>
            <p:nvPr/>
          </p:nvSpPr>
          <p:spPr bwMode="auto">
            <a:xfrm>
              <a:off x="821" y="1494"/>
              <a:ext cx="54" cy="55"/>
            </a:xfrm>
            <a:custGeom>
              <a:avLst/>
              <a:gdLst/>
              <a:ahLst/>
              <a:cxnLst>
                <a:cxn ang="0">
                  <a:pos x="40" y="0"/>
                </a:cxn>
                <a:cxn ang="0">
                  <a:pos x="49" y="0"/>
                </a:cxn>
                <a:cxn ang="0">
                  <a:pos x="54" y="6"/>
                </a:cxn>
                <a:cxn ang="0">
                  <a:pos x="54" y="11"/>
                </a:cxn>
                <a:cxn ang="0">
                  <a:pos x="54" y="18"/>
                </a:cxn>
                <a:cxn ang="0">
                  <a:pos x="49" y="33"/>
                </a:cxn>
                <a:cxn ang="0">
                  <a:pos x="47" y="49"/>
                </a:cxn>
                <a:cxn ang="0">
                  <a:pos x="38" y="51"/>
                </a:cxn>
                <a:cxn ang="0">
                  <a:pos x="27" y="53"/>
                </a:cxn>
                <a:cxn ang="0">
                  <a:pos x="14" y="53"/>
                </a:cxn>
                <a:cxn ang="0">
                  <a:pos x="7" y="55"/>
                </a:cxn>
                <a:cxn ang="0">
                  <a:pos x="1" y="44"/>
                </a:cxn>
                <a:cxn ang="0">
                  <a:pos x="0" y="33"/>
                </a:cxn>
                <a:cxn ang="0">
                  <a:pos x="3" y="16"/>
                </a:cxn>
                <a:cxn ang="0">
                  <a:pos x="12" y="7"/>
                </a:cxn>
                <a:cxn ang="0">
                  <a:pos x="25" y="2"/>
                </a:cxn>
                <a:cxn ang="0">
                  <a:pos x="40" y="0"/>
                </a:cxn>
                <a:cxn ang="0">
                  <a:pos x="40" y="0"/>
                </a:cxn>
              </a:cxnLst>
              <a:rect l="0" t="0" r="r" b="b"/>
              <a:pathLst>
                <a:path w="54" h="55">
                  <a:moveTo>
                    <a:pt x="40" y="0"/>
                  </a:moveTo>
                  <a:lnTo>
                    <a:pt x="49" y="0"/>
                  </a:lnTo>
                  <a:lnTo>
                    <a:pt x="54" y="6"/>
                  </a:lnTo>
                  <a:lnTo>
                    <a:pt x="54" y="11"/>
                  </a:lnTo>
                  <a:lnTo>
                    <a:pt x="54" y="18"/>
                  </a:lnTo>
                  <a:lnTo>
                    <a:pt x="49" y="33"/>
                  </a:lnTo>
                  <a:lnTo>
                    <a:pt x="47" y="49"/>
                  </a:lnTo>
                  <a:lnTo>
                    <a:pt x="38" y="51"/>
                  </a:lnTo>
                  <a:lnTo>
                    <a:pt x="27" y="53"/>
                  </a:lnTo>
                  <a:lnTo>
                    <a:pt x="14" y="53"/>
                  </a:lnTo>
                  <a:lnTo>
                    <a:pt x="7" y="55"/>
                  </a:lnTo>
                  <a:lnTo>
                    <a:pt x="1" y="44"/>
                  </a:lnTo>
                  <a:lnTo>
                    <a:pt x="0" y="33"/>
                  </a:lnTo>
                  <a:lnTo>
                    <a:pt x="3" y="16"/>
                  </a:lnTo>
                  <a:lnTo>
                    <a:pt x="12" y="7"/>
                  </a:lnTo>
                  <a:lnTo>
                    <a:pt x="25" y="2"/>
                  </a:lnTo>
                  <a:lnTo>
                    <a:pt x="40" y="0"/>
                  </a:lnTo>
                  <a:lnTo>
                    <a:pt x="40" y="0"/>
                  </a:lnTo>
                  <a:close/>
                </a:path>
              </a:pathLst>
            </a:custGeom>
            <a:solidFill>
              <a:srgbClr val="FFFF00"/>
            </a:solidFill>
            <a:ln w="9525">
              <a:noFill/>
              <a:round/>
              <a:headEnd/>
              <a:tailEnd/>
            </a:ln>
          </p:spPr>
          <p:txBody>
            <a:bodyPr/>
            <a:lstStyle/>
            <a:p>
              <a:endParaRPr lang="ar-SA"/>
            </a:p>
          </p:txBody>
        </p:sp>
        <p:sp>
          <p:nvSpPr>
            <p:cNvPr id="47141" name="Freeform 37"/>
            <p:cNvSpPr>
              <a:spLocks/>
            </p:cNvSpPr>
            <p:nvPr/>
          </p:nvSpPr>
          <p:spPr bwMode="auto">
            <a:xfrm>
              <a:off x="1158" y="1337"/>
              <a:ext cx="170" cy="95"/>
            </a:xfrm>
            <a:custGeom>
              <a:avLst/>
              <a:gdLst/>
              <a:ahLst/>
              <a:cxnLst>
                <a:cxn ang="0">
                  <a:pos x="0" y="35"/>
                </a:cxn>
                <a:cxn ang="0">
                  <a:pos x="111" y="0"/>
                </a:cxn>
                <a:cxn ang="0">
                  <a:pos x="170" y="57"/>
                </a:cxn>
                <a:cxn ang="0">
                  <a:pos x="53" y="95"/>
                </a:cxn>
                <a:cxn ang="0">
                  <a:pos x="0" y="35"/>
                </a:cxn>
                <a:cxn ang="0">
                  <a:pos x="0" y="35"/>
                </a:cxn>
              </a:cxnLst>
              <a:rect l="0" t="0" r="r" b="b"/>
              <a:pathLst>
                <a:path w="170" h="95">
                  <a:moveTo>
                    <a:pt x="0" y="35"/>
                  </a:moveTo>
                  <a:lnTo>
                    <a:pt x="111" y="0"/>
                  </a:lnTo>
                  <a:lnTo>
                    <a:pt x="170" y="57"/>
                  </a:lnTo>
                  <a:lnTo>
                    <a:pt x="53" y="95"/>
                  </a:lnTo>
                  <a:lnTo>
                    <a:pt x="0" y="35"/>
                  </a:lnTo>
                  <a:lnTo>
                    <a:pt x="0" y="35"/>
                  </a:lnTo>
                  <a:close/>
                </a:path>
              </a:pathLst>
            </a:custGeom>
            <a:solidFill>
              <a:srgbClr val="0017EB"/>
            </a:solidFill>
            <a:ln w="9525">
              <a:noFill/>
              <a:round/>
              <a:headEnd/>
              <a:tailEnd/>
            </a:ln>
          </p:spPr>
          <p:txBody>
            <a:bodyPr/>
            <a:lstStyle/>
            <a:p>
              <a:endParaRPr lang="ar-SA"/>
            </a:p>
          </p:txBody>
        </p:sp>
        <p:sp>
          <p:nvSpPr>
            <p:cNvPr id="47142" name="Freeform 38"/>
            <p:cNvSpPr>
              <a:spLocks/>
            </p:cNvSpPr>
            <p:nvPr/>
          </p:nvSpPr>
          <p:spPr bwMode="auto">
            <a:xfrm>
              <a:off x="1185" y="1361"/>
              <a:ext cx="93" cy="44"/>
            </a:xfrm>
            <a:custGeom>
              <a:avLst/>
              <a:gdLst/>
              <a:ahLst/>
              <a:cxnLst>
                <a:cxn ang="0">
                  <a:pos x="73" y="0"/>
                </a:cxn>
                <a:cxn ang="0">
                  <a:pos x="81" y="5"/>
                </a:cxn>
                <a:cxn ang="0">
                  <a:pos x="93" y="18"/>
                </a:cxn>
                <a:cxn ang="0">
                  <a:pos x="84" y="27"/>
                </a:cxn>
                <a:cxn ang="0">
                  <a:pos x="75" y="35"/>
                </a:cxn>
                <a:cxn ang="0">
                  <a:pos x="62" y="38"/>
                </a:cxn>
                <a:cxn ang="0">
                  <a:pos x="51" y="44"/>
                </a:cxn>
                <a:cxn ang="0">
                  <a:pos x="37" y="44"/>
                </a:cxn>
                <a:cxn ang="0">
                  <a:pos x="24" y="44"/>
                </a:cxn>
                <a:cxn ang="0">
                  <a:pos x="11" y="42"/>
                </a:cxn>
                <a:cxn ang="0">
                  <a:pos x="0" y="42"/>
                </a:cxn>
                <a:cxn ang="0">
                  <a:pos x="2" y="33"/>
                </a:cxn>
                <a:cxn ang="0">
                  <a:pos x="4" y="24"/>
                </a:cxn>
                <a:cxn ang="0">
                  <a:pos x="19" y="13"/>
                </a:cxn>
                <a:cxn ang="0">
                  <a:pos x="35" y="9"/>
                </a:cxn>
                <a:cxn ang="0">
                  <a:pos x="53" y="4"/>
                </a:cxn>
                <a:cxn ang="0">
                  <a:pos x="73" y="0"/>
                </a:cxn>
                <a:cxn ang="0">
                  <a:pos x="73" y="0"/>
                </a:cxn>
              </a:cxnLst>
              <a:rect l="0" t="0" r="r" b="b"/>
              <a:pathLst>
                <a:path w="93" h="44">
                  <a:moveTo>
                    <a:pt x="73" y="0"/>
                  </a:moveTo>
                  <a:lnTo>
                    <a:pt x="81" y="5"/>
                  </a:lnTo>
                  <a:lnTo>
                    <a:pt x="93" y="18"/>
                  </a:lnTo>
                  <a:lnTo>
                    <a:pt x="84" y="27"/>
                  </a:lnTo>
                  <a:lnTo>
                    <a:pt x="75" y="35"/>
                  </a:lnTo>
                  <a:lnTo>
                    <a:pt x="62" y="38"/>
                  </a:lnTo>
                  <a:lnTo>
                    <a:pt x="51" y="44"/>
                  </a:lnTo>
                  <a:lnTo>
                    <a:pt x="37" y="44"/>
                  </a:lnTo>
                  <a:lnTo>
                    <a:pt x="24" y="44"/>
                  </a:lnTo>
                  <a:lnTo>
                    <a:pt x="11" y="42"/>
                  </a:lnTo>
                  <a:lnTo>
                    <a:pt x="0" y="42"/>
                  </a:lnTo>
                  <a:lnTo>
                    <a:pt x="2" y="33"/>
                  </a:lnTo>
                  <a:lnTo>
                    <a:pt x="4" y="24"/>
                  </a:lnTo>
                  <a:lnTo>
                    <a:pt x="19" y="13"/>
                  </a:lnTo>
                  <a:lnTo>
                    <a:pt x="35" y="9"/>
                  </a:lnTo>
                  <a:lnTo>
                    <a:pt x="53" y="4"/>
                  </a:lnTo>
                  <a:lnTo>
                    <a:pt x="73" y="0"/>
                  </a:lnTo>
                  <a:lnTo>
                    <a:pt x="73" y="0"/>
                  </a:lnTo>
                  <a:close/>
                </a:path>
              </a:pathLst>
            </a:custGeom>
            <a:solidFill>
              <a:srgbClr val="5E75FC"/>
            </a:solidFill>
            <a:ln w="9525">
              <a:noFill/>
              <a:round/>
              <a:headEnd/>
              <a:tailEnd/>
            </a:ln>
          </p:spPr>
          <p:txBody>
            <a:bodyPr/>
            <a:lstStyle/>
            <a:p>
              <a:endParaRPr lang="ar-SA"/>
            </a:p>
          </p:txBody>
        </p:sp>
        <p:sp>
          <p:nvSpPr>
            <p:cNvPr id="47143" name="Freeform 39"/>
            <p:cNvSpPr>
              <a:spLocks/>
            </p:cNvSpPr>
            <p:nvPr/>
          </p:nvSpPr>
          <p:spPr bwMode="auto">
            <a:xfrm>
              <a:off x="1107" y="1217"/>
              <a:ext cx="164" cy="160"/>
            </a:xfrm>
            <a:custGeom>
              <a:avLst/>
              <a:gdLst/>
              <a:ahLst/>
              <a:cxnLst>
                <a:cxn ang="0">
                  <a:pos x="0" y="49"/>
                </a:cxn>
                <a:cxn ang="0">
                  <a:pos x="131" y="0"/>
                </a:cxn>
                <a:cxn ang="0">
                  <a:pos x="164" y="113"/>
                </a:cxn>
                <a:cxn ang="0">
                  <a:pos x="47" y="160"/>
                </a:cxn>
                <a:cxn ang="0">
                  <a:pos x="0" y="49"/>
                </a:cxn>
                <a:cxn ang="0">
                  <a:pos x="0" y="49"/>
                </a:cxn>
              </a:cxnLst>
              <a:rect l="0" t="0" r="r" b="b"/>
              <a:pathLst>
                <a:path w="164" h="160">
                  <a:moveTo>
                    <a:pt x="0" y="49"/>
                  </a:moveTo>
                  <a:lnTo>
                    <a:pt x="131" y="0"/>
                  </a:lnTo>
                  <a:lnTo>
                    <a:pt x="164" y="113"/>
                  </a:lnTo>
                  <a:lnTo>
                    <a:pt x="47" y="160"/>
                  </a:lnTo>
                  <a:lnTo>
                    <a:pt x="0" y="49"/>
                  </a:lnTo>
                  <a:lnTo>
                    <a:pt x="0" y="49"/>
                  </a:lnTo>
                  <a:close/>
                </a:path>
              </a:pathLst>
            </a:custGeom>
            <a:solidFill>
              <a:srgbClr val="5E75FC"/>
            </a:solidFill>
            <a:ln w="9525">
              <a:noFill/>
              <a:round/>
              <a:headEnd/>
              <a:tailEnd/>
            </a:ln>
          </p:spPr>
          <p:txBody>
            <a:bodyPr/>
            <a:lstStyle/>
            <a:p>
              <a:endParaRPr lang="ar-SA"/>
            </a:p>
          </p:txBody>
        </p:sp>
        <p:sp>
          <p:nvSpPr>
            <p:cNvPr id="47144" name="Freeform 40"/>
            <p:cNvSpPr>
              <a:spLocks/>
            </p:cNvSpPr>
            <p:nvPr/>
          </p:nvSpPr>
          <p:spPr bwMode="auto">
            <a:xfrm>
              <a:off x="1112" y="1246"/>
              <a:ext cx="132" cy="117"/>
            </a:xfrm>
            <a:custGeom>
              <a:avLst/>
              <a:gdLst/>
              <a:ahLst/>
              <a:cxnLst>
                <a:cxn ang="0">
                  <a:pos x="106" y="0"/>
                </a:cxn>
                <a:cxn ang="0">
                  <a:pos x="113" y="6"/>
                </a:cxn>
                <a:cxn ang="0">
                  <a:pos x="121" y="15"/>
                </a:cxn>
                <a:cxn ang="0">
                  <a:pos x="124" y="24"/>
                </a:cxn>
                <a:cxn ang="0">
                  <a:pos x="130" y="35"/>
                </a:cxn>
                <a:cxn ang="0">
                  <a:pos x="130" y="46"/>
                </a:cxn>
                <a:cxn ang="0">
                  <a:pos x="132" y="58"/>
                </a:cxn>
                <a:cxn ang="0">
                  <a:pos x="130" y="69"/>
                </a:cxn>
                <a:cxn ang="0">
                  <a:pos x="128" y="80"/>
                </a:cxn>
                <a:cxn ang="0">
                  <a:pos x="113" y="80"/>
                </a:cxn>
                <a:cxn ang="0">
                  <a:pos x="101" y="80"/>
                </a:cxn>
                <a:cxn ang="0">
                  <a:pos x="86" y="80"/>
                </a:cxn>
                <a:cxn ang="0">
                  <a:pos x="75" y="82"/>
                </a:cxn>
                <a:cxn ang="0">
                  <a:pos x="75" y="86"/>
                </a:cxn>
                <a:cxn ang="0">
                  <a:pos x="79" y="95"/>
                </a:cxn>
                <a:cxn ang="0">
                  <a:pos x="79" y="104"/>
                </a:cxn>
                <a:cxn ang="0">
                  <a:pos x="82" y="113"/>
                </a:cxn>
                <a:cxn ang="0">
                  <a:pos x="71" y="113"/>
                </a:cxn>
                <a:cxn ang="0">
                  <a:pos x="64" y="117"/>
                </a:cxn>
                <a:cxn ang="0">
                  <a:pos x="59" y="104"/>
                </a:cxn>
                <a:cxn ang="0">
                  <a:pos x="57" y="99"/>
                </a:cxn>
                <a:cxn ang="0">
                  <a:pos x="57" y="93"/>
                </a:cxn>
                <a:cxn ang="0">
                  <a:pos x="57" y="91"/>
                </a:cxn>
                <a:cxn ang="0">
                  <a:pos x="53" y="89"/>
                </a:cxn>
                <a:cxn ang="0">
                  <a:pos x="51" y="88"/>
                </a:cxn>
                <a:cxn ang="0">
                  <a:pos x="46" y="86"/>
                </a:cxn>
                <a:cxn ang="0">
                  <a:pos x="39" y="86"/>
                </a:cxn>
                <a:cxn ang="0">
                  <a:pos x="31" y="77"/>
                </a:cxn>
                <a:cxn ang="0">
                  <a:pos x="19" y="66"/>
                </a:cxn>
                <a:cxn ang="0">
                  <a:pos x="4" y="55"/>
                </a:cxn>
                <a:cxn ang="0">
                  <a:pos x="0" y="49"/>
                </a:cxn>
                <a:cxn ang="0">
                  <a:pos x="11" y="40"/>
                </a:cxn>
                <a:cxn ang="0">
                  <a:pos x="26" y="37"/>
                </a:cxn>
                <a:cxn ang="0">
                  <a:pos x="40" y="31"/>
                </a:cxn>
                <a:cxn ang="0">
                  <a:pos x="53" y="20"/>
                </a:cxn>
                <a:cxn ang="0">
                  <a:pos x="62" y="15"/>
                </a:cxn>
                <a:cxn ang="0">
                  <a:pos x="71" y="11"/>
                </a:cxn>
                <a:cxn ang="0">
                  <a:pos x="77" y="18"/>
                </a:cxn>
                <a:cxn ang="0">
                  <a:pos x="82" y="27"/>
                </a:cxn>
                <a:cxn ang="0">
                  <a:pos x="79" y="31"/>
                </a:cxn>
                <a:cxn ang="0">
                  <a:pos x="75" y="38"/>
                </a:cxn>
                <a:cxn ang="0">
                  <a:pos x="73" y="46"/>
                </a:cxn>
                <a:cxn ang="0">
                  <a:pos x="73" y="51"/>
                </a:cxn>
                <a:cxn ang="0">
                  <a:pos x="81" y="38"/>
                </a:cxn>
                <a:cxn ang="0">
                  <a:pos x="88" y="26"/>
                </a:cxn>
                <a:cxn ang="0">
                  <a:pos x="95" y="13"/>
                </a:cxn>
                <a:cxn ang="0">
                  <a:pos x="106" y="0"/>
                </a:cxn>
                <a:cxn ang="0">
                  <a:pos x="106" y="0"/>
                </a:cxn>
              </a:cxnLst>
              <a:rect l="0" t="0" r="r" b="b"/>
              <a:pathLst>
                <a:path w="132" h="117">
                  <a:moveTo>
                    <a:pt x="106" y="0"/>
                  </a:moveTo>
                  <a:lnTo>
                    <a:pt x="113" y="6"/>
                  </a:lnTo>
                  <a:lnTo>
                    <a:pt x="121" y="15"/>
                  </a:lnTo>
                  <a:lnTo>
                    <a:pt x="124" y="24"/>
                  </a:lnTo>
                  <a:lnTo>
                    <a:pt x="130" y="35"/>
                  </a:lnTo>
                  <a:lnTo>
                    <a:pt x="130" y="46"/>
                  </a:lnTo>
                  <a:lnTo>
                    <a:pt x="132" y="58"/>
                  </a:lnTo>
                  <a:lnTo>
                    <a:pt x="130" y="69"/>
                  </a:lnTo>
                  <a:lnTo>
                    <a:pt x="128" y="80"/>
                  </a:lnTo>
                  <a:lnTo>
                    <a:pt x="113" y="80"/>
                  </a:lnTo>
                  <a:lnTo>
                    <a:pt x="101" y="80"/>
                  </a:lnTo>
                  <a:lnTo>
                    <a:pt x="86" y="80"/>
                  </a:lnTo>
                  <a:lnTo>
                    <a:pt x="75" y="82"/>
                  </a:lnTo>
                  <a:lnTo>
                    <a:pt x="75" y="86"/>
                  </a:lnTo>
                  <a:lnTo>
                    <a:pt x="79" y="95"/>
                  </a:lnTo>
                  <a:lnTo>
                    <a:pt x="79" y="104"/>
                  </a:lnTo>
                  <a:lnTo>
                    <a:pt x="82" y="113"/>
                  </a:lnTo>
                  <a:lnTo>
                    <a:pt x="71" y="113"/>
                  </a:lnTo>
                  <a:lnTo>
                    <a:pt x="64" y="117"/>
                  </a:lnTo>
                  <a:lnTo>
                    <a:pt x="59" y="104"/>
                  </a:lnTo>
                  <a:lnTo>
                    <a:pt x="57" y="99"/>
                  </a:lnTo>
                  <a:lnTo>
                    <a:pt x="57" y="93"/>
                  </a:lnTo>
                  <a:lnTo>
                    <a:pt x="57" y="91"/>
                  </a:lnTo>
                  <a:lnTo>
                    <a:pt x="53" y="89"/>
                  </a:lnTo>
                  <a:lnTo>
                    <a:pt x="51" y="88"/>
                  </a:lnTo>
                  <a:lnTo>
                    <a:pt x="46" y="86"/>
                  </a:lnTo>
                  <a:lnTo>
                    <a:pt x="39" y="86"/>
                  </a:lnTo>
                  <a:lnTo>
                    <a:pt x="31" y="77"/>
                  </a:lnTo>
                  <a:lnTo>
                    <a:pt x="19" y="66"/>
                  </a:lnTo>
                  <a:lnTo>
                    <a:pt x="4" y="55"/>
                  </a:lnTo>
                  <a:lnTo>
                    <a:pt x="0" y="49"/>
                  </a:lnTo>
                  <a:lnTo>
                    <a:pt x="11" y="40"/>
                  </a:lnTo>
                  <a:lnTo>
                    <a:pt x="26" y="37"/>
                  </a:lnTo>
                  <a:lnTo>
                    <a:pt x="40" y="31"/>
                  </a:lnTo>
                  <a:lnTo>
                    <a:pt x="53" y="20"/>
                  </a:lnTo>
                  <a:lnTo>
                    <a:pt x="62" y="15"/>
                  </a:lnTo>
                  <a:lnTo>
                    <a:pt x="71" y="11"/>
                  </a:lnTo>
                  <a:lnTo>
                    <a:pt x="77" y="18"/>
                  </a:lnTo>
                  <a:lnTo>
                    <a:pt x="82" y="27"/>
                  </a:lnTo>
                  <a:lnTo>
                    <a:pt x="79" y="31"/>
                  </a:lnTo>
                  <a:lnTo>
                    <a:pt x="75" y="38"/>
                  </a:lnTo>
                  <a:lnTo>
                    <a:pt x="73" y="46"/>
                  </a:lnTo>
                  <a:lnTo>
                    <a:pt x="73" y="51"/>
                  </a:lnTo>
                  <a:lnTo>
                    <a:pt x="81" y="38"/>
                  </a:lnTo>
                  <a:lnTo>
                    <a:pt x="88" y="26"/>
                  </a:lnTo>
                  <a:lnTo>
                    <a:pt x="95" y="13"/>
                  </a:lnTo>
                  <a:lnTo>
                    <a:pt x="106" y="0"/>
                  </a:lnTo>
                  <a:lnTo>
                    <a:pt x="106" y="0"/>
                  </a:lnTo>
                  <a:close/>
                </a:path>
              </a:pathLst>
            </a:custGeom>
            <a:solidFill>
              <a:srgbClr val="9CB8FF"/>
            </a:solidFill>
            <a:ln w="9525">
              <a:noFill/>
              <a:round/>
              <a:headEnd/>
              <a:tailEnd/>
            </a:ln>
          </p:spPr>
          <p:txBody>
            <a:bodyPr/>
            <a:lstStyle/>
            <a:p>
              <a:endParaRPr lang="ar-SA"/>
            </a:p>
          </p:txBody>
        </p:sp>
        <p:sp>
          <p:nvSpPr>
            <p:cNvPr id="47145" name="Freeform 41"/>
            <p:cNvSpPr>
              <a:spLocks/>
            </p:cNvSpPr>
            <p:nvPr/>
          </p:nvSpPr>
          <p:spPr bwMode="auto">
            <a:xfrm>
              <a:off x="1207" y="1284"/>
              <a:ext cx="6" cy="9"/>
            </a:xfrm>
            <a:custGeom>
              <a:avLst/>
              <a:gdLst/>
              <a:ahLst/>
              <a:cxnLst>
                <a:cxn ang="0">
                  <a:pos x="4" y="0"/>
                </a:cxn>
                <a:cxn ang="0">
                  <a:pos x="6" y="4"/>
                </a:cxn>
                <a:cxn ang="0">
                  <a:pos x="4" y="9"/>
                </a:cxn>
                <a:cxn ang="0">
                  <a:pos x="0" y="9"/>
                </a:cxn>
                <a:cxn ang="0">
                  <a:pos x="4" y="0"/>
                </a:cxn>
                <a:cxn ang="0">
                  <a:pos x="4" y="0"/>
                </a:cxn>
              </a:cxnLst>
              <a:rect l="0" t="0" r="r" b="b"/>
              <a:pathLst>
                <a:path w="6" h="9">
                  <a:moveTo>
                    <a:pt x="4" y="0"/>
                  </a:moveTo>
                  <a:lnTo>
                    <a:pt x="6" y="4"/>
                  </a:lnTo>
                  <a:lnTo>
                    <a:pt x="4" y="9"/>
                  </a:lnTo>
                  <a:lnTo>
                    <a:pt x="0" y="9"/>
                  </a:lnTo>
                  <a:lnTo>
                    <a:pt x="4" y="0"/>
                  </a:lnTo>
                  <a:lnTo>
                    <a:pt x="4" y="0"/>
                  </a:lnTo>
                  <a:close/>
                </a:path>
              </a:pathLst>
            </a:custGeom>
            <a:solidFill>
              <a:srgbClr val="FFFFFF"/>
            </a:solidFill>
            <a:ln w="9525">
              <a:noFill/>
              <a:round/>
              <a:headEnd/>
              <a:tailEnd/>
            </a:ln>
          </p:spPr>
          <p:txBody>
            <a:bodyPr/>
            <a:lstStyle/>
            <a:p>
              <a:endParaRPr lang="ar-SA"/>
            </a:p>
          </p:txBody>
        </p:sp>
        <p:sp>
          <p:nvSpPr>
            <p:cNvPr id="47146" name="Freeform 42"/>
            <p:cNvSpPr>
              <a:spLocks/>
            </p:cNvSpPr>
            <p:nvPr/>
          </p:nvSpPr>
          <p:spPr bwMode="auto">
            <a:xfrm>
              <a:off x="1014" y="1018"/>
              <a:ext cx="151" cy="104"/>
            </a:xfrm>
            <a:custGeom>
              <a:avLst/>
              <a:gdLst/>
              <a:ahLst/>
              <a:cxnLst>
                <a:cxn ang="0">
                  <a:pos x="0" y="60"/>
                </a:cxn>
                <a:cxn ang="0">
                  <a:pos x="118" y="0"/>
                </a:cxn>
                <a:cxn ang="0">
                  <a:pos x="151" y="44"/>
                </a:cxn>
                <a:cxn ang="0">
                  <a:pos x="49" y="104"/>
                </a:cxn>
                <a:cxn ang="0">
                  <a:pos x="0" y="60"/>
                </a:cxn>
                <a:cxn ang="0">
                  <a:pos x="0" y="60"/>
                </a:cxn>
              </a:cxnLst>
              <a:rect l="0" t="0" r="r" b="b"/>
              <a:pathLst>
                <a:path w="151" h="104">
                  <a:moveTo>
                    <a:pt x="0" y="60"/>
                  </a:moveTo>
                  <a:lnTo>
                    <a:pt x="118" y="0"/>
                  </a:lnTo>
                  <a:lnTo>
                    <a:pt x="151" y="44"/>
                  </a:lnTo>
                  <a:lnTo>
                    <a:pt x="49" y="104"/>
                  </a:lnTo>
                  <a:lnTo>
                    <a:pt x="0" y="60"/>
                  </a:lnTo>
                  <a:lnTo>
                    <a:pt x="0" y="60"/>
                  </a:lnTo>
                  <a:close/>
                </a:path>
              </a:pathLst>
            </a:custGeom>
            <a:solidFill>
              <a:srgbClr val="D90000"/>
            </a:solidFill>
            <a:ln w="9525">
              <a:noFill/>
              <a:round/>
              <a:headEnd/>
              <a:tailEnd/>
            </a:ln>
          </p:spPr>
          <p:txBody>
            <a:bodyPr/>
            <a:lstStyle/>
            <a:p>
              <a:endParaRPr lang="ar-SA"/>
            </a:p>
          </p:txBody>
        </p:sp>
        <p:sp>
          <p:nvSpPr>
            <p:cNvPr id="47147" name="Freeform 43"/>
            <p:cNvSpPr>
              <a:spLocks/>
            </p:cNvSpPr>
            <p:nvPr/>
          </p:nvSpPr>
          <p:spPr bwMode="auto">
            <a:xfrm>
              <a:off x="1038" y="1036"/>
              <a:ext cx="104" cy="71"/>
            </a:xfrm>
            <a:custGeom>
              <a:avLst/>
              <a:gdLst/>
              <a:ahLst/>
              <a:cxnLst>
                <a:cxn ang="0">
                  <a:pos x="89" y="0"/>
                </a:cxn>
                <a:cxn ang="0">
                  <a:pos x="96" y="8"/>
                </a:cxn>
                <a:cxn ang="0">
                  <a:pos x="104" y="20"/>
                </a:cxn>
                <a:cxn ang="0">
                  <a:pos x="91" y="26"/>
                </a:cxn>
                <a:cxn ang="0">
                  <a:pos x="80" y="33"/>
                </a:cxn>
                <a:cxn ang="0">
                  <a:pos x="69" y="39"/>
                </a:cxn>
                <a:cxn ang="0">
                  <a:pos x="60" y="48"/>
                </a:cxn>
                <a:cxn ang="0">
                  <a:pos x="49" y="53"/>
                </a:cxn>
                <a:cxn ang="0">
                  <a:pos x="38" y="61"/>
                </a:cxn>
                <a:cxn ang="0">
                  <a:pos x="27" y="66"/>
                </a:cxn>
                <a:cxn ang="0">
                  <a:pos x="16" y="71"/>
                </a:cxn>
                <a:cxn ang="0">
                  <a:pos x="7" y="66"/>
                </a:cxn>
                <a:cxn ang="0">
                  <a:pos x="0" y="62"/>
                </a:cxn>
                <a:cxn ang="0">
                  <a:pos x="5" y="50"/>
                </a:cxn>
                <a:cxn ang="0">
                  <a:pos x="16" y="40"/>
                </a:cxn>
                <a:cxn ang="0">
                  <a:pos x="27" y="30"/>
                </a:cxn>
                <a:cxn ang="0">
                  <a:pos x="40" y="24"/>
                </a:cxn>
                <a:cxn ang="0">
                  <a:pos x="51" y="17"/>
                </a:cxn>
                <a:cxn ang="0">
                  <a:pos x="63" y="11"/>
                </a:cxn>
                <a:cxn ang="0">
                  <a:pos x="76" y="6"/>
                </a:cxn>
                <a:cxn ang="0">
                  <a:pos x="89" y="0"/>
                </a:cxn>
                <a:cxn ang="0">
                  <a:pos x="89" y="0"/>
                </a:cxn>
              </a:cxnLst>
              <a:rect l="0" t="0" r="r" b="b"/>
              <a:pathLst>
                <a:path w="104" h="71">
                  <a:moveTo>
                    <a:pt x="89" y="0"/>
                  </a:moveTo>
                  <a:lnTo>
                    <a:pt x="96" y="8"/>
                  </a:lnTo>
                  <a:lnTo>
                    <a:pt x="104" y="20"/>
                  </a:lnTo>
                  <a:lnTo>
                    <a:pt x="91" y="26"/>
                  </a:lnTo>
                  <a:lnTo>
                    <a:pt x="80" y="33"/>
                  </a:lnTo>
                  <a:lnTo>
                    <a:pt x="69" y="39"/>
                  </a:lnTo>
                  <a:lnTo>
                    <a:pt x="60" y="48"/>
                  </a:lnTo>
                  <a:lnTo>
                    <a:pt x="49" y="53"/>
                  </a:lnTo>
                  <a:lnTo>
                    <a:pt x="38" y="61"/>
                  </a:lnTo>
                  <a:lnTo>
                    <a:pt x="27" y="66"/>
                  </a:lnTo>
                  <a:lnTo>
                    <a:pt x="16" y="71"/>
                  </a:lnTo>
                  <a:lnTo>
                    <a:pt x="7" y="66"/>
                  </a:lnTo>
                  <a:lnTo>
                    <a:pt x="0" y="62"/>
                  </a:lnTo>
                  <a:lnTo>
                    <a:pt x="5" y="50"/>
                  </a:lnTo>
                  <a:lnTo>
                    <a:pt x="16" y="40"/>
                  </a:lnTo>
                  <a:lnTo>
                    <a:pt x="27" y="30"/>
                  </a:lnTo>
                  <a:lnTo>
                    <a:pt x="40" y="24"/>
                  </a:lnTo>
                  <a:lnTo>
                    <a:pt x="51" y="17"/>
                  </a:lnTo>
                  <a:lnTo>
                    <a:pt x="63" y="11"/>
                  </a:lnTo>
                  <a:lnTo>
                    <a:pt x="76" y="6"/>
                  </a:lnTo>
                  <a:lnTo>
                    <a:pt x="89" y="0"/>
                  </a:lnTo>
                  <a:lnTo>
                    <a:pt x="89" y="0"/>
                  </a:lnTo>
                  <a:close/>
                </a:path>
              </a:pathLst>
            </a:custGeom>
            <a:solidFill>
              <a:srgbClr val="FF3300"/>
            </a:solidFill>
            <a:ln w="9525">
              <a:noFill/>
              <a:round/>
              <a:headEnd/>
              <a:tailEnd/>
            </a:ln>
          </p:spPr>
          <p:txBody>
            <a:bodyPr/>
            <a:lstStyle/>
            <a:p>
              <a:endParaRPr lang="ar-SA"/>
            </a:p>
          </p:txBody>
        </p:sp>
        <p:sp>
          <p:nvSpPr>
            <p:cNvPr id="47148" name="Freeform 44"/>
            <p:cNvSpPr>
              <a:spLocks/>
            </p:cNvSpPr>
            <p:nvPr/>
          </p:nvSpPr>
          <p:spPr bwMode="auto">
            <a:xfrm>
              <a:off x="1010" y="903"/>
              <a:ext cx="115" cy="166"/>
            </a:xfrm>
            <a:custGeom>
              <a:avLst/>
              <a:gdLst/>
              <a:ahLst/>
              <a:cxnLst>
                <a:cxn ang="0">
                  <a:pos x="0" y="44"/>
                </a:cxn>
                <a:cxn ang="0">
                  <a:pos x="110" y="0"/>
                </a:cxn>
                <a:cxn ang="0">
                  <a:pos x="115" y="110"/>
                </a:cxn>
                <a:cxn ang="0">
                  <a:pos x="0" y="166"/>
                </a:cxn>
                <a:cxn ang="0">
                  <a:pos x="0" y="44"/>
                </a:cxn>
                <a:cxn ang="0">
                  <a:pos x="0" y="44"/>
                </a:cxn>
              </a:cxnLst>
              <a:rect l="0" t="0" r="r" b="b"/>
              <a:pathLst>
                <a:path w="115" h="166">
                  <a:moveTo>
                    <a:pt x="0" y="44"/>
                  </a:moveTo>
                  <a:lnTo>
                    <a:pt x="110" y="0"/>
                  </a:lnTo>
                  <a:lnTo>
                    <a:pt x="115" y="110"/>
                  </a:lnTo>
                  <a:lnTo>
                    <a:pt x="0" y="166"/>
                  </a:lnTo>
                  <a:lnTo>
                    <a:pt x="0" y="44"/>
                  </a:lnTo>
                  <a:lnTo>
                    <a:pt x="0" y="44"/>
                  </a:lnTo>
                  <a:close/>
                </a:path>
              </a:pathLst>
            </a:custGeom>
            <a:solidFill>
              <a:srgbClr val="FF3300"/>
            </a:solidFill>
            <a:ln w="9525">
              <a:noFill/>
              <a:round/>
              <a:headEnd/>
              <a:tailEnd/>
            </a:ln>
          </p:spPr>
          <p:txBody>
            <a:bodyPr/>
            <a:lstStyle/>
            <a:p>
              <a:endParaRPr lang="ar-SA"/>
            </a:p>
          </p:txBody>
        </p:sp>
        <p:sp>
          <p:nvSpPr>
            <p:cNvPr id="47149" name="Freeform 45"/>
            <p:cNvSpPr>
              <a:spLocks/>
            </p:cNvSpPr>
            <p:nvPr/>
          </p:nvSpPr>
          <p:spPr bwMode="auto">
            <a:xfrm>
              <a:off x="1018" y="945"/>
              <a:ext cx="98" cy="108"/>
            </a:xfrm>
            <a:custGeom>
              <a:avLst/>
              <a:gdLst/>
              <a:ahLst/>
              <a:cxnLst>
                <a:cxn ang="0">
                  <a:pos x="63" y="0"/>
                </a:cxn>
                <a:cxn ang="0">
                  <a:pos x="74" y="4"/>
                </a:cxn>
                <a:cxn ang="0">
                  <a:pos x="91" y="11"/>
                </a:cxn>
                <a:cxn ang="0">
                  <a:pos x="98" y="22"/>
                </a:cxn>
                <a:cxn ang="0">
                  <a:pos x="93" y="38"/>
                </a:cxn>
                <a:cxn ang="0">
                  <a:pos x="89" y="51"/>
                </a:cxn>
                <a:cxn ang="0">
                  <a:pos x="82" y="64"/>
                </a:cxn>
                <a:cxn ang="0">
                  <a:pos x="71" y="73"/>
                </a:cxn>
                <a:cxn ang="0">
                  <a:pos x="56" y="75"/>
                </a:cxn>
                <a:cxn ang="0">
                  <a:pos x="49" y="79"/>
                </a:cxn>
                <a:cxn ang="0">
                  <a:pos x="43" y="90"/>
                </a:cxn>
                <a:cxn ang="0">
                  <a:pos x="38" y="99"/>
                </a:cxn>
                <a:cxn ang="0">
                  <a:pos x="36" y="108"/>
                </a:cxn>
                <a:cxn ang="0">
                  <a:pos x="25" y="106"/>
                </a:cxn>
                <a:cxn ang="0">
                  <a:pos x="16" y="106"/>
                </a:cxn>
                <a:cxn ang="0">
                  <a:pos x="12" y="95"/>
                </a:cxn>
                <a:cxn ang="0">
                  <a:pos x="9" y="86"/>
                </a:cxn>
                <a:cxn ang="0">
                  <a:pos x="3" y="75"/>
                </a:cxn>
                <a:cxn ang="0">
                  <a:pos x="1" y="66"/>
                </a:cxn>
                <a:cxn ang="0">
                  <a:pos x="0" y="55"/>
                </a:cxn>
                <a:cxn ang="0">
                  <a:pos x="1" y="46"/>
                </a:cxn>
                <a:cxn ang="0">
                  <a:pos x="7" y="37"/>
                </a:cxn>
                <a:cxn ang="0">
                  <a:pos x="20" y="31"/>
                </a:cxn>
                <a:cxn ang="0">
                  <a:pos x="18" y="18"/>
                </a:cxn>
                <a:cxn ang="0">
                  <a:pos x="21" y="13"/>
                </a:cxn>
                <a:cxn ang="0">
                  <a:pos x="25" y="7"/>
                </a:cxn>
                <a:cxn ang="0">
                  <a:pos x="32" y="6"/>
                </a:cxn>
                <a:cxn ang="0">
                  <a:pos x="47" y="2"/>
                </a:cxn>
                <a:cxn ang="0">
                  <a:pos x="63" y="0"/>
                </a:cxn>
                <a:cxn ang="0">
                  <a:pos x="63" y="0"/>
                </a:cxn>
              </a:cxnLst>
              <a:rect l="0" t="0" r="r" b="b"/>
              <a:pathLst>
                <a:path w="98" h="108">
                  <a:moveTo>
                    <a:pt x="63" y="0"/>
                  </a:moveTo>
                  <a:lnTo>
                    <a:pt x="74" y="4"/>
                  </a:lnTo>
                  <a:lnTo>
                    <a:pt x="91" y="11"/>
                  </a:lnTo>
                  <a:lnTo>
                    <a:pt x="98" y="22"/>
                  </a:lnTo>
                  <a:lnTo>
                    <a:pt x="93" y="38"/>
                  </a:lnTo>
                  <a:lnTo>
                    <a:pt x="89" y="51"/>
                  </a:lnTo>
                  <a:lnTo>
                    <a:pt x="82" y="64"/>
                  </a:lnTo>
                  <a:lnTo>
                    <a:pt x="71" y="73"/>
                  </a:lnTo>
                  <a:lnTo>
                    <a:pt x="56" y="75"/>
                  </a:lnTo>
                  <a:lnTo>
                    <a:pt x="49" y="79"/>
                  </a:lnTo>
                  <a:lnTo>
                    <a:pt x="43" y="90"/>
                  </a:lnTo>
                  <a:lnTo>
                    <a:pt x="38" y="99"/>
                  </a:lnTo>
                  <a:lnTo>
                    <a:pt x="36" y="108"/>
                  </a:lnTo>
                  <a:lnTo>
                    <a:pt x="25" y="106"/>
                  </a:lnTo>
                  <a:lnTo>
                    <a:pt x="16" y="106"/>
                  </a:lnTo>
                  <a:lnTo>
                    <a:pt x="12" y="95"/>
                  </a:lnTo>
                  <a:lnTo>
                    <a:pt x="9" y="86"/>
                  </a:lnTo>
                  <a:lnTo>
                    <a:pt x="3" y="75"/>
                  </a:lnTo>
                  <a:lnTo>
                    <a:pt x="1" y="66"/>
                  </a:lnTo>
                  <a:lnTo>
                    <a:pt x="0" y="55"/>
                  </a:lnTo>
                  <a:lnTo>
                    <a:pt x="1" y="46"/>
                  </a:lnTo>
                  <a:lnTo>
                    <a:pt x="7" y="37"/>
                  </a:lnTo>
                  <a:lnTo>
                    <a:pt x="20" y="31"/>
                  </a:lnTo>
                  <a:lnTo>
                    <a:pt x="18" y="18"/>
                  </a:lnTo>
                  <a:lnTo>
                    <a:pt x="21" y="13"/>
                  </a:lnTo>
                  <a:lnTo>
                    <a:pt x="25" y="7"/>
                  </a:lnTo>
                  <a:lnTo>
                    <a:pt x="32" y="6"/>
                  </a:lnTo>
                  <a:lnTo>
                    <a:pt x="47" y="2"/>
                  </a:lnTo>
                  <a:lnTo>
                    <a:pt x="63" y="0"/>
                  </a:lnTo>
                  <a:lnTo>
                    <a:pt x="63" y="0"/>
                  </a:lnTo>
                  <a:close/>
                </a:path>
              </a:pathLst>
            </a:custGeom>
            <a:solidFill>
              <a:srgbClr val="FF8566"/>
            </a:solidFill>
            <a:ln w="9525">
              <a:noFill/>
              <a:round/>
              <a:headEnd/>
              <a:tailEnd/>
            </a:ln>
          </p:spPr>
          <p:txBody>
            <a:bodyPr/>
            <a:lstStyle/>
            <a:p>
              <a:endParaRPr lang="ar-SA"/>
            </a:p>
          </p:txBody>
        </p:sp>
        <p:sp>
          <p:nvSpPr>
            <p:cNvPr id="47150" name="Freeform 46"/>
            <p:cNvSpPr>
              <a:spLocks/>
            </p:cNvSpPr>
            <p:nvPr/>
          </p:nvSpPr>
          <p:spPr bwMode="auto">
            <a:xfrm>
              <a:off x="1271" y="1020"/>
              <a:ext cx="354" cy="377"/>
            </a:xfrm>
            <a:custGeom>
              <a:avLst/>
              <a:gdLst/>
              <a:ahLst/>
              <a:cxnLst>
                <a:cxn ang="0">
                  <a:pos x="328" y="0"/>
                </a:cxn>
                <a:cxn ang="0">
                  <a:pos x="310" y="82"/>
                </a:cxn>
                <a:cxn ang="0">
                  <a:pos x="264" y="144"/>
                </a:cxn>
                <a:cxn ang="0">
                  <a:pos x="151" y="228"/>
                </a:cxn>
                <a:cxn ang="0">
                  <a:pos x="0" y="310"/>
                </a:cxn>
                <a:cxn ang="0">
                  <a:pos x="55" y="377"/>
                </a:cxn>
                <a:cxn ang="0">
                  <a:pos x="193" y="306"/>
                </a:cxn>
                <a:cxn ang="0">
                  <a:pos x="283" y="250"/>
                </a:cxn>
                <a:cxn ang="0">
                  <a:pos x="341" y="171"/>
                </a:cxn>
                <a:cxn ang="0">
                  <a:pos x="354" y="93"/>
                </a:cxn>
                <a:cxn ang="0">
                  <a:pos x="343" y="40"/>
                </a:cxn>
                <a:cxn ang="0">
                  <a:pos x="328" y="0"/>
                </a:cxn>
                <a:cxn ang="0">
                  <a:pos x="328" y="0"/>
                </a:cxn>
              </a:cxnLst>
              <a:rect l="0" t="0" r="r" b="b"/>
              <a:pathLst>
                <a:path w="354" h="377">
                  <a:moveTo>
                    <a:pt x="328" y="0"/>
                  </a:moveTo>
                  <a:lnTo>
                    <a:pt x="310" y="82"/>
                  </a:lnTo>
                  <a:lnTo>
                    <a:pt x="264" y="144"/>
                  </a:lnTo>
                  <a:lnTo>
                    <a:pt x="151" y="228"/>
                  </a:lnTo>
                  <a:lnTo>
                    <a:pt x="0" y="310"/>
                  </a:lnTo>
                  <a:lnTo>
                    <a:pt x="55" y="377"/>
                  </a:lnTo>
                  <a:lnTo>
                    <a:pt x="193" y="306"/>
                  </a:lnTo>
                  <a:lnTo>
                    <a:pt x="283" y="250"/>
                  </a:lnTo>
                  <a:lnTo>
                    <a:pt x="341" y="171"/>
                  </a:lnTo>
                  <a:lnTo>
                    <a:pt x="354" y="93"/>
                  </a:lnTo>
                  <a:lnTo>
                    <a:pt x="343" y="40"/>
                  </a:lnTo>
                  <a:lnTo>
                    <a:pt x="328" y="0"/>
                  </a:lnTo>
                  <a:lnTo>
                    <a:pt x="328" y="0"/>
                  </a:lnTo>
                  <a:close/>
                </a:path>
              </a:pathLst>
            </a:custGeom>
            <a:solidFill>
              <a:srgbClr val="5C5C73"/>
            </a:solidFill>
            <a:ln w="9525">
              <a:noFill/>
              <a:round/>
              <a:headEnd/>
              <a:tailEnd/>
            </a:ln>
          </p:spPr>
          <p:txBody>
            <a:bodyPr/>
            <a:lstStyle/>
            <a:p>
              <a:endParaRPr lang="ar-SA"/>
            </a:p>
          </p:txBody>
        </p:sp>
        <p:sp>
          <p:nvSpPr>
            <p:cNvPr id="47151" name="Freeform 47"/>
            <p:cNvSpPr>
              <a:spLocks/>
            </p:cNvSpPr>
            <p:nvPr/>
          </p:nvSpPr>
          <p:spPr bwMode="auto">
            <a:xfrm>
              <a:off x="1123" y="962"/>
              <a:ext cx="345" cy="160"/>
            </a:xfrm>
            <a:custGeom>
              <a:avLst/>
              <a:gdLst/>
              <a:ahLst/>
              <a:cxnLst>
                <a:cxn ang="0">
                  <a:pos x="0" y="49"/>
                </a:cxn>
                <a:cxn ang="0">
                  <a:pos x="46" y="102"/>
                </a:cxn>
                <a:cxn ang="0">
                  <a:pos x="164" y="69"/>
                </a:cxn>
                <a:cxn ang="0">
                  <a:pos x="237" y="69"/>
                </a:cxn>
                <a:cxn ang="0">
                  <a:pos x="283" y="105"/>
                </a:cxn>
                <a:cxn ang="0">
                  <a:pos x="303" y="160"/>
                </a:cxn>
                <a:cxn ang="0">
                  <a:pos x="345" y="105"/>
                </a:cxn>
                <a:cxn ang="0">
                  <a:pos x="325" y="32"/>
                </a:cxn>
                <a:cxn ang="0">
                  <a:pos x="243" y="0"/>
                </a:cxn>
                <a:cxn ang="0">
                  <a:pos x="152" y="0"/>
                </a:cxn>
                <a:cxn ang="0">
                  <a:pos x="35" y="42"/>
                </a:cxn>
                <a:cxn ang="0">
                  <a:pos x="0" y="49"/>
                </a:cxn>
                <a:cxn ang="0">
                  <a:pos x="0" y="49"/>
                </a:cxn>
              </a:cxnLst>
              <a:rect l="0" t="0" r="r" b="b"/>
              <a:pathLst>
                <a:path w="345" h="160">
                  <a:moveTo>
                    <a:pt x="0" y="49"/>
                  </a:moveTo>
                  <a:lnTo>
                    <a:pt x="46" y="102"/>
                  </a:lnTo>
                  <a:lnTo>
                    <a:pt x="164" y="69"/>
                  </a:lnTo>
                  <a:lnTo>
                    <a:pt x="237" y="69"/>
                  </a:lnTo>
                  <a:lnTo>
                    <a:pt x="283" y="105"/>
                  </a:lnTo>
                  <a:lnTo>
                    <a:pt x="303" y="160"/>
                  </a:lnTo>
                  <a:lnTo>
                    <a:pt x="345" y="105"/>
                  </a:lnTo>
                  <a:lnTo>
                    <a:pt x="325" y="32"/>
                  </a:lnTo>
                  <a:lnTo>
                    <a:pt x="243" y="0"/>
                  </a:lnTo>
                  <a:lnTo>
                    <a:pt x="152" y="0"/>
                  </a:lnTo>
                  <a:lnTo>
                    <a:pt x="35" y="42"/>
                  </a:lnTo>
                  <a:lnTo>
                    <a:pt x="0" y="49"/>
                  </a:lnTo>
                  <a:lnTo>
                    <a:pt x="0" y="49"/>
                  </a:lnTo>
                  <a:close/>
                </a:path>
              </a:pathLst>
            </a:custGeom>
            <a:solidFill>
              <a:srgbClr val="5C5C73"/>
            </a:solidFill>
            <a:ln w="9525">
              <a:noFill/>
              <a:round/>
              <a:headEnd/>
              <a:tailEnd/>
            </a:ln>
          </p:spPr>
          <p:txBody>
            <a:bodyPr/>
            <a:lstStyle/>
            <a:p>
              <a:endParaRPr lang="ar-SA"/>
            </a:p>
          </p:txBody>
        </p:sp>
        <p:sp>
          <p:nvSpPr>
            <p:cNvPr id="47152" name="Freeform 48"/>
            <p:cNvSpPr>
              <a:spLocks/>
            </p:cNvSpPr>
            <p:nvPr/>
          </p:nvSpPr>
          <p:spPr bwMode="auto">
            <a:xfrm>
              <a:off x="1315" y="1120"/>
              <a:ext cx="299" cy="252"/>
            </a:xfrm>
            <a:custGeom>
              <a:avLst/>
              <a:gdLst/>
              <a:ahLst/>
              <a:cxnLst>
                <a:cxn ang="0">
                  <a:pos x="292" y="4"/>
                </a:cxn>
                <a:cxn ang="0">
                  <a:pos x="299" y="17"/>
                </a:cxn>
                <a:cxn ang="0">
                  <a:pos x="290" y="44"/>
                </a:cxn>
                <a:cxn ang="0">
                  <a:pos x="272" y="64"/>
                </a:cxn>
                <a:cxn ang="0">
                  <a:pos x="264" y="84"/>
                </a:cxn>
                <a:cxn ang="0">
                  <a:pos x="239" y="108"/>
                </a:cxn>
                <a:cxn ang="0">
                  <a:pos x="206" y="144"/>
                </a:cxn>
                <a:cxn ang="0">
                  <a:pos x="171" y="177"/>
                </a:cxn>
                <a:cxn ang="0">
                  <a:pos x="135" y="208"/>
                </a:cxn>
                <a:cxn ang="0">
                  <a:pos x="104" y="226"/>
                </a:cxn>
                <a:cxn ang="0">
                  <a:pos x="78" y="235"/>
                </a:cxn>
                <a:cxn ang="0">
                  <a:pos x="55" y="246"/>
                </a:cxn>
                <a:cxn ang="0">
                  <a:pos x="29" y="252"/>
                </a:cxn>
                <a:cxn ang="0">
                  <a:pos x="2" y="243"/>
                </a:cxn>
                <a:cxn ang="0">
                  <a:pos x="3" y="221"/>
                </a:cxn>
                <a:cxn ang="0">
                  <a:pos x="22" y="204"/>
                </a:cxn>
                <a:cxn ang="0">
                  <a:pos x="38" y="206"/>
                </a:cxn>
                <a:cxn ang="0">
                  <a:pos x="55" y="215"/>
                </a:cxn>
                <a:cxn ang="0">
                  <a:pos x="78" y="204"/>
                </a:cxn>
                <a:cxn ang="0">
                  <a:pos x="78" y="201"/>
                </a:cxn>
                <a:cxn ang="0">
                  <a:pos x="53" y="203"/>
                </a:cxn>
                <a:cxn ang="0">
                  <a:pos x="45" y="183"/>
                </a:cxn>
                <a:cxn ang="0">
                  <a:pos x="73" y="161"/>
                </a:cxn>
                <a:cxn ang="0">
                  <a:pos x="96" y="157"/>
                </a:cxn>
                <a:cxn ang="0">
                  <a:pos x="117" y="168"/>
                </a:cxn>
                <a:cxn ang="0">
                  <a:pos x="138" y="157"/>
                </a:cxn>
                <a:cxn ang="0">
                  <a:pos x="158" y="139"/>
                </a:cxn>
                <a:cxn ang="0">
                  <a:pos x="173" y="132"/>
                </a:cxn>
                <a:cxn ang="0">
                  <a:pos x="171" y="126"/>
                </a:cxn>
                <a:cxn ang="0">
                  <a:pos x="151" y="133"/>
                </a:cxn>
                <a:cxn ang="0">
                  <a:pos x="124" y="152"/>
                </a:cxn>
                <a:cxn ang="0">
                  <a:pos x="106" y="146"/>
                </a:cxn>
                <a:cxn ang="0">
                  <a:pos x="115" y="126"/>
                </a:cxn>
                <a:cxn ang="0">
                  <a:pos x="140" y="104"/>
                </a:cxn>
                <a:cxn ang="0">
                  <a:pos x="171" y="91"/>
                </a:cxn>
                <a:cxn ang="0">
                  <a:pos x="202" y="88"/>
                </a:cxn>
                <a:cxn ang="0">
                  <a:pos x="231" y="82"/>
                </a:cxn>
                <a:cxn ang="0">
                  <a:pos x="250" y="62"/>
                </a:cxn>
                <a:cxn ang="0">
                  <a:pos x="264" y="39"/>
                </a:cxn>
                <a:cxn ang="0">
                  <a:pos x="273" y="13"/>
                </a:cxn>
                <a:cxn ang="0">
                  <a:pos x="279" y="0"/>
                </a:cxn>
                <a:cxn ang="0">
                  <a:pos x="283" y="0"/>
                </a:cxn>
              </a:cxnLst>
              <a:rect l="0" t="0" r="r" b="b"/>
              <a:pathLst>
                <a:path w="299" h="252">
                  <a:moveTo>
                    <a:pt x="283" y="0"/>
                  </a:moveTo>
                  <a:lnTo>
                    <a:pt x="292" y="4"/>
                  </a:lnTo>
                  <a:lnTo>
                    <a:pt x="299" y="9"/>
                  </a:lnTo>
                  <a:lnTo>
                    <a:pt x="299" y="17"/>
                  </a:lnTo>
                  <a:lnTo>
                    <a:pt x="299" y="26"/>
                  </a:lnTo>
                  <a:lnTo>
                    <a:pt x="290" y="44"/>
                  </a:lnTo>
                  <a:lnTo>
                    <a:pt x="284" y="60"/>
                  </a:lnTo>
                  <a:lnTo>
                    <a:pt x="272" y="64"/>
                  </a:lnTo>
                  <a:lnTo>
                    <a:pt x="268" y="75"/>
                  </a:lnTo>
                  <a:lnTo>
                    <a:pt x="264" y="84"/>
                  </a:lnTo>
                  <a:lnTo>
                    <a:pt x="255" y="91"/>
                  </a:lnTo>
                  <a:lnTo>
                    <a:pt x="239" y="108"/>
                  </a:lnTo>
                  <a:lnTo>
                    <a:pt x="222" y="126"/>
                  </a:lnTo>
                  <a:lnTo>
                    <a:pt x="206" y="144"/>
                  </a:lnTo>
                  <a:lnTo>
                    <a:pt x="189" y="163"/>
                  </a:lnTo>
                  <a:lnTo>
                    <a:pt x="171" y="177"/>
                  </a:lnTo>
                  <a:lnTo>
                    <a:pt x="153" y="194"/>
                  </a:lnTo>
                  <a:lnTo>
                    <a:pt x="135" y="208"/>
                  </a:lnTo>
                  <a:lnTo>
                    <a:pt x="118" y="225"/>
                  </a:lnTo>
                  <a:lnTo>
                    <a:pt x="104" y="226"/>
                  </a:lnTo>
                  <a:lnTo>
                    <a:pt x="91" y="230"/>
                  </a:lnTo>
                  <a:lnTo>
                    <a:pt x="78" y="235"/>
                  </a:lnTo>
                  <a:lnTo>
                    <a:pt x="67" y="243"/>
                  </a:lnTo>
                  <a:lnTo>
                    <a:pt x="55" y="246"/>
                  </a:lnTo>
                  <a:lnTo>
                    <a:pt x="44" y="250"/>
                  </a:lnTo>
                  <a:lnTo>
                    <a:pt x="29" y="252"/>
                  </a:lnTo>
                  <a:lnTo>
                    <a:pt x="16" y="252"/>
                  </a:lnTo>
                  <a:lnTo>
                    <a:pt x="2" y="243"/>
                  </a:lnTo>
                  <a:lnTo>
                    <a:pt x="0" y="234"/>
                  </a:lnTo>
                  <a:lnTo>
                    <a:pt x="3" y="221"/>
                  </a:lnTo>
                  <a:lnTo>
                    <a:pt x="13" y="212"/>
                  </a:lnTo>
                  <a:lnTo>
                    <a:pt x="22" y="204"/>
                  </a:lnTo>
                  <a:lnTo>
                    <a:pt x="33" y="203"/>
                  </a:lnTo>
                  <a:lnTo>
                    <a:pt x="38" y="206"/>
                  </a:lnTo>
                  <a:lnTo>
                    <a:pt x="42" y="221"/>
                  </a:lnTo>
                  <a:lnTo>
                    <a:pt x="55" y="215"/>
                  </a:lnTo>
                  <a:lnTo>
                    <a:pt x="67" y="212"/>
                  </a:lnTo>
                  <a:lnTo>
                    <a:pt x="78" y="204"/>
                  </a:lnTo>
                  <a:lnTo>
                    <a:pt x="93" y="199"/>
                  </a:lnTo>
                  <a:lnTo>
                    <a:pt x="78" y="201"/>
                  </a:lnTo>
                  <a:lnTo>
                    <a:pt x="65" y="204"/>
                  </a:lnTo>
                  <a:lnTo>
                    <a:pt x="53" y="203"/>
                  </a:lnTo>
                  <a:lnTo>
                    <a:pt x="42" y="199"/>
                  </a:lnTo>
                  <a:lnTo>
                    <a:pt x="45" y="183"/>
                  </a:lnTo>
                  <a:lnTo>
                    <a:pt x="58" y="172"/>
                  </a:lnTo>
                  <a:lnTo>
                    <a:pt x="73" y="161"/>
                  </a:lnTo>
                  <a:lnTo>
                    <a:pt x="87" y="152"/>
                  </a:lnTo>
                  <a:lnTo>
                    <a:pt x="96" y="157"/>
                  </a:lnTo>
                  <a:lnTo>
                    <a:pt x="106" y="164"/>
                  </a:lnTo>
                  <a:lnTo>
                    <a:pt x="117" y="168"/>
                  </a:lnTo>
                  <a:lnTo>
                    <a:pt x="127" y="161"/>
                  </a:lnTo>
                  <a:lnTo>
                    <a:pt x="138" y="157"/>
                  </a:lnTo>
                  <a:lnTo>
                    <a:pt x="149" y="148"/>
                  </a:lnTo>
                  <a:lnTo>
                    <a:pt x="158" y="139"/>
                  </a:lnTo>
                  <a:lnTo>
                    <a:pt x="171" y="137"/>
                  </a:lnTo>
                  <a:lnTo>
                    <a:pt x="173" y="132"/>
                  </a:lnTo>
                  <a:lnTo>
                    <a:pt x="177" y="128"/>
                  </a:lnTo>
                  <a:lnTo>
                    <a:pt x="171" y="126"/>
                  </a:lnTo>
                  <a:lnTo>
                    <a:pt x="166" y="124"/>
                  </a:lnTo>
                  <a:lnTo>
                    <a:pt x="151" y="133"/>
                  </a:lnTo>
                  <a:lnTo>
                    <a:pt x="138" y="144"/>
                  </a:lnTo>
                  <a:lnTo>
                    <a:pt x="124" y="152"/>
                  </a:lnTo>
                  <a:lnTo>
                    <a:pt x="109" y="155"/>
                  </a:lnTo>
                  <a:lnTo>
                    <a:pt x="106" y="146"/>
                  </a:lnTo>
                  <a:lnTo>
                    <a:pt x="104" y="139"/>
                  </a:lnTo>
                  <a:lnTo>
                    <a:pt x="115" y="126"/>
                  </a:lnTo>
                  <a:lnTo>
                    <a:pt x="127" y="115"/>
                  </a:lnTo>
                  <a:lnTo>
                    <a:pt x="140" y="104"/>
                  </a:lnTo>
                  <a:lnTo>
                    <a:pt x="157" y="99"/>
                  </a:lnTo>
                  <a:lnTo>
                    <a:pt x="171" y="91"/>
                  </a:lnTo>
                  <a:lnTo>
                    <a:pt x="186" y="90"/>
                  </a:lnTo>
                  <a:lnTo>
                    <a:pt x="202" y="88"/>
                  </a:lnTo>
                  <a:lnTo>
                    <a:pt x="220" y="91"/>
                  </a:lnTo>
                  <a:lnTo>
                    <a:pt x="231" y="82"/>
                  </a:lnTo>
                  <a:lnTo>
                    <a:pt x="242" y="73"/>
                  </a:lnTo>
                  <a:lnTo>
                    <a:pt x="250" y="62"/>
                  </a:lnTo>
                  <a:lnTo>
                    <a:pt x="259" y="51"/>
                  </a:lnTo>
                  <a:lnTo>
                    <a:pt x="264" y="39"/>
                  </a:lnTo>
                  <a:lnTo>
                    <a:pt x="270" y="26"/>
                  </a:lnTo>
                  <a:lnTo>
                    <a:pt x="273" y="13"/>
                  </a:lnTo>
                  <a:lnTo>
                    <a:pt x="277" y="2"/>
                  </a:lnTo>
                  <a:lnTo>
                    <a:pt x="279" y="0"/>
                  </a:lnTo>
                  <a:lnTo>
                    <a:pt x="283" y="0"/>
                  </a:lnTo>
                  <a:lnTo>
                    <a:pt x="283" y="0"/>
                  </a:lnTo>
                  <a:close/>
                </a:path>
              </a:pathLst>
            </a:custGeom>
            <a:solidFill>
              <a:srgbClr val="8A8AA8"/>
            </a:solidFill>
            <a:ln w="9525">
              <a:noFill/>
              <a:round/>
              <a:headEnd/>
              <a:tailEnd/>
            </a:ln>
          </p:spPr>
          <p:txBody>
            <a:bodyPr/>
            <a:lstStyle/>
            <a:p>
              <a:endParaRPr lang="ar-SA"/>
            </a:p>
          </p:txBody>
        </p:sp>
        <p:sp>
          <p:nvSpPr>
            <p:cNvPr id="47153" name="Freeform 49"/>
            <p:cNvSpPr>
              <a:spLocks/>
            </p:cNvSpPr>
            <p:nvPr/>
          </p:nvSpPr>
          <p:spPr bwMode="auto">
            <a:xfrm>
              <a:off x="1550" y="1157"/>
              <a:ext cx="24" cy="31"/>
            </a:xfrm>
            <a:custGeom>
              <a:avLst/>
              <a:gdLst/>
              <a:ahLst/>
              <a:cxnLst>
                <a:cxn ang="0">
                  <a:pos x="9" y="0"/>
                </a:cxn>
                <a:cxn ang="0">
                  <a:pos x="20" y="5"/>
                </a:cxn>
                <a:cxn ang="0">
                  <a:pos x="24" y="20"/>
                </a:cxn>
                <a:cxn ang="0">
                  <a:pos x="17" y="31"/>
                </a:cxn>
                <a:cxn ang="0">
                  <a:pos x="2" y="27"/>
                </a:cxn>
                <a:cxn ang="0">
                  <a:pos x="0" y="20"/>
                </a:cxn>
                <a:cxn ang="0">
                  <a:pos x="2" y="11"/>
                </a:cxn>
                <a:cxn ang="0">
                  <a:pos x="6" y="2"/>
                </a:cxn>
                <a:cxn ang="0">
                  <a:pos x="9" y="0"/>
                </a:cxn>
                <a:cxn ang="0">
                  <a:pos x="9" y="0"/>
                </a:cxn>
              </a:cxnLst>
              <a:rect l="0" t="0" r="r" b="b"/>
              <a:pathLst>
                <a:path w="24" h="31">
                  <a:moveTo>
                    <a:pt x="9" y="0"/>
                  </a:moveTo>
                  <a:lnTo>
                    <a:pt x="20" y="5"/>
                  </a:lnTo>
                  <a:lnTo>
                    <a:pt x="24" y="20"/>
                  </a:lnTo>
                  <a:lnTo>
                    <a:pt x="17" y="31"/>
                  </a:lnTo>
                  <a:lnTo>
                    <a:pt x="2" y="27"/>
                  </a:lnTo>
                  <a:lnTo>
                    <a:pt x="0" y="20"/>
                  </a:lnTo>
                  <a:lnTo>
                    <a:pt x="2" y="11"/>
                  </a:lnTo>
                  <a:lnTo>
                    <a:pt x="6" y="2"/>
                  </a:lnTo>
                  <a:lnTo>
                    <a:pt x="9" y="0"/>
                  </a:lnTo>
                  <a:lnTo>
                    <a:pt x="9" y="0"/>
                  </a:lnTo>
                  <a:close/>
                </a:path>
              </a:pathLst>
            </a:custGeom>
            <a:solidFill>
              <a:srgbClr val="8A8AA8"/>
            </a:solidFill>
            <a:ln w="9525">
              <a:noFill/>
              <a:round/>
              <a:headEnd/>
              <a:tailEnd/>
            </a:ln>
          </p:spPr>
          <p:txBody>
            <a:bodyPr/>
            <a:lstStyle/>
            <a:p>
              <a:endParaRPr lang="ar-SA"/>
            </a:p>
          </p:txBody>
        </p:sp>
        <p:sp>
          <p:nvSpPr>
            <p:cNvPr id="47154" name="Freeform 50"/>
            <p:cNvSpPr>
              <a:spLocks/>
            </p:cNvSpPr>
            <p:nvPr/>
          </p:nvSpPr>
          <p:spPr bwMode="auto">
            <a:xfrm>
              <a:off x="1158" y="978"/>
              <a:ext cx="290" cy="91"/>
            </a:xfrm>
            <a:custGeom>
              <a:avLst/>
              <a:gdLst/>
              <a:ahLst/>
              <a:cxnLst>
                <a:cxn ang="0">
                  <a:pos x="129" y="0"/>
                </a:cxn>
                <a:cxn ang="0">
                  <a:pos x="144" y="0"/>
                </a:cxn>
                <a:cxn ang="0">
                  <a:pos x="160" y="0"/>
                </a:cxn>
                <a:cxn ang="0">
                  <a:pos x="175" y="0"/>
                </a:cxn>
                <a:cxn ang="0">
                  <a:pos x="191" y="0"/>
                </a:cxn>
                <a:cxn ang="0">
                  <a:pos x="206" y="0"/>
                </a:cxn>
                <a:cxn ang="0">
                  <a:pos x="221" y="5"/>
                </a:cxn>
                <a:cxn ang="0">
                  <a:pos x="233" y="13"/>
                </a:cxn>
                <a:cxn ang="0">
                  <a:pos x="246" y="26"/>
                </a:cxn>
                <a:cxn ang="0">
                  <a:pos x="261" y="31"/>
                </a:cxn>
                <a:cxn ang="0">
                  <a:pos x="277" y="44"/>
                </a:cxn>
                <a:cxn ang="0">
                  <a:pos x="283" y="51"/>
                </a:cxn>
                <a:cxn ang="0">
                  <a:pos x="288" y="60"/>
                </a:cxn>
                <a:cxn ang="0">
                  <a:pos x="290" y="69"/>
                </a:cxn>
                <a:cxn ang="0">
                  <a:pos x="290" y="80"/>
                </a:cxn>
                <a:cxn ang="0">
                  <a:pos x="284" y="86"/>
                </a:cxn>
                <a:cxn ang="0">
                  <a:pos x="279" y="91"/>
                </a:cxn>
                <a:cxn ang="0">
                  <a:pos x="261" y="78"/>
                </a:cxn>
                <a:cxn ang="0">
                  <a:pos x="248" y="62"/>
                </a:cxn>
                <a:cxn ang="0">
                  <a:pos x="239" y="53"/>
                </a:cxn>
                <a:cxn ang="0">
                  <a:pos x="232" y="47"/>
                </a:cxn>
                <a:cxn ang="0">
                  <a:pos x="222" y="42"/>
                </a:cxn>
                <a:cxn ang="0">
                  <a:pos x="213" y="42"/>
                </a:cxn>
                <a:cxn ang="0">
                  <a:pos x="201" y="38"/>
                </a:cxn>
                <a:cxn ang="0">
                  <a:pos x="188" y="36"/>
                </a:cxn>
                <a:cxn ang="0">
                  <a:pos x="177" y="35"/>
                </a:cxn>
                <a:cxn ang="0">
                  <a:pos x="166" y="35"/>
                </a:cxn>
                <a:cxn ang="0">
                  <a:pos x="153" y="33"/>
                </a:cxn>
                <a:cxn ang="0">
                  <a:pos x="140" y="33"/>
                </a:cxn>
                <a:cxn ang="0">
                  <a:pos x="129" y="33"/>
                </a:cxn>
                <a:cxn ang="0">
                  <a:pos x="119" y="35"/>
                </a:cxn>
                <a:cxn ang="0">
                  <a:pos x="106" y="35"/>
                </a:cxn>
                <a:cxn ang="0">
                  <a:pos x="93" y="35"/>
                </a:cxn>
                <a:cxn ang="0">
                  <a:pos x="80" y="36"/>
                </a:cxn>
                <a:cxn ang="0">
                  <a:pos x="69" y="40"/>
                </a:cxn>
                <a:cxn ang="0">
                  <a:pos x="58" y="40"/>
                </a:cxn>
                <a:cxn ang="0">
                  <a:pos x="47" y="44"/>
                </a:cxn>
                <a:cxn ang="0">
                  <a:pos x="36" y="47"/>
                </a:cxn>
                <a:cxn ang="0">
                  <a:pos x="27" y="53"/>
                </a:cxn>
                <a:cxn ang="0">
                  <a:pos x="20" y="55"/>
                </a:cxn>
                <a:cxn ang="0">
                  <a:pos x="16" y="60"/>
                </a:cxn>
                <a:cxn ang="0">
                  <a:pos x="7" y="55"/>
                </a:cxn>
                <a:cxn ang="0">
                  <a:pos x="0" y="53"/>
                </a:cxn>
                <a:cxn ang="0">
                  <a:pos x="4" y="36"/>
                </a:cxn>
                <a:cxn ang="0">
                  <a:pos x="13" y="27"/>
                </a:cxn>
                <a:cxn ang="0">
                  <a:pos x="22" y="20"/>
                </a:cxn>
                <a:cxn ang="0">
                  <a:pos x="36" y="18"/>
                </a:cxn>
                <a:cxn ang="0">
                  <a:pos x="51" y="15"/>
                </a:cxn>
                <a:cxn ang="0">
                  <a:pos x="66" y="13"/>
                </a:cxn>
                <a:cxn ang="0">
                  <a:pos x="80" y="11"/>
                </a:cxn>
                <a:cxn ang="0">
                  <a:pos x="97" y="11"/>
                </a:cxn>
                <a:cxn ang="0">
                  <a:pos x="113" y="7"/>
                </a:cxn>
                <a:cxn ang="0">
                  <a:pos x="129" y="0"/>
                </a:cxn>
                <a:cxn ang="0">
                  <a:pos x="129" y="0"/>
                </a:cxn>
              </a:cxnLst>
              <a:rect l="0" t="0" r="r" b="b"/>
              <a:pathLst>
                <a:path w="290" h="91">
                  <a:moveTo>
                    <a:pt x="129" y="0"/>
                  </a:moveTo>
                  <a:lnTo>
                    <a:pt x="144" y="0"/>
                  </a:lnTo>
                  <a:lnTo>
                    <a:pt x="160" y="0"/>
                  </a:lnTo>
                  <a:lnTo>
                    <a:pt x="175" y="0"/>
                  </a:lnTo>
                  <a:lnTo>
                    <a:pt x="191" y="0"/>
                  </a:lnTo>
                  <a:lnTo>
                    <a:pt x="206" y="0"/>
                  </a:lnTo>
                  <a:lnTo>
                    <a:pt x="221" y="5"/>
                  </a:lnTo>
                  <a:lnTo>
                    <a:pt x="233" y="13"/>
                  </a:lnTo>
                  <a:lnTo>
                    <a:pt x="246" y="26"/>
                  </a:lnTo>
                  <a:lnTo>
                    <a:pt x="261" y="31"/>
                  </a:lnTo>
                  <a:lnTo>
                    <a:pt x="277" y="44"/>
                  </a:lnTo>
                  <a:lnTo>
                    <a:pt x="283" y="51"/>
                  </a:lnTo>
                  <a:lnTo>
                    <a:pt x="288" y="60"/>
                  </a:lnTo>
                  <a:lnTo>
                    <a:pt x="290" y="69"/>
                  </a:lnTo>
                  <a:lnTo>
                    <a:pt x="290" y="80"/>
                  </a:lnTo>
                  <a:lnTo>
                    <a:pt x="284" y="86"/>
                  </a:lnTo>
                  <a:lnTo>
                    <a:pt x="279" y="91"/>
                  </a:lnTo>
                  <a:lnTo>
                    <a:pt x="261" y="78"/>
                  </a:lnTo>
                  <a:lnTo>
                    <a:pt x="248" y="62"/>
                  </a:lnTo>
                  <a:lnTo>
                    <a:pt x="239" y="53"/>
                  </a:lnTo>
                  <a:lnTo>
                    <a:pt x="232" y="47"/>
                  </a:lnTo>
                  <a:lnTo>
                    <a:pt x="222" y="42"/>
                  </a:lnTo>
                  <a:lnTo>
                    <a:pt x="213" y="42"/>
                  </a:lnTo>
                  <a:lnTo>
                    <a:pt x="201" y="38"/>
                  </a:lnTo>
                  <a:lnTo>
                    <a:pt x="188" y="36"/>
                  </a:lnTo>
                  <a:lnTo>
                    <a:pt x="177" y="35"/>
                  </a:lnTo>
                  <a:lnTo>
                    <a:pt x="166" y="35"/>
                  </a:lnTo>
                  <a:lnTo>
                    <a:pt x="153" y="33"/>
                  </a:lnTo>
                  <a:lnTo>
                    <a:pt x="140" y="33"/>
                  </a:lnTo>
                  <a:lnTo>
                    <a:pt x="129" y="33"/>
                  </a:lnTo>
                  <a:lnTo>
                    <a:pt x="119" y="35"/>
                  </a:lnTo>
                  <a:lnTo>
                    <a:pt x="106" y="35"/>
                  </a:lnTo>
                  <a:lnTo>
                    <a:pt x="93" y="35"/>
                  </a:lnTo>
                  <a:lnTo>
                    <a:pt x="80" y="36"/>
                  </a:lnTo>
                  <a:lnTo>
                    <a:pt x="69" y="40"/>
                  </a:lnTo>
                  <a:lnTo>
                    <a:pt x="58" y="40"/>
                  </a:lnTo>
                  <a:lnTo>
                    <a:pt x="47" y="44"/>
                  </a:lnTo>
                  <a:lnTo>
                    <a:pt x="36" y="47"/>
                  </a:lnTo>
                  <a:lnTo>
                    <a:pt x="27" y="53"/>
                  </a:lnTo>
                  <a:lnTo>
                    <a:pt x="20" y="55"/>
                  </a:lnTo>
                  <a:lnTo>
                    <a:pt x="16" y="60"/>
                  </a:lnTo>
                  <a:lnTo>
                    <a:pt x="7" y="55"/>
                  </a:lnTo>
                  <a:lnTo>
                    <a:pt x="0" y="53"/>
                  </a:lnTo>
                  <a:lnTo>
                    <a:pt x="4" y="36"/>
                  </a:lnTo>
                  <a:lnTo>
                    <a:pt x="13" y="27"/>
                  </a:lnTo>
                  <a:lnTo>
                    <a:pt x="22" y="20"/>
                  </a:lnTo>
                  <a:lnTo>
                    <a:pt x="36" y="18"/>
                  </a:lnTo>
                  <a:lnTo>
                    <a:pt x="51" y="15"/>
                  </a:lnTo>
                  <a:lnTo>
                    <a:pt x="66" y="13"/>
                  </a:lnTo>
                  <a:lnTo>
                    <a:pt x="80" y="11"/>
                  </a:lnTo>
                  <a:lnTo>
                    <a:pt x="97" y="11"/>
                  </a:lnTo>
                  <a:lnTo>
                    <a:pt x="113" y="7"/>
                  </a:lnTo>
                  <a:lnTo>
                    <a:pt x="129" y="0"/>
                  </a:lnTo>
                  <a:lnTo>
                    <a:pt x="129" y="0"/>
                  </a:lnTo>
                  <a:close/>
                </a:path>
              </a:pathLst>
            </a:custGeom>
            <a:solidFill>
              <a:srgbClr val="8A8AA8"/>
            </a:solidFill>
            <a:ln w="9525">
              <a:noFill/>
              <a:round/>
              <a:headEnd/>
              <a:tailEnd/>
            </a:ln>
          </p:spPr>
          <p:txBody>
            <a:bodyPr/>
            <a:lstStyle/>
            <a:p>
              <a:endParaRPr lang="ar-SA"/>
            </a:p>
          </p:txBody>
        </p:sp>
        <p:sp>
          <p:nvSpPr>
            <p:cNvPr id="47155" name="Freeform 51"/>
            <p:cNvSpPr>
              <a:spLocks/>
            </p:cNvSpPr>
            <p:nvPr/>
          </p:nvSpPr>
          <p:spPr bwMode="auto">
            <a:xfrm>
              <a:off x="1109" y="854"/>
              <a:ext cx="492" cy="481"/>
            </a:xfrm>
            <a:custGeom>
              <a:avLst/>
              <a:gdLst/>
              <a:ahLst/>
              <a:cxnLst>
                <a:cxn ang="0">
                  <a:pos x="0" y="55"/>
                </a:cxn>
                <a:cxn ang="0">
                  <a:pos x="233" y="0"/>
                </a:cxn>
                <a:cxn ang="0">
                  <a:pos x="372" y="9"/>
                </a:cxn>
                <a:cxn ang="0">
                  <a:pos x="454" y="78"/>
                </a:cxn>
                <a:cxn ang="0">
                  <a:pos x="489" y="135"/>
                </a:cxn>
                <a:cxn ang="0">
                  <a:pos x="492" y="199"/>
                </a:cxn>
                <a:cxn ang="0">
                  <a:pos x="461" y="279"/>
                </a:cxn>
                <a:cxn ang="0">
                  <a:pos x="370" y="356"/>
                </a:cxn>
                <a:cxn ang="0">
                  <a:pos x="301" y="407"/>
                </a:cxn>
                <a:cxn ang="0">
                  <a:pos x="157" y="481"/>
                </a:cxn>
                <a:cxn ang="0">
                  <a:pos x="124" y="363"/>
                </a:cxn>
                <a:cxn ang="0">
                  <a:pos x="270" y="314"/>
                </a:cxn>
                <a:cxn ang="0">
                  <a:pos x="326" y="266"/>
                </a:cxn>
                <a:cxn ang="0">
                  <a:pos x="352" y="202"/>
                </a:cxn>
                <a:cxn ang="0">
                  <a:pos x="346" y="153"/>
                </a:cxn>
                <a:cxn ang="0">
                  <a:pos x="290" y="117"/>
                </a:cxn>
                <a:cxn ang="0">
                  <a:pos x="215" y="109"/>
                </a:cxn>
                <a:cxn ang="0">
                  <a:pos x="140" y="113"/>
                </a:cxn>
                <a:cxn ang="0">
                  <a:pos x="65" y="140"/>
                </a:cxn>
                <a:cxn ang="0">
                  <a:pos x="20" y="166"/>
                </a:cxn>
                <a:cxn ang="0">
                  <a:pos x="0" y="55"/>
                </a:cxn>
                <a:cxn ang="0">
                  <a:pos x="0" y="55"/>
                </a:cxn>
              </a:cxnLst>
              <a:rect l="0" t="0" r="r" b="b"/>
              <a:pathLst>
                <a:path w="492" h="481">
                  <a:moveTo>
                    <a:pt x="0" y="55"/>
                  </a:moveTo>
                  <a:lnTo>
                    <a:pt x="233" y="0"/>
                  </a:lnTo>
                  <a:lnTo>
                    <a:pt x="372" y="9"/>
                  </a:lnTo>
                  <a:lnTo>
                    <a:pt x="454" y="78"/>
                  </a:lnTo>
                  <a:lnTo>
                    <a:pt x="489" y="135"/>
                  </a:lnTo>
                  <a:lnTo>
                    <a:pt x="492" y="199"/>
                  </a:lnTo>
                  <a:lnTo>
                    <a:pt x="461" y="279"/>
                  </a:lnTo>
                  <a:lnTo>
                    <a:pt x="370" y="356"/>
                  </a:lnTo>
                  <a:lnTo>
                    <a:pt x="301" y="407"/>
                  </a:lnTo>
                  <a:lnTo>
                    <a:pt x="157" y="481"/>
                  </a:lnTo>
                  <a:lnTo>
                    <a:pt x="124" y="363"/>
                  </a:lnTo>
                  <a:lnTo>
                    <a:pt x="270" y="314"/>
                  </a:lnTo>
                  <a:lnTo>
                    <a:pt x="326" y="266"/>
                  </a:lnTo>
                  <a:lnTo>
                    <a:pt x="352" y="202"/>
                  </a:lnTo>
                  <a:lnTo>
                    <a:pt x="346" y="153"/>
                  </a:lnTo>
                  <a:lnTo>
                    <a:pt x="290" y="117"/>
                  </a:lnTo>
                  <a:lnTo>
                    <a:pt x="215" y="109"/>
                  </a:lnTo>
                  <a:lnTo>
                    <a:pt x="140" y="113"/>
                  </a:lnTo>
                  <a:lnTo>
                    <a:pt x="65" y="140"/>
                  </a:lnTo>
                  <a:lnTo>
                    <a:pt x="20" y="166"/>
                  </a:lnTo>
                  <a:lnTo>
                    <a:pt x="0" y="55"/>
                  </a:lnTo>
                  <a:lnTo>
                    <a:pt x="0" y="55"/>
                  </a:lnTo>
                  <a:close/>
                </a:path>
              </a:pathLst>
            </a:custGeom>
            <a:solidFill>
              <a:srgbClr val="8A8AA8"/>
            </a:solidFill>
            <a:ln w="9525">
              <a:noFill/>
              <a:round/>
              <a:headEnd/>
              <a:tailEnd/>
            </a:ln>
          </p:spPr>
          <p:txBody>
            <a:bodyPr/>
            <a:lstStyle/>
            <a:p>
              <a:endParaRPr lang="ar-SA"/>
            </a:p>
          </p:txBody>
        </p:sp>
        <p:sp>
          <p:nvSpPr>
            <p:cNvPr id="47156" name="Freeform 52"/>
            <p:cNvSpPr>
              <a:spLocks/>
            </p:cNvSpPr>
            <p:nvPr/>
          </p:nvSpPr>
          <p:spPr bwMode="auto">
            <a:xfrm>
              <a:off x="1143" y="865"/>
              <a:ext cx="438" cy="436"/>
            </a:xfrm>
            <a:custGeom>
              <a:avLst/>
              <a:gdLst/>
              <a:ahLst/>
              <a:cxnLst>
                <a:cxn ang="0">
                  <a:pos x="329" y="31"/>
                </a:cxn>
                <a:cxn ang="0">
                  <a:pos x="340" y="71"/>
                </a:cxn>
                <a:cxn ang="0">
                  <a:pos x="356" y="82"/>
                </a:cxn>
                <a:cxn ang="0">
                  <a:pos x="365" y="38"/>
                </a:cxn>
                <a:cxn ang="0">
                  <a:pos x="391" y="36"/>
                </a:cxn>
                <a:cxn ang="0">
                  <a:pos x="394" y="75"/>
                </a:cxn>
                <a:cxn ang="0">
                  <a:pos x="431" y="93"/>
                </a:cxn>
                <a:cxn ang="0">
                  <a:pos x="433" y="146"/>
                </a:cxn>
                <a:cxn ang="0">
                  <a:pos x="420" y="204"/>
                </a:cxn>
                <a:cxn ang="0">
                  <a:pos x="403" y="264"/>
                </a:cxn>
                <a:cxn ang="0">
                  <a:pos x="363" y="312"/>
                </a:cxn>
                <a:cxn ang="0">
                  <a:pos x="323" y="330"/>
                </a:cxn>
                <a:cxn ang="0">
                  <a:pos x="294" y="321"/>
                </a:cxn>
                <a:cxn ang="0">
                  <a:pos x="305" y="345"/>
                </a:cxn>
                <a:cxn ang="0">
                  <a:pos x="276" y="377"/>
                </a:cxn>
                <a:cxn ang="0">
                  <a:pos x="237" y="396"/>
                </a:cxn>
                <a:cxn ang="0">
                  <a:pos x="185" y="414"/>
                </a:cxn>
                <a:cxn ang="0">
                  <a:pos x="150" y="414"/>
                </a:cxn>
                <a:cxn ang="0">
                  <a:pos x="168" y="372"/>
                </a:cxn>
                <a:cxn ang="0">
                  <a:pos x="148" y="365"/>
                </a:cxn>
                <a:cxn ang="0">
                  <a:pos x="144" y="408"/>
                </a:cxn>
                <a:cxn ang="0">
                  <a:pos x="130" y="432"/>
                </a:cxn>
                <a:cxn ang="0">
                  <a:pos x="119" y="396"/>
                </a:cxn>
                <a:cxn ang="0">
                  <a:pos x="119" y="352"/>
                </a:cxn>
                <a:cxn ang="0">
                  <a:pos x="170" y="335"/>
                </a:cxn>
                <a:cxn ang="0">
                  <a:pos x="190" y="335"/>
                </a:cxn>
                <a:cxn ang="0">
                  <a:pos x="247" y="332"/>
                </a:cxn>
                <a:cxn ang="0">
                  <a:pos x="276" y="283"/>
                </a:cxn>
                <a:cxn ang="0">
                  <a:pos x="316" y="250"/>
                </a:cxn>
                <a:cxn ang="0">
                  <a:pos x="338" y="232"/>
                </a:cxn>
                <a:cxn ang="0">
                  <a:pos x="338" y="182"/>
                </a:cxn>
                <a:cxn ang="0">
                  <a:pos x="341" y="131"/>
                </a:cxn>
                <a:cxn ang="0">
                  <a:pos x="312" y="106"/>
                </a:cxn>
                <a:cxn ang="0">
                  <a:pos x="267" y="111"/>
                </a:cxn>
                <a:cxn ang="0">
                  <a:pos x="232" y="86"/>
                </a:cxn>
                <a:cxn ang="0">
                  <a:pos x="172" y="87"/>
                </a:cxn>
                <a:cxn ang="0">
                  <a:pos x="157" y="80"/>
                </a:cxn>
                <a:cxn ang="0">
                  <a:pos x="132" y="82"/>
                </a:cxn>
                <a:cxn ang="0">
                  <a:pos x="132" y="47"/>
                </a:cxn>
                <a:cxn ang="0">
                  <a:pos x="104" y="42"/>
                </a:cxn>
                <a:cxn ang="0">
                  <a:pos x="61" y="49"/>
                </a:cxn>
                <a:cxn ang="0">
                  <a:pos x="82" y="56"/>
                </a:cxn>
                <a:cxn ang="0">
                  <a:pos x="90" y="82"/>
                </a:cxn>
                <a:cxn ang="0">
                  <a:pos x="70" y="108"/>
                </a:cxn>
                <a:cxn ang="0">
                  <a:pos x="17" y="126"/>
                </a:cxn>
                <a:cxn ang="0">
                  <a:pos x="0" y="95"/>
                </a:cxn>
                <a:cxn ang="0">
                  <a:pos x="17" y="55"/>
                </a:cxn>
                <a:cxn ang="0">
                  <a:pos x="68" y="15"/>
                </a:cxn>
                <a:cxn ang="0">
                  <a:pos x="110" y="11"/>
                </a:cxn>
                <a:cxn ang="0">
                  <a:pos x="163" y="4"/>
                </a:cxn>
                <a:cxn ang="0">
                  <a:pos x="214" y="2"/>
                </a:cxn>
                <a:cxn ang="0">
                  <a:pos x="261" y="7"/>
                </a:cxn>
                <a:cxn ang="0">
                  <a:pos x="296" y="2"/>
                </a:cxn>
              </a:cxnLst>
              <a:rect l="0" t="0" r="r" b="b"/>
              <a:pathLst>
                <a:path w="438" h="436">
                  <a:moveTo>
                    <a:pt x="296" y="2"/>
                  </a:moveTo>
                  <a:lnTo>
                    <a:pt x="307" y="7"/>
                  </a:lnTo>
                  <a:lnTo>
                    <a:pt x="318" y="20"/>
                  </a:lnTo>
                  <a:lnTo>
                    <a:pt x="329" y="31"/>
                  </a:lnTo>
                  <a:lnTo>
                    <a:pt x="341" y="38"/>
                  </a:lnTo>
                  <a:lnTo>
                    <a:pt x="341" y="47"/>
                  </a:lnTo>
                  <a:lnTo>
                    <a:pt x="343" y="60"/>
                  </a:lnTo>
                  <a:lnTo>
                    <a:pt x="340" y="71"/>
                  </a:lnTo>
                  <a:lnTo>
                    <a:pt x="336" y="82"/>
                  </a:lnTo>
                  <a:lnTo>
                    <a:pt x="340" y="82"/>
                  </a:lnTo>
                  <a:lnTo>
                    <a:pt x="349" y="82"/>
                  </a:lnTo>
                  <a:lnTo>
                    <a:pt x="356" y="82"/>
                  </a:lnTo>
                  <a:lnTo>
                    <a:pt x="363" y="84"/>
                  </a:lnTo>
                  <a:lnTo>
                    <a:pt x="365" y="67"/>
                  </a:lnTo>
                  <a:lnTo>
                    <a:pt x="365" y="53"/>
                  </a:lnTo>
                  <a:lnTo>
                    <a:pt x="365" y="38"/>
                  </a:lnTo>
                  <a:lnTo>
                    <a:pt x="374" y="27"/>
                  </a:lnTo>
                  <a:lnTo>
                    <a:pt x="382" y="27"/>
                  </a:lnTo>
                  <a:lnTo>
                    <a:pt x="391" y="31"/>
                  </a:lnTo>
                  <a:lnTo>
                    <a:pt x="391" y="36"/>
                  </a:lnTo>
                  <a:lnTo>
                    <a:pt x="391" y="47"/>
                  </a:lnTo>
                  <a:lnTo>
                    <a:pt x="391" y="56"/>
                  </a:lnTo>
                  <a:lnTo>
                    <a:pt x="392" y="67"/>
                  </a:lnTo>
                  <a:lnTo>
                    <a:pt x="394" y="75"/>
                  </a:lnTo>
                  <a:lnTo>
                    <a:pt x="400" y="82"/>
                  </a:lnTo>
                  <a:lnTo>
                    <a:pt x="407" y="86"/>
                  </a:lnTo>
                  <a:lnTo>
                    <a:pt x="422" y="86"/>
                  </a:lnTo>
                  <a:lnTo>
                    <a:pt x="431" y="93"/>
                  </a:lnTo>
                  <a:lnTo>
                    <a:pt x="438" y="104"/>
                  </a:lnTo>
                  <a:lnTo>
                    <a:pt x="438" y="117"/>
                  </a:lnTo>
                  <a:lnTo>
                    <a:pt x="438" y="131"/>
                  </a:lnTo>
                  <a:lnTo>
                    <a:pt x="433" y="146"/>
                  </a:lnTo>
                  <a:lnTo>
                    <a:pt x="429" y="160"/>
                  </a:lnTo>
                  <a:lnTo>
                    <a:pt x="425" y="175"/>
                  </a:lnTo>
                  <a:lnTo>
                    <a:pt x="424" y="190"/>
                  </a:lnTo>
                  <a:lnTo>
                    <a:pt x="420" y="204"/>
                  </a:lnTo>
                  <a:lnTo>
                    <a:pt x="418" y="221"/>
                  </a:lnTo>
                  <a:lnTo>
                    <a:pt x="414" y="235"/>
                  </a:lnTo>
                  <a:lnTo>
                    <a:pt x="411" y="252"/>
                  </a:lnTo>
                  <a:lnTo>
                    <a:pt x="403" y="264"/>
                  </a:lnTo>
                  <a:lnTo>
                    <a:pt x="396" y="277"/>
                  </a:lnTo>
                  <a:lnTo>
                    <a:pt x="383" y="290"/>
                  </a:lnTo>
                  <a:lnTo>
                    <a:pt x="371" y="303"/>
                  </a:lnTo>
                  <a:lnTo>
                    <a:pt x="363" y="312"/>
                  </a:lnTo>
                  <a:lnTo>
                    <a:pt x="358" y="321"/>
                  </a:lnTo>
                  <a:lnTo>
                    <a:pt x="349" y="326"/>
                  </a:lnTo>
                  <a:lnTo>
                    <a:pt x="341" y="332"/>
                  </a:lnTo>
                  <a:lnTo>
                    <a:pt x="323" y="330"/>
                  </a:lnTo>
                  <a:lnTo>
                    <a:pt x="309" y="319"/>
                  </a:lnTo>
                  <a:lnTo>
                    <a:pt x="301" y="315"/>
                  </a:lnTo>
                  <a:lnTo>
                    <a:pt x="298" y="314"/>
                  </a:lnTo>
                  <a:lnTo>
                    <a:pt x="294" y="321"/>
                  </a:lnTo>
                  <a:lnTo>
                    <a:pt x="290" y="328"/>
                  </a:lnTo>
                  <a:lnTo>
                    <a:pt x="299" y="330"/>
                  </a:lnTo>
                  <a:lnTo>
                    <a:pt x="305" y="337"/>
                  </a:lnTo>
                  <a:lnTo>
                    <a:pt x="305" y="345"/>
                  </a:lnTo>
                  <a:lnTo>
                    <a:pt x="301" y="356"/>
                  </a:lnTo>
                  <a:lnTo>
                    <a:pt x="294" y="363"/>
                  </a:lnTo>
                  <a:lnTo>
                    <a:pt x="285" y="372"/>
                  </a:lnTo>
                  <a:lnTo>
                    <a:pt x="276" y="377"/>
                  </a:lnTo>
                  <a:lnTo>
                    <a:pt x="268" y="381"/>
                  </a:lnTo>
                  <a:lnTo>
                    <a:pt x="254" y="379"/>
                  </a:lnTo>
                  <a:lnTo>
                    <a:pt x="247" y="388"/>
                  </a:lnTo>
                  <a:lnTo>
                    <a:pt x="237" y="396"/>
                  </a:lnTo>
                  <a:lnTo>
                    <a:pt x="227" y="397"/>
                  </a:lnTo>
                  <a:lnTo>
                    <a:pt x="212" y="405"/>
                  </a:lnTo>
                  <a:lnTo>
                    <a:pt x="199" y="410"/>
                  </a:lnTo>
                  <a:lnTo>
                    <a:pt x="185" y="414"/>
                  </a:lnTo>
                  <a:lnTo>
                    <a:pt x="172" y="423"/>
                  </a:lnTo>
                  <a:lnTo>
                    <a:pt x="163" y="423"/>
                  </a:lnTo>
                  <a:lnTo>
                    <a:pt x="154" y="425"/>
                  </a:lnTo>
                  <a:lnTo>
                    <a:pt x="150" y="414"/>
                  </a:lnTo>
                  <a:lnTo>
                    <a:pt x="150" y="405"/>
                  </a:lnTo>
                  <a:lnTo>
                    <a:pt x="154" y="396"/>
                  </a:lnTo>
                  <a:lnTo>
                    <a:pt x="159" y="388"/>
                  </a:lnTo>
                  <a:lnTo>
                    <a:pt x="168" y="372"/>
                  </a:lnTo>
                  <a:lnTo>
                    <a:pt x="175" y="357"/>
                  </a:lnTo>
                  <a:lnTo>
                    <a:pt x="163" y="356"/>
                  </a:lnTo>
                  <a:lnTo>
                    <a:pt x="154" y="359"/>
                  </a:lnTo>
                  <a:lnTo>
                    <a:pt x="148" y="365"/>
                  </a:lnTo>
                  <a:lnTo>
                    <a:pt x="146" y="376"/>
                  </a:lnTo>
                  <a:lnTo>
                    <a:pt x="143" y="385"/>
                  </a:lnTo>
                  <a:lnTo>
                    <a:pt x="143" y="397"/>
                  </a:lnTo>
                  <a:lnTo>
                    <a:pt x="144" y="408"/>
                  </a:lnTo>
                  <a:lnTo>
                    <a:pt x="146" y="419"/>
                  </a:lnTo>
                  <a:lnTo>
                    <a:pt x="143" y="427"/>
                  </a:lnTo>
                  <a:lnTo>
                    <a:pt x="141" y="436"/>
                  </a:lnTo>
                  <a:lnTo>
                    <a:pt x="130" y="432"/>
                  </a:lnTo>
                  <a:lnTo>
                    <a:pt x="123" y="430"/>
                  </a:lnTo>
                  <a:lnTo>
                    <a:pt x="121" y="418"/>
                  </a:lnTo>
                  <a:lnTo>
                    <a:pt x="119" y="407"/>
                  </a:lnTo>
                  <a:lnTo>
                    <a:pt x="119" y="396"/>
                  </a:lnTo>
                  <a:lnTo>
                    <a:pt x="119" y="385"/>
                  </a:lnTo>
                  <a:lnTo>
                    <a:pt x="119" y="374"/>
                  </a:lnTo>
                  <a:lnTo>
                    <a:pt x="119" y="363"/>
                  </a:lnTo>
                  <a:lnTo>
                    <a:pt x="119" y="352"/>
                  </a:lnTo>
                  <a:lnTo>
                    <a:pt x="124" y="341"/>
                  </a:lnTo>
                  <a:lnTo>
                    <a:pt x="137" y="337"/>
                  </a:lnTo>
                  <a:lnTo>
                    <a:pt x="155" y="335"/>
                  </a:lnTo>
                  <a:lnTo>
                    <a:pt x="170" y="335"/>
                  </a:lnTo>
                  <a:lnTo>
                    <a:pt x="179" y="348"/>
                  </a:lnTo>
                  <a:lnTo>
                    <a:pt x="181" y="348"/>
                  </a:lnTo>
                  <a:lnTo>
                    <a:pt x="185" y="350"/>
                  </a:lnTo>
                  <a:lnTo>
                    <a:pt x="190" y="335"/>
                  </a:lnTo>
                  <a:lnTo>
                    <a:pt x="205" y="332"/>
                  </a:lnTo>
                  <a:lnTo>
                    <a:pt x="221" y="334"/>
                  </a:lnTo>
                  <a:lnTo>
                    <a:pt x="236" y="343"/>
                  </a:lnTo>
                  <a:lnTo>
                    <a:pt x="247" y="332"/>
                  </a:lnTo>
                  <a:lnTo>
                    <a:pt x="259" y="321"/>
                  </a:lnTo>
                  <a:lnTo>
                    <a:pt x="267" y="306"/>
                  </a:lnTo>
                  <a:lnTo>
                    <a:pt x="265" y="294"/>
                  </a:lnTo>
                  <a:lnTo>
                    <a:pt x="276" y="283"/>
                  </a:lnTo>
                  <a:lnTo>
                    <a:pt x="289" y="272"/>
                  </a:lnTo>
                  <a:lnTo>
                    <a:pt x="303" y="263"/>
                  </a:lnTo>
                  <a:lnTo>
                    <a:pt x="320" y="266"/>
                  </a:lnTo>
                  <a:lnTo>
                    <a:pt x="316" y="250"/>
                  </a:lnTo>
                  <a:lnTo>
                    <a:pt x="323" y="241"/>
                  </a:lnTo>
                  <a:lnTo>
                    <a:pt x="334" y="237"/>
                  </a:lnTo>
                  <a:lnTo>
                    <a:pt x="347" y="244"/>
                  </a:lnTo>
                  <a:lnTo>
                    <a:pt x="338" y="232"/>
                  </a:lnTo>
                  <a:lnTo>
                    <a:pt x="336" y="221"/>
                  </a:lnTo>
                  <a:lnTo>
                    <a:pt x="334" y="208"/>
                  </a:lnTo>
                  <a:lnTo>
                    <a:pt x="338" y="197"/>
                  </a:lnTo>
                  <a:lnTo>
                    <a:pt x="338" y="182"/>
                  </a:lnTo>
                  <a:lnTo>
                    <a:pt x="341" y="171"/>
                  </a:lnTo>
                  <a:lnTo>
                    <a:pt x="341" y="159"/>
                  </a:lnTo>
                  <a:lnTo>
                    <a:pt x="341" y="148"/>
                  </a:lnTo>
                  <a:lnTo>
                    <a:pt x="341" y="131"/>
                  </a:lnTo>
                  <a:lnTo>
                    <a:pt x="340" y="122"/>
                  </a:lnTo>
                  <a:lnTo>
                    <a:pt x="332" y="113"/>
                  </a:lnTo>
                  <a:lnTo>
                    <a:pt x="325" y="109"/>
                  </a:lnTo>
                  <a:lnTo>
                    <a:pt x="312" y="106"/>
                  </a:lnTo>
                  <a:lnTo>
                    <a:pt x="301" y="108"/>
                  </a:lnTo>
                  <a:lnTo>
                    <a:pt x="290" y="108"/>
                  </a:lnTo>
                  <a:lnTo>
                    <a:pt x="279" y="111"/>
                  </a:lnTo>
                  <a:lnTo>
                    <a:pt x="267" y="111"/>
                  </a:lnTo>
                  <a:lnTo>
                    <a:pt x="258" y="108"/>
                  </a:lnTo>
                  <a:lnTo>
                    <a:pt x="252" y="97"/>
                  </a:lnTo>
                  <a:lnTo>
                    <a:pt x="252" y="87"/>
                  </a:lnTo>
                  <a:lnTo>
                    <a:pt x="232" y="86"/>
                  </a:lnTo>
                  <a:lnTo>
                    <a:pt x="214" y="89"/>
                  </a:lnTo>
                  <a:lnTo>
                    <a:pt x="194" y="93"/>
                  </a:lnTo>
                  <a:lnTo>
                    <a:pt x="175" y="93"/>
                  </a:lnTo>
                  <a:lnTo>
                    <a:pt x="172" y="87"/>
                  </a:lnTo>
                  <a:lnTo>
                    <a:pt x="170" y="82"/>
                  </a:lnTo>
                  <a:lnTo>
                    <a:pt x="165" y="75"/>
                  </a:lnTo>
                  <a:lnTo>
                    <a:pt x="165" y="71"/>
                  </a:lnTo>
                  <a:lnTo>
                    <a:pt x="157" y="80"/>
                  </a:lnTo>
                  <a:lnTo>
                    <a:pt x="150" y="93"/>
                  </a:lnTo>
                  <a:lnTo>
                    <a:pt x="141" y="89"/>
                  </a:lnTo>
                  <a:lnTo>
                    <a:pt x="134" y="89"/>
                  </a:lnTo>
                  <a:lnTo>
                    <a:pt x="132" y="82"/>
                  </a:lnTo>
                  <a:lnTo>
                    <a:pt x="134" y="73"/>
                  </a:lnTo>
                  <a:lnTo>
                    <a:pt x="134" y="64"/>
                  </a:lnTo>
                  <a:lnTo>
                    <a:pt x="134" y="56"/>
                  </a:lnTo>
                  <a:lnTo>
                    <a:pt x="132" y="47"/>
                  </a:lnTo>
                  <a:lnTo>
                    <a:pt x="128" y="44"/>
                  </a:lnTo>
                  <a:lnTo>
                    <a:pt x="121" y="42"/>
                  </a:lnTo>
                  <a:lnTo>
                    <a:pt x="113" y="47"/>
                  </a:lnTo>
                  <a:lnTo>
                    <a:pt x="104" y="42"/>
                  </a:lnTo>
                  <a:lnTo>
                    <a:pt x="95" y="40"/>
                  </a:lnTo>
                  <a:lnTo>
                    <a:pt x="86" y="38"/>
                  </a:lnTo>
                  <a:lnTo>
                    <a:pt x="77" y="42"/>
                  </a:lnTo>
                  <a:lnTo>
                    <a:pt x="61" y="49"/>
                  </a:lnTo>
                  <a:lnTo>
                    <a:pt x="51" y="64"/>
                  </a:lnTo>
                  <a:lnTo>
                    <a:pt x="61" y="58"/>
                  </a:lnTo>
                  <a:lnTo>
                    <a:pt x="71" y="58"/>
                  </a:lnTo>
                  <a:lnTo>
                    <a:pt x="82" y="56"/>
                  </a:lnTo>
                  <a:lnTo>
                    <a:pt x="93" y="53"/>
                  </a:lnTo>
                  <a:lnTo>
                    <a:pt x="101" y="62"/>
                  </a:lnTo>
                  <a:lnTo>
                    <a:pt x="97" y="71"/>
                  </a:lnTo>
                  <a:lnTo>
                    <a:pt x="90" y="82"/>
                  </a:lnTo>
                  <a:lnTo>
                    <a:pt x="97" y="95"/>
                  </a:lnTo>
                  <a:lnTo>
                    <a:pt x="88" y="100"/>
                  </a:lnTo>
                  <a:lnTo>
                    <a:pt x="79" y="106"/>
                  </a:lnTo>
                  <a:lnTo>
                    <a:pt x="70" y="108"/>
                  </a:lnTo>
                  <a:lnTo>
                    <a:pt x="61" y="109"/>
                  </a:lnTo>
                  <a:lnTo>
                    <a:pt x="40" y="113"/>
                  </a:lnTo>
                  <a:lnTo>
                    <a:pt x="26" y="126"/>
                  </a:lnTo>
                  <a:lnTo>
                    <a:pt x="17" y="126"/>
                  </a:lnTo>
                  <a:lnTo>
                    <a:pt x="8" y="126"/>
                  </a:lnTo>
                  <a:lnTo>
                    <a:pt x="2" y="115"/>
                  </a:lnTo>
                  <a:lnTo>
                    <a:pt x="2" y="106"/>
                  </a:lnTo>
                  <a:lnTo>
                    <a:pt x="0" y="95"/>
                  </a:lnTo>
                  <a:lnTo>
                    <a:pt x="4" y="86"/>
                  </a:lnTo>
                  <a:lnTo>
                    <a:pt x="6" y="75"/>
                  </a:lnTo>
                  <a:lnTo>
                    <a:pt x="11" y="64"/>
                  </a:lnTo>
                  <a:lnTo>
                    <a:pt x="17" y="55"/>
                  </a:lnTo>
                  <a:lnTo>
                    <a:pt x="24" y="47"/>
                  </a:lnTo>
                  <a:lnTo>
                    <a:pt x="39" y="31"/>
                  </a:lnTo>
                  <a:lnTo>
                    <a:pt x="59" y="20"/>
                  </a:lnTo>
                  <a:lnTo>
                    <a:pt x="68" y="15"/>
                  </a:lnTo>
                  <a:lnTo>
                    <a:pt x="77" y="13"/>
                  </a:lnTo>
                  <a:lnTo>
                    <a:pt x="88" y="11"/>
                  </a:lnTo>
                  <a:lnTo>
                    <a:pt x="99" y="13"/>
                  </a:lnTo>
                  <a:lnTo>
                    <a:pt x="110" y="11"/>
                  </a:lnTo>
                  <a:lnTo>
                    <a:pt x="124" y="9"/>
                  </a:lnTo>
                  <a:lnTo>
                    <a:pt x="135" y="7"/>
                  </a:lnTo>
                  <a:lnTo>
                    <a:pt x="150" y="5"/>
                  </a:lnTo>
                  <a:lnTo>
                    <a:pt x="163" y="4"/>
                  </a:lnTo>
                  <a:lnTo>
                    <a:pt x="175" y="4"/>
                  </a:lnTo>
                  <a:lnTo>
                    <a:pt x="188" y="4"/>
                  </a:lnTo>
                  <a:lnTo>
                    <a:pt x="203" y="9"/>
                  </a:lnTo>
                  <a:lnTo>
                    <a:pt x="214" y="2"/>
                  </a:lnTo>
                  <a:lnTo>
                    <a:pt x="225" y="0"/>
                  </a:lnTo>
                  <a:lnTo>
                    <a:pt x="237" y="2"/>
                  </a:lnTo>
                  <a:lnTo>
                    <a:pt x="250" y="5"/>
                  </a:lnTo>
                  <a:lnTo>
                    <a:pt x="261" y="7"/>
                  </a:lnTo>
                  <a:lnTo>
                    <a:pt x="272" y="9"/>
                  </a:lnTo>
                  <a:lnTo>
                    <a:pt x="283" y="7"/>
                  </a:lnTo>
                  <a:lnTo>
                    <a:pt x="296" y="2"/>
                  </a:lnTo>
                  <a:lnTo>
                    <a:pt x="296" y="2"/>
                  </a:lnTo>
                  <a:close/>
                </a:path>
              </a:pathLst>
            </a:custGeom>
            <a:solidFill>
              <a:srgbClr val="B8B8D9"/>
            </a:solidFill>
            <a:ln w="9525">
              <a:noFill/>
              <a:round/>
              <a:headEnd/>
              <a:tailEnd/>
            </a:ln>
          </p:spPr>
          <p:txBody>
            <a:bodyPr/>
            <a:lstStyle/>
            <a:p>
              <a:endParaRPr lang="ar-SA"/>
            </a:p>
          </p:txBody>
        </p:sp>
        <p:sp>
          <p:nvSpPr>
            <p:cNvPr id="47157" name="Freeform 53"/>
            <p:cNvSpPr>
              <a:spLocks/>
            </p:cNvSpPr>
            <p:nvPr/>
          </p:nvSpPr>
          <p:spPr bwMode="auto">
            <a:xfrm>
              <a:off x="1410" y="1202"/>
              <a:ext cx="12" cy="22"/>
            </a:xfrm>
            <a:custGeom>
              <a:avLst/>
              <a:gdLst/>
              <a:ahLst/>
              <a:cxnLst>
                <a:cxn ang="0">
                  <a:pos x="12" y="0"/>
                </a:cxn>
                <a:cxn ang="0">
                  <a:pos x="3" y="8"/>
                </a:cxn>
                <a:cxn ang="0">
                  <a:pos x="0" y="22"/>
                </a:cxn>
                <a:cxn ang="0">
                  <a:pos x="3" y="19"/>
                </a:cxn>
                <a:cxn ang="0">
                  <a:pos x="9" y="11"/>
                </a:cxn>
                <a:cxn ang="0">
                  <a:pos x="11" y="2"/>
                </a:cxn>
                <a:cxn ang="0">
                  <a:pos x="12" y="0"/>
                </a:cxn>
                <a:cxn ang="0">
                  <a:pos x="12" y="0"/>
                </a:cxn>
              </a:cxnLst>
              <a:rect l="0" t="0" r="r" b="b"/>
              <a:pathLst>
                <a:path w="12" h="22">
                  <a:moveTo>
                    <a:pt x="12" y="0"/>
                  </a:moveTo>
                  <a:lnTo>
                    <a:pt x="3" y="8"/>
                  </a:lnTo>
                  <a:lnTo>
                    <a:pt x="0" y="22"/>
                  </a:lnTo>
                  <a:lnTo>
                    <a:pt x="3" y="19"/>
                  </a:lnTo>
                  <a:lnTo>
                    <a:pt x="9" y="11"/>
                  </a:lnTo>
                  <a:lnTo>
                    <a:pt x="11" y="2"/>
                  </a:lnTo>
                  <a:lnTo>
                    <a:pt x="12" y="0"/>
                  </a:lnTo>
                  <a:lnTo>
                    <a:pt x="12" y="0"/>
                  </a:lnTo>
                  <a:close/>
                </a:path>
              </a:pathLst>
            </a:custGeom>
            <a:solidFill>
              <a:srgbClr val="FFFFFF"/>
            </a:solidFill>
            <a:ln w="9525">
              <a:noFill/>
              <a:round/>
              <a:headEnd/>
              <a:tailEnd/>
            </a:ln>
          </p:spPr>
          <p:txBody>
            <a:bodyPr/>
            <a:lstStyle/>
            <a:p>
              <a:endParaRPr lang="ar-SA"/>
            </a:p>
          </p:txBody>
        </p:sp>
        <p:sp>
          <p:nvSpPr>
            <p:cNvPr id="47158" name="Freeform 54"/>
            <p:cNvSpPr>
              <a:spLocks/>
            </p:cNvSpPr>
            <p:nvPr/>
          </p:nvSpPr>
          <p:spPr bwMode="auto">
            <a:xfrm>
              <a:off x="1297" y="889"/>
              <a:ext cx="102" cy="34"/>
            </a:xfrm>
            <a:custGeom>
              <a:avLst/>
              <a:gdLst/>
              <a:ahLst/>
              <a:cxnLst>
                <a:cxn ang="0">
                  <a:pos x="49" y="0"/>
                </a:cxn>
                <a:cxn ang="0">
                  <a:pos x="52" y="3"/>
                </a:cxn>
                <a:cxn ang="0">
                  <a:pos x="62" y="5"/>
                </a:cxn>
                <a:cxn ang="0">
                  <a:pos x="71" y="7"/>
                </a:cxn>
                <a:cxn ang="0">
                  <a:pos x="82" y="9"/>
                </a:cxn>
                <a:cxn ang="0">
                  <a:pos x="89" y="9"/>
                </a:cxn>
                <a:cxn ang="0">
                  <a:pos x="96" y="12"/>
                </a:cxn>
                <a:cxn ang="0">
                  <a:pos x="102" y="18"/>
                </a:cxn>
                <a:cxn ang="0">
                  <a:pos x="102" y="29"/>
                </a:cxn>
                <a:cxn ang="0">
                  <a:pos x="83" y="22"/>
                </a:cxn>
                <a:cxn ang="0">
                  <a:pos x="67" y="14"/>
                </a:cxn>
                <a:cxn ang="0">
                  <a:pos x="47" y="11"/>
                </a:cxn>
                <a:cxn ang="0">
                  <a:pos x="32" y="22"/>
                </a:cxn>
                <a:cxn ang="0">
                  <a:pos x="23" y="16"/>
                </a:cxn>
                <a:cxn ang="0">
                  <a:pos x="14" y="20"/>
                </a:cxn>
                <a:cxn ang="0">
                  <a:pos x="7" y="25"/>
                </a:cxn>
                <a:cxn ang="0">
                  <a:pos x="5" y="34"/>
                </a:cxn>
                <a:cxn ang="0">
                  <a:pos x="1" y="23"/>
                </a:cxn>
                <a:cxn ang="0">
                  <a:pos x="0" y="12"/>
                </a:cxn>
                <a:cxn ang="0">
                  <a:pos x="11" y="9"/>
                </a:cxn>
                <a:cxn ang="0">
                  <a:pos x="23" y="9"/>
                </a:cxn>
                <a:cxn ang="0">
                  <a:pos x="36" y="5"/>
                </a:cxn>
                <a:cxn ang="0">
                  <a:pos x="49" y="0"/>
                </a:cxn>
                <a:cxn ang="0">
                  <a:pos x="49" y="0"/>
                </a:cxn>
              </a:cxnLst>
              <a:rect l="0" t="0" r="r" b="b"/>
              <a:pathLst>
                <a:path w="102" h="34">
                  <a:moveTo>
                    <a:pt x="49" y="0"/>
                  </a:moveTo>
                  <a:lnTo>
                    <a:pt x="52" y="3"/>
                  </a:lnTo>
                  <a:lnTo>
                    <a:pt x="62" y="5"/>
                  </a:lnTo>
                  <a:lnTo>
                    <a:pt x="71" y="7"/>
                  </a:lnTo>
                  <a:lnTo>
                    <a:pt x="82" y="9"/>
                  </a:lnTo>
                  <a:lnTo>
                    <a:pt x="89" y="9"/>
                  </a:lnTo>
                  <a:lnTo>
                    <a:pt x="96" y="12"/>
                  </a:lnTo>
                  <a:lnTo>
                    <a:pt x="102" y="18"/>
                  </a:lnTo>
                  <a:lnTo>
                    <a:pt x="102" y="29"/>
                  </a:lnTo>
                  <a:lnTo>
                    <a:pt x="83" y="22"/>
                  </a:lnTo>
                  <a:lnTo>
                    <a:pt x="67" y="14"/>
                  </a:lnTo>
                  <a:lnTo>
                    <a:pt x="47" y="11"/>
                  </a:lnTo>
                  <a:lnTo>
                    <a:pt x="32" y="22"/>
                  </a:lnTo>
                  <a:lnTo>
                    <a:pt x="23" y="16"/>
                  </a:lnTo>
                  <a:lnTo>
                    <a:pt x="14" y="20"/>
                  </a:lnTo>
                  <a:lnTo>
                    <a:pt x="7" y="25"/>
                  </a:lnTo>
                  <a:lnTo>
                    <a:pt x="5" y="34"/>
                  </a:lnTo>
                  <a:lnTo>
                    <a:pt x="1" y="23"/>
                  </a:lnTo>
                  <a:lnTo>
                    <a:pt x="0" y="12"/>
                  </a:lnTo>
                  <a:lnTo>
                    <a:pt x="11" y="9"/>
                  </a:lnTo>
                  <a:lnTo>
                    <a:pt x="23" y="9"/>
                  </a:lnTo>
                  <a:lnTo>
                    <a:pt x="36" y="5"/>
                  </a:lnTo>
                  <a:lnTo>
                    <a:pt x="49" y="0"/>
                  </a:lnTo>
                  <a:lnTo>
                    <a:pt x="49" y="0"/>
                  </a:lnTo>
                  <a:close/>
                </a:path>
              </a:pathLst>
            </a:custGeom>
            <a:solidFill>
              <a:srgbClr val="FFFFFF"/>
            </a:solidFill>
            <a:ln w="9525">
              <a:noFill/>
              <a:round/>
              <a:headEnd/>
              <a:tailEnd/>
            </a:ln>
          </p:spPr>
          <p:txBody>
            <a:bodyPr/>
            <a:lstStyle/>
            <a:p>
              <a:endParaRPr lang="ar-SA"/>
            </a:p>
          </p:txBody>
        </p:sp>
        <p:sp>
          <p:nvSpPr>
            <p:cNvPr id="47159" name="Freeform 55"/>
            <p:cNvSpPr>
              <a:spLocks/>
            </p:cNvSpPr>
            <p:nvPr/>
          </p:nvSpPr>
          <p:spPr bwMode="auto">
            <a:xfrm>
              <a:off x="1244" y="916"/>
              <a:ext cx="29" cy="47"/>
            </a:xfrm>
            <a:custGeom>
              <a:avLst/>
              <a:gdLst/>
              <a:ahLst/>
              <a:cxnLst>
                <a:cxn ang="0">
                  <a:pos x="14" y="0"/>
                </a:cxn>
                <a:cxn ang="0">
                  <a:pos x="22" y="0"/>
                </a:cxn>
                <a:cxn ang="0">
                  <a:pos x="27" y="5"/>
                </a:cxn>
                <a:cxn ang="0">
                  <a:pos x="27" y="11"/>
                </a:cxn>
                <a:cxn ang="0">
                  <a:pos x="29" y="18"/>
                </a:cxn>
                <a:cxn ang="0">
                  <a:pos x="23" y="33"/>
                </a:cxn>
                <a:cxn ang="0">
                  <a:pos x="22" y="47"/>
                </a:cxn>
                <a:cxn ang="0">
                  <a:pos x="12" y="47"/>
                </a:cxn>
                <a:cxn ang="0">
                  <a:pos x="5" y="47"/>
                </a:cxn>
                <a:cxn ang="0">
                  <a:pos x="0" y="33"/>
                </a:cxn>
                <a:cxn ang="0">
                  <a:pos x="1" y="20"/>
                </a:cxn>
                <a:cxn ang="0">
                  <a:pos x="5" y="7"/>
                </a:cxn>
                <a:cxn ang="0">
                  <a:pos x="14" y="0"/>
                </a:cxn>
                <a:cxn ang="0">
                  <a:pos x="14" y="0"/>
                </a:cxn>
              </a:cxnLst>
              <a:rect l="0" t="0" r="r" b="b"/>
              <a:pathLst>
                <a:path w="29" h="47">
                  <a:moveTo>
                    <a:pt x="14" y="0"/>
                  </a:moveTo>
                  <a:lnTo>
                    <a:pt x="22" y="0"/>
                  </a:lnTo>
                  <a:lnTo>
                    <a:pt x="27" y="5"/>
                  </a:lnTo>
                  <a:lnTo>
                    <a:pt x="27" y="11"/>
                  </a:lnTo>
                  <a:lnTo>
                    <a:pt x="29" y="18"/>
                  </a:lnTo>
                  <a:lnTo>
                    <a:pt x="23" y="33"/>
                  </a:lnTo>
                  <a:lnTo>
                    <a:pt x="22" y="47"/>
                  </a:lnTo>
                  <a:lnTo>
                    <a:pt x="12" y="47"/>
                  </a:lnTo>
                  <a:lnTo>
                    <a:pt x="5" y="47"/>
                  </a:lnTo>
                  <a:lnTo>
                    <a:pt x="0" y="33"/>
                  </a:lnTo>
                  <a:lnTo>
                    <a:pt x="1" y="20"/>
                  </a:lnTo>
                  <a:lnTo>
                    <a:pt x="5" y="7"/>
                  </a:lnTo>
                  <a:lnTo>
                    <a:pt x="14" y="0"/>
                  </a:lnTo>
                  <a:lnTo>
                    <a:pt x="14" y="0"/>
                  </a:lnTo>
                  <a:close/>
                </a:path>
              </a:pathLst>
            </a:custGeom>
            <a:solidFill>
              <a:srgbClr val="B8B8D9"/>
            </a:solidFill>
            <a:ln w="9525">
              <a:noFill/>
              <a:round/>
              <a:headEnd/>
              <a:tailEnd/>
            </a:ln>
          </p:spPr>
          <p:txBody>
            <a:bodyPr/>
            <a:lstStyle/>
            <a:p>
              <a:endParaRPr lang="ar-SA"/>
            </a:p>
          </p:txBody>
        </p:sp>
        <p:sp>
          <p:nvSpPr>
            <p:cNvPr id="47160" name="Freeform 56"/>
            <p:cNvSpPr>
              <a:spLocks/>
            </p:cNvSpPr>
            <p:nvPr/>
          </p:nvSpPr>
          <p:spPr bwMode="auto">
            <a:xfrm>
              <a:off x="1331" y="918"/>
              <a:ext cx="29" cy="16"/>
            </a:xfrm>
            <a:custGeom>
              <a:avLst/>
              <a:gdLst/>
              <a:ahLst/>
              <a:cxnLst>
                <a:cxn ang="0">
                  <a:pos x="0" y="0"/>
                </a:cxn>
                <a:cxn ang="0">
                  <a:pos x="4" y="3"/>
                </a:cxn>
                <a:cxn ang="0">
                  <a:pos x="15" y="7"/>
                </a:cxn>
                <a:cxn ang="0">
                  <a:pos x="22" y="9"/>
                </a:cxn>
                <a:cxn ang="0">
                  <a:pos x="29" y="16"/>
                </a:cxn>
                <a:cxn ang="0">
                  <a:pos x="24" y="14"/>
                </a:cxn>
                <a:cxn ang="0">
                  <a:pos x="15" y="14"/>
                </a:cxn>
                <a:cxn ang="0">
                  <a:pos x="6" y="14"/>
                </a:cxn>
                <a:cxn ang="0">
                  <a:pos x="2" y="14"/>
                </a:cxn>
                <a:cxn ang="0">
                  <a:pos x="0" y="5"/>
                </a:cxn>
                <a:cxn ang="0">
                  <a:pos x="0" y="0"/>
                </a:cxn>
                <a:cxn ang="0">
                  <a:pos x="0" y="0"/>
                </a:cxn>
              </a:cxnLst>
              <a:rect l="0" t="0" r="r" b="b"/>
              <a:pathLst>
                <a:path w="29" h="16">
                  <a:moveTo>
                    <a:pt x="0" y="0"/>
                  </a:moveTo>
                  <a:lnTo>
                    <a:pt x="4" y="3"/>
                  </a:lnTo>
                  <a:lnTo>
                    <a:pt x="15" y="7"/>
                  </a:lnTo>
                  <a:lnTo>
                    <a:pt x="22" y="9"/>
                  </a:lnTo>
                  <a:lnTo>
                    <a:pt x="29" y="16"/>
                  </a:lnTo>
                  <a:lnTo>
                    <a:pt x="24" y="14"/>
                  </a:lnTo>
                  <a:lnTo>
                    <a:pt x="15" y="14"/>
                  </a:lnTo>
                  <a:lnTo>
                    <a:pt x="6" y="14"/>
                  </a:lnTo>
                  <a:lnTo>
                    <a:pt x="2" y="14"/>
                  </a:lnTo>
                  <a:lnTo>
                    <a:pt x="0" y="5"/>
                  </a:lnTo>
                  <a:lnTo>
                    <a:pt x="0" y="0"/>
                  </a:lnTo>
                  <a:lnTo>
                    <a:pt x="0" y="0"/>
                  </a:lnTo>
                  <a:close/>
                </a:path>
              </a:pathLst>
            </a:custGeom>
            <a:solidFill>
              <a:srgbClr val="FFFFFF"/>
            </a:solidFill>
            <a:ln w="9525">
              <a:noFill/>
              <a:round/>
              <a:headEnd/>
              <a:tailEnd/>
            </a:ln>
          </p:spPr>
          <p:txBody>
            <a:bodyPr/>
            <a:lstStyle/>
            <a:p>
              <a:endParaRPr lang="ar-SA"/>
            </a:p>
          </p:txBody>
        </p:sp>
        <p:sp>
          <p:nvSpPr>
            <p:cNvPr id="47161" name="Freeform 57"/>
            <p:cNvSpPr>
              <a:spLocks/>
            </p:cNvSpPr>
            <p:nvPr/>
          </p:nvSpPr>
          <p:spPr bwMode="auto">
            <a:xfrm>
              <a:off x="1422" y="921"/>
              <a:ext cx="33" cy="28"/>
            </a:xfrm>
            <a:custGeom>
              <a:avLst/>
              <a:gdLst/>
              <a:ahLst/>
              <a:cxnLst>
                <a:cxn ang="0">
                  <a:pos x="26" y="0"/>
                </a:cxn>
                <a:cxn ang="0">
                  <a:pos x="33" y="10"/>
                </a:cxn>
                <a:cxn ang="0">
                  <a:pos x="28" y="22"/>
                </a:cxn>
                <a:cxn ang="0">
                  <a:pos x="15" y="28"/>
                </a:cxn>
                <a:cxn ang="0">
                  <a:pos x="4" y="24"/>
                </a:cxn>
                <a:cxn ang="0">
                  <a:pos x="0" y="13"/>
                </a:cxn>
                <a:cxn ang="0">
                  <a:pos x="0" y="10"/>
                </a:cxn>
                <a:cxn ang="0">
                  <a:pos x="2" y="6"/>
                </a:cxn>
                <a:cxn ang="0">
                  <a:pos x="8" y="6"/>
                </a:cxn>
                <a:cxn ang="0">
                  <a:pos x="17" y="6"/>
                </a:cxn>
                <a:cxn ang="0">
                  <a:pos x="26" y="4"/>
                </a:cxn>
                <a:cxn ang="0">
                  <a:pos x="26" y="0"/>
                </a:cxn>
                <a:cxn ang="0">
                  <a:pos x="26" y="0"/>
                </a:cxn>
              </a:cxnLst>
              <a:rect l="0" t="0" r="r" b="b"/>
              <a:pathLst>
                <a:path w="33" h="28">
                  <a:moveTo>
                    <a:pt x="26" y="0"/>
                  </a:moveTo>
                  <a:lnTo>
                    <a:pt x="33" y="10"/>
                  </a:lnTo>
                  <a:lnTo>
                    <a:pt x="28" y="22"/>
                  </a:lnTo>
                  <a:lnTo>
                    <a:pt x="15" y="28"/>
                  </a:lnTo>
                  <a:lnTo>
                    <a:pt x="4" y="24"/>
                  </a:lnTo>
                  <a:lnTo>
                    <a:pt x="0" y="13"/>
                  </a:lnTo>
                  <a:lnTo>
                    <a:pt x="0" y="10"/>
                  </a:lnTo>
                  <a:lnTo>
                    <a:pt x="2" y="6"/>
                  </a:lnTo>
                  <a:lnTo>
                    <a:pt x="8" y="6"/>
                  </a:lnTo>
                  <a:lnTo>
                    <a:pt x="17" y="6"/>
                  </a:lnTo>
                  <a:lnTo>
                    <a:pt x="26" y="4"/>
                  </a:lnTo>
                  <a:lnTo>
                    <a:pt x="26" y="0"/>
                  </a:lnTo>
                  <a:lnTo>
                    <a:pt x="26" y="0"/>
                  </a:lnTo>
                  <a:close/>
                </a:path>
              </a:pathLst>
            </a:custGeom>
            <a:solidFill>
              <a:srgbClr val="FFFFFF"/>
            </a:solidFill>
            <a:ln w="9525">
              <a:noFill/>
              <a:round/>
              <a:headEnd/>
              <a:tailEnd/>
            </a:ln>
          </p:spPr>
          <p:txBody>
            <a:bodyPr/>
            <a:lstStyle/>
            <a:p>
              <a:endParaRPr lang="ar-SA"/>
            </a:p>
          </p:txBody>
        </p:sp>
        <p:sp>
          <p:nvSpPr>
            <p:cNvPr id="47162" name="Freeform 58"/>
            <p:cNvSpPr>
              <a:spLocks/>
            </p:cNvSpPr>
            <p:nvPr/>
          </p:nvSpPr>
          <p:spPr bwMode="auto">
            <a:xfrm>
              <a:off x="1539" y="973"/>
              <a:ext cx="17" cy="45"/>
            </a:xfrm>
            <a:custGeom>
              <a:avLst/>
              <a:gdLst/>
              <a:ahLst/>
              <a:cxnLst>
                <a:cxn ang="0">
                  <a:pos x="13" y="0"/>
                </a:cxn>
                <a:cxn ang="0">
                  <a:pos x="15" y="9"/>
                </a:cxn>
                <a:cxn ang="0">
                  <a:pos x="17" y="23"/>
                </a:cxn>
                <a:cxn ang="0">
                  <a:pos x="13" y="36"/>
                </a:cxn>
                <a:cxn ang="0">
                  <a:pos x="7" y="45"/>
                </a:cxn>
                <a:cxn ang="0">
                  <a:pos x="9" y="32"/>
                </a:cxn>
                <a:cxn ang="0">
                  <a:pos x="4" y="20"/>
                </a:cxn>
                <a:cxn ang="0">
                  <a:pos x="0" y="12"/>
                </a:cxn>
                <a:cxn ang="0">
                  <a:pos x="0" y="7"/>
                </a:cxn>
                <a:cxn ang="0">
                  <a:pos x="4" y="1"/>
                </a:cxn>
                <a:cxn ang="0">
                  <a:pos x="13" y="0"/>
                </a:cxn>
                <a:cxn ang="0">
                  <a:pos x="13" y="0"/>
                </a:cxn>
              </a:cxnLst>
              <a:rect l="0" t="0" r="r" b="b"/>
              <a:pathLst>
                <a:path w="17" h="45">
                  <a:moveTo>
                    <a:pt x="13" y="0"/>
                  </a:moveTo>
                  <a:lnTo>
                    <a:pt x="15" y="9"/>
                  </a:lnTo>
                  <a:lnTo>
                    <a:pt x="17" y="23"/>
                  </a:lnTo>
                  <a:lnTo>
                    <a:pt x="13" y="36"/>
                  </a:lnTo>
                  <a:lnTo>
                    <a:pt x="7" y="45"/>
                  </a:lnTo>
                  <a:lnTo>
                    <a:pt x="9" y="32"/>
                  </a:lnTo>
                  <a:lnTo>
                    <a:pt x="4" y="20"/>
                  </a:lnTo>
                  <a:lnTo>
                    <a:pt x="0" y="12"/>
                  </a:lnTo>
                  <a:lnTo>
                    <a:pt x="0" y="7"/>
                  </a:lnTo>
                  <a:lnTo>
                    <a:pt x="4" y="1"/>
                  </a:lnTo>
                  <a:lnTo>
                    <a:pt x="13" y="0"/>
                  </a:lnTo>
                  <a:lnTo>
                    <a:pt x="13" y="0"/>
                  </a:lnTo>
                  <a:close/>
                </a:path>
              </a:pathLst>
            </a:custGeom>
            <a:solidFill>
              <a:srgbClr val="FFFFFF"/>
            </a:solidFill>
            <a:ln w="9525">
              <a:noFill/>
              <a:round/>
              <a:headEnd/>
              <a:tailEnd/>
            </a:ln>
          </p:spPr>
          <p:txBody>
            <a:bodyPr/>
            <a:lstStyle/>
            <a:p>
              <a:endParaRPr lang="ar-SA"/>
            </a:p>
          </p:txBody>
        </p:sp>
        <p:sp>
          <p:nvSpPr>
            <p:cNvPr id="47163" name="Freeform 59"/>
            <p:cNvSpPr>
              <a:spLocks/>
            </p:cNvSpPr>
            <p:nvPr/>
          </p:nvSpPr>
          <p:spPr bwMode="auto">
            <a:xfrm>
              <a:off x="1506" y="1018"/>
              <a:ext cx="35" cy="77"/>
            </a:xfrm>
            <a:custGeom>
              <a:avLst/>
              <a:gdLst/>
              <a:ahLst/>
              <a:cxnLst>
                <a:cxn ang="0">
                  <a:pos x="26" y="0"/>
                </a:cxn>
                <a:cxn ang="0">
                  <a:pos x="28" y="0"/>
                </a:cxn>
                <a:cxn ang="0">
                  <a:pos x="35" y="2"/>
                </a:cxn>
                <a:cxn ang="0">
                  <a:pos x="28" y="13"/>
                </a:cxn>
                <a:cxn ang="0">
                  <a:pos x="29" y="29"/>
                </a:cxn>
                <a:cxn ang="0">
                  <a:pos x="28" y="44"/>
                </a:cxn>
                <a:cxn ang="0">
                  <a:pos x="19" y="58"/>
                </a:cxn>
                <a:cxn ang="0">
                  <a:pos x="11" y="66"/>
                </a:cxn>
                <a:cxn ang="0">
                  <a:pos x="8" y="77"/>
                </a:cxn>
                <a:cxn ang="0">
                  <a:pos x="4" y="73"/>
                </a:cxn>
                <a:cxn ang="0">
                  <a:pos x="0" y="71"/>
                </a:cxn>
                <a:cxn ang="0">
                  <a:pos x="9" y="53"/>
                </a:cxn>
                <a:cxn ang="0">
                  <a:pos x="15" y="35"/>
                </a:cxn>
                <a:cxn ang="0">
                  <a:pos x="17" y="15"/>
                </a:cxn>
                <a:cxn ang="0">
                  <a:pos x="26" y="0"/>
                </a:cxn>
                <a:cxn ang="0">
                  <a:pos x="26" y="0"/>
                </a:cxn>
              </a:cxnLst>
              <a:rect l="0" t="0" r="r" b="b"/>
              <a:pathLst>
                <a:path w="35" h="77">
                  <a:moveTo>
                    <a:pt x="26" y="0"/>
                  </a:moveTo>
                  <a:lnTo>
                    <a:pt x="28" y="0"/>
                  </a:lnTo>
                  <a:lnTo>
                    <a:pt x="35" y="2"/>
                  </a:lnTo>
                  <a:lnTo>
                    <a:pt x="28" y="13"/>
                  </a:lnTo>
                  <a:lnTo>
                    <a:pt x="29" y="29"/>
                  </a:lnTo>
                  <a:lnTo>
                    <a:pt x="28" y="44"/>
                  </a:lnTo>
                  <a:lnTo>
                    <a:pt x="19" y="58"/>
                  </a:lnTo>
                  <a:lnTo>
                    <a:pt x="11" y="66"/>
                  </a:lnTo>
                  <a:lnTo>
                    <a:pt x="8" y="77"/>
                  </a:lnTo>
                  <a:lnTo>
                    <a:pt x="4" y="73"/>
                  </a:lnTo>
                  <a:lnTo>
                    <a:pt x="0" y="71"/>
                  </a:lnTo>
                  <a:lnTo>
                    <a:pt x="9" y="53"/>
                  </a:lnTo>
                  <a:lnTo>
                    <a:pt x="15" y="35"/>
                  </a:lnTo>
                  <a:lnTo>
                    <a:pt x="17" y="15"/>
                  </a:lnTo>
                  <a:lnTo>
                    <a:pt x="26" y="0"/>
                  </a:lnTo>
                  <a:lnTo>
                    <a:pt x="26" y="0"/>
                  </a:lnTo>
                  <a:close/>
                </a:path>
              </a:pathLst>
            </a:custGeom>
            <a:solidFill>
              <a:srgbClr val="FFFFFF"/>
            </a:solidFill>
            <a:ln w="9525">
              <a:noFill/>
              <a:round/>
              <a:headEnd/>
              <a:tailEnd/>
            </a:ln>
          </p:spPr>
          <p:txBody>
            <a:bodyPr/>
            <a:lstStyle/>
            <a:p>
              <a:endParaRPr lang="ar-SA"/>
            </a:p>
          </p:txBody>
        </p:sp>
        <p:sp>
          <p:nvSpPr>
            <p:cNvPr id="47164" name="Freeform 60"/>
            <p:cNvSpPr>
              <a:spLocks/>
            </p:cNvSpPr>
            <p:nvPr/>
          </p:nvSpPr>
          <p:spPr bwMode="auto">
            <a:xfrm>
              <a:off x="1457" y="1155"/>
              <a:ext cx="6" cy="4"/>
            </a:xfrm>
            <a:custGeom>
              <a:avLst/>
              <a:gdLst/>
              <a:ahLst/>
              <a:cxnLst>
                <a:cxn ang="0">
                  <a:pos x="0" y="0"/>
                </a:cxn>
                <a:cxn ang="0">
                  <a:pos x="6" y="0"/>
                </a:cxn>
                <a:cxn ang="0">
                  <a:pos x="4" y="4"/>
                </a:cxn>
                <a:cxn ang="0">
                  <a:pos x="0" y="4"/>
                </a:cxn>
                <a:cxn ang="0">
                  <a:pos x="0" y="0"/>
                </a:cxn>
                <a:cxn ang="0">
                  <a:pos x="0" y="0"/>
                </a:cxn>
              </a:cxnLst>
              <a:rect l="0" t="0" r="r" b="b"/>
              <a:pathLst>
                <a:path w="6" h="4">
                  <a:moveTo>
                    <a:pt x="0" y="0"/>
                  </a:moveTo>
                  <a:lnTo>
                    <a:pt x="6" y="0"/>
                  </a:lnTo>
                  <a:lnTo>
                    <a:pt x="4" y="4"/>
                  </a:lnTo>
                  <a:lnTo>
                    <a:pt x="0" y="4"/>
                  </a:lnTo>
                  <a:lnTo>
                    <a:pt x="0" y="0"/>
                  </a:lnTo>
                  <a:lnTo>
                    <a:pt x="0" y="0"/>
                  </a:lnTo>
                  <a:close/>
                </a:path>
              </a:pathLst>
            </a:custGeom>
            <a:solidFill>
              <a:srgbClr val="FFFFFF"/>
            </a:solidFill>
            <a:ln w="9525">
              <a:noFill/>
              <a:round/>
              <a:headEnd/>
              <a:tailEnd/>
            </a:ln>
          </p:spPr>
          <p:txBody>
            <a:bodyPr/>
            <a:lstStyle/>
            <a:p>
              <a:endParaRPr lang="ar-SA"/>
            </a:p>
          </p:txBody>
        </p:sp>
        <p:sp>
          <p:nvSpPr>
            <p:cNvPr id="47165" name="Freeform 61"/>
            <p:cNvSpPr>
              <a:spLocks/>
            </p:cNvSpPr>
            <p:nvPr/>
          </p:nvSpPr>
          <p:spPr bwMode="auto">
            <a:xfrm>
              <a:off x="999" y="839"/>
              <a:ext cx="609" cy="549"/>
            </a:xfrm>
            <a:custGeom>
              <a:avLst/>
              <a:gdLst/>
              <a:ahLst/>
              <a:cxnLst>
                <a:cxn ang="0">
                  <a:pos x="0" y="110"/>
                </a:cxn>
                <a:cxn ang="0">
                  <a:pos x="71" y="79"/>
                </a:cxn>
                <a:cxn ang="0">
                  <a:pos x="164" y="42"/>
                </a:cxn>
                <a:cxn ang="0">
                  <a:pos x="243" y="24"/>
                </a:cxn>
                <a:cxn ang="0">
                  <a:pos x="314" y="8"/>
                </a:cxn>
                <a:cxn ang="0">
                  <a:pos x="378" y="0"/>
                </a:cxn>
                <a:cxn ang="0">
                  <a:pos x="433" y="6"/>
                </a:cxn>
                <a:cxn ang="0">
                  <a:pos x="495" y="28"/>
                </a:cxn>
                <a:cxn ang="0">
                  <a:pos x="527" y="46"/>
                </a:cxn>
                <a:cxn ang="0">
                  <a:pos x="557" y="73"/>
                </a:cxn>
                <a:cxn ang="0">
                  <a:pos x="597" y="121"/>
                </a:cxn>
                <a:cxn ang="0">
                  <a:pos x="609" y="168"/>
                </a:cxn>
                <a:cxn ang="0">
                  <a:pos x="606" y="221"/>
                </a:cxn>
                <a:cxn ang="0">
                  <a:pos x="593" y="267"/>
                </a:cxn>
                <a:cxn ang="0">
                  <a:pos x="569" y="309"/>
                </a:cxn>
                <a:cxn ang="0">
                  <a:pos x="526" y="351"/>
                </a:cxn>
                <a:cxn ang="0">
                  <a:pos x="480" y="387"/>
                </a:cxn>
                <a:cxn ang="0">
                  <a:pos x="418" y="433"/>
                </a:cxn>
                <a:cxn ang="0">
                  <a:pos x="360" y="465"/>
                </a:cxn>
                <a:cxn ang="0">
                  <a:pos x="301" y="493"/>
                </a:cxn>
                <a:cxn ang="0">
                  <a:pos x="150" y="549"/>
                </a:cxn>
                <a:cxn ang="0">
                  <a:pos x="97" y="425"/>
                </a:cxn>
                <a:cxn ang="0">
                  <a:pos x="115" y="420"/>
                </a:cxn>
                <a:cxn ang="0">
                  <a:pos x="164" y="518"/>
                </a:cxn>
                <a:cxn ang="0">
                  <a:pos x="215" y="502"/>
                </a:cxn>
                <a:cxn ang="0">
                  <a:pos x="314" y="462"/>
                </a:cxn>
                <a:cxn ang="0">
                  <a:pos x="389" y="423"/>
                </a:cxn>
                <a:cxn ang="0">
                  <a:pos x="465" y="369"/>
                </a:cxn>
                <a:cxn ang="0">
                  <a:pos x="515" y="332"/>
                </a:cxn>
                <a:cxn ang="0">
                  <a:pos x="536" y="312"/>
                </a:cxn>
                <a:cxn ang="0">
                  <a:pos x="560" y="285"/>
                </a:cxn>
                <a:cxn ang="0">
                  <a:pos x="580" y="247"/>
                </a:cxn>
                <a:cxn ang="0">
                  <a:pos x="586" y="219"/>
                </a:cxn>
                <a:cxn ang="0">
                  <a:pos x="586" y="188"/>
                </a:cxn>
                <a:cxn ang="0">
                  <a:pos x="577" y="135"/>
                </a:cxn>
                <a:cxn ang="0">
                  <a:pos x="566" y="115"/>
                </a:cxn>
                <a:cxn ang="0">
                  <a:pos x="546" y="92"/>
                </a:cxn>
                <a:cxn ang="0">
                  <a:pos x="522" y="70"/>
                </a:cxn>
                <a:cxn ang="0">
                  <a:pos x="498" y="55"/>
                </a:cxn>
                <a:cxn ang="0">
                  <a:pos x="451" y="33"/>
                </a:cxn>
                <a:cxn ang="0">
                  <a:pos x="402" y="24"/>
                </a:cxn>
                <a:cxn ang="0">
                  <a:pos x="350" y="22"/>
                </a:cxn>
                <a:cxn ang="0">
                  <a:pos x="272" y="33"/>
                </a:cxn>
                <a:cxn ang="0">
                  <a:pos x="172" y="64"/>
                </a:cxn>
                <a:cxn ang="0">
                  <a:pos x="62" y="103"/>
                </a:cxn>
                <a:cxn ang="0">
                  <a:pos x="20" y="123"/>
                </a:cxn>
                <a:cxn ang="0">
                  <a:pos x="26" y="232"/>
                </a:cxn>
                <a:cxn ang="0">
                  <a:pos x="2" y="248"/>
                </a:cxn>
                <a:cxn ang="0">
                  <a:pos x="0" y="110"/>
                </a:cxn>
                <a:cxn ang="0">
                  <a:pos x="0" y="110"/>
                </a:cxn>
              </a:cxnLst>
              <a:rect l="0" t="0" r="r" b="b"/>
              <a:pathLst>
                <a:path w="609" h="549">
                  <a:moveTo>
                    <a:pt x="0" y="110"/>
                  </a:moveTo>
                  <a:lnTo>
                    <a:pt x="71" y="79"/>
                  </a:lnTo>
                  <a:lnTo>
                    <a:pt x="164" y="42"/>
                  </a:lnTo>
                  <a:lnTo>
                    <a:pt x="243" y="24"/>
                  </a:lnTo>
                  <a:lnTo>
                    <a:pt x="314" y="8"/>
                  </a:lnTo>
                  <a:lnTo>
                    <a:pt x="378" y="0"/>
                  </a:lnTo>
                  <a:lnTo>
                    <a:pt x="433" y="6"/>
                  </a:lnTo>
                  <a:lnTo>
                    <a:pt x="495" y="28"/>
                  </a:lnTo>
                  <a:lnTo>
                    <a:pt x="527" y="46"/>
                  </a:lnTo>
                  <a:lnTo>
                    <a:pt x="557" y="73"/>
                  </a:lnTo>
                  <a:lnTo>
                    <a:pt x="597" y="121"/>
                  </a:lnTo>
                  <a:lnTo>
                    <a:pt x="609" y="168"/>
                  </a:lnTo>
                  <a:lnTo>
                    <a:pt x="606" y="221"/>
                  </a:lnTo>
                  <a:lnTo>
                    <a:pt x="593" y="267"/>
                  </a:lnTo>
                  <a:lnTo>
                    <a:pt x="569" y="309"/>
                  </a:lnTo>
                  <a:lnTo>
                    <a:pt x="526" y="351"/>
                  </a:lnTo>
                  <a:lnTo>
                    <a:pt x="480" y="387"/>
                  </a:lnTo>
                  <a:lnTo>
                    <a:pt x="418" y="433"/>
                  </a:lnTo>
                  <a:lnTo>
                    <a:pt x="360" y="465"/>
                  </a:lnTo>
                  <a:lnTo>
                    <a:pt x="301" y="493"/>
                  </a:lnTo>
                  <a:lnTo>
                    <a:pt x="150" y="549"/>
                  </a:lnTo>
                  <a:lnTo>
                    <a:pt x="97" y="425"/>
                  </a:lnTo>
                  <a:lnTo>
                    <a:pt x="115" y="420"/>
                  </a:lnTo>
                  <a:lnTo>
                    <a:pt x="164" y="518"/>
                  </a:lnTo>
                  <a:lnTo>
                    <a:pt x="215" y="502"/>
                  </a:lnTo>
                  <a:lnTo>
                    <a:pt x="314" y="462"/>
                  </a:lnTo>
                  <a:lnTo>
                    <a:pt x="389" y="423"/>
                  </a:lnTo>
                  <a:lnTo>
                    <a:pt x="465" y="369"/>
                  </a:lnTo>
                  <a:lnTo>
                    <a:pt x="515" y="332"/>
                  </a:lnTo>
                  <a:lnTo>
                    <a:pt x="536" y="312"/>
                  </a:lnTo>
                  <a:lnTo>
                    <a:pt x="560" y="285"/>
                  </a:lnTo>
                  <a:lnTo>
                    <a:pt x="580" y="247"/>
                  </a:lnTo>
                  <a:lnTo>
                    <a:pt x="586" y="219"/>
                  </a:lnTo>
                  <a:lnTo>
                    <a:pt x="586" y="188"/>
                  </a:lnTo>
                  <a:lnTo>
                    <a:pt x="577" y="135"/>
                  </a:lnTo>
                  <a:lnTo>
                    <a:pt x="566" y="115"/>
                  </a:lnTo>
                  <a:lnTo>
                    <a:pt x="546" y="92"/>
                  </a:lnTo>
                  <a:lnTo>
                    <a:pt x="522" y="70"/>
                  </a:lnTo>
                  <a:lnTo>
                    <a:pt x="498" y="55"/>
                  </a:lnTo>
                  <a:lnTo>
                    <a:pt x="451" y="33"/>
                  </a:lnTo>
                  <a:lnTo>
                    <a:pt x="402" y="24"/>
                  </a:lnTo>
                  <a:lnTo>
                    <a:pt x="350" y="22"/>
                  </a:lnTo>
                  <a:lnTo>
                    <a:pt x="272" y="33"/>
                  </a:lnTo>
                  <a:lnTo>
                    <a:pt x="172" y="64"/>
                  </a:lnTo>
                  <a:lnTo>
                    <a:pt x="62" y="103"/>
                  </a:lnTo>
                  <a:lnTo>
                    <a:pt x="20" y="123"/>
                  </a:lnTo>
                  <a:lnTo>
                    <a:pt x="26" y="232"/>
                  </a:lnTo>
                  <a:lnTo>
                    <a:pt x="2" y="248"/>
                  </a:lnTo>
                  <a:lnTo>
                    <a:pt x="0" y="110"/>
                  </a:lnTo>
                  <a:lnTo>
                    <a:pt x="0" y="110"/>
                  </a:lnTo>
                  <a:close/>
                </a:path>
              </a:pathLst>
            </a:custGeom>
            <a:solidFill>
              <a:srgbClr val="000000"/>
            </a:solidFill>
            <a:ln w="9525">
              <a:noFill/>
              <a:round/>
              <a:headEnd/>
              <a:tailEnd/>
            </a:ln>
          </p:spPr>
          <p:txBody>
            <a:bodyPr/>
            <a:lstStyle/>
            <a:p>
              <a:endParaRPr lang="ar-SA"/>
            </a:p>
          </p:txBody>
        </p:sp>
        <p:sp>
          <p:nvSpPr>
            <p:cNvPr id="47166" name="Freeform 62"/>
            <p:cNvSpPr>
              <a:spLocks/>
            </p:cNvSpPr>
            <p:nvPr/>
          </p:nvSpPr>
          <p:spPr bwMode="auto">
            <a:xfrm>
              <a:off x="1001" y="949"/>
              <a:ext cx="472" cy="334"/>
            </a:xfrm>
            <a:custGeom>
              <a:avLst/>
              <a:gdLst/>
              <a:ahLst/>
              <a:cxnLst>
                <a:cxn ang="0">
                  <a:pos x="7" y="117"/>
                </a:cxn>
                <a:cxn ang="0">
                  <a:pos x="95" y="69"/>
                </a:cxn>
                <a:cxn ang="0">
                  <a:pos x="175" y="34"/>
                </a:cxn>
                <a:cxn ang="0">
                  <a:pos x="270" y="3"/>
                </a:cxn>
                <a:cxn ang="0">
                  <a:pos x="323" y="0"/>
                </a:cxn>
                <a:cxn ang="0">
                  <a:pos x="370" y="5"/>
                </a:cxn>
                <a:cxn ang="0">
                  <a:pos x="407" y="14"/>
                </a:cxn>
                <a:cxn ang="0">
                  <a:pos x="443" y="36"/>
                </a:cxn>
                <a:cxn ang="0">
                  <a:pos x="465" y="64"/>
                </a:cxn>
                <a:cxn ang="0">
                  <a:pos x="472" y="95"/>
                </a:cxn>
                <a:cxn ang="0">
                  <a:pos x="472" y="117"/>
                </a:cxn>
                <a:cxn ang="0">
                  <a:pos x="467" y="137"/>
                </a:cxn>
                <a:cxn ang="0">
                  <a:pos x="452" y="166"/>
                </a:cxn>
                <a:cxn ang="0">
                  <a:pos x="432" y="188"/>
                </a:cxn>
                <a:cxn ang="0">
                  <a:pos x="410" y="204"/>
                </a:cxn>
                <a:cxn ang="0">
                  <a:pos x="358" y="230"/>
                </a:cxn>
                <a:cxn ang="0">
                  <a:pos x="261" y="270"/>
                </a:cxn>
                <a:cxn ang="0">
                  <a:pos x="102" y="334"/>
                </a:cxn>
                <a:cxn ang="0">
                  <a:pos x="91" y="312"/>
                </a:cxn>
                <a:cxn ang="0">
                  <a:pos x="257" y="248"/>
                </a:cxn>
                <a:cxn ang="0">
                  <a:pos x="356" y="206"/>
                </a:cxn>
                <a:cxn ang="0">
                  <a:pos x="410" y="179"/>
                </a:cxn>
                <a:cxn ang="0">
                  <a:pos x="438" y="148"/>
                </a:cxn>
                <a:cxn ang="0">
                  <a:pos x="445" y="127"/>
                </a:cxn>
                <a:cxn ang="0">
                  <a:pos x="451" y="106"/>
                </a:cxn>
                <a:cxn ang="0">
                  <a:pos x="449" y="80"/>
                </a:cxn>
                <a:cxn ang="0">
                  <a:pos x="441" y="64"/>
                </a:cxn>
                <a:cxn ang="0">
                  <a:pos x="412" y="38"/>
                </a:cxn>
                <a:cxn ang="0">
                  <a:pos x="374" y="25"/>
                </a:cxn>
                <a:cxn ang="0">
                  <a:pos x="328" y="22"/>
                </a:cxn>
                <a:cxn ang="0">
                  <a:pos x="265" y="29"/>
                </a:cxn>
                <a:cxn ang="0">
                  <a:pos x="195" y="49"/>
                </a:cxn>
                <a:cxn ang="0">
                  <a:pos x="13" y="140"/>
                </a:cxn>
                <a:cxn ang="0">
                  <a:pos x="0" y="122"/>
                </a:cxn>
                <a:cxn ang="0">
                  <a:pos x="7" y="117"/>
                </a:cxn>
                <a:cxn ang="0">
                  <a:pos x="7" y="117"/>
                </a:cxn>
              </a:cxnLst>
              <a:rect l="0" t="0" r="r" b="b"/>
              <a:pathLst>
                <a:path w="472" h="334">
                  <a:moveTo>
                    <a:pt x="7" y="117"/>
                  </a:moveTo>
                  <a:lnTo>
                    <a:pt x="95" y="69"/>
                  </a:lnTo>
                  <a:lnTo>
                    <a:pt x="175" y="34"/>
                  </a:lnTo>
                  <a:lnTo>
                    <a:pt x="270" y="3"/>
                  </a:lnTo>
                  <a:lnTo>
                    <a:pt x="323" y="0"/>
                  </a:lnTo>
                  <a:lnTo>
                    <a:pt x="370" y="5"/>
                  </a:lnTo>
                  <a:lnTo>
                    <a:pt x="407" y="14"/>
                  </a:lnTo>
                  <a:lnTo>
                    <a:pt x="443" y="36"/>
                  </a:lnTo>
                  <a:lnTo>
                    <a:pt x="465" y="64"/>
                  </a:lnTo>
                  <a:lnTo>
                    <a:pt x="472" y="95"/>
                  </a:lnTo>
                  <a:lnTo>
                    <a:pt x="472" y="117"/>
                  </a:lnTo>
                  <a:lnTo>
                    <a:pt x="467" y="137"/>
                  </a:lnTo>
                  <a:lnTo>
                    <a:pt x="452" y="166"/>
                  </a:lnTo>
                  <a:lnTo>
                    <a:pt x="432" y="188"/>
                  </a:lnTo>
                  <a:lnTo>
                    <a:pt x="410" y="204"/>
                  </a:lnTo>
                  <a:lnTo>
                    <a:pt x="358" y="230"/>
                  </a:lnTo>
                  <a:lnTo>
                    <a:pt x="261" y="270"/>
                  </a:lnTo>
                  <a:lnTo>
                    <a:pt x="102" y="334"/>
                  </a:lnTo>
                  <a:lnTo>
                    <a:pt x="91" y="312"/>
                  </a:lnTo>
                  <a:lnTo>
                    <a:pt x="257" y="248"/>
                  </a:lnTo>
                  <a:lnTo>
                    <a:pt x="356" y="206"/>
                  </a:lnTo>
                  <a:lnTo>
                    <a:pt x="410" y="179"/>
                  </a:lnTo>
                  <a:lnTo>
                    <a:pt x="438" y="148"/>
                  </a:lnTo>
                  <a:lnTo>
                    <a:pt x="445" y="127"/>
                  </a:lnTo>
                  <a:lnTo>
                    <a:pt x="451" y="106"/>
                  </a:lnTo>
                  <a:lnTo>
                    <a:pt x="449" y="80"/>
                  </a:lnTo>
                  <a:lnTo>
                    <a:pt x="441" y="64"/>
                  </a:lnTo>
                  <a:lnTo>
                    <a:pt x="412" y="38"/>
                  </a:lnTo>
                  <a:lnTo>
                    <a:pt x="374" y="25"/>
                  </a:lnTo>
                  <a:lnTo>
                    <a:pt x="328" y="22"/>
                  </a:lnTo>
                  <a:lnTo>
                    <a:pt x="265" y="29"/>
                  </a:lnTo>
                  <a:lnTo>
                    <a:pt x="195" y="49"/>
                  </a:lnTo>
                  <a:lnTo>
                    <a:pt x="13" y="140"/>
                  </a:lnTo>
                  <a:lnTo>
                    <a:pt x="0" y="122"/>
                  </a:lnTo>
                  <a:lnTo>
                    <a:pt x="7" y="117"/>
                  </a:lnTo>
                  <a:lnTo>
                    <a:pt x="7" y="117"/>
                  </a:lnTo>
                  <a:close/>
                </a:path>
              </a:pathLst>
            </a:custGeom>
            <a:solidFill>
              <a:srgbClr val="000000"/>
            </a:solidFill>
            <a:ln w="9525">
              <a:noFill/>
              <a:round/>
              <a:headEnd/>
              <a:tailEnd/>
            </a:ln>
          </p:spPr>
          <p:txBody>
            <a:bodyPr/>
            <a:lstStyle/>
            <a:p>
              <a:endParaRPr lang="ar-SA"/>
            </a:p>
          </p:txBody>
        </p:sp>
        <p:sp>
          <p:nvSpPr>
            <p:cNvPr id="47167" name="Freeform 63"/>
            <p:cNvSpPr>
              <a:spLocks/>
            </p:cNvSpPr>
            <p:nvPr/>
          </p:nvSpPr>
          <p:spPr bwMode="auto">
            <a:xfrm>
              <a:off x="1001" y="1018"/>
              <a:ext cx="436" cy="120"/>
            </a:xfrm>
            <a:custGeom>
              <a:avLst/>
              <a:gdLst/>
              <a:ahLst/>
              <a:cxnLst>
                <a:cxn ang="0">
                  <a:pos x="0" y="69"/>
                </a:cxn>
                <a:cxn ang="0">
                  <a:pos x="60" y="117"/>
                </a:cxn>
                <a:cxn ang="0">
                  <a:pos x="119" y="82"/>
                </a:cxn>
                <a:cxn ang="0">
                  <a:pos x="193" y="49"/>
                </a:cxn>
                <a:cxn ang="0">
                  <a:pos x="259" y="29"/>
                </a:cxn>
                <a:cxn ang="0">
                  <a:pos x="314" y="24"/>
                </a:cxn>
                <a:cxn ang="0">
                  <a:pos x="358" y="27"/>
                </a:cxn>
                <a:cxn ang="0">
                  <a:pos x="387" y="38"/>
                </a:cxn>
                <a:cxn ang="0">
                  <a:pos x="405" y="58"/>
                </a:cxn>
                <a:cxn ang="0">
                  <a:pos x="414" y="86"/>
                </a:cxn>
                <a:cxn ang="0">
                  <a:pos x="412" y="120"/>
                </a:cxn>
                <a:cxn ang="0">
                  <a:pos x="436" y="97"/>
                </a:cxn>
                <a:cxn ang="0">
                  <a:pos x="431" y="64"/>
                </a:cxn>
                <a:cxn ang="0">
                  <a:pos x="407" y="29"/>
                </a:cxn>
                <a:cxn ang="0">
                  <a:pos x="372" y="9"/>
                </a:cxn>
                <a:cxn ang="0">
                  <a:pos x="330" y="0"/>
                </a:cxn>
                <a:cxn ang="0">
                  <a:pos x="279" y="2"/>
                </a:cxn>
                <a:cxn ang="0">
                  <a:pos x="221" y="15"/>
                </a:cxn>
                <a:cxn ang="0">
                  <a:pos x="168" y="35"/>
                </a:cxn>
                <a:cxn ang="0">
                  <a:pos x="62" y="88"/>
                </a:cxn>
                <a:cxn ang="0">
                  <a:pos x="20" y="55"/>
                </a:cxn>
                <a:cxn ang="0">
                  <a:pos x="0" y="69"/>
                </a:cxn>
                <a:cxn ang="0">
                  <a:pos x="0" y="69"/>
                </a:cxn>
              </a:cxnLst>
              <a:rect l="0" t="0" r="r" b="b"/>
              <a:pathLst>
                <a:path w="436" h="120">
                  <a:moveTo>
                    <a:pt x="0" y="69"/>
                  </a:moveTo>
                  <a:lnTo>
                    <a:pt x="60" y="117"/>
                  </a:lnTo>
                  <a:lnTo>
                    <a:pt x="119" y="82"/>
                  </a:lnTo>
                  <a:lnTo>
                    <a:pt x="193" y="49"/>
                  </a:lnTo>
                  <a:lnTo>
                    <a:pt x="259" y="29"/>
                  </a:lnTo>
                  <a:lnTo>
                    <a:pt x="314" y="24"/>
                  </a:lnTo>
                  <a:lnTo>
                    <a:pt x="358" y="27"/>
                  </a:lnTo>
                  <a:lnTo>
                    <a:pt x="387" y="38"/>
                  </a:lnTo>
                  <a:lnTo>
                    <a:pt x="405" y="58"/>
                  </a:lnTo>
                  <a:lnTo>
                    <a:pt x="414" y="86"/>
                  </a:lnTo>
                  <a:lnTo>
                    <a:pt x="412" y="120"/>
                  </a:lnTo>
                  <a:lnTo>
                    <a:pt x="436" y="97"/>
                  </a:lnTo>
                  <a:lnTo>
                    <a:pt x="431" y="64"/>
                  </a:lnTo>
                  <a:lnTo>
                    <a:pt x="407" y="29"/>
                  </a:lnTo>
                  <a:lnTo>
                    <a:pt x="372" y="9"/>
                  </a:lnTo>
                  <a:lnTo>
                    <a:pt x="330" y="0"/>
                  </a:lnTo>
                  <a:lnTo>
                    <a:pt x="279" y="2"/>
                  </a:lnTo>
                  <a:lnTo>
                    <a:pt x="221" y="15"/>
                  </a:lnTo>
                  <a:lnTo>
                    <a:pt x="168" y="35"/>
                  </a:lnTo>
                  <a:lnTo>
                    <a:pt x="62" y="88"/>
                  </a:lnTo>
                  <a:lnTo>
                    <a:pt x="20" y="55"/>
                  </a:lnTo>
                  <a:lnTo>
                    <a:pt x="0" y="69"/>
                  </a:lnTo>
                  <a:lnTo>
                    <a:pt x="0" y="69"/>
                  </a:lnTo>
                  <a:close/>
                </a:path>
              </a:pathLst>
            </a:custGeom>
            <a:solidFill>
              <a:srgbClr val="000000"/>
            </a:solidFill>
            <a:ln w="9525">
              <a:noFill/>
              <a:round/>
              <a:headEnd/>
              <a:tailEnd/>
            </a:ln>
          </p:spPr>
          <p:txBody>
            <a:bodyPr/>
            <a:lstStyle/>
            <a:p>
              <a:endParaRPr lang="ar-SA"/>
            </a:p>
          </p:txBody>
        </p:sp>
        <p:sp>
          <p:nvSpPr>
            <p:cNvPr id="47168" name="Freeform 64"/>
            <p:cNvSpPr>
              <a:spLocks/>
            </p:cNvSpPr>
            <p:nvPr/>
          </p:nvSpPr>
          <p:spPr bwMode="auto">
            <a:xfrm>
              <a:off x="1116" y="1016"/>
              <a:ext cx="69" cy="55"/>
            </a:xfrm>
            <a:custGeom>
              <a:avLst/>
              <a:gdLst/>
              <a:ahLst/>
              <a:cxnLst>
                <a:cxn ang="0">
                  <a:pos x="16" y="0"/>
                </a:cxn>
                <a:cxn ang="0">
                  <a:pos x="69" y="48"/>
                </a:cxn>
                <a:cxn ang="0">
                  <a:pos x="47" y="55"/>
                </a:cxn>
                <a:cxn ang="0">
                  <a:pos x="0" y="11"/>
                </a:cxn>
                <a:cxn ang="0">
                  <a:pos x="16" y="0"/>
                </a:cxn>
                <a:cxn ang="0">
                  <a:pos x="16" y="0"/>
                </a:cxn>
              </a:cxnLst>
              <a:rect l="0" t="0" r="r" b="b"/>
              <a:pathLst>
                <a:path w="69" h="55">
                  <a:moveTo>
                    <a:pt x="16" y="0"/>
                  </a:moveTo>
                  <a:lnTo>
                    <a:pt x="69" y="48"/>
                  </a:lnTo>
                  <a:lnTo>
                    <a:pt x="47" y="55"/>
                  </a:lnTo>
                  <a:lnTo>
                    <a:pt x="0" y="11"/>
                  </a:lnTo>
                  <a:lnTo>
                    <a:pt x="16" y="0"/>
                  </a:lnTo>
                  <a:lnTo>
                    <a:pt x="16" y="0"/>
                  </a:lnTo>
                  <a:close/>
                </a:path>
              </a:pathLst>
            </a:custGeom>
            <a:solidFill>
              <a:srgbClr val="000000"/>
            </a:solidFill>
            <a:ln w="9525">
              <a:noFill/>
              <a:round/>
              <a:headEnd/>
              <a:tailEnd/>
            </a:ln>
          </p:spPr>
          <p:txBody>
            <a:bodyPr/>
            <a:lstStyle/>
            <a:p>
              <a:endParaRPr lang="ar-SA"/>
            </a:p>
          </p:txBody>
        </p:sp>
        <p:sp>
          <p:nvSpPr>
            <p:cNvPr id="47169" name="Freeform 65"/>
            <p:cNvSpPr>
              <a:spLocks/>
            </p:cNvSpPr>
            <p:nvPr/>
          </p:nvSpPr>
          <p:spPr bwMode="auto">
            <a:xfrm>
              <a:off x="1112" y="905"/>
              <a:ext cx="24" cy="120"/>
            </a:xfrm>
            <a:custGeom>
              <a:avLst/>
              <a:gdLst/>
              <a:ahLst/>
              <a:cxnLst>
                <a:cxn ang="0">
                  <a:pos x="0" y="7"/>
                </a:cxn>
                <a:cxn ang="0">
                  <a:pos x="4" y="120"/>
                </a:cxn>
                <a:cxn ang="0">
                  <a:pos x="24" y="113"/>
                </a:cxn>
                <a:cxn ang="0">
                  <a:pos x="19" y="0"/>
                </a:cxn>
                <a:cxn ang="0">
                  <a:pos x="0" y="7"/>
                </a:cxn>
                <a:cxn ang="0">
                  <a:pos x="0" y="7"/>
                </a:cxn>
              </a:cxnLst>
              <a:rect l="0" t="0" r="r" b="b"/>
              <a:pathLst>
                <a:path w="24" h="120">
                  <a:moveTo>
                    <a:pt x="0" y="7"/>
                  </a:moveTo>
                  <a:lnTo>
                    <a:pt x="4" y="120"/>
                  </a:lnTo>
                  <a:lnTo>
                    <a:pt x="24" y="113"/>
                  </a:lnTo>
                  <a:lnTo>
                    <a:pt x="19" y="0"/>
                  </a:lnTo>
                  <a:lnTo>
                    <a:pt x="0" y="7"/>
                  </a:lnTo>
                  <a:lnTo>
                    <a:pt x="0" y="7"/>
                  </a:lnTo>
                  <a:close/>
                </a:path>
              </a:pathLst>
            </a:custGeom>
            <a:solidFill>
              <a:srgbClr val="000000"/>
            </a:solidFill>
            <a:ln w="9525">
              <a:noFill/>
              <a:round/>
              <a:headEnd/>
              <a:tailEnd/>
            </a:ln>
          </p:spPr>
          <p:txBody>
            <a:bodyPr/>
            <a:lstStyle/>
            <a:p>
              <a:endParaRPr lang="ar-SA"/>
            </a:p>
          </p:txBody>
        </p:sp>
        <p:sp>
          <p:nvSpPr>
            <p:cNvPr id="47170" name="Freeform 66"/>
            <p:cNvSpPr>
              <a:spLocks/>
            </p:cNvSpPr>
            <p:nvPr/>
          </p:nvSpPr>
          <p:spPr bwMode="auto">
            <a:xfrm>
              <a:off x="1225" y="1210"/>
              <a:ext cx="52" cy="127"/>
            </a:xfrm>
            <a:custGeom>
              <a:avLst/>
              <a:gdLst/>
              <a:ahLst/>
              <a:cxnLst>
                <a:cxn ang="0">
                  <a:pos x="0" y="9"/>
                </a:cxn>
                <a:cxn ang="0">
                  <a:pos x="31" y="127"/>
                </a:cxn>
                <a:cxn ang="0">
                  <a:pos x="52" y="120"/>
                </a:cxn>
                <a:cxn ang="0">
                  <a:pos x="24" y="0"/>
                </a:cxn>
                <a:cxn ang="0">
                  <a:pos x="0" y="9"/>
                </a:cxn>
                <a:cxn ang="0">
                  <a:pos x="0" y="9"/>
                </a:cxn>
              </a:cxnLst>
              <a:rect l="0" t="0" r="r" b="b"/>
              <a:pathLst>
                <a:path w="52" h="127">
                  <a:moveTo>
                    <a:pt x="0" y="9"/>
                  </a:moveTo>
                  <a:lnTo>
                    <a:pt x="31" y="127"/>
                  </a:lnTo>
                  <a:lnTo>
                    <a:pt x="52" y="120"/>
                  </a:lnTo>
                  <a:lnTo>
                    <a:pt x="24" y="0"/>
                  </a:lnTo>
                  <a:lnTo>
                    <a:pt x="0" y="9"/>
                  </a:lnTo>
                  <a:lnTo>
                    <a:pt x="0" y="9"/>
                  </a:lnTo>
                  <a:close/>
                </a:path>
              </a:pathLst>
            </a:custGeom>
            <a:solidFill>
              <a:srgbClr val="000000"/>
            </a:solidFill>
            <a:ln w="9525">
              <a:noFill/>
              <a:round/>
              <a:headEnd/>
              <a:tailEnd/>
            </a:ln>
          </p:spPr>
          <p:txBody>
            <a:bodyPr/>
            <a:lstStyle/>
            <a:p>
              <a:endParaRPr lang="ar-SA"/>
            </a:p>
          </p:txBody>
        </p:sp>
        <p:sp>
          <p:nvSpPr>
            <p:cNvPr id="47171" name="Freeform 67"/>
            <p:cNvSpPr>
              <a:spLocks/>
            </p:cNvSpPr>
            <p:nvPr/>
          </p:nvSpPr>
          <p:spPr bwMode="auto">
            <a:xfrm>
              <a:off x="1149" y="965"/>
              <a:ext cx="485" cy="478"/>
            </a:xfrm>
            <a:custGeom>
              <a:avLst/>
              <a:gdLst/>
              <a:ahLst/>
              <a:cxnLst>
                <a:cxn ang="0">
                  <a:pos x="449" y="0"/>
                </a:cxn>
                <a:cxn ang="0">
                  <a:pos x="478" y="95"/>
                </a:cxn>
                <a:cxn ang="0">
                  <a:pos x="485" y="190"/>
                </a:cxn>
                <a:cxn ang="0">
                  <a:pos x="469" y="235"/>
                </a:cxn>
                <a:cxn ang="0">
                  <a:pos x="439" y="279"/>
                </a:cxn>
                <a:cxn ang="0">
                  <a:pos x="386" y="327"/>
                </a:cxn>
                <a:cxn ang="0">
                  <a:pos x="337" y="359"/>
                </a:cxn>
                <a:cxn ang="0">
                  <a:pos x="270" y="396"/>
                </a:cxn>
                <a:cxn ang="0">
                  <a:pos x="182" y="434"/>
                </a:cxn>
                <a:cxn ang="0">
                  <a:pos x="65" y="478"/>
                </a:cxn>
                <a:cxn ang="0">
                  <a:pos x="0" y="421"/>
                </a:cxn>
                <a:cxn ang="0">
                  <a:pos x="16" y="403"/>
                </a:cxn>
                <a:cxn ang="0">
                  <a:pos x="73" y="454"/>
                </a:cxn>
                <a:cxn ang="0">
                  <a:pos x="162" y="423"/>
                </a:cxn>
                <a:cxn ang="0">
                  <a:pos x="257" y="381"/>
                </a:cxn>
                <a:cxn ang="0">
                  <a:pos x="314" y="347"/>
                </a:cxn>
                <a:cxn ang="0">
                  <a:pos x="377" y="308"/>
                </a:cxn>
                <a:cxn ang="0">
                  <a:pos x="421" y="268"/>
                </a:cxn>
                <a:cxn ang="0">
                  <a:pos x="450" y="225"/>
                </a:cxn>
                <a:cxn ang="0">
                  <a:pos x="465" y="188"/>
                </a:cxn>
                <a:cxn ang="0">
                  <a:pos x="459" y="113"/>
                </a:cxn>
                <a:cxn ang="0">
                  <a:pos x="441" y="42"/>
                </a:cxn>
                <a:cxn ang="0">
                  <a:pos x="449" y="0"/>
                </a:cxn>
                <a:cxn ang="0">
                  <a:pos x="449" y="0"/>
                </a:cxn>
              </a:cxnLst>
              <a:rect l="0" t="0" r="r" b="b"/>
              <a:pathLst>
                <a:path w="485" h="478">
                  <a:moveTo>
                    <a:pt x="449" y="0"/>
                  </a:moveTo>
                  <a:lnTo>
                    <a:pt x="478" y="95"/>
                  </a:lnTo>
                  <a:lnTo>
                    <a:pt x="485" y="190"/>
                  </a:lnTo>
                  <a:lnTo>
                    <a:pt x="469" y="235"/>
                  </a:lnTo>
                  <a:lnTo>
                    <a:pt x="439" y="279"/>
                  </a:lnTo>
                  <a:lnTo>
                    <a:pt x="386" y="327"/>
                  </a:lnTo>
                  <a:lnTo>
                    <a:pt x="337" y="359"/>
                  </a:lnTo>
                  <a:lnTo>
                    <a:pt x="270" y="396"/>
                  </a:lnTo>
                  <a:lnTo>
                    <a:pt x="182" y="434"/>
                  </a:lnTo>
                  <a:lnTo>
                    <a:pt x="65" y="478"/>
                  </a:lnTo>
                  <a:lnTo>
                    <a:pt x="0" y="421"/>
                  </a:lnTo>
                  <a:lnTo>
                    <a:pt x="16" y="403"/>
                  </a:lnTo>
                  <a:lnTo>
                    <a:pt x="73" y="454"/>
                  </a:lnTo>
                  <a:lnTo>
                    <a:pt x="162" y="423"/>
                  </a:lnTo>
                  <a:lnTo>
                    <a:pt x="257" y="381"/>
                  </a:lnTo>
                  <a:lnTo>
                    <a:pt x="314" y="347"/>
                  </a:lnTo>
                  <a:lnTo>
                    <a:pt x="377" y="308"/>
                  </a:lnTo>
                  <a:lnTo>
                    <a:pt x="421" y="268"/>
                  </a:lnTo>
                  <a:lnTo>
                    <a:pt x="450" y="225"/>
                  </a:lnTo>
                  <a:lnTo>
                    <a:pt x="465" y="188"/>
                  </a:lnTo>
                  <a:lnTo>
                    <a:pt x="459" y="113"/>
                  </a:lnTo>
                  <a:lnTo>
                    <a:pt x="441" y="42"/>
                  </a:lnTo>
                  <a:lnTo>
                    <a:pt x="449" y="0"/>
                  </a:lnTo>
                  <a:lnTo>
                    <a:pt x="449" y="0"/>
                  </a:lnTo>
                  <a:close/>
                </a:path>
              </a:pathLst>
            </a:custGeom>
            <a:solidFill>
              <a:srgbClr val="000000"/>
            </a:solidFill>
            <a:ln w="9525">
              <a:noFill/>
              <a:round/>
              <a:headEnd/>
              <a:tailEnd/>
            </a:ln>
          </p:spPr>
          <p:txBody>
            <a:bodyPr/>
            <a:lstStyle/>
            <a:p>
              <a:endParaRPr lang="ar-SA"/>
            </a:p>
          </p:txBody>
        </p:sp>
        <p:sp>
          <p:nvSpPr>
            <p:cNvPr id="47172" name="Freeform 68"/>
            <p:cNvSpPr>
              <a:spLocks/>
            </p:cNvSpPr>
            <p:nvPr/>
          </p:nvSpPr>
          <p:spPr bwMode="auto">
            <a:xfrm>
              <a:off x="1255" y="1330"/>
              <a:ext cx="82" cy="66"/>
            </a:xfrm>
            <a:custGeom>
              <a:avLst/>
              <a:gdLst/>
              <a:ahLst/>
              <a:cxnLst>
                <a:cxn ang="0">
                  <a:pos x="23" y="0"/>
                </a:cxn>
                <a:cxn ang="0">
                  <a:pos x="82" y="58"/>
                </a:cxn>
                <a:cxn ang="0">
                  <a:pos x="63" y="66"/>
                </a:cxn>
                <a:cxn ang="0">
                  <a:pos x="0" y="7"/>
                </a:cxn>
                <a:cxn ang="0">
                  <a:pos x="23" y="0"/>
                </a:cxn>
                <a:cxn ang="0">
                  <a:pos x="23" y="0"/>
                </a:cxn>
              </a:cxnLst>
              <a:rect l="0" t="0" r="r" b="b"/>
              <a:pathLst>
                <a:path w="82" h="66">
                  <a:moveTo>
                    <a:pt x="23" y="0"/>
                  </a:moveTo>
                  <a:lnTo>
                    <a:pt x="82" y="58"/>
                  </a:lnTo>
                  <a:lnTo>
                    <a:pt x="63" y="66"/>
                  </a:lnTo>
                  <a:lnTo>
                    <a:pt x="0" y="7"/>
                  </a:lnTo>
                  <a:lnTo>
                    <a:pt x="23" y="0"/>
                  </a:lnTo>
                  <a:lnTo>
                    <a:pt x="23" y="0"/>
                  </a:lnTo>
                  <a:close/>
                </a:path>
              </a:pathLst>
            </a:custGeom>
            <a:solidFill>
              <a:srgbClr val="000000"/>
            </a:solidFill>
            <a:ln w="9525">
              <a:noFill/>
              <a:round/>
              <a:headEnd/>
              <a:tailEnd/>
            </a:ln>
          </p:spPr>
          <p:txBody>
            <a:bodyPr/>
            <a:lstStyle/>
            <a:p>
              <a:endParaRPr lang="ar-SA"/>
            </a:p>
          </p:txBody>
        </p:sp>
        <p:sp>
          <p:nvSpPr>
            <p:cNvPr id="47173" name="Freeform 69"/>
            <p:cNvSpPr>
              <a:spLocks/>
            </p:cNvSpPr>
            <p:nvPr/>
          </p:nvSpPr>
          <p:spPr bwMode="auto">
            <a:xfrm>
              <a:off x="1242" y="896"/>
              <a:ext cx="31" cy="73"/>
            </a:xfrm>
            <a:custGeom>
              <a:avLst/>
              <a:gdLst/>
              <a:ahLst/>
              <a:cxnLst>
                <a:cxn ang="0">
                  <a:pos x="0" y="73"/>
                </a:cxn>
                <a:cxn ang="0">
                  <a:pos x="18" y="4"/>
                </a:cxn>
                <a:cxn ang="0">
                  <a:pos x="31" y="0"/>
                </a:cxn>
                <a:cxn ang="0">
                  <a:pos x="20" y="66"/>
                </a:cxn>
                <a:cxn ang="0">
                  <a:pos x="0" y="73"/>
                </a:cxn>
                <a:cxn ang="0">
                  <a:pos x="0" y="73"/>
                </a:cxn>
              </a:cxnLst>
              <a:rect l="0" t="0" r="r" b="b"/>
              <a:pathLst>
                <a:path w="31" h="73">
                  <a:moveTo>
                    <a:pt x="0" y="73"/>
                  </a:moveTo>
                  <a:lnTo>
                    <a:pt x="18" y="4"/>
                  </a:lnTo>
                  <a:lnTo>
                    <a:pt x="31" y="0"/>
                  </a:lnTo>
                  <a:lnTo>
                    <a:pt x="20" y="66"/>
                  </a:lnTo>
                  <a:lnTo>
                    <a:pt x="0" y="73"/>
                  </a:lnTo>
                  <a:lnTo>
                    <a:pt x="0" y="73"/>
                  </a:lnTo>
                  <a:close/>
                </a:path>
              </a:pathLst>
            </a:custGeom>
            <a:solidFill>
              <a:srgbClr val="000000"/>
            </a:solidFill>
            <a:ln w="9525">
              <a:noFill/>
              <a:round/>
              <a:headEnd/>
              <a:tailEnd/>
            </a:ln>
          </p:spPr>
          <p:txBody>
            <a:bodyPr/>
            <a:lstStyle/>
            <a:p>
              <a:endParaRPr lang="ar-SA"/>
            </a:p>
          </p:txBody>
        </p:sp>
        <p:sp>
          <p:nvSpPr>
            <p:cNvPr id="47174" name="Freeform 70"/>
            <p:cNvSpPr>
              <a:spLocks/>
            </p:cNvSpPr>
            <p:nvPr/>
          </p:nvSpPr>
          <p:spPr bwMode="auto">
            <a:xfrm>
              <a:off x="1287" y="887"/>
              <a:ext cx="26" cy="71"/>
            </a:xfrm>
            <a:custGeom>
              <a:avLst/>
              <a:gdLst/>
              <a:ahLst/>
              <a:cxnLst>
                <a:cxn ang="0">
                  <a:pos x="0" y="69"/>
                </a:cxn>
                <a:cxn ang="0">
                  <a:pos x="11" y="2"/>
                </a:cxn>
                <a:cxn ang="0">
                  <a:pos x="26" y="0"/>
                </a:cxn>
                <a:cxn ang="0">
                  <a:pos x="15" y="71"/>
                </a:cxn>
                <a:cxn ang="0">
                  <a:pos x="0" y="69"/>
                </a:cxn>
                <a:cxn ang="0">
                  <a:pos x="0" y="69"/>
                </a:cxn>
              </a:cxnLst>
              <a:rect l="0" t="0" r="r" b="b"/>
              <a:pathLst>
                <a:path w="26" h="71">
                  <a:moveTo>
                    <a:pt x="0" y="69"/>
                  </a:moveTo>
                  <a:lnTo>
                    <a:pt x="11" y="2"/>
                  </a:lnTo>
                  <a:lnTo>
                    <a:pt x="26" y="0"/>
                  </a:lnTo>
                  <a:lnTo>
                    <a:pt x="15" y="71"/>
                  </a:lnTo>
                  <a:lnTo>
                    <a:pt x="0" y="69"/>
                  </a:lnTo>
                  <a:lnTo>
                    <a:pt x="0" y="69"/>
                  </a:lnTo>
                  <a:close/>
                </a:path>
              </a:pathLst>
            </a:custGeom>
            <a:solidFill>
              <a:srgbClr val="000000"/>
            </a:solidFill>
            <a:ln w="9525">
              <a:noFill/>
              <a:round/>
              <a:headEnd/>
              <a:tailEnd/>
            </a:ln>
          </p:spPr>
          <p:txBody>
            <a:bodyPr/>
            <a:lstStyle/>
            <a:p>
              <a:endParaRPr lang="ar-SA"/>
            </a:p>
          </p:txBody>
        </p:sp>
        <p:sp>
          <p:nvSpPr>
            <p:cNvPr id="47175" name="Freeform 71"/>
            <p:cNvSpPr>
              <a:spLocks/>
            </p:cNvSpPr>
            <p:nvPr/>
          </p:nvSpPr>
          <p:spPr bwMode="auto">
            <a:xfrm>
              <a:off x="1326" y="887"/>
              <a:ext cx="45" cy="73"/>
            </a:xfrm>
            <a:custGeom>
              <a:avLst/>
              <a:gdLst/>
              <a:ahLst/>
              <a:cxnLst>
                <a:cxn ang="0">
                  <a:pos x="0" y="73"/>
                </a:cxn>
                <a:cxn ang="0">
                  <a:pos x="25" y="2"/>
                </a:cxn>
                <a:cxn ang="0">
                  <a:pos x="45" y="0"/>
                </a:cxn>
                <a:cxn ang="0">
                  <a:pos x="22" y="73"/>
                </a:cxn>
                <a:cxn ang="0">
                  <a:pos x="0" y="73"/>
                </a:cxn>
                <a:cxn ang="0">
                  <a:pos x="0" y="73"/>
                </a:cxn>
              </a:cxnLst>
              <a:rect l="0" t="0" r="r" b="b"/>
              <a:pathLst>
                <a:path w="45" h="73">
                  <a:moveTo>
                    <a:pt x="0" y="73"/>
                  </a:moveTo>
                  <a:lnTo>
                    <a:pt x="25" y="2"/>
                  </a:lnTo>
                  <a:lnTo>
                    <a:pt x="45" y="0"/>
                  </a:lnTo>
                  <a:lnTo>
                    <a:pt x="22" y="73"/>
                  </a:lnTo>
                  <a:lnTo>
                    <a:pt x="0" y="73"/>
                  </a:lnTo>
                  <a:lnTo>
                    <a:pt x="0" y="73"/>
                  </a:lnTo>
                  <a:close/>
                </a:path>
              </a:pathLst>
            </a:custGeom>
            <a:solidFill>
              <a:srgbClr val="000000"/>
            </a:solidFill>
            <a:ln w="9525">
              <a:noFill/>
              <a:round/>
              <a:headEnd/>
              <a:tailEnd/>
            </a:ln>
          </p:spPr>
          <p:txBody>
            <a:bodyPr/>
            <a:lstStyle/>
            <a:p>
              <a:endParaRPr lang="ar-SA"/>
            </a:p>
          </p:txBody>
        </p:sp>
        <p:sp>
          <p:nvSpPr>
            <p:cNvPr id="47176" name="Freeform 72"/>
            <p:cNvSpPr>
              <a:spLocks/>
            </p:cNvSpPr>
            <p:nvPr/>
          </p:nvSpPr>
          <p:spPr bwMode="auto">
            <a:xfrm>
              <a:off x="1371" y="900"/>
              <a:ext cx="50" cy="69"/>
            </a:xfrm>
            <a:custGeom>
              <a:avLst/>
              <a:gdLst/>
              <a:ahLst/>
              <a:cxnLst>
                <a:cxn ang="0">
                  <a:pos x="0" y="62"/>
                </a:cxn>
                <a:cxn ang="0">
                  <a:pos x="31" y="0"/>
                </a:cxn>
                <a:cxn ang="0">
                  <a:pos x="50" y="3"/>
                </a:cxn>
                <a:cxn ang="0">
                  <a:pos x="17" y="69"/>
                </a:cxn>
                <a:cxn ang="0">
                  <a:pos x="0" y="62"/>
                </a:cxn>
                <a:cxn ang="0">
                  <a:pos x="0" y="62"/>
                </a:cxn>
              </a:cxnLst>
              <a:rect l="0" t="0" r="r" b="b"/>
              <a:pathLst>
                <a:path w="50" h="69">
                  <a:moveTo>
                    <a:pt x="0" y="62"/>
                  </a:moveTo>
                  <a:lnTo>
                    <a:pt x="31" y="0"/>
                  </a:lnTo>
                  <a:lnTo>
                    <a:pt x="50" y="3"/>
                  </a:lnTo>
                  <a:lnTo>
                    <a:pt x="17" y="69"/>
                  </a:lnTo>
                  <a:lnTo>
                    <a:pt x="0" y="62"/>
                  </a:lnTo>
                  <a:lnTo>
                    <a:pt x="0" y="62"/>
                  </a:lnTo>
                  <a:close/>
                </a:path>
              </a:pathLst>
            </a:custGeom>
            <a:solidFill>
              <a:srgbClr val="000000"/>
            </a:solidFill>
            <a:ln w="9525">
              <a:noFill/>
              <a:round/>
              <a:headEnd/>
              <a:tailEnd/>
            </a:ln>
          </p:spPr>
          <p:txBody>
            <a:bodyPr/>
            <a:lstStyle/>
            <a:p>
              <a:endParaRPr lang="ar-SA"/>
            </a:p>
          </p:txBody>
        </p:sp>
        <p:sp>
          <p:nvSpPr>
            <p:cNvPr id="47177" name="Freeform 73"/>
            <p:cNvSpPr>
              <a:spLocks/>
            </p:cNvSpPr>
            <p:nvPr/>
          </p:nvSpPr>
          <p:spPr bwMode="auto">
            <a:xfrm>
              <a:off x="831" y="1020"/>
              <a:ext cx="83" cy="36"/>
            </a:xfrm>
            <a:custGeom>
              <a:avLst/>
              <a:gdLst/>
              <a:ahLst/>
              <a:cxnLst>
                <a:cxn ang="0">
                  <a:pos x="81" y="0"/>
                </a:cxn>
                <a:cxn ang="0">
                  <a:pos x="31" y="4"/>
                </a:cxn>
                <a:cxn ang="0">
                  <a:pos x="0" y="20"/>
                </a:cxn>
                <a:cxn ang="0">
                  <a:pos x="8" y="36"/>
                </a:cxn>
                <a:cxn ang="0">
                  <a:pos x="39" y="22"/>
                </a:cxn>
                <a:cxn ang="0">
                  <a:pos x="83" y="18"/>
                </a:cxn>
                <a:cxn ang="0">
                  <a:pos x="81" y="0"/>
                </a:cxn>
                <a:cxn ang="0">
                  <a:pos x="81" y="0"/>
                </a:cxn>
              </a:cxnLst>
              <a:rect l="0" t="0" r="r" b="b"/>
              <a:pathLst>
                <a:path w="83" h="36">
                  <a:moveTo>
                    <a:pt x="81" y="0"/>
                  </a:moveTo>
                  <a:lnTo>
                    <a:pt x="31" y="4"/>
                  </a:lnTo>
                  <a:lnTo>
                    <a:pt x="0" y="20"/>
                  </a:lnTo>
                  <a:lnTo>
                    <a:pt x="8" y="36"/>
                  </a:lnTo>
                  <a:lnTo>
                    <a:pt x="39" y="22"/>
                  </a:lnTo>
                  <a:lnTo>
                    <a:pt x="83" y="18"/>
                  </a:lnTo>
                  <a:lnTo>
                    <a:pt x="81" y="0"/>
                  </a:lnTo>
                  <a:lnTo>
                    <a:pt x="81" y="0"/>
                  </a:lnTo>
                  <a:close/>
                </a:path>
              </a:pathLst>
            </a:custGeom>
            <a:solidFill>
              <a:srgbClr val="000000"/>
            </a:solidFill>
            <a:ln w="9525">
              <a:noFill/>
              <a:round/>
              <a:headEnd/>
              <a:tailEnd/>
            </a:ln>
          </p:spPr>
          <p:txBody>
            <a:bodyPr/>
            <a:lstStyle/>
            <a:p>
              <a:endParaRPr lang="ar-SA"/>
            </a:p>
          </p:txBody>
        </p:sp>
        <p:sp>
          <p:nvSpPr>
            <p:cNvPr id="47178" name="Freeform 74"/>
            <p:cNvSpPr>
              <a:spLocks/>
            </p:cNvSpPr>
            <p:nvPr/>
          </p:nvSpPr>
          <p:spPr bwMode="auto">
            <a:xfrm>
              <a:off x="850" y="1122"/>
              <a:ext cx="115" cy="82"/>
            </a:xfrm>
            <a:custGeom>
              <a:avLst/>
              <a:gdLst/>
              <a:ahLst/>
              <a:cxnLst>
                <a:cxn ang="0">
                  <a:pos x="98" y="0"/>
                </a:cxn>
                <a:cxn ang="0">
                  <a:pos x="54" y="24"/>
                </a:cxn>
                <a:cxn ang="0">
                  <a:pos x="0" y="62"/>
                </a:cxn>
                <a:cxn ang="0">
                  <a:pos x="9" y="82"/>
                </a:cxn>
                <a:cxn ang="0">
                  <a:pos x="60" y="37"/>
                </a:cxn>
                <a:cxn ang="0">
                  <a:pos x="115" y="13"/>
                </a:cxn>
                <a:cxn ang="0">
                  <a:pos x="98" y="0"/>
                </a:cxn>
                <a:cxn ang="0">
                  <a:pos x="98" y="0"/>
                </a:cxn>
              </a:cxnLst>
              <a:rect l="0" t="0" r="r" b="b"/>
              <a:pathLst>
                <a:path w="115" h="82">
                  <a:moveTo>
                    <a:pt x="98" y="0"/>
                  </a:moveTo>
                  <a:lnTo>
                    <a:pt x="54" y="24"/>
                  </a:lnTo>
                  <a:lnTo>
                    <a:pt x="0" y="62"/>
                  </a:lnTo>
                  <a:lnTo>
                    <a:pt x="9" y="82"/>
                  </a:lnTo>
                  <a:lnTo>
                    <a:pt x="60" y="37"/>
                  </a:lnTo>
                  <a:lnTo>
                    <a:pt x="115" y="13"/>
                  </a:lnTo>
                  <a:lnTo>
                    <a:pt x="98" y="0"/>
                  </a:lnTo>
                  <a:lnTo>
                    <a:pt x="98" y="0"/>
                  </a:lnTo>
                  <a:close/>
                </a:path>
              </a:pathLst>
            </a:custGeom>
            <a:solidFill>
              <a:srgbClr val="000000"/>
            </a:solidFill>
            <a:ln w="9525">
              <a:noFill/>
              <a:round/>
              <a:headEnd/>
              <a:tailEnd/>
            </a:ln>
          </p:spPr>
          <p:txBody>
            <a:bodyPr/>
            <a:lstStyle/>
            <a:p>
              <a:endParaRPr lang="ar-SA"/>
            </a:p>
          </p:txBody>
        </p:sp>
        <p:sp>
          <p:nvSpPr>
            <p:cNvPr id="47179" name="Freeform 75"/>
            <p:cNvSpPr>
              <a:spLocks/>
            </p:cNvSpPr>
            <p:nvPr/>
          </p:nvSpPr>
          <p:spPr bwMode="auto">
            <a:xfrm>
              <a:off x="897" y="1204"/>
              <a:ext cx="130" cy="139"/>
            </a:xfrm>
            <a:custGeom>
              <a:avLst/>
              <a:gdLst/>
              <a:ahLst/>
              <a:cxnLst>
                <a:cxn ang="0">
                  <a:pos x="121" y="0"/>
                </a:cxn>
                <a:cxn ang="0">
                  <a:pos x="75" y="22"/>
                </a:cxn>
                <a:cxn ang="0">
                  <a:pos x="62" y="44"/>
                </a:cxn>
                <a:cxn ang="0">
                  <a:pos x="53" y="68"/>
                </a:cxn>
                <a:cxn ang="0">
                  <a:pos x="46" y="88"/>
                </a:cxn>
                <a:cxn ang="0">
                  <a:pos x="33" y="100"/>
                </a:cxn>
                <a:cxn ang="0">
                  <a:pos x="0" y="124"/>
                </a:cxn>
                <a:cxn ang="0">
                  <a:pos x="9" y="139"/>
                </a:cxn>
                <a:cxn ang="0">
                  <a:pos x="48" y="110"/>
                </a:cxn>
                <a:cxn ang="0">
                  <a:pos x="64" y="95"/>
                </a:cxn>
                <a:cxn ang="0">
                  <a:pos x="71" y="75"/>
                </a:cxn>
                <a:cxn ang="0">
                  <a:pos x="77" y="51"/>
                </a:cxn>
                <a:cxn ang="0">
                  <a:pos x="97" y="29"/>
                </a:cxn>
                <a:cxn ang="0">
                  <a:pos x="130" y="11"/>
                </a:cxn>
                <a:cxn ang="0">
                  <a:pos x="121" y="0"/>
                </a:cxn>
                <a:cxn ang="0">
                  <a:pos x="121" y="0"/>
                </a:cxn>
              </a:cxnLst>
              <a:rect l="0" t="0" r="r" b="b"/>
              <a:pathLst>
                <a:path w="130" h="139">
                  <a:moveTo>
                    <a:pt x="121" y="0"/>
                  </a:moveTo>
                  <a:lnTo>
                    <a:pt x="75" y="22"/>
                  </a:lnTo>
                  <a:lnTo>
                    <a:pt x="62" y="44"/>
                  </a:lnTo>
                  <a:lnTo>
                    <a:pt x="53" y="68"/>
                  </a:lnTo>
                  <a:lnTo>
                    <a:pt x="46" y="88"/>
                  </a:lnTo>
                  <a:lnTo>
                    <a:pt x="33" y="100"/>
                  </a:lnTo>
                  <a:lnTo>
                    <a:pt x="0" y="124"/>
                  </a:lnTo>
                  <a:lnTo>
                    <a:pt x="9" y="139"/>
                  </a:lnTo>
                  <a:lnTo>
                    <a:pt x="48" y="110"/>
                  </a:lnTo>
                  <a:lnTo>
                    <a:pt x="64" y="95"/>
                  </a:lnTo>
                  <a:lnTo>
                    <a:pt x="71" y="75"/>
                  </a:lnTo>
                  <a:lnTo>
                    <a:pt x="77" y="51"/>
                  </a:lnTo>
                  <a:lnTo>
                    <a:pt x="97" y="29"/>
                  </a:lnTo>
                  <a:lnTo>
                    <a:pt x="130" y="11"/>
                  </a:lnTo>
                  <a:lnTo>
                    <a:pt x="121" y="0"/>
                  </a:lnTo>
                  <a:lnTo>
                    <a:pt x="121" y="0"/>
                  </a:lnTo>
                  <a:close/>
                </a:path>
              </a:pathLst>
            </a:custGeom>
            <a:solidFill>
              <a:srgbClr val="000000"/>
            </a:solidFill>
            <a:ln w="9525">
              <a:noFill/>
              <a:round/>
              <a:headEnd/>
              <a:tailEnd/>
            </a:ln>
          </p:spPr>
          <p:txBody>
            <a:bodyPr/>
            <a:lstStyle/>
            <a:p>
              <a:endParaRPr lang="ar-SA"/>
            </a:p>
          </p:txBody>
        </p:sp>
        <p:sp>
          <p:nvSpPr>
            <p:cNvPr id="47180" name="Freeform 76"/>
            <p:cNvSpPr>
              <a:spLocks/>
            </p:cNvSpPr>
            <p:nvPr/>
          </p:nvSpPr>
          <p:spPr bwMode="auto">
            <a:xfrm>
              <a:off x="928" y="1350"/>
              <a:ext cx="91" cy="93"/>
            </a:xfrm>
            <a:custGeom>
              <a:avLst/>
              <a:gdLst/>
              <a:ahLst/>
              <a:cxnLst>
                <a:cxn ang="0">
                  <a:pos x="84" y="0"/>
                </a:cxn>
                <a:cxn ang="0">
                  <a:pos x="0" y="75"/>
                </a:cxn>
                <a:cxn ang="0">
                  <a:pos x="11" y="93"/>
                </a:cxn>
                <a:cxn ang="0">
                  <a:pos x="91" y="20"/>
                </a:cxn>
                <a:cxn ang="0">
                  <a:pos x="84" y="0"/>
                </a:cxn>
                <a:cxn ang="0">
                  <a:pos x="84" y="0"/>
                </a:cxn>
              </a:cxnLst>
              <a:rect l="0" t="0" r="r" b="b"/>
              <a:pathLst>
                <a:path w="91" h="93">
                  <a:moveTo>
                    <a:pt x="84" y="0"/>
                  </a:moveTo>
                  <a:lnTo>
                    <a:pt x="0" y="75"/>
                  </a:lnTo>
                  <a:lnTo>
                    <a:pt x="11" y="93"/>
                  </a:lnTo>
                  <a:lnTo>
                    <a:pt x="91" y="20"/>
                  </a:lnTo>
                  <a:lnTo>
                    <a:pt x="84" y="0"/>
                  </a:lnTo>
                  <a:lnTo>
                    <a:pt x="84" y="0"/>
                  </a:lnTo>
                  <a:close/>
                </a:path>
              </a:pathLst>
            </a:custGeom>
            <a:solidFill>
              <a:srgbClr val="000000"/>
            </a:solidFill>
            <a:ln w="9525">
              <a:noFill/>
              <a:round/>
              <a:headEnd/>
              <a:tailEnd/>
            </a:ln>
          </p:spPr>
          <p:txBody>
            <a:bodyPr/>
            <a:lstStyle/>
            <a:p>
              <a:endParaRPr lang="ar-SA"/>
            </a:p>
          </p:txBody>
        </p:sp>
        <p:sp>
          <p:nvSpPr>
            <p:cNvPr id="47181" name="Freeform 77"/>
            <p:cNvSpPr>
              <a:spLocks/>
            </p:cNvSpPr>
            <p:nvPr/>
          </p:nvSpPr>
          <p:spPr bwMode="auto">
            <a:xfrm>
              <a:off x="999" y="1438"/>
              <a:ext cx="62" cy="60"/>
            </a:xfrm>
            <a:custGeom>
              <a:avLst/>
              <a:gdLst/>
              <a:ahLst/>
              <a:cxnLst>
                <a:cxn ang="0">
                  <a:pos x="46" y="0"/>
                </a:cxn>
                <a:cxn ang="0">
                  <a:pos x="0" y="56"/>
                </a:cxn>
                <a:cxn ang="0">
                  <a:pos x="11" y="60"/>
                </a:cxn>
                <a:cxn ang="0">
                  <a:pos x="62" y="12"/>
                </a:cxn>
                <a:cxn ang="0">
                  <a:pos x="46" y="0"/>
                </a:cxn>
                <a:cxn ang="0">
                  <a:pos x="46" y="0"/>
                </a:cxn>
              </a:cxnLst>
              <a:rect l="0" t="0" r="r" b="b"/>
              <a:pathLst>
                <a:path w="62" h="60">
                  <a:moveTo>
                    <a:pt x="46" y="0"/>
                  </a:moveTo>
                  <a:lnTo>
                    <a:pt x="0" y="56"/>
                  </a:lnTo>
                  <a:lnTo>
                    <a:pt x="11" y="60"/>
                  </a:lnTo>
                  <a:lnTo>
                    <a:pt x="62" y="12"/>
                  </a:lnTo>
                  <a:lnTo>
                    <a:pt x="46" y="0"/>
                  </a:lnTo>
                  <a:lnTo>
                    <a:pt x="46" y="0"/>
                  </a:lnTo>
                  <a:close/>
                </a:path>
              </a:pathLst>
            </a:custGeom>
            <a:solidFill>
              <a:srgbClr val="000000"/>
            </a:solidFill>
            <a:ln w="9525">
              <a:noFill/>
              <a:round/>
              <a:headEnd/>
              <a:tailEnd/>
            </a:ln>
          </p:spPr>
          <p:txBody>
            <a:bodyPr/>
            <a:lstStyle/>
            <a:p>
              <a:endParaRPr lang="ar-SA"/>
            </a:p>
          </p:txBody>
        </p:sp>
        <p:sp>
          <p:nvSpPr>
            <p:cNvPr id="47182" name="Freeform 78"/>
            <p:cNvSpPr>
              <a:spLocks/>
            </p:cNvSpPr>
            <p:nvPr/>
          </p:nvSpPr>
          <p:spPr bwMode="auto">
            <a:xfrm>
              <a:off x="835" y="1541"/>
              <a:ext cx="60" cy="121"/>
            </a:xfrm>
            <a:custGeom>
              <a:avLst/>
              <a:gdLst/>
              <a:ahLst/>
              <a:cxnLst>
                <a:cxn ang="0">
                  <a:pos x="0" y="19"/>
                </a:cxn>
                <a:cxn ang="0">
                  <a:pos x="60" y="121"/>
                </a:cxn>
                <a:cxn ang="0">
                  <a:pos x="51" y="0"/>
                </a:cxn>
                <a:cxn ang="0">
                  <a:pos x="37" y="8"/>
                </a:cxn>
                <a:cxn ang="0">
                  <a:pos x="44" y="66"/>
                </a:cxn>
                <a:cxn ang="0">
                  <a:pos x="18" y="19"/>
                </a:cxn>
                <a:cxn ang="0">
                  <a:pos x="0" y="19"/>
                </a:cxn>
                <a:cxn ang="0">
                  <a:pos x="0" y="19"/>
                </a:cxn>
              </a:cxnLst>
              <a:rect l="0" t="0" r="r" b="b"/>
              <a:pathLst>
                <a:path w="60" h="121">
                  <a:moveTo>
                    <a:pt x="0" y="19"/>
                  </a:moveTo>
                  <a:lnTo>
                    <a:pt x="60" y="121"/>
                  </a:lnTo>
                  <a:lnTo>
                    <a:pt x="51" y="0"/>
                  </a:lnTo>
                  <a:lnTo>
                    <a:pt x="37" y="8"/>
                  </a:lnTo>
                  <a:lnTo>
                    <a:pt x="44" y="66"/>
                  </a:lnTo>
                  <a:lnTo>
                    <a:pt x="18" y="19"/>
                  </a:lnTo>
                  <a:lnTo>
                    <a:pt x="0" y="19"/>
                  </a:lnTo>
                  <a:lnTo>
                    <a:pt x="0" y="19"/>
                  </a:lnTo>
                  <a:close/>
                </a:path>
              </a:pathLst>
            </a:custGeom>
            <a:solidFill>
              <a:srgbClr val="000000"/>
            </a:solidFill>
            <a:ln w="9525">
              <a:noFill/>
              <a:round/>
              <a:headEnd/>
              <a:tailEnd/>
            </a:ln>
          </p:spPr>
          <p:txBody>
            <a:bodyPr/>
            <a:lstStyle/>
            <a:p>
              <a:endParaRPr lang="ar-SA"/>
            </a:p>
          </p:txBody>
        </p:sp>
        <p:sp>
          <p:nvSpPr>
            <p:cNvPr id="47183" name="Freeform 79"/>
            <p:cNvSpPr>
              <a:spLocks/>
            </p:cNvSpPr>
            <p:nvPr/>
          </p:nvSpPr>
          <p:spPr bwMode="auto">
            <a:xfrm>
              <a:off x="841" y="1490"/>
              <a:ext cx="58" cy="70"/>
            </a:xfrm>
            <a:custGeom>
              <a:avLst/>
              <a:gdLst/>
              <a:ahLst/>
              <a:cxnLst>
                <a:cxn ang="0">
                  <a:pos x="3" y="11"/>
                </a:cxn>
                <a:cxn ang="0">
                  <a:pos x="1" y="6"/>
                </a:cxn>
                <a:cxn ang="0">
                  <a:pos x="0" y="4"/>
                </a:cxn>
                <a:cxn ang="0">
                  <a:pos x="18" y="0"/>
                </a:cxn>
                <a:cxn ang="0">
                  <a:pos x="34" y="2"/>
                </a:cxn>
                <a:cxn ang="0">
                  <a:pos x="49" y="8"/>
                </a:cxn>
                <a:cxn ang="0">
                  <a:pos x="58" y="19"/>
                </a:cxn>
                <a:cxn ang="0">
                  <a:pos x="58" y="31"/>
                </a:cxn>
                <a:cxn ang="0">
                  <a:pos x="52" y="46"/>
                </a:cxn>
                <a:cxn ang="0">
                  <a:pos x="42" y="59"/>
                </a:cxn>
                <a:cxn ang="0">
                  <a:pos x="25" y="70"/>
                </a:cxn>
                <a:cxn ang="0">
                  <a:pos x="23" y="66"/>
                </a:cxn>
                <a:cxn ang="0">
                  <a:pos x="23" y="62"/>
                </a:cxn>
                <a:cxn ang="0">
                  <a:pos x="34" y="53"/>
                </a:cxn>
                <a:cxn ang="0">
                  <a:pos x="43" y="44"/>
                </a:cxn>
                <a:cxn ang="0">
                  <a:pos x="49" y="33"/>
                </a:cxn>
                <a:cxn ang="0">
                  <a:pos x="49" y="24"/>
                </a:cxn>
                <a:cxn ang="0">
                  <a:pos x="42" y="13"/>
                </a:cxn>
                <a:cxn ang="0">
                  <a:pos x="31" y="10"/>
                </a:cxn>
                <a:cxn ang="0">
                  <a:pos x="16" y="8"/>
                </a:cxn>
                <a:cxn ang="0">
                  <a:pos x="3" y="11"/>
                </a:cxn>
                <a:cxn ang="0">
                  <a:pos x="3" y="11"/>
                </a:cxn>
              </a:cxnLst>
              <a:rect l="0" t="0" r="r" b="b"/>
              <a:pathLst>
                <a:path w="58" h="70">
                  <a:moveTo>
                    <a:pt x="3" y="11"/>
                  </a:moveTo>
                  <a:lnTo>
                    <a:pt x="1" y="6"/>
                  </a:lnTo>
                  <a:lnTo>
                    <a:pt x="0" y="4"/>
                  </a:lnTo>
                  <a:lnTo>
                    <a:pt x="18" y="0"/>
                  </a:lnTo>
                  <a:lnTo>
                    <a:pt x="34" y="2"/>
                  </a:lnTo>
                  <a:lnTo>
                    <a:pt x="49" y="8"/>
                  </a:lnTo>
                  <a:lnTo>
                    <a:pt x="58" y="19"/>
                  </a:lnTo>
                  <a:lnTo>
                    <a:pt x="58" y="31"/>
                  </a:lnTo>
                  <a:lnTo>
                    <a:pt x="52" y="46"/>
                  </a:lnTo>
                  <a:lnTo>
                    <a:pt x="42" y="59"/>
                  </a:lnTo>
                  <a:lnTo>
                    <a:pt x="25" y="70"/>
                  </a:lnTo>
                  <a:lnTo>
                    <a:pt x="23" y="66"/>
                  </a:lnTo>
                  <a:lnTo>
                    <a:pt x="23" y="62"/>
                  </a:lnTo>
                  <a:lnTo>
                    <a:pt x="34" y="53"/>
                  </a:lnTo>
                  <a:lnTo>
                    <a:pt x="43" y="44"/>
                  </a:lnTo>
                  <a:lnTo>
                    <a:pt x="49" y="33"/>
                  </a:lnTo>
                  <a:lnTo>
                    <a:pt x="49" y="24"/>
                  </a:lnTo>
                  <a:lnTo>
                    <a:pt x="42" y="13"/>
                  </a:lnTo>
                  <a:lnTo>
                    <a:pt x="31" y="10"/>
                  </a:lnTo>
                  <a:lnTo>
                    <a:pt x="16" y="8"/>
                  </a:lnTo>
                  <a:lnTo>
                    <a:pt x="3" y="11"/>
                  </a:lnTo>
                  <a:lnTo>
                    <a:pt x="3" y="11"/>
                  </a:lnTo>
                  <a:close/>
                </a:path>
              </a:pathLst>
            </a:custGeom>
            <a:solidFill>
              <a:srgbClr val="000000"/>
            </a:solidFill>
            <a:ln w="9525">
              <a:noFill/>
              <a:round/>
              <a:headEnd/>
              <a:tailEnd/>
            </a:ln>
          </p:spPr>
          <p:txBody>
            <a:bodyPr/>
            <a:lstStyle/>
            <a:p>
              <a:endParaRPr lang="ar-SA"/>
            </a:p>
          </p:txBody>
        </p:sp>
        <p:sp>
          <p:nvSpPr>
            <p:cNvPr id="47184" name="Freeform 80"/>
            <p:cNvSpPr>
              <a:spLocks/>
            </p:cNvSpPr>
            <p:nvPr/>
          </p:nvSpPr>
          <p:spPr bwMode="auto">
            <a:xfrm>
              <a:off x="808" y="1494"/>
              <a:ext cx="60" cy="68"/>
            </a:xfrm>
            <a:custGeom>
              <a:avLst/>
              <a:gdLst/>
              <a:ahLst/>
              <a:cxnLst>
                <a:cxn ang="0">
                  <a:pos x="11" y="47"/>
                </a:cxn>
                <a:cxn ang="0">
                  <a:pos x="16" y="55"/>
                </a:cxn>
                <a:cxn ang="0">
                  <a:pos x="27" y="60"/>
                </a:cxn>
                <a:cxn ang="0">
                  <a:pos x="40" y="60"/>
                </a:cxn>
                <a:cxn ang="0">
                  <a:pos x="56" y="58"/>
                </a:cxn>
                <a:cxn ang="0">
                  <a:pos x="58" y="62"/>
                </a:cxn>
                <a:cxn ang="0">
                  <a:pos x="60" y="66"/>
                </a:cxn>
                <a:cxn ang="0">
                  <a:pos x="40" y="68"/>
                </a:cxn>
                <a:cxn ang="0">
                  <a:pos x="23" y="68"/>
                </a:cxn>
                <a:cxn ang="0">
                  <a:pos x="9" y="60"/>
                </a:cxn>
                <a:cxn ang="0">
                  <a:pos x="2" y="49"/>
                </a:cxn>
                <a:cxn ang="0">
                  <a:pos x="0" y="35"/>
                </a:cxn>
                <a:cxn ang="0">
                  <a:pos x="5" y="20"/>
                </a:cxn>
                <a:cxn ang="0">
                  <a:pos x="16" y="7"/>
                </a:cxn>
                <a:cxn ang="0">
                  <a:pos x="34" y="0"/>
                </a:cxn>
                <a:cxn ang="0">
                  <a:pos x="34" y="2"/>
                </a:cxn>
                <a:cxn ang="0">
                  <a:pos x="38" y="7"/>
                </a:cxn>
                <a:cxn ang="0">
                  <a:pos x="36" y="7"/>
                </a:cxn>
                <a:cxn ang="0">
                  <a:pos x="22" y="15"/>
                </a:cxn>
                <a:cxn ang="0">
                  <a:pos x="14" y="24"/>
                </a:cxn>
                <a:cxn ang="0">
                  <a:pos x="9" y="35"/>
                </a:cxn>
                <a:cxn ang="0">
                  <a:pos x="11" y="47"/>
                </a:cxn>
                <a:cxn ang="0">
                  <a:pos x="11" y="47"/>
                </a:cxn>
              </a:cxnLst>
              <a:rect l="0" t="0" r="r" b="b"/>
              <a:pathLst>
                <a:path w="60" h="68">
                  <a:moveTo>
                    <a:pt x="11" y="47"/>
                  </a:moveTo>
                  <a:lnTo>
                    <a:pt x="16" y="55"/>
                  </a:lnTo>
                  <a:lnTo>
                    <a:pt x="27" y="60"/>
                  </a:lnTo>
                  <a:lnTo>
                    <a:pt x="40" y="60"/>
                  </a:lnTo>
                  <a:lnTo>
                    <a:pt x="56" y="58"/>
                  </a:lnTo>
                  <a:lnTo>
                    <a:pt x="58" y="62"/>
                  </a:lnTo>
                  <a:lnTo>
                    <a:pt x="60" y="66"/>
                  </a:lnTo>
                  <a:lnTo>
                    <a:pt x="40" y="68"/>
                  </a:lnTo>
                  <a:lnTo>
                    <a:pt x="23" y="68"/>
                  </a:lnTo>
                  <a:lnTo>
                    <a:pt x="9" y="60"/>
                  </a:lnTo>
                  <a:lnTo>
                    <a:pt x="2" y="49"/>
                  </a:lnTo>
                  <a:lnTo>
                    <a:pt x="0" y="35"/>
                  </a:lnTo>
                  <a:lnTo>
                    <a:pt x="5" y="20"/>
                  </a:lnTo>
                  <a:lnTo>
                    <a:pt x="16" y="7"/>
                  </a:lnTo>
                  <a:lnTo>
                    <a:pt x="34" y="0"/>
                  </a:lnTo>
                  <a:lnTo>
                    <a:pt x="34" y="2"/>
                  </a:lnTo>
                  <a:lnTo>
                    <a:pt x="38" y="7"/>
                  </a:lnTo>
                  <a:lnTo>
                    <a:pt x="36" y="7"/>
                  </a:lnTo>
                  <a:lnTo>
                    <a:pt x="22" y="15"/>
                  </a:lnTo>
                  <a:lnTo>
                    <a:pt x="14" y="24"/>
                  </a:lnTo>
                  <a:lnTo>
                    <a:pt x="9" y="35"/>
                  </a:lnTo>
                  <a:lnTo>
                    <a:pt x="11" y="47"/>
                  </a:lnTo>
                  <a:lnTo>
                    <a:pt x="11" y="47"/>
                  </a:lnTo>
                  <a:close/>
                </a:path>
              </a:pathLst>
            </a:custGeom>
            <a:solidFill>
              <a:srgbClr val="000000"/>
            </a:solidFill>
            <a:ln w="9525">
              <a:noFill/>
              <a:round/>
              <a:headEnd/>
              <a:tailEnd/>
            </a:ln>
          </p:spPr>
          <p:txBody>
            <a:bodyPr/>
            <a:lstStyle/>
            <a:p>
              <a:endParaRPr lang="ar-SA"/>
            </a:p>
          </p:txBody>
        </p:sp>
        <p:sp>
          <p:nvSpPr>
            <p:cNvPr id="47185" name="Freeform 81"/>
            <p:cNvSpPr>
              <a:spLocks/>
            </p:cNvSpPr>
            <p:nvPr/>
          </p:nvSpPr>
          <p:spPr bwMode="auto">
            <a:xfrm>
              <a:off x="634" y="1374"/>
              <a:ext cx="121" cy="53"/>
            </a:xfrm>
            <a:custGeom>
              <a:avLst/>
              <a:gdLst/>
              <a:ahLst/>
              <a:cxnLst>
                <a:cxn ang="0">
                  <a:pos x="112" y="0"/>
                </a:cxn>
                <a:cxn ang="0">
                  <a:pos x="0" y="36"/>
                </a:cxn>
                <a:cxn ang="0">
                  <a:pos x="121" y="53"/>
                </a:cxn>
                <a:cxn ang="0">
                  <a:pos x="115" y="36"/>
                </a:cxn>
                <a:cxn ang="0">
                  <a:pos x="57" y="31"/>
                </a:cxn>
                <a:cxn ang="0">
                  <a:pos x="108" y="18"/>
                </a:cxn>
                <a:cxn ang="0">
                  <a:pos x="112" y="0"/>
                </a:cxn>
                <a:cxn ang="0">
                  <a:pos x="112" y="0"/>
                </a:cxn>
              </a:cxnLst>
              <a:rect l="0" t="0" r="r" b="b"/>
              <a:pathLst>
                <a:path w="121" h="53">
                  <a:moveTo>
                    <a:pt x="112" y="0"/>
                  </a:moveTo>
                  <a:lnTo>
                    <a:pt x="0" y="36"/>
                  </a:lnTo>
                  <a:lnTo>
                    <a:pt x="121" y="53"/>
                  </a:lnTo>
                  <a:lnTo>
                    <a:pt x="115" y="36"/>
                  </a:lnTo>
                  <a:lnTo>
                    <a:pt x="57" y="31"/>
                  </a:lnTo>
                  <a:lnTo>
                    <a:pt x="108" y="18"/>
                  </a:lnTo>
                  <a:lnTo>
                    <a:pt x="112" y="0"/>
                  </a:lnTo>
                  <a:lnTo>
                    <a:pt x="112" y="0"/>
                  </a:lnTo>
                  <a:close/>
                </a:path>
              </a:pathLst>
            </a:custGeom>
            <a:solidFill>
              <a:srgbClr val="000000"/>
            </a:solidFill>
            <a:ln w="9525">
              <a:noFill/>
              <a:round/>
              <a:headEnd/>
              <a:tailEnd/>
            </a:ln>
          </p:spPr>
          <p:txBody>
            <a:bodyPr/>
            <a:lstStyle/>
            <a:p>
              <a:endParaRPr lang="ar-SA"/>
            </a:p>
          </p:txBody>
        </p:sp>
        <p:sp>
          <p:nvSpPr>
            <p:cNvPr id="47186" name="Freeform 82"/>
            <p:cNvSpPr>
              <a:spLocks/>
            </p:cNvSpPr>
            <p:nvPr/>
          </p:nvSpPr>
          <p:spPr bwMode="auto">
            <a:xfrm>
              <a:off x="740" y="1394"/>
              <a:ext cx="68" cy="51"/>
            </a:xfrm>
            <a:custGeom>
              <a:avLst/>
              <a:gdLst/>
              <a:ahLst/>
              <a:cxnLst>
                <a:cxn ang="0">
                  <a:pos x="60" y="0"/>
                </a:cxn>
                <a:cxn ang="0">
                  <a:pos x="64" y="0"/>
                </a:cxn>
                <a:cxn ang="0">
                  <a:pos x="68" y="0"/>
                </a:cxn>
                <a:cxn ang="0">
                  <a:pos x="68" y="16"/>
                </a:cxn>
                <a:cxn ang="0">
                  <a:pos x="62" y="33"/>
                </a:cxn>
                <a:cxn ang="0">
                  <a:pos x="53" y="44"/>
                </a:cxn>
                <a:cxn ang="0">
                  <a:pos x="42" y="51"/>
                </a:cxn>
                <a:cxn ang="0">
                  <a:pos x="28" y="47"/>
                </a:cxn>
                <a:cxn ang="0">
                  <a:pos x="15" y="40"/>
                </a:cxn>
                <a:cxn ang="0">
                  <a:pos x="4" y="25"/>
                </a:cxn>
                <a:cxn ang="0">
                  <a:pos x="0" y="9"/>
                </a:cxn>
                <a:cxn ang="0">
                  <a:pos x="4" y="7"/>
                </a:cxn>
                <a:cxn ang="0">
                  <a:pos x="8" y="7"/>
                </a:cxn>
                <a:cxn ang="0">
                  <a:pos x="11" y="20"/>
                </a:cxn>
                <a:cxn ang="0">
                  <a:pos x="19" y="31"/>
                </a:cxn>
                <a:cxn ang="0">
                  <a:pos x="29" y="38"/>
                </a:cxn>
                <a:cxn ang="0">
                  <a:pos x="40" y="40"/>
                </a:cxn>
                <a:cxn ang="0">
                  <a:pos x="50" y="34"/>
                </a:cxn>
                <a:cxn ang="0">
                  <a:pos x="57" y="25"/>
                </a:cxn>
                <a:cxn ang="0">
                  <a:pos x="60" y="13"/>
                </a:cxn>
                <a:cxn ang="0">
                  <a:pos x="60" y="0"/>
                </a:cxn>
                <a:cxn ang="0">
                  <a:pos x="60" y="0"/>
                </a:cxn>
              </a:cxnLst>
              <a:rect l="0" t="0" r="r" b="b"/>
              <a:pathLst>
                <a:path w="68" h="51">
                  <a:moveTo>
                    <a:pt x="60" y="0"/>
                  </a:moveTo>
                  <a:lnTo>
                    <a:pt x="64" y="0"/>
                  </a:lnTo>
                  <a:lnTo>
                    <a:pt x="68" y="0"/>
                  </a:lnTo>
                  <a:lnTo>
                    <a:pt x="68" y="16"/>
                  </a:lnTo>
                  <a:lnTo>
                    <a:pt x="62" y="33"/>
                  </a:lnTo>
                  <a:lnTo>
                    <a:pt x="53" y="44"/>
                  </a:lnTo>
                  <a:lnTo>
                    <a:pt x="42" y="51"/>
                  </a:lnTo>
                  <a:lnTo>
                    <a:pt x="28" y="47"/>
                  </a:lnTo>
                  <a:lnTo>
                    <a:pt x="15" y="40"/>
                  </a:lnTo>
                  <a:lnTo>
                    <a:pt x="4" y="25"/>
                  </a:lnTo>
                  <a:lnTo>
                    <a:pt x="0" y="9"/>
                  </a:lnTo>
                  <a:lnTo>
                    <a:pt x="4" y="7"/>
                  </a:lnTo>
                  <a:lnTo>
                    <a:pt x="8" y="7"/>
                  </a:lnTo>
                  <a:lnTo>
                    <a:pt x="11" y="20"/>
                  </a:lnTo>
                  <a:lnTo>
                    <a:pt x="19" y="31"/>
                  </a:lnTo>
                  <a:lnTo>
                    <a:pt x="29" y="38"/>
                  </a:lnTo>
                  <a:lnTo>
                    <a:pt x="40" y="40"/>
                  </a:lnTo>
                  <a:lnTo>
                    <a:pt x="50" y="34"/>
                  </a:lnTo>
                  <a:lnTo>
                    <a:pt x="57" y="25"/>
                  </a:lnTo>
                  <a:lnTo>
                    <a:pt x="60" y="13"/>
                  </a:lnTo>
                  <a:lnTo>
                    <a:pt x="60" y="0"/>
                  </a:lnTo>
                  <a:lnTo>
                    <a:pt x="60" y="0"/>
                  </a:lnTo>
                  <a:close/>
                </a:path>
              </a:pathLst>
            </a:custGeom>
            <a:solidFill>
              <a:srgbClr val="000000"/>
            </a:solidFill>
            <a:ln w="9525">
              <a:noFill/>
              <a:round/>
              <a:headEnd/>
              <a:tailEnd/>
            </a:ln>
          </p:spPr>
          <p:txBody>
            <a:bodyPr/>
            <a:lstStyle/>
            <a:p>
              <a:endParaRPr lang="ar-SA"/>
            </a:p>
          </p:txBody>
        </p:sp>
        <p:sp>
          <p:nvSpPr>
            <p:cNvPr id="47187" name="Freeform 83"/>
            <p:cNvSpPr>
              <a:spLocks/>
            </p:cNvSpPr>
            <p:nvPr/>
          </p:nvSpPr>
          <p:spPr bwMode="auto">
            <a:xfrm>
              <a:off x="738" y="1352"/>
              <a:ext cx="70" cy="51"/>
            </a:xfrm>
            <a:custGeom>
              <a:avLst/>
              <a:gdLst/>
              <a:ahLst/>
              <a:cxnLst>
                <a:cxn ang="0">
                  <a:pos x="30" y="9"/>
                </a:cxn>
                <a:cxn ang="0">
                  <a:pos x="19" y="13"/>
                </a:cxn>
                <a:cxn ang="0">
                  <a:pos x="11" y="22"/>
                </a:cxn>
                <a:cxn ang="0">
                  <a:pos x="8" y="34"/>
                </a:cxn>
                <a:cxn ang="0">
                  <a:pos x="10" y="49"/>
                </a:cxn>
                <a:cxn ang="0">
                  <a:pos x="10" y="51"/>
                </a:cxn>
                <a:cxn ang="0">
                  <a:pos x="6" y="51"/>
                </a:cxn>
                <a:cxn ang="0">
                  <a:pos x="2" y="51"/>
                </a:cxn>
                <a:cxn ang="0">
                  <a:pos x="0" y="33"/>
                </a:cxn>
                <a:cxn ang="0">
                  <a:pos x="6" y="16"/>
                </a:cxn>
                <a:cxn ang="0">
                  <a:pos x="15" y="5"/>
                </a:cxn>
                <a:cxn ang="0">
                  <a:pos x="30" y="0"/>
                </a:cxn>
                <a:cxn ang="0">
                  <a:pos x="42" y="0"/>
                </a:cxn>
                <a:cxn ang="0">
                  <a:pos x="55" y="9"/>
                </a:cxn>
                <a:cxn ang="0">
                  <a:pos x="64" y="22"/>
                </a:cxn>
                <a:cxn ang="0">
                  <a:pos x="70" y="42"/>
                </a:cxn>
                <a:cxn ang="0">
                  <a:pos x="66" y="42"/>
                </a:cxn>
                <a:cxn ang="0">
                  <a:pos x="62" y="44"/>
                </a:cxn>
                <a:cxn ang="0">
                  <a:pos x="57" y="27"/>
                </a:cxn>
                <a:cxn ang="0">
                  <a:pos x="50" y="16"/>
                </a:cxn>
                <a:cxn ang="0">
                  <a:pos x="39" y="9"/>
                </a:cxn>
                <a:cxn ang="0">
                  <a:pos x="30" y="9"/>
                </a:cxn>
                <a:cxn ang="0">
                  <a:pos x="30" y="9"/>
                </a:cxn>
              </a:cxnLst>
              <a:rect l="0" t="0" r="r" b="b"/>
              <a:pathLst>
                <a:path w="70" h="51">
                  <a:moveTo>
                    <a:pt x="30" y="9"/>
                  </a:moveTo>
                  <a:lnTo>
                    <a:pt x="19" y="13"/>
                  </a:lnTo>
                  <a:lnTo>
                    <a:pt x="11" y="22"/>
                  </a:lnTo>
                  <a:lnTo>
                    <a:pt x="8" y="34"/>
                  </a:lnTo>
                  <a:lnTo>
                    <a:pt x="10" y="49"/>
                  </a:lnTo>
                  <a:lnTo>
                    <a:pt x="10" y="51"/>
                  </a:lnTo>
                  <a:lnTo>
                    <a:pt x="6" y="51"/>
                  </a:lnTo>
                  <a:lnTo>
                    <a:pt x="2" y="51"/>
                  </a:lnTo>
                  <a:lnTo>
                    <a:pt x="0" y="33"/>
                  </a:lnTo>
                  <a:lnTo>
                    <a:pt x="6" y="16"/>
                  </a:lnTo>
                  <a:lnTo>
                    <a:pt x="15" y="5"/>
                  </a:lnTo>
                  <a:lnTo>
                    <a:pt x="30" y="0"/>
                  </a:lnTo>
                  <a:lnTo>
                    <a:pt x="42" y="0"/>
                  </a:lnTo>
                  <a:lnTo>
                    <a:pt x="55" y="9"/>
                  </a:lnTo>
                  <a:lnTo>
                    <a:pt x="64" y="22"/>
                  </a:lnTo>
                  <a:lnTo>
                    <a:pt x="70" y="42"/>
                  </a:lnTo>
                  <a:lnTo>
                    <a:pt x="66" y="42"/>
                  </a:lnTo>
                  <a:lnTo>
                    <a:pt x="62" y="44"/>
                  </a:lnTo>
                  <a:lnTo>
                    <a:pt x="57" y="27"/>
                  </a:lnTo>
                  <a:lnTo>
                    <a:pt x="50" y="16"/>
                  </a:lnTo>
                  <a:lnTo>
                    <a:pt x="39" y="9"/>
                  </a:lnTo>
                  <a:lnTo>
                    <a:pt x="30" y="9"/>
                  </a:lnTo>
                  <a:lnTo>
                    <a:pt x="30" y="9"/>
                  </a:lnTo>
                  <a:close/>
                </a:path>
              </a:pathLst>
            </a:custGeom>
            <a:solidFill>
              <a:srgbClr val="000000"/>
            </a:solidFill>
            <a:ln w="9525">
              <a:noFill/>
              <a:round/>
              <a:headEnd/>
              <a:tailEnd/>
            </a:ln>
          </p:spPr>
          <p:txBody>
            <a:bodyPr/>
            <a:lstStyle/>
            <a:p>
              <a:endParaRPr lang="ar-SA"/>
            </a:p>
          </p:txBody>
        </p:sp>
        <p:sp>
          <p:nvSpPr>
            <p:cNvPr id="47188" name="Freeform 84"/>
            <p:cNvSpPr>
              <a:spLocks/>
            </p:cNvSpPr>
            <p:nvPr/>
          </p:nvSpPr>
          <p:spPr bwMode="auto">
            <a:xfrm>
              <a:off x="757" y="1213"/>
              <a:ext cx="115" cy="77"/>
            </a:xfrm>
            <a:custGeom>
              <a:avLst/>
              <a:gdLst/>
              <a:ahLst/>
              <a:cxnLst>
                <a:cxn ang="0">
                  <a:pos x="0" y="51"/>
                </a:cxn>
                <a:cxn ang="0">
                  <a:pos x="115" y="77"/>
                </a:cxn>
                <a:cxn ang="0">
                  <a:pos x="20" y="0"/>
                </a:cxn>
                <a:cxn ang="0">
                  <a:pos x="16" y="17"/>
                </a:cxn>
                <a:cxn ang="0">
                  <a:pos x="64" y="51"/>
                </a:cxn>
                <a:cxn ang="0">
                  <a:pos x="12" y="39"/>
                </a:cxn>
                <a:cxn ang="0">
                  <a:pos x="0" y="51"/>
                </a:cxn>
                <a:cxn ang="0">
                  <a:pos x="0" y="51"/>
                </a:cxn>
              </a:cxnLst>
              <a:rect l="0" t="0" r="r" b="b"/>
              <a:pathLst>
                <a:path w="115" h="77">
                  <a:moveTo>
                    <a:pt x="0" y="51"/>
                  </a:moveTo>
                  <a:lnTo>
                    <a:pt x="115" y="77"/>
                  </a:lnTo>
                  <a:lnTo>
                    <a:pt x="20" y="0"/>
                  </a:lnTo>
                  <a:lnTo>
                    <a:pt x="16" y="17"/>
                  </a:lnTo>
                  <a:lnTo>
                    <a:pt x="64" y="51"/>
                  </a:lnTo>
                  <a:lnTo>
                    <a:pt x="12" y="39"/>
                  </a:lnTo>
                  <a:lnTo>
                    <a:pt x="0" y="51"/>
                  </a:lnTo>
                  <a:lnTo>
                    <a:pt x="0" y="51"/>
                  </a:lnTo>
                  <a:close/>
                </a:path>
              </a:pathLst>
            </a:custGeom>
            <a:solidFill>
              <a:srgbClr val="000000"/>
            </a:solidFill>
            <a:ln w="9525">
              <a:noFill/>
              <a:round/>
              <a:headEnd/>
              <a:tailEnd/>
            </a:ln>
          </p:spPr>
          <p:txBody>
            <a:bodyPr/>
            <a:lstStyle/>
            <a:p>
              <a:endParaRPr lang="ar-SA"/>
            </a:p>
          </p:txBody>
        </p:sp>
        <p:sp>
          <p:nvSpPr>
            <p:cNvPr id="47189" name="Freeform 85"/>
            <p:cNvSpPr>
              <a:spLocks/>
            </p:cNvSpPr>
            <p:nvPr/>
          </p:nvSpPr>
          <p:spPr bwMode="auto">
            <a:xfrm>
              <a:off x="711" y="1184"/>
              <a:ext cx="68" cy="57"/>
            </a:xfrm>
            <a:custGeom>
              <a:avLst/>
              <a:gdLst/>
              <a:ahLst/>
              <a:cxnLst>
                <a:cxn ang="0">
                  <a:pos x="9" y="35"/>
                </a:cxn>
                <a:cxn ang="0">
                  <a:pos x="4" y="33"/>
                </a:cxn>
                <a:cxn ang="0">
                  <a:pos x="0" y="31"/>
                </a:cxn>
                <a:cxn ang="0">
                  <a:pos x="7" y="15"/>
                </a:cxn>
                <a:cxn ang="0">
                  <a:pos x="22" y="6"/>
                </a:cxn>
                <a:cxn ang="0">
                  <a:pos x="37" y="0"/>
                </a:cxn>
                <a:cxn ang="0">
                  <a:pos x="51" y="2"/>
                </a:cxn>
                <a:cxn ang="0">
                  <a:pos x="60" y="9"/>
                </a:cxn>
                <a:cxn ang="0">
                  <a:pos x="68" y="22"/>
                </a:cxn>
                <a:cxn ang="0">
                  <a:pos x="68" y="38"/>
                </a:cxn>
                <a:cxn ang="0">
                  <a:pos x="66" y="57"/>
                </a:cxn>
                <a:cxn ang="0">
                  <a:pos x="62" y="55"/>
                </a:cxn>
                <a:cxn ang="0">
                  <a:pos x="58" y="55"/>
                </a:cxn>
                <a:cxn ang="0">
                  <a:pos x="60" y="38"/>
                </a:cxn>
                <a:cxn ang="0">
                  <a:pos x="60" y="27"/>
                </a:cxn>
                <a:cxn ang="0">
                  <a:pos x="55" y="16"/>
                </a:cxn>
                <a:cxn ang="0">
                  <a:pos x="48" y="11"/>
                </a:cxn>
                <a:cxn ang="0">
                  <a:pos x="35" y="9"/>
                </a:cxn>
                <a:cxn ang="0">
                  <a:pos x="26" y="13"/>
                </a:cxn>
                <a:cxn ang="0">
                  <a:pos x="15" y="22"/>
                </a:cxn>
                <a:cxn ang="0">
                  <a:pos x="9" y="35"/>
                </a:cxn>
                <a:cxn ang="0">
                  <a:pos x="9" y="35"/>
                </a:cxn>
              </a:cxnLst>
              <a:rect l="0" t="0" r="r" b="b"/>
              <a:pathLst>
                <a:path w="68" h="57">
                  <a:moveTo>
                    <a:pt x="9" y="35"/>
                  </a:moveTo>
                  <a:lnTo>
                    <a:pt x="4" y="33"/>
                  </a:lnTo>
                  <a:lnTo>
                    <a:pt x="0" y="31"/>
                  </a:lnTo>
                  <a:lnTo>
                    <a:pt x="7" y="15"/>
                  </a:lnTo>
                  <a:lnTo>
                    <a:pt x="22" y="6"/>
                  </a:lnTo>
                  <a:lnTo>
                    <a:pt x="37" y="0"/>
                  </a:lnTo>
                  <a:lnTo>
                    <a:pt x="51" y="2"/>
                  </a:lnTo>
                  <a:lnTo>
                    <a:pt x="60" y="9"/>
                  </a:lnTo>
                  <a:lnTo>
                    <a:pt x="68" y="22"/>
                  </a:lnTo>
                  <a:lnTo>
                    <a:pt x="68" y="38"/>
                  </a:lnTo>
                  <a:lnTo>
                    <a:pt x="66" y="57"/>
                  </a:lnTo>
                  <a:lnTo>
                    <a:pt x="62" y="55"/>
                  </a:lnTo>
                  <a:lnTo>
                    <a:pt x="58" y="55"/>
                  </a:lnTo>
                  <a:lnTo>
                    <a:pt x="60" y="38"/>
                  </a:lnTo>
                  <a:lnTo>
                    <a:pt x="60" y="27"/>
                  </a:lnTo>
                  <a:lnTo>
                    <a:pt x="55" y="16"/>
                  </a:lnTo>
                  <a:lnTo>
                    <a:pt x="48" y="11"/>
                  </a:lnTo>
                  <a:lnTo>
                    <a:pt x="35" y="9"/>
                  </a:lnTo>
                  <a:lnTo>
                    <a:pt x="26" y="13"/>
                  </a:lnTo>
                  <a:lnTo>
                    <a:pt x="15" y="22"/>
                  </a:lnTo>
                  <a:lnTo>
                    <a:pt x="9" y="35"/>
                  </a:lnTo>
                  <a:lnTo>
                    <a:pt x="9" y="35"/>
                  </a:lnTo>
                  <a:close/>
                </a:path>
              </a:pathLst>
            </a:custGeom>
            <a:solidFill>
              <a:srgbClr val="000000"/>
            </a:solidFill>
            <a:ln w="9525">
              <a:noFill/>
              <a:round/>
              <a:headEnd/>
              <a:tailEnd/>
            </a:ln>
          </p:spPr>
          <p:txBody>
            <a:bodyPr/>
            <a:lstStyle/>
            <a:p>
              <a:endParaRPr lang="ar-SA"/>
            </a:p>
          </p:txBody>
        </p:sp>
        <p:sp>
          <p:nvSpPr>
            <p:cNvPr id="47190" name="Freeform 86"/>
            <p:cNvSpPr>
              <a:spLocks/>
            </p:cNvSpPr>
            <p:nvPr/>
          </p:nvSpPr>
          <p:spPr bwMode="auto">
            <a:xfrm>
              <a:off x="707" y="1215"/>
              <a:ext cx="70" cy="58"/>
            </a:xfrm>
            <a:custGeom>
              <a:avLst/>
              <a:gdLst/>
              <a:ahLst/>
              <a:cxnLst>
                <a:cxn ang="0">
                  <a:pos x="24" y="49"/>
                </a:cxn>
                <a:cxn ang="0">
                  <a:pos x="33" y="49"/>
                </a:cxn>
                <a:cxn ang="0">
                  <a:pos x="44" y="44"/>
                </a:cxn>
                <a:cxn ang="0">
                  <a:pos x="53" y="35"/>
                </a:cxn>
                <a:cxn ang="0">
                  <a:pos x="62" y="22"/>
                </a:cxn>
                <a:cxn ang="0">
                  <a:pos x="66" y="24"/>
                </a:cxn>
                <a:cxn ang="0">
                  <a:pos x="70" y="26"/>
                </a:cxn>
                <a:cxn ang="0">
                  <a:pos x="59" y="42"/>
                </a:cxn>
                <a:cxn ang="0">
                  <a:pos x="48" y="53"/>
                </a:cxn>
                <a:cxn ang="0">
                  <a:pos x="33" y="58"/>
                </a:cxn>
                <a:cxn ang="0">
                  <a:pos x="21" y="58"/>
                </a:cxn>
                <a:cxn ang="0">
                  <a:pos x="8" y="49"/>
                </a:cxn>
                <a:cxn ang="0">
                  <a:pos x="2" y="35"/>
                </a:cxn>
                <a:cxn ang="0">
                  <a:pos x="0" y="18"/>
                </a:cxn>
                <a:cxn ang="0">
                  <a:pos x="4" y="0"/>
                </a:cxn>
                <a:cxn ang="0">
                  <a:pos x="8" y="0"/>
                </a:cxn>
                <a:cxn ang="0">
                  <a:pos x="13" y="4"/>
                </a:cxn>
                <a:cxn ang="0">
                  <a:pos x="8" y="16"/>
                </a:cxn>
                <a:cxn ang="0">
                  <a:pos x="10" y="31"/>
                </a:cxn>
                <a:cxn ang="0">
                  <a:pos x="13" y="42"/>
                </a:cxn>
                <a:cxn ang="0">
                  <a:pos x="24" y="49"/>
                </a:cxn>
                <a:cxn ang="0">
                  <a:pos x="24" y="49"/>
                </a:cxn>
              </a:cxnLst>
              <a:rect l="0" t="0" r="r" b="b"/>
              <a:pathLst>
                <a:path w="70" h="58">
                  <a:moveTo>
                    <a:pt x="24" y="49"/>
                  </a:moveTo>
                  <a:lnTo>
                    <a:pt x="33" y="49"/>
                  </a:lnTo>
                  <a:lnTo>
                    <a:pt x="44" y="44"/>
                  </a:lnTo>
                  <a:lnTo>
                    <a:pt x="53" y="35"/>
                  </a:lnTo>
                  <a:lnTo>
                    <a:pt x="62" y="22"/>
                  </a:lnTo>
                  <a:lnTo>
                    <a:pt x="66" y="24"/>
                  </a:lnTo>
                  <a:lnTo>
                    <a:pt x="70" y="26"/>
                  </a:lnTo>
                  <a:lnTo>
                    <a:pt x="59" y="42"/>
                  </a:lnTo>
                  <a:lnTo>
                    <a:pt x="48" y="53"/>
                  </a:lnTo>
                  <a:lnTo>
                    <a:pt x="33" y="58"/>
                  </a:lnTo>
                  <a:lnTo>
                    <a:pt x="21" y="58"/>
                  </a:lnTo>
                  <a:lnTo>
                    <a:pt x="8" y="49"/>
                  </a:lnTo>
                  <a:lnTo>
                    <a:pt x="2" y="35"/>
                  </a:lnTo>
                  <a:lnTo>
                    <a:pt x="0" y="18"/>
                  </a:lnTo>
                  <a:lnTo>
                    <a:pt x="4" y="0"/>
                  </a:lnTo>
                  <a:lnTo>
                    <a:pt x="8" y="0"/>
                  </a:lnTo>
                  <a:lnTo>
                    <a:pt x="13" y="4"/>
                  </a:lnTo>
                  <a:lnTo>
                    <a:pt x="8" y="16"/>
                  </a:lnTo>
                  <a:lnTo>
                    <a:pt x="10" y="31"/>
                  </a:lnTo>
                  <a:lnTo>
                    <a:pt x="13" y="42"/>
                  </a:lnTo>
                  <a:lnTo>
                    <a:pt x="24" y="49"/>
                  </a:lnTo>
                  <a:lnTo>
                    <a:pt x="24" y="49"/>
                  </a:lnTo>
                  <a:close/>
                </a:path>
              </a:pathLst>
            </a:custGeom>
            <a:solidFill>
              <a:srgbClr val="000000"/>
            </a:solidFill>
            <a:ln w="9525">
              <a:noFill/>
              <a:round/>
              <a:headEnd/>
              <a:tailEnd/>
            </a:ln>
          </p:spPr>
          <p:txBody>
            <a:bodyPr/>
            <a:lstStyle/>
            <a:p>
              <a:endParaRPr lang="ar-SA"/>
            </a:p>
          </p:txBody>
        </p:sp>
      </p:grpSp>
      <p:sp>
        <p:nvSpPr>
          <p:cNvPr id="89" name="مستطيل مستدير الزوايا 88"/>
          <p:cNvSpPr/>
          <p:nvPr/>
        </p:nvSpPr>
        <p:spPr>
          <a:xfrm>
            <a:off x="928662" y="2071678"/>
            <a:ext cx="4071966" cy="371477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4800" b="1" dirty="0">
                <a:solidFill>
                  <a:srgbClr val="FF0000"/>
                </a:solidFill>
              </a:rPr>
              <a:t>تعتمد معظم الأجهزة على الآثار المغناطيسية للتيار الكهربائي</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5" presetClass="entr" presetSubtype="0" fill="hold" grpId="0" nodeType="afterEffect">
                                  <p:stCondLst>
                                    <p:cond delay="0"/>
                                  </p:stCondLst>
                                  <p:childTnLst>
                                    <p:set>
                                      <p:cBhvr>
                                        <p:cTn id="10" dur="1" fill="hold">
                                          <p:stCondLst>
                                            <p:cond delay="0"/>
                                          </p:stCondLst>
                                        </p:cTn>
                                        <p:tgtEl>
                                          <p:spTgt spid="47111"/>
                                        </p:tgtEl>
                                        <p:attrNameLst>
                                          <p:attrName>style.visibility</p:attrName>
                                        </p:attrNameLst>
                                      </p:cBhvr>
                                      <p:to>
                                        <p:strVal val="visible"/>
                                      </p:to>
                                    </p:set>
                                    <p:animEffect transition="in" filter="fade">
                                      <p:cBhvr>
                                        <p:cTn id="11" dur="2000"/>
                                        <p:tgtEl>
                                          <p:spTgt spid="47111"/>
                                        </p:tgtEl>
                                      </p:cBhvr>
                                    </p:animEffect>
                                    <p:anim calcmode="lin" valueType="num">
                                      <p:cBhvr>
                                        <p:cTn id="12" dur="2000" fill="hold"/>
                                        <p:tgtEl>
                                          <p:spTgt spid="47111"/>
                                        </p:tgtEl>
                                        <p:attrNameLst>
                                          <p:attrName>style.rotation</p:attrName>
                                        </p:attrNameLst>
                                      </p:cBhvr>
                                      <p:tavLst>
                                        <p:tav tm="0">
                                          <p:val>
                                            <p:fltVal val="720"/>
                                          </p:val>
                                        </p:tav>
                                        <p:tav tm="100000">
                                          <p:val>
                                            <p:fltVal val="0"/>
                                          </p:val>
                                        </p:tav>
                                      </p:tavLst>
                                    </p:anim>
                                    <p:anim calcmode="lin" valueType="num">
                                      <p:cBhvr>
                                        <p:cTn id="13" dur="2000" fill="hold"/>
                                        <p:tgtEl>
                                          <p:spTgt spid="47111"/>
                                        </p:tgtEl>
                                        <p:attrNameLst>
                                          <p:attrName>ppt_h</p:attrName>
                                        </p:attrNameLst>
                                      </p:cBhvr>
                                      <p:tavLst>
                                        <p:tav tm="0">
                                          <p:val>
                                            <p:fltVal val="0"/>
                                          </p:val>
                                        </p:tav>
                                        <p:tav tm="100000">
                                          <p:val>
                                            <p:strVal val="#ppt_h"/>
                                          </p:val>
                                        </p:tav>
                                      </p:tavLst>
                                    </p:anim>
                                    <p:anim calcmode="lin" valueType="num">
                                      <p:cBhvr>
                                        <p:cTn id="14" dur="2000" fill="hold"/>
                                        <p:tgtEl>
                                          <p:spTgt spid="471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0" y="0"/>
            <a:ext cx="9144000" cy="6858000"/>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b="1" dirty="0"/>
          </a:p>
        </p:txBody>
      </p:sp>
      <p:pic>
        <p:nvPicPr>
          <p:cNvPr id="5" name="Picture 3" descr="C:\Users\Welcome\Desktop\سطح المكتب\ام شروق\3-ملاحظات السادس\مكتبة الفيزياء والعلوم\صور\الكهرباء والمغناطيسية\مغناطيسية\مغناطيس كهربي.gif"/>
          <p:cNvPicPr>
            <a:picLocks noChangeAspect="1" noChangeArrowheads="1" noCrop="1"/>
          </p:cNvPicPr>
          <p:nvPr/>
        </p:nvPicPr>
        <p:blipFill>
          <a:blip r:embed="rId2"/>
          <a:srcRect/>
          <a:stretch>
            <a:fillRect/>
          </a:stretch>
        </p:blipFill>
        <p:spPr bwMode="auto">
          <a:xfrm>
            <a:off x="2285984" y="1506592"/>
            <a:ext cx="6500858" cy="4851366"/>
          </a:xfrm>
          <a:prstGeom prst="rect">
            <a:avLst/>
          </a:prstGeom>
          <a:noFill/>
        </p:spPr>
      </p:pic>
      <p:sp>
        <p:nvSpPr>
          <p:cNvPr id="6" name="سحابة 5"/>
          <p:cNvSpPr/>
          <p:nvPr/>
        </p:nvSpPr>
        <p:spPr>
          <a:xfrm>
            <a:off x="-32" y="5786454"/>
            <a:ext cx="2286016" cy="1000108"/>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t>فلاش المغناطيس الكهربائي</a:t>
            </a:r>
          </a:p>
        </p:txBody>
      </p:sp>
      <p:sp>
        <p:nvSpPr>
          <p:cNvPr id="8" name="عنوان 1"/>
          <p:cNvSpPr txBox="1">
            <a:spLocks/>
          </p:cNvSpPr>
          <p:nvPr/>
        </p:nvSpPr>
        <p:spPr>
          <a:xfrm>
            <a:off x="609600" y="28572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0" i="0" u="none" strike="noStrike" kern="1200" cap="none" spc="0" normalizeH="0" baseline="0" noProof="0">
                <a:ln>
                  <a:noFill/>
                </a:ln>
                <a:solidFill>
                  <a:schemeClr val="bg1"/>
                </a:solidFill>
                <a:effectLst/>
                <a:uLnTx/>
                <a:uFillTx/>
                <a:latin typeface="+mj-lt"/>
                <a:ea typeface="+mj-ea"/>
                <a:cs typeface="+mj-cs"/>
              </a:rPr>
              <a:t>كيف اصنع مغناطيس كهربائي ؟</a:t>
            </a:r>
            <a:endParaRPr kumimoji="0" lang="ar-SA"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179512" y="260648"/>
            <a:ext cx="8712968" cy="5372026"/>
          </a:xfrm>
          <a:prstGeom prst="rect">
            <a:avLst/>
          </a:prstGeom>
          <a:ln>
            <a:noFill/>
          </a:ln>
          <a:effectLst>
            <a:softEdge rad="112500"/>
          </a:effectLst>
        </p:spPr>
      </p:pic>
      <p:sp>
        <p:nvSpPr>
          <p:cNvPr id="3" name="عنوان فرعي 2"/>
          <p:cNvSpPr>
            <a:spLocks noGrp="1"/>
          </p:cNvSpPr>
          <p:nvPr>
            <p:ph type="subTitle" idx="1"/>
          </p:nvPr>
        </p:nvSpPr>
        <p:spPr>
          <a:xfrm>
            <a:off x="539552" y="1268760"/>
            <a:ext cx="8226593" cy="1752600"/>
          </a:xfrm>
        </p:spPr>
        <p:txBody>
          <a:bodyPr>
            <a:noAutofit/>
          </a:bodyPr>
          <a:lstStyle/>
          <a:p>
            <a:pPr algn="ctr"/>
            <a:r>
              <a:rPr lang="ar-SA" sz="9600" b="1" dirty="0">
                <a:solidFill>
                  <a:schemeClr val="bg1"/>
                </a:solidFill>
                <a:latin typeface="Aldhabi" pitchFamily="2" charset="-78"/>
                <a:cs typeface="Aldhabi" pitchFamily="2" charset="-78"/>
              </a:rPr>
              <a:t>باستراتيجية التدريس التبادلي –</a:t>
            </a:r>
          </a:p>
          <a:p>
            <a:pPr algn="ctr"/>
            <a:r>
              <a:rPr lang="ar-SA" sz="9600" b="1" dirty="0">
                <a:solidFill>
                  <a:schemeClr val="bg1"/>
                </a:solidFill>
                <a:latin typeface="Aldhabi" pitchFamily="2" charset="-78"/>
                <a:cs typeface="Aldhabi" pitchFamily="2" charset="-78"/>
              </a:rPr>
              <a:t>والمناقشة النشطة </a:t>
            </a:r>
            <a:endParaRPr lang="ar-SA" sz="13800" b="1" dirty="0">
              <a:solidFill>
                <a:schemeClr val="bg1"/>
              </a:solidFill>
              <a:latin typeface="Aldhabi" pitchFamily="2" charset="-78"/>
              <a:cs typeface="Aldhabi" pitchFamily="2" charset="-78"/>
            </a:endParaRPr>
          </a:p>
        </p:txBody>
      </p:sp>
      <p:sp>
        <p:nvSpPr>
          <p:cNvPr id="8" name="عنوان فرعي 2"/>
          <p:cNvSpPr txBox="1">
            <a:spLocks/>
          </p:cNvSpPr>
          <p:nvPr/>
        </p:nvSpPr>
        <p:spPr>
          <a:xfrm>
            <a:off x="2195736" y="6326887"/>
            <a:ext cx="6948264" cy="1062225"/>
          </a:xfrm>
          <a:prstGeom prst="rect">
            <a:avLst/>
          </a:prstGeom>
        </p:spPr>
        <p:txBody>
          <a:bodyPr vert="horz" anchor="ctr">
            <a:noAutofit/>
          </a:bodyPr>
          <a:lstStyle>
            <a:lvl1pPr marL="0" indent="0" algn="l" rtl="1"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1"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1"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1"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1"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1"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1"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1"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endParaRPr lang="ar-SA" sz="4800" b="1" dirty="0">
              <a:solidFill>
                <a:schemeClr val="bg1"/>
              </a:solidFill>
              <a:latin typeface="Aldhabi" pitchFamily="2" charset="-78"/>
              <a:cs typeface="Aldhabi" pitchFamily="2" charset="-78"/>
            </a:endParaRPr>
          </a:p>
        </p:txBody>
      </p:sp>
      <p:sp>
        <p:nvSpPr>
          <p:cNvPr id="6" name="عنوان فرعي 2"/>
          <p:cNvSpPr txBox="1">
            <a:spLocks/>
          </p:cNvSpPr>
          <p:nvPr/>
        </p:nvSpPr>
        <p:spPr>
          <a:xfrm>
            <a:off x="1" y="6326887"/>
            <a:ext cx="2339752" cy="531113"/>
          </a:xfrm>
          <a:prstGeom prst="rect">
            <a:avLst/>
          </a:prstGeom>
        </p:spPr>
        <p:txBody>
          <a:bodyPr vert="horz" anchor="ctr">
            <a:noAutofit/>
          </a:bodyPr>
          <a:lstStyle>
            <a:lvl1pPr marL="0" indent="0" algn="l" rtl="1"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1"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1"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1"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1"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1"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1"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1"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endParaRPr lang="ar-SA" sz="3600" b="1" dirty="0">
              <a:solidFill>
                <a:schemeClr val="bg1"/>
              </a:solidFill>
              <a:latin typeface="Aldhabi" pitchFamily="2" charset="-78"/>
              <a:cs typeface="Aldhabi" pitchFamily="2" charset="-78"/>
            </a:endParaRPr>
          </a:p>
        </p:txBody>
      </p:sp>
    </p:spTree>
    <p:extLst>
      <p:ext uri="{BB962C8B-B14F-4D97-AF65-F5344CB8AC3E}">
        <p14:creationId xmlns:p14="http://schemas.microsoft.com/office/powerpoint/2010/main" val="15730001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2008"/>
            <a:ext cx="8903596" cy="5805264"/>
          </a:xfrm>
          <a:prstGeom prst="rect">
            <a:avLst/>
          </a:prstGeom>
          <a:ln>
            <a:noFill/>
          </a:ln>
          <a:effectLst>
            <a:softEdge rad="112500"/>
          </a:effectLst>
        </p:spPr>
      </p:pic>
      <p:sp>
        <p:nvSpPr>
          <p:cNvPr id="7" name="عنوان فرعي 2"/>
          <p:cNvSpPr txBox="1">
            <a:spLocks/>
          </p:cNvSpPr>
          <p:nvPr/>
        </p:nvSpPr>
        <p:spPr>
          <a:xfrm>
            <a:off x="-22313" y="6326886"/>
            <a:ext cx="2339752" cy="531113"/>
          </a:xfrm>
          <a:prstGeom prst="rect">
            <a:avLst/>
          </a:prstGeom>
        </p:spPr>
        <p:txBody>
          <a:bodyPr vert="horz" anchor="ctr">
            <a:noAutofit/>
          </a:bodyPr>
          <a:lstStyle>
            <a:lvl1pPr marL="0" indent="0" algn="l" rtl="1"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1"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1"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1"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1"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1"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1"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1"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endParaRPr lang="ar-SA" sz="2800" b="1" i="1" dirty="0">
              <a:solidFill>
                <a:schemeClr val="bg1"/>
              </a:solidFill>
              <a:effectLst>
                <a:outerShdw blurRad="38100" dist="38100" dir="2700000" algn="tl">
                  <a:srgbClr val="000000">
                    <a:alpha val="43137"/>
                  </a:srgbClr>
                </a:outerShdw>
              </a:effectLst>
              <a:latin typeface="Agency FB" pitchFamily="34" charset="0"/>
              <a:cs typeface="Akhbar MT" pitchFamily="2" charset="-78"/>
            </a:endParaRPr>
          </a:p>
          <a:p>
            <a:pPr algn="ctr"/>
            <a:endParaRPr lang="ar-SA" sz="3600" b="1" dirty="0">
              <a:solidFill>
                <a:schemeClr val="bg1"/>
              </a:solidFill>
              <a:latin typeface="Aldhabi" pitchFamily="2" charset="-78"/>
              <a:cs typeface="Aldhabi" pitchFamily="2" charset="-78"/>
            </a:endParaRPr>
          </a:p>
        </p:txBody>
      </p:sp>
      <p:sp>
        <p:nvSpPr>
          <p:cNvPr id="10" name="مستطيل 9"/>
          <p:cNvSpPr/>
          <p:nvPr/>
        </p:nvSpPr>
        <p:spPr>
          <a:xfrm>
            <a:off x="2646486" y="5960431"/>
            <a:ext cx="5813945" cy="923330"/>
          </a:xfrm>
          <a:prstGeom prst="rect">
            <a:avLst/>
          </a:prstGeom>
        </p:spPr>
        <p:txBody>
          <a:bodyPr wrap="square">
            <a:spAutoFit/>
          </a:bodyPr>
          <a:lstStyle/>
          <a:p>
            <a:pPr algn="ctr"/>
            <a:r>
              <a:rPr lang="ar-SA" sz="5400" b="1" i="1" dirty="0">
                <a:solidFill>
                  <a:schemeClr val="bg1"/>
                </a:solidFill>
                <a:effectLst>
                  <a:outerShdw blurRad="38100" dist="38100" dir="2700000" algn="tl">
                    <a:srgbClr val="000000">
                      <a:alpha val="43137"/>
                    </a:srgbClr>
                  </a:outerShdw>
                </a:effectLst>
                <a:latin typeface="Aldhabi" pitchFamily="2" charset="-78"/>
                <a:cs typeface="Akhbar MT" pitchFamily="2" charset="-78"/>
              </a:rPr>
              <a:t>الدوائر الكهربائية المركبة </a:t>
            </a:r>
            <a:endParaRPr lang="ar-SA" sz="3600" b="1" i="1" dirty="0">
              <a:solidFill>
                <a:schemeClr val="bg1"/>
              </a:solidFill>
              <a:effectLst>
                <a:outerShdw blurRad="38100" dist="38100" dir="2700000" algn="tl">
                  <a:srgbClr val="000000">
                    <a:alpha val="43137"/>
                  </a:srgbClr>
                </a:outerShdw>
              </a:effectLst>
              <a:latin typeface="Aldhabi" pitchFamily="2" charset="-78"/>
              <a:cs typeface="Akhbar MT" pitchFamily="2" charset="-78"/>
            </a:endParaRPr>
          </a:p>
        </p:txBody>
      </p:sp>
      <p:sp>
        <p:nvSpPr>
          <p:cNvPr id="2" name="شكل بيضاوي 1">
            <a:extLst>
              <a:ext uri="{FF2B5EF4-FFF2-40B4-BE49-F238E27FC236}">
                <a16:creationId xmlns:a16="http://schemas.microsoft.com/office/drawing/2014/main" id="{4CCE6C40-ACBD-42E7-8ED8-D5078F612CE8}"/>
              </a:ext>
            </a:extLst>
          </p:cNvPr>
          <p:cNvSpPr/>
          <p:nvPr/>
        </p:nvSpPr>
        <p:spPr>
          <a:xfrm>
            <a:off x="2555776" y="5960431"/>
            <a:ext cx="6120680" cy="1140977"/>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b="1" dirty="0"/>
          </a:p>
        </p:txBody>
      </p:sp>
    </p:spTree>
    <p:extLst>
      <p:ext uri="{BB962C8B-B14F-4D97-AF65-F5344CB8AC3E}">
        <p14:creationId xmlns:p14="http://schemas.microsoft.com/office/powerpoint/2010/main" val="31709060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جدول 6"/>
          <p:cNvGraphicFramePr>
            <a:graphicFrameLocks noGrp="1"/>
          </p:cNvGraphicFramePr>
          <p:nvPr>
            <p:extLst/>
          </p:nvPr>
        </p:nvGraphicFramePr>
        <p:xfrm>
          <a:off x="179513" y="1484784"/>
          <a:ext cx="8640960" cy="4413646"/>
        </p:xfrm>
        <a:graphic>
          <a:graphicData uri="http://schemas.openxmlformats.org/drawingml/2006/table">
            <a:tbl>
              <a:tblPr rtl="1" firstRow="1" bandRow="1">
                <a:tableStyleId>{5C22544A-7EE6-4342-B048-85BDC9FD1C3A}</a:tableStyleId>
              </a:tblPr>
              <a:tblGrid>
                <a:gridCol w="1367644">
                  <a:extLst>
                    <a:ext uri="{9D8B030D-6E8A-4147-A177-3AD203B41FA5}">
                      <a16:colId xmlns:a16="http://schemas.microsoft.com/office/drawing/2014/main" val="20000"/>
                    </a:ext>
                  </a:extLst>
                </a:gridCol>
                <a:gridCol w="7273316">
                  <a:extLst>
                    <a:ext uri="{9D8B030D-6E8A-4147-A177-3AD203B41FA5}">
                      <a16:colId xmlns:a16="http://schemas.microsoft.com/office/drawing/2014/main" val="20001"/>
                    </a:ext>
                  </a:extLst>
                </a:gridCol>
              </a:tblGrid>
              <a:tr h="497808">
                <a:tc>
                  <a:txBody>
                    <a:bodyPr/>
                    <a:lstStyle/>
                    <a:p>
                      <a:pPr rtl="1"/>
                      <a:r>
                        <a:rPr lang="ar-SA" sz="2400" b="1" i="1" dirty="0"/>
                        <a:t>مهارة التنبؤ </a:t>
                      </a:r>
                    </a:p>
                  </a:txBody>
                  <a:tcPr/>
                </a:tc>
                <a:tc>
                  <a:txBody>
                    <a:bodyPr/>
                    <a:lstStyle/>
                    <a:p>
                      <a:pPr rtl="1"/>
                      <a:endParaRPr lang="ar-SA" dirty="0"/>
                    </a:p>
                  </a:txBody>
                  <a:tcPr/>
                </a:tc>
                <a:extLst>
                  <a:ext uri="{0D108BD9-81ED-4DB2-BD59-A6C34878D82A}">
                    <a16:rowId xmlns:a16="http://schemas.microsoft.com/office/drawing/2014/main" val="10000"/>
                  </a:ext>
                </a:extLst>
              </a:tr>
              <a:tr h="1813954">
                <a:tc>
                  <a:txBody>
                    <a:bodyPr/>
                    <a:lstStyle/>
                    <a:p>
                      <a:pPr rtl="1"/>
                      <a:r>
                        <a:rPr lang="ar-SA" sz="2400" b="1" i="1" dirty="0"/>
                        <a:t>مهارة طرح الاسئلة</a:t>
                      </a:r>
                      <a:r>
                        <a:rPr lang="ar-SA" sz="2400" b="1" i="1" baseline="0" dirty="0"/>
                        <a:t> </a:t>
                      </a:r>
                      <a:endParaRPr lang="ar-SA" sz="2400" b="1" i="1" dirty="0"/>
                    </a:p>
                  </a:txBody>
                  <a:tcPr/>
                </a:tc>
                <a:tc>
                  <a:txBody>
                    <a:bodyPr/>
                    <a:lstStyle/>
                    <a:p>
                      <a:pPr rtl="1"/>
                      <a:endParaRPr lang="ar-SA" dirty="0"/>
                    </a:p>
                  </a:txBody>
                  <a:tcPr/>
                </a:tc>
                <a:extLst>
                  <a:ext uri="{0D108BD9-81ED-4DB2-BD59-A6C34878D82A}">
                    <a16:rowId xmlns:a16="http://schemas.microsoft.com/office/drawing/2014/main" val="10001"/>
                  </a:ext>
                </a:extLst>
              </a:tr>
              <a:tr h="1050942">
                <a:tc>
                  <a:txBody>
                    <a:bodyPr/>
                    <a:lstStyle/>
                    <a:p>
                      <a:pPr rtl="1"/>
                      <a:r>
                        <a:rPr lang="ar-SA" sz="2400" b="1" i="1" dirty="0"/>
                        <a:t>مهارة التلخيص </a:t>
                      </a:r>
                    </a:p>
                  </a:txBody>
                  <a:tcPr/>
                </a:tc>
                <a:tc>
                  <a:txBody>
                    <a:bodyPr/>
                    <a:lstStyle/>
                    <a:p>
                      <a:pPr rtl="1"/>
                      <a:endParaRPr lang="ar-SA" dirty="0"/>
                    </a:p>
                  </a:txBody>
                  <a:tcPr/>
                </a:tc>
                <a:extLst>
                  <a:ext uri="{0D108BD9-81ED-4DB2-BD59-A6C34878D82A}">
                    <a16:rowId xmlns:a16="http://schemas.microsoft.com/office/drawing/2014/main" val="10002"/>
                  </a:ext>
                </a:extLst>
              </a:tr>
              <a:tr h="1050942">
                <a:tc>
                  <a:txBody>
                    <a:bodyPr/>
                    <a:lstStyle/>
                    <a:p>
                      <a:pPr rtl="1"/>
                      <a:r>
                        <a:rPr lang="ar-SA" sz="2400" b="1" i="1" dirty="0"/>
                        <a:t>مهارة التوضيح </a:t>
                      </a:r>
                    </a:p>
                  </a:txBody>
                  <a:tcPr/>
                </a:tc>
                <a:tc>
                  <a:txBody>
                    <a:bodyPr/>
                    <a:lstStyle/>
                    <a:p>
                      <a:pPr rtl="1"/>
                      <a:endParaRPr lang="ar-SA" dirty="0"/>
                    </a:p>
                  </a:txBody>
                  <a:tcPr/>
                </a:tc>
                <a:extLst>
                  <a:ext uri="{0D108BD9-81ED-4DB2-BD59-A6C34878D82A}">
                    <a16:rowId xmlns:a16="http://schemas.microsoft.com/office/drawing/2014/main" val="10003"/>
                  </a:ext>
                </a:extLst>
              </a:tr>
            </a:tbl>
          </a:graphicData>
        </a:graphic>
      </p:graphicFrame>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2576"/>
            <a:ext cx="2466975" cy="1328192"/>
          </a:xfrm>
          <a:prstGeom prst="rect">
            <a:avLst/>
          </a:prstGeom>
          <a:ln>
            <a:noFill/>
          </a:ln>
          <a:effectLst>
            <a:softEdge rad="112500"/>
          </a:effectLst>
        </p:spPr>
      </p:pic>
      <p:sp>
        <p:nvSpPr>
          <p:cNvPr id="5" name="عنوان فرعي 2"/>
          <p:cNvSpPr txBox="1">
            <a:spLocks/>
          </p:cNvSpPr>
          <p:nvPr/>
        </p:nvSpPr>
        <p:spPr>
          <a:xfrm>
            <a:off x="1" y="6326887"/>
            <a:ext cx="2339752" cy="531113"/>
          </a:xfrm>
          <a:prstGeom prst="rect">
            <a:avLst/>
          </a:prstGeom>
        </p:spPr>
        <p:txBody>
          <a:bodyPr vert="horz" anchor="ctr">
            <a:noAutofit/>
          </a:bodyPr>
          <a:lstStyle>
            <a:lvl1pPr marL="0" indent="0" algn="l" rtl="1"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1"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1"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1"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1"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1"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1"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1"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1"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endParaRPr lang="ar-SA" sz="3600" b="1" dirty="0">
              <a:solidFill>
                <a:schemeClr val="bg1"/>
              </a:solidFill>
              <a:latin typeface="Aldhabi" pitchFamily="2" charset="-78"/>
              <a:cs typeface="Aldhabi" pitchFamily="2" charset="-78"/>
            </a:endParaRPr>
          </a:p>
        </p:txBody>
      </p:sp>
      <p:pic>
        <p:nvPicPr>
          <p:cNvPr id="2" name="صوت مسجّل">
            <a:hlinkClick r:id="" action="ppaction://media"/>
            <a:extLst>
              <a:ext uri="{FF2B5EF4-FFF2-40B4-BE49-F238E27FC236}">
                <a16:creationId xmlns:a16="http://schemas.microsoft.com/office/drawing/2014/main" id="{BE3906E2-E90A-4AEA-AB22-6DAD84CDBF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302554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2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7959">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34925" y="620713"/>
            <a:ext cx="4103688" cy="3600450"/>
          </a:xfrm>
          <a:prstGeom prst="rect">
            <a:avLst/>
          </a:prstGeom>
          <a:solidFill>
            <a:schemeClr val="bg1">
              <a:alpha val="60001"/>
            </a:schemeClr>
          </a:solidFill>
          <a:ln w="38100">
            <a:solidFill>
              <a:srgbClr val="CC0000"/>
            </a:solidFill>
            <a:miter lim="800000"/>
            <a:headEnd/>
            <a:tailEnd/>
          </a:ln>
          <a:effectLst/>
        </p:spPr>
        <p:txBody>
          <a:bodyPr wrap="none" anchor="ctr"/>
          <a:lstStyle/>
          <a:p>
            <a:pPr algn="ctr"/>
            <a:r>
              <a:rPr lang="ar-SA" sz="3600" b="1">
                <a:solidFill>
                  <a:srgbClr val="CC0000"/>
                </a:solidFill>
              </a:rPr>
              <a:t>أشكال المغناطيس</a:t>
            </a:r>
            <a:r>
              <a:rPr lang="ar-SA" sz="3200" b="1"/>
              <a:t> </a:t>
            </a:r>
          </a:p>
          <a:p>
            <a:pPr algn="ctr"/>
            <a:r>
              <a:rPr lang="ar-SA" sz="3200" b="1"/>
              <a:t>قضيب </a:t>
            </a:r>
          </a:p>
          <a:p>
            <a:pPr algn="ctr"/>
            <a:r>
              <a:rPr lang="ar-SA" sz="3200" b="1"/>
              <a:t>على شكل حرف </a:t>
            </a:r>
            <a:r>
              <a:rPr lang="en-US" sz="3200"/>
              <a:t> </a:t>
            </a:r>
            <a:r>
              <a:rPr lang="en-US" sz="3200" b="1"/>
              <a:t>U</a:t>
            </a:r>
            <a:endParaRPr lang="ar-SA" sz="3200" b="1"/>
          </a:p>
          <a:p>
            <a:pPr algn="ctr"/>
            <a:r>
              <a:rPr lang="ar-SA" sz="3200" b="1"/>
              <a:t>إبرة مغناطيسية </a:t>
            </a:r>
          </a:p>
          <a:p>
            <a:pPr algn="ctr"/>
            <a:r>
              <a:rPr lang="ar-SA" sz="3200" b="1"/>
              <a:t>دائري </a:t>
            </a:r>
            <a:endParaRPr lang="en-US" sz="3200" b="1"/>
          </a:p>
        </p:txBody>
      </p:sp>
      <p:sp>
        <p:nvSpPr>
          <p:cNvPr id="8199" name="AutoShape 7"/>
          <p:cNvSpPr>
            <a:spLocks noChangeArrowheads="1"/>
          </p:cNvSpPr>
          <p:nvPr/>
        </p:nvSpPr>
        <p:spPr bwMode="auto">
          <a:xfrm>
            <a:off x="4211638" y="1773238"/>
            <a:ext cx="1079500" cy="288925"/>
          </a:xfrm>
          <a:prstGeom prst="rightArrow">
            <a:avLst>
              <a:gd name="adj1" fmla="val 50000"/>
              <a:gd name="adj2" fmla="val 93407"/>
            </a:avLst>
          </a:prstGeom>
          <a:solidFill>
            <a:srgbClr val="CC0000"/>
          </a:solidFill>
          <a:ln w="9525">
            <a:solidFill>
              <a:srgbClr val="CC0000"/>
            </a:solidFill>
            <a:miter lim="800000"/>
            <a:headEnd/>
            <a:tailEnd/>
          </a:ln>
          <a:effectLst/>
        </p:spPr>
        <p:txBody>
          <a:bodyPr wrap="none" anchor="ctr"/>
          <a:lstStyle/>
          <a:p>
            <a:endParaRPr lang="ar-SA"/>
          </a:p>
        </p:txBody>
      </p:sp>
      <p:sp>
        <p:nvSpPr>
          <p:cNvPr id="8200" name="AutoShape 8"/>
          <p:cNvSpPr>
            <a:spLocks noChangeArrowheads="1"/>
          </p:cNvSpPr>
          <p:nvPr/>
        </p:nvSpPr>
        <p:spPr bwMode="auto">
          <a:xfrm rot="998329">
            <a:off x="4284663" y="3284538"/>
            <a:ext cx="1079500" cy="287337"/>
          </a:xfrm>
          <a:prstGeom prst="rightArrow">
            <a:avLst>
              <a:gd name="adj1" fmla="val 50000"/>
              <a:gd name="adj2" fmla="val 93923"/>
            </a:avLst>
          </a:prstGeom>
          <a:solidFill>
            <a:srgbClr val="CC0000"/>
          </a:solidFill>
          <a:ln w="9525">
            <a:solidFill>
              <a:srgbClr val="CC0000"/>
            </a:solidFill>
            <a:miter lim="800000"/>
            <a:headEnd/>
            <a:tailEnd/>
          </a:ln>
          <a:effectLst/>
        </p:spPr>
        <p:txBody>
          <a:bodyPr wrap="none" anchor="ctr"/>
          <a:lstStyle/>
          <a:p>
            <a:endParaRPr lang="ar-SA"/>
          </a:p>
        </p:txBody>
      </p:sp>
      <p:sp>
        <p:nvSpPr>
          <p:cNvPr id="8202" name="AutoShape 10"/>
          <p:cNvSpPr>
            <a:spLocks noChangeArrowheads="1"/>
          </p:cNvSpPr>
          <p:nvPr/>
        </p:nvSpPr>
        <p:spPr bwMode="auto">
          <a:xfrm rot="2628390">
            <a:off x="2987675" y="4581525"/>
            <a:ext cx="1079500" cy="360363"/>
          </a:xfrm>
          <a:prstGeom prst="rightArrow">
            <a:avLst>
              <a:gd name="adj1" fmla="val 50000"/>
              <a:gd name="adj2" fmla="val 74890"/>
            </a:avLst>
          </a:prstGeom>
          <a:solidFill>
            <a:srgbClr val="CC0000"/>
          </a:solidFill>
          <a:ln w="9525">
            <a:solidFill>
              <a:srgbClr val="CC0000"/>
            </a:solidFill>
            <a:miter lim="800000"/>
            <a:headEnd/>
            <a:tailEnd/>
          </a:ln>
          <a:effectLst/>
        </p:spPr>
        <p:txBody>
          <a:bodyPr wrap="none" anchor="ctr"/>
          <a:lstStyle/>
          <a:p>
            <a:endParaRPr lang="ar-SA"/>
          </a:p>
        </p:txBody>
      </p:sp>
      <p:pic>
        <p:nvPicPr>
          <p:cNvPr id="8203" name="Picture 11" descr="ال"/>
          <p:cNvPicPr>
            <a:picLocks noChangeAspect="1" noChangeArrowheads="1"/>
          </p:cNvPicPr>
          <p:nvPr/>
        </p:nvPicPr>
        <p:blipFill>
          <a:blip r:embed="rId2"/>
          <a:srcRect/>
          <a:stretch>
            <a:fillRect/>
          </a:stretch>
        </p:blipFill>
        <p:spPr bwMode="auto">
          <a:xfrm>
            <a:off x="5292725" y="1341438"/>
            <a:ext cx="3708400" cy="1060450"/>
          </a:xfrm>
          <a:prstGeom prst="rect">
            <a:avLst/>
          </a:prstGeom>
          <a:noFill/>
        </p:spPr>
      </p:pic>
      <p:pic>
        <p:nvPicPr>
          <p:cNvPr id="8205" name="Picture 13" descr="بتن"/>
          <p:cNvPicPr>
            <a:picLocks noChangeAspect="1" noChangeArrowheads="1"/>
          </p:cNvPicPr>
          <p:nvPr/>
        </p:nvPicPr>
        <p:blipFill>
          <a:blip r:embed="rId3"/>
          <a:srcRect/>
          <a:stretch>
            <a:fillRect/>
          </a:stretch>
        </p:blipFill>
        <p:spPr bwMode="auto">
          <a:xfrm>
            <a:off x="468313" y="5318125"/>
            <a:ext cx="2016125" cy="1539875"/>
          </a:xfrm>
          <a:prstGeom prst="rect">
            <a:avLst/>
          </a:prstGeom>
          <a:noFill/>
        </p:spPr>
      </p:pic>
      <p:pic>
        <p:nvPicPr>
          <p:cNvPr id="8206" name="Picture 14" descr="منع"/>
          <p:cNvPicPr>
            <a:picLocks noChangeAspect="1" noChangeArrowheads="1"/>
          </p:cNvPicPr>
          <p:nvPr/>
        </p:nvPicPr>
        <p:blipFill>
          <a:blip r:embed="rId4"/>
          <a:srcRect/>
          <a:stretch>
            <a:fillRect/>
          </a:stretch>
        </p:blipFill>
        <p:spPr bwMode="auto">
          <a:xfrm>
            <a:off x="5651500" y="2781300"/>
            <a:ext cx="2147888" cy="2665413"/>
          </a:xfrm>
          <a:prstGeom prst="rect">
            <a:avLst/>
          </a:prstGeom>
          <a:noFill/>
        </p:spPr>
      </p:pic>
      <p:pic>
        <p:nvPicPr>
          <p:cNvPr id="8208" name="Picture 16" descr="magnetr"/>
          <p:cNvPicPr>
            <a:picLocks noChangeAspect="1" noChangeArrowheads="1" noCrop="1"/>
          </p:cNvPicPr>
          <p:nvPr/>
        </p:nvPicPr>
        <p:blipFill>
          <a:blip r:embed="rId5"/>
          <a:srcRect/>
          <a:stretch>
            <a:fillRect/>
          </a:stretch>
        </p:blipFill>
        <p:spPr bwMode="auto">
          <a:xfrm rot="1051534">
            <a:off x="-100013" y="1052513"/>
            <a:ext cx="927101" cy="695325"/>
          </a:xfrm>
          <a:prstGeom prst="rect">
            <a:avLst/>
          </a:prstGeom>
          <a:noFill/>
        </p:spPr>
      </p:pic>
      <p:pic>
        <p:nvPicPr>
          <p:cNvPr id="8209" name="Picture 17" descr="imagesCAJصKSXG7"/>
          <p:cNvPicPr>
            <a:picLocks noChangeAspect="1" noChangeArrowheads="1"/>
          </p:cNvPicPr>
          <p:nvPr/>
        </p:nvPicPr>
        <p:blipFill>
          <a:blip r:embed="rId6"/>
          <a:srcRect/>
          <a:stretch>
            <a:fillRect/>
          </a:stretch>
        </p:blipFill>
        <p:spPr bwMode="auto">
          <a:xfrm>
            <a:off x="3851275" y="5227638"/>
            <a:ext cx="1657350" cy="1657350"/>
          </a:xfrm>
          <a:prstGeom prst="rect">
            <a:avLst/>
          </a:prstGeom>
          <a:noFill/>
        </p:spPr>
      </p:pic>
      <p:sp>
        <p:nvSpPr>
          <p:cNvPr id="8211" name="AutoShape 19"/>
          <p:cNvSpPr>
            <a:spLocks noChangeArrowheads="1"/>
          </p:cNvSpPr>
          <p:nvPr/>
        </p:nvSpPr>
        <p:spPr bwMode="auto">
          <a:xfrm rot="4666442">
            <a:off x="1380332" y="4604543"/>
            <a:ext cx="863600" cy="385763"/>
          </a:xfrm>
          <a:prstGeom prst="rightArrow">
            <a:avLst>
              <a:gd name="adj1" fmla="val 50000"/>
              <a:gd name="adj2" fmla="val 55967"/>
            </a:avLst>
          </a:prstGeom>
          <a:solidFill>
            <a:srgbClr val="CC0000"/>
          </a:solidFill>
          <a:ln w="9525">
            <a:solidFill>
              <a:srgbClr val="CC0000"/>
            </a:solidFill>
            <a:miter lim="800000"/>
            <a:headEnd/>
            <a:tailEnd/>
          </a:ln>
          <a:effectLst/>
        </p:spPr>
        <p:txBody>
          <a:bodyPr wrap="none" anchor="ctr"/>
          <a:lstStyle/>
          <a:p>
            <a:endParaRPr lang="ar-SA"/>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197">
                                            <p:bg/>
                                          </p:spTgt>
                                        </p:tgtEl>
                                        <p:attrNameLst>
                                          <p:attrName>style.visibility</p:attrName>
                                        </p:attrNameLst>
                                      </p:cBhvr>
                                      <p:to>
                                        <p:strVal val="visible"/>
                                      </p:to>
                                    </p:set>
                                    <p:anim calcmode="lin" valueType="num">
                                      <p:cBhvr>
                                        <p:cTn id="7" dur="500" fill="hold"/>
                                        <p:tgtEl>
                                          <p:spTgt spid="8197">
                                            <p:bg/>
                                          </p:spTgt>
                                        </p:tgtEl>
                                        <p:attrNameLst>
                                          <p:attrName>ppt_w</p:attrName>
                                        </p:attrNameLst>
                                      </p:cBhvr>
                                      <p:tavLst>
                                        <p:tav tm="0">
                                          <p:val>
                                            <p:fltVal val="0"/>
                                          </p:val>
                                        </p:tav>
                                        <p:tav tm="100000">
                                          <p:val>
                                            <p:strVal val="#ppt_w"/>
                                          </p:val>
                                        </p:tav>
                                      </p:tavLst>
                                    </p:anim>
                                    <p:anim calcmode="lin" valueType="num">
                                      <p:cBhvr>
                                        <p:cTn id="8" dur="500" fill="hold"/>
                                        <p:tgtEl>
                                          <p:spTgt spid="8197">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197">
                                            <p:txEl>
                                              <p:pRg st="0" end="0"/>
                                            </p:txEl>
                                          </p:spTgt>
                                        </p:tgtEl>
                                        <p:attrNameLst>
                                          <p:attrName>style.visibility</p:attrName>
                                        </p:attrNameLst>
                                      </p:cBhvr>
                                      <p:to>
                                        <p:strVal val="visible"/>
                                      </p:to>
                                    </p:set>
                                    <p:anim calcmode="lin" valueType="num">
                                      <p:cBhvr>
                                        <p:cTn id="11" dur="5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197">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197">
                                            <p:txEl>
                                              <p:pRg st="1" end="1"/>
                                            </p:txEl>
                                          </p:spTgt>
                                        </p:tgtEl>
                                        <p:attrNameLst>
                                          <p:attrName>style.visibility</p:attrName>
                                        </p:attrNameLst>
                                      </p:cBhvr>
                                      <p:to>
                                        <p:strVal val="visible"/>
                                      </p:to>
                                    </p:set>
                                    <p:anim calcmode="lin" valueType="num">
                                      <p:cBhvr>
                                        <p:cTn id="15" dur="500" fill="hold"/>
                                        <p:tgtEl>
                                          <p:spTgt spid="819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197">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197">
                                            <p:txEl>
                                              <p:pRg st="2" end="2"/>
                                            </p:txEl>
                                          </p:spTgt>
                                        </p:tgtEl>
                                        <p:attrNameLst>
                                          <p:attrName>style.visibility</p:attrName>
                                        </p:attrNameLst>
                                      </p:cBhvr>
                                      <p:to>
                                        <p:strVal val="visible"/>
                                      </p:to>
                                    </p:set>
                                    <p:anim calcmode="lin" valueType="num">
                                      <p:cBhvr>
                                        <p:cTn id="19" dur="500" fill="hold"/>
                                        <p:tgtEl>
                                          <p:spTgt spid="819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7">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8197">
                                            <p:txEl>
                                              <p:pRg st="3" end="3"/>
                                            </p:txEl>
                                          </p:spTgt>
                                        </p:tgtEl>
                                        <p:attrNameLst>
                                          <p:attrName>style.visibility</p:attrName>
                                        </p:attrNameLst>
                                      </p:cBhvr>
                                      <p:to>
                                        <p:strVal val="visible"/>
                                      </p:to>
                                    </p:set>
                                    <p:anim calcmode="lin" valueType="num">
                                      <p:cBhvr>
                                        <p:cTn id="23" dur="500" fill="hold"/>
                                        <p:tgtEl>
                                          <p:spTgt spid="819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8197">
                                            <p:txEl>
                                              <p:pRg st="3" end="3"/>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197">
                                            <p:txEl>
                                              <p:pRg st="4" end="4"/>
                                            </p:txEl>
                                          </p:spTgt>
                                        </p:tgtEl>
                                        <p:attrNameLst>
                                          <p:attrName>style.visibility</p:attrName>
                                        </p:attrNameLst>
                                      </p:cBhvr>
                                      <p:to>
                                        <p:strVal val="visible"/>
                                      </p:to>
                                    </p:set>
                                    <p:anim calcmode="lin" valueType="num">
                                      <p:cBhvr>
                                        <p:cTn id="27" dur="500" fill="hold"/>
                                        <p:tgtEl>
                                          <p:spTgt spid="819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19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197">
                                            <p:txEl>
                                              <p:pRg st="1" end="1"/>
                                            </p:txEl>
                                          </p:spTgt>
                                        </p:tgtEl>
                                        <p:attrNameLst>
                                          <p:attrName>style.visibility</p:attrName>
                                        </p:attrNameLst>
                                      </p:cBhvr>
                                      <p:to>
                                        <p:strVal val="visible"/>
                                      </p:to>
                                    </p:set>
                                    <p:anim calcmode="lin" valueType="num">
                                      <p:cBhvr>
                                        <p:cTn id="33" dur="500" fill="hold"/>
                                        <p:tgtEl>
                                          <p:spTgt spid="8197">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8197">
                                            <p:txEl>
                                              <p:pRg st="1" end="1"/>
                                            </p:txEl>
                                          </p:spTgt>
                                        </p:tgtEl>
                                        <p:attrNameLst>
                                          <p:attrName>ppt_h</p:attrName>
                                        </p:attrNameLst>
                                      </p:cBhvr>
                                      <p:tavLst>
                                        <p:tav tm="0">
                                          <p:val>
                                            <p:fltVal val="0"/>
                                          </p:val>
                                        </p:tav>
                                        <p:tav tm="100000">
                                          <p:val>
                                            <p:strVal val="#ppt_h"/>
                                          </p:val>
                                        </p:tav>
                                      </p:tavLst>
                                    </p:anim>
                                    <p:anim calcmode="lin" valueType="num">
                                      <p:cBhvr>
                                        <p:cTn id="35" dur="500" fill="hold"/>
                                        <p:tgtEl>
                                          <p:spTgt spid="8197">
                                            <p:txEl>
                                              <p:pRg st="1" end="1"/>
                                            </p:txEl>
                                          </p:spTgt>
                                        </p:tgtEl>
                                        <p:attrNameLst>
                                          <p:attrName>style.rotation</p:attrName>
                                        </p:attrNameLst>
                                      </p:cBhvr>
                                      <p:tavLst>
                                        <p:tav tm="0">
                                          <p:val>
                                            <p:fltVal val="360"/>
                                          </p:val>
                                        </p:tav>
                                        <p:tav tm="100000">
                                          <p:val>
                                            <p:fltVal val="0"/>
                                          </p:val>
                                        </p:tav>
                                      </p:tavLst>
                                    </p:anim>
                                    <p:animEffect transition="in" filter="fade">
                                      <p:cBhvr>
                                        <p:cTn id="36" dur="500"/>
                                        <p:tgtEl>
                                          <p:spTgt spid="819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199"/>
                                        </p:tgtEl>
                                        <p:attrNameLst>
                                          <p:attrName>style.visibility</p:attrName>
                                        </p:attrNameLst>
                                      </p:cBhvr>
                                      <p:to>
                                        <p:strVal val="visible"/>
                                      </p:to>
                                    </p:set>
                                    <p:anim calcmode="lin" valueType="num">
                                      <p:cBhvr>
                                        <p:cTn id="41" dur="1000" fill="hold"/>
                                        <p:tgtEl>
                                          <p:spTgt spid="8199"/>
                                        </p:tgtEl>
                                        <p:attrNameLst>
                                          <p:attrName>ppt_w</p:attrName>
                                        </p:attrNameLst>
                                      </p:cBhvr>
                                      <p:tavLst>
                                        <p:tav tm="0">
                                          <p:val>
                                            <p:strVal val="#ppt_w*0.70"/>
                                          </p:val>
                                        </p:tav>
                                        <p:tav tm="100000">
                                          <p:val>
                                            <p:strVal val="#ppt_w"/>
                                          </p:val>
                                        </p:tav>
                                      </p:tavLst>
                                    </p:anim>
                                    <p:anim calcmode="lin" valueType="num">
                                      <p:cBhvr>
                                        <p:cTn id="42" dur="1000" fill="hold"/>
                                        <p:tgtEl>
                                          <p:spTgt spid="8199"/>
                                        </p:tgtEl>
                                        <p:attrNameLst>
                                          <p:attrName>ppt_h</p:attrName>
                                        </p:attrNameLst>
                                      </p:cBhvr>
                                      <p:tavLst>
                                        <p:tav tm="0">
                                          <p:val>
                                            <p:strVal val="#ppt_h"/>
                                          </p:val>
                                        </p:tav>
                                        <p:tav tm="100000">
                                          <p:val>
                                            <p:strVal val="#ppt_h"/>
                                          </p:val>
                                        </p:tav>
                                      </p:tavLst>
                                    </p:anim>
                                    <p:animEffect transition="in" filter="fade">
                                      <p:cBhvr>
                                        <p:cTn id="43" dur="1000"/>
                                        <p:tgtEl>
                                          <p:spTgt spid="8199"/>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8203"/>
                                        </p:tgtEl>
                                        <p:attrNameLst>
                                          <p:attrName>style.visibility</p:attrName>
                                        </p:attrNameLst>
                                      </p:cBhvr>
                                      <p:to>
                                        <p:strVal val="visible"/>
                                      </p:to>
                                    </p:set>
                                    <p:anim calcmode="lin" valueType="num">
                                      <p:cBhvr>
                                        <p:cTn id="48" dur="1000" fill="hold"/>
                                        <p:tgtEl>
                                          <p:spTgt spid="8203"/>
                                        </p:tgtEl>
                                        <p:attrNameLst>
                                          <p:attrName>ppt_x</p:attrName>
                                        </p:attrNameLst>
                                      </p:cBhvr>
                                      <p:tavLst>
                                        <p:tav tm="0">
                                          <p:val>
                                            <p:strVal val="#ppt_x-.2"/>
                                          </p:val>
                                        </p:tav>
                                        <p:tav tm="100000">
                                          <p:val>
                                            <p:strVal val="#ppt_x"/>
                                          </p:val>
                                        </p:tav>
                                      </p:tavLst>
                                    </p:anim>
                                    <p:anim calcmode="lin" valueType="num">
                                      <p:cBhvr>
                                        <p:cTn id="49" dur="1000" fill="hold"/>
                                        <p:tgtEl>
                                          <p:spTgt spid="8203"/>
                                        </p:tgtEl>
                                        <p:attrNameLst>
                                          <p:attrName>ppt_y</p:attrName>
                                        </p:attrNameLst>
                                      </p:cBhvr>
                                      <p:tavLst>
                                        <p:tav tm="0">
                                          <p:val>
                                            <p:strVal val="#ppt_y"/>
                                          </p:val>
                                        </p:tav>
                                        <p:tav tm="100000">
                                          <p:val>
                                            <p:strVal val="#ppt_y"/>
                                          </p:val>
                                        </p:tav>
                                      </p:tavLst>
                                    </p:anim>
                                    <p:animEffect transition="in" filter="wipe(right)" prLst="gradientSize: 0.1">
                                      <p:cBhvr>
                                        <p:cTn id="50" dur="1000"/>
                                        <p:tgtEl>
                                          <p:spTgt spid="8203"/>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8197">
                                            <p:txEl>
                                              <p:pRg st="2" end="2"/>
                                            </p:txEl>
                                          </p:spTgt>
                                        </p:tgtEl>
                                        <p:attrNameLst>
                                          <p:attrName>style.visibility</p:attrName>
                                        </p:attrNameLst>
                                      </p:cBhvr>
                                      <p:to>
                                        <p:strVal val="visible"/>
                                      </p:to>
                                    </p:set>
                                    <p:anim calcmode="lin" valueType="num">
                                      <p:cBhvr>
                                        <p:cTn id="55" dur="500" fill="hold"/>
                                        <p:tgtEl>
                                          <p:spTgt spid="8197">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8197">
                                            <p:txEl>
                                              <p:pRg st="2" end="2"/>
                                            </p:txEl>
                                          </p:spTgt>
                                        </p:tgtEl>
                                        <p:attrNameLst>
                                          <p:attrName>ppt_h</p:attrName>
                                        </p:attrNameLst>
                                      </p:cBhvr>
                                      <p:tavLst>
                                        <p:tav tm="0">
                                          <p:val>
                                            <p:fltVal val="0"/>
                                          </p:val>
                                        </p:tav>
                                        <p:tav tm="100000">
                                          <p:val>
                                            <p:strVal val="#ppt_h"/>
                                          </p:val>
                                        </p:tav>
                                      </p:tavLst>
                                    </p:anim>
                                    <p:anim calcmode="lin" valueType="num">
                                      <p:cBhvr>
                                        <p:cTn id="57" dur="500" fill="hold"/>
                                        <p:tgtEl>
                                          <p:spTgt spid="8197">
                                            <p:txEl>
                                              <p:pRg st="2" end="2"/>
                                            </p:txEl>
                                          </p:spTgt>
                                        </p:tgtEl>
                                        <p:attrNameLst>
                                          <p:attrName>style.rotation</p:attrName>
                                        </p:attrNameLst>
                                      </p:cBhvr>
                                      <p:tavLst>
                                        <p:tav tm="0">
                                          <p:val>
                                            <p:fltVal val="360"/>
                                          </p:val>
                                        </p:tav>
                                        <p:tav tm="100000">
                                          <p:val>
                                            <p:fltVal val="0"/>
                                          </p:val>
                                        </p:tav>
                                      </p:tavLst>
                                    </p:anim>
                                    <p:animEffect transition="in" filter="fade">
                                      <p:cBhvr>
                                        <p:cTn id="58" dur="500"/>
                                        <p:tgtEl>
                                          <p:spTgt spid="819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8200"/>
                                        </p:tgtEl>
                                        <p:attrNameLst>
                                          <p:attrName>style.visibility</p:attrName>
                                        </p:attrNameLst>
                                      </p:cBhvr>
                                      <p:to>
                                        <p:strVal val="visible"/>
                                      </p:to>
                                    </p:set>
                                    <p:anim calcmode="lin" valueType="num">
                                      <p:cBhvr>
                                        <p:cTn id="63" dur="1000" fill="hold"/>
                                        <p:tgtEl>
                                          <p:spTgt spid="8200"/>
                                        </p:tgtEl>
                                        <p:attrNameLst>
                                          <p:attrName>ppt_w</p:attrName>
                                        </p:attrNameLst>
                                      </p:cBhvr>
                                      <p:tavLst>
                                        <p:tav tm="0">
                                          <p:val>
                                            <p:strVal val="#ppt_w*0.70"/>
                                          </p:val>
                                        </p:tav>
                                        <p:tav tm="100000">
                                          <p:val>
                                            <p:strVal val="#ppt_w"/>
                                          </p:val>
                                        </p:tav>
                                      </p:tavLst>
                                    </p:anim>
                                    <p:anim calcmode="lin" valueType="num">
                                      <p:cBhvr>
                                        <p:cTn id="64" dur="1000" fill="hold"/>
                                        <p:tgtEl>
                                          <p:spTgt spid="8200"/>
                                        </p:tgtEl>
                                        <p:attrNameLst>
                                          <p:attrName>ppt_h</p:attrName>
                                        </p:attrNameLst>
                                      </p:cBhvr>
                                      <p:tavLst>
                                        <p:tav tm="0">
                                          <p:val>
                                            <p:strVal val="#ppt_h"/>
                                          </p:val>
                                        </p:tav>
                                        <p:tav tm="100000">
                                          <p:val>
                                            <p:strVal val="#ppt_h"/>
                                          </p:val>
                                        </p:tav>
                                      </p:tavLst>
                                    </p:anim>
                                    <p:animEffect transition="in" filter="fade">
                                      <p:cBhvr>
                                        <p:cTn id="65" dur="1000"/>
                                        <p:tgtEl>
                                          <p:spTgt spid="8200"/>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nodeType="clickEffect">
                                  <p:stCondLst>
                                    <p:cond delay="0"/>
                                  </p:stCondLst>
                                  <p:childTnLst>
                                    <p:set>
                                      <p:cBhvr>
                                        <p:cTn id="69" dur="1" fill="hold">
                                          <p:stCondLst>
                                            <p:cond delay="0"/>
                                          </p:stCondLst>
                                        </p:cTn>
                                        <p:tgtEl>
                                          <p:spTgt spid="8206"/>
                                        </p:tgtEl>
                                        <p:attrNameLst>
                                          <p:attrName>style.visibility</p:attrName>
                                        </p:attrNameLst>
                                      </p:cBhvr>
                                      <p:to>
                                        <p:strVal val="visible"/>
                                      </p:to>
                                    </p:set>
                                    <p:anim calcmode="lin" valueType="num">
                                      <p:cBhvr>
                                        <p:cTn id="70" dur="500" fill="hold"/>
                                        <p:tgtEl>
                                          <p:spTgt spid="8206"/>
                                        </p:tgtEl>
                                        <p:attrNameLst>
                                          <p:attrName>ppt_w</p:attrName>
                                        </p:attrNameLst>
                                      </p:cBhvr>
                                      <p:tavLst>
                                        <p:tav tm="0">
                                          <p:val>
                                            <p:fltVal val="0"/>
                                          </p:val>
                                        </p:tav>
                                        <p:tav tm="100000">
                                          <p:val>
                                            <p:strVal val="#ppt_w"/>
                                          </p:val>
                                        </p:tav>
                                      </p:tavLst>
                                    </p:anim>
                                    <p:anim calcmode="lin" valueType="num">
                                      <p:cBhvr>
                                        <p:cTn id="71" dur="500" fill="hold"/>
                                        <p:tgtEl>
                                          <p:spTgt spid="8206"/>
                                        </p:tgtEl>
                                        <p:attrNameLst>
                                          <p:attrName>ppt_h</p:attrName>
                                        </p:attrNameLst>
                                      </p:cBhvr>
                                      <p:tavLst>
                                        <p:tav tm="0">
                                          <p:val>
                                            <p:fltVal val="0"/>
                                          </p:val>
                                        </p:tav>
                                        <p:tav tm="100000">
                                          <p:val>
                                            <p:strVal val="#ppt_h"/>
                                          </p:val>
                                        </p:tav>
                                      </p:tavLst>
                                    </p:anim>
                                    <p:anim calcmode="lin" valueType="num">
                                      <p:cBhvr>
                                        <p:cTn id="72" dur="500" fill="hold"/>
                                        <p:tgtEl>
                                          <p:spTgt spid="8206"/>
                                        </p:tgtEl>
                                        <p:attrNameLst>
                                          <p:attrName>style.rotation</p:attrName>
                                        </p:attrNameLst>
                                      </p:cBhvr>
                                      <p:tavLst>
                                        <p:tav tm="0">
                                          <p:val>
                                            <p:fltVal val="360"/>
                                          </p:val>
                                        </p:tav>
                                        <p:tav tm="100000">
                                          <p:val>
                                            <p:fltVal val="0"/>
                                          </p:val>
                                        </p:tav>
                                      </p:tavLst>
                                    </p:anim>
                                    <p:animEffect transition="in" filter="fade">
                                      <p:cBhvr>
                                        <p:cTn id="73" dur="500"/>
                                        <p:tgtEl>
                                          <p:spTgt spid="8206"/>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8197">
                                            <p:txEl>
                                              <p:pRg st="3" end="3"/>
                                            </p:txEl>
                                          </p:spTgt>
                                        </p:tgtEl>
                                        <p:attrNameLst>
                                          <p:attrName>style.visibility</p:attrName>
                                        </p:attrNameLst>
                                      </p:cBhvr>
                                      <p:to>
                                        <p:strVal val="visible"/>
                                      </p:to>
                                    </p:set>
                                    <p:anim calcmode="lin" valueType="num">
                                      <p:cBhvr>
                                        <p:cTn id="78" dur="500" fill="hold"/>
                                        <p:tgtEl>
                                          <p:spTgt spid="8197">
                                            <p:txEl>
                                              <p:pRg st="3" end="3"/>
                                            </p:txEl>
                                          </p:spTgt>
                                        </p:tgtEl>
                                        <p:attrNameLst>
                                          <p:attrName>ppt_w</p:attrName>
                                        </p:attrNameLst>
                                      </p:cBhvr>
                                      <p:tavLst>
                                        <p:tav tm="0">
                                          <p:val>
                                            <p:fltVal val="0"/>
                                          </p:val>
                                        </p:tav>
                                        <p:tav tm="100000">
                                          <p:val>
                                            <p:strVal val="#ppt_w"/>
                                          </p:val>
                                        </p:tav>
                                      </p:tavLst>
                                    </p:anim>
                                    <p:anim calcmode="lin" valueType="num">
                                      <p:cBhvr>
                                        <p:cTn id="79" dur="500" fill="hold"/>
                                        <p:tgtEl>
                                          <p:spTgt spid="8197">
                                            <p:txEl>
                                              <p:pRg st="3" end="3"/>
                                            </p:txEl>
                                          </p:spTgt>
                                        </p:tgtEl>
                                        <p:attrNameLst>
                                          <p:attrName>ppt_h</p:attrName>
                                        </p:attrNameLst>
                                      </p:cBhvr>
                                      <p:tavLst>
                                        <p:tav tm="0">
                                          <p:val>
                                            <p:fltVal val="0"/>
                                          </p:val>
                                        </p:tav>
                                        <p:tav tm="100000">
                                          <p:val>
                                            <p:strVal val="#ppt_h"/>
                                          </p:val>
                                        </p:tav>
                                      </p:tavLst>
                                    </p:anim>
                                    <p:anim calcmode="lin" valueType="num">
                                      <p:cBhvr>
                                        <p:cTn id="80" dur="500" fill="hold"/>
                                        <p:tgtEl>
                                          <p:spTgt spid="8197">
                                            <p:txEl>
                                              <p:pRg st="3" end="3"/>
                                            </p:txEl>
                                          </p:spTgt>
                                        </p:tgtEl>
                                        <p:attrNameLst>
                                          <p:attrName>style.rotation</p:attrName>
                                        </p:attrNameLst>
                                      </p:cBhvr>
                                      <p:tavLst>
                                        <p:tav tm="0">
                                          <p:val>
                                            <p:fltVal val="360"/>
                                          </p:val>
                                        </p:tav>
                                        <p:tav tm="100000">
                                          <p:val>
                                            <p:fltVal val="0"/>
                                          </p:val>
                                        </p:tav>
                                      </p:tavLst>
                                    </p:anim>
                                    <p:animEffect transition="in" filter="fade">
                                      <p:cBhvr>
                                        <p:cTn id="81" dur="500"/>
                                        <p:tgtEl>
                                          <p:spTgt spid="8197">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grpId="0" nodeType="clickEffect">
                                  <p:stCondLst>
                                    <p:cond delay="0"/>
                                  </p:stCondLst>
                                  <p:childTnLst>
                                    <p:set>
                                      <p:cBhvr>
                                        <p:cTn id="85" dur="1" fill="hold">
                                          <p:stCondLst>
                                            <p:cond delay="0"/>
                                          </p:stCondLst>
                                        </p:cTn>
                                        <p:tgtEl>
                                          <p:spTgt spid="8202"/>
                                        </p:tgtEl>
                                        <p:attrNameLst>
                                          <p:attrName>style.visibility</p:attrName>
                                        </p:attrNameLst>
                                      </p:cBhvr>
                                      <p:to>
                                        <p:strVal val="visible"/>
                                      </p:to>
                                    </p:set>
                                    <p:anim calcmode="lin" valueType="num">
                                      <p:cBhvr>
                                        <p:cTn id="86" dur="500" fill="hold"/>
                                        <p:tgtEl>
                                          <p:spTgt spid="8202"/>
                                        </p:tgtEl>
                                        <p:attrNameLst>
                                          <p:attrName>ppt_w</p:attrName>
                                        </p:attrNameLst>
                                      </p:cBhvr>
                                      <p:tavLst>
                                        <p:tav tm="0">
                                          <p:val>
                                            <p:fltVal val="0"/>
                                          </p:val>
                                        </p:tav>
                                        <p:tav tm="100000">
                                          <p:val>
                                            <p:strVal val="#ppt_w"/>
                                          </p:val>
                                        </p:tav>
                                      </p:tavLst>
                                    </p:anim>
                                    <p:anim calcmode="lin" valueType="num">
                                      <p:cBhvr>
                                        <p:cTn id="87" dur="500" fill="hold"/>
                                        <p:tgtEl>
                                          <p:spTgt spid="8202"/>
                                        </p:tgtEl>
                                        <p:attrNameLst>
                                          <p:attrName>ppt_h</p:attrName>
                                        </p:attrNameLst>
                                      </p:cBhvr>
                                      <p:tavLst>
                                        <p:tav tm="0">
                                          <p:val>
                                            <p:fltVal val="0"/>
                                          </p:val>
                                        </p:tav>
                                        <p:tav tm="100000">
                                          <p:val>
                                            <p:strVal val="#ppt_h"/>
                                          </p:val>
                                        </p:tav>
                                      </p:tavLst>
                                    </p:anim>
                                    <p:anim calcmode="lin" valueType="num">
                                      <p:cBhvr>
                                        <p:cTn id="88" dur="500" fill="hold"/>
                                        <p:tgtEl>
                                          <p:spTgt spid="8202"/>
                                        </p:tgtEl>
                                        <p:attrNameLst>
                                          <p:attrName>style.rotation</p:attrName>
                                        </p:attrNameLst>
                                      </p:cBhvr>
                                      <p:tavLst>
                                        <p:tav tm="0">
                                          <p:val>
                                            <p:fltVal val="360"/>
                                          </p:val>
                                        </p:tav>
                                        <p:tav tm="100000">
                                          <p:val>
                                            <p:fltVal val="0"/>
                                          </p:val>
                                        </p:tav>
                                      </p:tavLst>
                                    </p:anim>
                                    <p:animEffect transition="in" filter="fade">
                                      <p:cBhvr>
                                        <p:cTn id="89" dur="500"/>
                                        <p:tgtEl>
                                          <p:spTgt spid="8202"/>
                                        </p:tgtEl>
                                      </p:cBhvr>
                                    </p:animEffect>
                                  </p:child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nodeType="clickEffect">
                                  <p:stCondLst>
                                    <p:cond delay="0"/>
                                  </p:stCondLst>
                                  <p:childTnLst>
                                    <p:set>
                                      <p:cBhvr>
                                        <p:cTn id="93" dur="1" fill="hold">
                                          <p:stCondLst>
                                            <p:cond delay="0"/>
                                          </p:stCondLst>
                                        </p:cTn>
                                        <p:tgtEl>
                                          <p:spTgt spid="8209"/>
                                        </p:tgtEl>
                                        <p:attrNameLst>
                                          <p:attrName>style.visibility</p:attrName>
                                        </p:attrNameLst>
                                      </p:cBhvr>
                                      <p:to>
                                        <p:strVal val="visible"/>
                                      </p:to>
                                    </p:set>
                                    <p:anim calcmode="lin" valueType="num">
                                      <p:cBhvr>
                                        <p:cTn id="94" dur="500" fill="hold"/>
                                        <p:tgtEl>
                                          <p:spTgt spid="8209"/>
                                        </p:tgtEl>
                                        <p:attrNameLst>
                                          <p:attrName>ppt_w</p:attrName>
                                        </p:attrNameLst>
                                      </p:cBhvr>
                                      <p:tavLst>
                                        <p:tav tm="0">
                                          <p:val>
                                            <p:fltVal val="0"/>
                                          </p:val>
                                        </p:tav>
                                        <p:tav tm="100000">
                                          <p:val>
                                            <p:strVal val="#ppt_w"/>
                                          </p:val>
                                        </p:tav>
                                      </p:tavLst>
                                    </p:anim>
                                    <p:anim calcmode="lin" valueType="num">
                                      <p:cBhvr>
                                        <p:cTn id="95" dur="500" fill="hold"/>
                                        <p:tgtEl>
                                          <p:spTgt spid="8209"/>
                                        </p:tgtEl>
                                        <p:attrNameLst>
                                          <p:attrName>ppt_h</p:attrName>
                                        </p:attrNameLst>
                                      </p:cBhvr>
                                      <p:tavLst>
                                        <p:tav tm="0">
                                          <p:val>
                                            <p:fltVal val="0"/>
                                          </p:val>
                                        </p:tav>
                                        <p:tav tm="100000">
                                          <p:val>
                                            <p:strVal val="#ppt_h"/>
                                          </p:val>
                                        </p:tav>
                                      </p:tavLst>
                                    </p:anim>
                                    <p:anim calcmode="lin" valueType="num">
                                      <p:cBhvr>
                                        <p:cTn id="96" dur="500" fill="hold"/>
                                        <p:tgtEl>
                                          <p:spTgt spid="8209"/>
                                        </p:tgtEl>
                                        <p:attrNameLst>
                                          <p:attrName>style.rotation</p:attrName>
                                        </p:attrNameLst>
                                      </p:cBhvr>
                                      <p:tavLst>
                                        <p:tav tm="0">
                                          <p:val>
                                            <p:fltVal val="360"/>
                                          </p:val>
                                        </p:tav>
                                        <p:tav tm="100000">
                                          <p:val>
                                            <p:fltVal val="0"/>
                                          </p:val>
                                        </p:tav>
                                      </p:tavLst>
                                    </p:anim>
                                    <p:animEffect transition="in" filter="fade">
                                      <p:cBhvr>
                                        <p:cTn id="97" dur="500"/>
                                        <p:tgtEl>
                                          <p:spTgt spid="8209"/>
                                        </p:tgtEl>
                                      </p:cBhvr>
                                    </p:animEffect>
                                  </p:childTnLst>
                                </p:cTn>
                              </p:par>
                            </p:childTnLst>
                          </p:cTn>
                        </p:par>
                      </p:childTnLst>
                    </p:cTn>
                  </p:par>
                  <p:par>
                    <p:cTn id="98" fill="hold">
                      <p:stCondLst>
                        <p:cond delay="indefinite"/>
                      </p:stCondLst>
                      <p:childTnLst>
                        <p:par>
                          <p:cTn id="99" fill="hold">
                            <p:stCondLst>
                              <p:cond delay="0"/>
                            </p:stCondLst>
                            <p:childTnLst>
                              <p:par>
                                <p:cTn id="100" presetID="49" presetClass="entr" presetSubtype="0" decel="100000" fill="hold" nodeType="clickEffect">
                                  <p:stCondLst>
                                    <p:cond delay="0"/>
                                  </p:stCondLst>
                                  <p:childTnLst>
                                    <p:set>
                                      <p:cBhvr>
                                        <p:cTn id="101" dur="1" fill="hold">
                                          <p:stCondLst>
                                            <p:cond delay="0"/>
                                          </p:stCondLst>
                                        </p:cTn>
                                        <p:tgtEl>
                                          <p:spTgt spid="8197">
                                            <p:txEl>
                                              <p:pRg st="4" end="4"/>
                                            </p:txEl>
                                          </p:spTgt>
                                        </p:tgtEl>
                                        <p:attrNameLst>
                                          <p:attrName>style.visibility</p:attrName>
                                        </p:attrNameLst>
                                      </p:cBhvr>
                                      <p:to>
                                        <p:strVal val="visible"/>
                                      </p:to>
                                    </p:set>
                                    <p:anim calcmode="lin" valueType="num">
                                      <p:cBhvr>
                                        <p:cTn id="102" dur="500" fill="hold"/>
                                        <p:tgtEl>
                                          <p:spTgt spid="8197">
                                            <p:txEl>
                                              <p:pRg st="4" end="4"/>
                                            </p:txEl>
                                          </p:spTgt>
                                        </p:tgtEl>
                                        <p:attrNameLst>
                                          <p:attrName>ppt_w</p:attrName>
                                        </p:attrNameLst>
                                      </p:cBhvr>
                                      <p:tavLst>
                                        <p:tav tm="0">
                                          <p:val>
                                            <p:fltVal val="0"/>
                                          </p:val>
                                        </p:tav>
                                        <p:tav tm="100000">
                                          <p:val>
                                            <p:strVal val="#ppt_w"/>
                                          </p:val>
                                        </p:tav>
                                      </p:tavLst>
                                    </p:anim>
                                    <p:anim calcmode="lin" valueType="num">
                                      <p:cBhvr>
                                        <p:cTn id="103" dur="500" fill="hold"/>
                                        <p:tgtEl>
                                          <p:spTgt spid="8197">
                                            <p:txEl>
                                              <p:pRg st="4" end="4"/>
                                            </p:txEl>
                                          </p:spTgt>
                                        </p:tgtEl>
                                        <p:attrNameLst>
                                          <p:attrName>ppt_h</p:attrName>
                                        </p:attrNameLst>
                                      </p:cBhvr>
                                      <p:tavLst>
                                        <p:tav tm="0">
                                          <p:val>
                                            <p:fltVal val="0"/>
                                          </p:val>
                                        </p:tav>
                                        <p:tav tm="100000">
                                          <p:val>
                                            <p:strVal val="#ppt_h"/>
                                          </p:val>
                                        </p:tav>
                                      </p:tavLst>
                                    </p:anim>
                                    <p:anim calcmode="lin" valueType="num">
                                      <p:cBhvr>
                                        <p:cTn id="104" dur="500" fill="hold"/>
                                        <p:tgtEl>
                                          <p:spTgt spid="8197">
                                            <p:txEl>
                                              <p:pRg st="4" end="4"/>
                                            </p:txEl>
                                          </p:spTgt>
                                        </p:tgtEl>
                                        <p:attrNameLst>
                                          <p:attrName>style.rotation</p:attrName>
                                        </p:attrNameLst>
                                      </p:cBhvr>
                                      <p:tavLst>
                                        <p:tav tm="0">
                                          <p:val>
                                            <p:fltVal val="360"/>
                                          </p:val>
                                        </p:tav>
                                        <p:tav tm="100000">
                                          <p:val>
                                            <p:fltVal val="0"/>
                                          </p:val>
                                        </p:tav>
                                      </p:tavLst>
                                    </p:anim>
                                    <p:animEffect transition="in" filter="fade">
                                      <p:cBhvr>
                                        <p:cTn id="105" dur="500"/>
                                        <p:tgtEl>
                                          <p:spTgt spid="8197">
                                            <p:txEl>
                                              <p:pRg st="4" end="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9" presetClass="entr" presetSubtype="0" decel="100000" fill="hold" grpId="0" nodeType="clickEffect">
                                  <p:stCondLst>
                                    <p:cond delay="0"/>
                                  </p:stCondLst>
                                  <p:childTnLst>
                                    <p:set>
                                      <p:cBhvr>
                                        <p:cTn id="109" dur="1" fill="hold">
                                          <p:stCondLst>
                                            <p:cond delay="0"/>
                                          </p:stCondLst>
                                        </p:cTn>
                                        <p:tgtEl>
                                          <p:spTgt spid="8211"/>
                                        </p:tgtEl>
                                        <p:attrNameLst>
                                          <p:attrName>style.visibility</p:attrName>
                                        </p:attrNameLst>
                                      </p:cBhvr>
                                      <p:to>
                                        <p:strVal val="visible"/>
                                      </p:to>
                                    </p:set>
                                    <p:anim calcmode="lin" valueType="num">
                                      <p:cBhvr>
                                        <p:cTn id="110" dur="500" fill="hold"/>
                                        <p:tgtEl>
                                          <p:spTgt spid="8211"/>
                                        </p:tgtEl>
                                        <p:attrNameLst>
                                          <p:attrName>ppt_w</p:attrName>
                                        </p:attrNameLst>
                                      </p:cBhvr>
                                      <p:tavLst>
                                        <p:tav tm="0">
                                          <p:val>
                                            <p:fltVal val="0"/>
                                          </p:val>
                                        </p:tav>
                                        <p:tav tm="100000">
                                          <p:val>
                                            <p:strVal val="#ppt_w"/>
                                          </p:val>
                                        </p:tav>
                                      </p:tavLst>
                                    </p:anim>
                                    <p:anim calcmode="lin" valueType="num">
                                      <p:cBhvr>
                                        <p:cTn id="111" dur="500" fill="hold"/>
                                        <p:tgtEl>
                                          <p:spTgt spid="8211"/>
                                        </p:tgtEl>
                                        <p:attrNameLst>
                                          <p:attrName>ppt_h</p:attrName>
                                        </p:attrNameLst>
                                      </p:cBhvr>
                                      <p:tavLst>
                                        <p:tav tm="0">
                                          <p:val>
                                            <p:fltVal val="0"/>
                                          </p:val>
                                        </p:tav>
                                        <p:tav tm="100000">
                                          <p:val>
                                            <p:strVal val="#ppt_h"/>
                                          </p:val>
                                        </p:tav>
                                      </p:tavLst>
                                    </p:anim>
                                    <p:anim calcmode="lin" valueType="num">
                                      <p:cBhvr>
                                        <p:cTn id="112" dur="500" fill="hold"/>
                                        <p:tgtEl>
                                          <p:spTgt spid="8211"/>
                                        </p:tgtEl>
                                        <p:attrNameLst>
                                          <p:attrName>style.rotation</p:attrName>
                                        </p:attrNameLst>
                                      </p:cBhvr>
                                      <p:tavLst>
                                        <p:tav tm="0">
                                          <p:val>
                                            <p:fltVal val="360"/>
                                          </p:val>
                                        </p:tav>
                                        <p:tav tm="100000">
                                          <p:val>
                                            <p:fltVal val="0"/>
                                          </p:val>
                                        </p:tav>
                                      </p:tavLst>
                                    </p:anim>
                                    <p:animEffect transition="in" filter="fade">
                                      <p:cBhvr>
                                        <p:cTn id="113" dur="500"/>
                                        <p:tgtEl>
                                          <p:spTgt spid="8211"/>
                                        </p:tgtEl>
                                      </p:cBhvr>
                                    </p:animEffect>
                                  </p:childTnLst>
                                </p:cTn>
                              </p:par>
                            </p:childTnLst>
                          </p:cTn>
                        </p:par>
                      </p:childTnLst>
                    </p:cTn>
                  </p:par>
                  <p:par>
                    <p:cTn id="114" fill="hold">
                      <p:stCondLst>
                        <p:cond delay="indefinite"/>
                      </p:stCondLst>
                      <p:childTnLst>
                        <p:par>
                          <p:cTn id="115" fill="hold">
                            <p:stCondLst>
                              <p:cond delay="0"/>
                            </p:stCondLst>
                            <p:childTnLst>
                              <p:par>
                                <p:cTn id="116" presetID="49" presetClass="entr" presetSubtype="0" decel="100000" fill="hold" nodeType="clickEffect">
                                  <p:stCondLst>
                                    <p:cond delay="0"/>
                                  </p:stCondLst>
                                  <p:childTnLst>
                                    <p:set>
                                      <p:cBhvr>
                                        <p:cTn id="117" dur="1" fill="hold">
                                          <p:stCondLst>
                                            <p:cond delay="0"/>
                                          </p:stCondLst>
                                        </p:cTn>
                                        <p:tgtEl>
                                          <p:spTgt spid="8205"/>
                                        </p:tgtEl>
                                        <p:attrNameLst>
                                          <p:attrName>style.visibility</p:attrName>
                                        </p:attrNameLst>
                                      </p:cBhvr>
                                      <p:to>
                                        <p:strVal val="visible"/>
                                      </p:to>
                                    </p:set>
                                    <p:anim calcmode="lin" valueType="num">
                                      <p:cBhvr>
                                        <p:cTn id="118" dur="500" fill="hold"/>
                                        <p:tgtEl>
                                          <p:spTgt spid="8205"/>
                                        </p:tgtEl>
                                        <p:attrNameLst>
                                          <p:attrName>ppt_w</p:attrName>
                                        </p:attrNameLst>
                                      </p:cBhvr>
                                      <p:tavLst>
                                        <p:tav tm="0">
                                          <p:val>
                                            <p:fltVal val="0"/>
                                          </p:val>
                                        </p:tav>
                                        <p:tav tm="100000">
                                          <p:val>
                                            <p:strVal val="#ppt_w"/>
                                          </p:val>
                                        </p:tav>
                                      </p:tavLst>
                                    </p:anim>
                                    <p:anim calcmode="lin" valueType="num">
                                      <p:cBhvr>
                                        <p:cTn id="119" dur="500" fill="hold"/>
                                        <p:tgtEl>
                                          <p:spTgt spid="8205"/>
                                        </p:tgtEl>
                                        <p:attrNameLst>
                                          <p:attrName>ppt_h</p:attrName>
                                        </p:attrNameLst>
                                      </p:cBhvr>
                                      <p:tavLst>
                                        <p:tav tm="0">
                                          <p:val>
                                            <p:fltVal val="0"/>
                                          </p:val>
                                        </p:tav>
                                        <p:tav tm="100000">
                                          <p:val>
                                            <p:strVal val="#ppt_h"/>
                                          </p:val>
                                        </p:tav>
                                      </p:tavLst>
                                    </p:anim>
                                    <p:anim calcmode="lin" valueType="num">
                                      <p:cBhvr>
                                        <p:cTn id="120" dur="500" fill="hold"/>
                                        <p:tgtEl>
                                          <p:spTgt spid="8205"/>
                                        </p:tgtEl>
                                        <p:attrNameLst>
                                          <p:attrName>style.rotation</p:attrName>
                                        </p:attrNameLst>
                                      </p:cBhvr>
                                      <p:tavLst>
                                        <p:tav tm="0">
                                          <p:val>
                                            <p:fltVal val="360"/>
                                          </p:val>
                                        </p:tav>
                                        <p:tav tm="100000">
                                          <p:val>
                                            <p:fltVal val="0"/>
                                          </p:val>
                                        </p:tav>
                                      </p:tavLst>
                                    </p:anim>
                                    <p:animEffect transition="in" filter="fade">
                                      <p:cBhvr>
                                        <p:cTn id="121"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allAtOnce" animBg="1"/>
      <p:bldP spid="8199" grpId="0" animBg="1"/>
      <p:bldP spid="8200" grpId="0" animBg="1"/>
      <p:bldP spid="8202" grpId="0" animBg="1"/>
      <p:bldP spid="82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descr="JoySprin"/>
          <p:cNvSpPr>
            <a:spLocks noChangeArrowheads="1"/>
          </p:cNvSpPr>
          <p:nvPr/>
        </p:nvSpPr>
        <p:spPr bwMode="auto">
          <a:xfrm>
            <a:off x="0" y="0"/>
            <a:ext cx="9144000" cy="6858000"/>
          </a:xfrm>
          <a:prstGeom prst="rect">
            <a:avLst/>
          </a:prstGeom>
          <a:blipFill dpi="0" rotWithShape="1">
            <a:blip r:embed="rId2">
              <a:alphaModFix amt="75000"/>
            </a:blip>
            <a:srcRect/>
            <a:stretch>
              <a:fillRect/>
            </a:stretch>
          </a:blipFill>
          <a:ln w="57150">
            <a:solidFill>
              <a:schemeClr val="bg1"/>
            </a:solidFill>
            <a:miter lim="800000"/>
            <a:headEnd/>
            <a:tailEnd/>
          </a:ln>
          <a:effectLst/>
        </p:spPr>
        <p:txBody>
          <a:bodyPr wrap="none" anchor="ctr"/>
          <a:lstStyle/>
          <a:p>
            <a:endParaRPr lang="ar-SA"/>
          </a:p>
        </p:txBody>
      </p:sp>
      <p:pic>
        <p:nvPicPr>
          <p:cNvPr id="378885" name="Picture 5"/>
          <p:cNvPicPr>
            <a:picLocks noChangeAspect="1" noChangeArrowheads="1"/>
          </p:cNvPicPr>
          <p:nvPr/>
        </p:nvPicPr>
        <p:blipFill>
          <a:blip r:embed="rId3">
            <a:clrChange>
              <a:clrFrom>
                <a:srgbClr val="FEFEFE"/>
              </a:clrFrom>
              <a:clrTo>
                <a:srgbClr val="FEFEFE">
                  <a:alpha val="0"/>
                </a:srgbClr>
              </a:clrTo>
            </a:clrChange>
          </a:blip>
          <a:srcRect l="69514" t="43652" r="9798" b="16168"/>
          <a:stretch>
            <a:fillRect/>
          </a:stretch>
        </p:blipFill>
        <p:spPr bwMode="auto">
          <a:xfrm rot="-720137">
            <a:off x="633413" y="0"/>
            <a:ext cx="2425700" cy="6592888"/>
          </a:xfrm>
          <a:prstGeom prst="rect">
            <a:avLst/>
          </a:prstGeom>
          <a:noFill/>
          <a:ln w="9525">
            <a:noFill/>
            <a:miter lim="800000"/>
            <a:headEnd/>
            <a:tailEnd/>
          </a:ln>
          <a:effectLst/>
        </p:spPr>
      </p:pic>
      <p:sp>
        <p:nvSpPr>
          <p:cNvPr id="378886" name="Rectangle 6"/>
          <p:cNvSpPr>
            <a:spLocks noChangeArrowheads="1"/>
          </p:cNvSpPr>
          <p:nvPr/>
        </p:nvSpPr>
        <p:spPr bwMode="auto">
          <a:xfrm>
            <a:off x="2773363" y="404813"/>
            <a:ext cx="6119812" cy="4524315"/>
          </a:xfrm>
          <a:prstGeom prst="rect">
            <a:avLst/>
          </a:prstGeom>
          <a:noFill/>
          <a:ln w="9525">
            <a:noFill/>
            <a:miter lim="800000"/>
            <a:headEnd/>
            <a:tailEnd/>
          </a:ln>
          <a:effectLst/>
        </p:spPr>
        <p:txBody>
          <a:bodyPr>
            <a:spAutoFit/>
          </a:bodyPr>
          <a:lstStyle/>
          <a:p>
            <a:r>
              <a:rPr lang="ar-SA" sz="4800" dirty="0">
                <a:cs typeface="Mudir MT" pitchFamily="2" charset="-78"/>
              </a:rPr>
              <a:t>لكل مغناطيس قطبين وان هذين القطبين مختلفان,وقد سمينا أحدهما بالقطب الشمالي والآخر بالقطب الجنوبي </a:t>
            </a:r>
            <a:r>
              <a:rPr lang="ar-SA" sz="4800" dirty="0">
                <a:solidFill>
                  <a:schemeClr val="bg1"/>
                </a:solidFill>
                <a:cs typeface="Mudir MT" pitchFamily="2" charset="-78"/>
              </a:rPr>
              <a:t>((المغناطيس مستقطب)) </a:t>
            </a:r>
            <a:r>
              <a:rPr lang="ar-SA" sz="4800" u="sng" dirty="0">
                <a:solidFill>
                  <a:srgbClr val="92D050"/>
                </a:solidFill>
                <a:cs typeface="Mudir MT" pitchFamily="2" charset="-78"/>
              </a:rPr>
              <a:t>المفردة الأولى </a:t>
            </a:r>
            <a:endParaRPr lang="en-US" sz="4800" u="sng" dirty="0">
              <a:solidFill>
                <a:srgbClr val="92D050"/>
              </a:solidFill>
              <a:cs typeface="Mudir MT"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wd">
                                    <p:tmPct val="10000"/>
                                  </p:iterate>
                                  <p:childTnLst>
                                    <p:set>
                                      <p:cBhvr>
                                        <p:cTn id="6" dur="1" fill="hold">
                                          <p:stCondLst>
                                            <p:cond delay="0"/>
                                          </p:stCondLst>
                                        </p:cTn>
                                        <p:tgtEl>
                                          <p:spTgt spid="378886"/>
                                        </p:tgtEl>
                                        <p:attrNameLst>
                                          <p:attrName>style.visibility</p:attrName>
                                        </p:attrNameLst>
                                      </p:cBhvr>
                                      <p:to>
                                        <p:strVal val="visible"/>
                                      </p:to>
                                    </p:set>
                                    <p:animEffect transition="in" filter="wedge">
                                      <p:cBhvr>
                                        <p:cTn id="7" dur="1000"/>
                                        <p:tgtEl>
                                          <p:spTgt spid="378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4"/>
          <p:cNvSpPr>
            <a:spLocks noChangeArrowheads="1"/>
          </p:cNvSpPr>
          <p:nvPr/>
        </p:nvSpPr>
        <p:spPr bwMode="auto">
          <a:xfrm rot="10800000">
            <a:off x="3419475" y="549275"/>
            <a:ext cx="5400675" cy="1728788"/>
          </a:xfrm>
          <a:prstGeom prst="homePlate">
            <a:avLst>
              <a:gd name="adj" fmla="val 78099"/>
            </a:avLst>
          </a:prstGeom>
          <a:solidFill>
            <a:schemeClr val="bg1">
              <a:alpha val="39999"/>
            </a:schemeClr>
          </a:solidFill>
          <a:ln w="9525">
            <a:solidFill>
              <a:srgbClr val="CC0000"/>
            </a:solidFill>
            <a:miter lim="800000"/>
            <a:headEnd/>
            <a:tailEnd/>
          </a:ln>
          <a:effectLst/>
        </p:spPr>
        <p:txBody>
          <a:bodyPr rot="10800000" wrap="none" anchor="ctr"/>
          <a:lstStyle/>
          <a:p>
            <a:pPr algn="ctr"/>
            <a:endParaRPr lang="en-US"/>
          </a:p>
        </p:txBody>
      </p:sp>
      <p:sp>
        <p:nvSpPr>
          <p:cNvPr id="13318" name="Text Box 6"/>
          <p:cNvSpPr txBox="1">
            <a:spLocks noChangeArrowheads="1"/>
          </p:cNvSpPr>
          <p:nvPr/>
        </p:nvSpPr>
        <p:spPr bwMode="auto">
          <a:xfrm>
            <a:off x="4572000" y="765175"/>
            <a:ext cx="4032250" cy="1066800"/>
          </a:xfrm>
          <a:prstGeom prst="rect">
            <a:avLst/>
          </a:prstGeom>
          <a:noFill/>
          <a:ln w="9525">
            <a:noFill/>
            <a:miter lim="800000"/>
            <a:headEnd/>
            <a:tailEnd/>
          </a:ln>
          <a:effectLst/>
        </p:spPr>
        <p:txBody>
          <a:bodyPr>
            <a:spAutoFit/>
          </a:bodyPr>
          <a:lstStyle/>
          <a:p>
            <a:pPr>
              <a:spcBef>
                <a:spcPct val="50000"/>
              </a:spcBef>
              <a:buFontTx/>
              <a:buBlip>
                <a:blip r:embed="rId2"/>
              </a:buBlip>
            </a:pPr>
            <a:r>
              <a:rPr lang="ar-SA" sz="3200" b="1"/>
              <a:t> الأقطاب المتشابهة تتنافر والمختلفة تتجاذب ... </a:t>
            </a:r>
            <a:endParaRPr lang="en-US" sz="3200" b="1"/>
          </a:p>
        </p:txBody>
      </p:sp>
      <p:sp>
        <p:nvSpPr>
          <p:cNvPr id="13320" name="Rectangle 8"/>
          <p:cNvSpPr>
            <a:spLocks noChangeArrowheads="1"/>
          </p:cNvSpPr>
          <p:nvPr/>
        </p:nvSpPr>
        <p:spPr bwMode="auto">
          <a:xfrm>
            <a:off x="395288" y="2565400"/>
            <a:ext cx="6337300" cy="3960813"/>
          </a:xfrm>
          <a:prstGeom prst="rect">
            <a:avLst/>
          </a:prstGeom>
          <a:solidFill>
            <a:schemeClr val="bg1">
              <a:alpha val="60001"/>
            </a:schemeClr>
          </a:solidFill>
          <a:ln w="31750">
            <a:solidFill>
              <a:srgbClr val="CC0000"/>
            </a:solidFill>
            <a:miter lim="800000"/>
            <a:headEnd/>
            <a:tailEnd/>
          </a:ln>
          <a:effectLst/>
        </p:spPr>
        <p:txBody>
          <a:bodyPr wrap="none" anchor="ctr"/>
          <a:lstStyle/>
          <a:p>
            <a:endParaRPr lang="ar-SA"/>
          </a:p>
        </p:txBody>
      </p:sp>
      <p:pic>
        <p:nvPicPr>
          <p:cNvPr id="13322" name="Picture 10" descr="هع"/>
          <p:cNvPicPr>
            <a:picLocks noChangeAspect="1" noChangeArrowheads="1"/>
          </p:cNvPicPr>
          <p:nvPr/>
        </p:nvPicPr>
        <p:blipFill>
          <a:blip r:embed="rId3"/>
          <a:srcRect/>
          <a:stretch>
            <a:fillRect/>
          </a:stretch>
        </p:blipFill>
        <p:spPr bwMode="auto">
          <a:xfrm>
            <a:off x="827088" y="2781300"/>
            <a:ext cx="5616575" cy="369252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strVal val="#ppt_w*0.05"/>
                                          </p:val>
                                        </p:tav>
                                        <p:tav tm="100000">
                                          <p:val>
                                            <p:strVal val="#ppt_w"/>
                                          </p:val>
                                        </p:tav>
                                      </p:tavLst>
                                    </p:anim>
                                    <p:anim calcmode="lin" valueType="num">
                                      <p:cBhvr>
                                        <p:cTn id="8" dur="500" fill="hold"/>
                                        <p:tgtEl>
                                          <p:spTgt spid="13316"/>
                                        </p:tgtEl>
                                        <p:attrNameLst>
                                          <p:attrName>ppt_h</p:attrName>
                                        </p:attrNameLst>
                                      </p:cBhvr>
                                      <p:tavLst>
                                        <p:tav tm="0">
                                          <p:val>
                                            <p:strVal val="#ppt_h"/>
                                          </p:val>
                                        </p:tav>
                                        <p:tav tm="100000">
                                          <p:val>
                                            <p:strVal val="#ppt_h"/>
                                          </p:val>
                                        </p:tav>
                                      </p:tavLst>
                                    </p:anim>
                                    <p:anim calcmode="lin" valueType="num">
                                      <p:cBhvr>
                                        <p:cTn id="9" dur="500" fill="hold"/>
                                        <p:tgtEl>
                                          <p:spTgt spid="13316"/>
                                        </p:tgtEl>
                                        <p:attrNameLst>
                                          <p:attrName>ppt_x</p:attrName>
                                        </p:attrNameLst>
                                      </p:cBhvr>
                                      <p:tavLst>
                                        <p:tav tm="0">
                                          <p:val>
                                            <p:strVal val="#ppt_x-.2"/>
                                          </p:val>
                                        </p:tav>
                                        <p:tav tm="100000">
                                          <p:val>
                                            <p:strVal val="#ppt_x"/>
                                          </p:val>
                                        </p:tav>
                                      </p:tavLst>
                                    </p:anim>
                                    <p:anim calcmode="lin" valueType="num">
                                      <p:cBhvr>
                                        <p:cTn id="10" dur="500" fill="hold"/>
                                        <p:tgtEl>
                                          <p:spTgt spid="13316"/>
                                        </p:tgtEl>
                                        <p:attrNameLst>
                                          <p:attrName>ppt_y</p:attrName>
                                        </p:attrNameLst>
                                      </p:cBhvr>
                                      <p:tavLst>
                                        <p:tav tm="0">
                                          <p:val>
                                            <p:strVal val="#ppt_y"/>
                                          </p:val>
                                        </p:tav>
                                        <p:tav tm="100000">
                                          <p:val>
                                            <p:strVal val="#ppt_y"/>
                                          </p:val>
                                        </p:tav>
                                      </p:tavLst>
                                    </p:anim>
                                    <p:animEffect transition="in" filter="fade">
                                      <p:cBhvr>
                                        <p:cTn id="11" dur="500"/>
                                        <p:tgtEl>
                                          <p:spTgt spid="1331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3318"/>
                                        </p:tgtEl>
                                        <p:attrNameLst>
                                          <p:attrName>style.visibility</p:attrName>
                                        </p:attrNameLst>
                                      </p:cBhvr>
                                      <p:to>
                                        <p:strVal val="visible"/>
                                      </p:to>
                                    </p:set>
                                    <p:anim calcmode="lin" valueType="num">
                                      <p:cBhvr>
                                        <p:cTn id="16" dur="500" fill="hold"/>
                                        <p:tgtEl>
                                          <p:spTgt spid="13318"/>
                                        </p:tgtEl>
                                        <p:attrNameLst>
                                          <p:attrName>ppt_w</p:attrName>
                                        </p:attrNameLst>
                                      </p:cBhvr>
                                      <p:tavLst>
                                        <p:tav tm="0">
                                          <p:val>
                                            <p:strVal val="#ppt_w*0.05"/>
                                          </p:val>
                                        </p:tav>
                                        <p:tav tm="100000">
                                          <p:val>
                                            <p:strVal val="#ppt_w"/>
                                          </p:val>
                                        </p:tav>
                                      </p:tavLst>
                                    </p:anim>
                                    <p:anim calcmode="lin" valueType="num">
                                      <p:cBhvr>
                                        <p:cTn id="17" dur="500" fill="hold"/>
                                        <p:tgtEl>
                                          <p:spTgt spid="13318"/>
                                        </p:tgtEl>
                                        <p:attrNameLst>
                                          <p:attrName>ppt_h</p:attrName>
                                        </p:attrNameLst>
                                      </p:cBhvr>
                                      <p:tavLst>
                                        <p:tav tm="0">
                                          <p:val>
                                            <p:strVal val="#ppt_h"/>
                                          </p:val>
                                        </p:tav>
                                        <p:tav tm="100000">
                                          <p:val>
                                            <p:strVal val="#ppt_h"/>
                                          </p:val>
                                        </p:tav>
                                      </p:tavLst>
                                    </p:anim>
                                    <p:anim calcmode="lin" valueType="num">
                                      <p:cBhvr>
                                        <p:cTn id="18" dur="500" fill="hold"/>
                                        <p:tgtEl>
                                          <p:spTgt spid="13318"/>
                                        </p:tgtEl>
                                        <p:attrNameLst>
                                          <p:attrName>ppt_x</p:attrName>
                                        </p:attrNameLst>
                                      </p:cBhvr>
                                      <p:tavLst>
                                        <p:tav tm="0">
                                          <p:val>
                                            <p:strVal val="#ppt_x-.2"/>
                                          </p:val>
                                        </p:tav>
                                        <p:tav tm="100000">
                                          <p:val>
                                            <p:strVal val="#ppt_x"/>
                                          </p:val>
                                        </p:tav>
                                      </p:tavLst>
                                    </p:anim>
                                    <p:anim calcmode="lin" valueType="num">
                                      <p:cBhvr>
                                        <p:cTn id="19" dur="500" fill="hold"/>
                                        <p:tgtEl>
                                          <p:spTgt spid="13318"/>
                                        </p:tgtEl>
                                        <p:attrNameLst>
                                          <p:attrName>ppt_y</p:attrName>
                                        </p:attrNameLst>
                                      </p:cBhvr>
                                      <p:tavLst>
                                        <p:tav tm="0">
                                          <p:val>
                                            <p:strVal val="#ppt_y"/>
                                          </p:val>
                                        </p:tav>
                                        <p:tav tm="100000">
                                          <p:val>
                                            <p:strVal val="#ppt_y"/>
                                          </p:val>
                                        </p:tav>
                                      </p:tavLst>
                                    </p:anim>
                                    <p:animEffect transition="in" filter="fade">
                                      <p:cBhvr>
                                        <p:cTn id="20" dur="500"/>
                                        <p:tgtEl>
                                          <p:spTgt spid="13318"/>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3320"/>
                                        </p:tgtEl>
                                        <p:attrNameLst>
                                          <p:attrName>style.visibility</p:attrName>
                                        </p:attrNameLst>
                                      </p:cBhvr>
                                      <p:to>
                                        <p:strVal val="visible"/>
                                      </p:to>
                                    </p:set>
                                    <p:anim calcmode="lin" valueType="num">
                                      <p:cBhvr>
                                        <p:cTn id="25" dur="500" fill="hold"/>
                                        <p:tgtEl>
                                          <p:spTgt spid="13320"/>
                                        </p:tgtEl>
                                        <p:attrNameLst>
                                          <p:attrName>ppt_w</p:attrName>
                                        </p:attrNameLst>
                                      </p:cBhvr>
                                      <p:tavLst>
                                        <p:tav tm="0">
                                          <p:val>
                                            <p:strVal val="#ppt_w*0.05"/>
                                          </p:val>
                                        </p:tav>
                                        <p:tav tm="100000">
                                          <p:val>
                                            <p:strVal val="#ppt_w"/>
                                          </p:val>
                                        </p:tav>
                                      </p:tavLst>
                                    </p:anim>
                                    <p:anim calcmode="lin" valueType="num">
                                      <p:cBhvr>
                                        <p:cTn id="26" dur="500" fill="hold"/>
                                        <p:tgtEl>
                                          <p:spTgt spid="13320"/>
                                        </p:tgtEl>
                                        <p:attrNameLst>
                                          <p:attrName>ppt_h</p:attrName>
                                        </p:attrNameLst>
                                      </p:cBhvr>
                                      <p:tavLst>
                                        <p:tav tm="0">
                                          <p:val>
                                            <p:strVal val="#ppt_h"/>
                                          </p:val>
                                        </p:tav>
                                        <p:tav tm="100000">
                                          <p:val>
                                            <p:strVal val="#ppt_h"/>
                                          </p:val>
                                        </p:tav>
                                      </p:tavLst>
                                    </p:anim>
                                    <p:anim calcmode="lin" valueType="num">
                                      <p:cBhvr>
                                        <p:cTn id="27" dur="500" fill="hold"/>
                                        <p:tgtEl>
                                          <p:spTgt spid="13320"/>
                                        </p:tgtEl>
                                        <p:attrNameLst>
                                          <p:attrName>ppt_x</p:attrName>
                                        </p:attrNameLst>
                                      </p:cBhvr>
                                      <p:tavLst>
                                        <p:tav tm="0">
                                          <p:val>
                                            <p:strVal val="#ppt_x-.2"/>
                                          </p:val>
                                        </p:tav>
                                        <p:tav tm="100000">
                                          <p:val>
                                            <p:strVal val="#ppt_x"/>
                                          </p:val>
                                        </p:tav>
                                      </p:tavLst>
                                    </p:anim>
                                    <p:anim calcmode="lin" valueType="num">
                                      <p:cBhvr>
                                        <p:cTn id="28" dur="500" fill="hold"/>
                                        <p:tgtEl>
                                          <p:spTgt spid="13320"/>
                                        </p:tgtEl>
                                        <p:attrNameLst>
                                          <p:attrName>ppt_y</p:attrName>
                                        </p:attrNameLst>
                                      </p:cBhvr>
                                      <p:tavLst>
                                        <p:tav tm="0">
                                          <p:val>
                                            <p:strVal val="#ppt_y"/>
                                          </p:val>
                                        </p:tav>
                                        <p:tav tm="100000">
                                          <p:val>
                                            <p:strVal val="#ppt_y"/>
                                          </p:val>
                                        </p:tav>
                                      </p:tavLst>
                                    </p:anim>
                                    <p:animEffect transition="in" filter="fade">
                                      <p:cBhvr>
                                        <p:cTn id="29" dur="500"/>
                                        <p:tgtEl>
                                          <p:spTgt spid="1332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3322"/>
                                        </p:tgtEl>
                                        <p:attrNameLst>
                                          <p:attrName>style.visibility</p:attrName>
                                        </p:attrNameLst>
                                      </p:cBhvr>
                                      <p:to>
                                        <p:strVal val="visible"/>
                                      </p:to>
                                    </p:set>
                                    <p:anim calcmode="lin" valueType="num">
                                      <p:cBhvr>
                                        <p:cTn id="34" dur="500" fill="hold"/>
                                        <p:tgtEl>
                                          <p:spTgt spid="13322"/>
                                        </p:tgtEl>
                                        <p:attrNameLst>
                                          <p:attrName>ppt_w</p:attrName>
                                        </p:attrNameLst>
                                      </p:cBhvr>
                                      <p:tavLst>
                                        <p:tav tm="0">
                                          <p:val>
                                            <p:strVal val="#ppt_w*0.05"/>
                                          </p:val>
                                        </p:tav>
                                        <p:tav tm="100000">
                                          <p:val>
                                            <p:strVal val="#ppt_w"/>
                                          </p:val>
                                        </p:tav>
                                      </p:tavLst>
                                    </p:anim>
                                    <p:anim calcmode="lin" valueType="num">
                                      <p:cBhvr>
                                        <p:cTn id="35" dur="500" fill="hold"/>
                                        <p:tgtEl>
                                          <p:spTgt spid="13322"/>
                                        </p:tgtEl>
                                        <p:attrNameLst>
                                          <p:attrName>ppt_h</p:attrName>
                                        </p:attrNameLst>
                                      </p:cBhvr>
                                      <p:tavLst>
                                        <p:tav tm="0">
                                          <p:val>
                                            <p:strVal val="#ppt_h"/>
                                          </p:val>
                                        </p:tav>
                                        <p:tav tm="100000">
                                          <p:val>
                                            <p:strVal val="#ppt_h"/>
                                          </p:val>
                                        </p:tav>
                                      </p:tavLst>
                                    </p:anim>
                                    <p:anim calcmode="lin" valueType="num">
                                      <p:cBhvr>
                                        <p:cTn id="36" dur="500" fill="hold"/>
                                        <p:tgtEl>
                                          <p:spTgt spid="13322"/>
                                        </p:tgtEl>
                                        <p:attrNameLst>
                                          <p:attrName>ppt_x</p:attrName>
                                        </p:attrNameLst>
                                      </p:cBhvr>
                                      <p:tavLst>
                                        <p:tav tm="0">
                                          <p:val>
                                            <p:strVal val="#ppt_x-.2"/>
                                          </p:val>
                                        </p:tav>
                                        <p:tav tm="100000">
                                          <p:val>
                                            <p:strVal val="#ppt_x"/>
                                          </p:val>
                                        </p:tav>
                                      </p:tavLst>
                                    </p:anim>
                                    <p:anim calcmode="lin" valueType="num">
                                      <p:cBhvr>
                                        <p:cTn id="37" dur="500" fill="hold"/>
                                        <p:tgtEl>
                                          <p:spTgt spid="13322"/>
                                        </p:tgtEl>
                                        <p:attrNameLst>
                                          <p:attrName>ppt_y</p:attrName>
                                        </p:attrNameLst>
                                      </p:cBhvr>
                                      <p:tavLst>
                                        <p:tav tm="0">
                                          <p:val>
                                            <p:strVal val="#ppt_y"/>
                                          </p:val>
                                        </p:tav>
                                        <p:tav tm="100000">
                                          <p:val>
                                            <p:strVal val="#ppt_y"/>
                                          </p:val>
                                        </p:tav>
                                      </p:tavLst>
                                    </p:anim>
                                    <p:animEffect transition="in" filter="fade">
                                      <p:cBhvr>
                                        <p:cTn id="38"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8" grpId="0"/>
      <p:bldP spid="133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9" name="Picture 83" descr="Design 0074 copy"/>
          <p:cNvPicPr>
            <a:picLocks noGrp="1" noChangeAspect="1" noChangeArrowheads="1"/>
          </p:cNvPicPr>
          <p:nvPr>
            <p:ph sz="quarter" idx="1"/>
          </p:nvPr>
        </p:nvPicPr>
        <p:blipFill>
          <a:blip r:embed="rId4">
            <a:clrChange>
              <a:clrFrom>
                <a:srgbClr val="FFFFFF"/>
              </a:clrFrom>
              <a:clrTo>
                <a:srgbClr val="FFFFFF">
                  <a:alpha val="0"/>
                </a:srgbClr>
              </a:clrTo>
            </a:clrChange>
          </a:blip>
          <a:srcRect/>
          <a:stretch>
            <a:fillRect/>
          </a:stretch>
        </p:blipFill>
        <p:spPr>
          <a:xfrm rot="2573503">
            <a:off x="-252413" y="5254625"/>
            <a:ext cx="3168651" cy="695325"/>
          </a:xfrm>
          <a:noFill/>
          <a:ln/>
        </p:spPr>
      </p:pic>
      <p:pic>
        <p:nvPicPr>
          <p:cNvPr id="4169" name="Picture 73" descr="Design 0074 copy"/>
          <p:cNvPicPr>
            <a:picLocks noGrp="1" noChangeAspect="1" noChangeArrowheads="1"/>
          </p:cNvPicPr>
          <p:nvPr>
            <p:ph sz="quarter" idx="2"/>
          </p:nvPr>
        </p:nvPicPr>
        <p:blipFill>
          <a:blip r:embed="rId5">
            <a:clrChange>
              <a:clrFrom>
                <a:srgbClr val="FFFFFF"/>
              </a:clrFrom>
              <a:clrTo>
                <a:srgbClr val="FFFFFF">
                  <a:alpha val="0"/>
                </a:srgbClr>
              </a:clrTo>
            </a:clrChange>
            <a:lum bright="60000" contrast="-70000"/>
          </a:blip>
          <a:srcRect/>
          <a:stretch>
            <a:fillRect/>
          </a:stretch>
        </p:blipFill>
        <p:spPr>
          <a:xfrm>
            <a:off x="7597775" y="396875"/>
            <a:ext cx="1295400" cy="5911850"/>
          </a:xfrm>
          <a:noFill/>
          <a:ln/>
        </p:spPr>
      </p:pic>
      <p:pic>
        <p:nvPicPr>
          <p:cNvPr id="4161" name="Picture 65" descr="Design 0074 copy"/>
          <p:cNvPicPr>
            <a:picLocks noGrp="1" noChangeAspect="1" noChangeArrowheads="1"/>
          </p:cNvPicPr>
          <p:nvPr>
            <p:ph sz="quarter" idx="3"/>
          </p:nvPr>
        </p:nvPicPr>
        <p:blipFill>
          <a:blip r:embed="rId4"/>
          <a:srcRect/>
          <a:stretch>
            <a:fillRect/>
          </a:stretch>
        </p:blipFill>
        <p:spPr>
          <a:xfrm rot="2317559">
            <a:off x="-252413" y="4592638"/>
            <a:ext cx="4537076" cy="852487"/>
          </a:xfrm>
          <a:noFill/>
          <a:ln/>
        </p:spPr>
      </p:pic>
      <p:pic>
        <p:nvPicPr>
          <p:cNvPr id="4102" name="Picture 6"/>
          <p:cNvPicPr>
            <a:picLocks noGrp="1" noChangeAspect="1" noChangeArrowheads="1"/>
          </p:cNvPicPr>
          <p:nvPr>
            <p:ph type="body" idx="4294967295"/>
          </p:nvPr>
        </p:nvPicPr>
        <p:blipFill>
          <a:blip r:embed="rId6">
            <a:clrChange>
              <a:clrFrom>
                <a:srgbClr val="FEFEFE"/>
              </a:clrFrom>
              <a:clrTo>
                <a:srgbClr val="FEFEFE">
                  <a:alpha val="0"/>
                </a:srgbClr>
              </a:clrTo>
            </a:clrChange>
          </a:blip>
          <a:srcRect l="67648" t="58041" r="3499" b="16168"/>
          <a:stretch>
            <a:fillRect/>
          </a:stretch>
        </p:blipFill>
        <p:spPr>
          <a:xfrm>
            <a:off x="179388" y="404813"/>
            <a:ext cx="2116137" cy="2646362"/>
          </a:xfrm>
          <a:noFill/>
          <a:ln/>
        </p:spPr>
      </p:pic>
      <p:pic>
        <p:nvPicPr>
          <p:cNvPr id="4118" name="Picture 22"/>
          <p:cNvPicPr>
            <a:picLocks noChangeAspect="1" noChangeArrowheads="1"/>
          </p:cNvPicPr>
          <p:nvPr/>
        </p:nvPicPr>
        <p:blipFill>
          <a:blip r:embed="rId6">
            <a:clrChange>
              <a:clrFrom>
                <a:srgbClr val="FEFEFE"/>
              </a:clrFrom>
              <a:clrTo>
                <a:srgbClr val="FEFEFE">
                  <a:alpha val="0"/>
                </a:srgbClr>
              </a:clrTo>
            </a:clrChange>
          </a:blip>
          <a:srcRect l="69049" t="59174" r="19595" b="16168"/>
          <a:stretch>
            <a:fillRect/>
          </a:stretch>
        </p:blipFill>
        <p:spPr bwMode="auto">
          <a:xfrm>
            <a:off x="1400175" y="2459038"/>
            <a:ext cx="923925" cy="2805112"/>
          </a:xfrm>
          <a:prstGeom prst="rect">
            <a:avLst/>
          </a:prstGeom>
          <a:noFill/>
          <a:ln w="9525">
            <a:noFill/>
            <a:miter lim="800000"/>
            <a:headEnd/>
            <a:tailEnd/>
          </a:ln>
          <a:effectLst/>
        </p:spPr>
      </p:pic>
      <p:pic>
        <p:nvPicPr>
          <p:cNvPr id="4119" name="Picture 23"/>
          <p:cNvPicPr>
            <a:picLocks noChangeAspect="1" noChangeArrowheads="1"/>
          </p:cNvPicPr>
          <p:nvPr/>
        </p:nvPicPr>
        <p:blipFill>
          <a:blip r:embed="rId6">
            <a:clrChange>
              <a:clrFrom>
                <a:srgbClr val="FEFEFE"/>
              </a:clrFrom>
              <a:clrTo>
                <a:srgbClr val="FEFEFE">
                  <a:alpha val="0"/>
                </a:srgbClr>
              </a:clrTo>
            </a:clrChange>
          </a:blip>
          <a:srcRect l="79312" t="58041" r="2800" b="16168"/>
          <a:stretch>
            <a:fillRect/>
          </a:stretch>
        </p:blipFill>
        <p:spPr bwMode="auto">
          <a:xfrm>
            <a:off x="2460625" y="2303463"/>
            <a:ext cx="1455738" cy="2933700"/>
          </a:xfrm>
          <a:prstGeom prst="rect">
            <a:avLst/>
          </a:prstGeom>
          <a:noFill/>
          <a:ln w="9525">
            <a:noFill/>
            <a:miter lim="800000"/>
            <a:headEnd/>
            <a:tailEnd/>
          </a:ln>
          <a:effectLst/>
        </p:spPr>
      </p:pic>
      <p:pic>
        <p:nvPicPr>
          <p:cNvPr id="4120" name="Picture 24"/>
          <p:cNvPicPr>
            <a:picLocks noChangeAspect="1" noChangeArrowheads="1"/>
          </p:cNvPicPr>
          <p:nvPr/>
        </p:nvPicPr>
        <p:blipFill>
          <a:blip r:embed="rId6">
            <a:clrChange>
              <a:clrFrom>
                <a:srgbClr val="FEFEFE"/>
              </a:clrFrom>
              <a:clrTo>
                <a:srgbClr val="FEFEFE">
                  <a:alpha val="0"/>
                </a:srgbClr>
              </a:clrTo>
            </a:clrChange>
          </a:blip>
          <a:srcRect l="79312" t="70329" r="2800" b="16168"/>
          <a:stretch>
            <a:fillRect/>
          </a:stretch>
        </p:blipFill>
        <p:spPr bwMode="auto">
          <a:xfrm>
            <a:off x="4073525" y="4922838"/>
            <a:ext cx="1389063" cy="1465262"/>
          </a:xfrm>
          <a:prstGeom prst="rect">
            <a:avLst/>
          </a:prstGeom>
          <a:noFill/>
          <a:ln w="9525">
            <a:noFill/>
            <a:miter lim="800000"/>
            <a:headEnd/>
            <a:tailEnd/>
          </a:ln>
          <a:effectLst/>
        </p:spPr>
      </p:pic>
      <p:pic>
        <p:nvPicPr>
          <p:cNvPr id="4121" name="Picture 25"/>
          <p:cNvPicPr>
            <a:picLocks noChangeAspect="1" noChangeArrowheads="1"/>
          </p:cNvPicPr>
          <p:nvPr/>
        </p:nvPicPr>
        <p:blipFill>
          <a:blip r:embed="rId6">
            <a:clrChange>
              <a:clrFrom>
                <a:srgbClr val="FEFEFE"/>
              </a:clrFrom>
              <a:clrTo>
                <a:srgbClr val="FEFEFE">
                  <a:alpha val="0"/>
                </a:srgbClr>
              </a:clrTo>
            </a:clrChange>
          </a:blip>
          <a:srcRect l="79312" t="58041" r="2800" b="29425"/>
          <a:stretch>
            <a:fillRect/>
          </a:stretch>
        </p:blipFill>
        <p:spPr bwMode="auto">
          <a:xfrm>
            <a:off x="4167188" y="3201988"/>
            <a:ext cx="1389062" cy="1360487"/>
          </a:xfrm>
          <a:prstGeom prst="rect">
            <a:avLst/>
          </a:prstGeom>
          <a:noFill/>
          <a:ln w="9525">
            <a:noFill/>
            <a:miter lim="800000"/>
            <a:headEnd/>
            <a:tailEnd/>
          </a:ln>
          <a:effectLst/>
        </p:spPr>
      </p:pic>
      <p:pic>
        <p:nvPicPr>
          <p:cNvPr id="4122" name="Picture 26"/>
          <p:cNvPicPr>
            <a:picLocks noChangeAspect="1" noChangeArrowheads="1"/>
          </p:cNvPicPr>
          <p:nvPr/>
        </p:nvPicPr>
        <p:blipFill>
          <a:blip r:embed="rId6">
            <a:clrChange>
              <a:clrFrom>
                <a:srgbClr val="FEFEFE"/>
              </a:clrFrom>
              <a:clrTo>
                <a:srgbClr val="FEFEFE">
                  <a:alpha val="0"/>
                </a:srgbClr>
              </a:clrTo>
            </a:clrChange>
          </a:blip>
          <a:srcRect l="79312" t="67258" r="2800" b="27486"/>
          <a:stretch>
            <a:fillRect/>
          </a:stretch>
        </p:blipFill>
        <p:spPr bwMode="auto">
          <a:xfrm>
            <a:off x="5462588" y="5283200"/>
            <a:ext cx="1389062" cy="571500"/>
          </a:xfrm>
          <a:prstGeom prst="rect">
            <a:avLst/>
          </a:prstGeom>
          <a:noFill/>
          <a:ln w="9525">
            <a:noFill/>
            <a:miter lim="800000"/>
            <a:headEnd/>
            <a:tailEnd/>
          </a:ln>
          <a:effectLst/>
        </p:spPr>
      </p:pic>
      <p:pic>
        <p:nvPicPr>
          <p:cNvPr id="4123" name="Picture 27"/>
          <p:cNvPicPr>
            <a:picLocks noChangeAspect="1" noChangeArrowheads="1"/>
          </p:cNvPicPr>
          <p:nvPr/>
        </p:nvPicPr>
        <p:blipFill>
          <a:blip r:embed="rId6">
            <a:clrChange>
              <a:clrFrom>
                <a:srgbClr val="FEFEFD"/>
              </a:clrFrom>
              <a:clrTo>
                <a:srgbClr val="FEFEFD">
                  <a:alpha val="0"/>
                </a:srgbClr>
              </a:clrTo>
            </a:clrChange>
          </a:blip>
          <a:srcRect l="79312" t="72592" r="2800" b="18108"/>
          <a:stretch>
            <a:fillRect/>
          </a:stretch>
        </p:blipFill>
        <p:spPr bwMode="auto">
          <a:xfrm>
            <a:off x="5391150" y="6118225"/>
            <a:ext cx="1389063" cy="1009650"/>
          </a:xfrm>
          <a:prstGeom prst="rect">
            <a:avLst/>
          </a:prstGeom>
          <a:noFill/>
          <a:ln w="9525">
            <a:noFill/>
            <a:miter lim="800000"/>
            <a:headEnd/>
            <a:tailEnd/>
          </a:ln>
          <a:effectLst/>
        </p:spPr>
      </p:pic>
      <p:sp>
        <p:nvSpPr>
          <p:cNvPr id="4125" name="WordArt 29"/>
          <p:cNvSpPr>
            <a:spLocks noChangeArrowheads="1" noChangeShapeType="1" noTextEdit="1"/>
          </p:cNvSpPr>
          <p:nvPr/>
        </p:nvSpPr>
        <p:spPr bwMode="auto">
          <a:xfrm>
            <a:off x="1862138" y="674688"/>
            <a:ext cx="171450" cy="571500"/>
          </a:xfrm>
          <a:prstGeom prst="rect">
            <a:avLst/>
          </a:prstGeom>
        </p:spPr>
        <p:txBody>
          <a:bodyPr wrap="none" fromWordArt="1">
            <a:prstTxWarp prst="textPlain">
              <a:avLst>
                <a:gd name="adj" fmla="val 50000"/>
              </a:avLst>
            </a:prstTxWarp>
          </a:bodyPr>
          <a:lstStyle/>
          <a:p>
            <a:pPr algn="ctr" rtl="0"/>
            <a:r>
              <a:rPr lang="ar-SA" sz="3600" kern="10">
                <a:ln w="9525">
                  <a:noFill/>
                  <a:round/>
                  <a:headEnd/>
                  <a:tailEnd/>
                </a:ln>
                <a:effectLst>
                  <a:outerShdw dist="35921" dir="2700000" algn="ctr" rotWithShape="0">
                    <a:srgbClr val="C0C0C0">
                      <a:alpha val="80000"/>
                    </a:srgbClr>
                  </a:outerShdw>
                </a:effectLst>
                <a:latin typeface="Impact"/>
              </a:rPr>
              <a:t>1</a:t>
            </a:r>
          </a:p>
        </p:txBody>
      </p:sp>
      <p:sp>
        <p:nvSpPr>
          <p:cNvPr id="4126" name="WordArt 30"/>
          <p:cNvSpPr>
            <a:spLocks noChangeArrowheads="1" noChangeShapeType="1" noTextEdit="1"/>
          </p:cNvSpPr>
          <p:nvPr/>
        </p:nvSpPr>
        <p:spPr bwMode="auto">
          <a:xfrm>
            <a:off x="3375025" y="1466850"/>
            <a:ext cx="171450" cy="571500"/>
          </a:xfrm>
          <a:prstGeom prst="rect">
            <a:avLst/>
          </a:prstGeom>
        </p:spPr>
        <p:txBody>
          <a:bodyPr wrap="none" fromWordArt="1">
            <a:prstTxWarp prst="textPlain">
              <a:avLst>
                <a:gd name="adj" fmla="val 50000"/>
              </a:avLst>
            </a:prstTxWarp>
          </a:bodyPr>
          <a:lstStyle/>
          <a:p>
            <a:pPr algn="ctr" rtl="0"/>
            <a:r>
              <a:rPr lang="ar-SA" sz="3600" kern="10">
                <a:ln w="9525">
                  <a:noFill/>
                  <a:round/>
                  <a:headEnd/>
                  <a:tailEnd/>
                </a:ln>
                <a:effectLst>
                  <a:outerShdw dist="35921" dir="2700000" algn="ctr" rotWithShape="0">
                    <a:srgbClr val="C0C0C0">
                      <a:alpha val="80000"/>
                    </a:srgbClr>
                  </a:outerShdw>
                </a:effectLst>
                <a:latin typeface="Impact"/>
              </a:rPr>
              <a:t>2</a:t>
            </a:r>
          </a:p>
        </p:txBody>
      </p:sp>
      <p:sp>
        <p:nvSpPr>
          <p:cNvPr id="4127" name="WordArt 31"/>
          <p:cNvSpPr>
            <a:spLocks noChangeArrowheads="1" noChangeShapeType="1" noTextEdit="1"/>
          </p:cNvSpPr>
          <p:nvPr/>
        </p:nvSpPr>
        <p:spPr bwMode="auto">
          <a:xfrm>
            <a:off x="4959350" y="3051175"/>
            <a:ext cx="171450" cy="571500"/>
          </a:xfrm>
          <a:prstGeom prst="rect">
            <a:avLst/>
          </a:prstGeom>
        </p:spPr>
        <p:txBody>
          <a:bodyPr wrap="none" fromWordArt="1">
            <a:prstTxWarp prst="textPlain">
              <a:avLst>
                <a:gd name="adj" fmla="val 50000"/>
              </a:avLst>
            </a:prstTxWarp>
          </a:bodyPr>
          <a:lstStyle/>
          <a:p>
            <a:pPr algn="ctr" rtl="0"/>
            <a:r>
              <a:rPr lang="ar-SA" sz="3600" kern="10">
                <a:ln w="9525">
                  <a:noFill/>
                  <a:round/>
                  <a:headEnd/>
                  <a:tailEnd/>
                </a:ln>
                <a:effectLst>
                  <a:outerShdw dist="35921" dir="2700000" algn="ctr" rotWithShape="0">
                    <a:srgbClr val="C0C0C0">
                      <a:alpha val="80000"/>
                    </a:srgbClr>
                  </a:outerShdw>
                </a:effectLst>
                <a:latin typeface="Impact"/>
              </a:rPr>
              <a:t>3</a:t>
            </a:r>
          </a:p>
        </p:txBody>
      </p:sp>
      <p:sp>
        <p:nvSpPr>
          <p:cNvPr id="4128" name="WordArt 32"/>
          <p:cNvSpPr>
            <a:spLocks noChangeArrowheads="1" noChangeShapeType="1" noTextEdit="1"/>
          </p:cNvSpPr>
          <p:nvPr/>
        </p:nvSpPr>
        <p:spPr bwMode="auto">
          <a:xfrm>
            <a:off x="6543675" y="4419600"/>
            <a:ext cx="171450" cy="571500"/>
          </a:xfrm>
          <a:prstGeom prst="rect">
            <a:avLst/>
          </a:prstGeom>
        </p:spPr>
        <p:txBody>
          <a:bodyPr wrap="none" fromWordArt="1">
            <a:prstTxWarp prst="textPlain">
              <a:avLst>
                <a:gd name="adj" fmla="val 50000"/>
              </a:avLst>
            </a:prstTxWarp>
          </a:bodyPr>
          <a:lstStyle/>
          <a:p>
            <a:pPr algn="ctr" rtl="0"/>
            <a:r>
              <a:rPr lang="ar-SA" sz="3600" kern="10">
                <a:ln w="9525">
                  <a:noFill/>
                  <a:round/>
                  <a:headEnd/>
                  <a:tailEnd/>
                </a:ln>
                <a:effectLst>
                  <a:outerShdw dist="35921" dir="2700000" algn="ctr" rotWithShape="0">
                    <a:srgbClr val="C0C0C0">
                      <a:alpha val="80000"/>
                    </a:srgbClr>
                  </a:outerShdw>
                </a:effectLst>
                <a:latin typeface="Impact"/>
              </a:rPr>
              <a:t>4</a:t>
            </a:r>
          </a:p>
        </p:txBody>
      </p:sp>
      <p:sp>
        <p:nvSpPr>
          <p:cNvPr id="4129" name="Oval 33"/>
          <p:cNvSpPr>
            <a:spLocks noChangeArrowheads="1"/>
          </p:cNvSpPr>
          <p:nvPr/>
        </p:nvSpPr>
        <p:spPr bwMode="auto">
          <a:xfrm>
            <a:off x="2243138" y="2160588"/>
            <a:ext cx="1081087" cy="2736850"/>
          </a:xfrm>
          <a:prstGeom prst="ellipse">
            <a:avLst/>
          </a:prstGeom>
          <a:noFill/>
          <a:ln w="9525">
            <a:solidFill>
              <a:srgbClr val="CC0000"/>
            </a:solidFill>
            <a:round/>
            <a:headEnd/>
            <a:tailEnd/>
          </a:ln>
          <a:effectLst/>
        </p:spPr>
        <p:txBody>
          <a:bodyPr wrap="none" anchor="ctr"/>
          <a:lstStyle/>
          <a:p>
            <a:endParaRPr lang="ar-SA"/>
          </a:p>
        </p:txBody>
      </p:sp>
      <p:sp>
        <p:nvSpPr>
          <p:cNvPr id="4130" name="Line 34"/>
          <p:cNvSpPr>
            <a:spLocks noChangeShapeType="1"/>
          </p:cNvSpPr>
          <p:nvPr/>
        </p:nvSpPr>
        <p:spPr bwMode="auto">
          <a:xfrm>
            <a:off x="3324225" y="3455988"/>
            <a:ext cx="698500" cy="458787"/>
          </a:xfrm>
          <a:prstGeom prst="line">
            <a:avLst/>
          </a:prstGeom>
          <a:noFill/>
          <a:ln w="9525">
            <a:solidFill>
              <a:srgbClr val="CC0000"/>
            </a:solidFill>
            <a:round/>
            <a:headEnd/>
            <a:tailEnd type="triangle" w="med" len="med"/>
          </a:ln>
          <a:effectLst/>
        </p:spPr>
        <p:txBody>
          <a:bodyPr/>
          <a:lstStyle/>
          <a:p>
            <a:endParaRPr lang="ar-SA"/>
          </a:p>
        </p:txBody>
      </p:sp>
      <p:sp>
        <p:nvSpPr>
          <p:cNvPr id="4131" name="Oval 35"/>
          <p:cNvSpPr>
            <a:spLocks noChangeArrowheads="1"/>
          </p:cNvSpPr>
          <p:nvPr/>
        </p:nvSpPr>
        <p:spPr bwMode="auto">
          <a:xfrm>
            <a:off x="3951288" y="4706938"/>
            <a:ext cx="863600" cy="1296987"/>
          </a:xfrm>
          <a:prstGeom prst="ellipse">
            <a:avLst/>
          </a:prstGeom>
          <a:noFill/>
          <a:ln w="9525">
            <a:solidFill>
              <a:srgbClr val="CC0000"/>
            </a:solidFill>
            <a:round/>
            <a:headEnd/>
            <a:tailEnd/>
          </a:ln>
          <a:effectLst/>
        </p:spPr>
        <p:txBody>
          <a:bodyPr wrap="none" anchor="ctr"/>
          <a:lstStyle/>
          <a:p>
            <a:endParaRPr lang="ar-SA"/>
          </a:p>
        </p:txBody>
      </p:sp>
      <p:sp>
        <p:nvSpPr>
          <p:cNvPr id="4132" name="Line 36"/>
          <p:cNvSpPr>
            <a:spLocks noChangeShapeType="1"/>
          </p:cNvSpPr>
          <p:nvPr/>
        </p:nvSpPr>
        <p:spPr bwMode="auto">
          <a:xfrm>
            <a:off x="4814888" y="5499100"/>
            <a:ext cx="576262" cy="287338"/>
          </a:xfrm>
          <a:prstGeom prst="line">
            <a:avLst/>
          </a:prstGeom>
          <a:noFill/>
          <a:ln w="9525">
            <a:solidFill>
              <a:srgbClr val="CC0000"/>
            </a:solidFill>
            <a:round/>
            <a:headEnd/>
            <a:tailEnd type="triangle" w="med" len="med"/>
          </a:ln>
          <a:effectLst/>
        </p:spPr>
        <p:txBody>
          <a:bodyPr/>
          <a:lstStyle/>
          <a:p>
            <a:endParaRPr lang="ar-SA"/>
          </a:p>
        </p:txBody>
      </p:sp>
      <p:sp>
        <p:nvSpPr>
          <p:cNvPr id="4170" name="Rectangle 74"/>
          <p:cNvSpPr>
            <a:spLocks noChangeArrowheads="1"/>
          </p:cNvSpPr>
          <p:nvPr/>
        </p:nvSpPr>
        <p:spPr bwMode="auto">
          <a:xfrm>
            <a:off x="3924300" y="914400"/>
            <a:ext cx="3600450" cy="3019425"/>
          </a:xfrm>
          <a:prstGeom prst="rect">
            <a:avLst/>
          </a:prstGeom>
          <a:noFill/>
          <a:ln w="9525">
            <a:noFill/>
            <a:miter lim="800000"/>
            <a:headEnd/>
            <a:tailEnd/>
          </a:ln>
          <a:effectLst/>
        </p:spPr>
        <p:txBody>
          <a:bodyPr>
            <a:spAutoFit/>
          </a:bodyPr>
          <a:lstStyle/>
          <a:p>
            <a:r>
              <a:rPr lang="ar-SA" sz="4800">
                <a:solidFill>
                  <a:srgbClr val="0000FF"/>
                </a:solidFill>
                <a:cs typeface="Mudir MT" pitchFamily="2" charset="-78"/>
              </a:rPr>
              <a:t>كل </a:t>
            </a:r>
            <a:r>
              <a:rPr lang="ar-SA" sz="4800">
                <a:solidFill>
                  <a:srgbClr val="F492F6"/>
                </a:solidFill>
                <a:cs typeface="Mudir MT" pitchFamily="2" charset="-78"/>
              </a:rPr>
              <a:t>مغ</a:t>
            </a:r>
            <a:r>
              <a:rPr lang="ar-SA" sz="4800">
                <a:solidFill>
                  <a:srgbClr val="0000FF"/>
                </a:solidFill>
                <a:cs typeface="Mudir MT" pitchFamily="2" charset="-78"/>
              </a:rPr>
              <a:t>نا</a:t>
            </a:r>
            <a:r>
              <a:rPr lang="ar-SA" sz="4800">
                <a:solidFill>
                  <a:schemeClr val="accent2"/>
                </a:solidFill>
                <a:cs typeface="Mudir MT" pitchFamily="2" charset="-78"/>
              </a:rPr>
              <a:t>طي</a:t>
            </a:r>
            <a:r>
              <a:rPr lang="ar-SA" sz="4800">
                <a:solidFill>
                  <a:srgbClr val="0000FF"/>
                </a:solidFill>
                <a:cs typeface="Mudir MT" pitchFamily="2" charset="-78"/>
              </a:rPr>
              <a:t>س </a:t>
            </a:r>
            <a:r>
              <a:rPr lang="ar-SA" sz="4800">
                <a:solidFill>
                  <a:schemeClr val="folHlink"/>
                </a:solidFill>
                <a:cs typeface="Mudir MT" pitchFamily="2" charset="-78"/>
              </a:rPr>
              <a:t>مه</a:t>
            </a:r>
            <a:r>
              <a:rPr lang="ar-SA" sz="4800">
                <a:solidFill>
                  <a:srgbClr val="0000FF"/>
                </a:solidFill>
                <a:cs typeface="Mudir MT" pitchFamily="2" charset="-78"/>
              </a:rPr>
              <a:t>ما </a:t>
            </a:r>
            <a:r>
              <a:rPr lang="ar-SA" sz="4800">
                <a:cs typeface="Mudir MT" pitchFamily="2" charset="-78"/>
              </a:rPr>
              <a:t>صغر</a:t>
            </a:r>
            <a:r>
              <a:rPr lang="ar-SA" sz="4800">
                <a:solidFill>
                  <a:srgbClr val="0000FF"/>
                </a:solidFill>
                <a:cs typeface="Mudir MT" pitchFamily="2" charset="-78"/>
              </a:rPr>
              <a:t> ح</a:t>
            </a:r>
            <a:r>
              <a:rPr lang="ar-SA" sz="4800">
                <a:solidFill>
                  <a:srgbClr val="CC6600"/>
                </a:solidFill>
                <a:cs typeface="Mudir MT" pitchFamily="2" charset="-78"/>
              </a:rPr>
              <a:t>جمه </a:t>
            </a:r>
            <a:r>
              <a:rPr lang="ar-SA" sz="4800">
                <a:solidFill>
                  <a:srgbClr val="00FFFF"/>
                </a:solidFill>
                <a:cs typeface="Mudir MT" pitchFamily="2" charset="-78"/>
              </a:rPr>
              <a:t>فهو ثنائي</a:t>
            </a:r>
            <a:r>
              <a:rPr lang="ar-SA" sz="4800">
                <a:solidFill>
                  <a:srgbClr val="FF0066"/>
                </a:solidFill>
                <a:cs typeface="Mudir MT" pitchFamily="2" charset="-78"/>
              </a:rPr>
              <a:t> القط</a:t>
            </a:r>
            <a:r>
              <a:rPr lang="ar-SA" sz="4800">
                <a:solidFill>
                  <a:srgbClr val="00FF00"/>
                </a:solidFill>
                <a:cs typeface="Mudir MT" pitchFamily="2" charset="-78"/>
              </a:rPr>
              <a:t>ب</a:t>
            </a:r>
            <a:r>
              <a:rPr lang="ar-SA" sz="4800">
                <a:solidFill>
                  <a:srgbClr val="0000FF"/>
                </a:solidFill>
                <a:cs typeface="Mudir MT" pitchFamily="2" charset="-78"/>
              </a:rPr>
              <a:t> .</a:t>
            </a:r>
            <a:endParaRPr lang="en-US" sz="4800">
              <a:solidFill>
                <a:srgbClr val="0000FF"/>
              </a:solidFill>
              <a:cs typeface="Mudir MT" pitchFamily="2" charset="-78"/>
            </a:endParaRPr>
          </a:p>
        </p:txBody>
      </p:sp>
      <p:pic>
        <p:nvPicPr>
          <p:cNvPr id="4186" name="Picture 90" descr="Design 0074 copy"/>
          <p:cNvPicPr>
            <a:picLocks noGrp="1" noChangeAspect="1" noChangeArrowheads="1"/>
          </p:cNvPicPr>
          <p:nvPr>
            <p:ph sz="quarter" idx="4"/>
          </p:nvPr>
        </p:nvPicPr>
        <p:blipFill>
          <a:blip r:embed="rId7">
            <a:clrChange>
              <a:clrFrom>
                <a:srgbClr val="FFFFFF"/>
              </a:clrFrom>
              <a:clrTo>
                <a:srgbClr val="FFFFFF">
                  <a:alpha val="0"/>
                </a:srgbClr>
              </a:clrTo>
            </a:clrChange>
            <a:lum bright="60000" contrast="-70000"/>
          </a:blip>
          <a:srcRect/>
          <a:stretch>
            <a:fillRect/>
          </a:stretch>
        </p:blipFill>
        <p:spPr>
          <a:xfrm>
            <a:off x="3203575" y="0"/>
            <a:ext cx="5113338" cy="1120775"/>
          </a:xfrm>
          <a:noFill/>
          <a:ln/>
        </p:spPr>
      </p:pic>
      <p:pic>
        <p:nvPicPr>
          <p:cNvPr id="4189" name="Picture 9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8"/>
          <a:srcRect/>
          <a:stretch>
            <a:fillRect/>
          </a:stretch>
        </p:blipFill>
        <p:spPr bwMode="auto">
          <a:xfrm>
            <a:off x="4419600" y="3276600"/>
            <a:ext cx="304800" cy="30480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170"/>
                                        </p:tgtEl>
                                        <p:attrNameLst>
                                          <p:attrName>style.visibility</p:attrName>
                                        </p:attrNameLst>
                                      </p:cBhvr>
                                      <p:to>
                                        <p:strVal val="visible"/>
                                      </p:to>
                                    </p:set>
                                    <p:anim calcmode="lin" valueType="num">
                                      <p:cBhvr>
                                        <p:cTn id="7" dur="500" fill="hold"/>
                                        <p:tgtEl>
                                          <p:spTgt spid="41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70"/>
                                        </p:tgtEl>
                                        <p:attrNameLst>
                                          <p:attrName>ppt_y</p:attrName>
                                        </p:attrNameLst>
                                      </p:cBhvr>
                                      <p:tavLst>
                                        <p:tav tm="0">
                                          <p:val>
                                            <p:strVal val="#ppt_y"/>
                                          </p:val>
                                        </p:tav>
                                        <p:tav tm="100000">
                                          <p:val>
                                            <p:strVal val="#ppt_y"/>
                                          </p:val>
                                        </p:tav>
                                      </p:tavLst>
                                    </p:anim>
                                    <p:anim calcmode="lin" valueType="num">
                                      <p:cBhvr>
                                        <p:cTn id="9" dur="500" fill="hold"/>
                                        <p:tgtEl>
                                          <p:spTgt spid="41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70"/>
                                        </p:tgtEl>
                                      </p:cBhvr>
                                    </p:animEffect>
                                  </p:childTnLst>
                                </p:cTn>
                              </p:par>
                              <p:par>
                                <p:cTn id="12" presetID="1" presetClass="mediacall" presetSubtype="0" fill="hold" nodeType="withEffect">
                                  <p:stCondLst>
                                    <p:cond delay="0"/>
                                  </p:stCondLst>
                                  <p:childTnLst>
                                    <p:cmd type="call" cmd="playFrom(0.0)">
                                      <p:cBhvr>
                                        <p:cTn id="13" dur="1" fill="hold"/>
                                        <p:tgtEl>
                                          <p:spTgt spid="41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4" fill="hold" display="0">
                  <p:stCondLst>
                    <p:cond delay="indefinite"/>
                  </p:stCondLst>
                  <p:endCondLst>
                    <p:cond evt="onPrev" delay="0">
                      <p:tgtEl>
                        <p:sldTgt/>
                      </p:tgtEl>
                    </p:cond>
                    <p:cond evt="onStopAudio" delay="0">
                      <p:tgtEl>
                        <p:sldTgt/>
                      </p:tgtEl>
                    </p:cond>
                  </p:endCondLst>
                </p:cTn>
                <p:tgtEl>
                  <p:spTgt spid="4189"/>
                </p:tgtEl>
              </p:cMediaNode>
            </p:audio>
          </p:childTnLst>
        </p:cTn>
      </p:par>
    </p:tnLst>
    <p:bldLst>
      <p:bldP spid="41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a:spLocks noChangeArrowheads="1"/>
          </p:cNvSpPr>
          <p:nvPr/>
        </p:nvSpPr>
        <p:spPr bwMode="auto">
          <a:xfrm>
            <a:off x="2000232" y="158307"/>
            <a:ext cx="5929354" cy="1131570"/>
          </a:xfrm>
          <a:prstGeom prst="downArrowCallout">
            <a:avLst/>
          </a:prstGeom>
          <a:solidFill>
            <a:srgbClr val="FEFCD6"/>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2400" b="1" dirty="0">
                <a:solidFill>
                  <a:srgbClr val="FF0000"/>
                </a:solidFill>
                <a:latin typeface="Constantia" pitchFamily="18" charset="0"/>
                <a:cs typeface="Times New Roman" pitchFamily="18" charset="0"/>
              </a:rPr>
              <a:t>مراجعة </a:t>
            </a:r>
            <a:r>
              <a:rPr lang="ar-SA" sz="2400" b="1" dirty="0" err="1">
                <a:solidFill>
                  <a:srgbClr val="FF0000"/>
                </a:solidFill>
                <a:latin typeface="Constantia" pitchFamily="18" charset="0"/>
                <a:cs typeface="Times New Roman" pitchFamily="18" charset="0"/>
              </a:rPr>
              <a:t>ماسبق</a:t>
            </a:r>
            <a:endParaRPr lang="ar-SA" sz="2400" b="1" dirty="0">
              <a:solidFill>
                <a:srgbClr val="FF0000"/>
              </a:solidFill>
              <a:latin typeface="Constantia" pitchFamily="18" charset="0"/>
              <a:cs typeface="Times New Roman" pitchFamily="18" charset="0"/>
            </a:endParaRPr>
          </a:p>
          <a:p>
            <a:pPr algn="ctr"/>
            <a:r>
              <a:rPr lang="ar-SA" dirty="0">
                <a:latin typeface="Constantia" pitchFamily="18" charset="0"/>
              </a:rPr>
              <a:t> تكلمي عن الصورة ؟ </a:t>
            </a:r>
            <a:endParaRPr lang="en-US" dirty="0">
              <a:latin typeface="Constantia" pitchFamily="18" charset="0"/>
            </a:endParaRPr>
          </a:p>
        </p:txBody>
      </p:sp>
      <p:sp>
        <p:nvSpPr>
          <p:cNvPr id="8" name="مربع نص 7"/>
          <p:cNvSpPr txBox="1"/>
          <p:nvPr/>
        </p:nvSpPr>
        <p:spPr>
          <a:xfrm>
            <a:off x="827088" y="2708275"/>
            <a:ext cx="1800225" cy="677863"/>
          </a:xfrm>
          <a:prstGeom prst="rect">
            <a:avLst/>
          </a:prstGeom>
          <a:noFill/>
        </p:spPr>
        <p:txBody>
          <a:bodyPr>
            <a:spAutoFit/>
          </a:bodyPr>
          <a:lstStyle/>
          <a:p>
            <a:pPr algn="ctr" fontAlgn="auto">
              <a:spcBef>
                <a:spcPts val="0"/>
              </a:spcBef>
              <a:spcAft>
                <a:spcPts val="0"/>
              </a:spcAft>
              <a:defRPr/>
            </a:pPr>
            <a:r>
              <a:rPr lang="ar-SA" sz="2000" b="1" dirty="0">
                <a:solidFill>
                  <a:schemeClr val="accent5">
                    <a:lumMod val="50000"/>
                  </a:schemeClr>
                </a:solidFill>
                <a:latin typeface="+mn-lt"/>
                <a:cs typeface="+mn-cs"/>
              </a:rPr>
              <a:t>نظافة مكانك ..</a:t>
            </a:r>
          </a:p>
          <a:p>
            <a:pPr fontAlgn="auto">
              <a:spcBef>
                <a:spcPts val="0"/>
              </a:spcBef>
              <a:spcAft>
                <a:spcPts val="0"/>
              </a:spcAft>
              <a:defRPr/>
            </a:pPr>
            <a:endParaRPr lang="en-US" dirty="0">
              <a:latin typeface="+mn-lt"/>
              <a:cs typeface="+mn-cs"/>
            </a:endParaRPr>
          </a:p>
        </p:txBody>
      </p:sp>
      <p:sp>
        <p:nvSpPr>
          <p:cNvPr id="11" name="مربع نص 10"/>
          <p:cNvSpPr txBox="1">
            <a:spLocks noChangeArrowheads="1"/>
          </p:cNvSpPr>
          <p:nvPr/>
        </p:nvSpPr>
        <p:spPr bwMode="auto">
          <a:xfrm>
            <a:off x="6363517" y="2646429"/>
            <a:ext cx="3132138" cy="707886"/>
          </a:xfrm>
          <a:prstGeom prst="rect">
            <a:avLst/>
          </a:prstGeom>
          <a:noFill/>
          <a:ln w="9525">
            <a:noFill/>
            <a:miter lim="800000"/>
            <a:headEnd/>
            <a:tailEnd/>
          </a:ln>
        </p:spPr>
        <p:txBody>
          <a:bodyPr>
            <a:spAutoFit/>
          </a:bodyPr>
          <a:lstStyle/>
          <a:p>
            <a:pPr algn="ctr"/>
            <a:r>
              <a:rPr lang="ar-SA" sz="2000" b="1" dirty="0">
                <a:solidFill>
                  <a:srgbClr val="7030A0"/>
                </a:solidFill>
                <a:latin typeface="Constantia" pitchFamily="18" charset="0"/>
                <a:cs typeface="Times New Roman" pitchFamily="18" charset="0"/>
              </a:rPr>
              <a:t>1</a:t>
            </a:r>
          </a:p>
          <a:p>
            <a:pPr algn="ctr"/>
            <a:endParaRPr lang="en-US" sz="2000" dirty="0">
              <a:solidFill>
                <a:srgbClr val="7030A0"/>
              </a:solidFill>
              <a:latin typeface="Constantia" pitchFamily="18" charset="0"/>
            </a:endParaRPr>
          </a:p>
        </p:txBody>
      </p:sp>
      <p:pic>
        <p:nvPicPr>
          <p:cNvPr id="16" name="صورة 15">
            <a:extLst>
              <a:ext uri="{FF2B5EF4-FFF2-40B4-BE49-F238E27FC236}">
                <a16:creationId xmlns:a16="http://schemas.microsoft.com/office/drawing/2014/main" id="{9D382F90-17EF-49D2-9C30-E4E08B516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517" y="1335034"/>
            <a:ext cx="2240733" cy="2051104"/>
          </a:xfrm>
          <a:prstGeom prst="rect">
            <a:avLst/>
          </a:prstGeom>
        </p:spPr>
      </p:pic>
      <p:pic>
        <p:nvPicPr>
          <p:cNvPr id="19" name="صورة 18">
            <a:extLst>
              <a:ext uri="{FF2B5EF4-FFF2-40B4-BE49-F238E27FC236}">
                <a16:creationId xmlns:a16="http://schemas.microsoft.com/office/drawing/2014/main" id="{2C008E63-BBA0-4E3F-BF6B-A9ED363D0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937" y="4157547"/>
            <a:ext cx="2152950" cy="1638529"/>
          </a:xfrm>
          <a:prstGeom prst="rect">
            <a:avLst/>
          </a:prstGeom>
        </p:spPr>
      </p:pic>
      <p:pic>
        <p:nvPicPr>
          <p:cNvPr id="22" name="صورة 21">
            <a:extLst>
              <a:ext uri="{FF2B5EF4-FFF2-40B4-BE49-F238E27FC236}">
                <a16:creationId xmlns:a16="http://schemas.microsoft.com/office/drawing/2014/main" id="{A06DC719-7D82-4C07-921E-C386ABE17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2103" y="2609735"/>
            <a:ext cx="2819794" cy="1638529"/>
          </a:xfrm>
          <a:prstGeom prst="rect">
            <a:avLst/>
          </a:prstGeom>
        </p:spPr>
      </p:pic>
      <p:pic>
        <p:nvPicPr>
          <p:cNvPr id="25" name="صورة 24">
            <a:extLst>
              <a:ext uri="{FF2B5EF4-FFF2-40B4-BE49-F238E27FC236}">
                <a16:creationId xmlns:a16="http://schemas.microsoft.com/office/drawing/2014/main" id="{10D15C67-E6DF-4965-89EE-CF9122458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42" y="1708692"/>
            <a:ext cx="2629267" cy="1457528"/>
          </a:xfrm>
          <a:prstGeom prst="rect">
            <a:avLst/>
          </a:prstGeom>
        </p:spPr>
      </p:pic>
      <p:pic>
        <p:nvPicPr>
          <p:cNvPr id="28" name="صورة 27">
            <a:extLst>
              <a:ext uri="{FF2B5EF4-FFF2-40B4-BE49-F238E27FC236}">
                <a16:creationId xmlns:a16="http://schemas.microsoft.com/office/drawing/2014/main" id="{38B0F85B-3295-4B04-A8A2-1B94305C1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28" y="4312711"/>
            <a:ext cx="5410076" cy="2545289"/>
          </a:xfrm>
          <a:prstGeom prst="rect">
            <a:avLst/>
          </a:prstGeom>
        </p:spPr>
      </p:pic>
    </p:spTree>
    <p:extLst>
      <p:ext uri="{BB962C8B-B14F-4D97-AF65-F5344CB8AC3E}">
        <p14:creationId xmlns:p14="http://schemas.microsoft.com/office/powerpoint/2010/main" val="2479449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par>
                                <p:cTn id="17" presetID="39" presetClass="entr" presetSubtype="0" accel="10000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8">
                                            <p:txEl>
                                              <p:pRg st="0" end="0"/>
                                            </p:txEl>
                                          </p:spTgt>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descr="JoySprin"/>
          <p:cNvSpPr>
            <a:spLocks noChangeArrowheads="1"/>
          </p:cNvSpPr>
          <p:nvPr/>
        </p:nvSpPr>
        <p:spPr bwMode="auto">
          <a:xfrm>
            <a:off x="0" y="0"/>
            <a:ext cx="9144000" cy="6858000"/>
          </a:xfrm>
          <a:prstGeom prst="rect">
            <a:avLst/>
          </a:prstGeom>
          <a:blipFill dpi="0" rotWithShape="1">
            <a:blip r:embed="rId2">
              <a:alphaModFix amt="75000"/>
            </a:blip>
            <a:srcRect/>
            <a:stretch>
              <a:fillRect/>
            </a:stretch>
          </a:blipFill>
          <a:ln w="57150">
            <a:solidFill>
              <a:schemeClr val="bg1"/>
            </a:solidFill>
            <a:miter lim="800000"/>
            <a:headEnd/>
            <a:tailEnd/>
          </a:ln>
          <a:effectLst/>
        </p:spPr>
        <p:txBody>
          <a:bodyPr wrap="none" anchor="ctr"/>
          <a:lstStyle/>
          <a:p>
            <a:endParaRPr lang="ar-SA"/>
          </a:p>
        </p:txBody>
      </p:sp>
      <p:pic>
        <p:nvPicPr>
          <p:cNvPr id="378885" name="Picture 5"/>
          <p:cNvPicPr>
            <a:picLocks noChangeAspect="1" noChangeArrowheads="1"/>
          </p:cNvPicPr>
          <p:nvPr/>
        </p:nvPicPr>
        <p:blipFill>
          <a:blip r:embed="rId3">
            <a:clrChange>
              <a:clrFrom>
                <a:srgbClr val="FEFEFE"/>
              </a:clrFrom>
              <a:clrTo>
                <a:srgbClr val="FEFEFE">
                  <a:alpha val="0"/>
                </a:srgbClr>
              </a:clrTo>
            </a:clrChange>
          </a:blip>
          <a:srcRect l="69514" t="43652" r="9798" b="16168"/>
          <a:stretch>
            <a:fillRect/>
          </a:stretch>
        </p:blipFill>
        <p:spPr bwMode="auto">
          <a:xfrm rot="-720137">
            <a:off x="633413" y="0"/>
            <a:ext cx="2425700" cy="6592888"/>
          </a:xfrm>
          <a:prstGeom prst="rect">
            <a:avLst/>
          </a:prstGeom>
          <a:noFill/>
          <a:ln w="9525">
            <a:noFill/>
            <a:miter lim="800000"/>
            <a:headEnd/>
            <a:tailEnd/>
          </a:ln>
          <a:effectLst/>
        </p:spPr>
      </p:pic>
      <p:sp>
        <p:nvSpPr>
          <p:cNvPr id="378886" name="Rectangle 6"/>
          <p:cNvSpPr>
            <a:spLocks noChangeArrowheads="1"/>
          </p:cNvSpPr>
          <p:nvPr/>
        </p:nvSpPr>
        <p:spPr bwMode="auto">
          <a:xfrm>
            <a:off x="2773363" y="404813"/>
            <a:ext cx="6119812" cy="2308324"/>
          </a:xfrm>
          <a:prstGeom prst="rect">
            <a:avLst/>
          </a:prstGeom>
          <a:noFill/>
          <a:ln w="9525">
            <a:noFill/>
            <a:miter lim="800000"/>
            <a:headEnd/>
            <a:tailEnd/>
          </a:ln>
          <a:effectLst/>
        </p:spPr>
        <p:txBody>
          <a:bodyPr>
            <a:spAutoFit/>
          </a:bodyPr>
          <a:lstStyle/>
          <a:p>
            <a:r>
              <a:rPr lang="ar-SA" sz="4800" dirty="0">
                <a:cs typeface="Mudir MT" pitchFamily="2" charset="-78"/>
              </a:rPr>
              <a:t>الربط بالجغرافيا </a:t>
            </a:r>
          </a:p>
          <a:p>
            <a:endParaRPr lang="ar-SA" sz="4800" u="sng" dirty="0">
              <a:solidFill>
                <a:srgbClr val="92D050"/>
              </a:solidFill>
              <a:cs typeface="Mudir MT" pitchFamily="2" charset="-78"/>
            </a:endParaRPr>
          </a:p>
          <a:p>
            <a:r>
              <a:rPr lang="ar-SA" sz="4800" u="sng" dirty="0">
                <a:solidFill>
                  <a:srgbClr val="92D050"/>
                </a:solidFill>
                <a:cs typeface="Mudir MT" pitchFamily="2" charset="-78"/>
              </a:rPr>
              <a:t>مغناطيسية الأرض  </a:t>
            </a:r>
            <a:endParaRPr lang="en-US" sz="4800" u="sng" dirty="0">
              <a:solidFill>
                <a:srgbClr val="92D050"/>
              </a:solidFill>
              <a:cs typeface="Mudir MT" pitchFamily="2" charset="-78"/>
            </a:endParaRPr>
          </a:p>
        </p:txBody>
      </p:sp>
    </p:spTree>
    <p:extLst>
      <p:ext uri="{BB962C8B-B14F-4D97-AF65-F5344CB8AC3E}">
        <p14:creationId xmlns:p14="http://schemas.microsoft.com/office/powerpoint/2010/main" val="33746684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wd">
                                    <p:tmPct val="10000"/>
                                  </p:iterate>
                                  <p:childTnLst>
                                    <p:set>
                                      <p:cBhvr>
                                        <p:cTn id="6" dur="1" fill="hold">
                                          <p:stCondLst>
                                            <p:cond delay="0"/>
                                          </p:stCondLst>
                                        </p:cTn>
                                        <p:tgtEl>
                                          <p:spTgt spid="378886"/>
                                        </p:tgtEl>
                                        <p:attrNameLst>
                                          <p:attrName>style.visibility</p:attrName>
                                        </p:attrNameLst>
                                      </p:cBhvr>
                                      <p:to>
                                        <p:strVal val="visible"/>
                                      </p:to>
                                    </p:set>
                                    <p:animEffect transition="in" filter="wedge">
                                      <p:cBhvr>
                                        <p:cTn id="7" dur="1000"/>
                                        <p:tgtEl>
                                          <p:spTgt spid="378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image (7).gif"/>
          <p:cNvPicPr>
            <a:picLocks noChangeAspect="1"/>
          </p:cNvPicPr>
          <p:nvPr/>
        </p:nvPicPr>
        <p:blipFill>
          <a:blip r:embed="rId2"/>
          <a:stretch>
            <a:fillRect/>
          </a:stretch>
        </p:blipFill>
        <p:spPr>
          <a:xfrm>
            <a:off x="0" y="0"/>
            <a:ext cx="9144000" cy="6858000"/>
          </a:xfrm>
          <a:prstGeom prst="rect">
            <a:avLst/>
          </a:prstGeom>
        </p:spPr>
      </p:pic>
      <p:sp>
        <p:nvSpPr>
          <p:cNvPr id="2" name="عنصر نائب للمحتوى 1"/>
          <p:cNvSpPr>
            <a:spLocks noGrp="1"/>
          </p:cNvSpPr>
          <p:nvPr>
            <p:ph/>
          </p:nvPr>
        </p:nvSpPr>
        <p:spPr/>
        <p:txBody>
          <a:bodyPr>
            <a:normAutofit lnSpcReduction="10000"/>
          </a:bodyPr>
          <a:lstStyle/>
          <a:p>
            <a:pPr algn="ctr">
              <a:buNone/>
            </a:pPr>
            <a:r>
              <a:rPr lang="ar-SA" u="sng" dirty="0">
                <a:solidFill>
                  <a:srgbClr val="92D050"/>
                </a:solidFill>
              </a:rPr>
              <a:t> (ومن كل شي خلقنا زوجين لعلكم تذكرون )</a:t>
            </a:r>
          </a:p>
          <a:p>
            <a:pPr>
              <a:buNone/>
            </a:pPr>
            <a:r>
              <a:rPr lang="ar-SA" dirty="0"/>
              <a:t>أما قضية الأزواج فهي قضيه علمية لم تكن مكشوفة ولكن الأبحاث العلمية كشفتها ووضحت حقائقها  وقد كان معروف عند نزول القران أن الأزواج من الناس والحيوان والنبات ولكن الله قال في سوره يس</a:t>
            </a:r>
          </a:p>
          <a:p>
            <a:pPr>
              <a:buNone/>
            </a:pPr>
            <a:r>
              <a:rPr lang="ar-SA" u="sng" dirty="0">
                <a:solidFill>
                  <a:srgbClr val="92D050"/>
                </a:solidFill>
              </a:rPr>
              <a:t>(سبحان الذي خلق الأزواج كلها مما تنبت الأرض ومن أنفسهم وما لا يعلمون) </a:t>
            </a:r>
          </a:p>
          <a:p>
            <a:pPr>
              <a:buNone/>
            </a:pPr>
            <a:r>
              <a:rPr lang="ar-SA" dirty="0"/>
              <a:t>فأشار في نهاية السورة مما لا يعلمون وتمضي القرون ويكتشف العلماء الذرة ويخضعونها للفحص في المعمل فنجد أنها تتكون من زوجين من الطاقة الموجبة والسالبة وهكذا المغناطيس </a:t>
            </a:r>
          </a:p>
          <a:p>
            <a:pPr>
              <a:buNone/>
            </a:pPr>
            <a:r>
              <a:rPr lang="ar-SA" dirty="0"/>
              <a:t>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defRPr/>
            </a:pPr>
            <a:endParaRPr lang="ar-SA"/>
          </a:p>
        </p:txBody>
      </p:sp>
      <p:sp>
        <p:nvSpPr>
          <p:cNvPr id="90115" name="Rectangle 3"/>
          <p:cNvSpPr>
            <a:spLocks noChangeArrowheads="1"/>
          </p:cNvSpPr>
          <p:nvPr/>
        </p:nvSpPr>
        <p:spPr bwMode="auto">
          <a:xfrm rot="20136866">
            <a:off x="778328" y="545033"/>
            <a:ext cx="2464136" cy="1200329"/>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lgn="ctr" eaLnBrk="0" hangingPunct="0">
              <a:defRPr/>
            </a:pPr>
            <a:r>
              <a:rPr lang="ar-SA" sz="3600" u="sng" dirty="0">
                <a:solidFill>
                  <a:srgbClr val="C00000"/>
                </a:solidFill>
                <a:latin typeface="Calibri" pitchFamily="34" charset="0"/>
                <a:cs typeface="Times New Roman" pitchFamily="18" charset="0"/>
              </a:rPr>
              <a:t>الهدف الوجداني</a:t>
            </a:r>
          </a:p>
          <a:p>
            <a:pPr algn="ctr" eaLnBrk="0" hangingPunct="0">
              <a:defRPr/>
            </a:pPr>
            <a:r>
              <a:rPr lang="ar-SA" sz="3600" u="sng" dirty="0">
                <a:solidFill>
                  <a:srgbClr val="C00000"/>
                </a:solidFill>
                <a:latin typeface="Calibri" pitchFamily="34" charset="0"/>
                <a:cs typeface="Times New Roman" pitchFamily="18" charset="0"/>
              </a:rPr>
              <a:t>الربط بالبيئة </a:t>
            </a:r>
            <a:endParaRPr lang="ar-SA" dirty="0">
              <a:solidFill>
                <a:srgbClr val="C00000"/>
              </a:solidFill>
            </a:endParaRPr>
          </a:p>
        </p:txBody>
      </p:sp>
      <p:pic>
        <p:nvPicPr>
          <p:cNvPr id="47106" name="Picture 2" descr="http://ts1.mm.bing.net/th?id=H.4779969015252960&amp;pid=15.1"/>
          <p:cNvPicPr>
            <a:picLocks noChangeAspect="1" noChangeArrowheads="1"/>
          </p:cNvPicPr>
          <p:nvPr/>
        </p:nvPicPr>
        <p:blipFill>
          <a:blip r:embed="rId2"/>
          <a:srcRect/>
          <a:stretch>
            <a:fillRect/>
          </a:stretch>
        </p:blipFill>
        <p:spPr bwMode="auto">
          <a:xfrm rot="21355963">
            <a:off x="6697041" y="4935363"/>
            <a:ext cx="2244446" cy="1583714"/>
          </a:xfrm>
          <a:prstGeom prst="rect">
            <a:avLst/>
          </a:prstGeom>
          <a:noFill/>
        </p:spPr>
      </p:pic>
      <p:pic>
        <p:nvPicPr>
          <p:cNvPr id="58370" name="Picture 2" descr="نتيجة بحث الصور عن مغناطيس"/>
          <p:cNvPicPr>
            <a:picLocks noChangeAspect="1" noChangeArrowheads="1"/>
          </p:cNvPicPr>
          <p:nvPr/>
        </p:nvPicPr>
        <p:blipFill>
          <a:blip r:embed="rId3"/>
          <a:srcRect/>
          <a:stretch>
            <a:fillRect/>
          </a:stretch>
        </p:blipFill>
        <p:spPr bwMode="auto">
          <a:xfrm rot="21398288">
            <a:off x="249354" y="2845995"/>
            <a:ext cx="2152650" cy="36957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8372" name="Picture 4" descr="نتيجة بحث الصور عن مغناطيس"/>
          <p:cNvPicPr>
            <a:picLocks noChangeAspect="1" noChangeArrowheads="1"/>
          </p:cNvPicPr>
          <p:nvPr/>
        </p:nvPicPr>
        <p:blipFill>
          <a:blip r:embed="rId4"/>
          <a:srcRect/>
          <a:stretch>
            <a:fillRect/>
          </a:stretch>
        </p:blipFill>
        <p:spPr bwMode="auto">
          <a:xfrm>
            <a:off x="7429520" y="214290"/>
            <a:ext cx="1533517" cy="21774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Rectangle 3"/>
          <p:cNvSpPr>
            <a:spLocks noChangeArrowheads="1"/>
          </p:cNvSpPr>
          <p:nvPr/>
        </p:nvSpPr>
        <p:spPr bwMode="auto">
          <a:xfrm>
            <a:off x="2500298" y="2071679"/>
            <a:ext cx="4442800" cy="2920365"/>
          </a:xfrm>
          <a:prstGeom prst="plaque">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eaLnBrk="0" hangingPunct="0">
              <a:defRPr/>
            </a:pPr>
            <a:r>
              <a:rPr lang="ar-SA" sz="28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Wide Latin" pitchFamily="18" charset="0"/>
                <a:cs typeface="Times New Roman" pitchFamily="18" charset="0"/>
              </a:rPr>
              <a:t>للمغناطيس خاصية مميزة</a:t>
            </a:r>
          </a:p>
          <a:p>
            <a:pPr algn="ctr" eaLnBrk="0" hangingPunct="0">
              <a:defRPr/>
            </a:pPr>
            <a:r>
              <a:rPr lang="ar-SA" sz="28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Wide Latin" pitchFamily="18" charset="0"/>
                <a:cs typeface="Times New Roman" pitchFamily="18" charset="0"/>
              </a:rPr>
              <a:t>ماهي ؟</a:t>
            </a:r>
          </a:p>
          <a:p>
            <a:pPr algn="ctr" eaLnBrk="0" hangingPunct="0">
              <a:defRPr/>
            </a:pPr>
            <a:r>
              <a:rPr lang="ar-SA" sz="28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Wide Latin" pitchFamily="18" charset="0"/>
                <a:cs typeface="Times New Roman" pitchFamily="18" charset="0"/>
              </a:rPr>
              <a:t>كيف تكونين شخصية مغناطيسية ؟ </a:t>
            </a:r>
          </a:p>
          <a:p>
            <a:pPr algn="ctr" eaLnBrk="0" hangingPunct="0">
              <a:defRPr/>
            </a:pPr>
            <a:endParaRPr lang="ar-SA" sz="28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Wide Latin" pitchFamily="18" charset="0"/>
              <a:cs typeface="Times New Roman" pitchFamily="18"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 to="" calcmode="lin" valueType="num">
                                      <p:cBhvr>
                                        <p:cTn id="7" dur="1" fill="hold"/>
                                        <p:tgtEl>
                                          <p:spTgt spid="9011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0.05"/>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 calcmode="lin" valueType="num">
                                      <p:cBhvr>
                                        <p:cTn id="14" dur="500" fill="hold"/>
                                        <p:tgtEl>
                                          <p:spTgt spid="8"/>
                                        </p:tgtEl>
                                        <p:attrNameLst>
                                          <p:attrName>ppt_x</p:attrName>
                                        </p:attrNameLst>
                                      </p:cBhvr>
                                      <p:tavLst>
                                        <p:tav tm="0">
                                          <p:val>
                                            <p:strVal val="#ppt_x-.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58372"/>
                                        </p:tgtEl>
                                        <p:attrNameLst>
                                          <p:attrName>style.visibility</p:attrName>
                                        </p:attrNameLst>
                                      </p:cBhvr>
                                      <p:to>
                                        <p:strVal val="visible"/>
                                      </p:to>
                                    </p:set>
                                    <p:anim calcmode="lin" valueType="num">
                                      <p:cBhvr additive="base">
                                        <p:cTn id="21" dur="5000" fill="hold"/>
                                        <p:tgtEl>
                                          <p:spTgt spid="58372"/>
                                        </p:tgtEl>
                                        <p:attrNameLst>
                                          <p:attrName>ppt_x</p:attrName>
                                        </p:attrNameLst>
                                      </p:cBhvr>
                                      <p:tavLst>
                                        <p:tav tm="0">
                                          <p:val>
                                            <p:strVal val="#ppt_x"/>
                                          </p:val>
                                        </p:tav>
                                        <p:tav tm="100000">
                                          <p:val>
                                            <p:strVal val="#ppt_x"/>
                                          </p:val>
                                        </p:tav>
                                      </p:tavLst>
                                    </p:anim>
                                    <p:anim calcmode="lin" valueType="num">
                                      <p:cBhvr additive="base">
                                        <p:cTn id="22" dur="50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8370"/>
                                        </p:tgtEl>
                                        <p:attrNameLst>
                                          <p:attrName>style.visibility</p:attrName>
                                        </p:attrNameLst>
                                      </p:cBhvr>
                                      <p:to>
                                        <p:strVal val="visible"/>
                                      </p:to>
                                    </p:set>
                                    <p:animEffect transition="in" filter="diamond(in)">
                                      <p:cBhvr>
                                        <p:cTn id="27" dur="2000"/>
                                        <p:tgtEl>
                                          <p:spTgt spid="5837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7106"/>
                                        </p:tgtEl>
                                        <p:attrNameLst>
                                          <p:attrName>style.visibility</p:attrName>
                                        </p:attrNameLst>
                                      </p:cBhvr>
                                      <p:to>
                                        <p:strVal val="visible"/>
                                      </p:to>
                                    </p:set>
                                    <p:animEffect transition="in" filter="wheel(4)">
                                      <p:cBhvr>
                                        <p:cTn id="32"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B (195).JPG"/>
          <p:cNvPicPr>
            <a:picLocks noChangeAspect="1"/>
          </p:cNvPicPr>
          <p:nvPr/>
        </p:nvPicPr>
        <p:blipFill>
          <a:blip r:embed="rId2"/>
          <a:stretch>
            <a:fillRect/>
          </a:stretch>
        </p:blipFill>
        <p:spPr>
          <a:xfrm>
            <a:off x="0" y="0"/>
            <a:ext cx="9144000" cy="6858000"/>
          </a:xfrm>
          <a:prstGeom prst="rect">
            <a:avLst/>
          </a:prstGeom>
        </p:spPr>
      </p:pic>
      <p:sp>
        <p:nvSpPr>
          <p:cNvPr id="3" name="مستطيل 2"/>
          <p:cNvSpPr/>
          <p:nvPr/>
        </p:nvSpPr>
        <p:spPr>
          <a:xfrm>
            <a:off x="2500298" y="4500570"/>
            <a:ext cx="4286280"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chemeClr val="bg1"/>
                </a:solidFill>
              </a:rPr>
              <a:t>1- حددي اسم الجهاز؟</a:t>
            </a:r>
          </a:p>
          <a:p>
            <a:pPr algn="ctr"/>
            <a:endParaRPr lang="ar-SA" sz="4400" b="1" dirty="0">
              <a:solidFill>
                <a:schemeClr val="bg1"/>
              </a:solidFill>
            </a:endParaRPr>
          </a:p>
          <a:p>
            <a:pPr algn="ctr"/>
            <a:endParaRPr lang="ar-SA" sz="4400" b="1" dirty="0">
              <a:solidFill>
                <a:schemeClr val="bg1"/>
              </a:solidFill>
            </a:endParaRPr>
          </a:p>
        </p:txBody>
      </p:sp>
      <p:sp>
        <p:nvSpPr>
          <p:cNvPr id="4" name="مستطيل 3"/>
          <p:cNvSpPr/>
          <p:nvPr/>
        </p:nvSpPr>
        <p:spPr>
          <a:xfrm>
            <a:off x="2928926" y="1500174"/>
            <a:ext cx="3071834"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a:solidFill>
                  <a:srgbClr val="FFC000"/>
                </a:solidFill>
              </a:rPr>
              <a:t>نشاط فردي</a:t>
            </a:r>
          </a:p>
          <a:p>
            <a:pPr algn="ctr"/>
            <a:r>
              <a:rPr lang="ar-SA" sz="4800" b="1" dirty="0">
                <a:solidFill>
                  <a:srgbClr val="FFC000"/>
                </a:solidFill>
              </a:rPr>
              <a:t>(لغز)</a:t>
            </a:r>
          </a:p>
        </p:txBody>
      </p:sp>
      <p:sp>
        <p:nvSpPr>
          <p:cNvPr id="5" name="مستطيل 4"/>
          <p:cNvSpPr/>
          <p:nvPr/>
        </p:nvSpPr>
        <p:spPr>
          <a:xfrm>
            <a:off x="1428728" y="3143248"/>
            <a:ext cx="635798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جهاز استخدم منذ القدم لتوجيه المسافرون الذين يعبرون القارات والصحاري  ؟؟</a:t>
            </a:r>
          </a:p>
        </p:txBody>
      </p:sp>
      <p:pic>
        <p:nvPicPr>
          <p:cNvPr id="6" name="عنصر نائب للمحتوى 9" descr="a108.gif"/>
          <p:cNvPicPr>
            <a:picLocks noChangeAspect="1"/>
          </p:cNvPicPr>
          <p:nvPr/>
        </p:nvPicPr>
        <p:blipFill>
          <a:blip r:embed="rId3"/>
          <a:stretch>
            <a:fillRect/>
          </a:stretch>
        </p:blipFill>
        <p:spPr>
          <a:xfrm>
            <a:off x="0" y="357166"/>
            <a:ext cx="3656733" cy="928694"/>
          </a:xfrm>
          <a:prstGeom prst="rect">
            <a:avLst/>
          </a:prstGeom>
        </p:spPr>
      </p:pic>
      <p:sp>
        <p:nvSpPr>
          <p:cNvPr id="7" name="سحابة 6"/>
          <p:cNvSpPr/>
          <p:nvPr/>
        </p:nvSpPr>
        <p:spPr>
          <a:xfrm>
            <a:off x="428596" y="5643578"/>
            <a:ext cx="1000132" cy="1000132"/>
          </a:xfrm>
          <a:prstGeom prst="cloud">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chemeClr val="bg1"/>
                </a:solidFill>
              </a:rPr>
              <a:t>فلاش</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Welcome\Desktop\سطح المكتب\ام شروق\3-ملاحظات السادس\فيزياء\فيزياء 3 مطورة\المغناطيسية\المنهاج السريع الثانية متوسط\الصور\البوصلة.dib"/>
          <p:cNvPicPr>
            <a:picLocks noGrp="1" noChangeAspect="1" noChangeArrowheads="1"/>
          </p:cNvPicPr>
          <p:nvPr>
            <p:ph idx="4294967295"/>
          </p:nvPr>
        </p:nvPicPr>
        <p:blipFill>
          <a:blip r:embed="rId2"/>
          <a:srcRect/>
          <a:stretch>
            <a:fillRect/>
          </a:stretch>
        </p:blipFill>
        <p:spPr bwMode="auto">
          <a:xfrm>
            <a:off x="225425" y="142875"/>
            <a:ext cx="8918575" cy="6643688"/>
          </a:xfrm>
          <a:prstGeom prst="rect">
            <a:avLst/>
          </a:prstGeom>
          <a:noFill/>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descr="JoySprin"/>
          <p:cNvSpPr>
            <a:spLocks noChangeArrowheads="1"/>
          </p:cNvSpPr>
          <p:nvPr/>
        </p:nvSpPr>
        <p:spPr bwMode="auto">
          <a:xfrm>
            <a:off x="0" y="0"/>
            <a:ext cx="9144000" cy="6858000"/>
          </a:xfrm>
          <a:prstGeom prst="rect">
            <a:avLst/>
          </a:prstGeom>
          <a:blipFill dpi="0" rotWithShape="1">
            <a:blip r:embed="rId2">
              <a:alphaModFix amt="75000"/>
            </a:blip>
            <a:srcRect/>
            <a:stretch>
              <a:fillRect/>
            </a:stretch>
          </a:blipFill>
          <a:ln w="57150">
            <a:solidFill>
              <a:schemeClr val="bg1"/>
            </a:solidFill>
            <a:miter lim="800000"/>
            <a:headEnd/>
            <a:tailEnd/>
          </a:ln>
          <a:effectLst/>
        </p:spPr>
        <p:txBody>
          <a:bodyPr wrap="none" anchor="ctr"/>
          <a:lstStyle/>
          <a:p>
            <a:endParaRPr lang="ar-SA"/>
          </a:p>
        </p:txBody>
      </p:sp>
      <p:pic>
        <p:nvPicPr>
          <p:cNvPr id="378885" name="Picture 5"/>
          <p:cNvPicPr>
            <a:picLocks noChangeAspect="1" noChangeArrowheads="1"/>
          </p:cNvPicPr>
          <p:nvPr/>
        </p:nvPicPr>
        <p:blipFill>
          <a:blip r:embed="rId3">
            <a:clrChange>
              <a:clrFrom>
                <a:srgbClr val="FEFEFE"/>
              </a:clrFrom>
              <a:clrTo>
                <a:srgbClr val="FEFEFE">
                  <a:alpha val="0"/>
                </a:srgbClr>
              </a:clrTo>
            </a:clrChange>
          </a:blip>
          <a:srcRect l="69514" t="43652" r="9798" b="16168"/>
          <a:stretch>
            <a:fillRect/>
          </a:stretch>
        </p:blipFill>
        <p:spPr bwMode="auto">
          <a:xfrm rot="-720137">
            <a:off x="633413" y="0"/>
            <a:ext cx="2425700" cy="6592888"/>
          </a:xfrm>
          <a:prstGeom prst="rect">
            <a:avLst/>
          </a:prstGeom>
          <a:noFill/>
          <a:ln w="9525">
            <a:noFill/>
            <a:miter lim="800000"/>
            <a:headEnd/>
            <a:tailEnd/>
          </a:ln>
          <a:effectLst/>
        </p:spPr>
      </p:pic>
      <p:sp>
        <p:nvSpPr>
          <p:cNvPr id="378886" name="Rectangle 6"/>
          <p:cNvSpPr>
            <a:spLocks noChangeArrowheads="1"/>
          </p:cNvSpPr>
          <p:nvPr/>
        </p:nvSpPr>
        <p:spPr bwMode="auto">
          <a:xfrm>
            <a:off x="2773363" y="404813"/>
            <a:ext cx="6119812" cy="5262979"/>
          </a:xfrm>
          <a:prstGeom prst="rect">
            <a:avLst/>
          </a:prstGeom>
          <a:noFill/>
          <a:ln w="9525">
            <a:noFill/>
            <a:miter lim="800000"/>
            <a:headEnd/>
            <a:tailEnd/>
          </a:ln>
          <a:effectLst/>
        </p:spPr>
        <p:txBody>
          <a:bodyPr>
            <a:spAutoFit/>
          </a:bodyPr>
          <a:lstStyle/>
          <a:p>
            <a:r>
              <a:rPr lang="ar-SA" sz="4800" dirty="0">
                <a:cs typeface="Mudir MT" pitchFamily="2" charset="-78"/>
              </a:rPr>
              <a:t>فكري ؟؟؟ </a:t>
            </a:r>
          </a:p>
          <a:p>
            <a:r>
              <a:rPr lang="ar-SA" sz="4800" u="sng" dirty="0">
                <a:cs typeface="Mudir MT" pitchFamily="2" charset="-78"/>
              </a:rPr>
              <a:t>أخفي مغناطيس صغير في موقع محدد داخل كرة تنس </a:t>
            </a:r>
          </a:p>
          <a:p>
            <a:r>
              <a:rPr lang="ar-SA" sz="4800" u="sng" dirty="0">
                <a:cs typeface="Mudir MT" pitchFamily="2" charset="-78"/>
              </a:rPr>
              <a:t>صف تجربة يمكنك من خلالها تحديد موقع كل من القطب الشمالي والقطب الجنوبي للمغناطيس؟  </a:t>
            </a:r>
            <a:endParaRPr lang="en-US" sz="4800" u="sng" dirty="0">
              <a:cs typeface="Mudir MT" pitchFamily="2" charset="-78"/>
            </a:endParaRPr>
          </a:p>
        </p:txBody>
      </p:sp>
    </p:spTree>
    <p:extLst>
      <p:ext uri="{BB962C8B-B14F-4D97-AF65-F5344CB8AC3E}">
        <p14:creationId xmlns:p14="http://schemas.microsoft.com/office/powerpoint/2010/main" val="31448759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wd">
                                    <p:tmPct val="10000"/>
                                  </p:iterate>
                                  <p:childTnLst>
                                    <p:set>
                                      <p:cBhvr>
                                        <p:cTn id="6" dur="1" fill="hold">
                                          <p:stCondLst>
                                            <p:cond delay="0"/>
                                          </p:stCondLst>
                                        </p:cTn>
                                        <p:tgtEl>
                                          <p:spTgt spid="378886"/>
                                        </p:tgtEl>
                                        <p:attrNameLst>
                                          <p:attrName>style.visibility</p:attrName>
                                        </p:attrNameLst>
                                      </p:cBhvr>
                                      <p:to>
                                        <p:strVal val="visible"/>
                                      </p:to>
                                    </p:set>
                                    <p:animEffect transition="in" filter="wedge">
                                      <p:cBhvr>
                                        <p:cTn id="7" dur="1000"/>
                                        <p:tgtEl>
                                          <p:spTgt spid="378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642918"/>
            <a:ext cx="5929322" cy="3214710"/>
          </a:xfrm>
        </p:spPr>
        <p:txBody>
          <a:bodyPr>
            <a:normAutofit/>
          </a:bodyPr>
          <a:lstStyle/>
          <a:p>
            <a:r>
              <a:rPr lang="ar-SA" sz="3600" dirty="0">
                <a:solidFill>
                  <a:srgbClr val="FF0000"/>
                </a:solidFill>
              </a:rPr>
              <a:t>عللي /المغناطيس عندما يلامس مسماراً يصبح هذا المسمار مغناطيساً ؟</a:t>
            </a:r>
            <a:br>
              <a:rPr lang="ar-SA" sz="3600" dirty="0"/>
            </a:br>
            <a:r>
              <a:rPr lang="ar-SA" sz="3600" dirty="0"/>
              <a:t>لان المغناطيس يسبب تحفيزاً </a:t>
            </a:r>
            <a:r>
              <a:rPr lang="ar-SA" sz="3600" dirty="0" err="1"/>
              <a:t>للمسمارليصبح</a:t>
            </a:r>
            <a:r>
              <a:rPr lang="ar-SA" sz="3600" dirty="0"/>
              <a:t> مستقطباً</a:t>
            </a:r>
          </a:p>
        </p:txBody>
      </p:sp>
      <p:sp>
        <p:nvSpPr>
          <p:cNvPr id="3" name="عنوان فرعي 2"/>
          <p:cNvSpPr>
            <a:spLocks noGrp="1"/>
          </p:cNvSpPr>
          <p:nvPr>
            <p:ph type="subTitle" idx="1"/>
          </p:nvPr>
        </p:nvSpPr>
        <p:spPr>
          <a:xfrm>
            <a:off x="428596" y="4071942"/>
            <a:ext cx="8001056" cy="1752600"/>
          </a:xfrm>
        </p:spPr>
        <p:txBody>
          <a:bodyPr/>
          <a:lstStyle/>
          <a:p>
            <a:r>
              <a:rPr lang="ar-SA" dirty="0"/>
              <a:t> </a:t>
            </a:r>
            <a:r>
              <a:rPr lang="ar-SA" b="1" u="sng" dirty="0">
                <a:solidFill>
                  <a:srgbClr val="FF0000"/>
                </a:solidFill>
              </a:rPr>
              <a:t>فائدة :</a:t>
            </a:r>
            <a:r>
              <a:rPr lang="ar-SA" dirty="0"/>
              <a:t>المسمار يحوي معادن  تتيح له الاحتفاظ ببعض مغناطيسيته عند إبعاده عن المغناطيس عكس الحديد المطاوع </a:t>
            </a:r>
          </a:p>
          <a:p>
            <a:endParaRPr lang="ar-SA" dirty="0"/>
          </a:p>
        </p:txBody>
      </p:sp>
      <p:pic>
        <p:nvPicPr>
          <p:cNvPr id="13313" name="Picture 1" descr="C:\Users\Welcome\Desktop\images.png"/>
          <p:cNvPicPr>
            <a:picLocks noChangeAspect="1" noChangeArrowheads="1"/>
          </p:cNvPicPr>
          <p:nvPr/>
        </p:nvPicPr>
        <p:blipFill>
          <a:blip r:embed="rId2"/>
          <a:srcRect/>
          <a:stretch>
            <a:fillRect/>
          </a:stretch>
        </p:blipFill>
        <p:spPr bwMode="auto">
          <a:xfrm flipV="1">
            <a:off x="5838838" y="-24"/>
            <a:ext cx="3305194" cy="3729714"/>
          </a:xfrm>
          <a:prstGeom prst="rect">
            <a:avLst/>
          </a:prstGeom>
          <a:noFill/>
        </p:spPr>
      </p:pic>
      <p:sp>
        <p:nvSpPr>
          <p:cNvPr id="4" name="شكل بيضاوي 3">
            <a:extLst>
              <a:ext uri="{FF2B5EF4-FFF2-40B4-BE49-F238E27FC236}">
                <a16:creationId xmlns:a16="http://schemas.microsoft.com/office/drawing/2014/main" id="{9F931BD3-0C92-45EB-BCAA-0C8CA632B413}"/>
              </a:ext>
            </a:extLst>
          </p:cNvPr>
          <p:cNvSpPr/>
          <p:nvPr/>
        </p:nvSpPr>
        <p:spPr>
          <a:xfrm>
            <a:off x="428596" y="2148934"/>
            <a:ext cx="5028851" cy="158075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b="1" dirty="0"/>
          </a:p>
        </p:txBody>
      </p:sp>
      <p:sp>
        <p:nvSpPr>
          <p:cNvPr id="5" name="شكل بيضاوي 4">
            <a:extLst>
              <a:ext uri="{FF2B5EF4-FFF2-40B4-BE49-F238E27FC236}">
                <a16:creationId xmlns:a16="http://schemas.microsoft.com/office/drawing/2014/main" id="{2CE93F00-6CEB-4668-8A8B-190271416493}"/>
              </a:ext>
            </a:extLst>
          </p:cNvPr>
          <p:cNvSpPr/>
          <p:nvPr/>
        </p:nvSpPr>
        <p:spPr>
          <a:xfrm>
            <a:off x="0" y="3857628"/>
            <a:ext cx="8429652" cy="1656184"/>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b="1"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642918"/>
            <a:ext cx="5929322" cy="3214710"/>
          </a:xfrm>
        </p:spPr>
        <p:txBody>
          <a:bodyPr>
            <a:normAutofit/>
          </a:bodyPr>
          <a:lstStyle/>
          <a:p>
            <a:r>
              <a:rPr lang="ar-SA" sz="3600" dirty="0">
                <a:solidFill>
                  <a:srgbClr val="FF0000"/>
                </a:solidFill>
              </a:rPr>
              <a:t>عللي /المغناطيس عندما يلامس مسماراً يصبح هذا المسمار مغناطيساً ؟</a:t>
            </a:r>
            <a:br>
              <a:rPr lang="ar-SA" sz="3600" dirty="0"/>
            </a:br>
            <a:r>
              <a:rPr lang="ar-SA" sz="3600" dirty="0"/>
              <a:t>لان المغناطيس يسبب تحفيزاً </a:t>
            </a:r>
            <a:r>
              <a:rPr lang="ar-SA" sz="3600" dirty="0" err="1"/>
              <a:t>للمسمارليصبح</a:t>
            </a:r>
            <a:r>
              <a:rPr lang="ar-SA" sz="3600" dirty="0"/>
              <a:t> مستقطباً</a:t>
            </a:r>
          </a:p>
        </p:txBody>
      </p:sp>
      <p:sp>
        <p:nvSpPr>
          <p:cNvPr id="3" name="عنوان فرعي 2"/>
          <p:cNvSpPr>
            <a:spLocks noGrp="1"/>
          </p:cNvSpPr>
          <p:nvPr>
            <p:ph type="subTitle" idx="1"/>
          </p:nvPr>
        </p:nvSpPr>
        <p:spPr>
          <a:xfrm>
            <a:off x="428596" y="4071942"/>
            <a:ext cx="8001056" cy="1752600"/>
          </a:xfrm>
        </p:spPr>
        <p:txBody>
          <a:bodyPr/>
          <a:lstStyle/>
          <a:p>
            <a:r>
              <a:rPr lang="ar-SA" dirty="0"/>
              <a:t> </a:t>
            </a:r>
            <a:r>
              <a:rPr lang="ar-SA" b="1" u="sng" dirty="0">
                <a:solidFill>
                  <a:srgbClr val="FF0000"/>
                </a:solidFill>
              </a:rPr>
              <a:t>فائدة :</a:t>
            </a:r>
            <a:r>
              <a:rPr lang="ar-SA" dirty="0"/>
              <a:t>المسمار يحوي معادن  تتيح له الاحتفاظ ببعض مغناطيسيته عند إبعاده عن المغناطيس عكس الحديد المطاوع </a:t>
            </a:r>
          </a:p>
          <a:p>
            <a:endParaRPr lang="ar-SA" dirty="0"/>
          </a:p>
        </p:txBody>
      </p:sp>
      <p:pic>
        <p:nvPicPr>
          <p:cNvPr id="13313" name="Picture 1" descr="C:\Users\Welcome\Desktop\images.png"/>
          <p:cNvPicPr>
            <a:picLocks noChangeAspect="1" noChangeArrowheads="1"/>
          </p:cNvPicPr>
          <p:nvPr/>
        </p:nvPicPr>
        <p:blipFill>
          <a:blip r:embed="rId2"/>
          <a:srcRect/>
          <a:stretch>
            <a:fillRect/>
          </a:stretch>
        </p:blipFill>
        <p:spPr bwMode="auto">
          <a:xfrm flipV="1">
            <a:off x="5838838" y="-24"/>
            <a:ext cx="3305194" cy="3729714"/>
          </a:xfrm>
          <a:prstGeom prst="rect">
            <a:avLst/>
          </a:prstGeom>
          <a:noFill/>
        </p:spPr>
      </p:pic>
    </p:spTree>
    <p:extLst>
      <p:ext uri="{BB962C8B-B14F-4D97-AF65-F5344CB8AC3E}">
        <p14:creationId xmlns:p14="http://schemas.microsoft.com/office/powerpoint/2010/main" val="247523362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B (173).jpg"/>
          <p:cNvPicPr>
            <a:picLocks noGrp="1" noChangeAspect="1"/>
          </p:cNvPicPr>
          <p:nvPr>
            <p:ph idx="1"/>
          </p:nvPr>
        </p:nvPicPr>
        <p:blipFill>
          <a:blip r:embed="rId2"/>
          <a:stretch>
            <a:fillRect/>
          </a:stretch>
        </p:blipFill>
        <p:spPr>
          <a:xfrm>
            <a:off x="1" y="24"/>
            <a:ext cx="9144000" cy="6858000"/>
          </a:xfrm>
        </p:spPr>
      </p:pic>
      <p:sp>
        <p:nvSpPr>
          <p:cNvPr id="5" name="عنوان 1"/>
          <p:cNvSpPr txBox="1">
            <a:spLocks/>
          </p:cNvSpPr>
          <p:nvPr/>
        </p:nvSpPr>
        <p:spPr>
          <a:xfrm>
            <a:off x="928662" y="0"/>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0" i="0" u="none" strike="noStrike" kern="1200" cap="none" spc="0" normalizeH="0" baseline="0" noProof="0" dirty="0">
                <a:ln>
                  <a:noFill/>
                </a:ln>
                <a:solidFill>
                  <a:schemeClr val="tx1"/>
                </a:solidFill>
                <a:effectLst/>
                <a:uLnTx/>
                <a:uFillTx/>
                <a:latin typeface="+mj-lt"/>
                <a:ea typeface="+mj-ea"/>
                <a:cs typeface="+mj-cs"/>
              </a:rPr>
              <a:t>ا</a:t>
            </a:r>
            <a:r>
              <a:rPr kumimoji="0" lang="ar-SA" sz="4400" b="1" i="0" u="none" strike="noStrike" kern="1200" cap="none" spc="0" normalizeH="0" baseline="0" noProof="0" dirty="0">
                <a:ln>
                  <a:noFill/>
                </a:ln>
                <a:solidFill>
                  <a:srgbClr val="002060"/>
                </a:solidFill>
                <a:effectLst/>
                <a:uLnTx/>
                <a:uFillTx/>
                <a:latin typeface="+mj-lt"/>
                <a:ea typeface="+mj-ea"/>
                <a:cs typeface="+mj-cs"/>
              </a:rPr>
              <a:t>لمغناطيس الدائم </a:t>
            </a:r>
          </a:p>
        </p:txBody>
      </p:sp>
      <p:sp>
        <p:nvSpPr>
          <p:cNvPr id="6" name="عنصر نائب للمحتوى 2"/>
          <p:cNvSpPr txBox="1">
            <a:spLocks/>
          </p:cNvSpPr>
          <p:nvPr/>
        </p:nvSpPr>
        <p:spPr>
          <a:xfrm>
            <a:off x="2000232" y="1428736"/>
            <a:ext cx="6400800" cy="1752600"/>
          </a:xfrm>
          <a:prstGeom prst="rect">
            <a:avLst/>
          </a:prstGeom>
        </p:spPr>
        <p:txBody>
          <a:bodyPr vert="horz" lIns="91440" tIns="45720" rIns="91440" bIns="45720" rtlCol="1">
            <a:no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1" i="0" u="none" strike="noStrike" kern="1200" cap="none" spc="0" normalizeH="0" baseline="0" noProof="0" dirty="0">
                <a:ln>
                  <a:noFill/>
                </a:ln>
                <a:solidFill>
                  <a:schemeClr val="accent5">
                    <a:lumMod val="50000"/>
                  </a:schemeClr>
                </a:solidFill>
                <a:effectLst/>
                <a:uLnTx/>
                <a:uFillTx/>
                <a:latin typeface="+mn-lt"/>
                <a:ea typeface="+mn-ea"/>
                <a:cs typeface="+mn-cs"/>
              </a:rPr>
              <a:t>الهدف من النشاط </a:t>
            </a:r>
            <a:r>
              <a:rPr kumimoji="0" lang="ar-SA" sz="2400" b="0" i="0" u="none" strike="noStrike" kern="1200" cap="none" spc="0" normalizeH="0" baseline="0" noProof="0" dirty="0">
                <a:ln>
                  <a:noFill/>
                </a:ln>
                <a:solidFill>
                  <a:schemeClr val="tx1"/>
                </a:solidFill>
                <a:effectLst/>
                <a:uLnTx/>
                <a:uFillTx/>
                <a:latin typeface="+mn-lt"/>
                <a:ea typeface="+mn-ea"/>
                <a:cs typeface="+mn-cs"/>
              </a:rPr>
              <a:t>:استنتاج مكونات المغناطيس الدائم</a:t>
            </a:r>
            <a:r>
              <a:rPr kumimoji="0" lang="ar-SA" sz="2400" b="0" i="0" u="none" strike="noStrike" kern="1200" cap="none" spc="0" normalizeH="0" noProof="0" dirty="0">
                <a:ln>
                  <a:noFill/>
                </a:ln>
                <a:solidFill>
                  <a:schemeClr val="tx1"/>
                </a:solidFill>
                <a:effectLst/>
                <a:uLnTx/>
                <a:uFillTx/>
                <a:latin typeface="+mn-lt"/>
                <a:ea typeface="+mn-ea"/>
                <a:cs typeface="+mn-cs"/>
              </a:rPr>
              <a:t>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2400" b="1" baseline="0" dirty="0">
                <a:solidFill>
                  <a:schemeClr val="accent5">
                    <a:lumMod val="50000"/>
                  </a:schemeClr>
                </a:solidFill>
              </a:rPr>
              <a:t>طريقة</a:t>
            </a:r>
            <a:r>
              <a:rPr lang="ar-SA" sz="2400" b="1" dirty="0">
                <a:solidFill>
                  <a:schemeClr val="accent5">
                    <a:lumMod val="50000"/>
                  </a:schemeClr>
                </a:solidFill>
              </a:rPr>
              <a:t> </a:t>
            </a:r>
            <a:r>
              <a:rPr lang="ar-SA" sz="2400" b="1" dirty="0" err="1">
                <a:solidFill>
                  <a:schemeClr val="accent5">
                    <a:lumMod val="50000"/>
                  </a:schemeClr>
                </a:solidFill>
              </a:rPr>
              <a:t>تنفيذة</a:t>
            </a:r>
            <a:r>
              <a:rPr lang="ar-SA" sz="2400" b="1" dirty="0">
                <a:solidFill>
                  <a:schemeClr val="accent5">
                    <a:lumMod val="50000"/>
                  </a:schemeClr>
                </a:solidFill>
              </a:rPr>
              <a:t> : </a:t>
            </a:r>
            <a:r>
              <a:rPr lang="ar-SA" sz="2400" dirty="0"/>
              <a:t>جماعي   </a:t>
            </a:r>
            <a:r>
              <a:rPr lang="ar-SA" sz="2400" b="1" dirty="0">
                <a:solidFill>
                  <a:schemeClr val="accent5">
                    <a:lumMod val="50000"/>
                  </a:schemeClr>
                </a:solidFill>
              </a:rPr>
              <a:t>مدة النشاط : </a:t>
            </a:r>
            <a:r>
              <a:rPr lang="ar-SA" sz="2400" dirty="0"/>
              <a:t>دقيقتان </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1" i="0" u="none" strike="noStrike" kern="1200" cap="none" spc="0" normalizeH="0" baseline="0" noProof="0" dirty="0" err="1">
                <a:ln>
                  <a:noFill/>
                </a:ln>
                <a:solidFill>
                  <a:schemeClr val="accent5">
                    <a:lumMod val="50000"/>
                  </a:schemeClr>
                </a:solidFill>
                <a:effectLst/>
                <a:uLnTx/>
                <a:uFillTx/>
                <a:latin typeface="+mn-lt"/>
                <a:ea typeface="+mn-ea"/>
                <a:cs typeface="+mn-cs"/>
              </a:rPr>
              <a:t>استراتيجية</a:t>
            </a:r>
            <a:r>
              <a:rPr kumimoji="0" lang="ar-SA" sz="2400" b="1" i="0" u="none" strike="noStrike" kern="1200" cap="none" spc="0" normalizeH="0" baseline="0" noProof="0" dirty="0">
                <a:ln>
                  <a:noFill/>
                </a:ln>
                <a:solidFill>
                  <a:schemeClr val="accent5">
                    <a:lumMod val="50000"/>
                  </a:schemeClr>
                </a:solidFill>
                <a:effectLst/>
                <a:uLnTx/>
                <a:uFillTx/>
                <a:latin typeface="+mn-lt"/>
                <a:ea typeface="+mn-ea"/>
                <a:cs typeface="+mn-cs"/>
              </a:rPr>
              <a:t> التنفيذ: </a:t>
            </a:r>
            <a:r>
              <a:rPr kumimoji="0" lang="ar-SA" sz="2400" b="0" i="0" u="none" strike="noStrike" kern="1200" cap="none" spc="0" normalizeH="0" baseline="0" noProof="0" dirty="0">
                <a:ln>
                  <a:noFill/>
                </a:ln>
                <a:solidFill>
                  <a:schemeClr val="tx1"/>
                </a:solidFill>
                <a:effectLst/>
                <a:uLnTx/>
                <a:uFillTx/>
                <a:latin typeface="+mn-lt"/>
                <a:ea typeface="+mn-ea"/>
                <a:cs typeface="+mn-cs"/>
              </a:rPr>
              <a:t>لعبة الشفرة</a:t>
            </a:r>
            <a:r>
              <a:rPr kumimoji="0" lang="ar-SA" sz="2400" b="0" i="0" u="none" strike="noStrike" kern="1200" cap="none" spc="0" normalizeH="0" noProof="0" dirty="0">
                <a:ln>
                  <a:noFill/>
                </a:ln>
                <a:solidFill>
                  <a:schemeClr val="tx1"/>
                </a:solidFill>
                <a:effectLst/>
                <a:uLnTx/>
                <a:uFillTx/>
                <a:latin typeface="+mn-lt"/>
                <a:ea typeface="+mn-ea"/>
                <a:cs typeface="+mn-cs"/>
              </a:rPr>
              <a:t> السرية</a:t>
            </a:r>
            <a:endParaRPr kumimoji="0" lang="ar-SA" sz="2400" b="0" i="0" u="none" strike="noStrike" kern="1200" cap="none" spc="0" normalizeH="0" baseline="0" noProof="0" dirty="0">
              <a:ln>
                <a:noFill/>
              </a:ln>
              <a:solidFill>
                <a:schemeClr val="tx1"/>
              </a:solidFill>
              <a:effectLst/>
              <a:uLnTx/>
              <a:uFillTx/>
              <a:latin typeface="+mn-lt"/>
              <a:ea typeface="+mn-ea"/>
              <a:cs typeface="+mn-cs"/>
            </a:endParaRPr>
          </a:p>
          <a:p>
            <a:pPr marL="342900" indent="-342900">
              <a:spcBef>
                <a:spcPct val="20000"/>
              </a:spcBef>
              <a:buFont typeface="Arial" pitchFamily="34" charset="0"/>
              <a:buChar char="•"/>
              <a:defRPr/>
            </a:pPr>
            <a:r>
              <a:rPr kumimoji="0" lang="ar-SA" sz="2400" b="0" i="0" u="none" strike="noStrike" kern="1200" cap="none" spc="0" normalizeH="0" baseline="0" noProof="0" dirty="0">
                <a:ln>
                  <a:noFill/>
                </a:ln>
                <a:solidFill>
                  <a:schemeClr val="accent6">
                    <a:lumMod val="75000"/>
                  </a:schemeClr>
                </a:solidFill>
                <a:effectLst/>
                <a:uLnTx/>
                <a:uFillTx/>
                <a:latin typeface="+mn-lt"/>
                <a:ea typeface="+mn-ea"/>
                <a:cs typeface="+mn-cs"/>
              </a:rPr>
              <a:t>أمامك مجموعة أوراق </a:t>
            </a:r>
            <a:r>
              <a:rPr kumimoji="0" lang="ar-SA" sz="2400" b="0" i="0" u="none" strike="noStrike" kern="1200" cap="none" spc="0" normalizeH="0" baseline="0" noProof="0" dirty="0" err="1">
                <a:ln>
                  <a:noFill/>
                </a:ln>
                <a:solidFill>
                  <a:schemeClr val="accent6">
                    <a:lumMod val="75000"/>
                  </a:schemeClr>
                </a:solidFill>
                <a:effectLst/>
                <a:uLnTx/>
                <a:uFillTx/>
                <a:latin typeface="+mn-lt"/>
                <a:ea typeface="+mn-ea"/>
                <a:cs typeface="+mn-cs"/>
              </a:rPr>
              <a:t>بها</a:t>
            </a:r>
            <a:r>
              <a:rPr kumimoji="0" lang="ar-SA" sz="2400" b="0" i="0" u="none" strike="noStrike" kern="1200" cap="none" spc="0" normalizeH="0" baseline="0" noProof="0" dirty="0">
                <a:ln>
                  <a:noFill/>
                </a:ln>
                <a:solidFill>
                  <a:schemeClr val="accent6">
                    <a:lumMod val="75000"/>
                  </a:schemeClr>
                </a:solidFill>
                <a:effectLst/>
                <a:uLnTx/>
                <a:uFillTx/>
                <a:latin typeface="+mn-lt"/>
                <a:ea typeface="+mn-ea"/>
                <a:cs typeface="+mn-cs"/>
              </a:rPr>
              <a:t> رموز</a:t>
            </a:r>
            <a:r>
              <a:rPr kumimoji="0" lang="ar-SA" sz="2400" b="0" i="0" u="none" strike="noStrike" kern="1200" cap="none" spc="0" normalizeH="0" noProof="0" dirty="0">
                <a:ln>
                  <a:noFill/>
                </a:ln>
                <a:solidFill>
                  <a:schemeClr val="accent6">
                    <a:lumMod val="75000"/>
                  </a:schemeClr>
                </a:solidFill>
                <a:effectLst/>
                <a:uLnTx/>
                <a:uFillTx/>
                <a:latin typeface="+mn-lt"/>
                <a:ea typeface="+mn-ea"/>
                <a:cs typeface="+mn-cs"/>
              </a:rPr>
              <a:t> وأحرف حاولي ترتيب الأحرف لتحصلي على اسم كل مكون  </a:t>
            </a:r>
            <a:r>
              <a:rPr kumimoji="0" lang="ar-SA" sz="2400" b="0" i="0" u="none" strike="noStrike" kern="1200" cap="none" spc="0" normalizeH="0" baseline="0" noProof="0" dirty="0">
                <a:ln>
                  <a:noFill/>
                </a:ln>
                <a:solidFill>
                  <a:schemeClr val="accent6">
                    <a:lumMod val="75000"/>
                  </a:schemeClr>
                </a:solidFill>
                <a:effectLst/>
                <a:uLnTx/>
                <a:uFillTx/>
                <a:latin typeface="+mn-lt"/>
                <a:ea typeface="+mn-ea"/>
                <a:cs typeface="+mn-cs"/>
              </a:rPr>
              <a:t> </a:t>
            </a:r>
          </a:p>
          <a:p>
            <a:pPr marL="342900" marR="0" lvl="0" indent="-342900" algn="r" defTabSz="914400" rtl="1" eaLnBrk="1" fontAlgn="auto" latinLnBrk="0" hangingPunct="1">
              <a:lnSpc>
                <a:spcPct val="100000"/>
              </a:lnSpc>
              <a:spcBef>
                <a:spcPct val="20000"/>
              </a:spcBef>
              <a:spcAft>
                <a:spcPts val="0"/>
              </a:spcAft>
              <a:buClrTx/>
              <a:buSzTx/>
              <a:tabLst/>
              <a:defRPr/>
            </a:pPr>
            <a:endParaRPr kumimoji="0" lang="ar-SA" sz="2400" b="0" i="0" u="none" strike="noStrike" kern="1200" cap="none" spc="0" normalizeH="0" baseline="0" noProof="0" dirty="0">
              <a:ln>
                <a:noFill/>
              </a:ln>
              <a:solidFill>
                <a:schemeClr val="accent6">
                  <a:lumMod val="75000"/>
                </a:schemeClr>
              </a:solidFill>
              <a:effectLst/>
              <a:uLnTx/>
              <a:uFillTx/>
              <a:latin typeface="+mn-lt"/>
              <a:ea typeface="+mn-ea"/>
              <a:cs typeface="+mn-cs"/>
            </a:endParaRPr>
          </a:p>
        </p:txBody>
      </p:sp>
      <p:sp>
        <p:nvSpPr>
          <p:cNvPr id="15" name="سهم إلى اليمين 14"/>
          <p:cNvSpPr/>
          <p:nvPr/>
        </p:nvSpPr>
        <p:spPr>
          <a:xfrm>
            <a:off x="500034" y="3429000"/>
            <a:ext cx="2928958"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1"/>
                </a:solidFill>
              </a:rPr>
              <a:t>الربط بمادة الكيمياء</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srcRect l="24609" t="25312" r="25000" b="52187"/>
          <a:stretch>
            <a:fillRect/>
          </a:stretch>
        </p:blipFill>
        <p:spPr bwMode="auto">
          <a:xfrm>
            <a:off x="1214414" y="0"/>
            <a:ext cx="7929586" cy="2071702"/>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l="45117" t="18750" r="22656" b="53125"/>
          <a:stretch>
            <a:fillRect/>
          </a:stretch>
        </p:blipFill>
        <p:spPr bwMode="auto">
          <a:xfrm>
            <a:off x="71406" y="2214554"/>
            <a:ext cx="7858180" cy="2143140"/>
          </a:xfrm>
          <a:prstGeom prst="rect">
            <a:avLst/>
          </a:prstGeom>
          <a:noFill/>
          <a:ln w="9525">
            <a:noFill/>
            <a:miter lim="800000"/>
            <a:headEnd/>
            <a:tailEnd/>
          </a:ln>
          <a:effectLst/>
        </p:spPr>
      </p:pic>
      <p:pic>
        <p:nvPicPr>
          <p:cNvPr id="11" name="Picture 5"/>
          <p:cNvPicPr>
            <a:picLocks noChangeAspect="1" noChangeArrowheads="1"/>
          </p:cNvPicPr>
          <p:nvPr/>
        </p:nvPicPr>
        <p:blipFill>
          <a:blip r:embed="rId5"/>
          <a:srcRect l="42188" t="18750" r="20898" b="55937"/>
          <a:stretch>
            <a:fillRect/>
          </a:stretch>
        </p:blipFill>
        <p:spPr bwMode="auto">
          <a:xfrm>
            <a:off x="1071539" y="4714884"/>
            <a:ext cx="8072494" cy="2000264"/>
          </a:xfrm>
          <a:prstGeom prst="rect">
            <a:avLst/>
          </a:prstGeom>
          <a:noFill/>
          <a:ln w="9525">
            <a:noFill/>
            <a:miter lim="800000"/>
            <a:headEnd/>
            <a:tailEnd/>
          </a:ln>
          <a:effectLst/>
        </p:spPr>
      </p:pic>
      <p:pic>
        <p:nvPicPr>
          <p:cNvPr id="5" name="صورة 4" descr="5561.gif"/>
          <p:cNvPicPr>
            <a:picLocks noChangeAspect="1"/>
          </p:cNvPicPr>
          <p:nvPr/>
        </p:nvPicPr>
        <p:blipFill>
          <a:blip r:embed="rId6"/>
          <a:stretch>
            <a:fillRect/>
          </a:stretch>
        </p:blipFill>
        <p:spPr>
          <a:xfrm>
            <a:off x="1000100" y="1928802"/>
            <a:ext cx="5357850" cy="638175"/>
          </a:xfrm>
          <a:prstGeom prst="rect">
            <a:avLst/>
          </a:prstGeom>
        </p:spPr>
      </p:pic>
      <p:pic>
        <p:nvPicPr>
          <p:cNvPr id="6" name="صورة 5" descr="5561.gif"/>
          <p:cNvPicPr>
            <a:picLocks noChangeAspect="1"/>
          </p:cNvPicPr>
          <p:nvPr/>
        </p:nvPicPr>
        <p:blipFill>
          <a:blip r:embed="rId6"/>
          <a:stretch>
            <a:fillRect/>
          </a:stretch>
        </p:blipFill>
        <p:spPr>
          <a:xfrm>
            <a:off x="1152500" y="4148147"/>
            <a:ext cx="5357850" cy="638175"/>
          </a:xfrm>
          <a:prstGeom prst="rect">
            <a:avLst/>
          </a:prstGeom>
        </p:spPr>
      </p:pic>
      <p:sp>
        <p:nvSpPr>
          <p:cNvPr id="7" name="مستطيل 6"/>
          <p:cNvSpPr/>
          <p:nvPr/>
        </p:nvSpPr>
        <p:spPr>
          <a:xfrm>
            <a:off x="6929454" y="2214554"/>
            <a:ext cx="2071702" cy="214314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rgbClr val="FF0000"/>
                </a:solidFill>
              </a:rPr>
              <a:t>استراتيجيه التعلم باللعب</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Picture 4" descr="HandsSf"/>
          <p:cNvPicPr>
            <a:picLocks noGrp="1" noChangeAspect="1" noChangeArrowheads="1"/>
          </p:cNvPicPr>
          <p:nvPr>
            <p:ph idx="1"/>
          </p:nvPr>
        </p:nvPicPr>
        <p:blipFill>
          <a:blip r:embed="rId2"/>
          <a:srcRect/>
          <a:stretch>
            <a:fillRect/>
          </a:stretch>
        </p:blipFill>
        <p:spPr>
          <a:xfrm>
            <a:off x="0" y="0"/>
            <a:ext cx="9144000" cy="6858000"/>
          </a:xfrm>
          <a:noFill/>
        </p:spPr>
      </p:pic>
      <p:sp>
        <p:nvSpPr>
          <p:cNvPr id="4098" name="Rectangle 5"/>
          <p:cNvSpPr>
            <a:spLocks noGrp="1" noChangeArrowheads="1"/>
          </p:cNvSpPr>
          <p:nvPr>
            <p:ph type="title"/>
          </p:nvPr>
        </p:nvSpPr>
        <p:spPr/>
        <p:txBody>
          <a:bodyPr/>
          <a:lstStyle/>
          <a:p>
            <a:pPr eaLnBrk="1" hangingPunct="1"/>
            <a:endParaRPr lang="en-US" dirty="0">
              <a:cs typeface="Times New Roman" pitchFamily="18" charset="0"/>
            </a:endParaRPr>
          </a:p>
        </p:txBody>
      </p:sp>
      <p:sp>
        <p:nvSpPr>
          <p:cNvPr id="4100" name="Rectangle 7"/>
          <p:cNvSpPr>
            <a:spLocks noChangeArrowheads="1"/>
          </p:cNvSpPr>
          <p:nvPr/>
        </p:nvSpPr>
        <p:spPr bwMode="auto">
          <a:xfrm>
            <a:off x="1619250" y="1412875"/>
            <a:ext cx="5545138" cy="1384300"/>
          </a:xfrm>
          <a:prstGeom prst="rect">
            <a:avLst/>
          </a:prstGeom>
          <a:noFill/>
          <a:ln w="9525">
            <a:noFill/>
            <a:miter lim="800000"/>
            <a:headEnd/>
            <a:tailEnd/>
          </a:ln>
        </p:spPr>
        <p:txBody>
          <a:bodyPr>
            <a:spAutoFit/>
          </a:bodyPr>
          <a:lstStyle/>
          <a:p>
            <a:br>
              <a:rPr lang="ar-SA" sz="2800" dirty="0">
                <a:solidFill>
                  <a:prstClr val="white"/>
                </a:solidFill>
                <a:cs typeface="Mudir MT" pitchFamily="2" charset="-78"/>
              </a:rPr>
            </a:br>
            <a:br>
              <a:rPr lang="ar-SA" sz="2800" dirty="0">
                <a:solidFill>
                  <a:prstClr val="white"/>
                </a:solidFill>
                <a:cs typeface="Mudir MT" pitchFamily="2" charset="-78"/>
              </a:rPr>
            </a:br>
            <a:endParaRPr lang="en-US" sz="2800" dirty="0">
              <a:solidFill>
                <a:prstClr val="white"/>
              </a:solidFill>
              <a:cs typeface="Mudir MT" pitchFamily="2" charset="-78"/>
            </a:endParaRPr>
          </a:p>
        </p:txBody>
      </p:sp>
      <p:sp>
        <p:nvSpPr>
          <p:cNvPr id="4101" name="مستطيل 5"/>
          <p:cNvSpPr>
            <a:spLocks noChangeArrowheads="1"/>
          </p:cNvSpPr>
          <p:nvPr/>
        </p:nvSpPr>
        <p:spPr bwMode="auto">
          <a:xfrm>
            <a:off x="1071563" y="928688"/>
            <a:ext cx="7215187" cy="1323975"/>
          </a:xfrm>
          <a:prstGeom prst="rect">
            <a:avLst/>
          </a:prstGeom>
          <a:noFill/>
          <a:ln w="9525">
            <a:noFill/>
            <a:miter lim="800000"/>
            <a:headEnd/>
            <a:tailEnd/>
          </a:ln>
        </p:spPr>
        <p:txBody>
          <a:bodyPr>
            <a:spAutoFit/>
          </a:bodyPr>
          <a:lstStyle/>
          <a:p>
            <a:r>
              <a:rPr lang="ar-SA" sz="4000" dirty="0">
                <a:ln>
                  <a:solidFill>
                    <a:prstClr val="white"/>
                  </a:solidFill>
                </a:ln>
                <a:solidFill>
                  <a:prstClr val="white"/>
                </a:solidFill>
                <a:cs typeface="Andalus" pitchFamily="2" charset="-78"/>
              </a:rPr>
              <a:t>كان </a:t>
            </a:r>
            <a:r>
              <a:rPr lang="ar-SA" sz="4000" dirty="0" err="1">
                <a:ln>
                  <a:solidFill>
                    <a:prstClr val="white"/>
                  </a:solidFill>
                </a:ln>
                <a:solidFill>
                  <a:prstClr val="white"/>
                </a:solidFill>
                <a:cs typeface="Andalus" pitchFamily="2" charset="-78"/>
              </a:rPr>
              <a:t>ياما</a:t>
            </a:r>
            <a:r>
              <a:rPr lang="ar-SA" sz="4000" dirty="0">
                <a:ln>
                  <a:solidFill>
                    <a:prstClr val="white"/>
                  </a:solidFill>
                </a:ln>
                <a:solidFill>
                  <a:prstClr val="white"/>
                </a:solidFill>
                <a:cs typeface="Andalus" pitchFamily="2" charset="-78"/>
              </a:rPr>
              <a:t> كان كان في قديم الزمان في سالف العصر والأوان :</a:t>
            </a:r>
            <a:endParaRPr lang="en-US" sz="4000" dirty="0">
              <a:ln>
                <a:solidFill>
                  <a:prstClr val="white"/>
                </a:solidFill>
              </a:ln>
              <a:solidFill>
                <a:prstClr val="white"/>
              </a:solidFill>
              <a:cs typeface="Andalus" pitchFamily="2" charset="-78"/>
            </a:endParaRPr>
          </a:p>
        </p:txBody>
      </p:sp>
    </p:spTree>
    <p:extLst>
      <p:ext uri="{BB962C8B-B14F-4D97-AF65-F5344CB8AC3E}">
        <p14:creationId xmlns:p14="http://schemas.microsoft.com/office/powerpoint/2010/main" val="390892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54308"/>
                                        </p:tgtEl>
                                      </p:cBhvr>
                                      <p:by x="180000" y="1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فرعي 11"/>
          <p:cNvSpPr>
            <a:spLocks noGrp="1"/>
          </p:cNvSpPr>
          <p:nvPr>
            <p:ph type="subTitle" idx="1"/>
          </p:nvPr>
        </p:nvSpPr>
        <p:spPr>
          <a:xfrm>
            <a:off x="2071670" y="1857364"/>
            <a:ext cx="6400800" cy="1752600"/>
          </a:xfrm>
        </p:spPr>
        <p:txBody>
          <a:bodyPr/>
          <a:lstStyle/>
          <a:p>
            <a:endParaRPr lang="ar-SA" dirty="0"/>
          </a:p>
        </p:txBody>
      </p:sp>
      <p:pic>
        <p:nvPicPr>
          <p:cNvPr id="4" name="صورة 3" descr="3bdad1626f.jpg"/>
          <p:cNvPicPr>
            <a:picLocks noChangeAspect="1"/>
          </p:cNvPicPr>
          <p:nvPr/>
        </p:nvPicPr>
        <p:blipFill>
          <a:blip r:embed="rId2"/>
          <a:stretch>
            <a:fillRect/>
          </a:stretch>
        </p:blipFill>
        <p:spPr>
          <a:xfrm>
            <a:off x="0" y="0"/>
            <a:ext cx="9144000" cy="6858000"/>
          </a:xfrm>
          <a:prstGeom prst="rect">
            <a:avLst/>
          </a:prstGeom>
        </p:spPr>
      </p:pic>
      <p:sp>
        <p:nvSpPr>
          <p:cNvPr id="5" name="مستطيل 4"/>
          <p:cNvSpPr/>
          <p:nvPr/>
        </p:nvSpPr>
        <p:spPr>
          <a:xfrm>
            <a:off x="4429124" y="642918"/>
            <a:ext cx="4572032" cy="5286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u="sng" dirty="0">
                <a:solidFill>
                  <a:srgbClr val="FFC000"/>
                </a:solidFill>
              </a:rPr>
              <a:t>مكونات المغناطيس الدائم</a:t>
            </a:r>
          </a:p>
          <a:p>
            <a:pPr algn="ctr"/>
            <a:r>
              <a:rPr lang="ar-SA" sz="4000" b="1" u="sng" dirty="0">
                <a:solidFill>
                  <a:srgbClr val="FFC000"/>
                </a:solidFill>
              </a:rPr>
              <a:t> </a:t>
            </a:r>
          </a:p>
          <a:p>
            <a:pPr algn="ctr"/>
            <a:r>
              <a:rPr lang="ar-SA" sz="2800" b="1" dirty="0">
                <a:solidFill>
                  <a:schemeClr val="accent2">
                    <a:lumMod val="75000"/>
                  </a:schemeClr>
                </a:solidFill>
              </a:rPr>
              <a:t>يتكون من سبيكة حديدية تحوي خليط من </a:t>
            </a:r>
            <a:r>
              <a:rPr lang="ar-SA" sz="2800" b="1" dirty="0" err="1">
                <a:solidFill>
                  <a:schemeClr val="accent2">
                    <a:lumMod val="75000"/>
                  </a:schemeClr>
                </a:solidFill>
              </a:rPr>
              <a:t>الالومنيوم</a:t>
            </a:r>
            <a:r>
              <a:rPr lang="ar-SA" sz="2800" b="1" dirty="0">
                <a:solidFill>
                  <a:schemeClr val="accent2">
                    <a:lumMod val="75000"/>
                  </a:schemeClr>
                </a:solidFill>
              </a:rPr>
              <a:t> والكوبالت والنيكل وبعض العناصر الترابية مثل </a:t>
            </a:r>
            <a:r>
              <a:rPr lang="ar-SA" sz="2800" b="1" dirty="0" err="1">
                <a:solidFill>
                  <a:schemeClr val="accent2">
                    <a:lumMod val="75000"/>
                  </a:schemeClr>
                </a:solidFill>
              </a:rPr>
              <a:t>النيوديميوم</a:t>
            </a:r>
            <a:r>
              <a:rPr lang="ar-SA" sz="2800" b="1" dirty="0">
                <a:solidFill>
                  <a:schemeClr val="accent2">
                    <a:lumMod val="75000"/>
                  </a:schemeClr>
                </a:solidFill>
              </a:rPr>
              <a:t> </a:t>
            </a:r>
            <a:r>
              <a:rPr lang="ar-SA" sz="2800" b="1" dirty="0" err="1">
                <a:solidFill>
                  <a:schemeClr val="accent2">
                    <a:lumMod val="75000"/>
                  </a:schemeClr>
                </a:solidFill>
              </a:rPr>
              <a:t>والجادولينيوم</a:t>
            </a:r>
            <a:r>
              <a:rPr lang="ar-SA" sz="2800" b="1" dirty="0">
                <a:solidFill>
                  <a:schemeClr val="accent2">
                    <a:lumMod val="75000"/>
                  </a:schemeClr>
                </a:solidFill>
              </a:rPr>
              <a:t> تنتج </a:t>
            </a:r>
            <a:r>
              <a:rPr lang="ar-SA" sz="2800" b="1" dirty="0" err="1">
                <a:solidFill>
                  <a:schemeClr val="accent2">
                    <a:lumMod val="75000"/>
                  </a:schemeClr>
                </a:solidFill>
              </a:rPr>
              <a:t>مغانط</a:t>
            </a:r>
            <a:r>
              <a:rPr lang="ar-SA" sz="2800" b="1" dirty="0">
                <a:solidFill>
                  <a:schemeClr val="accent2">
                    <a:lumMod val="75000"/>
                  </a:schemeClr>
                </a:solidFill>
              </a:rPr>
              <a:t> قوية جدا بالنسبة إلى حجمها</a:t>
            </a:r>
          </a:p>
        </p:txBody>
      </p:sp>
      <p:sp>
        <p:nvSpPr>
          <p:cNvPr id="6" name="مستطيل 5"/>
          <p:cNvSpPr/>
          <p:nvPr/>
        </p:nvSpPr>
        <p:spPr>
          <a:xfrm>
            <a:off x="3643306" y="5143512"/>
            <a:ext cx="5500694" cy="1428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rgbClr val="FF6699"/>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A1F787-218E-4E60-8E6D-702B35E8E2C5}"/>
              </a:ext>
            </a:extLst>
          </p:cNvPr>
          <p:cNvSpPr>
            <a:spLocks noGrp="1"/>
          </p:cNvSpPr>
          <p:nvPr>
            <p:ph type="title"/>
          </p:nvPr>
        </p:nvSpPr>
        <p:spPr/>
        <p:txBody>
          <a:bodyPr/>
          <a:lstStyle/>
          <a:p>
            <a:endParaRPr lang="ar-SA"/>
          </a:p>
        </p:txBody>
      </p:sp>
      <p:pic>
        <p:nvPicPr>
          <p:cNvPr id="5" name="عنصر نائب للمحتوى 4">
            <a:extLst>
              <a:ext uri="{FF2B5EF4-FFF2-40B4-BE49-F238E27FC236}">
                <a16:creationId xmlns:a16="http://schemas.microsoft.com/office/drawing/2014/main" id="{00BC9DE6-E475-4E07-9D67-DF1B1D2B24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5" y="1772816"/>
            <a:ext cx="7859215" cy="4403024"/>
          </a:xfrm>
        </p:spPr>
      </p:pic>
    </p:spTree>
    <p:extLst>
      <p:ext uri="{BB962C8B-B14F-4D97-AF65-F5344CB8AC3E}">
        <p14:creationId xmlns:p14="http://schemas.microsoft.com/office/powerpoint/2010/main" val="336597018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4B7CCD1-E1F6-4099-899B-FC2D9C624641}"/>
              </a:ext>
            </a:extLst>
          </p:cNvPr>
          <p:cNvSpPr>
            <a:spLocks noGrp="1"/>
          </p:cNvSpPr>
          <p:nvPr>
            <p:ph type="title"/>
          </p:nvPr>
        </p:nvSpPr>
        <p:spPr/>
        <p:txBody>
          <a:bodyPr/>
          <a:lstStyle/>
          <a:p>
            <a:r>
              <a:rPr lang="ar-SA" dirty="0"/>
              <a:t>تقويم ختامي للدرس </a:t>
            </a:r>
          </a:p>
        </p:txBody>
      </p:sp>
      <p:sp>
        <p:nvSpPr>
          <p:cNvPr id="3" name="عنصر نائب للمحتوى 2">
            <a:extLst>
              <a:ext uri="{FF2B5EF4-FFF2-40B4-BE49-F238E27FC236}">
                <a16:creationId xmlns:a16="http://schemas.microsoft.com/office/drawing/2014/main" id="{650892E8-1257-4207-8B9D-A950DCC7AAC9}"/>
              </a:ext>
            </a:extLst>
          </p:cNvPr>
          <p:cNvSpPr>
            <a:spLocks noGrp="1"/>
          </p:cNvSpPr>
          <p:nvPr>
            <p:ph idx="1"/>
          </p:nvPr>
        </p:nvSpPr>
        <p:spPr/>
        <p:txBody>
          <a:bodyPr/>
          <a:lstStyle/>
          <a:p>
            <a:r>
              <a:rPr lang="ar-SA" dirty="0"/>
              <a:t>صف كيف يختلف المغناطيس الدائم عن المغناطيس المؤقت ؟ </a:t>
            </a:r>
          </a:p>
          <a:p>
            <a:r>
              <a:rPr lang="ar-SA" dirty="0"/>
              <a:t>اذا كسرت مغناطيس جزأين هل تحصلين على قطبين منفصلين شمالي وجنوبي ؟ </a:t>
            </a:r>
          </a:p>
        </p:txBody>
      </p:sp>
    </p:spTree>
    <p:extLst>
      <p:ext uri="{BB962C8B-B14F-4D97-AF65-F5344CB8AC3E}">
        <p14:creationId xmlns:p14="http://schemas.microsoft.com/office/powerpoint/2010/main" val="17154475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descr="JoySprin"/>
          <p:cNvSpPr>
            <a:spLocks noChangeArrowheads="1"/>
          </p:cNvSpPr>
          <p:nvPr/>
        </p:nvSpPr>
        <p:spPr bwMode="auto">
          <a:xfrm>
            <a:off x="0" y="0"/>
            <a:ext cx="9144000" cy="6858000"/>
          </a:xfrm>
          <a:prstGeom prst="rect">
            <a:avLst/>
          </a:prstGeom>
          <a:blipFill dpi="0" rotWithShape="1">
            <a:blip r:embed="rId2">
              <a:alphaModFix amt="75000"/>
            </a:blip>
            <a:srcRect/>
            <a:stretch>
              <a:fillRect/>
            </a:stretch>
          </a:blipFill>
          <a:ln w="57150">
            <a:solidFill>
              <a:schemeClr val="bg1"/>
            </a:solidFill>
            <a:miter lim="800000"/>
            <a:headEnd/>
            <a:tailEnd/>
          </a:ln>
          <a:effectLst/>
        </p:spPr>
        <p:txBody>
          <a:bodyPr wrap="none" anchor="ctr"/>
          <a:lstStyle/>
          <a:p>
            <a:endParaRPr lang="ar-SA"/>
          </a:p>
        </p:txBody>
      </p:sp>
      <p:pic>
        <p:nvPicPr>
          <p:cNvPr id="378885" name="Picture 5"/>
          <p:cNvPicPr>
            <a:picLocks noChangeAspect="1" noChangeArrowheads="1"/>
          </p:cNvPicPr>
          <p:nvPr/>
        </p:nvPicPr>
        <p:blipFill>
          <a:blip r:embed="rId3">
            <a:clrChange>
              <a:clrFrom>
                <a:srgbClr val="FEFEFE"/>
              </a:clrFrom>
              <a:clrTo>
                <a:srgbClr val="FEFEFE">
                  <a:alpha val="0"/>
                </a:srgbClr>
              </a:clrTo>
            </a:clrChange>
          </a:blip>
          <a:srcRect l="69514" t="43652" r="9798" b="16168"/>
          <a:stretch>
            <a:fillRect/>
          </a:stretch>
        </p:blipFill>
        <p:spPr bwMode="auto">
          <a:xfrm rot="-720137">
            <a:off x="633413" y="0"/>
            <a:ext cx="2425700" cy="6592888"/>
          </a:xfrm>
          <a:prstGeom prst="rect">
            <a:avLst/>
          </a:prstGeom>
          <a:noFill/>
          <a:ln w="9525">
            <a:noFill/>
            <a:miter lim="800000"/>
            <a:headEnd/>
            <a:tailEnd/>
          </a:ln>
          <a:effectLst/>
        </p:spPr>
      </p:pic>
      <p:sp>
        <p:nvSpPr>
          <p:cNvPr id="378886" name="Rectangle 6"/>
          <p:cNvSpPr>
            <a:spLocks noChangeArrowheads="1"/>
          </p:cNvSpPr>
          <p:nvPr/>
        </p:nvSpPr>
        <p:spPr bwMode="auto">
          <a:xfrm>
            <a:off x="1691680" y="404813"/>
            <a:ext cx="7201495" cy="2308324"/>
          </a:xfrm>
          <a:prstGeom prst="rect">
            <a:avLst/>
          </a:prstGeom>
          <a:noFill/>
          <a:ln w="9525">
            <a:noFill/>
            <a:miter lim="800000"/>
            <a:headEnd/>
            <a:tailEnd/>
          </a:ln>
          <a:effectLst/>
        </p:spPr>
        <p:txBody>
          <a:bodyPr wrap="square">
            <a:spAutoFit/>
          </a:bodyPr>
          <a:lstStyle/>
          <a:p>
            <a:r>
              <a:rPr lang="ar-SA" sz="4800" dirty="0">
                <a:cs typeface="Mudir MT" pitchFamily="2" charset="-78"/>
              </a:rPr>
              <a:t>مهمة منزلية </a:t>
            </a:r>
          </a:p>
          <a:p>
            <a:r>
              <a:rPr lang="ar-SA" sz="4800" dirty="0">
                <a:cs typeface="Mudir MT" pitchFamily="2" charset="-78"/>
              </a:rPr>
              <a:t>ابحثي أكثر عن الاستخدامات الطبية للمغناطيس ؟ </a:t>
            </a:r>
          </a:p>
        </p:txBody>
      </p:sp>
    </p:spTree>
    <p:extLst>
      <p:ext uri="{BB962C8B-B14F-4D97-AF65-F5344CB8AC3E}">
        <p14:creationId xmlns:p14="http://schemas.microsoft.com/office/powerpoint/2010/main" val="2946916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wd">
                                    <p:tmPct val="10000"/>
                                  </p:iterate>
                                  <p:childTnLst>
                                    <p:set>
                                      <p:cBhvr>
                                        <p:cTn id="6" dur="1" fill="hold">
                                          <p:stCondLst>
                                            <p:cond delay="0"/>
                                          </p:stCondLst>
                                        </p:cTn>
                                        <p:tgtEl>
                                          <p:spTgt spid="378886"/>
                                        </p:tgtEl>
                                        <p:attrNameLst>
                                          <p:attrName>style.visibility</p:attrName>
                                        </p:attrNameLst>
                                      </p:cBhvr>
                                      <p:to>
                                        <p:strVal val="visible"/>
                                      </p:to>
                                    </p:set>
                                    <p:animEffect transition="in" filter="wedge">
                                      <p:cBhvr>
                                        <p:cTn id="7" dur="1000"/>
                                        <p:tgtEl>
                                          <p:spTgt spid="378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a:extLst>
              <a:ext uri="{FF2B5EF4-FFF2-40B4-BE49-F238E27FC236}">
                <a16:creationId xmlns:a16="http://schemas.microsoft.com/office/drawing/2014/main" id="{2B8C7A37-F69D-4D53-9FB4-5BE2AAA26595}"/>
              </a:ext>
            </a:extLst>
          </p:cNvPr>
          <p:cNvSpPr>
            <a:spLocks noGrp="1"/>
          </p:cNvSpPr>
          <p:nvPr>
            <p:ph/>
          </p:nvPr>
        </p:nvSpPr>
        <p:spPr/>
        <p:txBody>
          <a:bodyPr>
            <a:normAutofit/>
          </a:bodyPr>
          <a:lstStyle/>
          <a:p>
            <a:pPr algn="ctr"/>
            <a:r>
              <a:rPr lang="ar-SA" sz="9600" dirty="0"/>
              <a:t>انتهى الدرس 1</a:t>
            </a:r>
          </a:p>
        </p:txBody>
      </p:sp>
    </p:spTree>
    <p:extLst>
      <p:ext uri="{BB962C8B-B14F-4D97-AF65-F5344CB8AC3E}">
        <p14:creationId xmlns:p14="http://schemas.microsoft.com/office/powerpoint/2010/main" val="30327696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51"/>
          <p:cNvPicPr>
            <a:picLocks noChangeAspect="1" noChangeArrowheads="1"/>
          </p:cNvPicPr>
          <p:nvPr/>
        </p:nvPicPr>
        <p:blipFill>
          <a:blip r:embed="rId2"/>
          <a:srcRect l="4160" t="2754" r="3395" b="2754"/>
          <a:stretch>
            <a:fillRect/>
          </a:stretch>
        </p:blipFill>
        <p:spPr bwMode="auto">
          <a:xfrm>
            <a:off x="0" y="0"/>
            <a:ext cx="9144000" cy="6858000"/>
          </a:xfrm>
          <a:prstGeom prst="rect">
            <a:avLst/>
          </a:prstGeom>
          <a:noFill/>
          <a:ln w="9525">
            <a:noFill/>
            <a:miter lim="800000"/>
            <a:headEnd/>
            <a:tailEnd/>
          </a:ln>
        </p:spPr>
      </p:pic>
      <p:pic>
        <p:nvPicPr>
          <p:cNvPr id="31747" name="Picture 5" descr="ITAR20"/>
          <p:cNvPicPr>
            <a:picLocks noChangeAspect="1" noChangeArrowheads="1"/>
          </p:cNvPicPr>
          <p:nvPr/>
        </p:nvPicPr>
        <p:blipFill>
          <a:blip r:embed="rId3"/>
          <a:srcRect/>
          <a:stretch>
            <a:fillRect/>
          </a:stretch>
        </p:blipFill>
        <p:spPr bwMode="auto">
          <a:xfrm>
            <a:off x="468313" y="908050"/>
            <a:ext cx="4271962" cy="5113338"/>
          </a:xfrm>
          <a:prstGeom prst="rect">
            <a:avLst/>
          </a:prstGeom>
          <a:noFill/>
          <a:ln w="9525">
            <a:noFill/>
            <a:miter lim="800000"/>
            <a:headEnd/>
            <a:tailEnd/>
          </a:ln>
        </p:spPr>
      </p:pic>
      <p:sp>
        <p:nvSpPr>
          <p:cNvPr id="31748" name="Text Box 3"/>
          <p:cNvSpPr txBox="1">
            <a:spLocks noChangeArrowheads="1"/>
          </p:cNvSpPr>
          <p:nvPr/>
        </p:nvSpPr>
        <p:spPr bwMode="auto">
          <a:xfrm>
            <a:off x="827088" y="1268413"/>
            <a:ext cx="3529012" cy="4446587"/>
          </a:xfrm>
          <a:prstGeom prst="rect">
            <a:avLst/>
          </a:prstGeom>
          <a:noFill/>
          <a:ln w="57150">
            <a:noFill/>
            <a:miter lim="800000"/>
            <a:headEnd/>
            <a:tailEnd/>
          </a:ln>
        </p:spPr>
        <p:txBody>
          <a:bodyPr>
            <a:spAutoFit/>
          </a:bodyPr>
          <a:lstStyle/>
          <a:p>
            <a:pPr>
              <a:spcBef>
                <a:spcPct val="50000"/>
              </a:spcBef>
            </a:pPr>
            <a:r>
              <a:rPr lang="ar-SA" sz="4400">
                <a:solidFill>
                  <a:srgbClr val="FFFFCC"/>
                </a:solidFill>
              </a:rPr>
              <a:t>سبحانك اللهم </a:t>
            </a:r>
          </a:p>
          <a:p>
            <a:pPr>
              <a:spcBef>
                <a:spcPct val="50000"/>
              </a:spcBef>
            </a:pPr>
            <a:r>
              <a:rPr lang="ar-SA" sz="4400">
                <a:solidFill>
                  <a:srgbClr val="FFFFCC"/>
                </a:solidFill>
              </a:rPr>
              <a:t>وبحمدك أشهد أنه </a:t>
            </a:r>
          </a:p>
          <a:p>
            <a:pPr>
              <a:spcBef>
                <a:spcPct val="50000"/>
              </a:spcBef>
            </a:pPr>
            <a:r>
              <a:rPr lang="ar-SA" sz="4400">
                <a:solidFill>
                  <a:srgbClr val="FFFFCC"/>
                </a:solidFill>
              </a:rPr>
              <a:t> لا إله إلا أنت</a:t>
            </a:r>
          </a:p>
          <a:p>
            <a:pPr>
              <a:spcBef>
                <a:spcPct val="50000"/>
              </a:spcBef>
            </a:pPr>
            <a:r>
              <a:rPr lang="ar-SA" sz="4400">
                <a:solidFill>
                  <a:srgbClr val="FFFFCC"/>
                </a:solidFill>
              </a:rPr>
              <a:t> أستغفرك وأتوب إليك .</a:t>
            </a:r>
            <a:endParaRPr lang="en-US" sz="4400">
              <a:solidFill>
                <a:srgbClr val="FFFFCC"/>
              </a:solidFill>
            </a:endParaRPr>
          </a:p>
        </p:txBody>
      </p:sp>
      <p:pic>
        <p:nvPicPr>
          <p:cNvPr id="31749" name="Picture 7" descr="ITAR20"/>
          <p:cNvPicPr>
            <a:picLocks noChangeAspect="1" noChangeArrowheads="1"/>
          </p:cNvPicPr>
          <p:nvPr/>
        </p:nvPicPr>
        <p:blipFill>
          <a:blip r:embed="rId3"/>
          <a:srcRect/>
          <a:stretch>
            <a:fillRect/>
          </a:stretch>
        </p:blipFill>
        <p:spPr bwMode="auto">
          <a:xfrm>
            <a:off x="5076825" y="1844675"/>
            <a:ext cx="1800225" cy="4032250"/>
          </a:xfrm>
          <a:prstGeom prst="rect">
            <a:avLst/>
          </a:prstGeom>
          <a:noFill/>
          <a:ln w="9525">
            <a:noFill/>
            <a:miter lim="800000"/>
            <a:headEnd/>
            <a:tailEnd/>
          </a:ln>
        </p:spPr>
      </p:pic>
      <p:sp>
        <p:nvSpPr>
          <p:cNvPr id="31750" name="WordArt 8"/>
          <p:cNvSpPr>
            <a:spLocks noChangeArrowheads="1" noChangeShapeType="1" noTextEdit="1"/>
          </p:cNvSpPr>
          <p:nvPr/>
        </p:nvSpPr>
        <p:spPr bwMode="auto">
          <a:xfrm>
            <a:off x="5435600" y="2133600"/>
            <a:ext cx="1143000" cy="3382963"/>
          </a:xfrm>
          <a:prstGeom prst="rect">
            <a:avLst/>
          </a:prstGeom>
        </p:spPr>
        <p:txBody>
          <a:bodyPr wrap="none" fromWordArt="1">
            <a:prstTxWarp prst="textSlantUp">
              <a:avLst>
                <a:gd name="adj" fmla="val 32056"/>
              </a:avLst>
            </a:prstTxWarp>
          </a:bodyPr>
          <a:lstStyle/>
          <a:p>
            <a:pPr algn="ctr" rtl="1"/>
            <a:r>
              <a:rPr lang="ar-SA" b="1" kern="10" dirty="0">
                <a:ln w="9525">
                  <a:solidFill>
                    <a:srgbClr val="CC99FF"/>
                  </a:solidFill>
                  <a:round/>
                  <a:headEnd/>
                  <a:tailEnd/>
                </a:ln>
                <a:blipFill dpi="0" rotWithShape="0">
                  <a:blip r:embed="rId4"/>
                  <a:srcRect/>
                  <a:stretch>
                    <a:fillRect/>
                  </a:stretch>
                </a:blipFill>
                <a:effectLst>
                  <a:outerShdw dist="53882" dir="2700000" algn="ctr" rotWithShape="0">
                    <a:srgbClr val="9999FF">
                      <a:alpha val="79999"/>
                    </a:srgbClr>
                  </a:outerShdw>
                </a:effectLst>
                <a:latin typeface="Arial"/>
                <a:cs typeface="Arial"/>
              </a:rPr>
              <a:t>كفارة</a:t>
            </a:r>
          </a:p>
          <a:p>
            <a:pPr algn="ctr" rtl="1"/>
            <a:r>
              <a:rPr lang="ar-SA" b="1" kern="10" dirty="0">
                <a:ln w="9525">
                  <a:solidFill>
                    <a:srgbClr val="CC99FF"/>
                  </a:solidFill>
                  <a:round/>
                  <a:headEnd/>
                  <a:tailEnd/>
                </a:ln>
                <a:blipFill dpi="0" rotWithShape="0">
                  <a:blip r:embed="rId4"/>
                  <a:srcRect/>
                  <a:stretch>
                    <a:fillRect/>
                  </a:stretch>
                </a:blipFill>
                <a:effectLst>
                  <a:outerShdw dist="53882" dir="2700000" algn="ctr" rotWithShape="0">
                    <a:srgbClr val="9999FF">
                      <a:alpha val="79999"/>
                    </a:srgbClr>
                  </a:outerShdw>
                </a:effectLst>
                <a:latin typeface="Arial"/>
                <a:cs typeface="Arial"/>
              </a:rPr>
              <a:t>المجلس</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القلم المجنون"/>
          <p:cNvPicPr>
            <a:picLocks noChangeAspect="1" noChangeArrowheads="1" noCrop="1"/>
          </p:cNvPicPr>
          <p:nvPr/>
        </p:nvPicPr>
        <p:blipFill>
          <a:blip r:embed="rId2"/>
          <a:srcRect/>
          <a:stretch>
            <a:fillRect/>
          </a:stretch>
        </p:blipFill>
        <p:spPr>
          <a:xfrm>
            <a:off x="5364163" y="3500438"/>
            <a:ext cx="3019425" cy="3019425"/>
          </a:xfrm>
          <a:prstGeom prst="rect">
            <a:avLst/>
          </a:prstGeom>
          <a:noFill/>
          <a:ln/>
        </p:spPr>
      </p:pic>
      <p:sp>
        <p:nvSpPr>
          <p:cNvPr id="3" name="سحابة 2"/>
          <p:cNvSpPr/>
          <p:nvPr/>
        </p:nvSpPr>
        <p:spPr>
          <a:xfrm>
            <a:off x="1000100" y="1285860"/>
            <a:ext cx="5500726" cy="4643470"/>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sz="3200" dirty="0"/>
          </a:p>
        </p:txBody>
      </p:sp>
      <p:sp>
        <p:nvSpPr>
          <p:cNvPr id="4" name="مستطيل 3"/>
          <p:cNvSpPr/>
          <p:nvPr/>
        </p:nvSpPr>
        <p:spPr>
          <a:xfrm>
            <a:off x="1571604" y="1785926"/>
            <a:ext cx="4714876" cy="2554545"/>
          </a:xfrm>
          <a:prstGeom prst="rect">
            <a:avLst/>
          </a:prstGeom>
          <a:noFill/>
        </p:spPr>
        <p:txBody>
          <a:bodyPr wrap="square" lIns="91440" tIns="45720" rIns="91440" bIns="45720">
            <a:spAutoFit/>
          </a:bodyPr>
          <a:lstStyle/>
          <a:p>
            <a:pPr algn="ctr"/>
            <a:r>
              <a:rPr lang="ar-SA"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يسرني يا معلمتي </a:t>
            </a:r>
          </a:p>
          <a:p>
            <a:pPr algn="ctr"/>
            <a:r>
              <a:rPr lang="ar-SA"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ويا طالبتي قبل أن تغادري </a:t>
            </a:r>
            <a:r>
              <a:rPr lang="ar-SA" sz="4000" b="1"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ان</a:t>
            </a:r>
            <a:r>
              <a:rPr lang="ar-SA"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تسطري كلمه تبقى لي كذكرى لهذا اليوم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9" name="Rectangle 5"/>
          <p:cNvSpPr>
            <a:spLocks noGrp="1" noChangeArrowheads="1"/>
          </p:cNvSpPr>
          <p:nvPr>
            <p:ph type="title"/>
          </p:nvPr>
        </p:nvSpPr>
        <p:spPr/>
        <p:txBody>
          <a:bodyPr/>
          <a:lstStyle/>
          <a:p>
            <a:endParaRPr lang="en-US"/>
          </a:p>
        </p:txBody>
      </p:sp>
      <p:pic>
        <p:nvPicPr>
          <p:cNvPr id="354308" name="Picture 4" descr="HandsSf"/>
          <p:cNvPicPr>
            <a:picLocks noGrp="1" noChangeAspect="1" noChangeArrowheads="1"/>
          </p:cNvPicPr>
          <p:nvPr>
            <p:ph idx="1"/>
          </p:nvPr>
        </p:nvPicPr>
        <p:blipFill>
          <a:blip r:embed="rId4"/>
          <a:srcRect/>
          <a:stretch>
            <a:fillRect/>
          </a:stretch>
        </p:blipFill>
        <p:spPr>
          <a:xfrm>
            <a:off x="0" y="-24"/>
            <a:ext cx="9144000" cy="6858000"/>
          </a:xfrm>
          <a:noFill/>
          <a:ln/>
        </p:spPr>
      </p:pic>
      <p:sp>
        <p:nvSpPr>
          <p:cNvPr id="354311" name="Rectangle 7"/>
          <p:cNvSpPr>
            <a:spLocks noChangeArrowheads="1"/>
          </p:cNvSpPr>
          <p:nvPr/>
        </p:nvSpPr>
        <p:spPr bwMode="auto">
          <a:xfrm>
            <a:off x="1619250" y="1412875"/>
            <a:ext cx="5545138" cy="2677656"/>
          </a:xfrm>
          <a:prstGeom prst="rect">
            <a:avLst/>
          </a:prstGeom>
          <a:noFill/>
          <a:ln w="9525">
            <a:noFill/>
            <a:miter lim="800000"/>
            <a:headEnd/>
            <a:tailEnd/>
          </a:ln>
          <a:effectLst/>
        </p:spPr>
        <p:txBody>
          <a:bodyPr>
            <a:spAutoFit/>
          </a:bodyPr>
          <a:lstStyle/>
          <a:p>
            <a:endParaRPr lang="ar-SA" sz="2800" dirty="0">
              <a:solidFill>
                <a:schemeClr val="bg1"/>
              </a:solidFill>
              <a:cs typeface="Mudir MT" pitchFamily="2" charset="-78"/>
            </a:endParaRPr>
          </a:p>
          <a:p>
            <a:endParaRPr lang="ar-SA" sz="2800" dirty="0">
              <a:solidFill>
                <a:schemeClr val="bg1"/>
              </a:solidFill>
              <a:cs typeface="Mudir MT" pitchFamily="2" charset="-78"/>
            </a:endParaRPr>
          </a:p>
          <a:p>
            <a:r>
              <a:rPr lang="ar-SA" sz="2800" dirty="0">
                <a:solidFill>
                  <a:schemeClr val="bg1"/>
                </a:solidFill>
                <a:cs typeface="Mudir MT" pitchFamily="2" charset="-78"/>
              </a:rPr>
              <a:t>تروي الأساطير أن راعيًا اسمه </a:t>
            </a:r>
            <a:r>
              <a:rPr lang="ar-SA" sz="2800" dirty="0" err="1">
                <a:solidFill>
                  <a:schemeClr val="bg1"/>
                </a:solidFill>
                <a:cs typeface="Mudir MT" pitchFamily="2" charset="-78"/>
              </a:rPr>
              <a:t>ماغنس</a:t>
            </a:r>
            <a:r>
              <a:rPr lang="ar-SA" sz="2800" dirty="0">
                <a:solidFill>
                  <a:schemeClr val="bg1"/>
                </a:solidFill>
                <a:cs typeface="Mudir MT" pitchFamily="2" charset="-78"/>
              </a:rPr>
              <a:t> كان يرعى غنمه ، فلاحظ أن طرف عصاه المصنوع من مادة حديدية ينجذب نحو بعض الحجارة ، </a:t>
            </a:r>
            <a:endParaRPr lang="en-US" sz="2800" dirty="0">
              <a:solidFill>
                <a:schemeClr val="bg1"/>
              </a:solidFill>
              <a:cs typeface="Mudir MT" pitchFamily="2" charset="-78"/>
            </a:endParaRPr>
          </a:p>
        </p:txBody>
      </p:sp>
      <p:pic>
        <p:nvPicPr>
          <p:cNvPr id="354312" name="Picture 8">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214282" y="6553200"/>
            <a:ext cx="304800" cy="304800"/>
          </a:xfrm>
          <a:prstGeom prst="rect">
            <a:avLst/>
          </a:prstGeom>
          <a:noFill/>
        </p:spPr>
      </p:pic>
      <p:sp>
        <p:nvSpPr>
          <p:cNvPr id="6" name="مستطيل 5"/>
          <p:cNvSpPr/>
          <p:nvPr/>
        </p:nvSpPr>
        <p:spPr>
          <a:xfrm>
            <a:off x="428596" y="5000636"/>
            <a:ext cx="8436925" cy="646331"/>
          </a:xfrm>
          <a:prstGeom prst="rect">
            <a:avLst/>
          </a:prstGeom>
        </p:spPr>
        <p:txBody>
          <a:bodyPr wrap="none">
            <a:spAutoFit/>
          </a:bodyPr>
          <a:lstStyle/>
          <a:p>
            <a:r>
              <a:rPr lang="ar-SA" sz="3600" b="1" dirty="0">
                <a:solidFill>
                  <a:srgbClr val="FF0000"/>
                </a:solidFill>
              </a:rPr>
              <a:t>من خلال هذه القصة البسيطة استنتجي موضوع للدرس </a:t>
            </a:r>
          </a:p>
        </p:txBody>
      </p:sp>
      <p:pic>
        <p:nvPicPr>
          <p:cNvPr id="7" name="Picture 4"/>
          <p:cNvPicPr>
            <a:picLocks noChangeAspect="1" noChangeArrowheads="1"/>
          </p:cNvPicPr>
          <p:nvPr/>
        </p:nvPicPr>
        <p:blipFill>
          <a:blip r:embed="rId6">
            <a:clrChange>
              <a:clrFrom>
                <a:srgbClr val="FEFEFE"/>
              </a:clrFrom>
              <a:clrTo>
                <a:srgbClr val="FEFEFE">
                  <a:alpha val="0"/>
                </a:srgbClr>
              </a:clrTo>
            </a:clrChange>
          </a:blip>
          <a:srcRect l="68115" t="20049" r="8630" b="66772"/>
          <a:stretch>
            <a:fillRect/>
          </a:stretch>
        </p:blipFill>
        <p:spPr bwMode="auto">
          <a:xfrm>
            <a:off x="214282" y="3468578"/>
            <a:ext cx="2714644" cy="1746372"/>
          </a:xfrm>
          <a:prstGeom prst="rect">
            <a:avLst/>
          </a:prstGeom>
          <a:noFill/>
          <a:ln w="9525">
            <a:noFill/>
            <a:miter lim="800000"/>
            <a:headEnd/>
            <a:tailEnd/>
          </a:ln>
          <a:effectLst/>
        </p:spPr>
      </p:pic>
      <p:sp>
        <p:nvSpPr>
          <p:cNvPr id="8" name="مستطيل 7"/>
          <p:cNvSpPr/>
          <p:nvPr/>
        </p:nvSpPr>
        <p:spPr>
          <a:xfrm>
            <a:off x="2786050" y="1500174"/>
            <a:ext cx="4643470" cy="954107"/>
          </a:xfrm>
          <a:prstGeom prst="rect">
            <a:avLst/>
          </a:prstGeom>
        </p:spPr>
        <p:txBody>
          <a:bodyPr wrap="square">
            <a:spAutoFit/>
          </a:bodyPr>
          <a:lstStyle/>
          <a:p>
            <a:r>
              <a:rPr lang="ar-SA" sz="2800" b="1" dirty="0">
                <a:solidFill>
                  <a:schemeClr val="bg1"/>
                </a:solidFill>
              </a:rPr>
              <a:t>كان يا ما كان في قديم الزمان  وسالف  العصر والأوان </a:t>
            </a:r>
            <a:endParaRPr lang="ar-SA"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54308"/>
                                        </p:tgtEl>
                                      </p:cBhvr>
                                      <p:by x="180000" y="180000"/>
                                    </p:animScale>
                                  </p:childTnLst>
                                </p:cTn>
                              </p:par>
                            </p:childTnLst>
                          </p:cTn>
                        </p:par>
                        <p:par>
                          <p:cTn id="7" fill="hold">
                            <p:stCondLst>
                              <p:cond delay="2000"/>
                            </p:stCondLst>
                            <p:childTnLst>
                              <p:par>
                                <p:cTn id="8" presetID="31" presetClass="entr" presetSubtype="0" fill="hold" grpId="0" nodeType="afterEffect">
                                  <p:stCondLst>
                                    <p:cond delay="0"/>
                                  </p:stCondLst>
                                  <p:childTnLst>
                                    <p:set>
                                      <p:cBhvr>
                                        <p:cTn id="9" dur="1" fill="hold">
                                          <p:stCondLst>
                                            <p:cond delay="0"/>
                                          </p:stCondLst>
                                        </p:cTn>
                                        <p:tgtEl>
                                          <p:spTgt spid="354311"/>
                                        </p:tgtEl>
                                        <p:attrNameLst>
                                          <p:attrName>style.visibility</p:attrName>
                                        </p:attrNameLst>
                                      </p:cBhvr>
                                      <p:to>
                                        <p:strVal val="visible"/>
                                      </p:to>
                                    </p:set>
                                    <p:anim calcmode="lin" valueType="num">
                                      <p:cBhvr>
                                        <p:cTn id="10" dur="1000" fill="hold"/>
                                        <p:tgtEl>
                                          <p:spTgt spid="354311"/>
                                        </p:tgtEl>
                                        <p:attrNameLst>
                                          <p:attrName>ppt_w</p:attrName>
                                        </p:attrNameLst>
                                      </p:cBhvr>
                                      <p:tavLst>
                                        <p:tav tm="0">
                                          <p:val>
                                            <p:fltVal val="0"/>
                                          </p:val>
                                        </p:tav>
                                        <p:tav tm="100000">
                                          <p:val>
                                            <p:strVal val="#ppt_w"/>
                                          </p:val>
                                        </p:tav>
                                      </p:tavLst>
                                    </p:anim>
                                    <p:anim calcmode="lin" valueType="num">
                                      <p:cBhvr>
                                        <p:cTn id="11" dur="1000" fill="hold"/>
                                        <p:tgtEl>
                                          <p:spTgt spid="354311"/>
                                        </p:tgtEl>
                                        <p:attrNameLst>
                                          <p:attrName>ppt_h</p:attrName>
                                        </p:attrNameLst>
                                      </p:cBhvr>
                                      <p:tavLst>
                                        <p:tav tm="0">
                                          <p:val>
                                            <p:fltVal val="0"/>
                                          </p:val>
                                        </p:tav>
                                        <p:tav tm="100000">
                                          <p:val>
                                            <p:strVal val="#ppt_h"/>
                                          </p:val>
                                        </p:tav>
                                      </p:tavLst>
                                    </p:anim>
                                    <p:anim calcmode="lin" valueType="num">
                                      <p:cBhvr>
                                        <p:cTn id="12" dur="1000" fill="hold"/>
                                        <p:tgtEl>
                                          <p:spTgt spid="354311"/>
                                        </p:tgtEl>
                                        <p:attrNameLst>
                                          <p:attrName>style.rotation</p:attrName>
                                        </p:attrNameLst>
                                      </p:cBhvr>
                                      <p:tavLst>
                                        <p:tav tm="0">
                                          <p:val>
                                            <p:fltVal val="90"/>
                                          </p:val>
                                        </p:tav>
                                        <p:tav tm="100000">
                                          <p:val>
                                            <p:fltVal val="0"/>
                                          </p:val>
                                        </p:tav>
                                      </p:tavLst>
                                    </p:anim>
                                    <p:animEffect transition="in" filter="fade">
                                      <p:cBhvr>
                                        <p:cTn id="13" dur="1000"/>
                                        <p:tgtEl>
                                          <p:spTgt spid="354311"/>
                                        </p:tgtEl>
                                      </p:cBhvr>
                                    </p:animEffect>
                                  </p:childTnLst>
                                </p:cTn>
                              </p:par>
                            </p:childTnLst>
                          </p:cTn>
                        </p:par>
                        <p:par>
                          <p:cTn id="14" fill="hold">
                            <p:stCondLst>
                              <p:cond delay="3000"/>
                            </p:stCondLst>
                            <p:childTnLst>
                              <p:par>
                                <p:cTn id="15" presetID="1" presetClass="mediacall" presetSubtype="0" fill="hold" nodeType="afterEffect">
                                  <p:stCondLst>
                                    <p:cond delay="500"/>
                                  </p:stCondLst>
                                  <p:childTnLst>
                                    <p:cmd type="call" cmd="playFrom(0.0)">
                                      <p:cBhvr>
                                        <p:cTn id="16" dur="1" fill="hold"/>
                                        <p:tgtEl>
                                          <p:spTgt spid="3543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7" fill="hold" display="0">
                  <p:stCondLst>
                    <p:cond delay="indefinite"/>
                  </p:stCondLst>
                  <p:endCondLst>
                    <p:cond evt="onPrev" delay="0">
                      <p:tgtEl>
                        <p:sldTgt/>
                      </p:tgtEl>
                    </p:cond>
                    <p:cond evt="onStopAudio" delay="0">
                      <p:tgtEl>
                        <p:sldTgt/>
                      </p:tgtEl>
                    </p:cond>
                  </p:endCondLst>
                </p:cTn>
                <p:tgtEl>
                  <p:spTgt spid="354312"/>
                </p:tgtEl>
              </p:cMediaNode>
            </p:audio>
          </p:childTnLst>
        </p:cTn>
      </p:par>
    </p:tnLst>
    <p:bldLst>
      <p:bldP spid="3543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1.gstatic.com/images?q=tbn:ANd9GcS7O71ggijJAtc0QC_qz3d8SO7QxM4tMIXCPFmqm8TahvJmrn1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98459108"/>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5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clrChange>
              <a:clrFrom>
                <a:srgbClr val="FEFEFE"/>
              </a:clrFrom>
              <a:clrTo>
                <a:srgbClr val="FEFEFE">
                  <a:alpha val="0"/>
                </a:srgbClr>
              </a:clrTo>
            </a:clrChange>
          </a:blip>
          <a:srcRect l="68115" t="20049" r="8630" b="66772"/>
          <a:stretch>
            <a:fillRect/>
          </a:stretch>
        </p:blipFill>
        <p:spPr bwMode="auto">
          <a:xfrm>
            <a:off x="0" y="3198813"/>
            <a:ext cx="5688013" cy="3659187"/>
          </a:xfrm>
          <a:prstGeom prst="rect">
            <a:avLst/>
          </a:prstGeom>
          <a:noFill/>
          <a:ln w="9525">
            <a:noFill/>
            <a:miter lim="800000"/>
            <a:headEnd/>
            <a:tailEnd/>
          </a:ln>
        </p:spPr>
      </p:pic>
      <p:sp>
        <p:nvSpPr>
          <p:cNvPr id="2055" name="Rectangle 7"/>
          <p:cNvSpPr>
            <a:spLocks noGrp="1" noChangeArrowheads="1"/>
          </p:cNvSpPr>
          <p:nvPr>
            <p:ph type="subTitle" idx="1"/>
          </p:nvPr>
        </p:nvSpPr>
        <p:spPr>
          <a:xfrm>
            <a:off x="323850" y="404813"/>
            <a:ext cx="8820150" cy="3527425"/>
          </a:xfrm>
        </p:spPr>
        <p:txBody>
          <a:bodyPr>
            <a:normAutofit lnSpcReduction="10000"/>
          </a:bodyPr>
          <a:lstStyle/>
          <a:p>
            <a:pPr eaLnBrk="1" hangingPunct="1">
              <a:lnSpc>
                <a:spcPct val="80000"/>
              </a:lnSpc>
              <a:defRPr/>
            </a:pPr>
            <a:r>
              <a:rPr lang="ar-SA" sz="3600" dirty="0">
                <a:cs typeface="Mudir MT" pitchFamily="2" charset="-78"/>
              </a:rPr>
              <a:t>أذاً هو حجر أسود من الأحجار الكريمة قادر على جذب الحديد وبعض المواد الأخرى كالنيكل والكوبالت </a:t>
            </a:r>
            <a:r>
              <a:rPr lang="ar-SA" sz="3600" dirty="0" err="1">
                <a:cs typeface="Mudir MT" pitchFamily="2" charset="-78"/>
              </a:rPr>
              <a:t>وخلائطها</a:t>
            </a:r>
            <a:r>
              <a:rPr lang="ar-SA" sz="3600" dirty="0">
                <a:cs typeface="Mudir MT" pitchFamily="2" charset="-78"/>
              </a:rPr>
              <a:t>, صيغته </a:t>
            </a:r>
          </a:p>
          <a:p>
            <a:pPr eaLnBrk="1" hangingPunct="1">
              <a:lnSpc>
                <a:spcPct val="80000"/>
              </a:lnSpc>
              <a:defRPr/>
            </a:pPr>
            <a:r>
              <a:rPr lang="ar-SA" sz="3600" dirty="0">
                <a:cs typeface="Mudir MT" pitchFamily="2" charset="-78"/>
              </a:rPr>
              <a:t>الكيميائية </a:t>
            </a:r>
            <a:r>
              <a:rPr lang="en-US" sz="3600" dirty="0">
                <a:cs typeface="Mudir MT" pitchFamily="2" charset="-78"/>
              </a:rPr>
              <a:t>(Fe3o4)</a:t>
            </a:r>
            <a:r>
              <a:rPr lang="ar-SA" sz="3600" dirty="0">
                <a:cs typeface="Mudir MT" pitchFamily="2" charset="-78"/>
              </a:rPr>
              <a:t>قيل :إن من فوائده </a:t>
            </a:r>
          </a:p>
          <a:p>
            <a:pPr eaLnBrk="1" hangingPunct="1">
              <a:lnSpc>
                <a:spcPct val="80000"/>
              </a:lnSpc>
              <a:defRPr/>
            </a:pPr>
            <a:r>
              <a:rPr lang="ar-SA" sz="3600" dirty="0">
                <a:cs typeface="Mudir MT" pitchFamily="2" charset="-78"/>
              </a:rPr>
              <a:t>علاج مرض النقرس (داء ملوك)</a:t>
            </a:r>
          </a:p>
          <a:p>
            <a:pPr eaLnBrk="1" hangingPunct="1">
              <a:lnSpc>
                <a:spcPct val="80000"/>
              </a:lnSpc>
              <a:defRPr/>
            </a:pPr>
            <a:r>
              <a:rPr lang="ar-SA" sz="3600" dirty="0">
                <a:cs typeface="Mudir MT" pitchFamily="2" charset="-78"/>
              </a:rPr>
              <a:t>وعندما تمسك به المرأة أثناء </a:t>
            </a:r>
          </a:p>
          <a:p>
            <a:pPr eaLnBrk="1" hangingPunct="1">
              <a:lnSpc>
                <a:spcPct val="80000"/>
              </a:lnSpc>
              <a:defRPr/>
            </a:pPr>
            <a:r>
              <a:rPr lang="ar-SA" sz="3600" dirty="0">
                <a:cs typeface="Mudir MT" pitchFamily="2" charset="-78"/>
              </a:rPr>
              <a:t>الولادة فإنه يسهلها.</a:t>
            </a:r>
            <a:endParaRPr lang="en-US" sz="3600" dirty="0">
              <a:cs typeface="Mudir MT" pitchFamily="2" charset="-78"/>
            </a:endParaRPr>
          </a:p>
        </p:txBody>
      </p:sp>
    </p:spTree>
    <p:extLst>
      <p:ext uri="{BB962C8B-B14F-4D97-AF65-F5344CB8AC3E}">
        <p14:creationId xmlns:p14="http://schemas.microsoft.com/office/powerpoint/2010/main" val="2047138953"/>
      </p:ext>
    </p:extLst>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calcmode="lin" valueType="num">
                                      <p:cBhvr>
                                        <p:cTn id="7" dur="500" fill="hold"/>
                                        <p:tgtEl>
                                          <p:spTgt spid="205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05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055">
                                            <p:txEl>
                                              <p:pRg st="0" end="0"/>
                                            </p:txEl>
                                          </p:spTgt>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2055">
                                            <p:txEl>
                                              <p:pRg st="1" end="1"/>
                                            </p:txEl>
                                          </p:spTgt>
                                        </p:tgtEl>
                                        <p:attrNameLst>
                                          <p:attrName>style.visibility</p:attrName>
                                        </p:attrNameLst>
                                      </p:cBhvr>
                                      <p:to>
                                        <p:strVal val="visible"/>
                                      </p:to>
                                    </p:set>
                                    <p:anim calcmode="lin" valueType="num">
                                      <p:cBhvr>
                                        <p:cTn id="13" dur="500" fill="hold"/>
                                        <p:tgtEl>
                                          <p:spTgt spid="2055">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2055">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2055">
                                            <p:txEl>
                                              <p:pRg st="1" end="1"/>
                                            </p:tx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2055">
                                            <p:txEl>
                                              <p:pRg st="2" end="2"/>
                                            </p:txEl>
                                          </p:spTgt>
                                        </p:tgtEl>
                                        <p:attrNameLst>
                                          <p:attrName>style.visibility</p:attrName>
                                        </p:attrNameLst>
                                      </p:cBhvr>
                                      <p:to>
                                        <p:strVal val="visible"/>
                                      </p:to>
                                    </p:set>
                                    <p:anim calcmode="lin" valueType="num">
                                      <p:cBhvr>
                                        <p:cTn id="19" dur="500" fill="hold"/>
                                        <p:tgtEl>
                                          <p:spTgt spid="2055">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2055">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2055">
                                            <p:txEl>
                                              <p:pRg st="2" end="2"/>
                                            </p:txEl>
                                          </p:spTgt>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2055">
                                            <p:txEl>
                                              <p:pRg st="3" end="3"/>
                                            </p:txEl>
                                          </p:spTgt>
                                        </p:tgtEl>
                                        <p:attrNameLst>
                                          <p:attrName>style.visibility</p:attrName>
                                        </p:attrNameLst>
                                      </p:cBhvr>
                                      <p:to>
                                        <p:strVal val="visible"/>
                                      </p:to>
                                    </p:set>
                                    <p:anim calcmode="lin" valueType="num">
                                      <p:cBhvr>
                                        <p:cTn id="25" dur="500" fill="hold"/>
                                        <p:tgtEl>
                                          <p:spTgt spid="2055">
                                            <p:txEl>
                                              <p:pRg st="3" end="3"/>
                                            </p:txEl>
                                          </p:spTgt>
                                        </p:tgtEl>
                                        <p:attrNameLst>
                                          <p:attrName>ppt_w</p:attrName>
                                        </p:attrNameLst>
                                      </p:cBhvr>
                                      <p:tavLst>
                                        <p:tav tm="0">
                                          <p:val>
                                            <p:strVal val="#ppt_w*0.70"/>
                                          </p:val>
                                        </p:tav>
                                        <p:tav tm="100000">
                                          <p:val>
                                            <p:strVal val="#ppt_w"/>
                                          </p:val>
                                        </p:tav>
                                      </p:tavLst>
                                    </p:anim>
                                    <p:anim calcmode="lin" valueType="num">
                                      <p:cBhvr>
                                        <p:cTn id="26" dur="500" fill="hold"/>
                                        <p:tgtEl>
                                          <p:spTgt spid="2055">
                                            <p:txEl>
                                              <p:pRg st="3" end="3"/>
                                            </p:txEl>
                                          </p:spTgt>
                                        </p:tgtEl>
                                        <p:attrNameLst>
                                          <p:attrName>ppt_h</p:attrName>
                                        </p:attrNameLst>
                                      </p:cBhvr>
                                      <p:tavLst>
                                        <p:tav tm="0">
                                          <p:val>
                                            <p:strVal val="#ppt_h"/>
                                          </p:val>
                                        </p:tav>
                                        <p:tav tm="100000">
                                          <p:val>
                                            <p:strVal val="#ppt_h"/>
                                          </p:val>
                                        </p:tav>
                                      </p:tavLst>
                                    </p:anim>
                                    <p:animEffect transition="in" filter="fade">
                                      <p:cBhvr>
                                        <p:cTn id="27" dur="500"/>
                                        <p:tgtEl>
                                          <p:spTgt spid="2055">
                                            <p:txEl>
                                              <p:pRg st="3" end="3"/>
                                            </p:txEl>
                                          </p:spTgt>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2055">
                                            <p:txEl>
                                              <p:pRg st="4" end="4"/>
                                            </p:txEl>
                                          </p:spTgt>
                                        </p:tgtEl>
                                        <p:attrNameLst>
                                          <p:attrName>style.visibility</p:attrName>
                                        </p:attrNameLst>
                                      </p:cBhvr>
                                      <p:to>
                                        <p:strVal val="visible"/>
                                      </p:to>
                                    </p:set>
                                    <p:anim calcmode="lin" valueType="num">
                                      <p:cBhvr>
                                        <p:cTn id="31" dur="500" fill="hold"/>
                                        <p:tgtEl>
                                          <p:spTgt spid="2055">
                                            <p:txEl>
                                              <p:pRg st="4" end="4"/>
                                            </p:txEl>
                                          </p:spTgt>
                                        </p:tgtEl>
                                        <p:attrNameLst>
                                          <p:attrName>ppt_w</p:attrName>
                                        </p:attrNameLst>
                                      </p:cBhvr>
                                      <p:tavLst>
                                        <p:tav tm="0">
                                          <p:val>
                                            <p:strVal val="#ppt_w*0.70"/>
                                          </p:val>
                                        </p:tav>
                                        <p:tav tm="100000">
                                          <p:val>
                                            <p:strVal val="#ppt_w"/>
                                          </p:val>
                                        </p:tav>
                                      </p:tavLst>
                                    </p:anim>
                                    <p:anim calcmode="lin" valueType="num">
                                      <p:cBhvr>
                                        <p:cTn id="32" dur="500" fill="hold"/>
                                        <p:tgtEl>
                                          <p:spTgt spid="2055">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20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4" descr="CAXV73F4"/>
          <p:cNvPicPr>
            <a:picLocks noGrp="1" noChangeAspect="1" noChangeArrowheads="1"/>
          </p:cNvPicPr>
          <p:nvPr>
            <p:ph sz="half" idx="1"/>
          </p:nvPr>
        </p:nvPicPr>
        <p:blipFill>
          <a:blip r:embed="rId2"/>
          <a:srcRect/>
          <a:stretch>
            <a:fillRect/>
          </a:stretch>
        </p:blipFill>
        <p:spPr>
          <a:xfrm>
            <a:off x="0" y="4692650"/>
            <a:ext cx="2771775" cy="2165350"/>
          </a:xfrm>
          <a:noFill/>
          <a:ln/>
        </p:spPr>
      </p:pic>
      <p:pic>
        <p:nvPicPr>
          <p:cNvPr id="385031" name="Picture 7" descr="20018-7-CO--7636-_62x62"/>
          <p:cNvPicPr>
            <a:picLocks noGrp="1" noChangeAspect="1" noChangeArrowheads="1"/>
          </p:cNvPicPr>
          <p:nvPr>
            <p:ph sz="half" idx="2"/>
          </p:nvPr>
        </p:nvPicPr>
        <p:blipFill>
          <a:blip r:embed="rId3"/>
          <a:srcRect/>
          <a:stretch>
            <a:fillRect/>
          </a:stretch>
        </p:blipFill>
        <p:spPr>
          <a:xfrm>
            <a:off x="0" y="2133600"/>
            <a:ext cx="2555875" cy="2555875"/>
          </a:xfrm>
          <a:noFill/>
          <a:ln/>
        </p:spPr>
      </p:pic>
      <p:pic>
        <p:nvPicPr>
          <p:cNvPr id="385034" name="Picture 10" descr="ALX-7981-311-_62x62"/>
          <p:cNvPicPr>
            <a:picLocks noChangeAspect="1" noChangeArrowheads="1"/>
          </p:cNvPicPr>
          <p:nvPr/>
        </p:nvPicPr>
        <p:blipFill>
          <a:blip r:embed="rId4"/>
          <a:srcRect/>
          <a:stretch>
            <a:fillRect/>
          </a:stretch>
        </p:blipFill>
        <p:spPr bwMode="auto">
          <a:xfrm>
            <a:off x="2555875" y="1951038"/>
            <a:ext cx="2087563" cy="2087562"/>
          </a:xfrm>
          <a:prstGeom prst="rect">
            <a:avLst/>
          </a:prstGeom>
          <a:noFill/>
        </p:spPr>
      </p:pic>
      <p:sp>
        <p:nvSpPr>
          <p:cNvPr id="385041" name="Rectangle 17"/>
          <p:cNvSpPr>
            <a:spLocks noChangeArrowheads="1"/>
          </p:cNvSpPr>
          <p:nvPr/>
        </p:nvSpPr>
        <p:spPr bwMode="auto">
          <a:xfrm>
            <a:off x="4140200" y="549275"/>
            <a:ext cx="5003800" cy="6155531"/>
          </a:xfrm>
          <a:prstGeom prst="rect">
            <a:avLst/>
          </a:prstGeom>
          <a:noFill/>
          <a:ln w="9525">
            <a:noFill/>
            <a:miter lim="800000"/>
            <a:headEnd/>
            <a:tailEnd/>
          </a:ln>
          <a:effectLst/>
        </p:spPr>
        <p:txBody>
          <a:bodyPr>
            <a:spAutoFit/>
          </a:bodyPr>
          <a:lstStyle/>
          <a:p>
            <a:r>
              <a:rPr lang="ar-SA" sz="4000" dirty="0">
                <a:cs typeface="Mudir MT" pitchFamily="2" charset="-78"/>
              </a:rPr>
              <a:t>وأطلق اليونانيون على ذلك الحجر اسم الحجر العجيب أو الحجر </a:t>
            </a:r>
          </a:p>
          <a:p>
            <a:r>
              <a:rPr lang="ar-SA" sz="4000" dirty="0">
                <a:cs typeface="Mudir MT" pitchFamily="2" charset="-78"/>
              </a:rPr>
              <a:t>المعدني وسمي فيما بعد </a:t>
            </a:r>
          </a:p>
          <a:p>
            <a:r>
              <a:rPr lang="ar-SA" sz="4000" dirty="0">
                <a:cs typeface="Mudir MT" pitchFamily="2" charset="-78"/>
              </a:rPr>
              <a:t>باسم الحجر المغناطيسي</a:t>
            </a:r>
          </a:p>
          <a:p>
            <a:pPr>
              <a:lnSpc>
                <a:spcPct val="80000"/>
              </a:lnSpc>
              <a:defRPr/>
            </a:pPr>
            <a:r>
              <a:rPr lang="ar-SA" sz="4000" dirty="0">
                <a:cs typeface="Mudir MT" pitchFamily="2" charset="-78"/>
              </a:rPr>
              <a:t>أذاً هو حجر أسود من الأحجار الكريمة قادر على جذب الحديد وبعض المواد الأخرى كالنيكل والكوبالت </a:t>
            </a:r>
            <a:r>
              <a:rPr lang="ar-SA" sz="4000" dirty="0" err="1">
                <a:cs typeface="Mudir MT" pitchFamily="2" charset="-78"/>
              </a:rPr>
              <a:t>وخلائطها</a:t>
            </a:r>
            <a:r>
              <a:rPr lang="ar-SA" sz="4000" dirty="0">
                <a:cs typeface="Mudir MT" pitchFamily="2" charset="-78"/>
              </a:rPr>
              <a:t>, صيغته </a:t>
            </a:r>
          </a:p>
          <a:p>
            <a:pPr>
              <a:lnSpc>
                <a:spcPct val="80000"/>
              </a:lnSpc>
              <a:defRPr/>
            </a:pPr>
            <a:r>
              <a:rPr lang="ar-SA" sz="4000" dirty="0">
                <a:cs typeface="Mudir MT" pitchFamily="2" charset="-78"/>
              </a:rPr>
              <a:t>الكيميائية </a:t>
            </a:r>
            <a:r>
              <a:rPr lang="en-US" sz="4000" dirty="0">
                <a:cs typeface="Mudir MT" pitchFamily="2" charset="-78"/>
              </a:rPr>
              <a:t>(Fe3o4)</a:t>
            </a:r>
          </a:p>
        </p:txBody>
      </p:sp>
      <p:pic>
        <p:nvPicPr>
          <p:cNvPr id="385051" name="Picture 27" descr="CA177PKW"/>
          <p:cNvPicPr>
            <a:picLocks noChangeAspect="1" noChangeArrowheads="1"/>
          </p:cNvPicPr>
          <p:nvPr/>
        </p:nvPicPr>
        <p:blipFill>
          <a:blip r:embed="rId5"/>
          <a:srcRect/>
          <a:stretch>
            <a:fillRect/>
          </a:stretch>
        </p:blipFill>
        <p:spPr bwMode="auto">
          <a:xfrm>
            <a:off x="0" y="0"/>
            <a:ext cx="3744913" cy="2487613"/>
          </a:xfrm>
          <a:prstGeom prst="rect">
            <a:avLst/>
          </a:prstGeom>
          <a:noFill/>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p:txBody>
          <a:bodyPr/>
          <a:lstStyle/>
          <a:p>
            <a:endParaRPr lang="ar-SA"/>
          </a:p>
        </p:txBody>
      </p:sp>
      <p:sp>
        <p:nvSpPr>
          <p:cNvPr id="6" name="عنوان فرعي 5"/>
          <p:cNvSpPr>
            <a:spLocks noGrp="1"/>
          </p:cNvSpPr>
          <p:nvPr>
            <p:ph type="subTitle" idx="1"/>
          </p:nvPr>
        </p:nvSpPr>
        <p:spPr/>
        <p:txBody>
          <a:bodyPr/>
          <a:lstStyle/>
          <a:p>
            <a:endParaRPr lang="ar-SA"/>
          </a:p>
        </p:txBody>
      </p:sp>
      <p:pic>
        <p:nvPicPr>
          <p:cNvPr id="4" name="عنصر نائب للمحتوى 3" descr="تت.jpg"/>
          <p:cNvPicPr>
            <a:picLocks noGrp="1" noChangeAspect="1"/>
          </p:cNvPicPr>
          <p:nvPr>
            <p:ph idx="4294967295"/>
          </p:nvPr>
        </p:nvPicPr>
        <p:blipFill>
          <a:blip r:embed="rId3"/>
          <a:stretch>
            <a:fillRect/>
          </a:stretch>
        </p:blipFill>
        <p:spPr>
          <a:xfrm>
            <a:off x="0" y="24"/>
            <a:ext cx="9144000" cy="6858000"/>
          </a:xfrm>
        </p:spPr>
      </p:pic>
      <p:sp>
        <p:nvSpPr>
          <p:cNvPr id="9" name="سداسي 8"/>
          <p:cNvSpPr/>
          <p:nvPr/>
        </p:nvSpPr>
        <p:spPr>
          <a:xfrm>
            <a:off x="3428992" y="571480"/>
            <a:ext cx="5572164" cy="2786082"/>
          </a:xfrm>
          <a:prstGeom prst="hexagon">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تعود تسمية المغناطيس  إلى مقاطعة  </a:t>
            </a:r>
            <a:r>
              <a:rPr lang="ar-SA" sz="32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مغنيسيا</a:t>
            </a:r>
            <a:r>
              <a:rPr lang="ar-SA"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 في أسيا الصغرى بالقرب من تركيا  حيث اكتشفت هذه الحجارة المغناطيسية  لأول مره هناك</a:t>
            </a:r>
          </a:p>
        </p:txBody>
      </p:sp>
      <p:sp>
        <p:nvSpPr>
          <p:cNvPr id="10" name="سهم إلى اليمين 9"/>
          <p:cNvSpPr/>
          <p:nvPr/>
        </p:nvSpPr>
        <p:spPr>
          <a:xfrm>
            <a:off x="357158" y="1071546"/>
            <a:ext cx="3143272" cy="1785950"/>
          </a:xfrm>
          <a:prstGeom prst="righ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t>الربط بالجغرافيا </a:t>
            </a:r>
          </a:p>
        </p:txBody>
      </p:sp>
    </p:spTree>
  </p:cSld>
  <p:clrMapOvr>
    <a:masterClrMapping/>
  </p:clrMapOvr>
  <p:transition spd="me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w6w_200505201629065997abc5f0fb.gif"/>
          <p:cNvPicPr>
            <a:picLocks noGrp="1" noChangeAspect="1"/>
          </p:cNvPicPr>
          <p:nvPr>
            <p:ph idx="4294967295"/>
          </p:nvPr>
        </p:nvPicPr>
        <p:blipFill>
          <a:blip r:embed="rId2"/>
          <a:stretch>
            <a:fillRect/>
          </a:stretch>
        </p:blipFill>
        <p:spPr>
          <a:xfrm>
            <a:off x="1285875" y="3186113"/>
            <a:ext cx="7858125" cy="1352550"/>
          </a:xfrm>
        </p:spPr>
      </p:pic>
      <p:sp>
        <p:nvSpPr>
          <p:cNvPr id="5" name="مستطيل 4"/>
          <p:cNvSpPr/>
          <p:nvPr/>
        </p:nvSpPr>
        <p:spPr>
          <a:xfrm>
            <a:off x="349529" y="2357430"/>
            <a:ext cx="844494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cap="none" spc="0" dirty="0">
                <a:ln/>
                <a:solidFill>
                  <a:schemeClr val="accent3"/>
                </a:solidFill>
                <a:effectLst/>
              </a:rPr>
              <a:t>الموضوع : </a:t>
            </a:r>
            <a:r>
              <a:rPr lang="ar-SA" sz="5400" b="1" cap="none" spc="0" dirty="0" err="1">
                <a:ln/>
                <a:solidFill>
                  <a:schemeClr val="accent3"/>
                </a:solidFill>
                <a:effectLst/>
              </a:rPr>
              <a:t>المغانط</a:t>
            </a:r>
            <a:r>
              <a:rPr lang="ar-SA" sz="5400" b="1" cap="none" spc="0" dirty="0">
                <a:ln/>
                <a:solidFill>
                  <a:schemeClr val="accent3"/>
                </a:solidFill>
                <a:effectLst/>
              </a:rPr>
              <a:t> الدائمة والمؤقتة </a:t>
            </a:r>
          </a:p>
        </p:txBody>
      </p:sp>
      <p:sp>
        <p:nvSpPr>
          <p:cNvPr id="6" name="مستطيل 5"/>
          <p:cNvSpPr/>
          <p:nvPr/>
        </p:nvSpPr>
        <p:spPr>
          <a:xfrm>
            <a:off x="1571604" y="71414"/>
            <a:ext cx="6715172" cy="1928826"/>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rgbClr val="FF0000"/>
                </a:solidFill>
              </a:rPr>
              <a:t>اليوم : </a:t>
            </a:r>
            <a:r>
              <a:rPr lang="ar-SA" sz="2400" b="1" dirty="0"/>
              <a:t>الأثنين                </a:t>
            </a:r>
            <a:r>
              <a:rPr lang="ar-SA" sz="2400" b="1" dirty="0">
                <a:solidFill>
                  <a:srgbClr val="FF0000"/>
                </a:solidFill>
              </a:rPr>
              <a:t>الحصة :</a:t>
            </a:r>
            <a:r>
              <a:rPr lang="ar-SA" sz="2400" b="1" dirty="0"/>
              <a:t> الثانية   </a:t>
            </a:r>
          </a:p>
          <a:p>
            <a:r>
              <a:rPr lang="ar-SA" sz="2400" b="1" dirty="0">
                <a:solidFill>
                  <a:srgbClr val="FF0000"/>
                </a:solidFill>
              </a:rPr>
              <a:t>   التاريخ</a:t>
            </a:r>
            <a:r>
              <a:rPr lang="ar-SA" sz="2400" b="1" dirty="0"/>
              <a:t>    27/ 2 / 1440   </a:t>
            </a:r>
            <a:r>
              <a:rPr lang="ar-SA" sz="2400" b="1" dirty="0">
                <a:solidFill>
                  <a:srgbClr val="FF0000"/>
                </a:solidFill>
              </a:rPr>
              <a:t>الفصل :</a:t>
            </a:r>
            <a:r>
              <a:rPr lang="ar-SA" sz="2400" b="1" dirty="0"/>
              <a:t> ثالث ثانوي علمي</a:t>
            </a:r>
          </a:p>
        </p:txBody>
      </p:sp>
      <p:pic>
        <p:nvPicPr>
          <p:cNvPr id="1026" name="Picture 2" descr="C:\Users\Welcome\Desktop\images.png"/>
          <p:cNvPicPr>
            <a:picLocks noChangeAspect="1" noChangeArrowheads="1"/>
          </p:cNvPicPr>
          <p:nvPr/>
        </p:nvPicPr>
        <p:blipFill>
          <a:blip r:embed="rId3"/>
          <a:srcRect/>
          <a:stretch>
            <a:fillRect/>
          </a:stretch>
        </p:blipFill>
        <p:spPr bwMode="auto">
          <a:xfrm rot="5400000">
            <a:off x="859341" y="1142772"/>
            <a:ext cx="1346231" cy="1171575"/>
          </a:xfrm>
          <a:prstGeom prst="rect">
            <a:avLst/>
          </a:prstGeom>
          <a:noFill/>
        </p:spPr>
      </p:pic>
      <p:sp>
        <p:nvSpPr>
          <p:cNvPr id="2" name="مربع نص 1">
            <a:extLst>
              <a:ext uri="{FF2B5EF4-FFF2-40B4-BE49-F238E27FC236}">
                <a16:creationId xmlns:a16="http://schemas.microsoft.com/office/drawing/2014/main" id="{8B378349-4A4C-4E72-A48E-F5EB6F7BE5E2}"/>
              </a:ext>
            </a:extLst>
          </p:cNvPr>
          <p:cNvSpPr txBox="1"/>
          <p:nvPr/>
        </p:nvSpPr>
        <p:spPr>
          <a:xfrm>
            <a:off x="755576" y="4293096"/>
            <a:ext cx="7920880" cy="1569660"/>
          </a:xfrm>
          <a:prstGeom prst="rect">
            <a:avLst/>
          </a:prstGeom>
          <a:noFill/>
        </p:spPr>
        <p:txBody>
          <a:bodyPr wrap="square" rtlCol="1">
            <a:spAutoFit/>
          </a:bodyPr>
          <a:lstStyle/>
          <a:p>
            <a:r>
              <a:rPr lang="ar-SA" sz="2400" b="1" dirty="0"/>
              <a:t>الأهداف </a:t>
            </a:r>
          </a:p>
          <a:p>
            <a:r>
              <a:rPr lang="ar-SA" sz="2400" b="1" dirty="0"/>
              <a:t>1 / تصف خصائص المغناطيس ومنشأ المغناطيسية في المواد </a:t>
            </a:r>
          </a:p>
          <a:p>
            <a:endParaRPr lang="ar-SA" sz="2400" b="1" dirty="0"/>
          </a:p>
          <a:p>
            <a:r>
              <a:rPr lang="ar-SA" sz="2400" b="1" dirty="0"/>
              <a:t>2/ تقارن بين المجالات المغناطيسية المختلفة </a:t>
            </a:r>
          </a:p>
        </p:txBody>
      </p:sp>
    </p:spTree>
  </p:cSld>
  <p:clrMapOvr>
    <a:masterClrMapping/>
  </p:clrMapOvr>
  <p:transition spd="med" advClick="0" advTm="6000"/>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1" anchor="ctr"/>
      <a:lstStyle>
        <a:defPPr algn="ctr">
          <a:defRPr b="1" dirty="0" smtClean="0"/>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Words>673</Words>
  <Application>Microsoft Office PowerPoint</Application>
  <PresentationFormat>عرض على الشاشة (4:3)</PresentationFormat>
  <Paragraphs>113</Paragraphs>
  <Slides>36</Slides>
  <Notes>1</Notes>
  <HiddenSlides>0</HiddenSlides>
  <MMClips>3</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36</vt:i4>
      </vt:variant>
    </vt:vector>
  </HeadingPairs>
  <TitlesOfParts>
    <vt:vector size="45" baseType="lpstr">
      <vt:lpstr>Agency FB</vt:lpstr>
      <vt:lpstr>Aldhabi</vt:lpstr>
      <vt:lpstr>Arial</vt:lpstr>
      <vt:lpstr>Calibri</vt:lpstr>
      <vt:lpstr>Constantia</vt:lpstr>
      <vt:lpstr>Impact</vt:lpstr>
      <vt:lpstr>Wide Latin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المفردات</vt:lpstr>
      <vt:lpstr>  الرابط العجيب بين الصور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عللي /المغناطيس عندما يلامس مسماراً يصبح هذا المسمار مغناطيساً ؟ لان المغناطيس يسبب تحفيزاً للمسمارليصبح مستقطباً</vt:lpstr>
      <vt:lpstr>عللي /المغناطيس عندما يلامس مسماراً يصبح هذا المسمار مغناطيساً ؟ لان المغناطيس يسبب تحفيزاً للمسمارليصبح مستقطباً</vt:lpstr>
      <vt:lpstr>عرض تقديمي في PowerPoint</vt:lpstr>
      <vt:lpstr>عرض تقديمي في PowerPoint</vt:lpstr>
      <vt:lpstr>عرض تقديمي في PowerPoint</vt:lpstr>
      <vt:lpstr>عرض تقديمي في PowerPoint</vt:lpstr>
      <vt:lpstr>تقويم ختامي للدرس </vt:lpstr>
      <vt:lpstr>عرض تقديمي في PowerPoint</vt:lpstr>
      <vt:lpstr>عرض تقديمي في PowerPoint</vt:lpstr>
      <vt:lpstr>عرض تقديمي في PowerPoint</vt:lpstr>
      <vt:lpstr>عرض تقديمي في PowerPoint</vt:lpstr>
    </vt:vector>
  </TitlesOfParts>
  <Company>3A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Customer</dc:creator>
  <cp:lastModifiedBy>رموسي rr</cp:lastModifiedBy>
  <cp:revision>61</cp:revision>
  <dcterms:created xsi:type="dcterms:W3CDTF">2014-11-02T13:57:43Z</dcterms:created>
  <dcterms:modified xsi:type="dcterms:W3CDTF">2019-01-08T08:19:59Z</dcterms:modified>
</cp:coreProperties>
</file>