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0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1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2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3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14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5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16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17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18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19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20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21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22.xml" ContentType="application/vnd.openxmlformats-officedocument.presentationml.notesSl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23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24.xml" ContentType="application/vnd.openxmlformats-officedocument.presentationml.notesSl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25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26.xml" ContentType="application/vnd.openxmlformats-officedocument.presentationml.notesSlid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notesSlides/notesSlide27.xml" ContentType="application/vnd.openxmlformats-officedocument.presentationml.notesSlide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notesSlides/notesSlide28.xml" ContentType="application/vnd.openxmlformats-officedocument.presentationml.notesSlide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notesSlides/notesSlide29.xml" ContentType="application/vnd.openxmlformats-officedocument.presentationml.notesSlide+xml"/>
  <Override PartName="/ppt/tags/tag54.xml" ContentType="application/vnd.openxmlformats-officedocument.presentationml.tags+xml"/>
  <Override PartName="/ppt/notesSlides/notesSlide30.xml" ContentType="application/vnd.openxmlformats-officedocument.presentationml.notesSlide+xml"/>
  <Override PartName="/ppt/tags/tag55.xml" ContentType="application/vnd.openxmlformats-officedocument.presentationml.tags+xml"/>
  <Override PartName="/ppt/notesSlides/notesSlide31.xml" ContentType="application/vnd.openxmlformats-officedocument.presentationml.notesSlide+xml"/>
  <Override PartName="/ppt/tags/tag56.xml" ContentType="application/vnd.openxmlformats-officedocument.presentationml.tags+xml"/>
  <Override PartName="/ppt/notesSlides/notesSlide32.xml" ContentType="application/vnd.openxmlformats-officedocument.presentationml.notesSlide+xml"/>
  <Override PartName="/ppt/tags/tag57.xml" ContentType="application/vnd.openxmlformats-officedocument.presentationml.tags+xml"/>
  <Override PartName="/ppt/notesSlides/notesSlide33.xml" ContentType="application/vnd.openxmlformats-officedocument.presentationml.notesSlide+xml"/>
  <Override PartName="/ppt/tags/tag58.xml" ContentType="application/vnd.openxmlformats-officedocument.presentationml.tags+xml"/>
  <Override PartName="/ppt/notesSlides/notesSlide34.xml" ContentType="application/vnd.openxmlformats-officedocument.presentationml.notesSlide+xml"/>
  <Override PartName="/ppt/tags/tag59.xml" ContentType="application/vnd.openxmlformats-officedocument.presentationml.tags+xml"/>
  <Override PartName="/ppt/notesSlides/notesSlide35.xml" ContentType="application/vnd.openxmlformats-officedocument.presentationml.notesSlide+xml"/>
  <Override PartName="/ppt/tags/tag60.xml" ContentType="application/vnd.openxmlformats-officedocument.presentationml.tag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57" r:id="rId1"/>
  </p:sldMasterIdLst>
  <p:notesMasterIdLst>
    <p:notesMasterId r:id="rId39"/>
  </p:notesMasterIdLst>
  <p:handoutMasterIdLst>
    <p:handoutMasterId r:id="rId40"/>
  </p:handoutMasterIdLst>
  <p:sldIdLst>
    <p:sldId id="256" r:id="rId2"/>
    <p:sldId id="283" r:id="rId3"/>
    <p:sldId id="260" r:id="rId4"/>
    <p:sldId id="284" r:id="rId5"/>
    <p:sldId id="301" r:id="rId6"/>
    <p:sldId id="285" r:id="rId7"/>
    <p:sldId id="330" r:id="rId8"/>
    <p:sldId id="351" r:id="rId9"/>
    <p:sldId id="352" r:id="rId10"/>
    <p:sldId id="266" r:id="rId11"/>
    <p:sldId id="354" r:id="rId12"/>
    <p:sldId id="279" r:id="rId13"/>
    <p:sldId id="317" r:id="rId14"/>
    <p:sldId id="355" r:id="rId15"/>
    <p:sldId id="356" r:id="rId16"/>
    <p:sldId id="357" r:id="rId17"/>
    <p:sldId id="313" r:id="rId18"/>
    <p:sldId id="331" r:id="rId19"/>
    <p:sldId id="358" r:id="rId20"/>
    <p:sldId id="321" r:id="rId21"/>
    <p:sldId id="318" r:id="rId22"/>
    <p:sldId id="350" r:id="rId23"/>
    <p:sldId id="337" r:id="rId24"/>
    <p:sldId id="339" r:id="rId25"/>
    <p:sldId id="359" r:id="rId26"/>
    <p:sldId id="323" r:id="rId27"/>
    <p:sldId id="360" r:id="rId28"/>
    <p:sldId id="322" r:id="rId29"/>
    <p:sldId id="361" r:id="rId30"/>
    <p:sldId id="324" r:id="rId31"/>
    <p:sldId id="362" r:id="rId32"/>
    <p:sldId id="363" r:id="rId33"/>
    <p:sldId id="326" r:id="rId34"/>
    <p:sldId id="364" r:id="rId35"/>
    <p:sldId id="295" r:id="rId36"/>
    <p:sldId id="328" r:id="rId37"/>
    <p:sldId id="300" r:id="rId38"/>
  </p:sldIdLst>
  <p:sldSz cx="13355638" cy="6858000"/>
  <p:notesSz cx="6858000" cy="9144000"/>
  <p:embeddedFontLst>
    <p:embeddedFont>
      <p:font typeface="等线" panose="02010600030101010101" pitchFamily="2" charset="-122"/>
      <p:regular r:id="rId41"/>
      <p:bold r:id="rId42"/>
    </p:embeddedFont>
    <p:embeddedFont>
      <p:font typeface="等线 Light" panose="02010600030101010101" pitchFamily="2" charset="-122"/>
      <p:regular r:id="rId43"/>
    </p:embeddedFont>
    <p:embeddedFont>
      <p:font typeface="(A) Arslan Wessam A" panose="03020402040406030203" pitchFamily="66" charset="-78"/>
      <p:regular r:id="rId44"/>
    </p:embeddedFont>
    <p:embeddedFont>
      <p:font typeface="Alnaseeb" panose="00000500000000000000" pitchFamily="50" charset="-78"/>
      <p:regular r:id="rId45"/>
    </p:embeddedFont>
    <p:embeddedFont>
      <p:font typeface="Calibri" panose="020F0502020204030204" pitchFamily="34" charset="0"/>
      <p:regular r:id="rId46"/>
      <p:bold r:id="rId47"/>
    </p:embeddedFont>
    <p:embeddedFont>
      <p:font typeface="Calibri Light" panose="020F0302020204030204" pitchFamily="34" charset="0"/>
      <p:regular r:id="rId4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سجى النهدي" initials="سجى" lastIdx="5" clrIdx="0">
    <p:extLst>
      <p:ext uri="{19B8F6BF-5375-455C-9EA6-DF929625EA0E}">
        <p15:presenceInfo xmlns:p15="http://schemas.microsoft.com/office/powerpoint/2012/main" userId="S::s6326868@mkhg.moe.gov.sa::6d2d19a0-e8b1-41d6-a95c-e56b569ce79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658C"/>
    <a:srgbClr val="1C75BC"/>
    <a:srgbClr val="F3EC18"/>
    <a:srgbClr val="DAB77B"/>
    <a:srgbClr val="FFFDE9"/>
    <a:srgbClr val="FCFDFB"/>
    <a:srgbClr val="5A6B93"/>
    <a:srgbClr val="9DAA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4" autoAdjust="0"/>
    <p:restoredTop sz="87963" autoAdjust="0"/>
  </p:normalViewPr>
  <p:slideViewPr>
    <p:cSldViewPr snapToGrid="0" showGuides="1">
      <p:cViewPr>
        <p:scale>
          <a:sx n="59" d="100"/>
          <a:sy n="59" d="100"/>
        </p:scale>
        <p:origin x="80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font" Target="fonts/font5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2024/2/3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681936-0126-4B19-827D-FC14AB6022AE}" type="datetimeFigureOut">
              <a:rPr lang="zh-CN" altLang="en-US" smtClean="0"/>
              <a:t>2024/2/3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143000"/>
            <a:ext cx="60071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D4F23A-B445-4766-B800-5CA2484B172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8340E-284D-4609-BFEA-E676E0F486E7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8340E-284D-4609-BFEA-E676E0F486E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26884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8340E-284D-4609-BFEA-E676E0F486E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9426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8340E-284D-4609-BFEA-E676E0F486E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20654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8340E-284D-4609-BFEA-E676E0F486E7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338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8340E-284D-4609-BFEA-E676E0F486E7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75452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42594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78328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0778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41921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8340E-284D-4609-BFEA-E676E0F486E7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11769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61291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03035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43546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85528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21127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8340E-284D-4609-BFEA-E676E0F486E7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22421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8340E-284D-4609-BFEA-E676E0F486E7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87076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90150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48206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8340E-284D-4609-BFEA-E676E0F486E7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39829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8340E-284D-4609-BFEA-E676E0F486E7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822893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8340E-284D-4609-BFEA-E676E0F486E7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01385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8340E-284D-4609-BFEA-E676E0F486E7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05332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8340E-284D-4609-BFEA-E676E0F486E7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53883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8340E-284D-4609-BFEA-E676E0F486E7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977363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8340E-284D-4609-BFEA-E676E0F486E7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381186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18862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9279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36232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8477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04505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52133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9423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69455" y="1122363"/>
            <a:ext cx="1001672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9455" y="3602038"/>
            <a:ext cx="1001672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537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097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57629" y="365125"/>
            <a:ext cx="2879809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8200" y="365125"/>
            <a:ext cx="8472483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0086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7" b="12744"/>
          <a:stretch>
            <a:fillRect/>
          </a:stretch>
        </p:blipFill>
        <p:spPr>
          <a:xfrm>
            <a:off x="-1" y="0"/>
            <a:ext cx="1335564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" t="11686" r="595" b="12410"/>
          <a:stretch>
            <a:fillRect/>
          </a:stretch>
        </p:blipFill>
        <p:spPr>
          <a:xfrm>
            <a:off x="-2" y="0"/>
            <a:ext cx="1335564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335564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161" y="243464"/>
            <a:ext cx="10557316" cy="637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527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638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44" y="1709739"/>
            <a:ext cx="1151923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44" y="4589464"/>
            <a:ext cx="1151923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371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8200" y="1825625"/>
            <a:ext cx="5676146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1292" y="1825625"/>
            <a:ext cx="5676146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933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9940" y="365126"/>
            <a:ext cx="11519238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9940" y="1681163"/>
            <a:ext cx="565006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9940" y="2505075"/>
            <a:ext cx="5650060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61292" y="1681163"/>
            <a:ext cx="567788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61292" y="2505075"/>
            <a:ext cx="5677886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582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996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054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9940" y="457200"/>
            <a:ext cx="4307541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7886" y="987426"/>
            <a:ext cx="676129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9940" y="2057400"/>
            <a:ext cx="430754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697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9940" y="457200"/>
            <a:ext cx="4307541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77886" y="987426"/>
            <a:ext cx="6761292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9940" y="2057400"/>
            <a:ext cx="430754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724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8200" y="365126"/>
            <a:ext cx="115192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200" y="1825625"/>
            <a:ext cx="1151923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8200" y="6356351"/>
            <a:ext cx="3005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24055" y="6356351"/>
            <a:ext cx="4507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32419" y="6356351"/>
            <a:ext cx="3005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id="{86508873-B343-4AED-8410-DC9894A15E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7" b="12744"/>
          <a:stretch>
            <a:fillRect/>
          </a:stretch>
        </p:blipFill>
        <p:spPr>
          <a:xfrm>
            <a:off x="-1" y="0"/>
            <a:ext cx="13355640" cy="6858000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3DC1D7A7-9E39-40EA-9B02-801C866558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" t="11686" r="595" b="12410"/>
          <a:stretch>
            <a:fillRect/>
          </a:stretch>
        </p:blipFill>
        <p:spPr>
          <a:xfrm>
            <a:off x="-2" y="0"/>
            <a:ext cx="13355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921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12" Type="http://schemas.openxmlformats.org/officeDocument/2006/relationships/image" Target="../media/image29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openxmlformats.org/officeDocument/2006/relationships/image" Target="../media/image24.pn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12" Type="http://schemas.openxmlformats.org/officeDocument/2006/relationships/image" Target="../media/image30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openxmlformats.org/officeDocument/2006/relationships/image" Target="../media/image24.pn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25.png"/><Relationship Id="rId11" Type="http://schemas.openxmlformats.org/officeDocument/2006/relationships/image" Target="../media/image38.png"/><Relationship Id="rId5" Type="http://schemas.openxmlformats.org/officeDocument/2006/relationships/image" Target="../media/image24.png"/><Relationship Id="rId10" Type="http://schemas.openxmlformats.org/officeDocument/2006/relationships/image" Target="../media/image37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25.png"/><Relationship Id="rId11" Type="http://schemas.openxmlformats.org/officeDocument/2006/relationships/image" Target="../media/image37.png"/><Relationship Id="rId5" Type="http://schemas.openxmlformats.org/officeDocument/2006/relationships/image" Target="../media/image24.png"/><Relationship Id="rId10" Type="http://schemas.openxmlformats.org/officeDocument/2006/relationships/image" Target="../media/image39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40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15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45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drive.google.com/file/d/1wn_zwpqegVqe-ahpYtRKHsW-JhjAzjUu/view" TargetMode="Externa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47.pn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15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15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image" Target="../media/image25.png"/><Relationship Id="rId11" Type="http://schemas.openxmlformats.org/officeDocument/2006/relationships/image" Target="../media/image53.png"/><Relationship Id="rId5" Type="http://schemas.openxmlformats.org/officeDocument/2006/relationships/image" Target="../media/image24.png"/><Relationship Id="rId10" Type="http://schemas.openxmlformats.org/officeDocument/2006/relationships/image" Target="../media/image52.png"/><Relationship Id="rId4" Type="http://schemas.openxmlformats.org/officeDocument/2006/relationships/notesSlide" Target="../notesSlides/notesSlide26.xml"/><Relationship Id="rId9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55.png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57.png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57.png"/><Relationship Id="rId4" Type="http://schemas.openxmlformats.org/officeDocument/2006/relationships/notesSlide" Target="../notesSlides/notesSlide29.xml"/><Relationship Id="rId9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15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4.xml"/><Relationship Id="rId6" Type="http://schemas.openxmlformats.org/officeDocument/2006/relationships/image" Target="../media/image58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15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5.xml"/><Relationship Id="rId6" Type="http://schemas.openxmlformats.org/officeDocument/2006/relationships/image" Target="../media/image58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15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6.xml"/><Relationship Id="rId6" Type="http://schemas.openxmlformats.org/officeDocument/2006/relationships/image" Target="../media/image58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15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7.xml"/><Relationship Id="rId6" Type="http://schemas.openxmlformats.org/officeDocument/2006/relationships/image" Target="../media/image58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15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8.xml"/><Relationship Id="rId6" Type="http://schemas.openxmlformats.org/officeDocument/2006/relationships/image" Target="../media/image58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15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9.xml"/><Relationship Id="rId6" Type="http://schemas.openxmlformats.org/officeDocument/2006/relationships/image" Target="../media/image62.png"/><Relationship Id="rId5" Type="http://schemas.openxmlformats.org/officeDocument/2006/relationships/image" Target="../media/image25.png"/><Relationship Id="rId10" Type="http://schemas.openxmlformats.org/officeDocument/2006/relationships/image" Target="../media/image65.png"/><Relationship Id="rId4" Type="http://schemas.openxmlformats.org/officeDocument/2006/relationships/image" Target="../media/image24.png"/><Relationship Id="rId9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0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15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3.xml"/><Relationship Id="rId7" Type="http://schemas.openxmlformats.org/officeDocument/2006/relationships/image" Target="../media/image1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5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drive.google.com/file/d/1VBCE0xkTaKR49Lm246u_DcI5O_BpsBBE/view" TargetMode="Externa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C9797813-2242-4F7E-9FD5-7C2426750E46}"/>
              </a:ext>
            </a:extLst>
          </p:cNvPr>
          <p:cNvSpPr txBox="1"/>
          <p:nvPr/>
        </p:nvSpPr>
        <p:spPr>
          <a:xfrm>
            <a:off x="2344374" y="2506645"/>
            <a:ext cx="8595451" cy="2123658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66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شبه المنحرف </a:t>
            </a:r>
          </a:p>
          <a:p>
            <a:pPr algn="ctr"/>
            <a:r>
              <a:rPr lang="ar-SA" sz="66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و شكل الطائرة الورقية </a:t>
            </a:r>
            <a:endParaRPr lang="en-AE" sz="66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صورة 3" descr="صورة تحتوي على الرسومات, تصميم الجرافيك, التصميم, شعار&#10;&#10;تم إنشاء الوصف تلقائياً">
            <a:extLst>
              <a:ext uri="{FF2B5EF4-FFF2-40B4-BE49-F238E27FC236}">
                <a16:creationId xmlns:a16="http://schemas.microsoft.com/office/drawing/2014/main" id="{BEF4BEC2-5891-4DFF-83FB-300849A749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345"/>
            <a:ext cx="1724191" cy="1332605"/>
          </a:xfrm>
          <a:prstGeom prst="rect">
            <a:avLst/>
          </a:prstGeom>
        </p:spPr>
      </p:pic>
      <p:pic>
        <p:nvPicPr>
          <p:cNvPr id="11" name="صورة 10" descr="صورة تحتوي على نص, الخط, الرسومات, التصميم&#10;&#10;تم إنشاء الوصف تلقائياً">
            <a:extLst>
              <a:ext uri="{FF2B5EF4-FFF2-40B4-BE49-F238E27FC236}">
                <a16:creationId xmlns:a16="http://schemas.microsoft.com/office/drawing/2014/main" id="{689D5BAE-39EA-4D87-A470-17F72E935C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3024" y="0"/>
            <a:ext cx="1532614" cy="16363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fade/>
      </p:transition>
    </mc:Choice>
    <mc:Fallback xmlns="">
      <p:transition spd="slow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589B46D0-2C4A-4096-8639-B107E1F786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945" y="145488"/>
            <a:ext cx="1725318" cy="134123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2D064BB-D0E5-450B-B99E-00A4258253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19313" y="-829"/>
            <a:ext cx="1536325" cy="1633870"/>
          </a:xfrm>
          <a:prstGeom prst="rect">
            <a:avLst/>
          </a:prstGeom>
        </p:spPr>
      </p:pic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0E5B0C52-D0E0-4AC3-B6CD-9EF826AD5C45}"/>
              </a:ext>
            </a:extLst>
          </p:cNvPr>
          <p:cNvGrpSpPr/>
          <p:nvPr/>
        </p:nvGrpSpPr>
        <p:grpSpPr>
          <a:xfrm>
            <a:off x="11819313" y="1941382"/>
            <a:ext cx="1402072" cy="778245"/>
            <a:chOff x="9988761" y="1510312"/>
            <a:chExt cx="2188565" cy="858133"/>
          </a:xfrm>
        </p:grpSpPr>
        <p:sp>
          <p:nvSpPr>
            <p:cNvPr id="28" name="MH_Other_1">
              <a:extLst>
                <a:ext uri="{FF2B5EF4-FFF2-40B4-BE49-F238E27FC236}">
                  <a16:creationId xmlns:a16="http://schemas.microsoft.com/office/drawing/2014/main" id="{354AD2A9-3602-4DCB-A975-A91E146519D5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9988763" y="1510312"/>
              <a:ext cx="1558977" cy="858133"/>
            </a:xfrm>
            <a:custGeom>
              <a:avLst/>
              <a:gdLst>
                <a:gd name="connsiteX0" fmla="*/ 28344 w 509451"/>
                <a:gd name="connsiteY0" fmla="*/ 0 h 459661"/>
                <a:gd name="connsiteX1" fmla="*/ 481107 w 509451"/>
                <a:gd name="connsiteY1" fmla="*/ 0 h 459661"/>
                <a:gd name="connsiteX2" fmla="*/ 509451 w 509451"/>
                <a:gd name="connsiteY2" fmla="*/ 28344 h 459661"/>
                <a:gd name="connsiteX3" fmla="*/ 509451 w 509451"/>
                <a:gd name="connsiteY3" fmla="*/ 332765 h 459661"/>
                <a:gd name="connsiteX4" fmla="*/ 481107 w 509451"/>
                <a:gd name="connsiteY4" fmla="*/ 361109 h 459661"/>
                <a:gd name="connsiteX5" fmla="*/ 313285 w 509451"/>
                <a:gd name="connsiteY5" fmla="*/ 361109 h 459661"/>
                <a:gd name="connsiteX6" fmla="*/ 256124 w 509451"/>
                <a:gd name="connsiteY6" fmla="*/ 459661 h 459661"/>
                <a:gd name="connsiteX7" fmla="*/ 198964 w 509451"/>
                <a:gd name="connsiteY7" fmla="*/ 361109 h 459661"/>
                <a:gd name="connsiteX8" fmla="*/ 28344 w 509451"/>
                <a:gd name="connsiteY8" fmla="*/ 361109 h 459661"/>
                <a:gd name="connsiteX9" fmla="*/ 0 w 509451"/>
                <a:gd name="connsiteY9" fmla="*/ 332765 h 459661"/>
                <a:gd name="connsiteX10" fmla="*/ 0 w 509451"/>
                <a:gd name="connsiteY10" fmla="*/ 28344 h 459661"/>
                <a:gd name="connsiteX11" fmla="*/ 28344 w 509451"/>
                <a:gd name="connsiteY11" fmla="*/ 0 h 45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9451" h="459661">
                  <a:moveTo>
                    <a:pt x="28344" y="0"/>
                  </a:moveTo>
                  <a:lnTo>
                    <a:pt x="481107" y="0"/>
                  </a:lnTo>
                  <a:cubicBezTo>
                    <a:pt x="496761" y="0"/>
                    <a:pt x="509451" y="12690"/>
                    <a:pt x="509451" y="28344"/>
                  </a:cubicBezTo>
                  <a:lnTo>
                    <a:pt x="509451" y="332765"/>
                  </a:lnTo>
                  <a:cubicBezTo>
                    <a:pt x="509451" y="348419"/>
                    <a:pt x="496761" y="361109"/>
                    <a:pt x="481107" y="361109"/>
                  </a:cubicBezTo>
                  <a:lnTo>
                    <a:pt x="313285" y="361109"/>
                  </a:lnTo>
                  <a:lnTo>
                    <a:pt x="256124" y="459661"/>
                  </a:lnTo>
                  <a:lnTo>
                    <a:pt x="198964" y="361109"/>
                  </a:lnTo>
                  <a:lnTo>
                    <a:pt x="28344" y="361109"/>
                  </a:lnTo>
                  <a:cubicBezTo>
                    <a:pt x="12690" y="361109"/>
                    <a:pt x="0" y="348419"/>
                    <a:pt x="0" y="332765"/>
                  </a:cubicBezTo>
                  <a:lnTo>
                    <a:pt x="0" y="28344"/>
                  </a:lnTo>
                  <a:cubicBezTo>
                    <a:pt x="0" y="12690"/>
                    <a:pt x="12690" y="0"/>
                    <a:pt x="28344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18308" anchor="ctr">
              <a:normAutofit/>
            </a:bodyPr>
            <a:lstStyle/>
            <a:p>
              <a:pPr algn="ctr">
                <a:defRPr/>
              </a:pPr>
              <a:endParaRPr lang="zh-CN" altLang="en-US" sz="2191" dirty="0">
                <a:solidFill>
                  <a:srgbClr val="FFFFFF"/>
                </a:solidFill>
              </a:endParaRPr>
            </a:p>
          </p:txBody>
        </p:sp>
        <p:sp>
          <p:nvSpPr>
            <p:cNvPr id="29" name="مربع نص 28">
              <a:extLst>
                <a:ext uri="{FF2B5EF4-FFF2-40B4-BE49-F238E27FC236}">
                  <a16:creationId xmlns:a16="http://schemas.microsoft.com/office/drawing/2014/main" id="{7F48C4B3-4E9D-491B-9E63-AE4D55727BBE}"/>
                </a:ext>
              </a:extLst>
            </p:cNvPr>
            <p:cNvSpPr txBox="1"/>
            <p:nvPr/>
          </p:nvSpPr>
          <p:spPr>
            <a:xfrm>
              <a:off x="9988761" y="1510312"/>
              <a:ext cx="2188565" cy="64480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مثال1</a:t>
              </a:r>
            </a:p>
          </p:txBody>
        </p:sp>
      </p:grp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00F084D7-860F-408A-A3D2-D7E1851B7F8B}"/>
              </a:ext>
            </a:extLst>
          </p:cNvPr>
          <p:cNvGrpSpPr/>
          <p:nvPr/>
        </p:nvGrpSpPr>
        <p:grpSpPr>
          <a:xfrm>
            <a:off x="2840735" y="505488"/>
            <a:ext cx="7674167" cy="707886"/>
            <a:chOff x="7356528" y="231961"/>
            <a:chExt cx="5505222" cy="707886"/>
          </a:xfrm>
        </p:grpSpPr>
        <p:pic>
          <p:nvPicPr>
            <p:cNvPr id="17" name="图片 19">
              <a:extLst>
                <a:ext uri="{FF2B5EF4-FFF2-40B4-BE49-F238E27FC236}">
                  <a16:creationId xmlns:a16="http://schemas.microsoft.com/office/drawing/2014/main" id="{71CFF057-AD05-4E5A-A484-5493EA971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12322899" y="307231"/>
              <a:ext cx="538851" cy="557346"/>
            </a:xfrm>
            <a:prstGeom prst="rect">
              <a:avLst/>
            </a:prstGeom>
          </p:spPr>
        </p:pic>
        <p:sp>
          <p:nvSpPr>
            <p:cNvPr id="20" name="مربع نص 19">
              <a:extLst>
                <a:ext uri="{FF2B5EF4-FFF2-40B4-BE49-F238E27FC236}">
                  <a16:creationId xmlns:a16="http://schemas.microsoft.com/office/drawing/2014/main" id="{84766D53-5DC8-4F18-A209-0EBE1DEEF0B0}"/>
                </a:ext>
              </a:extLst>
            </p:cNvPr>
            <p:cNvSpPr txBox="1"/>
            <p:nvPr/>
          </p:nvSpPr>
          <p:spPr>
            <a:xfrm>
              <a:off x="7405500" y="231961"/>
              <a:ext cx="4945134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شبه المنحرف و شكل الطائرة الورقية </a:t>
              </a:r>
            </a:p>
          </p:txBody>
        </p:sp>
        <p:pic>
          <p:nvPicPr>
            <p:cNvPr id="21" name="图片 19">
              <a:extLst>
                <a:ext uri="{FF2B5EF4-FFF2-40B4-BE49-F238E27FC236}">
                  <a16:creationId xmlns:a16="http://schemas.microsoft.com/office/drawing/2014/main" id="{AF9E82DA-BFD3-45BB-A0E1-34B85ABCF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56528" y="307231"/>
              <a:ext cx="538851" cy="557346"/>
            </a:xfrm>
            <a:prstGeom prst="rect">
              <a:avLst/>
            </a:prstGeom>
          </p:spPr>
        </p:pic>
      </p:grpSp>
      <p:pic>
        <p:nvPicPr>
          <p:cNvPr id="3" name="صورة 2" descr="صورة تحتوي على نص, لقطة شاشة, دائرة, الخط&#10;&#10;تم إنشاء الوصف تلقائياً">
            <a:extLst>
              <a:ext uri="{FF2B5EF4-FFF2-40B4-BE49-F238E27FC236}">
                <a16:creationId xmlns:a16="http://schemas.microsoft.com/office/drawing/2014/main" id="{1626573D-9A00-4232-A0D5-ACE262FD218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6" b="59022"/>
          <a:stretch/>
        </p:blipFill>
        <p:spPr>
          <a:xfrm>
            <a:off x="5158666" y="1729258"/>
            <a:ext cx="6660647" cy="1375512"/>
          </a:xfrm>
          <a:prstGeom prst="rect">
            <a:avLst/>
          </a:prstGeom>
        </p:spPr>
      </p:pic>
      <p:pic>
        <p:nvPicPr>
          <p:cNvPr id="23" name="صورة 22" descr="صورة تحتوي على نص, لقطة شاشة, دائرة, الخط&#10;&#10;تم إنشاء الوصف تلقائياً">
            <a:extLst>
              <a:ext uri="{FF2B5EF4-FFF2-40B4-BE49-F238E27FC236}">
                <a16:creationId xmlns:a16="http://schemas.microsoft.com/office/drawing/2014/main" id="{6FD5016A-98B0-4807-9451-D753802296F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78" t="44733" r="946" b="5459"/>
          <a:stretch/>
        </p:blipFill>
        <p:spPr>
          <a:xfrm>
            <a:off x="7704337" y="3013168"/>
            <a:ext cx="5113713" cy="1671904"/>
          </a:xfrm>
          <a:prstGeom prst="rect">
            <a:avLst/>
          </a:prstGeom>
        </p:spPr>
      </p:pic>
      <p:pic>
        <p:nvPicPr>
          <p:cNvPr id="24" name="صورة 23" descr="صورة تحتوي على نص, لقطة شاشة, دائرة, الخط&#10;&#10;تم إنشاء الوصف تلقائياً">
            <a:extLst>
              <a:ext uri="{FF2B5EF4-FFF2-40B4-BE49-F238E27FC236}">
                <a16:creationId xmlns:a16="http://schemas.microsoft.com/office/drawing/2014/main" id="{813E08E8-5702-40D2-A4F6-0A8CC0B9C71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54" t="96363" r="78012" b="-1597"/>
          <a:stretch/>
        </p:blipFill>
        <p:spPr>
          <a:xfrm>
            <a:off x="1199737" y="5000443"/>
            <a:ext cx="2866077" cy="175714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A1CD7196-0363-4577-B2B2-B18D98E8B4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7588" y="2578517"/>
            <a:ext cx="4151999" cy="3143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7D6FC3E3-473A-4892-BF2F-33835A14130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01104" y="2952223"/>
            <a:ext cx="388484" cy="476777"/>
          </a:xfrm>
          <a:prstGeom prst="rect">
            <a:avLst/>
          </a:prstGeom>
        </p:spPr>
      </p:pic>
      <p:pic>
        <p:nvPicPr>
          <p:cNvPr id="12" name="صورة 11" descr="صورة تحتوي على نص, الخط, لقطة شاشة&#10;&#10;تم إنشاء الوصف تلقائياً">
            <a:extLst>
              <a:ext uri="{FF2B5EF4-FFF2-40B4-BE49-F238E27FC236}">
                <a16:creationId xmlns:a16="http://schemas.microsoft.com/office/drawing/2014/main" id="{75C6A555-5CAF-4CDF-94E3-7C87DF2C935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776" y="4685072"/>
            <a:ext cx="7241573" cy="207372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589B46D0-2C4A-4096-8639-B107E1F786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945" y="145488"/>
            <a:ext cx="1725318" cy="134123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2D064BB-D0E5-450B-B99E-00A4258253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19313" y="-829"/>
            <a:ext cx="1536325" cy="1633870"/>
          </a:xfrm>
          <a:prstGeom prst="rect">
            <a:avLst/>
          </a:prstGeom>
        </p:spPr>
      </p:pic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0E5B0C52-D0E0-4AC3-B6CD-9EF826AD5C45}"/>
              </a:ext>
            </a:extLst>
          </p:cNvPr>
          <p:cNvGrpSpPr/>
          <p:nvPr/>
        </p:nvGrpSpPr>
        <p:grpSpPr>
          <a:xfrm>
            <a:off x="11819313" y="2354983"/>
            <a:ext cx="1402072" cy="778245"/>
            <a:chOff x="9988761" y="1510312"/>
            <a:chExt cx="2188565" cy="858133"/>
          </a:xfrm>
        </p:grpSpPr>
        <p:sp>
          <p:nvSpPr>
            <p:cNvPr id="28" name="MH_Other_1">
              <a:extLst>
                <a:ext uri="{FF2B5EF4-FFF2-40B4-BE49-F238E27FC236}">
                  <a16:creationId xmlns:a16="http://schemas.microsoft.com/office/drawing/2014/main" id="{354AD2A9-3602-4DCB-A975-A91E146519D5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9988763" y="1510312"/>
              <a:ext cx="1558977" cy="858133"/>
            </a:xfrm>
            <a:custGeom>
              <a:avLst/>
              <a:gdLst>
                <a:gd name="connsiteX0" fmla="*/ 28344 w 509451"/>
                <a:gd name="connsiteY0" fmla="*/ 0 h 459661"/>
                <a:gd name="connsiteX1" fmla="*/ 481107 w 509451"/>
                <a:gd name="connsiteY1" fmla="*/ 0 h 459661"/>
                <a:gd name="connsiteX2" fmla="*/ 509451 w 509451"/>
                <a:gd name="connsiteY2" fmla="*/ 28344 h 459661"/>
                <a:gd name="connsiteX3" fmla="*/ 509451 w 509451"/>
                <a:gd name="connsiteY3" fmla="*/ 332765 h 459661"/>
                <a:gd name="connsiteX4" fmla="*/ 481107 w 509451"/>
                <a:gd name="connsiteY4" fmla="*/ 361109 h 459661"/>
                <a:gd name="connsiteX5" fmla="*/ 313285 w 509451"/>
                <a:gd name="connsiteY5" fmla="*/ 361109 h 459661"/>
                <a:gd name="connsiteX6" fmla="*/ 256124 w 509451"/>
                <a:gd name="connsiteY6" fmla="*/ 459661 h 459661"/>
                <a:gd name="connsiteX7" fmla="*/ 198964 w 509451"/>
                <a:gd name="connsiteY7" fmla="*/ 361109 h 459661"/>
                <a:gd name="connsiteX8" fmla="*/ 28344 w 509451"/>
                <a:gd name="connsiteY8" fmla="*/ 361109 h 459661"/>
                <a:gd name="connsiteX9" fmla="*/ 0 w 509451"/>
                <a:gd name="connsiteY9" fmla="*/ 332765 h 459661"/>
                <a:gd name="connsiteX10" fmla="*/ 0 w 509451"/>
                <a:gd name="connsiteY10" fmla="*/ 28344 h 459661"/>
                <a:gd name="connsiteX11" fmla="*/ 28344 w 509451"/>
                <a:gd name="connsiteY11" fmla="*/ 0 h 45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9451" h="459661">
                  <a:moveTo>
                    <a:pt x="28344" y="0"/>
                  </a:moveTo>
                  <a:lnTo>
                    <a:pt x="481107" y="0"/>
                  </a:lnTo>
                  <a:cubicBezTo>
                    <a:pt x="496761" y="0"/>
                    <a:pt x="509451" y="12690"/>
                    <a:pt x="509451" y="28344"/>
                  </a:cubicBezTo>
                  <a:lnTo>
                    <a:pt x="509451" y="332765"/>
                  </a:lnTo>
                  <a:cubicBezTo>
                    <a:pt x="509451" y="348419"/>
                    <a:pt x="496761" y="361109"/>
                    <a:pt x="481107" y="361109"/>
                  </a:cubicBezTo>
                  <a:lnTo>
                    <a:pt x="313285" y="361109"/>
                  </a:lnTo>
                  <a:lnTo>
                    <a:pt x="256124" y="459661"/>
                  </a:lnTo>
                  <a:lnTo>
                    <a:pt x="198964" y="361109"/>
                  </a:lnTo>
                  <a:lnTo>
                    <a:pt x="28344" y="361109"/>
                  </a:lnTo>
                  <a:cubicBezTo>
                    <a:pt x="12690" y="361109"/>
                    <a:pt x="0" y="348419"/>
                    <a:pt x="0" y="332765"/>
                  </a:cubicBezTo>
                  <a:lnTo>
                    <a:pt x="0" y="28344"/>
                  </a:lnTo>
                  <a:cubicBezTo>
                    <a:pt x="0" y="12690"/>
                    <a:pt x="12690" y="0"/>
                    <a:pt x="28344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18308" anchor="ctr">
              <a:normAutofit/>
            </a:bodyPr>
            <a:lstStyle/>
            <a:p>
              <a:pPr algn="ctr">
                <a:defRPr/>
              </a:pPr>
              <a:endParaRPr lang="zh-CN" altLang="en-US" sz="2191" dirty="0">
                <a:solidFill>
                  <a:srgbClr val="FFFFFF"/>
                </a:solidFill>
              </a:endParaRPr>
            </a:p>
          </p:txBody>
        </p:sp>
        <p:sp>
          <p:nvSpPr>
            <p:cNvPr id="29" name="مربع نص 28">
              <a:extLst>
                <a:ext uri="{FF2B5EF4-FFF2-40B4-BE49-F238E27FC236}">
                  <a16:creationId xmlns:a16="http://schemas.microsoft.com/office/drawing/2014/main" id="{7F48C4B3-4E9D-491B-9E63-AE4D55727BBE}"/>
                </a:ext>
              </a:extLst>
            </p:cNvPr>
            <p:cNvSpPr txBox="1"/>
            <p:nvPr/>
          </p:nvSpPr>
          <p:spPr>
            <a:xfrm>
              <a:off x="9988761" y="1510312"/>
              <a:ext cx="2188565" cy="64480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مثال1</a:t>
              </a:r>
            </a:p>
          </p:txBody>
        </p:sp>
      </p:grp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00F084D7-860F-408A-A3D2-D7E1851B7F8B}"/>
              </a:ext>
            </a:extLst>
          </p:cNvPr>
          <p:cNvGrpSpPr/>
          <p:nvPr/>
        </p:nvGrpSpPr>
        <p:grpSpPr>
          <a:xfrm>
            <a:off x="2840735" y="505488"/>
            <a:ext cx="7674167" cy="707886"/>
            <a:chOff x="7356528" y="231961"/>
            <a:chExt cx="5505222" cy="707886"/>
          </a:xfrm>
        </p:grpSpPr>
        <p:pic>
          <p:nvPicPr>
            <p:cNvPr id="17" name="图片 19">
              <a:extLst>
                <a:ext uri="{FF2B5EF4-FFF2-40B4-BE49-F238E27FC236}">
                  <a16:creationId xmlns:a16="http://schemas.microsoft.com/office/drawing/2014/main" id="{71CFF057-AD05-4E5A-A484-5493EA971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12322899" y="307231"/>
              <a:ext cx="538851" cy="557346"/>
            </a:xfrm>
            <a:prstGeom prst="rect">
              <a:avLst/>
            </a:prstGeom>
          </p:spPr>
        </p:pic>
        <p:sp>
          <p:nvSpPr>
            <p:cNvPr id="20" name="مربع نص 19">
              <a:extLst>
                <a:ext uri="{FF2B5EF4-FFF2-40B4-BE49-F238E27FC236}">
                  <a16:creationId xmlns:a16="http://schemas.microsoft.com/office/drawing/2014/main" id="{84766D53-5DC8-4F18-A209-0EBE1DEEF0B0}"/>
                </a:ext>
              </a:extLst>
            </p:cNvPr>
            <p:cNvSpPr txBox="1"/>
            <p:nvPr/>
          </p:nvSpPr>
          <p:spPr>
            <a:xfrm>
              <a:off x="7405500" y="231961"/>
              <a:ext cx="4945134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شبه المنحرف و شكل الطائرة الورقية </a:t>
              </a:r>
            </a:p>
          </p:txBody>
        </p:sp>
        <p:pic>
          <p:nvPicPr>
            <p:cNvPr id="21" name="图片 19">
              <a:extLst>
                <a:ext uri="{FF2B5EF4-FFF2-40B4-BE49-F238E27FC236}">
                  <a16:creationId xmlns:a16="http://schemas.microsoft.com/office/drawing/2014/main" id="{AF9E82DA-BFD3-45BB-A0E1-34B85ABCF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56528" y="307231"/>
              <a:ext cx="538851" cy="557346"/>
            </a:xfrm>
            <a:prstGeom prst="rect">
              <a:avLst/>
            </a:prstGeom>
          </p:spPr>
        </p:pic>
      </p:grpSp>
      <p:pic>
        <p:nvPicPr>
          <p:cNvPr id="3" name="صورة 2" descr="صورة تحتوي على نص, لقطة شاشة, دائرة, الخط&#10;&#10;تم إنشاء الوصف تلقائياً">
            <a:extLst>
              <a:ext uri="{FF2B5EF4-FFF2-40B4-BE49-F238E27FC236}">
                <a16:creationId xmlns:a16="http://schemas.microsoft.com/office/drawing/2014/main" id="{1626573D-9A00-4232-A0D5-ACE262FD218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6" b="59022"/>
          <a:stretch/>
        </p:blipFill>
        <p:spPr>
          <a:xfrm>
            <a:off x="5158666" y="2124743"/>
            <a:ext cx="6660647" cy="1375512"/>
          </a:xfrm>
          <a:prstGeom prst="rect">
            <a:avLst/>
          </a:prstGeom>
        </p:spPr>
      </p:pic>
      <p:pic>
        <p:nvPicPr>
          <p:cNvPr id="24" name="صورة 23" descr="صورة تحتوي على نص, لقطة شاشة, دائرة, الخط&#10;&#10;تم إنشاء الوصف تلقائياً">
            <a:extLst>
              <a:ext uri="{FF2B5EF4-FFF2-40B4-BE49-F238E27FC236}">
                <a16:creationId xmlns:a16="http://schemas.microsoft.com/office/drawing/2014/main" id="{813E08E8-5702-40D2-A4F6-0A8CC0B9C71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54" t="96363" r="78012" b="-1597"/>
          <a:stretch/>
        </p:blipFill>
        <p:spPr>
          <a:xfrm>
            <a:off x="1199737" y="5000443"/>
            <a:ext cx="2866077" cy="175714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A1CD7196-0363-4577-B2B2-B18D98E8B4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3491" y="2647370"/>
            <a:ext cx="4151999" cy="3143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7D6FC3E3-473A-4892-BF2F-33835A14130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01104" y="2952223"/>
            <a:ext cx="388484" cy="476777"/>
          </a:xfrm>
          <a:prstGeom prst="rect">
            <a:avLst/>
          </a:prstGeom>
        </p:spPr>
      </p:pic>
      <p:pic>
        <p:nvPicPr>
          <p:cNvPr id="4" name="صورة 3" descr="صورة تحتوي على نص, لقطة شاشة, الخط&#10;&#10;تم إنشاء الوصف تلقائياً">
            <a:extLst>
              <a:ext uri="{FF2B5EF4-FFF2-40B4-BE49-F238E27FC236}">
                <a16:creationId xmlns:a16="http://schemas.microsoft.com/office/drawing/2014/main" id="{FD44FE93-74E2-4D27-AAAC-7B921AB3EE3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549" y="3500255"/>
            <a:ext cx="7543800" cy="30003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535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921D836-CA6F-4D16-A617-7F375FD946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02104"/>
            <a:ext cx="1725318" cy="1341236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8BA3D46-7377-4F22-92F2-7054BEBF80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19313" y="22490"/>
            <a:ext cx="1536325" cy="1633870"/>
          </a:xfrm>
          <a:prstGeom prst="rect">
            <a:avLst/>
          </a:prstGeom>
        </p:spPr>
      </p:pic>
      <p:grpSp>
        <p:nvGrpSpPr>
          <p:cNvPr id="43" name="مجموعة 42">
            <a:extLst>
              <a:ext uri="{FF2B5EF4-FFF2-40B4-BE49-F238E27FC236}">
                <a16:creationId xmlns:a16="http://schemas.microsoft.com/office/drawing/2014/main" id="{44CF773E-60BD-43B8-A8AE-B82077068D20}"/>
              </a:ext>
            </a:extLst>
          </p:cNvPr>
          <p:cNvGrpSpPr/>
          <p:nvPr/>
        </p:nvGrpSpPr>
        <p:grpSpPr>
          <a:xfrm>
            <a:off x="11910936" y="2366518"/>
            <a:ext cx="1536325" cy="776357"/>
            <a:chOff x="9892578" y="1510312"/>
            <a:chExt cx="2188565" cy="858133"/>
          </a:xfrm>
        </p:grpSpPr>
        <p:sp>
          <p:nvSpPr>
            <p:cNvPr id="44" name="MH_Other_1">
              <a:extLst>
                <a:ext uri="{FF2B5EF4-FFF2-40B4-BE49-F238E27FC236}">
                  <a16:creationId xmlns:a16="http://schemas.microsoft.com/office/drawing/2014/main" id="{868F591F-7D30-4F4A-AD23-5E949825583D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9988763" y="1510312"/>
              <a:ext cx="1558977" cy="858133"/>
            </a:xfrm>
            <a:custGeom>
              <a:avLst/>
              <a:gdLst>
                <a:gd name="connsiteX0" fmla="*/ 28344 w 509451"/>
                <a:gd name="connsiteY0" fmla="*/ 0 h 459661"/>
                <a:gd name="connsiteX1" fmla="*/ 481107 w 509451"/>
                <a:gd name="connsiteY1" fmla="*/ 0 h 459661"/>
                <a:gd name="connsiteX2" fmla="*/ 509451 w 509451"/>
                <a:gd name="connsiteY2" fmla="*/ 28344 h 459661"/>
                <a:gd name="connsiteX3" fmla="*/ 509451 w 509451"/>
                <a:gd name="connsiteY3" fmla="*/ 332765 h 459661"/>
                <a:gd name="connsiteX4" fmla="*/ 481107 w 509451"/>
                <a:gd name="connsiteY4" fmla="*/ 361109 h 459661"/>
                <a:gd name="connsiteX5" fmla="*/ 313285 w 509451"/>
                <a:gd name="connsiteY5" fmla="*/ 361109 h 459661"/>
                <a:gd name="connsiteX6" fmla="*/ 256124 w 509451"/>
                <a:gd name="connsiteY6" fmla="*/ 459661 h 459661"/>
                <a:gd name="connsiteX7" fmla="*/ 198964 w 509451"/>
                <a:gd name="connsiteY7" fmla="*/ 361109 h 459661"/>
                <a:gd name="connsiteX8" fmla="*/ 28344 w 509451"/>
                <a:gd name="connsiteY8" fmla="*/ 361109 h 459661"/>
                <a:gd name="connsiteX9" fmla="*/ 0 w 509451"/>
                <a:gd name="connsiteY9" fmla="*/ 332765 h 459661"/>
                <a:gd name="connsiteX10" fmla="*/ 0 w 509451"/>
                <a:gd name="connsiteY10" fmla="*/ 28344 h 459661"/>
                <a:gd name="connsiteX11" fmla="*/ 28344 w 509451"/>
                <a:gd name="connsiteY11" fmla="*/ 0 h 45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9451" h="459661">
                  <a:moveTo>
                    <a:pt x="28344" y="0"/>
                  </a:moveTo>
                  <a:lnTo>
                    <a:pt x="481107" y="0"/>
                  </a:lnTo>
                  <a:cubicBezTo>
                    <a:pt x="496761" y="0"/>
                    <a:pt x="509451" y="12690"/>
                    <a:pt x="509451" y="28344"/>
                  </a:cubicBezTo>
                  <a:lnTo>
                    <a:pt x="509451" y="332765"/>
                  </a:lnTo>
                  <a:cubicBezTo>
                    <a:pt x="509451" y="348419"/>
                    <a:pt x="496761" y="361109"/>
                    <a:pt x="481107" y="361109"/>
                  </a:cubicBezTo>
                  <a:lnTo>
                    <a:pt x="313285" y="361109"/>
                  </a:lnTo>
                  <a:lnTo>
                    <a:pt x="256124" y="459661"/>
                  </a:lnTo>
                  <a:lnTo>
                    <a:pt x="198964" y="361109"/>
                  </a:lnTo>
                  <a:lnTo>
                    <a:pt x="28344" y="361109"/>
                  </a:lnTo>
                  <a:cubicBezTo>
                    <a:pt x="12690" y="361109"/>
                    <a:pt x="0" y="348419"/>
                    <a:pt x="0" y="332765"/>
                  </a:cubicBezTo>
                  <a:lnTo>
                    <a:pt x="0" y="28344"/>
                  </a:lnTo>
                  <a:cubicBezTo>
                    <a:pt x="0" y="12690"/>
                    <a:pt x="12690" y="0"/>
                    <a:pt x="28344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18308" anchor="ctr">
              <a:normAutofit/>
            </a:bodyPr>
            <a:lstStyle/>
            <a:p>
              <a:pPr algn="ctr">
                <a:defRPr/>
              </a:pPr>
              <a:endParaRPr lang="zh-CN" altLang="en-US" sz="2191" dirty="0">
                <a:solidFill>
                  <a:srgbClr val="FFFFFF"/>
                </a:solidFill>
              </a:endParaRPr>
            </a:p>
          </p:txBody>
        </p:sp>
        <p:sp>
          <p:nvSpPr>
            <p:cNvPr id="45" name="مربع نص 44">
              <a:extLst>
                <a:ext uri="{FF2B5EF4-FFF2-40B4-BE49-F238E27FC236}">
                  <a16:creationId xmlns:a16="http://schemas.microsoft.com/office/drawing/2014/main" id="{C2614430-CCA5-46ED-95F6-3E5232FDCB2B}"/>
                </a:ext>
              </a:extLst>
            </p:cNvPr>
            <p:cNvSpPr txBox="1"/>
            <p:nvPr/>
          </p:nvSpPr>
          <p:spPr>
            <a:xfrm>
              <a:off x="9892578" y="1529624"/>
              <a:ext cx="2188565" cy="64637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تحقق1</a:t>
              </a:r>
            </a:p>
          </p:txBody>
        </p:sp>
      </p:grp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8D3E831B-2FE6-4AD8-9D65-131568592467}"/>
              </a:ext>
            </a:extLst>
          </p:cNvPr>
          <p:cNvGrpSpPr/>
          <p:nvPr/>
        </p:nvGrpSpPr>
        <p:grpSpPr>
          <a:xfrm>
            <a:off x="2840735" y="505488"/>
            <a:ext cx="7674167" cy="707886"/>
            <a:chOff x="7356528" y="231961"/>
            <a:chExt cx="5505222" cy="707886"/>
          </a:xfrm>
        </p:grpSpPr>
        <p:pic>
          <p:nvPicPr>
            <p:cNvPr id="16" name="图片 19">
              <a:extLst>
                <a:ext uri="{FF2B5EF4-FFF2-40B4-BE49-F238E27FC236}">
                  <a16:creationId xmlns:a16="http://schemas.microsoft.com/office/drawing/2014/main" id="{3A222D59-4EB5-452E-8ACA-DB2680033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12322899" y="307231"/>
              <a:ext cx="538851" cy="557346"/>
            </a:xfrm>
            <a:prstGeom prst="rect">
              <a:avLst/>
            </a:prstGeom>
          </p:spPr>
        </p:pic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B57A22F1-B49C-4465-B00F-B7CC9F03839B}"/>
                </a:ext>
              </a:extLst>
            </p:cNvPr>
            <p:cNvSpPr txBox="1"/>
            <p:nvPr/>
          </p:nvSpPr>
          <p:spPr>
            <a:xfrm>
              <a:off x="7405500" y="231961"/>
              <a:ext cx="4945134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شبه المنحرف و شكل الطائرة الورقية </a:t>
              </a:r>
            </a:p>
          </p:txBody>
        </p:sp>
        <p:pic>
          <p:nvPicPr>
            <p:cNvPr id="22" name="图片 19">
              <a:extLst>
                <a:ext uri="{FF2B5EF4-FFF2-40B4-BE49-F238E27FC236}">
                  <a16:creationId xmlns:a16="http://schemas.microsoft.com/office/drawing/2014/main" id="{B303E58D-4230-456D-BEC6-539D92CEE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56528" y="307231"/>
              <a:ext cx="538851" cy="557346"/>
            </a:xfrm>
            <a:prstGeom prst="rect">
              <a:avLst/>
            </a:prstGeom>
          </p:spPr>
        </p:pic>
      </p:grpSp>
      <p:pic>
        <p:nvPicPr>
          <p:cNvPr id="6" name="صورة 5" descr="صورة تحتوي على نص, لقطة شاشة, الخط, خط&#10;&#10;تم إنشاء الوصف تلقائياً">
            <a:extLst>
              <a:ext uri="{FF2B5EF4-FFF2-40B4-BE49-F238E27FC236}">
                <a16:creationId xmlns:a16="http://schemas.microsoft.com/office/drawing/2014/main" id="{16CA8AF6-3970-40C3-8F0B-7D0354086F9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0" b="24113"/>
          <a:stretch/>
        </p:blipFill>
        <p:spPr>
          <a:xfrm>
            <a:off x="6642100" y="1731630"/>
            <a:ext cx="5536860" cy="2154011"/>
          </a:xfrm>
          <a:prstGeom prst="rect">
            <a:avLst/>
          </a:prstGeom>
        </p:spPr>
      </p:pic>
      <p:pic>
        <p:nvPicPr>
          <p:cNvPr id="24" name="صورة 23" descr="صورة تحتوي على نص, لقطة شاشة, الخط, خط&#10;&#10;تم إنشاء الوصف تلقائياً">
            <a:extLst>
              <a:ext uri="{FF2B5EF4-FFF2-40B4-BE49-F238E27FC236}">
                <a16:creationId xmlns:a16="http://schemas.microsoft.com/office/drawing/2014/main" id="{41F98111-6849-4E78-A3C8-C62BB5D0E6E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86" t="72094" r="401" b="-47981"/>
          <a:stretch/>
        </p:blipFill>
        <p:spPr>
          <a:xfrm>
            <a:off x="10720102" y="3715126"/>
            <a:ext cx="2381669" cy="2542157"/>
          </a:xfrm>
          <a:prstGeom prst="rect">
            <a:avLst/>
          </a:prstGeom>
        </p:spPr>
      </p:pic>
      <p:pic>
        <p:nvPicPr>
          <p:cNvPr id="25" name="صورة 24" descr="صورة تحتوي على نص, لقطة شاشة, الخط, خط&#10;&#10;تم إنشاء الوصف تلقائياً">
            <a:extLst>
              <a:ext uri="{FF2B5EF4-FFF2-40B4-BE49-F238E27FC236}">
                <a16:creationId xmlns:a16="http://schemas.microsoft.com/office/drawing/2014/main" id="{9A9A1482-BA32-4D4A-B111-96739A342D0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40" t="79771" r="31747" b="2511"/>
          <a:stretch/>
        </p:blipFill>
        <p:spPr>
          <a:xfrm>
            <a:off x="10720102" y="4976860"/>
            <a:ext cx="2381669" cy="593526"/>
          </a:xfrm>
          <a:prstGeom prst="rect">
            <a:avLst/>
          </a:prstGeom>
        </p:spPr>
      </p:pic>
      <p:pic>
        <p:nvPicPr>
          <p:cNvPr id="26" name="صورة 25" descr="صورة تحتوي على نص, لقطة شاشة, الخط, خط&#10;&#10;تم إنشاء الوصف تلقائياً">
            <a:extLst>
              <a:ext uri="{FF2B5EF4-FFF2-40B4-BE49-F238E27FC236}">
                <a16:creationId xmlns:a16="http://schemas.microsoft.com/office/drawing/2014/main" id="{7DE8F4F2-64FB-41D2-8C3A-CBCDF75124F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7" t="79219" r="72901" b="4973"/>
          <a:stretch/>
        </p:blipFill>
        <p:spPr>
          <a:xfrm>
            <a:off x="11473823" y="5992508"/>
            <a:ext cx="1126408" cy="52955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F1D677D8-FCB0-4B99-A8A2-A7D9499886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1143" y="2754696"/>
            <a:ext cx="5144218" cy="2686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589B46D0-2C4A-4096-8639-B107E1F786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945" y="145488"/>
            <a:ext cx="1725318" cy="134123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2D064BB-D0E5-450B-B99E-00A4258253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19313" y="-829"/>
            <a:ext cx="1536325" cy="1633870"/>
          </a:xfrm>
          <a:prstGeom prst="rect">
            <a:avLst/>
          </a:prstGeom>
        </p:spPr>
      </p:pic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0E5B0C52-D0E0-4AC3-B6CD-9EF826AD5C45}"/>
              </a:ext>
            </a:extLst>
          </p:cNvPr>
          <p:cNvGrpSpPr/>
          <p:nvPr/>
        </p:nvGrpSpPr>
        <p:grpSpPr>
          <a:xfrm>
            <a:off x="12132288" y="2005354"/>
            <a:ext cx="1402072" cy="778245"/>
            <a:chOff x="9988761" y="1510312"/>
            <a:chExt cx="2188565" cy="858133"/>
          </a:xfrm>
        </p:grpSpPr>
        <p:sp>
          <p:nvSpPr>
            <p:cNvPr id="28" name="MH_Other_1">
              <a:extLst>
                <a:ext uri="{FF2B5EF4-FFF2-40B4-BE49-F238E27FC236}">
                  <a16:creationId xmlns:a16="http://schemas.microsoft.com/office/drawing/2014/main" id="{354AD2A9-3602-4DCB-A975-A91E146519D5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9988763" y="1510312"/>
              <a:ext cx="1558977" cy="858133"/>
            </a:xfrm>
            <a:custGeom>
              <a:avLst/>
              <a:gdLst>
                <a:gd name="connsiteX0" fmla="*/ 28344 w 509451"/>
                <a:gd name="connsiteY0" fmla="*/ 0 h 459661"/>
                <a:gd name="connsiteX1" fmla="*/ 481107 w 509451"/>
                <a:gd name="connsiteY1" fmla="*/ 0 h 459661"/>
                <a:gd name="connsiteX2" fmla="*/ 509451 w 509451"/>
                <a:gd name="connsiteY2" fmla="*/ 28344 h 459661"/>
                <a:gd name="connsiteX3" fmla="*/ 509451 w 509451"/>
                <a:gd name="connsiteY3" fmla="*/ 332765 h 459661"/>
                <a:gd name="connsiteX4" fmla="*/ 481107 w 509451"/>
                <a:gd name="connsiteY4" fmla="*/ 361109 h 459661"/>
                <a:gd name="connsiteX5" fmla="*/ 313285 w 509451"/>
                <a:gd name="connsiteY5" fmla="*/ 361109 h 459661"/>
                <a:gd name="connsiteX6" fmla="*/ 256124 w 509451"/>
                <a:gd name="connsiteY6" fmla="*/ 459661 h 459661"/>
                <a:gd name="connsiteX7" fmla="*/ 198964 w 509451"/>
                <a:gd name="connsiteY7" fmla="*/ 361109 h 459661"/>
                <a:gd name="connsiteX8" fmla="*/ 28344 w 509451"/>
                <a:gd name="connsiteY8" fmla="*/ 361109 h 459661"/>
                <a:gd name="connsiteX9" fmla="*/ 0 w 509451"/>
                <a:gd name="connsiteY9" fmla="*/ 332765 h 459661"/>
                <a:gd name="connsiteX10" fmla="*/ 0 w 509451"/>
                <a:gd name="connsiteY10" fmla="*/ 28344 h 459661"/>
                <a:gd name="connsiteX11" fmla="*/ 28344 w 509451"/>
                <a:gd name="connsiteY11" fmla="*/ 0 h 45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9451" h="459661">
                  <a:moveTo>
                    <a:pt x="28344" y="0"/>
                  </a:moveTo>
                  <a:lnTo>
                    <a:pt x="481107" y="0"/>
                  </a:lnTo>
                  <a:cubicBezTo>
                    <a:pt x="496761" y="0"/>
                    <a:pt x="509451" y="12690"/>
                    <a:pt x="509451" y="28344"/>
                  </a:cubicBezTo>
                  <a:lnTo>
                    <a:pt x="509451" y="332765"/>
                  </a:lnTo>
                  <a:cubicBezTo>
                    <a:pt x="509451" y="348419"/>
                    <a:pt x="496761" y="361109"/>
                    <a:pt x="481107" y="361109"/>
                  </a:cubicBezTo>
                  <a:lnTo>
                    <a:pt x="313285" y="361109"/>
                  </a:lnTo>
                  <a:lnTo>
                    <a:pt x="256124" y="459661"/>
                  </a:lnTo>
                  <a:lnTo>
                    <a:pt x="198964" y="361109"/>
                  </a:lnTo>
                  <a:lnTo>
                    <a:pt x="28344" y="361109"/>
                  </a:lnTo>
                  <a:cubicBezTo>
                    <a:pt x="12690" y="361109"/>
                    <a:pt x="0" y="348419"/>
                    <a:pt x="0" y="332765"/>
                  </a:cubicBezTo>
                  <a:lnTo>
                    <a:pt x="0" y="28344"/>
                  </a:lnTo>
                  <a:cubicBezTo>
                    <a:pt x="0" y="12690"/>
                    <a:pt x="12690" y="0"/>
                    <a:pt x="28344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18308" anchor="ctr">
              <a:normAutofit/>
            </a:bodyPr>
            <a:lstStyle/>
            <a:p>
              <a:pPr algn="ctr">
                <a:defRPr/>
              </a:pPr>
              <a:endParaRPr lang="zh-CN" altLang="en-US" sz="2191" dirty="0">
                <a:solidFill>
                  <a:srgbClr val="FFFFFF"/>
                </a:solidFill>
              </a:endParaRPr>
            </a:p>
          </p:txBody>
        </p:sp>
        <p:sp>
          <p:nvSpPr>
            <p:cNvPr id="29" name="مربع نص 28">
              <a:extLst>
                <a:ext uri="{FF2B5EF4-FFF2-40B4-BE49-F238E27FC236}">
                  <a16:creationId xmlns:a16="http://schemas.microsoft.com/office/drawing/2014/main" id="{7F48C4B3-4E9D-491B-9E63-AE4D55727BBE}"/>
                </a:ext>
              </a:extLst>
            </p:cNvPr>
            <p:cNvSpPr txBox="1"/>
            <p:nvPr/>
          </p:nvSpPr>
          <p:spPr>
            <a:xfrm>
              <a:off x="9988761" y="1510312"/>
              <a:ext cx="2188565" cy="64480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مثال2</a:t>
              </a:r>
            </a:p>
          </p:txBody>
        </p:sp>
      </p:grp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6F7E0106-A785-4CAF-8C26-51010C14C01B}"/>
              </a:ext>
            </a:extLst>
          </p:cNvPr>
          <p:cNvGrpSpPr/>
          <p:nvPr/>
        </p:nvGrpSpPr>
        <p:grpSpPr>
          <a:xfrm>
            <a:off x="2840735" y="505488"/>
            <a:ext cx="7674167" cy="707886"/>
            <a:chOff x="7356528" y="231961"/>
            <a:chExt cx="5505222" cy="707886"/>
          </a:xfrm>
        </p:grpSpPr>
        <p:pic>
          <p:nvPicPr>
            <p:cNvPr id="16" name="图片 19">
              <a:extLst>
                <a:ext uri="{FF2B5EF4-FFF2-40B4-BE49-F238E27FC236}">
                  <a16:creationId xmlns:a16="http://schemas.microsoft.com/office/drawing/2014/main" id="{BB8A4858-730A-4521-8117-0DDBC4F1C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12322899" y="307231"/>
              <a:ext cx="538851" cy="557346"/>
            </a:xfrm>
            <a:prstGeom prst="rect">
              <a:avLst/>
            </a:prstGeom>
          </p:spPr>
        </p:pic>
        <p:sp>
          <p:nvSpPr>
            <p:cNvPr id="17" name="مربع نص 16">
              <a:extLst>
                <a:ext uri="{FF2B5EF4-FFF2-40B4-BE49-F238E27FC236}">
                  <a16:creationId xmlns:a16="http://schemas.microsoft.com/office/drawing/2014/main" id="{21130E1E-B599-4103-B62D-2BB230A03346}"/>
                </a:ext>
              </a:extLst>
            </p:cNvPr>
            <p:cNvSpPr txBox="1"/>
            <p:nvPr/>
          </p:nvSpPr>
          <p:spPr>
            <a:xfrm>
              <a:off x="7405500" y="231961"/>
              <a:ext cx="4945134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شبه المنحرف و شكل الطائرة الورقية </a:t>
              </a:r>
            </a:p>
          </p:txBody>
        </p:sp>
        <p:pic>
          <p:nvPicPr>
            <p:cNvPr id="18" name="图片 19">
              <a:extLst>
                <a:ext uri="{FF2B5EF4-FFF2-40B4-BE49-F238E27FC236}">
                  <a16:creationId xmlns:a16="http://schemas.microsoft.com/office/drawing/2014/main" id="{38E427E8-F4B1-4832-B28C-9789313454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56528" y="307231"/>
              <a:ext cx="538851" cy="557346"/>
            </a:xfrm>
            <a:prstGeom prst="rect">
              <a:avLst/>
            </a:prstGeom>
          </p:spPr>
        </p:pic>
      </p:grpSp>
      <p:pic>
        <p:nvPicPr>
          <p:cNvPr id="6" name="صورة 5" descr="صورة تحتوي على نص, لقطة شاشة, الخط, خط&#10;&#10;تم إنشاء الوصف تلقائياً">
            <a:extLst>
              <a:ext uri="{FF2B5EF4-FFF2-40B4-BE49-F238E27FC236}">
                <a16:creationId xmlns:a16="http://schemas.microsoft.com/office/drawing/2014/main" id="{F2F21332-D75D-4C69-902A-F11969B6979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286"/>
          <a:stretch/>
        </p:blipFill>
        <p:spPr>
          <a:xfrm>
            <a:off x="1842648" y="2038520"/>
            <a:ext cx="10129029" cy="518441"/>
          </a:xfrm>
          <a:prstGeom prst="rect">
            <a:avLst/>
          </a:prstGeom>
        </p:spPr>
      </p:pic>
      <p:pic>
        <p:nvPicPr>
          <p:cNvPr id="23" name="صورة 22" descr="صورة تحتوي على نص, لقطة شاشة, الخط, خط&#10;&#10;تم إنشاء الوصف تلقائياً">
            <a:extLst>
              <a:ext uri="{FF2B5EF4-FFF2-40B4-BE49-F238E27FC236}">
                <a16:creationId xmlns:a16="http://schemas.microsoft.com/office/drawing/2014/main" id="{B7078F16-AAA2-4B5D-8955-C695CE8378A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4" t="16020" b="68266"/>
          <a:stretch/>
        </p:blipFill>
        <p:spPr>
          <a:xfrm>
            <a:off x="4686300" y="2590129"/>
            <a:ext cx="7285377" cy="518441"/>
          </a:xfrm>
          <a:prstGeom prst="rect">
            <a:avLst/>
          </a:prstGeom>
        </p:spPr>
      </p:pic>
      <p:pic>
        <p:nvPicPr>
          <p:cNvPr id="30" name="صورة 29" descr="صورة تحتوي على نص, لقطة شاشة, الخط, خط&#10;&#10;تم إنشاء الوصف تلقائياً">
            <a:extLst>
              <a:ext uri="{FF2B5EF4-FFF2-40B4-BE49-F238E27FC236}">
                <a16:creationId xmlns:a16="http://schemas.microsoft.com/office/drawing/2014/main" id="{0EF97D6C-B7E4-4EBF-8178-67B74B4582A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4" t="32488" b="12679"/>
          <a:stretch/>
        </p:blipFill>
        <p:spPr>
          <a:xfrm>
            <a:off x="5845648" y="3108570"/>
            <a:ext cx="7285377" cy="1809069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B23795F3-FA49-4378-903B-208FC0760C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3426" y="3209280"/>
            <a:ext cx="2857899" cy="28388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809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589B46D0-2C4A-4096-8639-B107E1F786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945" y="145488"/>
            <a:ext cx="1725318" cy="134123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2D064BB-D0E5-450B-B99E-00A4258253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19313" y="-829"/>
            <a:ext cx="1536325" cy="1633870"/>
          </a:xfrm>
          <a:prstGeom prst="rect">
            <a:avLst/>
          </a:prstGeom>
        </p:spPr>
      </p:pic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0E5B0C52-D0E0-4AC3-B6CD-9EF826AD5C45}"/>
              </a:ext>
            </a:extLst>
          </p:cNvPr>
          <p:cNvGrpSpPr/>
          <p:nvPr/>
        </p:nvGrpSpPr>
        <p:grpSpPr>
          <a:xfrm>
            <a:off x="12132288" y="2005354"/>
            <a:ext cx="1402072" cy="778245"/>
            <a:chOff x="9988761" y="1510312"/>
            <a:chExt cx="2188565" cy="858133"/>
          </a:xfrm>
        </p:grpSpPr>
        <p:sp>
          <p:nvSpPr>
            <p:cNvPr id="28" name="MH_Other_1">
              <a:extLst>
                <a:ext uri="{FF2B5EF4-FFF2-40B4-BE49-F238E27FC236}">
                  <a16:creationId xmlns:a16="http://schemas.microsoft.com/office/drawing/2014/main" id="{354AD2A9-3602-4DCB-A975-A91E146519D5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9988763" y="1510312"/>
              <a:ext cx="1558977" cy="858133"/>
            </a:xfrm>
            <a:custGeom>
              <a:avLst/>
              <a:gdLst>
                <a:gd name="connsiteX0" fmla="*/ 28344 w 509451"/>
                <a:gd name="connsiteY0" fmla="*/ 0 h 459661"/>
                <a:gd name="connsiteX1" fmla="*/ 481107 w 509451"/>
                <a:gd name="connsiteY1" fmla="*/ 0 h 459661"/>
                <a:gd name="connsiteX2" fmla="*/ 509451 w 509451"/>
                <a:gd name="connsiteY2" fmla="*/ 28344 h 459661"/>
                <a:gd name="connsiteX3" fmla="*/ 509451 w 509451"/>
                <a:gd name="connsiteY3" fmla="*/ 332765 h 459661"/>
                <a:gd name="connsiteX4" fmla="*/ 481107 w 509451"/>
                <a:gd name="connsiteY4" fmla="*/ 361109 h 459661"/>
                <a:gd name="connsiteX5" fmla="*/ 313285 w 509451"/>
                <a:gd name="connsiteY5" fmla="*/ 361109 h 459661"/>
                <a:gd name="connsiteX6" fmla="*/ 256124 w 509451"/>
                <a:gd name="connsiteY6" fmla="*/ 459661 h 459661"/>
                <a:gd name="connsiteX7" fmla="*/ 198964 w 509451"/>
                <a:gd name="connsiteY7" fmla="*/ 361109 h 459661"/>
                <a:gd name="connsiteX8" fmla="*/ 28344 w 509451"/>
                <a:gd name="connsiteY8" fmla="*/ 361109 h 459661"/>
                <a:gd name="connsiteX9" fmla="*/ 0 w 509451"/>
                <a:gd name="connsiteY9" fmla="*/ 332765 h 459661"/>
                <a:gd name="connsiteX10" fmla="*/ 0 w 509451"/>
                <a:gd name="connsiteY10" fmla="*/ 28344 h 459661"/>
                <a:gd name="connsiteX11" fmla="*/ 28344 w 509451"/>
                <a:gd name="connsiteY11" fmla="*/ 0 h 45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9451" h="459661">
                  <a:moveTo>
                    <a:pt x="28344" y="0"/>
                  </a:moveTo>
                  <a:lnTo>
                    <a:pt x="481107" y="0"/>
                  </a:lnTo>
                  <a:cubicBezTo>
                    <a:pt x="496761" y="0"/>
                    <a:pt x="509451" y="12690"/>
                    <a:pt x="509451" y="28344"/>
                  </a:cubicBezTo>
                  <a:lnTo>
                    <a:pt x="509451" y="332765"/>
                  </a:lnTo>
                  <a:cubicBezTo>
                    <a:pt x="509451" y="348419"/>
                    <a:pt x="496761" y="361109"/>
                    <a:pt x="481107" y="361109"/>
                  </a:cubicBezTo>
                  <a:lnTo>
                    <a:pt x="313285" y="361109"/>
                  </a:lnTo>
                  <a:lnTo>
                    <a:pt x="256124" y="459661"/>
                  </a:lnTo>
                  <a:lnTo>
                    <a:pt x="198964" y="361109"/>
                  </a:lnTo>
                  <a:lnTo>
                    <a:pt x="28344" y="361109"/>
                  </a:lnTo>
                  <a:cubicBezTo>
                    <a:pt x="12690" y="361109"/>
                    <a:pt x="0" y="348419"/>
                    <a:pt x="0" y="332765"/>
                  </a:cubicBezTo>
                  <a:lnTo>
                    <a:pt x="0" y="28344"/>
                  </a:lnTo>
                  <a:cubicBezTo>
                    <a:pt x="0" y="12690"/>
                    <a:pt x="12690" y="0"/>
                    <a:pt x="28344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18308" anchor="ctr">
              <a:normAutofit/>
            </a:bodyPr>
            <a:lstStyle/>
            <a:p>
              <a:pPr algn="ctr">
                <a:defRPr/>
              </a:pPr>
              <a:endParaRPr lang="zh-CN" altLang="en-US" sz="2191" dirty="0">
                <a:solidFill>
                  <a:srgbClr val="FFFFFF"/>
                </a:solidFill>
              </a:endParaRPr>
            </a:p>
          </p:txBody>
        </p:sp>
        <p:sp>
          <p:nvSpPr>
            <p:cNvPr id="29" name="مربع نص 28">
              <a:extLst>
                <a:ext uri="{FF2B5EF4-FFF2-40B4-BE49-F238E27FC236}">
                  <a16:creationId xmlns:a16="http://schemas.microsoft.com/office/drawing/2014/main" id="{7F48C4B3-4E9D-491B-9E63-AE4D55727BBE}"/>
                </a:ext>
              </a:extLst>
            </p:cNvPr>
            <p:cNvSpPr txBox="1"/>
            <p:nvPr/>
          </p:nvSpPr>
          <p:spPr>
            <a:xfrm>
              <a:off x="9988761" y="1510312"/>
              <a:ext cx="2188565" cy="64480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مثال2</a:t>
              </a:r>
            </a:p>
          </p:txBody>
        </p:sp>
      </p:grp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6F7E0106-A785-4CAF-8C26-51010C14C01B}"/>
              </a:ext>
            </a:extLst>
          </p:cNvPr>
          <p:cNvGrpSpPr/>
          <p:nvPr/>
        </p:nvGrpSpPr>
        <p:grpSpPr>
          <a:xfrm>
            <a:off x="2840735" y="505488"/>
            <a:ext cx="7674167" cy="707886"/>
            <a:chOff x="7356528" y="231961"/>
            <a:chExt cx="5505222" cy="707886"/>
          </a:xfrm>
        </p:grpSpPr>
        <p:pic>
          <p:nvPicPr>
            <p:cNvPr id="16" name="图片 19">
              <a:extLst>
                <a:ext uri="{FF2B5EF4-FFF2-40B4-BE49-F238E27FC236}">
                  <a16:creationId xmlns:a16="http://schemas.microsoft.com/office/drawing/2014/main" id="{BB8A4858-730A-4521-8117-0DDBC4F1C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12322899" y="307231"/>
              <a:ext cx="538851" cy="557346"/>
            </a:xfrm>
            <a:prstGeom prst="rect">
              <a:avLst/>
            </a:prstGeom>
          </p:spPr>
        </p:pic>
        <p:sp>
          <p:nvSpPr>
            <p:cNvPr id="17" name="مربع نص 16">
              <a:extLst>
                <a:ext uri="{FF2B5EF4-FFF2-40B4-BE49-F238E27FC236}">
                  <a16:creationId xmlns:a16="http://schemas.microsoft.com/office/drawing/2014/main" id="{21130E1E-B599-4103-B62D-2BB230A03346}"/>
                </a:ext>
              </a:extLst>
            </p:cNvPr>
            <p:cNvSpPr txBox="1"/>
            <p:nvPr/>
          </p:nvSpPr>
          <p:spPr>
            <a:xfrm>
              <a:off x="7405500" y="231961"/>
              <a:ext cx="4945134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شبه المنحرف و شكل الطائرة الورقية </a:t>
              </a:r>
            </a:p>
          </p:txBody>
        </p:sp>
        <p:pic>
          <p:nvPicPr>
            <p:cNvPr id="18" name="图片 19">
              <a:extLst>
                <a:ext uri="{FF2B5EF4-FFF2-40B4-BE49-F238E27FC236}">
                  <a16:creationId xmlns:a16="http://schemas.microsoft.com/office/drawing/2014/main" id="{38E427E8-F4B1-4832-B28C-9789313454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56528" y="307231"/>
              <a:ext cx="538851" cy="557346"/>
            </a:xfrm>
            <a:prstGeom prst="rect">
              <a:avLst/>
            </a:prstGeom>
          </p:spPr>
        </p:pic>
      </p:grpSp>
      <p:pic>
        <p:nvPicPr>
          <p:cNvPr id="6" name="صورة 5" descr="صورة تحتوي على نص, لقطة شاشة, الخط, خط&#10;&#10;تم إنشاء الوصف تلقائياً">
            <a:extLst>
              <a:ext uri="{FF2B5EF4-FFF2-40B4-BE49-F238E27FC236}">
                <a16:creationId xmlns:a16="http://schemas.microsoft.com/office/drawing/2014/main" id="{F2F21332-D75D-4C69-902A-F11969B6979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286"/>
          <a:stretch/>
        </p:blipFill>
        <p:spPr>
          <a:xfrm>
            <a:off x="1842648" y="2038520"/>
            <a:ext cx="10129029" cy="518441"/>
          </a:xfrm>
          <a:prstGeom prst="rect">
            <a:avLst/>
          </a:prstGeom>
        </p:spPr>
      </p:pic>
      <p:pic>
        <p:nvPicPr>
          <p:cNvPr id="23" name="صورة 22" descr="صورة تحتوي على نص, لقطة شاشة, الخط, خط&#10;&#10;تم إنشاء الوصف تلقائياً">
            <a:extLst>
              <a:ext uri="{FF2B5EF4-FFF2-40B4-BE49-F238E27FC236}">
                <a16:creationId xmlns:a16="http://schemas.microsoft.com/office/drawing/2014/main" id="{B7078F16-AAA2-4B5D-8955-C695CE8378A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4" t="16020" b="68266"/>
          <a:stretch/>
        </p:blipFill>
        <p:spPr>
          <a:xfrm>
            <a:off x="4686300" y="2590129"/>
            <a:ext cx="7285377" cy="518441"/>
          </a:xfrm>
          <a:prstGeom prst="rect">
            <a:avLst/>
          </a:prstGeom>
        </p:spPr>
      </p:pic>
      <p:pic>
        <p:nvPicPr>
          <p:cNvPr id="3" name="صورة 2" descr="صورة تحتوي على نص, الخط, لقطة شاشة, رقم&#10;&#10;تم إنشاء الوصف تلقائياً">
            <a:extLst>
              <a:ext uri="{FF2B5EF4-FFF2-40B4-BE49-F238E27FC236}">
                <a16:creationId xmlns:a16="http://schemas.microsoft.com/office/drawing/2014/main" id="{154C429F-CD81-46EC-8E0F-E51CCAEA3AA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85"/>
          <a:stretch/>
        </p:blipFill>
        <p:spPr>
          <a:xfrm>
            <a:off x="6907162" y="3429000"/>
            <a:ext cx="5188255" cy="2720219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5026C4F-1F1C-4896-B1B2-89C4ECCB7A0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14373" y="3141738"/>
            <a:ext cx="3115110" cy="30960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5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589B46D0-2C4A-4096-8639-B107E1F786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945" y="145488"/>
            <a:ext cx="1725318" cy="134123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2D064BB-D0E5-450B-B99E-00A4258253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19313" y="-829"/>
            <a:ext cx="1536325" cy="1633870"/>
          </a:xfrm>
          <a:prstGeom prst="rect">
            <a:avLst/>
          </a:prstGeom>
        </p:spPr>
      </p:pic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0E5B0C52-D0E0-4AC3-B6CD-9EF826AD5C45}"/>
              </a:ext>
            </a:extLst>
          </p:cNvPr>
          <p:cNvGrpSpPr/>
          <p:nvPr/>
        </p:nvGrpSpPr>
        <p:grpSpPr>
          <a:xfrm>
            <a:off x="12132288" y="2005354"/>
            <a:ext cx="1402072" cy="778245"/>
            <a:chOff x="9988761" y="1510312"/>
            <a:chExt cx="2188565" cy="858133"/>
          </a:xfrm>
        </p:grpSpPr>
        <p:sp>
          <p:nvSpPr>
            <p:cNvPr id="28" name="MH_Other_1">
              <a:extLst>
                <a:ext uri="{FF2B5EF4-FFF2-40B4-BE49-F238E27FC236}">
                  <a16:creationId xmlns:a16="http://schemas.microsoft.com/office/drawing/2014/main" id="{354AD2A9-3602-4DCB-A975-A91E146519D5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9988763" y="1510312"/>
              <a:ext cx="1558977" cy="858133"/>
            </a:xfrm>
            <a:custGeom>
              <a:avLst/>
              <a:gdLst>
                <a:gd name="connsiteX0" fmla="*/ 28344 w 509451"/>
                <a:gd name="connsiteY0" fmla="*/ 0 h 459661"/>
                <a:gd name="connsiteX1" fmla="*/ 481107 w 509451"/>
                <a:gd name="connsiteY1" fmla="*/ 0 h 459661"/>
                <a:gd name="connsiteX2" fmla="*/ 509451 w 509451"/>
                <a:gd name="connsiteY2" fmla="*/ 28344 h 459661"/>
                <a:gd name="connsiteX3" fmla="*/ 509451 w 509451"/>
                <a:gd name="connsiteY3" fmla="*/ 332765 h 459661"/>
                <a:gd name="connsiteX4" fmla="*/ 481107 w 509451"/>
                <a:gd name="connsiteY4" fmla="*/ 361109 h 459661"/>
                <a:gd name="connsiteX5" fmla="*/ 313285 w 509451"/>
                <a:gd name="connsiteY5" fmla="*/ 361109 h 459661"/>
                <a:gd name="connsiteX6" fmla="*/ 256124 w 509451"/>
                <a:gd name="connsiteY6" fmla="*/ 459661 h 459661"/>
                <a:gd name="connsiteX7" fmla="*/ 198964 w 509451"/>
                <a:gd name="connsiteY7" fmla="*/ 361109 h 459661"/>
                <a:gd name="connsiteX8" fmla="*/ 28344 w 509451"/>
                <a:gd name="connsiteY8" fmla="*/ 361109 h 459661"/>
                <a:gd name="connsiteX9" fmla="*/ 0 w 509451"/>
                <a:gd name="connsiteY9" fmla="*/ 332765 h 459661"/>
                <a:gd name="connsiteX10" fmla="*/ 0 w 509451"/>
                <a:gd name="connsiteY10" fmla="*/ 28344 h 459661"/>
                <a:gd name="connsiteX11" fmla="*/ 28344 w 509451"/>
                <a:gd name="connsiteY11" fmla="*/ 0 h 45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9451" h="459661">
                  <a:moveTo>
                    <a:pt x="28344" y="0"/>
                  </a:moveTo>
                  <a:lnTo>
                    <a:pt x="481107" y="0"/>
                  </a:lnTo>
                  <a:cubicBezTo>
                    <a:pt x="496761" y="0"/>
                    <a:pt x="509451" y="12690"/>
                    <a:pt x="509451" y="28344"/>
                  </a:cubicBezTo>
                  <a:lnTo>
                    <a:pt x="509451" y="332765"/>
                  </a:lnTo>
                  <a:cubicBezTo>
                    <a:pt x="509451" y="348419"/>
                    <a:pt x="496761" y="361109"/>
                    <a:pt x="481107" y="361109"/>
                  </a:cubicBezTo>
                  <a:lnTo>
                    <a:pt x="313285" y="361109"/>
                  </a:lnTo>
                  <a:lnTo>
                    <a:pt x="256124" y="459661"/>
                  </a:lnTo>
                  <a:lnTo>
                    <a:pt x="198964" y="361109"/>
                  </a:lnTo>
                  <a:lnTo>
                    <a:pt x="28344" y="361109"/>
                  </a:lnTo>
                  <a:cubicBezTo>
                    <a:pt x="12690" y="361109"/>
                    <a:pt x="0" y="348419"/>
                    <a:pt x="0" y="332765"/>
                  </a:cubicBezTo>
                  <a:lnTo>
                    <a:pt x="0" y="28344"/>
                  </a:lnTo>
                  <a:cubicBezTo>
                    <a:pt x="0" y="12690"/>
                    <a:pt x="12690" y="0"/>
                    <a:pt x="28344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18308" anchor="ctr">
              <a:normAutofit/>
            </a:bodyPr>
            <a:lstStyle/>
            <a:p>
              <a:pPr algn="ctr">
                <a:defRPr/>
              </a:pPr>
              <a:endParaRPr lang="zh-CN" altLang="en-US" sz="2191" dirty="0">
                <a:solidFill>
                  <a:srgbClr val="FFFFFF"/>
                </a:solidFill>
              </a:endParaRPr>
            </a:p>
          </p:txBody>
        </p:sp>
        <p:sp>
          <p:nvSpPr>
            <p:cNvPr id="29" name="مربع نص 28">
              <a:extLst>
                <a:ext uri="{FF2B5EF4-FFF2-40B4-BE49-F238E27FC236}">
                  <a16:creationId xmlns:a16="http://schemas.microsoft.com/office/drawing/2014/main" id="{7F48C4B3-4E9D-491B-9E63-AE4D55727BBE}"/>
                </a:ext>
              </a:extLst>
            </p:cNvPr>
            <p:cNvSpPr txBox="1"/>
            <p:nvPr/>
          </p:nvSpPr>
          <p:spPr>
            <a:xfrm>
              <a:off x="9988761" y="1510312"/>
              <a:ext cx="2188565" cy="64480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مثال2</a:t>
              </a:r>
            </a:p>
          </p:txBody>
        </p:sp>
      </p:grp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6F7E0106-A785-4CAF-8C26-51010C14C01B}"/>
              </a:ext>
            </a:extLst>
          </p:cNvPr>
          <p:cNvGrpSpPr/>
          <p:nvPr/>
        </p:nvGrpSpPr>
        <p:grpSpPr>
          <a:xfrm>
            <a:off x="2840735" y="505488"/>
            <a:ext cx="7674167" cy="707886"/>
            <a:chOff x="7356528" y="231961"/>
            <a:chExt cx="5505222" cy="707886"/>
          </a:xfrm>
        </p:grpSpPr>
        <p:pic>
          <p:nvPicPr>
            <p:cNvPr id="16" name="图片 19">
              <a:extLst>
                <a:ext uri="{FF2B5EF4-FFF2-40B4-BE49-F238E27FC236}">
                  <a16:creationId xmlns:a16="http://schemas.microsoft.com/office/drawing/2014/main" id="{BB8A4858-730A-4521-8117-0DDBC4F1C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12322899" y="307231"/>
              <a:ext cx="538851" cy="557346"/>
            </a:xfrm>
            <a:prstGeom prst="rect">
              <a:avLst/>
            </a:prstGeom>
          </p:spPr>
        </p:pic>
        <p:sp>
          <p:nvSpPr>
            <p:cNvPr id="17" name="مربع نص 16">
              <a:extLst>
                <a:ext uri="{FF2B5EF4-FFF2-40B4-BE49-F238E27FC236}">
                  <a16:creationId xmlns:a16="http://schemas.microsoft.com/office/drawing/2014/main" id="{21130E1E-B599-4103-B62D-2BB230A03346}"/>
                </a:ext>
              </a:extLst>
            </p:cNvPr>
            <p:cNvSpPr txBox="1"/>
            <p:nvPr/>
          </p:nvSpPr>
          <p:spPr>
            <a:xfrm>
              <a:off x="7405500" y="231961"/>
              <a:ext cx="4945134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شبه المنحرف و شكل الطائرة الورقية </a:t>
              </a:r>
            </a:p>
          </p:txBody>
        </p:sp>
        <p:pic>
          <p:nvPicPr>
            <p:cNvPr id="18" name="图片 19">
              <a:extLst>
                <a:ext uri="{FF2B5EF4-FFF2-40B4-BE49-F238E27FC236}">
                  <a16:creationId xmlns:a16="http://schemas.microsoft.com/office/drawing/2014/main" id="{38E427E8-F4B1-4832-B28C-9789313454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56528" y="307231"/>
              <a:ext cx="538851" cy="557346"/>
            </a:xfrm>
            <a:prstGeom prst="rect">
              <a:avLst/>
            </a:prstGeom>
          </p:spPr>
        </p:pic>
      </p:grpSp>
      <p:pic>
        <p:nvPicPr>
          <p:cNvPr id="6" name="صورة 5" descr="صورة تحتوي على نص, لقطة شاشة, الخط, خط&#10;&#10;تم إنشاء الوصف تلقائياً">
            <a:extLst>
              <a:ext uri="{FF2B5EF4-FFF2-40B4-BE49-F238E27FC236}">
                <a16:creationId xmlns:a16="http://schemas.microsoft.com/office/drawing/2014/main" id="{F2F21332-D75D-4C69-902A-F11969B6979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286"/>
          <a:stretch/>
        </p:blipFill>
        <p:spPr>
          <a:xfrm>
            <a:off x="1842648" y="2038520"/>
            <a:ext cx="10129029" cy="518441"/>
          </a:xfrm>
          <a:prstGeom prst="rect">
            <a:avLst/>
          </a:prstGeom>
        </p:spPr>
      </p:pic>
      <p:pic>
        <p:nvPicPr>
          <p:cNvPr id="23" name="صورة 22" descr="صورة تحتوي على نص, لقطة شاشة, الخط, خط&#10;&#10;تم إنشاء الوصف تلقائياً">
            <a:extLst>
              <a:ext uri="{FF2B5EF4-FFF2-40B4-BE49-F238E27FC236}">
                <a16:creationId xmlns:a16="http://schemas.microsoft.com/office/drawing/2014/main" id="{B7078F16-AAA2-4B5D-8955-C695CE8378A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4" t="16020" b="68266"/>
          <a:stretch/>
        </p:blipFill>
        <p:spPr>
          <a:xfrm>
            <a:off x="4686300" y="2590129"/>
            <a:ext cx="7285377" cy="518441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FFEFF389-3409-47D5-AF7E-492770B6CB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01" y="3771237"/>
            <a:ext cx="8753475" cy="2581275"/>
          </a:xfrm>
          <a:prstGeom prst="rect">
            <a:avLst/>
          </a:prstGeom>
        </p:spPr>
      </p:pic>
      <p:pic>
        <p:nvPicPr>
          <p:cNvPr id="20" name="صورة 19" descr="صورة تحتوي على نص, الخط, لقطة شاشة, رقم&#10;&#10;تم إنشاء الوصف تلقائياً">
            <a:extLst>
              <a:ext uri="{FF2B5EF4-FFF2-40B4-BE49-F238E27FC236}">
                <a16:creationId xmlns:a16="http://schemas.microsoft.com/office/drawing/2014/main" id="{577DDE6F-1830-40B8-94F2-DC7A0799A88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39" t="77702" b="-8768"/>
          <a:stretch/>
        </p:blipFill>
        <p:spPr>
          <a:xfrm>
            <a:off x="9239885" y="2914678"/>
            <a:ext cx="3593439" cy="10179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707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589B46D0-2C4A-4096-8639-B107E1F786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945" y="145488"/>
            <a:ext cx="1725318" cy="134123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2D064BB-D0E5-450B-B99E-00A4258253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19313" y="-829"/>
            <a:ext cx="1536325" cy="1633870"/>
          </a:xfrm>
          <a:prstGeom prst="rect">
            <a:avLst/>
          </a:prstGeom>
        </p:spPr>
      </p:pic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0E5B0C52-D0E0-4AC3-B6CD-9EF826AD5C45}"/>
              </a:ext>
            </a:extLst>
          </p:cNvPr>
          <p:cNvGrpSpPr/>
          <p:nvPr/>
        </p:nvGrpSpPr>
        <p:grpSpPr>
          <a:xfrm>
            <a:off x="12052595" y="2217804"/>
            <a:ext cx="1402072" cy="778245"/>
            <a:chOff x="9988761" y="1510312"/>
            <a:chExt cx="2188565" cy="858133"/>
          </a:xfrm>
        </p:grpSpPr>
        <p:sp>
          <p:nvSpPr>
            <p:cNvPr id="28" name="MH_Other_1">
              <a:extLst>
                <a:ext uri="{FF2B5EF4-FFF2-40B4-BE49-F238E27FC236}">
                  <a16:creationId xmlns:a16="http://schemas.microsoft.com/office/drawing/2014/main" id="{354AD2A9-3602-4DCB-A975-A91E146519D5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9988763" y="1510312"/>
              <a:ext cx="1558977" cy="858133"/>
            </a:xfrm>
            <a:custGeom>
              <a:avLst/>
              <a:gdLst>
                <a:gd name="connsiteX0" fmla="*/ 28344 w 509451"/>
                <a:gd name="connsiteY0" fmla="*/ 0 h 459661"/>
                <a:gd name="connsiteX1" fmla="*/ 481107 w 509451"/>
                <a:gd name="connsiteY1" fmla="*/ 0 h 459661"/>
                <a:gd name="connsiteX2" fmla="*/ 509451 w 509451"/>
                <a:gd name="connsiteY2" fmla="*/ 28344 h 459661"/>
                <a:gd name="connsiteX3" fmla="*/ 509451 w 509451"/>
                <a:gd name="connsiteY3" fmla="*/ 332765 h 459661"/>
                <a:gd name="connsiteX4" fmla="*/ 481107 w 509451"/>
                <a:gd name="connsiteY4" fmla="*/ 361109 h 459661"/>
                <a:gd name="connsiteX5" fmla="*/ 313285 w 509451"/>
                <a:gd name="connsiteY5" fmla="*/ 361109 h 459661"/>
                <a:gd name="connsiteX6" fmla="*/ 256124 w 509451"/>
                <a:gd name="connsiteY6" fmla="*/ 459661 h 459661"/>
                <a:gd name="connsiteX7" fmla="*/ 198964 w 509451"/>
                <a:gd name="connsiteY7" fmla="*/ 361109 h 459661"/>
                <a:gd name="connsiteX8" fmla="*/ 28344 w 509451"/>
                <a:gd name="connsiteY8" fmla="*/ 361109 h 459661"/>
                <a:gd name="connsiteX9" fmla="*/ 0 w 509451"/>
                <a:gd name="connsiteY9" fmla="*/ 332765 h 459661"/>
                <a:gd name="connsiteX10" fmla="*/ 0 w 509451"/>
                <a:gd name="connsiteY10" fmla="*/ 28344 h 459661"/>
                <a:gd name="connsiteX11" fmla="*/ 28344 w 509451"/>
                <a:gd name="connsiteY11" fmla="*/ 0 h 45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9451" h="459661">
                  <a:moveTo>
                    <a:pt x="28344" y="0"/>
                  </a:moveTo>
                  <a:lnTo>
                    <a:pt x="481107" y="0"/>
                  </a:lnTo>
                  <a:cubicBezTo>
                    <a:pt x="496761" y="0"/>
                    <a:pt x="509451" y="12690"/>
                    <a:pt x="509451" y="28344"/>
                  </a:cubicBezTo>
                  <a:lnTo>
                    <a:pt x="509451" y="332765"/>
                  </a:lnTo>
                  <a:cubicBezTo>
                    <a:pt x="509451" y="348419"/>
                    <a:pt x="496761" y="361109"/>
                    <a:pt x="481107" y="361109"/>
                  </a:cubicBezTo>
                  <a:lnTo>
                    <a:pt x="313285" y="361109"/>
                  </a:lnTo>
                  <a:lnTo>
                    <a:pt x="256124" y="459661"/>
                  </a:lnTo>
                  <a:lnTo>
                    <a:pt x="198964" y="361109"/>
                  </a:lnTo>
                  <a:lnTo>
                    <a:pt x="28344" y="361109"/>
                  </a:lnTo>
                  <a:cubicBezTo>
                    <a:pt x="12690" y="361109"/>
                    <a:pt x="0" y="348419"/>
                    <a:pt x="0" y="332765"/>
                  </a:cubicBezTo>
                  <a:lnTo>
                    <a:pt x="0" y="28344"/>
                  </a:lnTo>
                  <a:cubicBezTo>
                    <a:pt x="0" y="12690"/>
                    <a:pt x="12690" y="0"/>
                    <a:pt x="28344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18308" anchor="ctr">
              <a:normAutofit/>
            </a:bodyPr>
            <a:lstStyle/>
            <a:p>
              <a:pPr algn="ctr">
                <a:defRPr/>
              </a:pPr>
              <a:endParaRPr lang="zh-CN" altLang="en-US" sz="2191" dirty="0">
                <a:solidFill>
                  <a:srgbClr val="FFFFFF"/>
                </a:solidFill>
              </a:endParaRPr>
            </a:p>
          </p:txBody>
        </p:sp>
        <p:sp>
          <p:nvSpPr>
            <p:cNvPr id="29" name="مربع نص 28">
              <a:extLst>
                <a:ext uri="{FF2B5EF4-FFF2-40B4-BE49-F238E27FC236}">
                  <a16:creationId xmlns:a16="http://schemas.microsoft.com/office/drawing/2014/main" id="{7F48C4B3-4E9D-491B-9E63-AE4D55727BBE}"/>
                </a:ext>
              </a:extLst>
            </p:cNvPr>
            <p:cNvSpPr txBox="1"/>
            <p:nvPr/>
          </p:nvSpPr>
          <p:spPr>
            <a:xfrm>
              <a:off x="9988761" y="1510312"/>
              <a:ext cx="2188565" cy="64480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مثال2</a:t>
              </a:r>
            </a:p>
          </p:txBody>
        </p:sp>
      </p:grp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6F7E0106-A785-4CAF-8C26-51010C14C01B}"/>
              </a:ext>
            </a:extLst>
          </p:cNvPr>
          <p:cNvGrpSpPr/>
          <p:nvPr/>
        </p:nvGrpSpPr>
        <p:grpSpPr>
          <a:xfrm>
            <a:off x="2840735" y="505488"/>
            <a:ext cx="7674167" cy="707886"/>
            <a:chOff x="7356528" y="231961"/>
            <a:chExt cx="5505222" cy="707886"/>
          </a:xfrm>
        </p:grpSpPr>
        <p:pic>
          <p:nvPicPr>
            <p:cNvPr id="16" name="图片 19">
              <a:extLst>
                <a:ext uri="{FF2B5EF4-FFF2-40B4-BE49-F238E27FC236}">
                  <a16:creationId xmlns:a16="http://schemas.microsoft.com/office/drawing/2014/main" id="{BB8A4858-730A-4521-8117-0DDBC4F1C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12322899" y="307231"/>
              <a:ext cx="538851" cy="557346"/>
            </a:xfrm>
            <a:prstGeom prst="rect">
              <a:avLst/>
            </a:prstGeom>
          </p:spPr>
        </p:pic>
        <p:sp>
          <p:nvSpPr>
            <p:cNvPr id="17" name="مربع نص 16">
              <a:extLst>
                <a:ext uri="{FF2B5EF4-FFF2-40B4-BE49-F238E27FC236}">
                  <a16:creationId xmlns:a16="http://schemas.microsoft.com/office/drawing/2014/main" id="{21130E1E-B599-4103-B62D-2BB230A03346}"/>
                </a:ext>
              </a:extLst>
            </p:cNvPr>
            <p:cNvSpPr txBox="1"/>
            <p:nvPr/>
          </p:nvSpPr>
          <p:spPr>
            <a:xfrm>
              <a:off x="7405500" y="231961"/>
              <a:ext cx="4945134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شبه المنحرف و شكل الطائرة الورقية </a:t>
              </a:r>
            </a:p>
          </p:txBody>
        </p:sp>
        <p:pic>
          <p:nvPicPr>
            <p:cNvPr id="18" name="图片 19">
              <a:extLst>
                <a:ext uri="{FF2B5EF4-FFF2-40B4-BE49-F238E27FC236}">
                  <a16:creationId xmlns:a16="http://schemas.microsoft.com/office/drawing/2014/main" id="{38E427E8-F4B1-4832-B28C-9789313454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56528" y="307231"/>
              <a:ext cx="538851" cy="557346"/>
            </a:xfrm>
            <a:prstGeom prst="rect">
              <a:avLst/>
            </a:prstGeom>
          </p:spPr>
        </p:pic>
      </p:grpSp>
      <p:pic>
        <p:nvPicPr>
          <p:cNvPr id="6" name="صورة 5" descr="صورة تحتوي على نص, لقطة شاشة, الخط, خط&#10;&#10;تم إنشاء الوصف تلقائياً">
            <a:extLst>
              <a:ext uri="{FF2B5EF4-FFF2-40B4-BE49-F238E27FC236}">
                <a16:creationId xmlns:a16="http://schemas.microsoft.com/office/drawing/2014/main" id="{F2F21332-D75D-4C69-902A-F11969B6979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286"/>
          <a:stretch/>
        </p:blipFill>
        <p:spPr>
          <a:xfrm>
            <a:off x="1762955" y="2250970"/>
            <a:ext cx="10129029" cy="518441"/>
          </a:xfrm>
          <a:prstGeom prst="rect">
            <a:avLst/>
          </a:prstGeom>
        </p:spPr>
      </p:pic>
      <p:pic>
        <p:nvPicPr>
          <p:cNvPr id="23" name="صورة 22" descr="صورة تحتوي على نص, لقطة شاشة, الخط, خط&#10;&#10;تم إنشاء الوصف تلقائياً">
            <a:extLst>
              <a:ext uri="{FF2B5EF4-FFF2-40B4-BE49-F238E27FC236}">
                <a16:creationId xmlns:a16="http://schemas.microsoft.com/office/drawing/2014/main" id="{B7078F16-AAA2-4B5D-8955-C695CE8378A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4" t="16020" b="68266"/>
          <a:stretch/>
        </p:blipFill>
        <p:spPr>
          <a:xfrm>
            <a:off x="4606607" y="2802579"/>
            <a:ext cx="7285377" cy="518441"/>
          </a:xfrm>
          <a:prstGeom prst="rect">
            <a:avLst/>
          </a:prstGeom>
        </p:spPr>
      </p:pic>
      <p:pic>
        <p:nvPicPr>
          <p:cNvPr id="3" name="صورة 2" descr="صورة تحتوي على نص, الخط, لقطة شاشة, أسود&#10;&#10;تم إنشاء الوصف تلقائياً">
            <a:extLst>
              <a:ext uri="{FF2B5EF4-FFF2-40B4-BE49-F238E27FC236}">
                <a16:creationId xmlns:a16="http://schemas.microsoft.com/office/drawing/2014/main" id="{E10DB855-052E-478B-9D2F-825EC931397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178" y="3429000"/>
            <a:ext cx="9703474" cy="28951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15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921D836-CA6F-4D16-A617-7F375FD946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02104"/>
            <a:ext cx="1725318" cy="1341236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8BA3D46-7377-4F22-92F2-7054BEBF80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19312" y="-18976"/>
            <a:ext cx="1536325" cy="1633870"/>
          </a:xfrm>
          <a:prstGeom prst="rect">
            <a:avLst/>
          </a:prstGeom>
        </p:spPr>
      </p:pic>
      <p:grpSp>
        <p:nvGrpSpPr>
          <p:cNvPr id="43" name="مجموعة 42">
            <a:extLst>
              <a:ext uri="{FF2B5EF4-FFF2-40B4-BE49-F238E27FC236}">
                <a16:creationId xmlns:a16="http://schemas.microsoft.com/office/drawing/2014/main" id="{44CF773E-60BD-43B8-A8AE-B82077068D20}"/>
              </a:ext>
            </a:extLst>
          </p:cNvPr>
          <p:cNvGrpSpPr/>
          <p:nvPr/>
        </p:nvGrpSpPr>
        <p:grpSpPr>
          <a:xfrm>
            <a:off x="11819313" y="1922976"/>
            <a:ext cx="1536325" cy="776357"/>
            <a:chOff x="9892578" y="1510312"/>
            <a:chExt cx="2188565" cy="858133"/>
          </a:xfrm>
        </p:grpSpPr>
        <p:sp>
          <p:nvSpPr>
            <p:cNvPr id="44" name="MH_Other_1">
              <a:extLst>
                <a:ext uri="{FF2B5EF4-FFF2-40B4-BE49-F238E27FC236}">
                  <a16:creationId xmlns:a16="http://schemas.microsoft.com/office/drawing/2014/main" id="{868F591F-7D30-4F4A-AD23-5E949825583D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9988763" y="1510312"/>
              <a:ext cx="1558977" cy="858133"/>
            </a:xfrm>
            <a:custGeom>
              <a:avLst/>
              <a:gdLst>
                <a:gd name="connsiteX0" fmla="*/ 28344 w 509451"/>
                <a:gd name="connsiteY0" fmla="*/ 0 h 459661"/>
                <a:gd name="connsiteX1" fmla="*/ 481107 w 509451"/>
                <a:gd name="connsiteY1" fmla="*/ 0 h 459661"/>
                <a:gd name="connsiteX2" fmla="*/ 509451 w 509451"/>
                <a:gd name="connsiteY2" fmla="*/ 28344 h 459661"/>
                <a:gd name="connsiteX3" fmla="*/ 509451 w 509451"/>
                <a:gd name="connsiteY3" fmla="*/ 332765 h 459661"/>
                <a:gd name="connsiteX4" fmla="*/ 481107 w 509451"/>
                <a:gd name="connsiteY4" fmla="*/ 361109 h 459661"/>
                <a:gd name="connsiteX5" fmla="*/ 313285 w 509451"/>
                <a:gd name="connsiteY5" fmla="*/ 361109 h 459661"/>
                <a:gd name="connsiteX6" fmla="*/ 256124 w 509451"/>
                <a:gd name="connsiteY6" fmla="*/ 459661 h 459661"/>
                <a:gd name="connsiteX7" fmla="*/ 198964 w 509451"/>
                <a:gd name="connsiteY7" fmla="*/ 361109 h 459661"/>
                <a:gd name="connsiteX8" fmla="*/ 28344 w 509451"/>
                <a:gd name="connsiteY8" fmla="*/ 361109 h 459661"/>
                <a:gd name="connsiteX9" fmla="*/ 0 w 509451"/>
                <a:gd name="connsiteY9" fmla="*/ 332765 h 459661"/>
                <a:gd name="connsiteX10" fmla="*/ 0 w 509451"/>
                <a:gd name="connsiteY10" fmla="*/ 28344 h 459661"/>
                <a:gd name="connsiteX11" fmla="*/ 28344 w 509451"/>
                <a:gd name="connsiteY11" fmla="*/ 0 h 45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9451" h="459661">
                  <a:moveTo>
                    <a:pt x="28344" y="0"/>
                  </a:moveTo>
                  <a:lnTo>
                    <a:pt x="481107" y="0"/>
                  </a:lnTo>
                  <a:cubicBezTo>
                    <a:pt x="496761" y="0"/>
                    <a:pt x="509451" y="12690"/>
                    <a:pt x="509451" y="28344"/>
                  </a:cubicBezTo>
                  <a:lnTo>
                    <a:pt x="509451" y="332765"/>
                  </a:lnTo>
                  <a:cubicBezTo>
                    <a:pt x="509451" y="348419"/>
                    <a:pt x="496761" y="361109"/>
                    <a:pt x="481107" y="361109"/>
                  </a:cubicBezTo>
                  <a:lnTo>
                    <a:pt x="313285" y="361109"/>
                  </a:lnTo>
                  <a:lnTo>
                    <a:pt x="256124" y="459661"/>
                  </a:lnTo>
                  <a:lnTo>
                    <a:pt x="198964" y="361109"/>
                  </a:lnTo>
                  <a:lnTo>
                    <a:pt x="28344" y="361109"/>
                  </a:lnTo>
                  <a:cubicBezTo>
                    <a:pt x="12690" y="361109"/>
                    <a:pt x="0" y="348419"/>
                    <a:pt x="0" y="332765"/>
                  </a:cubicBezTo>
                  <a:lnTo>
                    <a:pt x="0" y="28344"/>
                  </a:lnTo>
                  <a:cubicBezTo>
                    <a:pt x="0" y="12690"/>
                    <a:pt x="12690" y="0"/>
                    <a:pt x="28344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18308" anchor="ctr">
              <a:normAutofit/>
            </a:bodyPr>
            <a:lstStyle/>
            <a:p>
              <a:pPr algn="ctr">
                <a:defRPr/>
              </a:pPr>
              <a:endParaRPr lang="zh-CN" altLang="en-US" sz="2191" dirty="0">
                <a:solidFill>
                  <a:srgbClr val="FFFFFF"/>
                </a:solidFill>
              </a:endParaRPr>
            </a:p>
          </p:txBody>
        </p:sp>
        <p:sp>
          <p:nvSpPr>
            <p:cNvPr id="45" name="مربع نص 44">
              <a:extLst>
                <a:ext uri="{FF2B5EF4-FFF2-40B4-BE49-F238E27FC236}">
                  <a16:creationId xmlns:a16="http://schemas.microsoft.com/office/drawing/2014/main" id="{C2614430-CCA5-46ED-95F6-3E5232FDCB2B}"/>
                </a:ext>
              </a:extLst>
            </p:cNvPr>
            <p:cNvSpPr txBox="1"/>
            <p:nvPr/>
          </p:nvSpPr>
          <p:spPr>
            <a:xfrm>
              <a:off x="9892578" y="1529624"/>
              <a:ext cx="2188565" cy="64637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تحقق2</a:t>
              </a:r>
            </a:p>
          </p:txBody>
        </p:sp>
      </p:grpSp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CD9E1866-10EE-4B1F-A575-5084FE96D3F8}"/>
              </a:ext>
            </a:extLst>
          </p:cNvPr>
          <p:cNvGrpSpPr/>
          <p:nvPr/>
        </p:nvGrpSpPr>
        <p:grpSpPr>
          <a:xfrm>
            <a:off x="2840735" y="505488"/>
            <a:ext cx="7674167" cy="707886"/>
            <a:chOff x="7356528" y="231961"/>
            <a:chExt cx="5505222" cy="707886"/>
          </a:xfrm>
        </p:grpSpPr>
        <p:pic>
          <p:nvPicPr>
            <p:cNvPr id="16" name="图片 19">
              <a:extLst>
                <a:ext uri="{FF2B5EF4-FFF2-40B4-BE49-F238E27FC236}">
                  <a16:creationId xmlns:a16="http://schemas.microsoft.com/office/drawing/2014/main" id="{0D984A83-8757-4A63-ACDE-F51FF0B32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12322899" y="307231"/>
              <a:ext cx="538851" cy="557346"/>
            </a:xfrm>
            <a:prstGeom prst="rect">
              <a:avLst/>
            </a:prstGeom>
          </p:spPr>
        </p:pic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C7193179-98B4-44BF-ACC8-6F2F294D932A}"/>
                </a:ext>
              </a:extLst>
            </p:cNvPr>
            <p:cNvSpPr txBox="1"/>
            <p:nvPr/>
          </p:nvSpPr>
          <p:spPr>
            <a:xfrm>
              <a:off x="7405500" y="231961"/>
              <a:ext cx="4945134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شبه المنحرف و شكل الطائرة الورقية </a:t>
              </a:r>
            </a:p>
          </p:txBody>
        </p:sp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278B4154-417F-4596-986C-9F75EC6898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56528" y="307231"/>
              <a:ext cx="538851" cy="557346"/>
            </a:xfrm>
            <a:prstGeom prst="rect">
              <a:avLst/>
            </a:prstGeom>
          </p:spPr>
        </p:pic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4549DC4B-4B15-4DA4-A853-CD6713E82BD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06"/>
          <a:stretch/>
        </p:blipFill>
        <p:spPr>
          <a:xfrm>
            <a:off x="2056131" y="1755342"/>
            <a:ext cx="9729422" cy="11116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556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3325043-0368-433C-9EC5-90F714CA61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9606" y="-54924"/>
            <a:ext cx="1536032" cy="1636207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17DEA633-58F4-4554-9A2E-E6EA47AADE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5340"/>
            <a:ext cx="1723026" cy="1335680"/>
          </a:xfrm>
          <a:prstGeom prst="rect">
            <a:avLst/>
          </a:prstGeom>
        </p:spPr>
      </p:pic>
      <p:sp>
        <p:nvSpPr>
          <p:cNvPr id="23" name="MH_SubTitle_1">
            <a:extLst>
              <a:ext uri="{FF2B5EF4-FFF2-40B4-BE49-F238E27FC236}">
                <a16:creationId xmlns:a16="http://schemas.microsoft.com/office/drawing/2014/main" id="{0D1B4496-9F33-4B4D-9B22-F3F1CF1EADAF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800100" y="2333646"/>
            <a:ext cx="11756571" cy="3642406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defRPr/>
            </a:pPr>
            <a:endParaRPr lang="ko-KR" altLang="en-US" sz="1972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7E056AEA-A571-4D2C-8760-7372A1E00087}"/>
              </a:ext>
            </a:extLst>
          </p:cNvPr>
          <p:cNvGrpSpPr/>
          <p:nvPr/>
        </p:nvGrpSpPr>
        <p:grpSpPr>
          <a:xfrm>
            <a:off x="6351814" y="1581283"/>
            <a:ext cx="6099734" cy="1192548"/>
            <a:chOff x="5238932" y="1349924"/>
            <a:chExt cx="6099734" cy="1192548"/>
          </a:xfrm>
        </p:grpSpPr>
        <p:sp>
          <p:nvSpPr>
            <p:cNvPr id="25" name="مخطط انسيابي: محطة طرفية 24">
              <a:extLst>
                <a:ext uri="{FF2B5EF4-FFF2-40B4-BE49-F238E27FC236}">
                  <a16:creationId xmlns:a16="http://schemas.microsoft.com/office/drawing/2014/main" id="{6C300F41-F349-4A51-A2A0-0E6597C30AC6}"/>
                </a:ext>
              </a:extLst>
            </p:cNvPr>
            <p:cNvSpPr/>
            <p:nvPr/>
          </p:nvSpPr>
          <p:spPr>
            <a:xfrm>
              <a:off x="5238932" y="1697320"/>
              <a:ext cx="5641067" cy="646331"/>
            </a:xfrm>
            <a:prstGeom prst="flowChartTerminator">
              <a:avLst/>
            </a:prstGeom>
            <a:solidFill>
              <a:srgbClr val="FCFD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26" name="صورة 25" descr="صورة تحتوي على المصباح الكهربائي, لمبة مصباح متوهج, ضوء&#10;&#10;تم إنشاء الوصف تلقائياً">
              <a:extLst>
                <a:ext uri="{FF2B5EF4-FFF2-40B4-BE49-F238E27FC236}">
                  <a16:creationId xmlns:a16="http://schemas.microsoft.com/office/drawing/2014/main" id="{44C1587F-2A79-44AC-B253-BA7B4D5E2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59112" y="1349924"/>
              <a:ext cx="1179554" cy="1192548"/>
            </a:xfrm>
            <a:prstGeom prst="rect">
              <a:avLst/>
            </a:prstGeom>
          </p:spPr>
        </p:pic>
        <p:sp>
          <p:nvSpPr>
            <p:cNvPr id="27" name="مربع نص 26">
              <a:extLst>
                <a:ext uri="{FF2B5EF4-FFF2-40B4-BE49-F238E27FC236}">
                  <a16:creationId xmlns:a16="http://schemas.microsoft.com/office/drawing/2014/main" id="{4BE2F52A-23A1-4333-A39D-781FA794F2FF}"/>
                </a:ext>
              </a:extLst>
            </p:cNvPr>
            <p:cNvSpPr txBox="1"/>
            <p:nvPr/>
          </p:nvSpPr>
          <p:spPr>
            <a:xfrm>
              <a:off x="5402219" y="1638692"/>
              <a:ext cx="5079332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600" dirty="0">
                  <a:solidFill>
                    <a:srgbClr val="1C75BC"/>
                  </a:solidFill>
                  <a:latin typeface="Alnaseeb" panose="00000500000000000000" pitchFamily="50" charset="-78"/>
                  <a:cs typeface="Alnaseeb" panose="00000500000000000000" pitchFamily="50" charset="-78"/>
                </a:rPr>
                <a:t>القطعة المتوسطة لشبه المنحرف :</a:t>
              </a:r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3781A541-8294-4248-A22E-7648783004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5389" y="2790070"/>
            <a:ext cx="10884859" cy="2814601"/>
          </a:xfrm>
          <a:prstGeom prst="rect">
            <a:avLst/>
          </a:prstGeom>
        </p:spPr>
      </p:pic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1632E07A-B66A-4763-9B7E-1766C0B4D59D}"/>
              </a:ext>
            </a:extLst>
          </p:cNvPr>
          <p:cNvGrpSpPr/>
          <p:nvPr/>
        </p:nvGrpSpPr>
        <p:grpSpPr>
          <a:xfrm>
            <a:off x="2840735" y="505488"/>
            <a:ext cx="7674167" cy="707886"/>
            <a:chOff x="7356528" y="231961"/>
            <a:chExt cx="5505222" cy="707886"/>
          </a:xfrm>
        </p:grpSpPr>
        <p:pic>
          <p:nvPicPr>
            <p:cNvPr id="19" name="图片 19">
              <a:extLst>
                <a:ext uri="{FF2B5EF4-FFF2-40B4-BE49-F238E27FC236}">
                  <a16:creationId xmlns:a16="http://schemas.microsoft.com/office/drawing/2014/main" id="{198FEBE5-6AA8-4E05-A17C-03CDD76E3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12322899" y="307231"/>
              <a:ext cx="538851" cy="557346"/>
            </a:xfrm>
            <a:prstGeom prst="rect">
              <a:avLst/>
            </a:prstGeom>
          </p:spPr>
        </p:pic>
        <p:sp>
          <p:nvSpPr>
            <p:cNvPr id="28" name="مربع نص 27">
              <a:extLst>
                <a:ext uri="{FF2B5EF4-FFF2-40B4-BE49-F238E27FC236}">
                  <a16:creationId xmlns:a16="http://schemas.microsoft.com/office/drawing/2014/main" id="{0D835187-D39B-4F5E-8964-253C8D40BF58}"/>
                </a:ext>
              </a:extLst>
            </p:cNvPr>
            <p:cNvSpPr txBox="1"/>
            <p:nvPr/>
          </p:nvSpPr>
          <p:spPr>
            <a:xfrm>
              <a:off x="7405500" y="231961"/>
              <a:ext cx="4945134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شبه المنحرف و شكل الطائرة الورقية </a:t>
              </a:r>
            </a:p>
          </p:txBody>
        </p:sp>
        <p:pic>
          <p:nvPicPr>
            <p:cNvPr id="29" name="图片 19">
              <a:extLst>
                <a:ext uri="{FF2B5EF4-FFF2-40B4-BE49-F238E27FC236}">
                  <a16:creationId xmlns:a16="http://schemas.microsoft.com/office/drawing/2014/main" id="{5176EA52-4092-4065-A86F-261D24943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356528" y="307231"/>
              <a:ext cx="538851" cy="557346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47360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3325043-0368-433C-9EC5-90F714CA61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9606" y="-54924"/>
            <a:ext cx="1536032" cy="1636207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17DEA633-58F4-4554-9A2E-E6EA47AADE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5340"/>
            <a:ext cx="1723026" cy="1335680"/>
          </a:xfrm>
          <a:prstGeom prst="rect">
            <a:avLst/>
          </a:prstGeom>
        </p:spPr>
      </p:pic>
      <p:sp>
        <p:nvSpPr>
          <p:cNvPr id="23" name="MH_SubTitle_1">
            <a:extLst>
              <a:ext uri="{FF2B5EF4-FFF2-40B4-BE49-F238E27FC236}">
                <a16:creationId xmlns:a16="http://schemas.microsoft.com/office/drawing/2014/main" id="{0D1B4496-9F33-4B4D-9B22-F3F1CF1EADAF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800100" y="2333646"/>
            <a:ext cx="11756571" cy="3642406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defRPr/>
            </a:pPr>
            <a:endParaRPr lang="ko-KR" altLang="en-US" sz="1972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7E056AEA-A571-4D2C-8760-7372A1E00087}"/>
              </a:ext>
            </a:extLst>
          </p:cNvPr>
          <p:cNvGrpSpPr/>
          <p:nvPr/>
        </p:nvGrpSpPr>
        <p:grpSpPr>
          <a:xfrm>
            <a:off x="6351814" y="1581283"/>
            <a:ext cx="6099734" cy="1192548"/>
            <a:chOff x="5238932" y="1349924"/>
            <a:chExt cx="6099734" cy="1192548"/>
          </a:xfrm>
        </p:grpSpPr>
        <p:sp>
          <p:nvSpPr>
            <p:cNvPr id="25" name="مخطط انسيابي: محطة طرفية 24">
              <a:extLst>
                <a:ext uri="{FF2B5EF4-FFF2-40B4-BE49-F238E27FC236}">
                  <a16:creationId xmlns:a16="http://schemas.microsoft.com/office/drawing/2014/main" id="{6C300F41-F349-4A51-A2A0-0E6597C30AC6}"/>
                </a:ext>
              </a:extLst>
            </p:cNvPr>
            <p:cNvSpPr/>
            <p:nvPr/>
          </p:nvSpPr>
          <p:spPr>
            <a:xfrm>
              <a:off x="5238932" y="1697320"/>
              <a:ext cx="5641067" cy="646331"/>
            </a:xfrm>
            <a:prstGeom prst="flowChartTerminator">
              <a:avLst/>
            </a:prstGeom>
            <a:solidFill>
              <a:srgbClr val="FCFD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26" name="صورة 25" descr="صورة تحتوي على المصباح الكهربائي, لمبة مصباح متوهج, ضوء&#10;&#10;تم إنشاء الوصف تلقائياً">
              <a:extLst>
                <a:ext uri="{FF2B5EF4-FFF2-40B4-BE49-F238E27FC236}">
                  <a16:creationId xmlns:a16="http://schemas.microsoft.com/office/drawing/2014/main" id="{44C1587F-2A79-44AC-B253-BA7B4D5E2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59112" y="1349924"/>
              <a:ext cx="1179554" cy="1192548"/>
            </a:xfrm>
            <a:prstGeom prst="rect">
              <a:avLst/>
            </a:prstGeom>
          </p:spPr>
        </p:pic>
        <p:sp>
          <p:nvSpPr>
            <p:cNvPr id="27" name="مربع نص 26">
              <a:extLst>
                <a:ext uri="{FF2B5EF4-FFF2-40B4-BE49-F238E27FC236}">
                  <a16:creationId xmlns:a16="http://schemas.microsoft.com/office/drawing/2014/main" id="{4BE2F52A-23A1-4333-A39D-781FA794F2FF}"/>
                </a:ext>
              </a:extLst>
            </p:cNvPr>
            <p:cNvSpPr txBox="1"/>
            <p:nvPr/>
          </p:nvSpPr>
          <p:spPr>
            <a:xfrm>
              <a:off x="5402219" y="1638692"/>
              <a:ext cx="5079332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600" dirty="0">
                  <a:solidFill>
                    <a:srgbClr val="1C75BC"/>
                  </a:solidFill>
                  <a:latin typeface="Alnaseeb" panose="00000500000000000000" pitchFamily="50" charset="-78"/>
                  <a:cs typeface="Alnaseeb" panose="00000500000000000000" pitchFamily="50" charset="-78"/>
                </a:rPr>
                <a:t>القطعة المتوسطة لشبه المنحرف :</a:t>
              </a:r>
            </a:p>
          </p:txBody>
        </p:sp>
      </p:grp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1632E07A-B66A-4763-9B7E-1766C0B4D59D}"/>
              </a:ext>
            </a:extLst>
          </p:cNvPr>
          <p:cNvGrpSpPr/>
          <p:nvPr/>
        </p:nvGrpSpPr>
        <p:grpSpPr>
          <a:xfrm>
            <a:off x="2840735" y="505488"/>
            <a:ext cx="7674167" cy="707886"/>
            <a:chOff x="7356528" y="231961"/>
            <a:chExt cx="5505222" cy="707886"/>
          </a:xfrm>
        </p:grpSpPr>
        <p:pic>
          <p:nvPicPr>
            <p:cNvPr id="19" name="图片 19">
              <a:extLst>
                <a:ext uri="{FF2B5EF4-FFF2-40B4-BE49-F238E27FC236}">
                  <a16:creationId xmlns:a16="http://schemas.microsoft.com/office/drawing/2014/main" id="{198FEBE5-6AA8-4E05-A17C-03CDD76E3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12322899" y="307231"/>
              <a:ext cx="538851" cy="557346"/>
            </a:xfrm>
            <a:prstGeom prst="rect">
              <a:avLst/>
            </a:prstGeom>
          </p:spPr>
        </p:pic>
        <p:sp>
          <p:nvSpPr>
            <p:cNvPr id="28" name="مربع نص 27">
              <a:extLst>
                <a:ext uri="{FF2B5EF4-FFF2-40B4-BE49-F238E27FC236}">
                  <a16:creationId xmlns:a16="http://schemas.microsoft.com/office/drawing/2014/main" id="{0D835187-D39B-4F5E-8964-253C8D40BF58}"/>
                </a:ext>
              </a:extLst>
            </p:cNvPr>
            <p:cNvSpPr txBox="1"/>
            <p:nvPr/>
          </p:nvSpPr>
          <p:spPr>
            <a:xfrm>
              <a:off x="7405500" y="231961"/>
              <a:ext cx="4945134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شبه المنحرف و شكل الطائرة الورقية </a:t>
              </a:r>
            </a:p>
          </p:txBody>
        </p:sp>
        <p:pic>
          <p:nvPicPr>
            <p:cNvPr id="29" name="图片 19">
              <a:extLst>
                <a:ext uri="{FF2B5EF4-FFF2-40B4-BE49-F238E27FC236}">
                  <a16:creationId xmlns:a16="http://schemas.microsoft.com/office/drawing/2014/main" id="{5176EA52-4092-4065-A86F-261D24943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56528" y="307231"/>
              <a:ext cx="538851" cy="557346"/>
            </a:xfrm>
            <a:prstGeom prst="rect">
              <a:avLst/>
            </a:prstGeom>
          </p:spPr>
        </p:pic>
      </p:grpSp>
      <p:pic>
        <p:nvPicPr>
          <p:cNvPr id="5" name="صورة 4" descr="صورة تحتوي على نص, لقطة شاشة, رسم بياني, خط&#10;&#10;تم إنشاء الوصف تلقائياً">
            <a:extLst>
              <a:ext uri="{FF2B5EF4-FFF2-40B4-BE49-F238E27FC236}">
                <a16:creationId xmlns:a16="http://schemas.microsoft.com/office/drawing/2014/main" id="{9305EA53-C61E-49FD-A3D4-0FD7F0012E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70" y="2832459"/>
            <a:ext cx="11330459" cy="28184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000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>
            <a:extLst>
              <a:ext uri="{FF2B5EF4-FFF2-40B4-BE49-F238E27FC236}">
                <a16:creationId xmlns:a16="http://schemas.microsoft.com/office/drawing/2014/main" id="{FA260F4B-8BB3-4144-8392-540E512463C7}"/>
              </a:ext>
            </a:extLst>
          </p:cNvPr>
          <p:cNvSpPr/>
          <p:nvPr/>
        </p:nvSpPr>
        <p:spPr>
          <a:xfrm>
            <a:off x="2774102" y="2139268"/>
            <a:ext cx="8768743" cy="2579463"/>
          </a:xfrm>
          <a:custGeom>
            <a:avLst/>
            <a:gdLst>
              <a:gd name="connsiteX0" fmla="*/ 0 w 8768743"/>
              <a:gd name="connsiteY0" fmla="*/ 0 h 2579463"/>
              <a:gd name="connsiteX1" fmla="*/ 674519 w 8768743"/>
              <a:gd name="connsiteY1" fmla="*/ 0 h 2579463"/>
              <a:gd name="connsiteX2" fmla="*/ 1173663 w 8768743"/>
              <a:gd name="connsiteY2" fmla="*/ 0 h 2579463"/>
              <a:gd name="connsiteX3" fmla="*/ 1848181 w 8768743"/>
              <a:gd name="connsiteY3" fmla="*/ 0 h 2579463"/>
              <a:gd name="connsiteX4" fmla="*/ 2259638 w 8768743"/>
              <a:gd name="connsiteY4" fmla="*/ 0 h 2579463"/>
              <a:gd name="connsiteX5" fmla="*/ 2758781 w 8768743"/>
              <a:gd name="connsiteY5" fmla="*/ 0 h 2579463"/>
              <a:gd name="connsiteX6" fmla="*/ 3170238 w 8768743"/>
              <a:gd name="connsiteY6" fmla="*/ 0 h 2579463"/>
              <a:gd name="connsiteX7" fmla="*/ 3844757 w 8768743"/>
              <a:gd name="connsiteY7" fmla="*/ 0 h 2579463"/>
              <a:gd name="connsiteX8" fmla="*/ 4519275 w 8768743"/>
              <a:gd name="connsiteY8" fmla="*/ 0 h 2579463"/>
              <a:gd name="connsiteX9" fmla="*/ 5369169 w 8768743"/>
              <a:gd name="connsiteY9" fmla="*/ 0 h 2579463"/>
              <a:gd name="connsiteX10" fmla="*/ 5956000 w 8768743"/>
              <a:gd name="connsiteY10" fmla="*/ 0 h 2579463"/>
              <a:gd name="connsiteX11" fmla="*/ 6805894 w 8768743"/>
              <a:gd name="connsiteY11" fmla="*/ 0 h 2579463"/>
              <a:gd name="connsiteX12" fmla="*/ 7305037 w 8768743"/>
              <a:gd name="connsiteY12" fmla="*/ 0 h 2579463"/>
              <a:gd name="connsiteX13" fmla="*/ 7979556 w 8768743"/>
              <a:gd name="connsiteY13" fmla="*/ 0 h 2579463"/>
              <a:gd name="connsiteX14" fmla="*/ 8768743 w 8768743"/>
              <a:gd name="connsiteY14" fmla="*/ 0 h 2579463"/>
              <a:gd name="connsiteX15" fmla="*/ 8768743 w 8768743"/>
              <a:gd name="connsiteY15" fmla="*/ 567482 h 2579463"/>
              <a:gd name="connsiteX16" fmla="*/ 8768743 w 8768743"/>
              <a:gd name="connsiteY16" fmla="*/ 1186553 h 2579463"/>
              <a:gd name="connsiteX17" fmla="*/ 8768743 w 8768743"/>
              <a:gd name="connsiteY17" fmla="*/ 1779829 h 2579463"/>
              <a:gd name="connsiteX18" fmla="*/ 8768743 w 8768743"/>
              <a:gd name="connsiteY18" fmla="*/ 2579463 h 2579463"/>
              <a:gd name="connsiteX19" fmla="*/ 8269599 w 8768743"/>
              <a:gd name="connsiteY19" fmla="*/ 2579463 h 2579463"/>
              <a:gd name="connsiteX20" fmla="*/ 7419706 w 8768743"/>
              <a:gd name="connsiteY20" fmla="*/ 2579463 h 2579463"/>
              <a:gd name="connsiteX21" fmla="*/ 7008249 w 8768743"/>
              <a:gd name="connsiteY21" fmla="*/ 2579463 h 2579463"/>
              <a:gd name="connsiteX22" fmla="*/ 6421418 w 8768743"/>
              <a:gd name="connsiteY22" fmla="*/ 2579463 h 2579463"/>
              <a:gd name="connsiteX23" fmla="*/ 6009962 w 8768743"/>
              <a:gd name="connsiteY23" fmla="*/ 2579463 h 2579463"/>
              <a:gd name="connsiteX24" fmla="*/ 5510818 w 8768743"/>
              <a:gd name="connsiteY24" fmla="*/ 2579463 h 2579463"/>
              <a:gd name="connsiteX25" fmla="*/ 4660924 w 8768743"/>
              <a:gd name="connsiteY25" fmla="*/ 2579463 h 2579463"/>
              <a:gd name="connsiteX26" fmla="*/ 4249468 w 8768743"/>
              <a:gd name="connsiteY26" fmla="*/ 2579463 h 2579463"/>
              <a:gd name="connsiteX27" fmla="*/ 3574949 w 8768743"/>
              <a:gd name="connsiteY27" fmla="*/ 2579463 h 2579463"/>
              <a:gd name="connsiteX28" fmla="*/ 2725056 w 8768743"/>
              <a:gd name="connsiteY28" fmla="*/ 2579463 h 2579463"/>
              <a:gd name="connsiteX29" fmla="*/ 2138224 w 8768743"/>
              <a:gd name="connsiteY29" fmla="*/ 2579463 h 2579463"/>
              <a:gd name="connsiteX30" fmla="*/ 1288331 w 8768743"/>
              <a:gd name="connsiteY30" fmla="*/ 2579463 h 2579463"/>
              <a:gd name="connsiteX31" fmla="*/ 701499 w 8768743"/>
              <a:gd name="connsiteY31" fmla="*/ 2579463 h 2579463"/>
              <a:gd name="connsiteX32" fmla="*/ 0 w 8768743"/>
              <a:gd name="connsiteY32" fmla="*/ 2579463 h 2579463"/>
              <a:gd name="connsiteX33" fmla="*/ 0 w 8768743"/>
              <a:gd name="connsiteY33" fmla="*/ 1883008 h 2579463"/>
              <a:gd name="connsiteX34" fmla="*/ 0 w 8768743"/>
              <a:gd name="connsiteY34" fmla="*/ 1238142 h 2579463"/>
              <a:gd name="connsiteX35" fmla="*/ 0 w 8768743"/>
              <a:gd name="connsiteY35" fmla="*/ 619071 h 2579463"/>
              <a:gd name="connsiteX36" fmla="*/ 0 w 8768743"/>
              <a:gd name="connsiteY36" fmla="*/ 0 h 2579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8768743" h="2579463" extrusionOk="0">
                <a:moveTo>
                  <a:pt x="0" y="0"/>
                </a:moveTo>
                <a:cubicBezTo>
                  <a:pt x="210614" y="-4878"/>
                  <a:pt x="484057" y="-261"/>
                  <a:pt x="674519" y="0"/>
                </a:cubicBezTo>
                <a:cubicBezTo>
                  <a:pt x="864981" y="261"/>
                  <a:pt x="973320" y="1970"/>
                  <a:pt x="1173663" y="0"/>
                </a:cubicBezTo>
                <a:cubicBezTo>
                  <a:pt x="1374006" y="-1970"/>
                  <a:pt x="1664120" y="10485"/>
                  <a:pt x="1848181" y="0"/>
                </a:cubicBezTo>
                <a:cubicBezTo>
                  <a:pt x="2032242" y="-10485"/>
                  <a:pt x="2154418" y="-12467"/>
                  <a:pt x="2259638" y="0"/>
                </a:cubicBezTo>
                <a:cubicBezTo>
                  <a:pt x="2364858" y="12467"/>
                  <a:pt x="2521519" y="-20342"/>
                  <a:pt x="2758781" y="0"/>
                </a:cubicBezTo>
                <a:cubicBezTo>
                  <a:pt x="2996043" y="20342"/>
                  <a:pt x="3057582" y="8235"/>
                  <a:pt x="3170238" y="0"/>
                </a:cubicBezTo>
                <a:cubicBezTo>
                  <a:pt x="3282894" y="-8235"/>
                  <a:pt x="3701459" y="-23156"/>
                  <a:pt x="3844757" y="0"/>
                </a:cubicBezTo>
                <a:cubicBezTo>
                  <a:pt x="3988055" y="23156"/>
                  <a:pt x="4365506" y="-8926"/>
                  <a:pt x="4519275" y="0"/>
                </a:cubicBezTo>
                <a:cubicBezTo>
                  <a:pt x="4673044" y="8926"/>
                  <a:pt x="5044421" y="31625"/>
                  <a:pt x="5369169" y="0"/>
                </a:cubicBezTo>
                <a:cubicBezTo>
                  <a:pt x="5693917" y="-31625"/>
                  <a:pt x="5813600" y="-7967"/>
                  <a:pt x="5956000" y="0"/>
                </a:cubicBezTo>
                <a:cubicBezTo>
                  <a:pt x="6098400" y="7967"/>
                  <a:pt x="6618145" y="10663"/>
                  <a:pt x="6805894" y="0"/>
                </a:cubicBezTo>
                <a:cubicBezTo>
                  <a:pt x="6993643" y="-10663"/>
                  <a:pt x="7202556" y="-7646"/>
                  <a:pt x="7305037" y="0"/>
                </a:cubicBezTo>
                <a:cubicBezTo>
                  <a:pt x="7407518" y="7646"/>
                  <a:pt x="7646820" y="19574"/>
                  <a:pt x="7979556" y="0"/>
                </a:cubicBezTo>
                <a:cubicBezTo>
                  <a:pt x="8312292" y="-19574"/>
                  <a:pt x="8421834" y="-34919"/>
                  <a:pt x="8768743" y="0"/>
                </a:cubicBezTo>
                <a:cubicBezTo>
                  <a:pt x="8755095" y="140997"/>
                  <a:pt x="8741974" y="411188"/>
                  <a:pt x="8768743" y="567482"/>
                </a:cubicBezTo>
                <a:cubicBezTo>
                  <a:pt x="8795512" y="723776"/>
                  <a:pt x="8795323" y="964961"/>
                  <a:pt x="8768743" y="1186553"/>
                </a:cubicBezTo>
                <a:cubicBezTo>
                  <a:pt x="8742163" y="1408145"/>
                  <a:pt x="8779744" y="1588064"/>
                  <a:pt x="8768743" y="1779829"/>
                </a:cubicBezTo>
                <a:cubicBezTo>
                  <a:pt x="8757742" y="1971594"/>
                  <a:pt x="8730907" y="2392790"/>
                  <a:pt x="8768743" y="2579463"/>
                </a:cubicBezTo>
                <a:cubicBezTo>
                  <a:pt x="8633908" y="2588578"/>
                  <a:pt x="8472450" y="2575396"/>
                  <a:pt x="8269599" y="2579463"/>
                </a:cubicBezTo>
                <a:cubicBezTo>
                  <a:pt x="8066748" y="2583530"/>
                  <a:pt x="7631261" y="2596992"/>
                  <a:pt x="7419706" y="2579463"/>
                </a:cubicBezTo>
                <a:cubicBezTo>
                  <a:pt x="7208151" y="2561934"/>
                  <a:pt x="7146141" y="2599679"/>
                  <a:pt x="7008249" y="2579463"/>
                </a:cubicBezTo>
                <a:cubicBezTo>
                  <a:pt x="6870357" y="2559247"/>
                  <a:pt x="6678438" y="2553054"/>
                  <a:pt x="6421418" y="2579463"/>
                </a:cubicBezTo>
                <a:cubicBezTo>
                  <a:pt x="6164398" y="2605872"/>
                  <a:pt x="6137549" y="2571495"/>
                  <a:pt x="6009962" y="2579463"/>
                </a:cubicBezTo>
                <a:cubicBezTo>
                  <a:pt x="5882375" y="2587431"/>
                  <a:pt x="5644625" y="2580057"/>
                  <a:pt x="5510818" y="2579463"/>
                </a:cubicBezTo>
                <a:cubicBezTo>
                  <a:pt x="5377011" y="2578869"/>
                  <a:pt x="4945344" y="2565518"/>
                  <a:pt x="4660924" y="2579463"/>
                </a:cubicBezTo>
                <a:cubicBezTo>
                  <a:pt x="4376504" y="2593408"/>
                  <a:pt x="4448289" y="2574384"/>
                  <a:pt x="4249468" y="2579463"/>
                </a:cubicBezTo>
                <a:cubicBezTo>
                  <a:pt x="4050647" y="2584542"/>
                  <a:pt x="3713020" y="2551601"/>
                  <a:pt x="3574949" y="2579463"/>
                </a:cubicBezTo>
                <a:cubicBezTo>
                  <a:pt x="3436878" y="2607325"/>
                  <a:pt x="2896228" y="2574372"/>
                  <a:pt x="2725056" y="2579463"/>
                </a:cubicBezTo>
                <a:cubicBezTo>
                  <a:pt x="2553884" y="2584554"/>
                  <a:pt x="2393500" y="2562839"/>
                  <a:pt x="2138224" y="2579463"/>
                </a:cubicBezTo>
                <a:cubicBezTo>
                  <a:pt x="1882948" y="2596087"/>
                  <a:pt x="1524541" y="2569373"/>
                  <a:pt x="1288331" y="2579463"/>
                </a:cubicBezTo>
                <a:cubicBezTo>
                  <a:pt x="1052121" y="2589553"/>
                  <a:pt x="869413" y="2587123"/>
                  <a:pt x="701499" y="2579463"/>
                </a:cubicBezTo>
                <a:cubicBezTo>
                  <a:pt x="533585" y="2571803"/>
                  <a:pt x="192963" y="2574622"/>
                  <a:pt x="0" y="2579463"/>
                </a:cubicBezTo>
                <a:cubicBezTo>
                  <a:pt x="181" y="2410216"/>
                  <a:pt x="-15453" y="2037695"/>
                  <a:pt x="0" y="1883008"/>
                </a:cubicBezTo>
                <a:cubicBezTo>
                  <a:pt x="15453" y="1728322"/>
                  <a:pt x="-27420" y="1382764"/>
                  <a:pt x="0" y="1238142"/>
                </a:cubicBezTo>
                <a:cubicBezTo>
                  <a:pt x="27420" y="1093520"/>
                  <a:pt x="-20191" y="913648"/>
                  <a:pt x="0" y="619071"/>
                </a:cubicBezTo>
                <a:cubicBezTo>
                  <a:pt x="20191" y="324494"/>
                  <a:pt x="21363" y="298781"/>
                  <a:pt x="0" y="0"/>
                </a:cubicBezTo>
                <a:close/>
              </a:path>
            </a:pathLst>
          </a:custGeom>
          <a:noFill/>
          <a:ln w="28575">
            <a:solidFill>
              <a:srgbClr val="1C75BC"/>
            </a:solidFill>
            <a:extLst>
              <a:ext uri="{C807C97D-BFC1-408E-A445-0C87EB9F89A2}">
                <ask:lineSketchStyleProps xmlns:ask="http://schemas.microsoft.com/office/drawing/2018/sketchyshapes" sd="12498221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972"/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14B23BAD-713C-4B84-9BAF-50A1E7C1A400}"/>
              </a:ext>
            </a:extLst>
          </p:cNvPr>
          <p:cNvSpPr txBox="1"/>
          <p:nvPr/>
        </p:nvSpPr>
        <p:spPr>
          <a:xfrm>
            <a:off x="2932390" y="2545461"/>
            <a:ext cx="848482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5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"كن مثابراً في سعيك وراء أهدافك، فالصبر مفتاح الفرج."</a:t>
            </a:r>
          </a:p>
        </p:txBody>
      </p:sp>
      <p:pic>
        <p:nvPicPr>
          <p:cNvPr id="18" name="图片 6">
            <a:extLst>
              <a:ext uri="{FF2B5EF4-FFF2-40B4-BE49-F238E27FC236}">
                <a16:creationId xmlns:a16="http://schemas.microsoft.com/office/drawing/2014/main" id="{9574380B-7070-4F11-A646-5B620F680B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135" y="934753"/>
            <a:ext cx="1538251" cy="257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08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589B46D0-2C4A-4096-8639-B107E1F786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945" y="145488"/>
            <a:ext cx="1725318" cy="134123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2D064BB-D0E5-450B-B99E-00A4258253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19313" y="-829"/>
            <a:ext cx="1536325" cy="1633870"/>
          </a:xfrm>
          <a:prstGeom prst="rect">
            <a:avLst/>
          </a:prstGeom>
        </p:spPr>
      </p:pic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0E5B0C52-D0E0-4AC3-B6CD-9EF826AD5C45}"/>
              </a:ext>
            </a:extLst>
          </p:cNvPr>
          <p:cNvGrpSpPr/>
          <p:nvPr/>
        </p:nvGrpSpPr>
        <p:grpSpPr>
          <a:xfrm>
            <a:off x="12011091" y="2373581"/>
            <a:ext cx="1402072" cy="778245"/>
            <a:chOff x="9988761" y="1510312"/>
            <a:chExt cx="2188565" cy="858133"/>
          </a:xfrm>
        </p:grpSpPr>
        <p:sp>
          <p:nvSpPr>
            <p:cNvPr id="28" name="MH_Other_1">
              <a:extLst>
                <a:ext uri="{FF2B5EF4-FFF2-40B4-BE49-F238E27FC236}">
                  <a16:creationId xmlns:a16="http://schemas.microsoft.com/office/drawing/2014/main" id="{354AD2A9-3602-4DCB-A975-A91E146519D5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9988763" y="1510312"/>
              <a:ext cx="1558977" cy="858133"/>
            </a:xfrm>
            <a:custGeom>
              <a:avLst/>
              <a:gdLst>
                <a:gd name="connsiteX0" fmla="*/ 28344 w 509451"/>
                <a:gd name="connsiteY0" fmla="*/ 0 h 459661"/>
                <a:gd name="connsiteX1" fmla="*/ 481107 w 509451"/>
                <a:gd name="connsiteY1" fmla="*/ 0 h 459661"/>
                <a:gd name="connsiteX2" fmla="*/ 509451 w 509451"/>
                <a:gd name="connsiteY2" fmla="*/ 28344 h 459661"/>
                <a:gd name="connsiteX3" fmla="*/ 509451 w 509451"/>
                <a:gd name="connsiteY3" fmla="*/ 332765 h 459661"/>
                <a:gd name="connsiteX4" fmla="*/ 481107 w 509451"/>
                <a:gd name="connsiteY4" fmla="*/ 361109 h 459661"/>
                <a:gd name="connsiteX5" fmla="*/ 313285 w 509451"/>
                <a:gd name="connsiteY5" fmla="*/ 361109 h 459661"/>
                <a:gd name="connsiteX6" fmla="*/ 256124 w 509451"/>
                <a:gd name="connsiteY6" fmla="*/ 459661 h 459661"/>
                <a:gd name="connsiteX7" fmla="*/ 198964 w 509451"/>
                <a:gd name="connsiteY7" fmla="*/ 361109 h 459661"/>
                <a:gd name="connsiteX8" fmla="*/ 28344 w 509451"/>
                <a:gd name="connsiteY8" fmla="*/ 361109 h 459661"/>
                <a:gd name="connsiteX9" fmla="*/ 0 w 509451"/>
                <a:gd name="connsiteY9" fmla="*/ 332765 h 459661"/>
                <a:gd name="connsiteX10" fmla="*/ 0 w 509451"/>
                <a:gd name="connsiteY10" fmla="*/ 28344 h 459661"/>
                <a:gd name="connsiteX11" fmla="*/ 28344 w 509451"/>
                <a:gd name="connsiteY11" fmla="*/ 0 h 45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9451" h="459661">
                  <a:moveTo>
                    <a:pt x="28344" y="0"/>
                  </a:moveTo>
                  <a:lnTo>
                    <a:pt x="481107" y="0"/>
                  </a:lnTo>
                  <a:cubicBezTo>
                    <a:pt x="496761" y="0"/>
                    <a:pt x="509451" y="12690"/>
                    <a:pt x="509451" y="28344"/>
                  </a:cubicBezTo>
                  <a:lnTo>
                    <a:pt x="509451" y="332765"/>
                  </a:lnTo>
                  <a:cubicBezTo>
                    <a:pt x="509451" y="348419"/>
                    <a:pt x="496761" y="361109"/>
                    <a:pt x="481107" y="361109"/>
                  </a:cubicBezTo>
                  <a:lnTo>
                    <a:pt x="313285" y="361109"/>
                  </a:lnTo>
                  <a:lnTo>
                    <a:pt x="256124" y="459661"/>
                  </a:lnTo>
                  <a:lnTo>
                    <a:pt x="198964" y="361109"/>
                  </a:lnTo>
                  <a:lnTo>
                    <a:pt x="28344" y="361109"/>
                  </a:lnTo>
                  <a:cubicBezTo>
                    <a:pt x="12690" y="361109"/>
                    <a:pt x="0" y="348419"/>
                    <a:pt x="0" y="332765"/>
                  </a:cubicBezTo>
                  <a:lnTo>
                    <a:pt x="0" y="28344"/>
                  </a:lnTo>
                  <a:cubicBezTo>
                    <a:pt x="0" y="12690"/>
                    <a:pt x="12690" y="0"/>
                    <a:pt x="28344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18308" anchor="ctr">
              <a:normAutofit/>
            </a:bodyPr>
            <a:lstStyle/>
            <a:p>
              <a:pPr algn="ctr">
                <a:defRPr/>
              </a:pPr>
              <a:endParaRPr lang="zh-CN" altLang="en-US" sz="2191" dirty="0">
                <a:solidFill>
                  <a:srgbClr val="FFFFFF"/>
                </a:solidFill>
              </a:endParaRPr>
            </a:p>
          </p:txBody>
        </p:sp>
        <p:sp>
          <p:nvSpPr>
            <p:cNvPr id="29" name="مربع نص 28">
              <a:extLst>
                <a:ext uri="{FF2B5EF4-FFF2-40B4-BE49-F238E27FC236}">
                  <a16:creationId xmlns:a16="http://schemas.microsoft.com/office/drawing/2014/main" id="{7F48C4B3-4E9D-491B-9E63-AE4D55727BBE}"/>
                </a:ext>
              </a:extLst>
            </p:cNvPr>
            <p:cNvSpPr txBox="1"/>
            <p:nvPr/>
          </p:nvSpPr>
          <p:spPr>
            <a:xfrm>
              <a:off x="9988761" y="1510312"/>
              <a:ext cx="2188565" cy="64480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مثال3</a:t>
              </a:r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27A68474-BE10-455B-BDC7-64CF703A50AE}"/>
              </a:ext>
            </a:extLst>
          </p:cNvPr>
          <p:cNvGrpSpPr/>
          <p:nvPr/>
        </p:nvGrpSpPr>
        <p:grpSpPr>
          <a:xfrm>
            <a:off x="2840735" y="505488"/>
            <a:ext cx="7674167" cy="707886"/>
            <a:chOff x="7356528" y="231961"/>
            <a:chExt cx="5505222" cy="707886"/>
          </a:xfrm>
        </p:grpSpPr>
        <p:pic>
          <p:nvPicPr>
            <p:cNvPr id="16" name="图片 19">
              <a:extLst>
                <a:ext uri="{FF2B5EF4-FFF2-40B4-BE49-F238E27FC236}">
                  <a16:creationId xmlns:a16="http://schemas.microsoft.com/office/drawing/2014/main" id="{BC156C53-A6AE-4EA0-B9F9-FF58ED4A5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12322899" y="307231"/>
              <a:ext cx="538851" cy="557346"/>
            </a:xfrm>
            <a:prstGeom prst="rect">
              <a:avLst/>
            </a:prstGeom>
          </p:spPr>
        </p:pic>
        <p:sp>
          <p:nvSpPr>
            <p:cNvPr id="20" name="مربع نص 19">
              <a:extLst>
                <a:ext uri="{FF2B5EF4-FFF2-40B4-BE49-F238E27FC236}">
                  <a16:creationId xmlns:a16="http://schemas.microsoft.com/office/drawing/2014/main" id="{CBE6CD31-68CC-46E4-BABC-81C4516E4191}"/>
                </a:ext>
              </a:extLst>
            </p:cNvPr>
            <p:cNvSpPr txBox="1"/>
            <p:nvPr/>
          </p:nvSpPr>
          <p:spPr>
            <a:xfrm>
              <a:off x="7405500" y="231961"/>
              <a:ext cx="4945134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شبه المنحرف و شكل الطائرة الورقية </a:t>
              </a:r>
            </a:p>
          </p:txBody>
        </p:sp>
        <p:pic>
          <p:nvPicPr>
            <p:cNvPr id="21" name="图片 19">
              <a:extLst>
                <a:ext uri="{FF2B5EF4-FFF2-40B4-BE49-F238E27FC236}">
                  <a16:creationId xmlns:a16="http://schemas.microsoft.com/office/drawing/2014/main" id="{345CFF53-0EF2-4CDA-BE73-2888A729EFC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56528" y="307231"/>
              <a:ext cx="538851" cy="557346"/>
            </a:xfrm>
            <a:prstGeom prst="rect">
              <a:avLst/>
            </a:prstGeom>
          </p:spPr>
        </p:pic>
      </p:grpSp>
      <p:pic>
        <p:nvPicPr>
          <p:cNvPr id="3" name="صورة 2" descr="صورة تحتوي على نص, أسود, لقطة شاشة, الخط&#10;&#10;تم إنشاء الوصف تلقائياً">
            <a:extLst>
              <a:ext uri="{FF2B5EF4-FFF2-40B4-BE49-F238E27FC236}">
                <a16:creationId xmlns:a16="http://schemas.microsoft.com/office/drawing/2014/main" id="{6E2FFF47-7A2E-42A9-8DDD-4561E9288B6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9"/>
          <a:stretch/>
        </p:blipFill>
        <p:spPr>
          <a:xfrm>
            <a:off x="5908590" y="2200243"/>
            <a:ext cx="6102501" cy="2143125"/>
          </a:xfrm>
          <a:prstGeom prst="rect">
            <a:avLst/>
          </a:prstGeom>
        </p:spPr>
      </p:pic>
      <p:pic>
        <p:nvPicPr>
          <p:cNvPr id="6" name="صورة 5" descr="صورة تحتوي على نص, لقطة شاشة, الخط&#10;&#10;تم إنشاء الوصف تلقائياً">
            <a:extLst>
              <a:ext uri="{FF2B5EF4-FFF2-40B4-BE49-F238E27FC236}">
                <a16:creationId xmlns:a16="http://schemas.microsoft.com/office/drawing/2014/main" id="{039790E7-46DA-47F6-B512-83A94AE9B6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504" y="3242741"/>
            <a:ext cx="6924675" cy="3267075"/>
          </a:xfrm>
          <a:prstGeom prst="rect">
            <a:avLst/>
          </a:prstGeom>
        </p:spPr>
      </p:pic>
      <p:pic>
        <p:nvPicPr>
          <p:cNvPr id="22" name="صورة 21" descr="صورة تحتوي على نص, أسود, لقطة شاشة, الخط&#10;&#10;تم إنشاء الوصف تلقائياً">
            <a:extLst>
              <a:ext uri="{FF2B5EF4-FFF2-40B4-BE49-F238E27FC236}">
                <a16:creationId xmlns:a16="http://schemas.microsoft.com/office/drawing/2014/main" id="{BE669FE0-5E87-421E-B0B6-CC310D7790B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37" t="7111" r="49966" b="-7111"/>
          <a:stretch/>
        </p:blipFill>
        <p:spPr>
          <a:xfrm>
            <a:off x="-240060" y="3429000"/>
            <a:ext cx="6298121" cy="22118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826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921D836-CA6F-4D16-A617-7F375FD946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02104"/>
            <a:ext cx="1725318" cy="1341236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8BA3D46-7377-4F22-92F2-7054BEBF80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19312" y="-18976"/>
            <a:ext cx="1536325" cy="1633870"/>
          </a:xfrm>
          <a:prstGeom prst="rect">
            <a:avLst/>
          </a:prstGeom>
        </p:spPr>
      </p:pic>
      <p:grpSp>
        <p:nvGrpSpPr>
          <p:cNvPr id="43" name="مجموعة 42">
            <a:extLst>
              <a:ext uri="{FF2B5EF4-FFF2-40B4-BE49-F238E27FC236}">
                <a16:creationId xmlns:a16="http://schemas.microsoft.com/office/drawing/2014/main" id="{44CF773E-60BD-43B8-A8AE-B82077068D20}"/>
              </a:ext>
            </a:extLst>
          </p:cNvPr>
          <p:cNvGrpSpPr/>
          <p:nvPr/>
        </p:nvGrpSpPr>
        <p:grpSpPr>
          <a:xfrm>
            <a:off x="11819312" y="2218546"/>
            <a:ext cx="1536325" cy="776357"/>
            <a:chOff x="9892578" y="1510312"/>
            <a:chExt cx="2188565" cy="858133"/>
          </a:xfrm>
        </p:grpSpPr>
        <p:sp>
          <p:nvSpPr>
            <p:cNvPr id="44" name="MH_Other_1">
              <a:extLst>
                <a:ext uri="{FF2B5EF4-FFF2-40B4-BE49-F238E27FC236}">
                  <a16:creationId xmlns:a16="http://schemas.microsoft.com/office/drawing/2014/main" id="{868F591F-7D30-4F4A-AD23-5E949825583D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9988763" y="1510312"/>
              <a:ext cx="1558977" cy="858133"/>
            </a:xfrm>
            <a:custGeom>
              <a:avLst/>
              <a:gdLst>
                <a:gd name="connsiteX0" fmla="*/ 28344 w 509451"/>
                <a:gd name="connsiteY0" fmla="*/ 0 h 459661"/>
                <a:gd name="connsiteX1" fmla="*/ 481107 w 509451"/>
                <a:gd name="connsiteY1" fmla="*/ 0 h 459661"/>
                <a:gd name="connsiteX2" fmla="*/ 509451 w 509451"/>
                <a:gd name="connsiteY2" fmla="*/ 28344 h 459661"/>
                <a:gd name="connsiteX3" fmla="*/ 509451 w 509451"/>
                <a:gd name="connsiteY3" fmla="*/ 332765 h 459661"/>
                <a:gd name="connsiteX4" fmla="*/ 481107 w 509451"/>
                <a:gd name="connsiteY4" fmla="*/ 361109 h 459661"/>
                <a:gd name="connsiteX5" fmla="*/ 313285 w 509451"/>
                <a:gd name="connsiteY5" fmla="*/ 361109 h 459661"/>
                <a:gd name="connsiteX6" fmla="*/ 256124 w 509451"/>
                <a:gd name="connsiteY6" fmla="*/ 459661 h 459661"/>
                <a:gd name="connsiteX7" fmla="*/ 198964 w 509451"/>
                <a:gd name="connsiteY7" fmla="*/ 361109 h 459661"/>
                <a:gd name="connsiteX8" fmla="*/ 28344 w 509451"/>
                <a:gd name="connsiteY8" fmla="*/ 361109 h 459661"/>
                <a:gd name="connsiteX9" fmla="*/ 0 w 509451"/>
                <a:gd name="connsiteY9" fmla="*/ 332765 h 459661"/>
                <a:gd name="connsiteX10" fmla="*/ 0 w 509451"/>
                <a:gd name="connsiteY10" fmla="*/ 28344 h 459661"/>
                <a:gd name="connsiteX11" fmla="*/ 28344 w 509451"/>
                <a:gd name="connsiteY11" fmla="*/ 0 h 45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9451" h="459661">
                  <a:moveTo>
                    <a:pt x="28344" y="0"/>
                  </a:moveTo>
                  <a:lnTo>
                    <a:pt x="481107" y="0"/>
                  </a:lnTo>
                  <a:cubicBezTo>
                    <a:pt x="496761" y="0"/>
                    <a:pt x="509451" y="12690"/>
                    <a:pt x="509451" y="28344"/>
                  </a:cubicBezTo>
                  <a:lnTo>
                    <a:pt x="509451" y="332765"/>
                  </a:lnTo>
                  <a:cubicBezTo>
                    <a:pt x="509451" y="348419"/>
                    <a:pt x="496761" y="361109"/>
                    <a:pt x="481107" y="361109"/>
                  </a:cubicBezTo>
                  <a:lnTo>
                    <a:pt x="313285" y="361109"/>
                  </a:lnTo>
                  <a:lnTo>
                    <a:pt x="256124" y="459661"/>
                  </a:lnTo>
                  <a:lnTo>
                    <a:pt x="198964" y="361109"/>
                  </a:lnTo>
                  <a:lnTo>
                    <a:pt x="28344" y="361109"/>
                  </a:lnTo>
                  <a:cubicBezTo>
                    <a:pt x="12690" y="361109"/>
                    <a:pt x="0" y="348419"/>
                    <a:pt x="0" y="332765"/>
                  </a:cubicBezTo>
                  <a:lnTo>
                    <a:pt x="0" y="28344"/>
                  </a:lnTo>
                  <a:cubicBezTo>
                    <a:pt x="0" y="12690"/>
                    <a:pt x="12690" y="0"/>
                    <a:pt x="28344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18308" anchor="ctr">
              <a:normAutofit/>
            </a:bodyPr>
            <a:lstStyle/>
            <a:p>
              <a:pPr algn="ctr">
                <a:defRPr/>
              </a:pPr>
              <a:endParaRPr lang="zh-CN" altLang="en-US" sz="2191" dirty="0">
                <a:solidFill>
                  <a:srgbClr val="FFFFFF"/>
                </a:solidFill>
              </a:endParaRPr>
            </a:p>
          </p:txBody>
        </p:sp>
        <p:sp>
          <p:nvSpPr>
            <p:cNvPr id="45" name="مربع نص 44">
              <a:extLst>
                <a:ext uri="{FF2B5EF4-FFF2-40B4-BE49-F238E27FC236}">
                  <a16:creationId xmlns:a16="http://schemas.microsoft.com/office/drawing/2014/main" id="{C2614430-CCA5-46ED-95F6-3E5232FDCB2B}"/>
                </a:ext>
              </a:extLst>
            </p:cNvPr>
            <p:cNvSpPr txBox="1"/>
            <p:nvPr/>
          </p:nvSpPr>
          <p:spPr>
            <a:xfrm>
              <a:off x="9892578" y="1529624"/>
              <a:ext cx="2188565" cy="64637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تحقق3</a:t>
              </a:r>
            </a:p>
          </p:txBody>
        </p:sp>
      </p:grpSp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871D2BC4-8C42-4656-AEA8-4ECA9699954D}"/>
              </a:ext>
            </a:extLst>
          </p:cNvPr>
          <p:cNvGrpSpPr/>
          <p:nvPr/>
        </p:nvGrpSpPr>
        <p:grpSpPr>
          <a:xfrm>
            <a:off x="2840735" y="505488"/>
            <a:ext cx="7674167" cy="707886"/>
            <a:chOff x="7356528" y="231961"/>
            <a:chExt cx="5505222" cy="707886"/>
          </a:xfrm>
        </p:grpSpPr>
        <p:pic>
          <p:nvPicPr>
            <p:cNvPr id="16" name="图片 19">
              <a:extLst>
                <a:ext uri="{FF2B5EF4-FFF2-40B4-BE49-F238E27FC236}">
                  <a16:creationId xmlns:a16="http://schemas.microsoft.com/office/drawing/2014/main" id="{68CE0E00-DDD6-47ED-88E6-4D008F07E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12322899" y="307231"/>
              <a:ext cx="538851" cy="557346"/>
            </a:xfrm>
            <a:prstGeom prst="rect">
              <a:avLst/>
            </a:prstGeom>
          </p:spPr>
        </p:pic>
        <p:sp>
          <p:nvSpPr>
            <p:cNvPr id="17" name="مربع نص 16">
              <a:extLst>
                <a:ext uri="{FF2B5EF4-FFF2-40B4-BE49-F238E27FC236}">
                  <a16:creationId xmlns:a16="http://schemas.microsoft.com/office/drawing/2014/main" id="{16AF08C7-0E11-4772-8FA4-A18ADD3D64D0}"/>
                </a:ext>
              </a:extLst>
            </p:cNvPr>
            <p:cNvSpPr txBox="1"/>
            <p:nvPr/>
          </p:nvSpPr>
          <p:spPr>
            <a:xfrm>
              <a:off x="7405500" y="231961"/>
              <a:ext cx="4945134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شبه المنحرف و شكل الطائرة الورقية </a:t>
              </a:r>
            </a:p>
          </p:txBody>
        </p:sp>
        <p:pic>
          <p:nvPicPr>
            <p:cNvPr id="18" name="图片 19">
              <a:extLst>
                <a:ext uri="{FF2B5EF4-FFF2-40B4-BE49-F238E27FC236}">
                  <a16:creationId xmlns:a16="http://schemas.microsoft.com/office/drawing/2014/main" id="{465A46B3-92E1-49D0-A588-7F024B6CF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56528" y="307231"/>
              <a:ext cx="538851" cy="557346"/>
            </a:xfrm>
            <a:prstGeom prst="rect">
              <a:avLst/>
            </a:prstGeom>
          </p:spPr>
        </p:pic>
      </p:grpSp>
      <p:pic>
        <p:nvPicPr>
          <p:cNvPr id="6" name="صورة 5" descr="صورة تحتوي على نص, لقطة شاشة, أسود, رسم بياني&#10;&#10;تم إنشاء الوصف تلقائياً">
            <a:extLst>
              <a:ext uri="{FF2B5EF4-FFF2-40B4-BE49-F238E27FC236}">
                <a16:creationId xmlns:a16="http://schemas.microsoft.com/office/drawing/2014/main" id="{0BBF873B-8AD5-4E2D-AC38-0B53F3B463E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5" r="4649" b="83424"/>
          <a:stretch/>
        </p:blipFill>
        <p:spPr>
          <a:xfrm>
            <a:off x="2891566" y="2237905"/>
            <a:ext cx="8961506" cy="776357"/>
          </a:xfrm>
          <a:prstGeom prst="rect">
            <a:avLst/>
          </a:prstGeom>
        </p:spPr>
      </p:pic>
      <p:pic>
        <p:nvPicPr>
          <p:cNvPr id="21" name="صورة 20" descr="صورة تحتوي على نص, لقطة شاشة, أسود, رسم بياني&#10;&#10;تم إنشاء الوصف تلقائياً">
            <a:extLst>
              <a:ext uri="{FF2B5EF4-FFF2-40B4-BE49-F238E27FC236}">
                <a16:creationId xmlns:a16="http://schemas.microsoft.com/office/drawing/2014/main" id="{1AAC128A-7F53-4B67-8E40-01C358AEA76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5" t="15858" r="4649" b="-4552"/>
          <a:stretch/>
        </p:blipFill>
        <p:spPr>
          <a:xfrm>
            <a:off x="489060" y="3141125"/>
            <a:ext cx="7315997" cy="33913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0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3325043-0368-433C-9EC5-90F714CA61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9606" y="-54924"/>
            <a:ext cx="1536032" cy="1636207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17DEA633-58F4-4554-9A2E-E6EA47AADE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5340"/>
            <a:ext cx="1723026" cy="1335680"/>
          </a:xfrm>
          <a:prstGeom prst="rect">
            <a:avLst/>
          </a:prstGeom>
        </p:spPr>
      </p:pic>
      <p:sp>
        <p:nvSpPr>
          <p:cNvPr id="37" name="MH_SubTitle_1">
            <a:extLst>
              <a:ext uri="{FF2B5EF4-FFF2-40B4-BE49-F238E27FC236}">
                <a16:creationId xmlns:a16="http://schemas.microsoft.com/office/drawing/2014/main" id="{7D735637-CEE2-45A7-923C-B32ADD460629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2384470" y="2071541"/>
            <a:ext cx="8727934" cy="4403114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defRPr/>
            </a:pPr>
            <a:endParaRPr lang="ko-KR" altLang="en-US" sz="1972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مخطط انسيابي: محطة طرفية 8">
            <a:extLst>
              <a:ext uri="{FF2B5EF4-FFF2-40B4-BE49-F238E27FC236}">
                <a16:creationId xmlns:a16="http://schemas.microsoft.com/office/drawing/2014/main" id="{53E8311B-1272-4A9C-BB80-F3AC0C5F709B}"/>
              </a:ext>
            </a:extLst>
          </p:cNvPr>
          <p:cNvSpPr/>
          <p:nvPr/>
        </p:nvSpPr>
        <p:spPr>
          <a:xfrm>
            <a:off x="10330005" y="1315372"/>
            <a:ext cx="1857446" cy="609183"/>
          </a:xfrm>
          <a:prstGeom prst="flowChartTerminator">
            <a:avLst/>
          </a:prstGeom>
          <a:solidFill>
            <a:schemeClr val="bg1"/>
          </a:solidFill>
          <a:ln>
            <a:solidFill>
              <a:srgbClr val="1C75B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naseeb" panose="00000500000000000000" pitchFamily="50" charset="-78"/>
                <a:cs typeface="Alnaseeb" panose="00000500000000000000" pitchFamily="50" charset="-78"/>
              </a:rPr>
              <a:t>عرض بصري </a:t>
            </a:r>
          </a:p>
        </p:txBody>
      </p:sp>
      <p:pic>
        <p:nvPicPr>
          <p:cNvPr id="12" name="صورة 11" descr="صورة تحتوي على نص, أسود وأبيض, الرسومات, لقطة شاشة&#10;&#10;تم إنشاء الوصف تلقائياً">
            <a:hlinkClick r:id="rId7"/>
            <a:extLst>
              <a:ext uri="{FF2B5EF4-FFF2-40B4-BE49-F238E27FC236}">
                <a16:creationId xmlns:a16="http://schemas.microsoft.com/office/drawing/2014/main" id="{3E6158F9-0541-4627-9AFC-CFC51B5BC9F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0" t="64991" r="32921"/>
          <a:stretch/>
        </p:blipFill>
        <p:spPr>
          <a:xfrm>
            <a:off x="622606" y="3666439"/>
            <a:ext cx="1350536" cy="1886948"/>
          </a:xfrm>
          <a:prstGeom prst="rect">
            <a:avLst/>
          </a:prstGeom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id="{9EF9EF3D-DE8B-4884-94ED-6E3ACEC53957}"/>
              </a:ext>
            </a:extLst>
          </p:cNvPr>
          <p:cNvSpPr txBox="1"/>
          <p:nvPr/>
        </p:nvSpPr>
        <p:spPr>
          <a:xfrm>
            <a:off x="250116" y="2909143"/>
            <a:ext cx="17230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naseeb" panose="00000500000000000000" pitchFamily="50" charset="-78"/>
                <a:cs typeface="Alnaseeb" panose="00000500000000000000" pitchFamily="50" charset="-78"/>
              </a:rPr>
              <a:t>انقر هنا لفتح الفيديو </a:t>
            </a:r>
          </a:p>
        </p:txBody>
      </p:sp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09D0EE56-05D4-4569-A593-F88569E6EBB8}"/>
              </a:ext>
            </a:extLst>
          </p:cNvPr>
          <p:cNvGrpSpPr/>
          <p:nvPr/>
        </p:nvGrpSpPr>
        <p:grpSpPr>
          <a:xfrm>
            <a:off x="2840735" y="505488"/>
            <a:ext cx="7674167" cy="707886"/>
            <a:chOff x="7356528" y="231961"/>
            <a:chExt cx="5505222" cy="707886"/>
          </a:xfrm>
        </p:grpSpPr>
        <p:pic>
          <p:nvPicPr>
            <p:cNvPr id="16" name="图片 19">
              <a:extLst>
                <a:ext uri="{FF2B5EF4-FFF2-40B4-BE49-F238E27FC236}">
                  <a16:creationId xmlns:a16="http://schemas.microsoft.com/office/drawing/2014/main" id="{BAFC89C0-8592-4F10-8B2B-46A6364648F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12322899" y="307231"/>
              <a:ext cx="538851" cy="557346"/>
            </a:xfrm>
            <a:prstGeom prst="rect">
              <a:avLst/>
            </a:prstGeom>
          </p:spPr>
        </p:pic>
        <p:sp>
          <p:nvSpPr>
            <p:cNvPr id="17" name="مربع نص 16">
              <a:extLst>
                <a:ext uri="{FF2B5EF4-FFF2-40B4-BE49-F238E27FC236}">
                  <a16:creationId xmlns:a16="http://schemas.microsoft.com/office/drawing/2014/main" id="{CF1B74D0-C5F0-464B-827A-C3203AC68821}"/>
                </a:ext>
              </a:extLst>
            </p:cNvPr>
            <p:cNvSpPr txBox="1"/>
            <p:nvPr/>
          </p:nvSpPr>
          <p:spPr>
            <a:xfrm>
              <a:off x="7405500" y="231961"/>
              <a:ext cx="4945134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شبه المنحرف و شكل الطائرة الورقية </a:t>
              </a:r>
            </a:p>
          </p:txBody>
        </p:sp>
        <p:pic>
          <p:nvPicPr>
            <p:cNvPr id="22" name="图片 19">
              <a:extLst>
                <a:ext uri="{FF2B5EF4-FFF2-40B4-BE49-F238E27FC236}">
                  <a16:creationId xmlns:a16="http://schemas.microsoft.com/office/drawing/2014/main" id="{4B3A8A3C-B529-4F56-881B-F6F22B670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356528" y="307231"/>
              <a:ext cx="538851" cy="557346"/>
            </a:xfrm>
            <a:prstGeom prst="rect">
              <a:avLst/>
            </a:prstGeom>
          </p:spPr>
        </p:pic>
      </p:grpSp>
      <p:pic>
        <p:nvPicPr>
          <p:cNvPr id="10" name="صورة 9">
            <a:extLst>
              <a:ext uri="{FF2B5EF4-FFF2-40B4-BE49-F238E27FC236}">
                <a16:creationId xmlns:a16="http://schemas.microsoft.com/office/drawing/2014/main" id="{5614E818-AEDF-455D-80D2-918625ADA02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84470" y="2071541"/>
            <a:ext cx="8727934" cy="44031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287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3325043-0368-433C-9EC5-90F714CA61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9606" y="-54924"/>
            <a:ext cx="1536032" cy="1636207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17DEA633-58F4-4554-9A2E-E6EA47AADE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5340"/>
            <a:ext cx="1723026" cy="1335680"/>
          </a:xfrm>
          <a:prstGeom prst="rect">
            <a:avLst/>
          </a:prstGeom>
        </p:spPr>
      </p:pic>
      <p:sp>
        <p:nvSpPr>
          <p:cNvPr id="23" name="MH_SubTitle_1">
            <a:extLst>
              <a:ext uri="{FF2B5EF4-FFF2-40B4-BE49-F238E27FC236}">
                <a16:creationId xmlns:a16="http://schemas.microsoft.com/office/drawing/2014/main" id="{0D1B4496-9F33-4B4D-9B22-F3F1CF1EADAF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799534" y="2505037"/>
            <a:ext cx="11756571" cy="3142798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defRPr/>
            </a:pPr>
            <a:endParaRPr lang="ko-KR" altLang="en-US" sz="1972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7E056AEA-A571-4D2C-8760-7372A1E00087}"/>
              </a:ext>
            </a:extLst>
          </p:cNvPr>
          <p:cNvGrpSpPr/>
          <p:nvPr/>
        </p:nvGrpSpPr>
        <p:grpSpPr>
          <a:xfrm>
            <a:off x="6240577" y="1752674"/>
            <a:ext cx="6210405" cy="1192548"/>
            <a:chOff x="5128261" y="1349924"/>
            <a:chExt cx="6210405" cy="1192548"/>
          </a:xfrm>
        </p:grpSpPr>
        <p:sp>
          <p:nvSpPr>
            <p:cNvPr id="25" name="مخطط انسيابي: محطة طرفية 24">
              <a:extLst>
                <a:ext uri="{FF2B5EF4-FFF2-40B4-BE49-F238E27FC236}">
                  <a16:creationId xmlns:a16="http://schemas.microsoft.com/office/drawing/2014/main" id="{6C300F41-F349-4A51-A2A0-0E6597C30AC6}"/>
                </a:ext>
              </a:extLst>
            </p:cNvPr>
            <p:cNvSpPr/>
            <p:nvPr/>
          </p:nvSpPr>
          <p:spPr>
            <a:xfrm>
              <a:off x="5128261" y="1697320"/>
              <a:ext cx="5751738" cy="646331"/>
            </a:xfrm>
            <a:prstGeom prst="flowChartTerminator">
              <a:avLst/>
            </a:prstGeom>
            <a:solidFill>
              <a:srgbClr val="FCFD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26" name="صورة 25" descr="صورة تحتوي على المصباح الكهربائي, لمبة مصباح متوهج, ضوء&#10;&#10;تم إنشاء الوصف تلقائياً">
              <a:extLst>
                <a:ext uri="{FF2B5EF4-FFF2-40B4-BE49-F238E27FC236}">
                  <a16:creationId xmlns:a16="http://schemas.microsoft.com/office/drawing/2014/main" id="{44C1587F-2A79-44AC-B253-BA7B4D5E2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59112" y="1349924"/>
              <a:ext cx="1179554" cy="1192548"/>
            </a:xfrm>
            <a:prstGeom prst="rect">
              <a:avLst/>
            </a:prstGeom>
          </p:spPr>
        </p:pic>
        <p:sp>
          <p:nvSpPr>
            <p:cNvPr id="27" name="مربع نص 26">
              <a:extLst>
                <a:ext uri="{FF2B5EF4-FFF2-40B4-BE49-F238E27FC236}">
                  <a16:creationId xmlns:a16="http://schemas.microsoft.com/office/drawing/2014/main" id="{4BE2F52A-23A1-4333-A39D-781FA794F2FF}"/>
                </a:ext>
              </a:extLst>
            </p:cNvPr>
            <p:cNvSpPr txBox="1"/>
            <p:nvPr/>
          </p:nvSpPr>
          <p:spPr>
            <a:xfrm>
              <a:off x="5373190" y="1697319"/>
              <a:ext cx="5019843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600" dirty="0">
                  <a:solidFill>
                    <a:srgbClr val="1C75BC"/>
                  </a:solidFill>
                  <a:latin typeface="Alnaseeb" panose="00000500000000000000" pitchFamily="50" charset="-78"/>
                  <a:cs typeface="Alnaseeb" panose="00000500000000000000" pitchFamily="50" charset="-78"/>
                </a:rPr>
                <a:t>خصائص شكل الطائرة الورقية :</a:t>
              </a:r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4FDF5C97-8C31-4214-89EB-C7951B13F76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9818"/>
          <a:stretch/>
        </p:blipFill>
        <p:spPr>
          <a:xfrm>
            <a:off x="1039873" y="2911111"/>
            <a:ext cx="11275891" cy="2609845"/>
          </a:xfrm>
          <a:prstGeom prst="rect">
            <a:avLst/>
          </a:prstGeom>
        </p:spPr>
      </p:pic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C4186AE7-2B4B-440C-B81D-AE6E56C81C40}"/>
              </a:ext>
            </a:extLst>
          </p:cNvPr>
          <p:cNvGrpSpPr/>
          <p:nvPr/>
        </p:nvGrpSpPr>
        <p:grpSpPr>
          <a:xfrm>
            <a:off x="2840735" y="505488"/>
            <a:ext cx="7674167" cy="707886"/>
            <a:chOff x="7356528" y="231961"/>
            <a:chExt cx="5505222" cy="707886"/>
          </a:xfrm>
        </p:grpSpPr>
        <p:pic>
          <p:nvPicPr>
            <p:cNvPr id="18" name="图片 19">
              <a:extLst>
                <a:ext uri="{FF2B5EF4-FFF2-40B4-BE49-F238E27FC236}">
                  <a16:creationId xmlns:a16="http://schemas.microsoft.com/office/drawing/2014/main" id="{577F0A9C-1505-4455-BCEC-B81C988E1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12322899" y="307231"/>
              <a:ext cx="538851" cy="557346"/>
            </a:xfrm>
            <a:prstGeom prst="rect">
              <a:avLst/>
            </a:prstGeom>
          </p:spPr>
        </p:pic>
        <p:sp>
          <p:nvSpPr>
            <p:cNvPr id="19" name="مربع نص 18">
              <a:extLst>
                <a:ext uri="{FF2B5EF4-FFF2-40B4-BE49-F238E27FC236}">
                  <a16:creationId xmlns:a16="http://schemas.microsoft.com/office/drawing/2014/main" id="{923B9B87-DB97-4135-BA73-D4C4194AB66F}"/>
                </a:ext>
              </a:extLst>
            </p:cNvPr>
            <p:cNvSpPr txBox="1"/>
            <p:nvPr/>
          </p:nvSpPr>
          <p:spPr>
            <a:xfrm>
              <a:off x="7405500" y="231961"/>
              <a:ext cx="4945134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شبه المنحرف و شكل الطائرة الورقية </a:t>
              </a:r>
            </a:p>
          </p:txBody>
        </p:sp>
        <p:pic>
          <p:nvPicPr>
            <p:cNvPr id="28" name="图片 19">
              <a:extLst>
                <a:ext uri="{FF2B5EF4-FFF2-40B4-BE49-F238E27FC236}">
                  <a16:creationId xmlns:a16="http://schemas.microsoft.com/office/drawing/2014/main" id="{720011E4-9D85-454F-A865-7A98729D5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356528" y="307231"/>
              <a:ext cx="538851" cy="557346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96633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3325043-0368-433C-9EC5-90F714CA61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9606" y="-54924"/>
            <a:ext cx="1536032" cy="1636207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17DEA633-58F4-4554-9A2E-E6EA47AADE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5340"/>
            <a:ext cx="1723026" cy="1335680"/>
          </a:xfrm>
          <a:prstGeom prst="rect">
            <a:avLst/>
          </a:prstGeom>
        </p:spPr>
      </p:pic>
      <p:sp>
        <p:nvSpPr>
          <p:cNvPr id="23" name="MH_SubTitle_1">
            <a:extLst>
              <a:ext uri="{FF2B5EF4-FFF2-40B4-BE49-F238E27FC236}">
                <a16:creationId xmlns:a16="http://schemas.microsoft.com/office/drawing/2014/main" id="{0D1B4496-9F33-4B4D-9B22-F3F1CF1EADAF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800100" y="2258652"/>
            <a:ext cx="11756571" cy="2989263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defRPr/>
            </a:pPr>
            <a:endParaRPr lang="ko-KR" altLang="en-US" sz="1972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7E056AEA-A571-4D2C-8760-7372A1E00087}"/>
              </a:ext>
            </a:extLst>
          </p:cNvPr>
          <p:cNvGrpSpPr/>
          <p:nvPr/>
        </p:nvGrpSpPr>
        <p:grpSpPr>
          <a:xfrm>
            <a:off x="7315200" y="1506290"/>
            <a:ext cx="5136348" cy="1192548"/>
            <a:chOff x="6202318" y="1349924"/>
            <a:chExt cx="5136348" cy="1192548"/>
          </a:xfrm>
        </p:grpSpPr>
        <p:sp>
          <p:nvSpPr>
            <p:cNvPr id="25" name="مخطط انسيابي: محطة طرفية 24">
              <a:extLst>
                <a:ext uri="{FF2B5EF4-FFF2-40B4-BE49-F238E27FC236}">
                  <a16:creationId xmlns:a16="http://schemas.microsoft.com/office/drawing/2014/main" id="{6C300F41-F349-4A51-A2A0-0E6597C30AC6}"/>
                </a:ext>
              </a:extLst>
            </p:cNvPr>
            <p:cNvSpPr/>
            <p:nvPr/>
          </p:nvSpPr>
          <p:spPr>
            <a:xfrm>
              <a:off x="6202318" y="1697320"/>
              <a:ext cx="4677682" cy="646331"/>
            </a:xfrm>
            <a:prstGeom prst="flowChartTerminator">
              <a:avLst/>
            </a:prstGeom>
            <a:solidFill>
              <a:srgbClr val="FCFD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26" name="صورة 25" descr="صورة تحتوي على المصباح الكهربائي, لمبة مصباح متوهج, ضوء&#10;&#10;تم إنشاء الوصف تلقائياً">
              <a:extLst>
                <a:ext uri="{FF2B5EF4-FFF2-40B4-BE49-F238E27FC236}">
                  <a16:creationId xmlns:a16="http://schemas.microsoft.com/office/drawing/2014/main" id="{44C1587F-2A79-44AC-B253-BA7B4D5E2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59112" y="1349924"/>
              <a:ext cx="1179554" cy="1192548"/>
            </a:xfrm>
            <a:prstGeom prst="rect">
              <a:avLst/>
            </a:prstGeom>
          </p:spPr>
        </p:pic>
        <p:sp>
          <p:nvSpPr>
            <p:cNvPr id="27" name="مربع نص 26">
              <a:extLst>
                <a:ext uri="{FF2B5EF4-FFF2-40B4-BE49-F238E27FC236}">
                  <a16:creationId xmlns:a16="http://schemas.microsoft.com/office/drawing/2014/main" id="{4BE2F52A-23A1-4333-A39D-781FA794F2FF}"/>
                </a:ext>
              </a:extLst>
            </p:cNvPr>
            <p:cNvSpPr txBox="1"/>
            <p:nvPr/>
          </p:nvSpPr>
          <p:spPr>
            <a:xfrm>
              <a:off x="6423556" y="1672386"/>
              <a:ext cx="4454633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600" dirty="0">
                  <a:solidFill>
                    <a:srgbClr val="1C75BC"/>
                  </a:solidFill>
                  <a:latin typeface="Alnaseeb" panose="00000500000000000000" pitchFamily="50" charset="-78"/>
                  <a:cs typeface="Alnaseeb" panose="00000500000000000000" pitchFamily="50" charset="-78"/>
                </a:rPr>
                <a:t>شكل الطائرة الورقية :</a:t>
              </a:r>
            </a:p>
          </p:txBody>
        </p:sp>
      </p:grp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2A923D28-FBB1-4BD3-9CE7-C40A0FA8591D}"/>
              </a:ext>
            </a:extLst>
          </p:cNvPr>
          <p:cNvGrpSpPr/>
          <p:nvPr/>
        </p:nvGrpSpPr>
        <p:grpSpPr>
          <a:xfrm>
            <a:off x="2840735" y="505488"/>
            <a:ext cx="7674167" cy="707886"/>
            <a:chOff x="7356528" y="231961"/>
            <a:chExt cx="5505222" cy="707886"/>
          </a:xfrm>
        </p:grpSpPr>
        <p:pic>
          <p:nvPicPr>
            <p:cNvPr id="15" name="图片 19">
              <a:extLst>
                <a:ext uri="{FF2B5EF4-FFF2-40B4-BE49-F238E27FC236}">
                  <a16:creationId xmlns:a16="http://schemas.microsoft.com/office/drawing/2014/main" id="{62874144-6967-4907-BEE7-A14DB29B5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12322899" y="307231"/>
              <a:ext cx="538851" cy="557346"/>
            </a:xfrm>
            <a:prstGeom prst="rect">
              <a:avLst/>
            </a:prstGeom>
          </p:spPr>
        </p:pic>
        <p:sp>
          <p:nvSpPr>
            <p:cNvPr id="16" name="مربع نص 15">
              <a:extLst>
                <a:ext uri="{FF2B5EF4-FFF2-40B4-BE49-F238E27FC236}">
                  <a16:creationId xmlns:a16="http://schemas.microsoft.com/office/drawing/2014/main" id="{96531764-3943-4771-9162-F245DF31F30C}"/>
                </a:ext>
              </a:extLst>
            </p:cNvPr>
            <p:cNvSpPr txBox="1"/>
            <p:nvPr/>
          </p:nvSpPr>
          <p:spPr>
            <a:xfrm>
              <a:off x="7405500" y="231961"/>
              <a:ext cx="4945134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شبه المنحرف و شكل الطائرة الورقية </a:t>
              </a:r>
            </a:p>
          </p:txBody>
        </p:sp>
        <p:pic>
          <p:nvPicPr>
            <p:cNvPr id="18" name="图片 19">
              <a:extLst>
                <a:ext uri="{FF2B5EF4-FFF2-40B4-BE49-F238E27FC236}">
                  <a16:creationId xmlns:a16="http://schemas.microsoft.com/office/drawing/2014/main" id="{828374D0-ED50-488D-8D0C-2455A56FBEE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56528" y="307231"/>
              <a:ext cx="538851" cy="557346"/>
            </a:xfrm>
            <a:prstGeom prst="rect">
              <a:avLst/>
            </a:prstGeom>
          </p:spPr>
        </p:pic>
      </p:grpSp>
      <p:pic>
        <p:nvPicPr>
          <p:cNvPr id="5" name="صورة 4" descr="صورة تحتوي على نص, لقطة شاشة, خط, الخط&#10;&#10;تم إنشاء الوصف تلقائياً">
            <a:extLst>
              <a:ext uri="{FF2B5EF4-FFF2-40B4-BE49-F238E27FC236}">
                <a16:creationId xmlns:a16="http://schemas.microsoft.com/office/drawing/2014/main" id="{5B9AEF7E-8D7C-49BB-B812-CBF6CDDF32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06" y="2763041"/>
            <a:ext cx="11553825" cy="19621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546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3325043-0368-433C-9EC5-90F714CA61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9606" y="-54924"/>
            <a:ext cx="1536032" cy="1636207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17DEA633-58F4-4554-9A2E-E6EA47AADE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5340"/>
            <a:ext cx="1723026" cy="1335680"/>
          </a:xfrm>
          <a:prstGeom prst="rect">
            <a:avLst/>
          </a:prstGeom>
        </p:spPr>
      </p:pic>
      <p:sp>
        <p:nvSpPr>
          <p:cNvPr id="23" name="MH_SubTitle_1">
            <a:extLst>
              <a:ext uri="{FF2B5EF4-FFF2-40B4-BE49-F238E27FC236}">
                <a16:creationId xmlns:a16="http://schemas.microsoft.com/office/drawing/2014/main" id="{0D1B4496-9F33-4B4D-9B22-F3F1CF1EADAF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800100" y="2258652"/>
            <a:ext cx="11756571" cy="2989263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defRPr/>
            </a:pPr>
            <a:endParaRPr lang="ko-KR" altLang="en-US" sz="1972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7E056AEA-A571-4D2C-8760-7372A1E00087}"/>
              </a:ext>
            </a:extLst>
          </p:cNvPr>
          <p:cNvGrpSpPr/>
          <p:nvPr/>
        </p:nvGrpSpPr>
        <p:grpSpPr>
          <a:xfrm>
            <a:off x="7315200" y="1506290"/>
            <a:ext cx="5136348" cy="1192548"/>
            <a:chOff x="6202318" y="1349924"/>
            <a:chExt cx="5136348" cy="1192548"/>
          </a:xfrm>
        </p:grpSpPr>
        <p:sp>
          <p:nvSpPr>
            <p:cNvPr id="25" name="مخطط انسيابي: محطة طرفية 24">
              <a:extLst>
                <a:ext uri="{FF2B5EF4-FFF2-40B4-BE49-F238E27FC236}">
                  <a16:creationId xmlns:a16="http://schemas.microsoft.com/office/drawing/2014/main" id="{6C300F41-F349-4A51-A2A0-0E6597C30AC6}"/>
                </a:ext>
              </a:extLst>
            </p:cNvPr>
            <p:cNvSpPr/>
            <p:nvPr/>
          </p:nvSpPr>
          <p:spPr>
            <a:xfrm>
              <a:off x="6202318" y="1697320"/>
              <a:ext cx="4677682" cy="646331"/>
            </a:xfrm>
            <a:prstGeom prst="flowChartTerminator">
              <a:avLst/>
            </a:prstGeom>
            <a:solidFill>
              <a:srgbClr val="FCFD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26" name="صورة 25" descr="صورة تحتوي على المصباح الكهربائي, لمبة مصباح متوهج, ضوء&#10;&#10;تم إنشاء الوصف تلقائياً">
              <a:extLst>
                <a:ext uri="{FF2B5EF4-FFF2-40B4-BE49-F238E27FC236}">
                  <a16:creationId xmlns:a16="http://schemas.microsoft.com/office/drawing/2014/main" id="{44C1587F-2A79-44AC-B253-BA7B4D5E2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59112" y="1349924"/>
              <a:ext cx="1179554" cy="1192548"/>
            </a:xfrm>
            <a:prstGeom prst="rect">
              <a:avLst/>
            </a:prstGeom>
          </p:spPr>
        </p:pic>
        <p:sp>
          <p:nvSpPr>
            <p:cNvPr id="27" name="مربع نص 26">
              <a:extLst>
                <a:ext uri="{FF2B5EF4-FFF2-40B4-BE49-F238E27FC236}">
                  <a16:creationId xmlns:a16="http://schemas.microsoft.com/office/drawing/2014/main" id="{4BE2F52A-23A1-4333-A39D-781FA794F2FF}"/>
                </a:ext>
              </a:extLst>
            </p:cNvPr>
            <p:cNvSpPr txBox="1"/>
            <p:nvPr/>
          </p:nvSpPr>
          <p:spPr>
            <a:xfrm>
              <a:off x="6423556" y="1672386"/>
              <a:ext cx="4454633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600" dirty="0">
                  <a:solidFill>
                    <a:srgbClr val="1C75BC"/>
                  </a:solidFill>
                  <a:latin typeface="Alnaseeb" panose="00000500000000000000" pitchFamily="50" charset="-78"/>
                  <a:cs typeface="Alnaseeb" panose="00000500000000000000" pitchFamily="50" charset="-78"/>
                </a:rPr>
                <a:t>شكل الطائرة الورقية :</a:t>
              </a:r>
            </a:p>
          </p:txBody>
        </p:sp>
      </p:grp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2A923D28-FBB1-4BD3-9CE7-C40A0FA8591D}"/>
              </a:ext>
            </a:extLst>
          </p:cNvPr>
          <p:cNvGrpSpPr/>
          <p:nvPr/>
        </p:nvGrpSpPr>
        <p:grpSpPr>
          <a:xfrm>
            <a:off x="2840735" y="505488"/>
            <a:ext cx="7674167" cy="707886"/>
            <a:chOff x="7356528" y="231961"/>
            <a:chExt cx="5505222" cy="707886"/>
          </a:xfrm>
        </p:grpSpPr>
        <p:pic>
          <p:nvPicPr>
            <p:cNvPr id="15" name="图片 19">
              <a:extLst>
                <a:ext uri="{FF2B5EF4-FFF2-40B4-BE49-F238E27FC236}">
                  <a16:creationId xmlns:a16="http://schemas.microsoft.com/office/drawing/2014/main" id="{62874144-6967-4907-BEE7-A14DB29B5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12322899" y="307231"/>
              <a:ext cx="538851" cy="557346"/>
            </a:xfrm>
            <a:prstGeom prst="rect">
              <a:avLst/>
            </a:prstGeom>
          </p:spPr>
        </p:pic>
        <p:sp>
          <p:nvSpPr>
            <p:cNvPr id="16" name="مربع نص 15">
              <a:extLst>
                <a:ext uri="{FF2B5EF4-FFF2-40B4-BE49-F238E27FC236}">
                  <a16:creationId xmlns:a16="http://schemas.microsoft.com/office/drawing/2014/main" id="{96531764-3943-4771-9162-F245DF31F30C}"/>
                </a:ext>
              </a:extLst>
            </p:cNvPr>
            <p:cNvSpPr txBox="1"/>
            <p:nvPr/>
          </p:nvSpPr>
          <p:spPr>
            <a:xfrm>
              <a:off x="7405500" y="231961"/>
              <a:ext cx="4945134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شبه المنحرف و شكل الطائرة الورقية </a:t>
              </a:r>
            </a:p>
          </p:txBody>
        </p:sp>
        <p:pic>
          <p:nvPicPr>
            <p:cNvPr id="18" name="图片 19">
              <a:extLst>
                <a:ext uri="{FF2B5EF4-FFF2-40B4-BE49-F238E27FC236}">
                  <a16:creationId xmlns:a16="http://schemas.microsoft.com/office/drawing/2014/main" id="{828374D0-ED50-488D-8D0C-2455A56FBEE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56528" y="307231"/>
              <a:ext cx="538851" cy="557346"/>
            </a:xfrm>
            <a:prstGeom prst="rect">
              <a:avLst/>
            </a:prstGeom>
          </p:spPr>
        </p:pic>
      </p:grpSp>
      <p:pic>
        <p:nvPicPr>
          <p:cNvPr id="4" name="صورة 3" descr="صورة تحتوي على نص, لقطة شاشة, الخط, خط&#10;&#10;تم إنشاء الوصف تلقائياً">
            <a:extLst>
              <a:ext uri="{FF2B5EF4-FFF2-40B4-BE49-F238E27FC236}">
                <a16:creationId xmlns:a16="http://schemas.microsoft.com/office/drawing/2014/main" id="{AF9313A6-3302-424B-855D-732CFCF39A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7" y="2743679"/>
            <a:ext cx="11329186" cy="21016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307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589B46D0-2C4A-4096-8639-B107E1F786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945" y="145488"/>
            <a:ext cx="1725318" cy="134123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2D064BB-D0E5-450B-B99E-00A4258253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19313" y="-829"/>
            <a:ext cx="1536325" cy="1633870"/>
          </a:xfrm>
          <a:prstGeom prst="rect">
            <a:avLst/>
          </a:prstGeom>
        </p:spPr>
      </p:pic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0E5B0C52-D0E0-4AC3-B6CD-9EF826AD5C45}"/>
              </a:ext>
            </a:extLst>
          </p:cNvPr>
          <p:cNvGrpSpPr/>
          <p:nvPr/>
        </p:nvGrpSpPr>
        <p:grpSpPr>
          <a:xfrm>
            <a:off x="11953566" y="1741340"/>
            <a:ext cx="1402072" cy="778245"/>
            <a:chOff x="9988761" y="1510312"/>
            <a:chExt cx="2188565" cy="858133"/>
          </a:xfrm>
        </p:grpSpPr>
        <p:sp>
          <p:nvSpPr>
            <p:cNvPr id="28" name="MH_Other_1">
              <a:extLst>
                <a:ext uri="{FF2B5EF4-FFF2-40B4-BE49-F238E27FC236}">
                  <a16:creationId xmlns:a16="http://schemas.microsoft.com/office/drawing/2014/main" id="{354AD2A9-3602-4DCB-A975-A91E146519D5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9988763" y="1510312"/>
              <a:ext cx="1558977" cy="858133"/>
            </a:xfrm>
            <a:custGeom>
              <a:avLst/>
              <a:gdLst>
                <a:gd name="connsiteX0" fmla="*/ 28344 w 509451"/>
                <a:gd name="connsiteY0" fmla="*/ 0 h 459661"/>
                <a:gd name="connsiteX1" fmla="*/ 481107 w 509451"/>
                <a:gd name="connsiteY1" fmla="*/ 0 h 459661"/>
                <a:gd name="connsiteX2" fmla="*/ 509451 w 509451"/>
                <a:gd name="connsiteY2" fmla="*/ 28344 h 459661"/>
                <a:gd name="connsiteX3" fmla="*/ 509451 w 509451"/>
                <a:gd name="connsiteY3" fmla="*/ 332765 h 459661"/>
                <a:gd name="connsiteX4" fmla="*/ 481107 w 509451"/>
                <a:gd name="connsiteY4" fmla="*/ 361109 h 459661"/>
                <a:gd name="connsiteX5" fmla="*/ 313285 w 509451"/>
                <a:gd name="connsiteY5" fmla="*/ 361109 h 459661"/>
                <a:gd name="connsiteX6" fmla="*/ 256124 w 509451"/>
                <a:gd name="connsiteY6" fmla="*/ 459661 h 459661"/>
                <a:gd name="connsiteX7" fmla="*/ 198964 w 509451"/>
                <a:gd name="connsiteY7" fmla="*/ 361109 h 459661"/>
                <a:gd name="connsiteX8" fmla="*/ 28344 w 509451"/>
                <a:gd name="connsiteY8" fmla="*/ 361109 h 459661"/>
                <a:gd name="connsiteX9" fmla="*/ 0 w 509451"/>
                <a:gd name="connsiteY9" fmla="*/ 332765 h 459661"/>
                <a:gd name="connsiteX10" fmla="*/ 0 w 509451"/>
                <a:gd name="connsiteY10" fmla="*/ 28344 h 459661"/>
                <a:gd name="connsiteX11" fmla="*/ 28344 w 509451"/>
                <a:gd name="connsiteY11" fmla="*/ 0 h 45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9451" h="459661">
                  <a:moveTo>
                    <a:pt x="28344" y="0"/>
                  </a:moveTo>
                  <a:lnTo>
                    <a:pt x="481107" y="0"/>
                  </a:lnTo>
                  <a:cubicBezTo>
                    <a:pt x="496761" y="0"/>
                    <a:pt x="509451" y="12690"/>
                    <a:pt x="509451" y="28344"/>
                  </a:cubicBezTo>
                  <a:lnTo>
                    <a:pt x="509451" y="332765"/>
                  </a:lnTo>
                  <a:cubicBezTo>
                    <a:pt x="509451" y="348419"/>
                    <a:pt x="496761" y="361109"/>
                    <a:pt x="481107" y="361109"/>
                  </a:cubicBezTo>
                  <a:lnTo>
                    <a:pt x="313285" y="361109"/>
                  </a:lnTo>
                  <a:lnTo>
                    <a:pt x="256124" y="459661"/>
                  </a:lnTo>
                  <a:lnTo>
                    <a:pt x="198964" y="361109"/>
                  </a:lnTo>
                  <a:lnTo>
                    <a:pt x="28344" y="361109"/>
                  </a:lnTo>
                  <a:cubicBezTo>
                    <a:pt x="12690" y="361109"/>
                    <a:pt x="0" y="348419"/>
                    <a:pt x="0" y="332765"/>
                  </a:cubicBezTo>
                  <a:lnTo>
                    <a:pt x="0" y="28344"/>
                  </a:lnTo>
                  <a:cubicBezTo>
                    <a:pt x="0" y="12690"/>
                    <a:pt x="12690" y="0"/>
                    <a:pt x="28344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18308" anchor="ctr">
              <a:normAutofit/>
            </a:bodyPr>
            <a:lstStyle/>
            <a:p>
              <a:pPr algn="ctr">
                <a:defRPr/>
              </a:pPr>
              <a:endParaRPr lang="zh-CN" altLang="en-US" sz="2191" dirty="0">
                <a:solidFill>
                  <a:srgbClr val="FFFFFF"/>
                </a:solidFill>
              </a:endParaRPr>
            </a:p>
          </p:txBody>
        </p:sp>
        <p:sp>
          <p:nvSpPr>
            <p:cNvPr id="29" name="مربع نص 28">
              <a:extLst>
                <a:ext uri="{FF2B5EF4-FFF2-40B4-BE49-F238E27FC236}">
                  <a16:creationId xmlns:a16="http://schemas.microsoft.com/office/drawing/2014/main" id="{7F48C4B3-4E9D-491B-9E63-AE4D55727BBE}"/>
                </a:ext>
              </a:extLst>
            </p:cNvPr>
            <p:cNvSpPr txBox="1"/>
            <p:nvPr/>
          </p:nvSpPr>
          <p:spPr>
            <a:xfrm>
              <a:off x="9988761" y="1510312"/>
              <a:ext cx="2188565" cy="64480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مثال4</a:t>
              </a:r>
            </a:p>
          </p:txBody>
        </p:sp>
      </p:grp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CE5FFB82-BAE1-4E9B-9825-B6B589EEB5BD}"/>
              </a:ext>
            </a:extLst>
          </p:cNvPr>
          <p:cNvGrpSpPr/>
          <p:nvPr/>
        </p:nvGrpSpPr>
        <p:grpSpPr>
          <a:xfrm>
            <a:off x="2840735" y="505488"/>
            <a:ext cx="7674167" cy="707886"/>
            <a:chOff x="7356528" y="231961"/>
            <a:chExt cx="5505222" cy="707886"/>
          </a:xfrm>
        </p:grpSpPr>
        <p:pic>
          <p:nvPicPr>
            <p:cNvPr id="19" name="图片 19">
              <a:extLst>
                <a:ext uri="{FF2B5EF4-FFF2-40B4-BE49-F238E27FC236}">
                  <a16:creationId xmlns:a16="http://schemas.microsoft.com/office/drawing/2014/main" id="{E5959081-E4E2-4A62-A479-DFE1081525F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12322899" y="307231"/>
              <a:ext cx="538851" cy="557346"/>
            </a:xfrm>
            <a:prstGeom prst="rect">
              <a:avLst/>
            </a:prstGeom>
          </p:spPr>
        </p:pic>
        <p:sp>
          <p:nvSpPr>
            <p:cNvPr id="21" name="مربع نص 20">
              <a:extLst>
                <a:ext uri="{FF2B5EF4-FFF2-40B4-BE49-F238E27FC236}">
                  <a16:creationId xmlns:a16="http://schemas.microsoft.com/office/drawing/2014/main" id="{C8D165C2-E690-4DE8-A823-290532A24E66}"/>
                </a:ext>
              </a:extLst>
            </p:cNvPr>
            <p:cNvSpPr txBox="1"/>
            <p:nvPr/>
          </p:nvSpPr>
          <p:spPr>
            <a:xfrm>
              <a:off x="7405500" y="231961"/>
              <a:ext cx="4945134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شبه المنحرف و شكل الطائرة الورقية </a:t>
              </a:r>
            </a:p>
          </p:txBody>
        </p:sp>
        <p:pic>
          <p:nvPicPr>
            <p:cNvPr id="22" name="图片 19">
              <a:extLst>
                <a:ext uri="{FF2B5EF4-FFF2-40B4-BE49-F238E27FC236}">
                  <a16:creationId xmlns:a16="http://schemas.microsoft.com/office/drawing/2014/main" id="{1416794E-72A5-41A3-9712-3AA7B352E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56528" y="307231"/>
              <a:ext cx="538851" cy="557346"/>
            </a:xfrm>
            <a:prstGeom prst="rect">
              <a:avLst/>
            </a:prstGeom>
          </p:spPr>
        </p:pic>
      </p:grpSp>
      <p:pic>
        <p:nvPicPr>
          <p:cNvPr id="4" name="صورة 3" descr="صورة تحتوي على نص, لقطة شاشة, الخط, رسم بياني&#10;&#10;تم إنشاء الوصف تلقائياً">
            <a:extLst>
              <a:ext uri="{FF2B5EF4-FFF2-40B4-BE49-F238E27FC236}">
                <a16:creationId xmlns:a16="http://schemas.microsoft.com/office/drawing/2014/main" id="{296C46B6-C5D3-40AF-AB4D-2C9BAD20456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38" t="1" b="85521"/>
          <a:stretch/>
        </p:blipFill>
        <p:spPr>
          <a:xfrm>
            <a:off x="3175431" y="1851790"/>
            <a:ext cx="8778134" cy="557346"/>
          </a:xfrm>
          <a:prstGeom prst="rect">
            <a:avLst/>
          </a:prstGeom>
        </p:spPr>
      </p:pic>
      <p:pic>
        <p:nvPicPr>
          <p:cNvPr id="23" name="صورة 22" descr="صورة تحتوي على نص, لقطة شاشة, الخط, رسم بياني&#10;&#10;تم إنشاء الوصف تلقائياً">
            <a:extLst>
              <a:ext uri="{FF2B5EF4-FFF2-40B4-BE49-F238E27FC236}">
                <a16:creationId xmlns:a16="http://schemas.microsoft.com/office/drawing/2014/main" id="{349DDA82-6791-4A2A-849A-6898A31406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38" t="14833" b="43661"/>
          <a:stretch/>
        </p:blipFill>
        <p:spPr>
          <a:xfrm>
            <a:off x="5624717" y="2544864"/>
            <a:ext cx="7519783" cy="1368762"/>
          </a:xfrm>
          <a:prstGeom prst="rect">
            <a:avLst/>
          </a:prstGeom>
        </p:spPr>
      </p:pic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C0A8C7DD-B419-4FDE-8E60-F101D7594EB9}"/>
              </a:ext>
            </a:extLst>
          </p:cNvPr>
          <p:cNvGrpSpPr/>
          <p:nvPr/>
        </p:nvGrpSpPr>
        <p:grpSpPr>
          <a:xfrm>
            <a:off x="2840735" y="3938905"/>
            <a:ext cx="9983560" cy="2700252"/>
            <a:chOff x="2469375" y="3938905"/>
            <a:chExt cx="9983560" cy="2700252"/>
          </a:xfrm>
        </p:grpSpPr>
        <p:pic>
          <p:nvPicPr>
            <p:cNvPr id="6" name="صورة 5" descr="صورة تحتوي على نص, لقطة شاشة, الخط&#10;&#10;تم إنشاء الوصف تلقائياً">
              <a:extLst>
                <a:ext uri="{FF2B5EF4-FFF2-40B4-BE49-F238E27FC236}">
                  <a16:creationId xmlns:a16="http://schemas.microsoft.com/office/drawing/2014/main" id="{7689BAFF-5645-41DC-990D-EBC4A9AB30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7577"/>
            <a:stretch/>
          </p:blipFill>
          <p:spPr>
            <a:xfrm>
              <a:off x="4651960" y="3956965"/>
              <a:ext cx="7800975" cy="360889"/>
            </a:xfrm>
            <a:prstGeom prst="rect">
              <a:avLst/>
            </a:prstGeom>
          </p:spPr>
        </p:pic>
        <p:pic>
          <p:nvPicPr>
            <p:cNvPr id="24" name="صورة 23" descr="صورة تحتوي على نص, لقطة شاشة, الخط&#10;&#10;تم إنشاء الوصف تلقائياً">
              <a:extLst>
                <a:ext uri="{FF2B5EF4-FFF2-40B4-BE49-F238E27FC236}">
                  <a16:creationId xmlns:a16="http://schemas.microsoft.com/office/drawing/2014/main" id="{6CC65B0C-F3D1-480B-BA09-FB58D94F96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422" r="62250" b="74533"/>
            <a:stretch/>
          </p:blipFill>
          <p:spPr>
            <a:xfrm>
              <a:off x="2469375" y="3938905"/>
              <a:ext cx="2944896" cy="378949"/>
            </a:xfrm>
            <a:prstGeom prst="rect">
              <a:avLst/>
            </a:prstGeom>
          </p:spPr>
        </p:pic>
        <p:pic>
          <p:nvPicPr>
            <p:cNvPr id="25" name="صورة 24" descr="صورة تحتوي على نص, لقطة شاشة, الخط&#10;&#10;تم إنشاء الوصف تلقائياً">
              <a:extLst>
                <a:ext uri="{FF2B5EF4-FFF2-40B4-BE49-F238E27FC236}">
                  <a16:creationId xmlns:a16="http://schemas.microsoft.com/office/drawing/2014/main" id="{B8EAC7C1-870D-41D5-8AAF-EDD44B0BE4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416" b="-5509"/>
            <a:stretch/>
          </p:blipFill>
          <p:spPr>
            <a:xfrm>
              <a:off x="4651960" y="4370515"/>
              <a:ext cx="7800975" cy="2268642"/>
            </a:xfrm>
            <a:prstGeom prst="rect">
              <a:avLst/>
            </a:prstGeom>
          </p:spPr>
        </p:pic>
      </p:grpSp>
      <p:pic>
        <p:nvPicPr>
          <p:cNvPr id="12" name="صورة 11">
            <a:extLst>
              <a:ext uri="{FF2B5EF4-FFF2-40B4-BE49-F238E27FC236}">
                <a16:creationId xmlns:a16="http://schemas.microsoft.com/office/drawing/2014/main" id="{A1B6B848-37D0-4F27-AF00-F40C85F454D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259" r="8063"/>
          <a:stretch/>
        </p:blipFill>
        <p:spPr>
          <a:xfrm>
            <a:off x="334672" y="2760854"/>
            <a:ext cx="2759402" cy="27531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238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589B46D0-2C4A-4096-8639-B107E1F786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945" y="145488"/>
            <a:ext cx="1725318" cy="134123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2D064BB-D0E5-450B-B99E-00A4258253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19313" y="-829"/>
            <a:ext cx="1536325" cy="1633870"/>
          </a:xfrm>
          <a:prstGeom prst="rect">
            <a:avLst/>
          </a:prstGeom>
        </p:spPr>
      </p:pic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0E5B0C52-D0E0-4AC3-B6CD-9EF826AD5C45}"/>
              </a:ext>
            </a:extLst>
          </p:cNvPr>
          <p:cNvGrpSpPr/>
          <p:nvPr/>
        </p:nvGrpSpPr>
        <p:grpSpPr>
          <a:xfrm>
            <a:off x="11953566" y="1859814"/>
            <a:ext cx="1402072" cy="778245"/>
            <a:chOff x="9988761" y="1510312"/>
            <a:chExt cx="2188565" cy="858133"/>
          </a:xfrm>
        </p:grpSpPr>
        <p:sp>
          <p:nvSpPr>
            <p:cNvPr id="28" name="MH_Other_1">
              <a:extLst>
                <a:ext uri="{FF2B5EF4-FFF2-40B4-BE49-F238E27FC236}">
                  <a16:creationId xmlns:a16="http://schemas.microsoft.com/office/drawing/2014/main" id="{354AD2A9-3602-4DCB-A975-A91E146519D5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9988763" y="1510312"/>
              <a:ext cx="1558977" cy="858133"/>
            </a:xfrm>
            <a:custGeom>
              <a:avLst/>
              <a:gdLst>
                <a:gd name="connsiteX0" fmla="*/ 28344 w 509451"/>
                <a:gd name="connsiteY0" fmla="*/ 0 h 459661"/>
                <a:gd name="connsiteX1" fmla="*/ 481107 w 509451"/>
                <a:gd name="connsiteY1" fmla="*/ 0 h 459661"/>
                <a:gd name="connsiteX2" fmla="*/ 509451 w 509451"/>
                <a:gd name="connsiteY2" fmla="*/ 28344 h 459661"/>
                <a:gd name="connsiteX3" fmla="*/ 509451 w 509451"/>
                <a:gd name="connsiteY3" fmla="*/ 332765 h 459661"/>
                <a:gd name="connsiteX4" fmla="*/ 481107 w 509451"/>
                <a:gd name="connsiteY4" fmla="*/ 361109 h 459661"/>
                <a:gd name="connsiteX5" fmla="*/ 313285 w 509451"/>
                <a:gd name="connsiteY5" fmla="*/ 361109 h 459661"/>
                <a:gd name="connsiteX6" fmla="*/ 256124 w 509451"/>
                <a:gd name="connsiteY6" fmla="*/ 459661 h 459661"/>
                <a:gd name="connsiteX7" fmla="*/ 198964 w 509451"/>
                <a:gd name="connsiteY7" fmla="*/ 361109 h 459661"/>
                <a:gd name="connsiteX8" fmla="*/ 28344 w 509451"/>
                <a:gd name="connsiteY8" fmla="*/ 361109 h 459661"/>
                <a:gd name="connsiteX9" fmla="*/ 0 w 509451"/>
                <a:gd name="connsiteY9" fmla="*/ 332765 h 459661"/>
                <a:gd name="connsiteX10" fmla="*/ 0 w 509451"/>
                <a:gd name="connsiteY10" fmla="*/ 28344 h 459661"/>
                <a:gd name="connsiteX11" fmla="*/ 28344 w 509451"/>
                <a:gd name="connsiteY11" fmla="*/ 0 h 45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9451" h="459661">
                  <a:moveTo>
                    <a:pt x="28344" y="0"/>
                  </a:moveTo>
                  <a:lnTo>
                    <a:pt x="481107" y="0"/>
                  </a:lnTo>
                  <a:cubicBezTo>
                    <a:pt x="496761" y="0"/>
                    <a:pt x="509451" y="12690"/>
                    <a:pt x="509451" y="28344"/>
                  </a:cubicBezTo>
                  <a:lnTo>
                    <a:pt x="509451" y="332765"/>
                  </a:lnTo>
                  <a:cubicBezTo>
                    <a:pt x="509451" y="348419"/>
                    <a:pt x="496761" y="361109"/>
                    <a:pt x="481107" y="361109"/>
                  </a:cubicBezTo>
                  <a:lnTo>
                    <a:pt x="313285" y="361109"/>
                  </a:lnTo>
                  <a:lnTo>
                    <a:pt x="256124" y="459661"/>
                  </a:lnTo>
                  <a:lnTo>
                    <a:pt x="198964" y="361109"/>
                  </a:lnTo>
                  <a:lnTo>
                    <a:pt x="28344" y="361109"/>
                  </a:lnTo>
                  <a:cubicBezTo>
                    <a:pt x="12690" y="361109"/>
                    <a:pt x="0" y="348419"/>
                    <a:pt x="0" y="332765"/>
                  </a:cubicBezTo>
                  <a:lnTo>
                    <a:pt x="0" y="28344"/>
                  </a:lnTo>
                  <a:cubicBezTo>
                    <a:pt x="0" y="12690"/>
                    <a:pt x="12690" y="0"/>
                    <a:pt x="28344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18308" anchor="ctr">
              <a:normAutofit/>
            </a:bodyPr>
            <a:lstStyle/>
            <a:p>
              <a:pPr algn="ctr">
                <a:defRPr/>
              </a:pPr>
              <a:endParaRPr lang="zh-CN" altLang="en-US" sz="2191" dirty="0">
                <a:solidFill>
                  <a:srgbClr val="FFFFFF"/>
                </a:solidFill>
              </a:endParaRPr>
            </a:p>
          </p:txBody>
        </p:sp>
        <p:sp>
          <p:nvSpPr>
            <p:cNvPr id="29" name="مربع نص 28">
              <a:extLst>
                <a:ext uri="{FF2B5EF4-FFF2-40B4-BE49-F238E27FC236}">
                  <a16:creationId xmlns:a16="http://schemas.microsoft.com/office/drawing/2014/main" id="{7F48C4B3-4E9D-491B-9E63-AE4D55727BBE}"/>
                </a:ext>
              </a:extLst>
            </p:cNvPr>
            <p:cNvSpPr txBox="1"/>
            <p:nvPr/>
          </p:nvSpPr>
          <p:spPr>
            <a:xfrm>
              <a:off x="9988761" y="1510312"/>
              <a:ext cx="2188565" cy="64480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مثال4</a:t>
              </a:r>
            </a:p>
          </p:txBody>
        </p:sp>
      </p:grp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CE5FFB82-BAE1-4E9B-9825-B6B589EEB5BD}"/>
              </a:ext>
            </a:extLst>
          </p:cNvPr>
          <p:cNvGrpSpPr/>
          <p:nvPr/>
        </p:nvGrpSpPr>
        <p:grpSpPr>
          <a:xfrm>
            <a:off x="2840735" y="505488"/>
            <a:ext cx="7674167" cy="707886"/>
            <a:chOff x="7356528" y="231961"/>
            <a:chExt cx="5505222" cy="707886"/>
          </a:xfrm>
        </p:grpSpPr>
        <p:pic>
          <p:nvPicPr>
            <p:cNvPr id="19" name="图片 19">
              <a:extLst>
                <a:ext uri="{FF2B5EF4-FFF2-40B4-BE49-F238E27FC236}">
                  <a16:creationId xmlns:a16="http://schemas.microsoft.com/office/drawing/2014/main" id="{E5959081-E4E2-4A62-A479-DFE1081525F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12322899" y="307231"/>
              <a:ext cx="538851" cy="557346"/>
            </a:xfrm>
            <a:prstGeom prst="rect">
              <a:avLst/>
            </a:prstGeom>
          </p:spPr>
        </p:pic>
        <p:sp>
          <p:nvSpPr>
            <p:cNvPr id="21" name="مربع نص 20">
              <a:extLst>
                <a:ext uri="{FF2B5EF4-FFF2-40B4-BE49-F238E27FC236}">
                  <a16:creationId xmlns:a16="http://schemas.microsoft.com/office/drawing/2014/main" id="{C8D165C2-E690-4DE8-A823-290532A24E66}"/>
                </a:ext>
              </a:extLst>
            </p:cNvPr>
            <p:cNvSpPr txBox="1"/>
            <p:nvPr/>
          </p:nvSpPr>
          <p:spPr>
            <a:xfrm>
              <a:off x="7405500" y="231961"/>
              <a:ext cx="4945134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شبه المنحرف و شكل الطائرة الورقية </a:t>
              </a:r>
            </a:p>
          </p:txBody>
        </p:sp>
        <p:pic>
          <p:nvPicPr>
            <p:cNvPr id="22" name="图片 19">
              <a:extLst>
                <a:ext uri="{FF2B5EF4-FFF2-40B4-BE49-F238E27FC236}">
                  <a16:creationId xmlns:a16="http://schemas.microsoft.com/office/drawing/2014/main" id="{1416794E-72A5-41A3-9712-3AA7B352E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56528" y="307231"/>
              <a:ext cx="538851" cy="557346"/>
            </a:xfrm>
            <a:prstGeom prst="rect">
              <a:avLst/>
            </a:prstGeom>
          </p:spPr>
        </p:pic>
      </p:grpSp>
      <p:pic>
        <p:nvPicPr>
          <p:cNvPr id="3" name="صورة 2" descr="صورة تحتوي على نص, لقطة شاشة, الخط, رسم بياني&#10;&#10;تم إنشاء الوصف تلقائياً">
            <a:extLst>
              <a:ext uri="{FF2B5EF4-FFF2-40B4-BE49-F238E27FC236}">
                <a16:creationId xmlns:a16="http://schemas.microsoft.com/office/drawing/2014/main" id="{BB857D26-4D76-4DE1-A004-FCE44B4D2AC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18" b="90053"/>
          <a:stretch/>
        </p:blipFill>
        <p:spPr>
          <a:xfrm>
            <a:off x="6432812" y="2033727"/>
            <a:ext cx="5386501" cy="437896"/>
          </a:xfrm>
          <a:prstGeom prst="rect">
            <a:avLst/>
          </a:prstGeom>
        </p:spPr>
      </p:pic>
      <p:pic>
        <p:nvPicPr>
          <p:cNvPr id="20" name="صورة 19" descr="صورة تحتوي على نص, لقطة شاشة, الخط, رسم بياني&#10;&#10;تم إنشاء الوصف تلقائياً">
            <a:extLst>
              <a:ext uri="{FF2B5EF4-FFF2-40B4-BE49-F238E27FC236}">
                <a16:creationId xmlns:a16="http://schemas.microsoft.com/office/drawing/2014/main" id="{3831442D-8E1C-4131-91B7-CC061864CE7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22" t="9833" r="-1" b="57101"/>
          <a:stretch/>
        </p:blipFill>
        <p:spPr>
          <a:xfrm>
            <a:off x="5666889" y="2563336"/>
            <a:ext cx="7285414" cy="1455657"/>
          </a:xfrm>
          <a:prstGeom prst="rect">
            <a:avLst/>
          </a:prstGeom>
        </p:spPr>
      </p:pic>
      <p:pic>
        <p:nvPicPr>
          <p:cNvPr id="26" name="صورة 25" descr="صورة تحتوي على نص, لقطة شاشة, الخط, رسم بياني&#10;&#10;تم إنشاء الوصف تلقائياً">
            <a:extLst>
              <a:ext uri="{FF2B5EF4-FFF2-40B4-BE49-F238E27FC236}">
                <a16:creationId xmlns:a16="http://schemas.microsoft.com/office/drawing/2014/main" id="{502B678E-3BED-4ED0-BAA9-9AF94202119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1" t="44402" r="-1" b="-72"/>
          <a:stretch/>
        </p:blipFill>
        <p:spPr>
          <a:xfrm>
            <a:off x="2840735" y="4062744"/>
            <a:ext cx="9312785" cy="245075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E66BCBB8-FEE6-40BD-89C4-3EE6DC6094E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3074" y="2444589"/>
            <a:ext cx="3600953" cy="24673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447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921D836-CA6F-4D16-A617-7F375FD946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02104"/>
            <a:ext cx="1725318" cy="1341236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8BA3D46-7377-4F22-92F2-7054BEBF80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19312" y="-18976"/>
            <a:ext cx="1536325" cy="1633870"/>
          </a:xfrm>
          <a:prstGeom prst="rect">
            <a:avLst/>
          </a:prstGeom>
        </p:spPr>
      </p:pic>
      <p:grpSp>
        <p:nvGrpSpPr>
          <p:cNvPr id="43" name="مجموعة 42">
            <a:extLst>
              <a:ext uri="{FF2B5EF4-FFF2-40B4-BE49-F238E27FC236}">
                <a16:creationId xmlns:a16="http://schemas.microsoft.com/office/drawing/2014/main" id="{44CF773E-60BD-43B8-A8AE-B82077068D20}"/>
              </a:ext>
            </a:extLst>
          </p:cNvPr>
          <p:cNvGrpSpPr/>
          <p:nvPr/>
        </p:nvGrpSpPr>
        <p:grpSpPr>
          <a:xfrm>
            <a:off x="11863431" y="1960156"/>
            <a:ext cx="1536325" cy="776357"/>
            <a:chOff x="9892578" y="1510312"/>
            <a:chExt cx="2188565" cy="858133"/>
          </a:xfrm>
        </p:grpSpPr>
        <p:sp>
          <p:nvSpPr>
            <p:cNvPr id="44" name="MH_Other_1">
              <a:extLst>
                <a:ext uri="{FF2B5EF4-FFF2-40B4-BE49-F238E27FC236}">
                  <a16:creationId xmlns:a16="http://schemas.microsoft.com/office/drawing/2014/main" id="{868F591F-7D30-4F4A-AD23-5E949825583D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9988763" y="1510312"/>
              <a:ext cx="1558977" cy="858133"/>
            </a:xfrm>
            <a:custGeom>
              <a:avLst/>
              <a:gdLst>
                <a:gd name="connsiteX0" fmla="*/ 28344 w 509451"/>
                <a:gd name="connsiteY0" fmla="*/ 0 h 459661"/>
                <a:gd name="connsiteX1" fmla="*/ 481107 w 509451"/>
                <a:gd name="connsiteY1" fmla="*/ 0 h 459661"/>
                <a:gd name="connsiteX2" fmla="*/ 509451 w 509451"/>
                <a:gd name="connsiteY2" fmla="*/ 28344 h 459661"/>
                <a:gd name="connsiteX3" fmla="*/ 509451 w 509451"/>
                <a:gd name="connsiteY3" fmla="*/ 332765 h 459661"/>
                <a:gd name="connsiteX4" fmla="*/ 481107 w 509451"/>
                <a:gd name="connsiteY4" fmla="*/ 361109 h 459661"/>
                <a:gd name="connsiteX5" fmla="*/ 313285 w 509451"/>
                <a:gd name="connsiteY5" fmla="*/ 361109 h 459661"/>
                <a:gd name="connsiteX6" fmla="*/ 256124 w 509451"/>
                <a:gd name="connsiteY6" fmla="*/ 459661 h 459661"/>
                <a:gd name="connsiteX7" fmla="*/ 198964 w 509451"/>
                <a:gd name="connsiteY7" fmla="*/ 361109 h 459661"/>
                <a:gd name="connsiteX8" fmla="*/ 28344 w 509451"/>
                <a:gd name="connsiteY8" fmla="*/ 361109 h 459661"/>
                <a:gd name="connsiteX9" fmla="*/ 0 w 509451"/>
                <a:gd name="connsiteY9" fmla="*/ 332765 h 459661"/>
                <a:gd name="connsiteX10" fmla="*/ 0 w 509451"/>
                <a:gd name="connsiteY10" fmla="*/ 28344 h 459661"/>
                <a:gd name="connsiteX11" fmla="*/ 28344 w 509451"/>
                <a:gd name="connsiteY11" fmla="*/ 0 h 45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9451" h="459661">
                  <a:moveTo>
                    <a:pt x="28344" y="0"/>
                  </a:moveTo>
                  <a:lnTo>
                    <a:pt x="481107" y="0"/>
                  </a:lnTo>
                  <a:cubicBezTo>
                    <a:pt x="496761" y="0"/>
                    <a:pt x="509451" y="12690"/>
                    <a:pt x="509451" y="28344"/>
                  </a:cubicBezTo>
                  <a:lnTo>
                    <a:pt x="509451" y="332765"/>
                  </a:lnTo>
                  <a:cubicBezTo>
                    <a:pt x="509451" y="348419"/>
                    <a:pt x="496761" y="361109"/>
                    <a:pt x="481107" y="361109"/>
                  </a:cubicBezTo>
                  <a:lnTo>
                    <a:pt x="313285" y="361109"/>
                  </a:lnTo>
                  <a:lnTo>
                    <a:pt x="256124" y="459661"/>
                  </a:lnTo>
                  <a:lnTo>
                    <a:pt x="198964" y="361109"/>
                  </a:lnTo>
                  <a:lnTo>
                    <a:pt x="28344" y="361109"/>
                  </a:lnTo>
                  <a:cubicBezTo>
                    <a:pt x="12690" y="361109"/>
                    <a:pt x="0" y="348419"/>
                    <a:pt x="0" y="332765"/>
                  </a:cubicBezTo>
                  <a:lnTo>
                    <a:pt x="0" y="28344"/>
                  </a:lnTo>
                  <a:cubicBezTo>
                    <a:pt x="0" y="12690"/>
                    <a:pt x="12690" y="0"/>
                    <a:pt x="28344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18308" anchor="ctr">
              <a:normAutofit/>
            </a:bodyPr>
            <a:lstStyle/>
            <a:p>
              <a:pPr algn="ctr">
                <a:defRPr/>
              </a:pPr>
              <a:endParaRPr lang="zh-CN" altLang="en-US" sz="2191" dirty="0">
                <a:solidFill>
                  <a:srgbClr val="FFFFFF"/>
                </a:solidFill>
              </a:endParaRPr>
            </a:p>
          </p:txBody>
        </p:sp>
        <p:sp>
          <p:nvSpPr>
            <p:cNvPr id="45" name="مربع نص 44">
              <a:extLst>
                <a:ext uri="{FF2B5EF4-FFF2-40B4-BE49-F238E27FC236}">
                  <a16:creationId xmlns:a16="http://schemas.microsoft.com/office/drawing/2014/main" id="{C2614430-CCA5-46ED-95F6-3E5232FDCB2B}"/>
                </a:ext>
              </a:extLst>
            </p:cNvPr>
            <p:cNvSpPr txBox="1"/>
            <p:nvPr/>
          </p:nvSpPr>
          <p:spPr>
            <a:xfrm>
              <a:off x="9892578" y="1529624"/>
              <a:ext cx="2188565" cy="64637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تحقق4</a:t>
              </a:r>
            </a:p>
          </p:txBody>
        </p:sp>
      </p:grp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CF763C31-A0B1-4611-B8A3-5E62E24378B4}"/>
              </a:ext>
            </a:extLst>
          </p:cNvPr>
          <p:cNvGrpSpPr/>
          <p:nvPr/>
        </p:nvGrpSpPr>
        <p:grpSpPr>
          <a:xfrm>
            <a:off x="2840735" y="505488"/>
            <a:ext cx="7674167" cy="707886"/>
            <a:chOff x="7356528" y="231961"/>
            <a:chExt cx="5505222" cy="707886"/>
          </a:xfrm>
        </p:grpSpPr>
        <p:pic>
          <p:nvPicPr>
            <p:cNvPr id="15" name="图片 19">
              <a:extLst>
                <a:ext uri="{FF2B5EF4-FFF2-40B4-BE49-F238E27FC236}">
                  <a16:creationId xmlns:a16="http://schemas.microsoft.com/office/drawing/2014/main" id="{A3B91585-ED2F-463B-9AD6-818664222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12322899" y="307231"/>
              <a:ext cx="538851" cy="557346"/>
            </a:xfrm>
            <a:prstGeom prst="rect">
              <a:avLst/>
            </a:prstGeom>
          </p:spPr>
        </p:pic>
        <p:sp>
          <p:nvSpPr>
            <p:cNvPr id="16" name="مربع نص 15">
              <a:extLst>
                <a:ext uri="{FF2B5EF4-FFF2-40B4-BE49-F238E27FC236}">
                  <a16:creationId xmlns:a16="http://schemas.microsoft.com/office/drawing/2014/main" id="{67F359DB-BD0E-41F2-AA02-5B2E365243DC}"/>
                </a:ext>
              </a:extLst>
            </p:cNvPr>
            <p:cNvSpPr txBox="1"/>
            <p:nvPr/>
          </p:nvSpPr>
          <p:spPr>
            <a:xfrm>
              <a:off x="7405500" y="231961"/>
              <a:ext cx="4945134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شبه المنحرف و شكل الطائرة الورقية </a:t>
              </a:r>
            </a:p>
          </p:txBody>
        </p:sp>
        <p:pic>
          <p:nvPicPr>
            <p:cNvPr id="18" name="图片 19">
              <a:extLst>
                <a:ext uri="{FF2B5EF4-FFF2-40B4-BE49-F238E27FC236}">
                  <a16:creationId xmlns:a16="http://schemas.microsoft.com/office/drawing/2014/main" id="{53AE700E-C30A-4D93-B078-EB97FF43B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56528" y="307231"/>
              <a:ext cx="538851" cy="557346"/>
            </a:xfrm>
            <a:prstGeom prst="rect">
              <a:avLst/>
            </a:prstGeom>
          </p:spPr>
        </p:pic>
      </p:grpSp>
      <p:pic>
        <p:nvPicPr>
          <p:cNvPr id="6" name="صورة 5" descr="صورة تحتوي على لقطة شاشة, نص, خط, الخط&#10;&#10;تم إنشاء الوصف تلقائياً">
            <a:extLst>
              <a:ext uri="{FF2B5EF4-FFF2-40B4-BE49-F238E27FC236}">
                <a16:creationId xmlns:a16="http://schemas.microsoft.com/office/drawing/2014/main" id="{328EC0DA-8D47-4363-B5AA-1BB31D11229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22" t="7141" b="33653"/>
          <a:stretch/>
        </p:blipFill>
        <p:spPr>
          <a:xfrm>
            <a:off x="4847639" y="1960156"/>
            <a:ext cx="7083312" cy="1172975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E4A0C5F6-6694-4FBC-9F2B-2D23FA8527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9993" y="3429000"/>
            <a:ext cx="3724795" cy="21720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823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921D836-CA6F-4D16-A617-7F375FD946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02104"/>
            <a:ext cx="1725318" cy="1341236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8BA3D46-7377-4F22-92F2-7054BEBF80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19312" y="-18976"/>
            <a:ext cx="1536325" cy="1633870"/>
          </a:xfrm>
          <a:prstGeom prst="rect">
            <a:avLst/>
          </a:prstGeom>
        </p:spPr>
      </p:pic>
      <p:grpSp>
        <p:nvGrpSpPr>
          <p:cNvPr id="43" name="مجموعة 42">
            <a:extLst>
              <a:ext uri="{FF2B5EF4-FFF2-40B4-BE49-F238E27FC236}">
                <a16:creationId xmlns:a16="http://schemas.microsoft.com/office/drawing/2014/main" id="{44CF773E-60BD-43B8-A8AE-B82077068D20}"/>
              </a:ext>
            </a:extLst>
          </p:cNvPr>
          <p:cNvGrpSpPr/>
          <p:nvPr/>
        </p:nvGrpSpPr>
        <p:grpSpPr>
          <a:xfrm>
            <a:off x="11863431" y="1960156"/>
            <a:ext cx="1536325" cy="776357"/>
            <a:chOff x="9892578" y="1510312"/>
            <a:chExt cx="2188565" cy="858133"/>
          </a:xfrm>
        </p:grpSpPr>
        <p:sp>
          <p:nvSpPr>
            <p:cNvPr id="44" name="MH_Other_1">
              <a:extLst>
                <a:ext uri="{FF2B5EF4-FFF2-40B4-BE49-F238E27FC236}">
                  <a16:creationId xmlns:a16="http://schemas.microsoft.com/office/drawing/2014/main" id="{868F591F-7D30-4F4A-AD23-5E949825583D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9988763" y="1510312"/>
              <a:ext cx="1558977" cy="858133"/>
            </a:xfrm>
            <a:custGeom>
              <a:avLst/>
              <a:gdLst>
                <a:gd name="connsiteX0" fmla="*/ 28344 w 509451"/>
                <a:gd name="connsiteY0" fmla="*/ 0 h 459661"/>
                <a:gd name="connsiteX1" fmla="*/ 481107 w 509451"/>
                <a:gd name="connsiteY1" fmla="*/ 0 h 459661"/>
                <a:gd name="connsiteX2" fmla="*/ 509451 w 509451"/>
                <a:gd name="connsiteY2" fmla="*/ 28344 h 459661"/>
                <a:gd name="connsiteX3" fmla="*/ 509451 w 509451"/>
                <a:gd name="connsiteY3" fmla="*/ 332765 h 459661"/>
                <a:gd name="connsiteX4" fmla="*/ 481107 w 509451"/>
                <a:gd name="connsiteY4" fmla="*/ 361109 h 459661"/>
                <a:gd name="connsiteX5" fmla="*/ 313285 w 509451"/>
                <a:gd name="connsiteY5" fmla="*/ 361109 h 459661"/>
                <a:gd name="connsiteX6" fmla="*/ 256124 w 509451"/>
                <a:gd name="connsiteY6" fmla="*/ 459661 h 459661"/>
                <a:gd name="connsiteX7" fmla="*/ 198964 w 509451"/>
                <a:gd name="connsiteY7" fmla="*/ 361109 h 459661"/>
                <a:gd name="connsiteX8" fmla="*/ 28344 w 509451"/>
                <a:gd name="connsiteY8" fmla="*/ 361109 h 459661"/>
                <a:gd name="connsiteX9" fmla="*/ 0 w 509451"/>
                <a:gd name="connsiteY9" fmla="*/ 332765 h 459661"/>
                <a:gd name="connsiteX10" fmla="*/ 0 w 509451"/>
                <a:gd name="connsiteY10" fmla="*/ 28344 h 459661"/>
                <a:gd name="connsiteX11" fmla="*/ 28344 w 509451"/>
                <a:gd name="connsiteY11" fmla="*/ 0 h 45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9451" h="459661">
                  <a:moveTo>
                    <a:pt x="28344" y="0"/>
                  </a:moveTo>
                  <a:lnTo>
                    <a:pt x="481107" y="0"/>
                  </a:lnTo>
                  <a:cubicBezTo>
                    <a:pt x="496761" y="0"/>
                    <a:pt x="509451" y="12690"/>
                    <a:pt x="509451" y="28344"/>
                  </a:cubicBezTo>
                  <a:lnTo>
                    <a:pt x="509451" y="332765"/>
                  </a:lnTo>
                  <a:cubicBezTo>
                    <a:pt x="509451" y="348419"/>
                    <a:pt x="496761" y="361109"/>
                    <a:pt x="481107" y="361109"/>
                  </a:cubicBezTo>
                  <a:lnTo>
                    <a:pt x="313285" y="361109"/>
                  </a:lnTo>
                  <a:lnTo>
                    <a:pt x="256124" y="459661"/>
                  </a:lnTo>
                  <a:lnTo>
                    <a:pt x="198964" y="361109"/>
                  </a:lnTo>
                  <a:lnTo>
                    <a:pt x="28344" y="361109"/>
                  </a:lnTo>
                  <a:cubicBezTo>
                    <a:pt x="12690" y="361109"/>
                    <a:pt x="0" y="348419"/>
                    <a:pt x="0" y="332765"/>
                  </a:cubicBezTo>
                  <a:lnTo>
                    <a:pt x="0" y="28344"/>
                  </a:lnTo>
                  <a:cubicBezTo>
                    <a:pt x="0" y="12690"/>
                    <a:pt x="12690" y="0"/>
                    <a:pt x="28344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18308" anchor="ctr">
              <a:normAutofit/>
            </a:bodyPr>
            <a:lstStyle/>
            <a:p>
              <a:pPr algn="ctr">
                <a:defRPr/>
              </a:pPr>
              <a:endParaRPr lang="zh-CN" altLang="en-US" sz="2191" dirty="0">
                <a:solidFill>
                  <a:srgbClr val="FFFFFF"/>
                </a:solidFill>
              </a:endParaRPr>
            </a:p>
          </p:txBody>
        </p:sp>
        <p:sp>
          <p:nvSpPr>
            <p:cNvPr id="45" name="مربع نص 44">
              <a:extLst>
                <a:ext uri="{FF2B5EF4-FFF2-40B4-BE49-F238E27FC236}">
                  <a16:creationId xmlns:a16="http://schemas.microsoft.com/office/drawing/2014/main" id="{C2614430-CCA5-46ED-95F6-3E5232FDCB2B}"/>
                </a:ext>
              </a:extLst>
            </p:cNvPr>
            <p:cNvSpPr txBox="1"/>
            <p:nvPr/>
          </p:nvSpPr>
          <p:spPr>
            <a:xfrm>
              <a:off x="9892578" y="1529624"/>
              <a:ext cx="2188565" cy="64637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تحقق4</a:t>
              </a:r>
            </a:p>
          </p:txBody>
        </p:sp>
      </p:grp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CF763C31-A0B1-4611-B8A3-5E62E24378B4}"/>
              </a:ext>
            </a:extLst>
          </p:cNvPr>
          <p:cNvGrpSpPr/>
          <p:nvPr/>
        </p:nvGrpSpPr>
        <p:grpSpPr>
          <a:xfrm>
            <a:off x="2840735" y="505488"/>
            <a:ext cx="7674167" cy="707886"/>
            <a:chOff x="7356528" y="231961"/>
            <a:chExt cx="5505222" cy="707886"/>
          </a:xfrm>
        </p:grpSpPr>
        <p:pic>
          <p:nvPicPr>
            <p:cNvPr id="15" name="图片 19">
              <a:extLst>
                <a:ext uri="{FF2B5EF4-FFF2-40B4-BE49-F238E27FC236}">
                  <a16:creationId xmlns:a16="http://schemas.microsoft.com/office/drawing/2014/main" id="{A3B91585-ED2F-463B-9AD6-818664222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12322899" y="307231"/>
              <a:ext cx="538851" cy="557346"/>
            </a:xfrm>
            <a:prstGeom prst="rect">
              <a:avLst/>
            </a:prstGeom>
          </p:spPr>
        </p:pic>
        <p:sp>
          <p:nvSpPr>
            <p:cNvPr id="16" name="مربع نص 15">
              <a:extLst>
                <a:ext uri="{FF2B5EF4-FFF2-40B4-BE49-F238E27FC236}">
                  <a16:creationId xmlns:a16="http://schemas.microsoft.com/office/drawing/2014/main" id="{67F359DB-BD0E-41F2-AA02-5B2E365243DC}"/>
                </a:ext>
              </a:extLst>
            </p:cNvPr>
            <p:cNvSpPr txBox="1"/>
            <p:nvPr/>
          </p:nvSpPr>
          <p:spPr>
            <a:xfrm>
              <a:off x="7405500" y="231961"/>
              <a:ext cx="4945134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شبه المنحرف و شكل الطائرة الورقية </a:t>
              </a:r>
            </a:p>
          </p:txBody>
        </p:sp>
        <p:pic>
          <p:nvPicPr>
            <p:cNvPr id="18" name="图片 19">
              <a:extLst>
                <a:ext uri="{FF2B5EF4-FFF2-40B4-BE49-F238E27FC236}">
                  <a16:creationId xmlns:a16="http://schemas.microsoft.com/office/drawing/2014/main" id="{53AE700E-C30A-4D93-B078-EB97FF43B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56528" y="307231"/>
              <a:ext cx="538851" cy="557346"/>
            </a:xfrm>
            <a:prstGeom prst="rect">
              <a:avLst/>
            </a:prstGeom>
          </p:spPr>
        </p:pic>
      </p:grpSp>
      <p:pic>
        <p:nvPicPr>
          <p:cNvPr id="6" name="صورة 5" descr="صورة تحتوي على لقطة شاشة, نص, خط, الخط&#10;&#10;تم إنشاء الوصف تلقائياً">
            <a:extLst>
              <a:ext uri="{FF2B5EF4-FFF2-40B4-BE49-F238E27FC236}">
                <a16:creationId xmlns:a16="http://schemas.microsoft.com/office/drawing/2014/main" id="{328EC0DA-8D47-4363-B5AA-1BB31D11229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53" t="55559" r="-4731" b="-14765"/>
          <a:stretch/>
        </p:blipFill>
        <p:spPr>
          <a:xfrm>
            <a:off x="5394823" y="1960156"/>
            <a:ext cx="7083312" cy="1172975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E4A0C5F6-6694-4FBC-9F2B-2D23FA8527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9993" y="3429000"/>
            <a:ext cx="3724795" cy="21720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758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4606125" y="517029"/>
            <a:ext cx="4143388" cy="1751997"/>
            <a:chOff x="5682778" y="1934339"/>
            <a:chExt cx="4487724" cy="584954"/>
          </a:xfrm>
        </p:grpSpPr>
        <p:grpSp>
          <p:nvGrpSpPr>
            <p:cNvPr id="5" name="组合 4"/>
            <p:cNvGrpSpPr/>
            <p:nvPr/>
          </p:nvGrpSpPr>
          <p:grpSpPr>
            <a:xfrm>
              <a:off x="6614578" y="1934339"/>
              <a:ext cx="3555924" cy="424739"/>
              <a:chOff x="1347426" y="2419785"/>
              <a:chExt cx="4649212" cy="555329"/>
            </a:xfrm>
          </p:grpSpPr>
          <p:sp>
            <p:nvSpPr>
              <p:cNvPr id="3" name="文本框 2"/>
              <p:cNvSpPr txBox="1"/>
              <p:nvPr/>
            </p:nvSpPr>
            <p:spPr>
              <a:xfrm>
                <a:off x="1347426" y="2419785"/>
                <a:ext cx="3952525" cy="234280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zh-CN"/>
                </a:defPPr>
                <a:lvl1pPr algn="just">
                  <a:lnSpc>
                    <a:spcPct val="120000"/>
                  </a:lnSpc>
                  <a:defRPr sz="2400" b="1">
                    <a:solidFill>
                      <a:srgbClr val="1C75BC"/>
                    </a:solidFill>
                    <a:latin typeface="迷你简准圆" panose="03000509000000000000" pitchFamily="65" charset="-122"/>
                    <a:ea typeface="迷你简准圆" panose="03000509000000000000" pitchFamily="65" charset="-122"/>
                  </a:defRPr>
                </a:lvl1pPr>
              </a:lstStyle>
              <a:p>
                <a:pPr algn="l"/>
                <a:endParaRPr lang="zh-CN" altLang="en-US" sz="2629" b="0" dirty="0">
                  <a:latin typeface="汉仪趣黑W" panose="00020600040101010101" pitchFamily="18" charset="-122"/>
                  <a:ea typeface="汉仪趣黑W" panose="00020600040101010101" pitchFamily="18" charset="-122"/>
                </a:endParaRPr>
              </a:p>
            </p:txBody>
          </p:sp>
          <p:sp>
            <p:nvSpPr>
              <p:cNvPr id="4" name="文本框 3"/>
              <p:cNvSpPr txBox="1"/>
              <p:nvPr/>
            </p:nvSpPr>
            <p:spPr>
              <a:xfrm>
                <a:off x="1347426" y="2880506"/>
                <a:ext cx="4649212" cy="94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>
                  <a:lnSpc>
                    <a:spcPct val="114000"/>
                  </a:lnSpc>
                </a:pPr>
                <a:endParaRPr lang="en-US" altLang="zh-CN" sz="767" dirty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11" name="任意多边形 10"/>
            <p:cNvSpPr/>
            <p:nvPr/>
          </p:nvSpPr>
          <p:spPr>
            <a:xfrm>
              <a:off x="5682778" y="1941072"/>
              <a:ext cx="4294870" cy="578221"/>
            </a:xfrm>
            <a:custGeom>
              <a:avLst/>
              <a:gdLst>
                <a:gd name="connsiteX0" fmla="*/ 128954 w 6722970"/>
                <a:gd name="connsiteY0" fmla="*/ 13620 h 837912"/>
                <a:gd name="connsiteX1" fmla="*/ 820616 w 6722970"/>
                <a:gd name="connsiteY1" fmla="*/ 1897 h 837912"/>
                <a:gd name="connsiteX2" fmla="*/ 2121877 w 6722970"/>
                <a:gd name="connsiteY2" fmla="*/ 48789 h 837912"/>
                <a:gd name="connsiteX3" fmla="*/ 3692769 w 6722970"/>
                <a:gd name="connsiteY3" fmla="*/ 13620 h 837912"/>
                <a:gd name="connsiteX4" fmla="*/ 4794739 w 6722970"/>
                <a:gd name="connsiteY4" fmla="*/ 25343 h 837912"/>
                <a:gd name="connsiteX5" fmla="*/ 6260123 w 6722970"/>
                <a:gd name="connsiteY5" fmla="*/ 25343 h 837912"/>
                <a:gd name="connsiteX6" fmla="*/ 6658708 w 6722970"/>
                <a:gd name="connsiteY6" fmla="*/ 60512 h 837912"/>
                <a:gd name="connsiteX7" fmla="*/ 6717323 w 6722970"/>
                <a:gd name="connsiteY7" fmla="*/ 423928 h 837912"/>
                <a:gd name="connsiteX8" fmla="*/ 6682154 w 6722970"/>
                <a:gd name="connsiteY8" fmla="*/ 775620 h 837912"/>
                <a:gd name="connsiteX9" fmla="*/ 6377354 w 6722970"/>
                <a:gd name="connsiteY9" fmla="*/ 787343 h 837912"/>
                <a:gd name="connsiteX10" fmla="*/ 5638800 w 6722970"/>
                <a:gd name="connsiteY10" fmla="*/ 822512 h 837912"/>
                <a:gd name="connsiteX11" fmla="*/ 4806462 w 6722970"/>
                <a:gd name="connsiteY11" fmla="*/ 810789 h 837912"/>
                <a:gd name="connsiteX12" fmla="*/ 3528646 w 6722970"/>
                <a:gd name="connsiteY12" fmla="*/ 810789 h 837912"/>
                <a:gd name="connsiteX13" fmla="*/ 2602523 w 6722970"/>
                <a:gd name="connsiteY13" fmla="*/ 799066 h 837912"/>
                <a:gd name="connsiteX14" fmla="*/ 1559169 w 6722970"/>
                <a:gd name="connsiteY14" fmla="*/ 822512 h 837912"/>
                <a:gd name="connsiteX15" fmla="*/ 269631 w 6722970"/>
                <a:gd name="connsiteY15" fmla="*/ 834235 h 837912"/>
                <a:gd name="connsiteX16" fmla="*/ 46893 w 6722970"/>
                <a:gd name="connsiteY16" fmla="*/ 822512 h 837912"/>
                <a:gd name="connsiteX17" fmla="*/ 11723 w 6722970"/>
                <a:gd name="connsiteY17" fmla="*/ 681835 h 837912"/>
                <a:gd name="connsiteX18" fmla="*/ 0 w 6722970"/>
                <a:gd name="connsiteY18" fmla="*/ 365312 h 837912"/>
                <a:gd name="connsiteX19" fmla="*/ 11723 w 6722970"/>
                <a:gd name="connsiteY19" fmla="*/ 83959 h 837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722970" h="837912">
                  <a:moveTo>
                    <a:pt x="128954" y="13620"/>
                  </a:moveTo>
                  <a:cubicBezTo>
                    <a:pt x="308708" y="4828"/>
                    <a:pt x="488462" y="-3964"/>
                    <a:pt x="820616" y="1897"/>
                  </a:cubicBezTo>
                  <a:cubicBezTo>
                    <a:pt x="1152770" y="7758"/>
                    <a:pt x="1643185" y="46835"/>
                    <a:pt x="2121877" y="48789"/>
                  </a:cubicBezTo>
                  <a:cubicBezTo>
                    <a:pt x="2600569" y="50743"/>
                    <a:pt x="3692769" y="13620"/>
                    <a:pt x="3692769" y="13620"/>
                  </a:cubicBezTo>
                  <a:lnTo>
                    <a:pt x="4794739" y="25343"/>
                  </a:lnTo>
                  <a:lnTo>
                    <a:pt x="6260123" y="25343"/>
                  </a:lnTo>
                  <a:cubicBezTo>
                    <a:pt x="6570785" y="31205"/>
                    <a:pt x="6582508" y="-5919"/>
                    <a:pt x="6658708" y="60512"/>
                  </a:cubicBezTo>
                  <a:cubicBezTo>
                    <a:pt x="6734908" y="126943"/>
                    <a:pt x="6713415" y="304743"/>
                    <a:pt x="6717323" y="423928"/>
                  </a:cubicBezTo>
                  <a:cubicBezTo>
                    <a:pt x="6721231" y="543113"/>
                    <a:pt x="6738815" y="715051"/>
                    <a:pt x="6682154" y="775620"/>
                  </a:cubicBezTo>
                  <a:cubicBezTo>
                    <a:pt x="6625493" y="836189"/>
                    <a:pt x="6377354" y="787343"/>
                    <a:pt x="6377354" y="787343"/>
                  </a:cubicBezTo>
                  <a:lnTo>
                    <a:pt x="5638800" y="822512"/>
                  </a:lnTo>
                  <a:lnTo>
                    <a:pt x="4806462" y="810789"/>
                  </a:lnTo>
                  <a:lnTo>
                    <a:pt x="3528646" y="810789"/>
                  </a:lnTo>
                  <a:cubicBezTo>
                    <a:pt x="3161323" y="808835"/>
                    <a:pt x="2930769" y="797112"/>
                    <a:pt x="2602523" y="799066"/>
                  </a:cubicBezTo>
                  <a:cubicBezTo>
                    <a:pt x="2274277" y="801020"/>
                    <a:pt x="1559169" y="822512"/>
                    <a:pt x="1559169" y="822512"/>
                  </a:cubicBezTo>
                  <a:lnTo>
                    <a:pt x="269631" y="834235"/>
                  </a:lnTo>
                  <a:cubicBezTo>
                    <a:pt x="17585" y="834235"/>
                    <a:pt x="89878" y="847912"/>
                    <a:pt x="46893" y="822512"/>
                  </a:cubicBezTo>
                  <a:cubicBezTo>
                    <a:pt x="3908" y="797112"/>
                    <a:pt x="19538" y="758035"/>
                    <a:pt x="11723" y="681835"/>
                  </a:cubicBezTo>
                  <a:cubicBezTo>
                    <a:pt x="3907" y="605635"/>
                    <a:pt x="0" y="464958"/>
                    <a:pt x="0" y="365312"/>
                  </a:cubicBezTo>
                  <a:cubicBezTo>
                    <a:pt x="0" y="265666"/>
                    <a:pt x="5861" y="174812"/>
                    <a:pt x="11723" y="83959"/>
                  </a:cubicBezTo>
                </a:path>
              </a:pathLst>
            </a:custGeom>
            <a:noFill/>
            <a:ln w="25400">
              <a:solidFill>
                <a:srgbClr val="1C75BC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14"/>
            </a:p>
          </p:txBody>
        </p:sp>
      </p:grpSp>
      <p:sp>
        <p:nvSpPr>
          <p:cNvPr id="8" name="مستطيل 7">
            <a:extLst>
              <a:ext uri="{FF2B5EF4-FFF2-40B4-BE49-F238E27FC236}">
                <a16:creationId xmlns:a16="http://schemas.microsoft.com/office/drawing/2014/main" id="{3EB3E223-6EF6-4627-AF1E-9E29AA002362}"/>
              </a:ext>
            </a:extLst>
          </p:cNvPr>
          <p:cNvSpPr/>
          <p:nvPr/>
        </p:nvSpPr>
        <p:spPr>
          <a:xfrm>
            <a:off x="5445056" y="449877"/>
            <a:ext cx="2327344" cy="3526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972"/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96BAC36E-F662-443B-998D-B875005613D0}"/>
              </a:ext>
            </a:extLst>
          </p:cNvPr>
          <p:cNvSpPr txBox="1"/>
          <p:nvPr/>
        </p:nvSpPr>
        <p:spPr>
          <a:xfrm>
            <a:off x="4634326" y="857364"/>
            <a:ext cx="3965330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dirty="0">
                <a:solidFill>
                  <a:schemeClr val="accent1">
                    <a:lumMod val="75000"/>
                  </a:schemeClr>
                </a:solidFill>
                <a:latin typeface="(A) Arslan Wessam A" panose="03020402040406030203" pitchFamily="66" charset="-78"/>
                <a:cs typeface="(A) Arslan Wessam A" panose="03020402040406030203" pitchFamily="66" charset="-78"/>
              </a:rPr>
              <a:t>درستُ استعمال خصائص أنواع خاصة من متوازي الأضلاع</a:t>
            </a: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76661145-629E-4CB6-B398-888CD3643F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56658" r="16906" b="71534"/>
          <a:stretch/>
        </p:blipFill>
        <p:spPr>
          <a:xfrm>
            <a:off x="5340109" y="2012857"/>
            <a:ext cx="772739" cy="1457500"/>
          </a:xfrm>
          <a:prstGeom prst="rect">
            <a:avLst/>
          </a:prstGeom>
        </p:spPr>
      </p:pic>
      <p:grpSp>
        <p:nvGrpSpPr>
          <p:cNvPr id="55" name="مجموعة 54">
            <a:extLst>
              <a:ext uri="{FF2B5EF4-FFF2-40B4-BE49-F238E27FC236}">
                <a16:creationId xmlns:a16="http://schemas.microsoft.com/office/drawing/2014/main" id="{A48167F1-EED7-47D3-8DB6-C3F6A13AA6E1}"/>
              </a:ext>
            </a:extLst>
          </p:cNvPr>
          <p:cNvGrpSpPr/>
          <p:nvPr/>
        </p:nvGrpSpPr>
        <p:grpSpPr>
          <a:xfrm>
            <a:off x="6875294" y="2148029"/>
            <a:ext cx="4356023" cy="4338626"/>
            <a:chOff x="3948565" y="4260219"/>
            <a:chExt cx="4294870" cy="2424297"/>
          </a:xfrm>
        </p:grpSpPr>
        <p:sp>
          <p:nvSpPr>
            <p:cNvPr id="56" name="任意多边形 48">
              <a:extLst>
                <a:ext uri="{FF2B5EF4-FFF2-40B4-BE49-F238E27FC236}">
                  <a16:creationId xmlns:a16="http://schemas.microsoft.com/office/drawing/2014/main" id="{140416F6-2652-41D7-A299-539E6F8620A8}"/>
                </a:ext>
              </a:extLst>
            </p:cNvPr>
            <p:cNvSpPr/>
            <p:nvPr/>
          </p:nvSpPr>
          <p:spPr>
            <a:xfrm>
              <a:off x="3948565" y="4381547"/>
              <a:ext cx="4294870" cy="2302969"/>
            </a:xfrm>
            <a:custGeom>
              <a:avLst/>
              <a:gdLst>
                <a:gd name="connsiteX0" fmla="*/ 128954 w 6722970"/>
                <a:gd name="connsiteY0" fmla="*/ 13620 h 837912"/>
                <a:gd name="connsiteX1" fmla="*/ 820616 w 6722970"/>
                <a:gd name="connsiteY1" fmla="*/ 1897 h 837912"/>
                <a:gd name="connsiteX2" fmla="*/ 2121877 w 6722970"/>
                <a:gd name="connsiteY2" fmla="*/ 48789 h 837912"/>
                <a:gd name="connsiteX3" fmla="*/ 3692769 w 6722970"/>
                <a:gd name="connsiteY3" fmla="*/ 13620 h 837912"/>
                <a:gd name="connsiteX4" fmla="*/ 4794739 w 6722970"/>
                <a:gd name="connsiteY4" fmla="*/ 25343 h 837912"/>
                <a:gd name="connsiteX5" fmla="*/ 6260123 w 6722970"/>
                <a:gd name="connsiteY5" fmla="*/ 25343 h 837912"/>
                <a:gd name="connsiteX6" fmla="*/ 6658708 w 6722970"/>
                <a:gd name="connsiteY6" fmla="*/ 60512 h 837912"/>
                <a:gd name="connsiteX7" fmla="*/ 6717323 w 6722970"/>
                <a:gd name="connsiteY7" fmla="*/ 423928 h 837912"/>
                <a:gd name="connsiteX8" fmla="*/ 6682154 w 6722970"/>
                <a:gd name="connsiteY8" fmla="*/ 775620 h 837912"/>
                <a:gd name="connsiteX9" fmla="*/ 6377354 w 6722970"/>
                <a:gd name="connsiteY9" fmla="*/ 787343 h 837912"/>
                <a:gd name="connsiteX10" fmla="*/ 5638800 w 6722970"/>
                <a:gd name="connsiteY10" fmla="*/ 822512 h 837912"/>
                <a:gd name="connsiteX11" fmla="*/ 4806462 w 6722970"/>
                <a:gd name="connsiteY11" fmla="*/ 810789 h 837912"/>
                <a:gd name="connsiteX12" fmla="*/ 3528646 w 6722970"/>
                <a:gd name="connsiteY12" fmla="*/ 810789 h 837912"/>
                <a:gd name="connsiteX13" fmla="*/ 2602523 w 6722970"/>
                <a:gd name="connsiteY13" fmla="*/ 799066 h 837912"/>
                <a:gd name="connsiteX14" fmla="*/ 1559169 w 6722970"/>
                <a:gd name="connsiteY14" fmla="*/ 822512 h 837912"/>
                <a:gd name="connsiteX15" fmla="*/ 269631 w 6722970"/>
                <a:gd name="connsiteY15" fmla="*/ 834235 h 837912"/>
                <a:gd name="connsiteX16" fmla="*/ 46893 w 6722970"/>
                <a:gd name="connsiteY16" fmla="*/ 822512 h 837912"/>
                <a:gd name="connsiteX17" fmla="*/ 11723 w 6722970"/>
                <a:gd name="connsiteY17" fmla="*/ 681835 h 837912"/>
                <a:gd name="connsiteX18" fmla="*/ 0 w 6722970"/>
                <a:gd name="connsiteY18" fmla="*/ 365312 h 837912"/>
                <a:gd name="connsiteX19" fmla="*/ 11723 w 6722970"/>
                <a:gd name="connsiteY19" fmla="*/ 83959 h 837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722970" h="837912">
                  <a:moveTo>
                    <a:pt x="128954" y="13620"/>
                  </a:moveTo>
                  <a:cubicBezTo>
                    <a:pt x="308708" y="4828"/>
                    <a:pt x="488462" y="-3964"/>
                    <a:pt x="820616" y="1897"/>
                  </a:cubicBezTo>
                  <a:cubicBezTo>
                    <a:pt x="1152770" y="7758"/>
                    <a:pt x="1643185" y="46835"/>
                    <a:pt x="2121877" y="48789"/>
                  </a:cubicBezTo>
                  <a:cubicBezTo>
                    <a:pt x="2600569" y="50743"/>
                    <a:pt x="3692769" y="13620"/>
                    <a:pt x="3692769" y="13620"/>
                  </a:cubicBezTo>
                  <a:lnTo>
                    <a:pt x="4794739" y="25343"/>
                  </a:lnTo>
                  <a:lnTo>
                    <a:pt x="6260123" y="25343"/>
                  </a:lnTo>
                  <a:cubicBezTo>
                    <a:pt x="6570785" y="31205"/>
                    <a:pt x="6582508" y="-5919"/>
                    <a:pt x="6658708" y="60512"/>
                  </a:cubicBezTo>
                  <a:cubicBezTo>
                    <a:pt x="6734908" y="126943"/>
                    <a:pt x="6713415" y="304743"/>
                    <a:pt x="6717323" y="423928"/>
                  </a:cubicBezTo>
                  <a:cubicBezTo>
                    <a:pt x="6721231" y="543113"/>
                    <a:pt x="6738815" y="715051"/>
                    <a:pt x="6682154" y="775620"/>
                  </a:cubicBezTo>
                  <a:cubicBezTo>
                    <a:pt x="6625493" y="836189"/>
                    <a:pt x="6377354" y="787343"/>
                    <a:pt x="6377354" y="787343"/>
                  </a:cubicBezTo>
                  <a:lnTo>
                    <a:pt x="5638800" y="822512"/>
                  </a:lnTo>
                  <a:lnTo>
                    <a:pt x="4806462" y="810789"/>
                  </a:lnTo>
                  <a:lnTo>
                    <a:pt x="3528646" y="810789"/>
                  </a:lnTo>
                  <a:cubicBezTo>
                    <a:pt x="3161323" y="808835"/>
                    <a:pt x="2930769" y="797112"/>
                    <a:pt x="2602523" y="799066"/>
                  </a:cubicBezTo>
                  <a:cubicBezTo>
                    <a:pt x="2274277" y="801020"/>
                    <a:pt x="1559169" y="822512"/>
                    <a:pt x="1559169" y="822512"/>
                  </a:cubicBezTo>
                  <a:lnTo>
                    <a:pt x="269631" y="834235"/>
                  </a:lnTo>
                  <a:cubicBezTo>
                    <a:pt x="17585" y="834235"/>
                    <a:pt x="89878" y="847912"/>
                    <a:pt x="46893" y="822512"/>
                  </a:cubicBezTo>
                  <a:cubicBezTo>
                    <a:pt x="3908" y="797112"/>
                    <a:pt x="19538" y="758035"/>
                    <a:pt x="11723" y="681835"/>
                  </a:cubicBezTo>
                  <a:cubicBezTo>
                    <a:pt x="3907" y="605635"/>
                    <a:pt x="0" y="464958"/>
                    <a:pt x="0" y="365312"/>
                  </a:cubicBezTo>
                  <a:cubicBezTo>
                    <a:pt x="0" y="265666"/>
                    <a:pt x="5861" y="174812"/>
                    <a:pt x="11723" y="83959"/>
                  </a:cubicBezTo>
                </a:path>
              </a:pathLst>
            </a:custGeom>
            <a:noFill/>
            <a:ln w="25400">
              <a:solidFill>
                <a:srgbClr val="1C75BC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14" dirty="0"/>
            </a:p>
          </p:txBody>
        </p:sp>
        <p:pic>
          <p:nvPicPr>
            <p:cNvPr id="57" name="صورة 56">
              <a:extLst>
                <a:ext uri="{FF2B5EF4-FFF2-40B4-BE49-F238E27FC236}">
                  <a16:creationId xmlns:a16="http://schemas.microsoft.com/office/drawing/2014/main" id="{F665D348-0186-4A8E-BE0E-837B0CA66F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36971" y="4260219"/>
              <a:ext cx="1803856" cy="399558"/>
            </a:xfrm>
            <a:prstGeom prst="rect">
              <a:avLst/>
            </a:prstGeom>
          </p:spPr>
        </p:pic>
      </p:grpSp>
      <p:sp>
        <p:nvSpPr>
          <p:cNvPr id="61" name="مربع نص 60">
            <a:extLst>
              <a:ext uri="{FF2B5EF4-FFF2-40B4-BE49-F238E27FC236}">
                <a16:creationId xmlns:a16="http://schemas.microsoft.com/office/drawing/2014/main" id="{EF0BA8EB-F3A8-430D-8E04-BA90DAD3338C}"/>
              </a:ext>
            </a:extLst>
          </p:cNvPr>
          <p:cNvSpPr txBox="1"/>
          <p:nvPr/>
        </p:nvSpPr>
        <p:spPr>
          <a:xfrm>
            <a:off x="7344202" y="4487426"/>
            <a:ext cx="3582937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>
                <a:solidFill>
                  <a:schemeClr val="accent1">
                    <a:lumMod val="75000"/>
                  </a:schemeClr>
                </a:solidFill>
                <a:latin typeface="(A) Arslan Wessam A" panose="03020402040406030203" pitchFamily="66" charset="-78"/>
                <a:cs typeface="(A) Arslan Wessam A" panose="03020402040406030203" pitchFamily="66" charset="-78"/>
              </a:rPr>
              <a:t>أتعرف خصائص شبه المنحرف و أطبقها </a:t>
            </a:r>
            <a:endParaRPr lang="en-AE" sz="4000" dirty="0">
              <a:solidFill>
                <a:schemeClr val="accent1">
                  <a:lumMod val="75000"/>
                </a:schemeClr>
              </a:solidFill>
              <a:latin typeface="(A) Arslan Wessam A" panose="03020402040406030203" pitchFamily="66" charset="-78"/>
              <a:cs typeface="(A) Arslan Wessam A" panose="03020402040406030203" pitchFamily="66" charset="-78"/>
            </a:endParaRPr>
          </a:p>
        </p:txBody>
      </p:sp>
      <p:pic>
        <p:nvPicPr>
          <p:cNvPr id="24" name="صورة 23">
            <a:extLst>
              <a:ext uri="{FF2B5EF4-FFF2-40B4-BE49-F238E27FC236}">
                <a16:creationId xmlns:a16="http://schemas.microsoft.com/office/drawing/2014/main" id="{74CFB60D-B6CC-4172-94DD-E9BC30EDFD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4897" y="2154002"/>
            <a:ext cx="1976353" cy="760382"/>
          </a:xfrm>
          <a:prstGeom prst="rect">
            <a:avLst/>
          </a:prstGeom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id="{6F816848-8078-4995-9241-55374A5481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19606" y="-71324"/>
            <a:ext cx="1536032" cy="1636207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id="{4448E932-8025-46AB-8862-05C0EB905F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78940"/>
            <a:ext cx="1723026" cy="1335680"/>
          </a:xfrm>
          <a:prstGeom prst="rect">
            <a:avLst/>
          </a:prstGeom>
        </p:spPr>
      </p:pic>
      <p:sp>
        <p:nvSpPr>
          <p:cNvPr id="29" name="مربع نص 28">
            <a:extLst>
              <a:ext uri="{FF2B5EF4-FFF2-40B4-BE49-F238E27FC236}">
                <a16:creationId xmlns:a16="http://schemas.microsoft.com/office/drawing/2014/main" id="{9661DBBD-3D14-4829-B586-C3DDDC3D3E28}"/>
              </a:ext>
            </a:extLst>
          </p:cNvPr>
          <p:cNvSpPr txBox="1"/>
          <p:nvPr/>
        </p:nvSpPr>
        <p:spPr>
          <a:xfrm>
            <a:off x="7221604" y="2386266"/>
            <a:ext cx="3582937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endParaRPr lang="en-AE" sz="4000" dirty="0">
              <a:solidFill>
                <a:schemeClr val="accent1">
                  <a:lumMod val="75000"/>
                </a:schemeClr>
              </a:solidFill>
              <a:latin typeface="(A) Arslan Wessam A" panose="03020402040406030203" pitchFamily="66" charset="-78"/>
              <a:cs typeface="(A) Arslan Wessam A" panose="03020402040406030203" pitchFamily="66" charset="-78"/>
            </a:endParaRPr>
          </a:p>
          <a:p>
            <a:pPr algn="ctr"/>
            <a:r>
              <a:rPr lang="ar-SA" sz="4000" dirty="0">
                <a:solidFill>
                  <a:schemeClr val="accent1">
                    <a:lumMod val="75000"/>
                  </a:schemeClr>
                </a:solidFill>
                <a:latin typeface="(A) Arslan Wessam A" panose="03020402040406030203" pitchFamily="66" charset="-78"/>
                <a:cs typeface="(A) Arslan Wessam A" panose="03020402040406030203" pitchFamily="66" charset="-78"/>
              </a:rPr>
              <a:t>أتعرف خصائص شكل الطائرة الورقية و أطبقها 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DC026BE0-D693-42E9-9854-4111F5A1FB85}"/>
              </a:ext>
            </a:extLst>
          </p:cNvPr>
          <p:cNvSpPr txBox="1"/>
          <p:nvPr/>
        </p:nvSpPr>
        <p:spPr>
          <a:xfrm>
            <a:off x="5525944" y="261527"/>
            <a:ext cx="2742284" cy="56432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067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درسنا فيما سبق</a:t>
            </a:r>
          </a:p>
        </p:txBody>
      </p: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ACC3947C-6A1B-4624-945E-BA98503808DA}"/>
              </a:ext>
            </a:extLst>
          </p:cNvPr>
          <p:cNvSpPr txBox="1"/>
          <p:nvPr/>
        </p:nvSpPr>
        <p:spPr>
          <a:xfrm>
            <a:off x="797705" y="4768540"/>
            <a:ext cx="481744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200" dirty="0">
                <a:solidFill>
                  <a:schemeClr val="accent1">
                    <a:lumMod val="75000"/>
                  </a:schemeClr>
                </a:solidFill>
                <a:latin typeface="(A) Arslan Wessam A" panose="03020402040406030203" pitchFamily="66" charset="-78"/>
                <a:cs typeface="(A) Arslan Wessam A" panose="03020402040406030203" pitchFamily="66" charset="-78"/>
              </a:rPr>
              <a:t>شبه المنحرف المتطابق الساقين</a:t>
            </a:r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6BD48952-E71B-49A2-8D4F-C46090CD782D}"/>
              </a:ext>
            </a:extLst>
          </p:cNvPr>
          <p:cNvGrpSpPr/>
          <p:nvPr/>
        </p:nvGrpSpPr>
        <p:grpSpPr>
          <a:xfrm>
            <a:off x="1532640" y="2231382"/>
            <a:ext cx="4744985" cy="4308233"/>
            <a:chOff x="1487154" y="2340868"/>
            <a:chExt cx="4744985" cy="4308233"/>
          </a:xfrm>
        </p:grpSpPr>
        <p:sp>
          <p:nvSpPr>
            <p:cNvPr id="39" name="مربع نص 38">
              <a:extLst>
                <a:ext uri="{FF2B5EF4-FFF2-40B4-BE49-F238E27FC236}">
                  <a16:creationId xmlns:a16="http://schemas.microsoft.com/office/drawing/2014/main" id="{5127A233-6953-4D80-ACDF-A784880E3021}"/>
                </a:ext>
              </a:extLst>
            </p:cNvPr>
            <p:cNvSpPr txBox="1"/>
            <p:nvPr/>
          </p:nvSpPr>
          <p:spPr>
            <a:xfrm>
              <a:off x="1502965" y="5401871"/>
              <a:ext cx="4103709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3200" dirty="0">
                  <a:solidFill>
                    <a:schemeClr val="accent1">
                      <a:lumMod val="75000"/>
                    </a:schemeClr>
                  </a:solidFill>
                  <a:latin typeface="(A) Arslan Wessam A" panose="03020402040406030203" pitchFamily="66" charset="-78"/>
                  <a:cs typeface="(A) Arslan Wessam A" panose="03020402040406030203" pitchFamily="66" charset="-78"/>
                </a:rPr>
                <a:t>القطعة المتوسطة للشبه المنحرف</a:t>
              </a:r>
            </a:p>
          </p:txBody>
        </p:sp>
        <p:sp>
          <p:nvSpPr>
            <p:cNvPr id="43" name="مربع نص 42">
              <a:extLst>
                <a:ext uri="{FF2B5EF4-FFF2-40B4-BE49-F238E27FC236}">
                  <a16:creationId xmlns:a16="http://schemas.microsoft.com/office/drawing/2014/main" id="{FF3CCA63-BEBA-4EB8-8743-772C74598F67}"/>
                </a:ext>
              </a:extLst>
            </p:cNvPr>
            <p:cNvSpPr txBox="1"/>
            <p:nvPr/>
          </p:nvSpPr>
          <p:spPr>
            <a:xfrm>
              <a:off x="1487154" y="5857512"/>
              <a:ext cx="4103709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3200" dirty="0">
                  <a:solidFill>
                    <a:schemeClr val="accent1">
                      <a:lumMod val="75000"/>
                    </a:schemeClr>
                  </a:solidFill>
                  <a:latin typeface="(A) Arslan Wessam A" panose="03020402040406030203" pitchFamily="66" charset="-78"/>
                  <a:cs typeface="(A) Arslan Wessam A" panose="03020402040406030203" pitchFamily="66" charset="-78"/>
                </a:rPr>
                <a:t>شكل الطائرة الورقية </a:t>
              </a:r>
            </a:p>
          </p:txBody>
        </p:sp>
        <p:grpSp>
          <p:nvGrpSpPr>
            <p:cNvPr id="2" name="مجموعة 1">
              <a:extLst>
                <a:ext uri="{FF2B5EF4-FFF2-40B4-BE49-F238E27FC236}">
                  <a16:creationId xmlns:a16="http://schemas.microsoft.com/office/drawing/2014/main" id="{3E9270C8-10F4-4B7E-94FE-B2E7E1CA7BEA}"/>
                </a:ext>
              </a:extLst>
            </p:cNvPr>
            <p:cNvGrpSpPr/>
            <p:nvPr/>
          </p:nvGrpSpPr>
          <p:grpSpPr>
            <a:xfrm>
              <a:off x="1876116" y="2340868"/>
              <a:ext cx="4356023" cy="4308233"/>
              <a:chOff x="1723026" y="2184699"/>
              <a:chExt cx="4356023" cy="4308233"/>
            </a:xfrm>
          </p:grpSpPr>
          <p:sp>
            <p:nvSpPr>
              <p:cNvPr id="16" name="مربع نص 15">
                <a:extLst>
                  <a:ext uri="{FF2B5EF4-FFF2-40B4-BE49-F238E27FC236}">
                    <a16:creationId xmlns:a16="http://schemas.microsoft.com/office/drawing/2014/main" id="{7583F6CB-E2F3-411C-8E1F-C4CA3936C399}"/>
                  </a:ext>
                </a:extLst>
              </p:cNvPr>
              <p:cNvSpPr txBox="1"/>
              <p:nvPr/>
            </p:nvSpPr>
            <p:spPr>
              <a:xfrm>
                <a:off x="2140892" y="2647562"/>
                <a:ext cx="3286303" cy="58477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:r>
                  <a:rPr lang="ar-SA" sz="3200" dirty="0">
                    <a:solidFill>
                      <a:schemeClr val="accent1">
                        <a:lumMod val="75000"/>
                      </a:schemeClr>
                    </a:solidFill>
                    <a:latin typeface="(A) Arslan Wessam A" panose="03020402040406030203" pitchFamily="66" charset="-78"/>
                    <a:cs typeface="(A) Arslan Wessam A" panose="03020402040406030203" pitchFamily="66" charset="-78"/>
                  </a:rPr>
                  <a:t>شبه المنحرف</a:t>
                </a:r>
              </a:p>
            </p:txBody>
          </p:sp>
          <p:sp>
            <p:nvSpPr>
              <p:cNvPr id="37" name="任意多边形 36"/>
              <p:cNvSpPr/>
              <p:nvPr/>
            </p:nvSpPr>
            <p:spPr>
              <a:xfrm>
                <a:off x="1723026" y="2323823"/>
                <a:ext cx="4356023" cy="4116019"/>
              </a:xfrm>
              <a:custGeom>
                <a:avLst/>
                <a:gdLst>
                  <a:gd name="connsiteX0" fmla="*/ 128954 w 6722970"/>
                  <a:gd name="connsiteY0" fmla="*/ 13620 h 837912"/>
                  <a:gd name="connsiteX1" fmla="*/ 820616 w 6722970"/>
                  <a:gd name="connsiteY1" fmla="*/ 1897 h 837912"/>
                  <a:gd name="connsiteX2" fmla="*/ 2121877 w 6722970"/>
                  <a:gd name="connsiteY2" fmla="*/ 48789 h 837912"/>
                  <a:gd name="connsiteX3" fmla="*/ 3692769 w 6722970"/>
                  <a:gd name="connsiteY3" fmla="*/ 13620 h 837912"/>
                  <a:gd name="connsiteX4" fmla="*/ 4794739 w 6722970"/>
                  <a:gd name="connsiteY4" fmla="*/ 25343 h 837912"/>
                  <a:gd name="connsiteX5" fmla="*/ 6260123 w 6722970"/>
                  <a:gd name="connsiteY5" fmla="*/ 25343 h 837912"/>
                  <a:gd name="connsiteX6" fmla="*/ 6658708 w 6722970"/>
                  <a:gd name="connsiteY6" fmla="*/ 60512 h 837912"/>
                  <a:gd name="connsiteX7" fmla="*/ 6717323 w 6722970"/>
                  <a:gd name="connsiteY7" fmla="*/ 423928 h 837912"/>
                  <a:gd name="connsiteX8" fmla="*/ 6682154 w 6722970"/>
                  <a:gd name="connsiteY8" fmla="*/ 775620 h 837912"/>
                  <a:gd name="connsiteX9" fmla="*/ 6377354 w 6722970"/>
                  <a:gd name="connsiteY9" fmla="*/ 787343 h 837912"/>
                  <a:gd name="connsiteX10" fmla="*/ 5638800 w 6722970"/>
                  <a:gd name="connsiteY10" fmla="*/ 822512 h 837912"/>
                  <a:gd name="connsiteX11" fmla="*/ 4806462 w 6722970"/>
                  <a:gd name="connsiteY11" fmla="*/ 810789 h 837912"/>
                  <a:gd name="connsiteX12" fmla="*/ 3528646 w 6722970"/>
                  <a:gd name="connsiteY12" fmla="*/ 810789 h 837912"/>
                  <a:gd name="connsiteX13" fmla="*/ 2602523 w 6722970"/>
                  <a:gd name="connsiteY13" fmla="*/ 799066 h 837912"/>
                  <a:gd name="connsiteX14" fmla="*/ 1559169 w 6722970"/>
                  <a:gd name="connsiteY14" fmla="*/ 822512 h 837912"/>
                  <a:gd name="connsiteX15" fmla="*/ 269631 w 6722970"/>
                  <a:gd name="connsiteY15" fmla="*/ 834235 h 837912"/>
                  <a:gd name="connsiteX16" fmla="*/ 46893 w 6722970"/>
                  <a:gd name="connsiteY16" fmla="*/ 822512 h 837912"/>
                  <a:gd name="connsiteX17" fmla="*/ 11723 w 6722970"/>
                  <a:gd name="connsiteY17" fmla="*/ 681835 h 837912"/>
                  <a:gd name="connsiteX18" fmla="*/ 0 w 6722970"/>
                  <a:gd name="connsiteY18" fmla="*/ 365312 h 837912"/>
                  <a:gd name="connsiteX19" fmla="*/ 11723 w 6722970"/>
                  <a:gd name="connsiteY19" fmla="*/ 83959 h 837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6722970" h="837912">
                    <a:moveTo>
                      <a:pt x="128954" y="13620"/>
                    </a:moveTo>
                    <a:cubicBezTo>
                      <a:pt x="308708" y="4828"/>
                      <a:pt x="488462" y="-3964"/>
                      <a:pt x="820616" y="1897"/>
                    </a:cubicBezTo>
                    <a:cubicBezTo>
                      <a:pt x="1152770" y="7758"/>
                      <a:pt x="1643185" y="46835"/>
                      <a:pt x="2121877" y="48789"/>
                    </a:cubicBezTo>
                    <a:cubicBezTo>
                      <a:pt x="2600569" y="50743"/>
                      <a:pt x="3692769" y="13620"/>
                      <a:pt x="3692769" y="13620"/>
                    </a:cubicBezTo>
                    <a:lnTo>
                      <a:pt x="4794739" y="25343"/>
                    </a:lnTo>
                    <a:lnTo>
                      <a:pt x="6260123" y="25343"/>
                    </a:lnTo>
                    <a:cubicBezTo>
                      <a:pt x="6570785" y="31205"/>
                      <a:pt x="6582508" y="-5919"/>
                      <a:pt x="6658708" y="60512"/>
                    </a:cubicBezTo>
                    <a:cubicBezTo>
                      <a:pt x="6734908" y="126943"/>
                      <a:pt x="6713415" y="304743"/>
                      <a:pt x="6717323" y="423928"/>
                    </a:cubicBezTo>
                    <a:cubicBezTo>
                      <a:pt x="6721231" y="543113"/>
                      <a:pt x="6738815" y="715051"/>
                      <a:pt x="6682154" y="775620"/>
                    </a:cubicBezTo>
                    <a:cubicBezTo>
                      <a:pt x="6625493" y="836189"/>
                      <a:pt x="6377354" y="787343"/>
                      <a:pt x="6377354" y="787343"/>
                    </a:cubicBezTo>
                    <a:lnTo>
                      <a:pt x="5638800" y="822512"/>
                    </a:lnTo>
                    <a:lnTo>
                      <a:pt x="4806462" y="810789"/>
                    </a:lnTo>
                    <a:lnTo>
                      <a:pt x="3528646" y="810789"/>
                    </a:lnTo>
                    <a:cubicBezTo>
                      <a:pt x="3161323" y="808835"/>
                      <a:pt x="2930769" y="797112"/>
                      <a:pt x="2602523" y="799066"/>
                    </a:cubicBezTo>
                    <a:cubicBezTo>
                      <a:pt x="2274277" y="801020"/>
                      <a:pt x="1559169" y="822512"/>
                      <a:pt x="1559169" y="822512"/>
                    </a:cubicBezTo>
                    <a:lnTo>
                      <a:pt x="269631" y="834235"/>
                    </a:lnTo>
                    <a:cubicBezTo>
                      <a:pt x="17585" y="834235"/>
                      <a:pt x="89878" y="847912"/>
                      <a:pt x="46893" y="822512"/>
                    </a:cubicBezTo>
                    <a:cubicBezTo>
                      <a:pt x="3908" y="797112"/>
                      <a:pt x="19538" y="758035"/>
                      <a:pt x="11723" y="681835"/>
                    </a:cubicBezTo>
                    <a:cubicBezTo>
                      <a:pt x="3907" y="605635"/>
                      <a:pt x="0" y="464958"/>
                      <a:pt x="0" y="365312"/>
                    </a:cubicBezTo>
                    <a:cubicBezTo>
                      <a:pt x="0" y="265666"/>
                      <a:pt x="5861" y="174812"/>
                      <a:pt x="11723" y="83959"/>
                    </a:cubicBezTo>
                  </a:path>
                </a:pathLst>
              </a:custGeom>
              <a:noFill/>
              <a:ln w="25400">
                <a:solidFill>
                  <a:srgbClr val="1C75BC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14" dirty="0"/>
              </a:p>
            </p:txBody>
          </p:sp>
          <p:pic>
            <p:nvPicPr>
              <p:cNvPr id="23" name="صورة 22">
                <a:extLst>
                  <a:ext uri="{FF2B5EF4-FFF2-40B4-BE49-F238E27FC236}">
                    <a16:creationId xmlns:a16="http://schemas.microsoft.com/office/drawing/2014/main" id="{E6F9131A-49EC-4E6D-95EF-2E6A12E450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175941" y="2263343"/>
                <a:ext cx="1531634" cy="538220"/>
              </a:xfrm>
              <a:prstGeom prst="rect">
                <a:avLst/>
              </a:prstGeom>
            </p:spPr>
          </p:pic>
          <p:sp>
            <p:nvSpPr>
              <p:cNvPr id="27" name="مربع نص 26">
                <a:extLst>
                  <a:ext uri="{FF2B5EF4-FFF2-40B4-BE49-F238E27FC236}">
                    <a16:creationId xmlns:a16="http://schemas.microsoft.com/office/drawing/2014/main" id="{29B78FC2-4007-4E81-879D-4445C79AC759}"/>
                  </a:ext>
                </a:extLst>
              </p:cNvPr>
              <p:cNvSpPr txBox="1"/>
              <p:nvPr/>
            </p:nvSpPr>
            <p:spPr>
              <a:xfrm>
                <a:off x="2170528" y="3199773"/>
                <a:ext cx="3286303" cy="58477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:r>
                  <a:rPr lang="ar-SA" sz="3200" dirty="0">
                    <a:solidFill>
                      <a:schemeClr val="accent1">
                        <a:lumMod val="75000"/>
                      </a:schemeClr>
                    </a:solidFill>
                    <a:latin typeface="(A) Arslan Wessam A" panose="03020402040406030203" pitchFamily="66" charset="-78"/>
                    <a:cs typeface="(A) Arslan Wessam A" panose="03020402040406030203" pitchFamily="66" charset="-78"/>
                  </a:rPr>
                  <a:t>قاعدتا شبه المنحرف</a:t>
                </a:r>
              </a:p>
            </p:txBody>
          </p:sp>
          <p:pic>
            <p:nvPicPr>
              <p:cNvPr id="28" name="صورة 27">
                <a:extLst>
                  <a:ext uri="{FF2B5EF4-FFF2-40B4-BE49-F238E27FC236}">
                    <a16:creationId xmlns:a16="http://schemas.microsoft.com/office/drawing/2014/main" id="{97B75A6A-C905-4467-9EDA-A68913CF4C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 l="56658" r="16906" b="71534"/>
              <a:stretch/>
            </p:blipFill>
            <p:spPr>
              <a:xfrm>
                <a:off x="5197257" y="2392920"/>
                <a:ext cx="772739" cy="1457500"/>
              </a:xfrm>
              <a:prstGeom prst="rect">
                <a:avLst/>
              </a:prstGeom>
            </p:spPr>
          </p:pic>
          <p:sp>
            <p:nvSpPr>
              <p:cNvPr id="26" name="مربع نص 25">
                <a:extLst>
                  <a:ext uri="{FF2B5EF4-FFF2-40B4-BE49-F238E27FC236}">
                    <a16:creationId xmlns:a16="http://schemas.microsoft.com/office/drawing/2014/main" id="{FDC87CB1-4CEE-40D6-9B29-BD414AC25BD7}"/>
                  </a:ext>
                </a:extLst>
              </p:cNvPr>
              <p:cNvSpPr txBox="1"/>
              <p:nvPr/>
            </p:nvSpPr>
            <p:spPr>
              <a:xfrm>
                <a:off x="2176562" y="3699805"/>
                <a:ext cx="3286303" cy="58477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:r>
                  <a:rPr lang="ar-SA" sz="3200" dirty="0">
                    <a:solidFill>
                      <a:schemeClr val="accent1">
                        <a:lumMod val="75000"/>
                      </a:schemeClr>
                    </a:solidFill>
                    <a:latin typeface="(A) Arslan Wessam A" panose="03020402040406030203" pitchFamily="66" charset="-78"/>
                    <a:cs typeface="(A) Arslan Wessam A" panose="03020402040406030203" pitchFamily="66" charset="-78"/>
                  </a:rPr>
                  <a:t>ساقا شبه المنحرف </a:t>
                </a:r>
              </a:p>
            </p:txBody>
          </p:sp>
          <p:pic>
            <p:nvPicPr>
              <p:cNvPr id="31" name="صورة 30">
                <a:extLst>
                  <a:ext uri="{FF2B5EF4-FFF2-40B4-BE49-F238E27FC236}">
                    <a16:creationId xmlns:a16="http://schemas.microsoft.com/office/drawing/2014/main" id="{6A8B6B4C-5F43-4E71-BB5F-07DC434D267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 l="56658" r="16906" b="71534"/>
              <a:stretch/>
            </p:blipFill>
            <p:spPr>
              <a:xfrm>
                <a:off x="5215818" y="2888636"/>
                <a:ext cx="772739" cy="1457500"/>
              </a:xfrm>
              <a:prstGeom prst="rect">
                <a:avLst/>
              </a:prstGeom>
            </p:spPr>
          </p:pic>
          <p:sp>
            <p:nvSpPr>
              <p:cNvPr id="35" name="مربع نص 34">
                <a:extLst>
                  <a:ext uri="{FF2B5EF4-FFF2-40B4-BE49-F238E27FC236}">
                    <a16:creationId xmlns:a16="http://schemas.microsoft.com/office/drawing/2014/main" id="{810DC50D-0932-4DC6-A445-2B4813C101C4}"/>
                  </a:ext>
                </a:extLst>
              </p:cNvPr>
              <p:cNvSpPr txBox="1"/>
              <p:nvPr/>
            </p:nvSpPr>
            <p:spPr>
              <a:xfrm>
                <a:off x="2167281" y="4224335"/>
                <a:ext cx="3286303" cy="58477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:r>
                  <a:rPr lang="ar-SA" sz="3200" dirty="0">
                    <a:solidFill>
                      <a:schemeClr val="accent1">
                        <a:lumMod val="75000"/>
                      </a:schemeClr>
                    </a:solidFill>
                    <a:latin typeface="(A) Arslan Wessam A" panose="03020402040406030203" pitchFamily="66" charset="-78"/>
                    <a:cs typeface="(A) Arslan Wessam A" panose="03020402040406030203" pitchFamily="66" charset="-78"/>
                  </a:rPr>
                  <a:t>زاويتا القاعدة </a:t>
                </a:r>
              </a:p>
            </p:txBody>
          </p:sp>
          <p:pic>
            <p:nvPicPr>
              <p:cNvPr id="36" name="صورة 35">
                <a:extLst>
                  <a:ext uri="{FF2B5EF4-FFF2-40B4-BE49-F238E27FC236}">
                    <a16:creationId xmlns:a16="http://schemas.microsoft.com/office/drawing/2014/main" id="{F00B883C-B91A-4410-98DE-0CF250E8523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 l="56658" r="16906" b="71534"/>
              <a:stretch/>
            </p:blipFill>
            <p:spPr>
              <a:xfrm>
                <a:off x="5206537" y="3376312"/>
                <a:ext cx="772739" cy="1457500"/>
              </a:xfrm>
              <a:prstGeom prst="rect">
                <a:avLst/>
              </a:prstGeom>
            </p:spPr>
          </p:pic>
          <p:pic>
            <p:nvPicPr>
              <p:cNvPr id="40" name="صورة 39">
                <a:extLst>
                  <a:ext uri="{FF2B5EF4-FFF2-40B4-BE49-F238E27FC236}">
                    <a16:creationId xmlns:a16="http://schemas.microsoft.com/office/drawing/2014/main" id="{7FE419CC-FDE0-49D2-921F-FF787435669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 l="56658" r="16906" b="71534"/>
              <a:stretch/>
            </p:blipFill>
            <p:spPr>
              <a:xfrm>
                <a:off x="5206537" y="4499806"/>
                <a:ext cx="772739" cy="1457500"/>
              </a:xfrm>
              <a:prstGeom prst="rect">
                <a:avLst/>
              </a:prstGeom>
            </p:spPr>
          </p:pic>
          <p:pic>
            <p:nvPicPr>
              <p:cNvPr id="41" name="صورة 40">
                <a:extLst>
                  <a:ext uri="{FF2B5EF4-FFF2-40B4-BE49-F238E27FC236}">
                    <a16:creationId xmlns:a16="http://schemas.microsoft.com/office/drawing/2014/main" id="{D2143901-5D81-4356-8C45-B8F2BE303D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 l="56658" r="16906" b="71534"/>
              <a:stretch/>
            </p:blipFill>
            <p:spPr>
              <a:xfrm>
                <a:off x="5206537" y="3969718"/>
                <a:ext cx="772739" cy="1457500"/>
              </a:xfrm>
              <a:prstGeom prst="rect">
                <a:avLst/>
              </a:prstGeom>
            </p:spPr>
          </p:pic>
          <p:pic>
            <p:nvPicPr>
              <p:cNvPr id="42" name="صورة 41">
                <a:extLst>
                  <a:ext uri="{FF2B5EF4-FFF2-40B4-BE49-F238E27FC236}">
                    <a16:creationId xmlns:a16="http://schemas.microsoft.com/office/drawing/2014/main" id="{B969FFC6-CFFA-4955-BCA3-A1D13B790F1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 l="56658" r="16906" b="71534"/>
              <a:stretch/>
            </p:blipFill>
            <p:spPr>
              <a:xfrm>
                <a:off x="5193326" y="5035432"/>
                <a:ext cx="772739" cy="1457500"/>
              </a:xfrm>
              <a:prstGeom prst="rect">
                <a:avLst/>
              </a:prstGeom>
            </p:spPr>
          </p:pic>
          <p:sp>
            <p:nvSpPr>
              <p:cNvPr id="44" name="مربع نص 43">
                <a:extLst>
                  <a:ext uri="{FF2B5EF4-FFF2-40B4-BE49-F238E27FC236}">
                    <a16:creationId xmlns:a16="http://schemas.microsoft.com/office/drawing/2014/main" id="{8CB271C4-588B-42F0-8491-12F5E63E7508}"/>
                  </a:ext>
                </a:extLst>
              </p:cNvPr>
              <p:cNvSpPr txBox="1"/>
              <p:nvPr/>
            </p:nvSpPr>
            <p:spPr>
              <a:xfrm>
                <a:off x="3285881" y="2184699"/>
                <a:ext cx="1391007" cy="564322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ar-SA" sz="3067" dirty="0">
                    <a:solidFill>
                      <a:schemeClr val="accent1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المفردات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589B46D0-2C4A-4096-8639-B107E1F78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945" y="145488"/>
            <a:ext cx="1725318" cy="134123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2D064BB-D0E5-450B-B99E-00A4258253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9313" y="-829"/>
            <a:ext cx="1536325" cy="1633870"/>
          </a:xfrm>
          <a:prstGeom prst="rect">
            <a:avLst/>
          </a:prstGeom>
        </p:spPr>
      </p:pic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3043049E-32DB-4050-9BAA-D90A5745C39F}"/>
              </a:ext>
            </a:extLst>
          </p:cNvPr>
          <p:cNvGrpSpPr/>
          <p:nvPr/>
        </p:nvGrpSpPr>
        <p:grpSpPr>
          <a:xfrm>
            <a:off x="11129123" y="1643234"/>
            <a:ext cx="1758222" cy="1020118"/>
            <a:chOff x="10898999" y="1368262"/>
            <a:chExt cx="1840627" cy="1306538"/>
          </a:xfrm>
        </p:grpSpPr>
        <p:pic>
          <p:nvPicPr>
            <p:cNvPr id="3" name="صورة 2" descr="صورة تحتوي على لقطة شاشة&#10;&#10;تم إنشاء الوصف تلقائياً">
              <a:extLst>
                <a:ext uri="{FF2B5EF4-FFF2-40B4-BE49-F238E27FC236}">
                  <a16:creationId xmlns:a16="http://schemas.microsoft.com/office/drawing/2014/main" id="{B22824B8-1756-4DCA-852C-1736793CF5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556" r="53053"/>
            <a:stretch/>
          </p:blipFill>
          <p:spPr>
            <a:xfrm>
              <a:off x="10898999" y="1368262"/>
              <a:ext cx="1840627" cy="1306538"/>
            </a:xfrm>
            <a:prstGeom prst="rect">
              <a:avLst/>
            </a:prstGeom>
          </p:spPr>
        </p:pic>
        <p:sp>
          <p:nvSpPr>
            <p:cNvPr id="4" name="مربع نص 3">
              <a:extLst>
                <a:ext uri="{FF2B5EF4-FFF2-40B4-BE49-F238E27FC236}">
                  <a16:creationId xmlns:a16="http://schemas.microsoft.com/office/drawing/2014/main" id="{A5BC6C75-900B-4BA7-83A9-5BAA0AC2A482}"/>
                </a:ext>
              </a:extLst>
            </p:cNvPr>
            <p:cNvSpPr txBox="1"/>
            <p:nvPr/>
          </p:nvSpPr>
          <p:spPr>
            <a:xfrm>
              <a:off x="11219060" y="1668777"/>
              <a:ext cx="1432803" cy="98547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4400" dirty="0">
                  <a:solidFill>
                    <a:srgbClr val="FCFDF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تأكد</a:t>
              </a:r>
            </a:p>
          </p:txBody>
        </p:sp>
      </p:grp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48596BD1-C47C-4740-AFE1-89C2823FD9A9}"/>
              </a:ext>
            </a:extLst>
          </p:cNvPr>
          <p:cNvGrpSpPr/>
          <p:nvPr/>
        </p:nvGrpSpPr>
        <p:grpSpPr>
          <a:xfrm>
            <a:off x="2840735" y="505488"/>
            <a:ext cx="7674167" cy="707886"/>
            <a:chOff x="7356528" y="231961"/>
            <a:chExt cx="5505222" cy="707886"/>
          </a:xfrm>
        </p:grpSpPr>
        <p:pic>
          <p:nvPicPr>
            <p:cNvPr id="18" name="图片 19">
              <a:extLst>
                <a:ext uri="{FF2B5EF4-FFF2-40B4-BE49-F238E27FC236}">
                  <a16:creationId xmlns:a16="http://schemas.microsoft.com/office/drawing/2014/main" id="{6DC82606-5AB0-485B-99D9-CC9597A76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2322899" y="307231"/>
              <a:ext cx="538851" cy="557346"/>
            </a:xfrm>
            <a:prstGeom prst="rect">
              <a:avLst/>
            </a:prstGeom>
          </p:spPr>
        </p:pic>
        <p:sp>
          <p:nvSpPr>
            <p:cNvPr id="24" name="مربع نص 23">
              <a:extLst>
                <a:ext uri="{FF2B5EF4-FFF2-40B4-BE49-F238E27FC236}">
                  <a16:creationId xmlns:a16="http://schemas.microsoft.com/office/drawing/2014/main" id="{A4DF10DC-5364-4F91-B2D1-AEC89CE8FD3A}"/>
                </a:ext>
              </a:extLst>
            </p:cNvPr>
            <p:cNvSpPr txBox="1"/>
            <p:nvPr/>
          </p:nvSpPr>
          <p:spPr>
            <a:xfrm>
              <a:off x="7405500" y="231961"/>
              <a:ext cx="4945134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شبه المنحرف و شكل الطائرة الورقية </a:t>
              </a:r>
            </a:p>
          </p:txBody>
        </p:sp>
        <p:pic>
          <p:nvPicPr>
            <p:cNvPr id="26" name="图片 19">
              <a:extLst>
                <a:ext uri="{FF2B5EF4-FFF2-40B4-BE49-F238E27FC236}">
                  <a16:creationId xmlns:a16="http://schemas.microsoft.com/office/drawing/2014/main" id="{AA9734A6-93A6-4454-AA66-CAAB368F1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56528" y="307231"/>
              <a:ext cx="538851" cy="557346"/>
            </a:xfrm>
            <a:prstGeom prst="rect">
              <a:avLst/>
            </a:prstGeom>
          </p:spPr>
        </p:pic>
      </p:grpSp>
      <p:pic>
        <p:nvPicPr>
          <p:cNvPr id="5" name="صورة 4" descr="صورة تحتوي على خط, لقطة شاشة, رسم بياني, تخطيط&#10;&#10;تم إنشاء الوصف تلقائياً">
            <a:extLst>
              <a:ext uri="{FF2B5EF4-FFF2-40B4-BE49-F238E27FC236}">
                <a16:creationId xmlns:a16="http://schemas.microsoft.com/office/drawing/2014/main" id="{55DA4D0A-2509-418A-B447-1A9F00FFA50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05" b="81852"/>
          <a:stretch/>
        </p:blipFill>
        <p:spPr>
          <a:xfrm>
            <a:off x="5117500" y="1874620"/>
            <a:ext cx="6024502" cy="557346"/>
          </a:xfrm>
          <a:prstGeom prst="rect">
            <a:avLst/>
          </a:prstGeom>
        </p:spPr>
      </p:pic>
      <p:pic>
        <p:nvPicPr>
          <p:cNvPr id="27" name="صورة 26" descr="صورة تحتوي على خط, لقطة شاشة, رسم بياني, تخطيط&#10;&#10;تم إنشاء الوصف تلقائياً">
            <a:extLst>
              <a:ext uri="{FF2B5EF4-FFF2-40B4-BE49-F238E27FC236}">
                <a16:creationId xmlns:a16="http://schemas.microsoft.com/office/drawing/2014/main" id="{4CBAA897-714B-417C-81E8-3F7D6860F49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05" t="21280" b="10665"/>
          <a:stretch/>
        </p:blipFill>
        <p:spPr>
          <a:xfrm>
            <a:off x="7005000" y="2894738"/>
            <a:ext cx="6024502" cy="20900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448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589B46D0-2C4A-4096-8639-B107E1F78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945" y="145488"/>
            <a:ext cx="1725318" cy="134123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2D064BB-D0E5-450B-B99E-00A4258253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9313" y="-829"/>
            <a:ext cx="1536325" cy="1633870"/>
          </a:xfrm>
          <a:prstGeom prst="rect">
            <a:avLst/>
          </a:prstGeom>
        </p:spPr>
      </p:pic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3043049E-32DB-4050-9BAA-D90A5745C39F}"/>
              </a:ext>
            </a:extLst>
          </p:cNvPr>
          <p:cNvGrpSpPr/>
          <p:nvPr/>
        </p:nvGrpSpPr>
        <p:grpSpPr>
          <a:xfrm>
            <a:off x="11129123" y="1643234"/>
            <a:ext cx="1758222" cy="1020118"/>
            <a:chOff x="10898999" y="1368262"/>
            <a:chExt cx="1840627" cy="1306538"/>
          </a:xfrm>
        </p:grpSpPr>
        <p:pic>
          <p:nvPicPr>
            <p:cNvPr id="3" name="صورة 2" descr="صورة تحتوي على لقطة شاشة&#10;&#10;تم إنشاء الوصف تلقائياً">
              <a:extLst>
                <a:ext uri="{FF2B5EF4-FFF2-40B4-BE49-F238E27FC236}">
                  <a16:creationId xmlns:a16="http://schemas.microsoft.com/office/drawing/2014/main" id="{B22824B8-1756-4DCA-852C-1736793CF5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556" r="53053"/>
            <a:stretch/>
          </p:blipFill>
          <p:spPr>
            <a:xfrm>
              <a:off x="10898999" y="1368262"/>
              <a:ext cx="1840627" cy="1306538"/>
            </a:xfrm>
            <a:prstGeom prst="rect">
              <a:avLst/>
            </a:prstGeom>
          </p:spPr>
        </p:pic>
        <p:sp>
          <p:nvSpPr>
            <p:cNvPr id="4" name="مربع نص 3">
              <a:extLst>
                <a:ext uri="{FF2B5EF4-FFF2-40B4-BE49-F238E27FC236}">
                  <a16:creationId xmlns:a16="http://schemas.microsoft.com/office/drawing/2014/main" id="{A5BC6C75-900B-4BA7-83A9-5BAA0AC2A482}"/>
                </a:ext>
              </a:extLst>
            </p:cNvPr>
            <p:cNvSpPr txBox="1"/>
            <p:nvPr/>
          </p:nvSpPr>
          <p:spPr>
            <a:xfrm>
              <a:off x="11219060" y="1668777"/>
              <a:ext cx="1432803" cy="98547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4400" dirty="0">
                  <a:solidFill>
                    <a:srgbClr val="FCFDF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تأكد</a:t>
              </a:r>
            </a:p>
          </p:txBody>
        </p:sp>
      </p:grp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48596BD1-C47C-4740-AFE1-89C2823FD9A9}"/>
              </a:ext>
            </a:extLst>
          </p:cNvPr>
          <p:cNvGrpSpPr/>
          <p:nvPr/>
        </p:nvGrpSpPr>
        <p:grpSpPr>
          <a:xfrm>
            <a:off x="2840735" y="505488"/>
            <a:ext cx="7674167" cy="707886"/>
            <a:chOff x="7356528" y="231961"/>
            <a:chExt cx="5505222" cy="707886"/>
          </a:xfrm>
        </p:grpSpPr>
        <p:pic>
          <p:nvPicPr>
            <p:cNvPr id="18" name="图片 19">
              <a:extLst>
                <a:ext uri="{FF2B5EF4-FFF2-40B4-BE49-F238E27FC236}">
                  <a16:creationId xmlns:a16="http://schemas.microsoft.com/office/drawing/2014/main" id="{6DC82606-5AB0-485B-99D9-CC9597A76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2322899" y="307231"/>
              <a:ext cx="538851" cy="557346"/>
            </a:xfrm>
            <a:prstGeom prst="rect">
              <a:avLst/>
            </a:prstGeom>
          </p:spPr>
        </p:pic>
        <p:sp>
          <p:nvSpPr>
            <p:cNvPr id="24" name="مربع نص 23">
              <a:extLst>
                <a:ext uri="{FF2B5EF4-FFF2-40B4-BE49-F238E27FC236}">
                  <a16:creationId xmlns:a16="http://schemas.microsoft.com/office/drawing/2014/main" id="{A4DF10DC-5364-4F91-B2D1-AEC89CE8FD3A}"/>
                </a:ext>
              </a:extLst>
            </p:cNvPr>
            <p:cNvSpPr txBox="1"/>
            <p:nvPr/>
          </p:nvSpPr>
          <p:spPr>
            <a:xfrm>
              <a:off x="7405500" y="231961"/>
              <a:ext cx="4945134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شبه المنحرف و شكل الطائرة الورقية </a:t>
              </a:r>
            </a:p>
          </p:txBody>
        </p:sp>
        <p:pic>
          <p:nvPicPr>
            <p:cNvPr id="26" name="图片 19">
              <a:extLst>
                <a:ext uri="{FF2B5EF4-FFF2-40B4-BE49-F238E27FC236}">
                  <a16:creationId xmlns:a16="http://schemas.microsoft.com/office/drawing/2014/main" id="{AA9734A6-93A6-4454-AA66-CAAB368F1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56528" y="307231"/>
              <a:ext cx="538851" cy="557346"/>
            </a:xfrm>
            <a:prstGeom prst="rect">
              <a:avLst/>
            </a:prstGeom>
          </p:spPr>
        </p:pic>
      </p:grpSp>
      <p:pic>
        <p:nvPicPr>
          <p:cNvPr id="5" name="صورة 4" descr="صورة تحتوي على خط, لقطة شاشة, رسم بياني, تخطيط&#10;&#10;تم إنشاء الوصف تلقائياً">
            <a:extLst>
              <a:ext uri="{FF2B5EF4-FFF2-40B4-BE49-F238E27FC236}">
                <a16:creationId xmlns:a16="http://schemas.microsoft.com/office/drawing/2014/main" id="{55DA4D0A-2509-418A-B447-1A9F00FFA50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05" b="81852"/>
          <a:stretch/>
        </p:blipFill>
        <p:spPr>
          <a:xfrm>
            <a:off x="5117500" y="1874620"/>
            <a:ext cx="6024502" cy="557346"/>
          </a:xfrm>
          <a:prstGeom prst="rect">
            <a:avLst/>
          </a:prstGeom>
        </p:spPr>
      </p:pic>
      <p:pic>
        <p:nvPicPr>
          <p:cNvPr id="13" name="صورة 12" descr="صورة تحتوي على خط, لقطة شاشة, رسم بياني, تخطيط&#10;&#10;تم إنشاء الوصف تلقائياً">
            <a:extLst>
              <a:ext uri="{FF2B5EF4-FFF2-40B4-BE49-F238E27FC236}">
                <a16:creationId xmlns:a16="http://schemas.microsoft.com/office/drawing/2014/main" id="{659152D0-F0F5-43CB-AB85-27CCEFF0FEE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" t="15552" r="50000" b="-5382"/>
          <a:stretch/>
        </p:blipFill>
        <p:spPr>
          <a:xfrm>
            <a:off x="6862843" y="2815254"/>
            <a:ext cx="6024502" cy="27587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453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589B46D0-2C4A-4096-8639-B107E1F78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945" y="145488"/>
            <a:ext cx="1725318" cy="134123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2D064BB-D0E5-450B-B99E-00A4258253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9313" y="-829"/>
            <a:ext cx="1536325" cy="1633870"/>
          </a:xfrm>
          <a:prstGeom prst="rect">
            <a:avLst/>
          </a:prstGeom>
        </p:spPr>
      </p:pic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3043049E-32DB-4050-9BAA-D90A5745C39F}"/>
              </a:ext>
            </a:extLst>
          </p:cNvPr>
          <p:cNvGrpSpPr/>
          <p:nvPr/>
        </p:nvGrpSpPr>
        <p:grpSpPr>
          <a:xfrm>
            <a:off x="11308737" y="2234533"/>
            <a:ext cx="1758222" cy="1020118"/>
            <a:chOff x="10898999" y="1368262"/>
            <a:chExt cx="1840627" cy="1306538"/>
          </a:xfrm>
        </p:grpSpPr>
        <p:pic>
          <p:nvPicPr>
            <p:cNvPr id="3" name="صورة 2" descr="صورة تحتوي على لقطة شاشة&#10;&#10;تم إنشاء الوصف تلقائياً">
              <a:extLst>
                <a:ext uri="{FF2B5EF4-FFF2-40B4-BE49-F238E27FC236}">
                  <a16:creationId xmlns:a16="http://schemas.microsoft.com/office/drawing/2014/main" id="{B22824B8-1756-4DCA-852C-1736793CF5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556" r="53053"/>
            <a:stretch/>
          </p:blipFill>
          <p:spPr>
            <a:xfrm>
              <a:off x="10898999" y="1368262"/>
              <a:ext cx="1840627" cy="1306538"/>
            </a:xfrm>
            <a:prstGeom prst="rect">
              <a:avLst/>
            </a:prstGeom>
          </p:spPr>
        </p:pic>
        <p:sp>
          <p:nvSpPr>
            <p:cNvPr id="4" name="مربع نص 3">
              <a:extLst>
                <a:ext uri="{FF2B5EF4-FFF2-40B4-BE49-F238E27FC236}">
                  <a16:creationId xmlns:a16="http://schemas.microsoft.com/office/drawing/2014/main" id="{A5BC6C75-900B-4BA7-83A9-5BAA0AC2A482}"/>
                </a:ext>
              </a:extLst>
            </p:cNvPr>
            <p:cNvSpPr txBox="1"/>
            <p:nvPr/>
          </p:nvSpPr>
          <p:spPr>
            <a:xfrm>
              <a:off x="11219060" y="1668777"/>
              <a:ext cx="1432803" cy="98547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4400" dirty="0">
                  <a:solidFill>
                    <a:srgbClr val="FCFDF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تأكد</a:t>
              </a:r>
            </a:p>
          </p:txBody>
        </p:sp>
      </p:grp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48596BD1-C47C-4740-AFE1-89C2823FD9A9}"/>
              </a:ext>
            </a:extLst>
          </p:cNvPr>
          <p:cNvGrpSpPr/>
          <p:nvPr/>
        </p:nvGrpSpPr>
        <p:grpSpPr>
          <a:xfrm>
            <a:off x="2840735" y="505488"/>
            <a:ext cx="7674167" cy="707886"/>
            <a:chOff x="7356528" y="231961"/>
            <a:chExt cx="5505222" cy="707886"/>
          </a:xfrm>
        </p:grpSpPr>
        <p:pic>
          <p:nvPicPr>
            <p:cNvPr id="18" name="图片 19">
              <a:extLst>
                <a:ext uri="{FF2B5EF4-FFF2-40B4-BE49-F238E27FC236}">
                  <a16:creationId xmlns:a16="http://schemas.microsoft.com/office/drawing/2014/main" id="{6DC82606-5AB0-485B-99D9-CC9597A76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2322899" y="307231"/>
              <a:ext cx="538851" cy="557346"/>
            </a:xfrm>
            <a:prstGeom prst="rect">
              <a:avLst/>
            </a:prstGeom>
          </p:spPr>
        </p:pic>
        <p:sp>
          <p:nvSpPr>
            <p:cNvPr id="24" name="مربع نص 23">
              <a:extLst>
                <a:ext uri="{FF2B5EF4-FFF2-40B4-BE49-F238E27FC236}">
                  <a16:creationId xmlns:a16="http://schemas.microsoft.com/office/drawing/2014/main" id="{A4DF10DC-5364-4F91-B2D1-AEC89CE8FD3A}"/>
                </a:ext>
              </a:extLst>
            </p:cNvPr>
            <p:cNvSpPr txBox="1"/>
            <p:nvPr/>
          </p:nvSpPr>
          <p:spPr>
            <a:xfrm>
              <a:off x="7405500" y="231961"/>
              <a:ext cx="4945134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شبه المنحرف و شكل الطائرة الورقية </a:t>
              </a:r>
            </a:p>
          </p:txBody>
        </p:sp>
        <p:pic>
          <p:nvPicPr>
            <p:cNvPr id="26" name="图片 19">
              <a:extLst>
                <a:ext uri="{FF2B5EF4-FFF2-40B4-BE49-F238E27FC236}">
                  <a16:creationId xmlns:a16="http://schemas.microsoft.com/office/drawing/2014/main" id="{AA9734A6-93A6-4454-AA66-CAAB368F1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56528" y="307231"/>
              <a:ext cx="538851" cy="557346"/>
            </a:xfrm>
            <a:prstGeom prst="rect">
              <a:avLst/>
            </a:prstGeom>
          </p:spPr>
        </p:pic>
      </p:grpSp>
      <p:pic>
        <p:nvPicPr>
          <p:cNvPr id="6" name="صورة 5" descr="صورة تحتوي على نص, لقطة شاشة, الخط, خط&#10;&#10;تم إنشاء الوصف تلقائياً">
            <a:extLst>
              <a:ext uri="{FF2B5EF4-FFF2-40B4-BE49-F238E27FC236}">
                <a16:creationId xmlns:a16="http://schemas.microsoft.com/office/drawing/2014/main" id="{7A3A80DC-BACC-462F-94BB-1571CF518C0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83" b="50000"/>
          <a:stretch/>
        </p:blipFill>
        <p:spPr>
          <a:xfrm>
            <a:off x="4769701" y="2234533"/>
            <a:ext cx="6359422" cy="1173491"/>
          </a:xfrm>
          <a:prstGeom prst="rect">
            <a:avLst/>
          </a:prstGeom>
        </p:spPr>
      </p:pic>
      <p:pic>
        <p:nvPicPr>
          <p:cNvPr id="16" name="صورة 15" descr="صورة تحتوي على نص, لقطة شاشة, الخط, خط&#10;&#10;تم إنشاء الوصف تلقائياً">
            <a:extLst>
              <a:ext uri="{FF2B5EF4-FFF2-40B4-BE49-F238E27FC236}">
                <a16:creationId xmlns:a16="http://schemas.microsoft.com/office/drawing/2014/main" id="{98EFB80C-5F4C-404C-B195-E2F7B272EC6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" t="6306" r="72050" b="10299"/>
          <a:stretch/>
        </p:blipFill>
        <p:spPr>
          <a:xfrm>
            <a:off x="739140" y="3589850"/>
            <a:ext cx="3738373" cy="22862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429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589B46D0-2C4A-4096-8639-B107E1F78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945" y="145488"/>
            <a:ext cx="1725318" cy="134123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2D064BB-D0E5-450B-B99E-00A4258253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9313" y="-829"/>
            <a:ext cx="1536325" cy="1633870"/>
          </a:xfrm>
          <a:prstGeom prst="rect">
            <a:avLst/>
          </a:prstGeom>
        </p:spPr>
      </p:pic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3043049E-32DB-4050-9BAA-D90A5745C39F}"/>
              </a:ext>
            </a:extLst>
          </p:cNvPr>
          <p:cNvGrpSpPr/>
          <p:nvPr/>
        </p:nvGrpSpPr>
        <p:grpSpPr>
          <a:xfrm>
            <a:off x="11217788" y="1873888"/>
            <a:ext cx="1758222" cy="1020118"/>
            <a:chOff x="10898999" y="1368262"/>
            <a:chExt cx="1840627" cy="1306538"/>
          </a:xfrm>
        </p:grpSpPr>
        <p:pic>
          <p:nvPicPr>
            <p:cNvPr id="3" name="صورة 2" descr="صورة تحتوي على لقطة شاشة&#10;&#10;تم إنشاء الوصف تلقائياً">
              <a:extLst>
                <a:ext uri="{FF2B5EF4-FFF2-40B4-BE49-F238E27FC236}">
                  <a16:creationId xmlns:a16="http://schemas.microsoft.com/office/drawing/2014/main" id="{B22824B8-1756-4DCA-852C-1736793CF5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556" r="53053"/>
            <a:stretch/>
          </p:blipFill>
          <p:spPr>
            <a:xfrm>
              <a:off x="10898999" y="1368262"/>
              <a:ext cx="1840627" cy="1306538"/>
            </a:xfrm>
            <a:prstGeom prst="rect">
              <a:avLst/>
            </a:prstGeom>
          </p:spPr>
        </p:pic>
        <p:sp>
          <p:nvSpPr>
            <p:cNvPr id="4" name="مربع نص 3">
              <a:extLst>
                <a:ext uri="{FF2B5EF4-FFF2-40B4-BE49-F238E27FC236}">
                  <a16:creationId xmlns:a16="http://schemas.microsoft.com/office/drawing/2014/main" id="{A5BC6C75-900B-4BA7-83A9-5BAA0AC2A482}"/>
                </a:ext>
              </a:extLst>
            </p:cNvPr>
            <p:cNvSpPr txBox="1"/>
            <p:nvPr/>
          </p:nvSpPr>
          <p:spPr>
            <a:xfrm>
              <a:off x="11190674" y="1570083"/>
              <a:ext cx="1432803" cy="98547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4400" dirty="0">
                  <a:solidFill>
                    <a:srgbClr val="FCFDF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تدرب</a:t>
              </a:r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63389AB4-11D3-4357-8CDD-BB2F9AA1F5DB}"/>
              </a:ext>
            </a:extLst>
          </p:cNvPr>
          <p:cNvGrpSpPr/>
          <p:nvPr/>
        </p:nvGrpSpPr>
        <p:grpSpPr>
          <a:xfrm>
            <a:off x="2840735" y="505488"/>
            <a:ext cx="7674167" cy="707886"/>
            <a:chOff x="7356528" y="231961"/>
            <a:chExt cx="5505222" cy="707886"/>
          </a:xfrm>
        </p:grpSpPr>
        <p:pic>
          <p:nvPicPr>
            <p:cNvPr id="19" name="图片 19">
              <a:extLst>
                <a:ext uri="{FF2B5EF4-FFF2-40B4-BE49-F238E27FC236}">
                  <a16:creationId xmlns:a16="http://schemas.microsoft.com/office/drawing/2014/main" id="{E3DAE8B2-5E3F-48B5-870F-8FF901456E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2322899" y="307231"/>
              <a:ext cx="538851" cy="557346"/>
            </a:xfrm>
            <a:prstGeom prst="rect">
              <a:avLst/>
            </a:prstGeom>
          </p:spPr>
        </p:pic>
        <p:sp>
          <p:nvSpPr>
            <p:cNvPr id="20" name="مربع نص 19">
              <a:extLst>
                <a:ext uri="{FF2B5EF4-FFF2-40B4-BE49-F238E27FC236}">
                  <a16:creationId xmlns:a16="http://schemas.microsoft.com/office/drawing/2014/main" id="{6D50E439-D62F-4B9D-AE64-E61ABC27F404}"/>
                </a:ext>
              </a:extLst>
            </p:cNvPr>
            <p:cNvSpPr txBox="1"/>
            <p:nvPr/>
          </p:nvSpPr>
          <p:spPr>
            <a:xfrm>
              <a:off x="7405500" y="231961"/>
              <a:ext cx="4945134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شبه المنحرف و شكل الطائرة الورقية </a:t>
              </a:r>
            </a:p>
          </p:txBody>
        </p:sp>
        <p:pic>
          <p:nvPicPr>
            <p:cNvPr id="21" name="图片 19">
              <a:extLst>
                <a:ext uri="{FF2B5EF4-FFF2-40B4-BE49-F238E27FC236}">
                  <a16:creationId xmlns:a16="http://schemas.microsoft.com/office/drawing/2014/main" id="{4E562590-1E42-42FA-BB1D-6203AC021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56528" y="307231"/>
              <a:ext cx="538851" cy="557346"/>
            </a:xfrm>
            <a:prstGeom prst="rect">
              <a:avLst/>
            </a:prstGeom>
          </p:spPr>
        </p:pic>
      </p:grpSp>
      <p:pic>
        <p:nvPicPr>
          <p:cNvPr id="5" name="صورة 4" descr="صورة تحتوي على لقطة شاشة, رسم بياني, خط, أسود&#10;&#10;تم إنشاء الوصف تلقائياً">
            <a:extLst>
              <a:ext uri="{FF2B5EF4-FFF2-40B4-BE49-F238E27FC236}">
                <a16:creationId xmlns:a16="http://schemas.microsoft.com/office/drawing/2014/main" id="{43B126C8-59CA-4DFF-BCB4-731BBB159AA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4" b="82184"/>
          <a:stretch/>
        </p:blipFill>
        <p:spPr>
          <a:xfrm>
            <a:off x="2267301" y="2128413"/>
            <a:ext cx="9118155" cy="614920"/>
          </a:xfrm>
          <a:prstGeom prst="rect">
            <a:avLst/>
          </a:prstGeom>
        </p:spPr>
      </p:pic>
      <p:pic>
        <p:nvPicPr>
          <p:cNvPr id="22" name="صورة 21" descr="صورة تحتوي على لقطة شاشة, رسم بياني, خط, أسود&#10;&#10;تم إنشاء الوصف تلقائياً">
            <a:extLst>
              <a:ext uri="{FF2B5EF4-FFF2-40B4-BE49-F238E27FC236}">
                <a16:creationId xmlns:a16="http://schemas.microsoft.com/office/drawing/2014/main" id="{D0CF5945-49E0-4518-888D-89678BB1F7F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42" t="19236" b="-3423"/>
          <a:stretch/>
        </p:blipFill>
        <p:spPr>
          <a:xfrm>
            <a:off x="8877539" y="3051584"/>
            <a:ext cx="4098471" cy="26399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542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589B46D0-2C4A-4096-8639-B107E1F78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945" y="145488"/>
            <a:ext cx="1725318" cy="134123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2D064BB-D0E5-450B-B99E-00A4258253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9313" y="-829"/>
            <a:ext cx="1536325" cy="1633870"/>
          </a:xfrm>
          <a:prstGeom prst="rect">
            <a:avLst/>
          </a:prstGeom>
        </p:spPr>
      </p:pic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3043049E-32DB-4050-9BAA-D90A5745C39F}"/>
              </a:ext>
            </a:extLst>
          </p:cNvPr>
          <p:cNvGrpSpPr/>
          <p:nvPr/>
        </p:nvGrpSpPr>
        <p:grpSpPr>
          <a:xfrm>
            <a:off x="11217788" y="1873888"/>
            <a:ext cx="1758222" cy="1020118"/>
            <a:chOff x="10898999" y="1368262"/>
            <a:chExt cx="1840627" cy="1306538"/>
          </a:xfrm>
        </p:grpSpPr>
        <p:pic>
          <p:nvPicPr>
            <p:cNvPr id="3" name="صورة 2" descr="صورة تحتوي على لقطة شاشة&#10;&#10;تم إنشاء الوصف تلقائياً">
              <a:extLst>
                <a:ext uri="{FF2B5EF4-FFF2-40B4-BE49-F238E27FC236}">
                  <a16:creationId xmlns:a16="http://schemas.microsoft.com/office/drawing/2014/main" id="{B22824B8-1756-4DCA-852C-1736793CF5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556" r="53053"/>
            <a:stretch/>
          </p:blipFill>
          <p:spPr>
            <a:xfrm>
              <a:off x="10898999" y="1368262"/>
              <a:ext cx="1840627" cy="1306538"/>
            </a:xfrm>
            <a:prstGeom prst="rect">
              <a:avLst/>
            </a:prstGeom>
          </p:spPr>
        </p:pic>
        <p:sp>
          <p:nvSpPr>
            <p:cNvPr id="4" name="مربع نص 3">
              <a:extLst>
                <a:ext uri="{FF2B5EF4-FFF2-40B4-BE49-F238E27FC236}">
                  <a16:creationId xmlns:a16="http://schemas.microsoft.com/office/drawing/2014/main" id="{A5BC6C75-900B-4BA7-83A9-5BAA0AC2A482}"/>
                </a:ext>
              </a:extLst>
            </p:cNvPr>
            <p:cNvSpPr txBox="1"/>
            <p:nvPr/>
          </p:nvSpPr>
          <p:spPr>
            <a:xfrm>
              <a:off x="11190674" y="1570083"/>
              <a:ext cx="1432803" cy="98547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4400" dirty="0">
                  <a:solidFill>
                    <a:srgbClr val="FCFDF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تدرب</a:t>
              </a:r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63389AB4-11D3-4357-8CDD-BB2F9AA1F5DB}"/>
              </a:ext>
            </a:extLst>
          </p:cNvPr>
          <p:cNvGrpSpPr/>
          <p:nvPr/>
        </p:nvGrpSpPr>
        <p:grpSpPr>
          <a:xfrm>
            <a:off x="2840735" y="505488"/>
            <a:ext cx="7674167" cy="707886"/>
            <a:chOff x="7356528" y="231961"/>
            <a:chExt cx="5505222" cy="707886"/>
          </a:xfrm>
        </p:grpSpPr>
        <p:pic>
          <p:nvPicPr>
            <p:cNvPr id="19" name="图片 19">
              <a:extLst>
                <a:ext uri="{FF2B5EF4-FFF2-40B4-BE49-F238E27FC236}">
                  <a16:creationId xmlns:a16="http://schemas.microsoft.com/office/drawing/2014/main" id="{E3DAE8B2-5E3F-48B5-870F-8FF901456E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2322899" y="307231"/>
              <a:ext cx="538851" cy="557346"/>
            </a:xfrm>
            <a:prstGeom prst="rect">
              <a:avLst/>
            </a:prstGeom>
          </p:spPr>
        </p:pic>
        <p:sp>
          <p:nvSpPr>
            <p:cNvPr id="20" name="مربع نص 19">
              <a:extLst>
                <a:ext uri="{FF2B5EF4-FFF2-40B4-BE49-F238E27FC236}">
                  <a16:creationId xmlns:a16="http://schemas.microsoft.com/office/drawing/2014/main" id="{6D50E439-D62F-4B9D-AE64-E61ABC27F404}"/>
                </a:ext>
              </a:extLst>
            </p:cNvPr>
            <p:cNvSpPr txBox="1"/>
            <p:nvPr/>
          </p:nvSpPr>
          <p:spPr>
            <a:xfrm>
              <a:off x="7405500" y="231961"/>
              <a:ext cx="4945134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شبه المنحرف و شكل الطائرة الورقية </a:t>
              </a:r>
            </a:p>
          </p:txBody>
        </p:sp>
        <p:pic>
          <p:nvPicPr>
            <p:cNvPr id="21" name="图片 19">
              <a:extLst>
                <a:ext uri="{FF2B5EF4-FFF2-40B4-BE49-F238E27FC236}">
                  <a16:creationId xmlns:a16="http://schemas.microsoft.com/office/drawing/2014/main" id="{4E562590-1E42-42FA-BB1D-6203AC021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56528" y="307231"/>
              <a:ext cx="538851" cy="557346"/>
            </a:xfrm>
            <a:prstGeom prst="rect">
              <a:avLst/>
            </a:prstGeom>
          </p:spPr>
        </p:pic>
      </p:grpSp>
      <p:pic>
        <p:nvPicPr>
          <p:cNvPr id="5" name="صورة 4" descr="صورة تحتوي على لقطة شاشة, رسم بياني, خط, أسود&#10;&#10;تم إنشاء الوصف تلقائياً">
            <a:extLst>
              <a:ext uri="{FF2B5EF4-FFF2-40B4-BE49-F238E27FC236}">
                <a16:creationId xmlns:a16="http://schemas.microsoft.com/office/drawing/2014/main" id="{43B126C8-59CA-4DFF-BCB4-731BBB159AA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4" b="82184"/>
          <a:stretch/>
        </p:blipFill>
        <p:spPr>
          <a:xfrm>
            <a:off x="2267301" y="2128413"/>
            <a:ext cx="9118155" cy="614920"/>
          </a:xfrm>
          <a:prstGeom prst="rect">
            <a:avLst/>
          </a:prstGeom>
        </p:spPr>
      </p:pic>
      <p:pic>
        <p:nvPicPr>
          <p:cNvPr id="14" name="صورة 13" descr="صورة تحتوي على لقطة شاشة, رسم بياني, خط, أسود&#10;&#10;تم إنشاء الوصف تلقائياً">
            <a:extLst>
              <a:ext uri="{FF2B5EF4-FFF2-40B4-BE49-F238E27FC236}">
                <a16:creationId xmlns:a16="http://schemas.microsoft.com/office/drawing/2014/main" id="{BFD5FFB4-3849-4B09-A803-1BB9D938F7F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4" t="21866" r="50608" b="3648"/>
          <a:stretch/>
        </p:blipFill>
        <p:spPr>
          <a:xfrm>
            <a:off x="8261690" y="3148531"/>
            <a:ext cx="4664768" cy="23357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149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589B46D0-2C4A-4096-8639-B107E1F78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945" y="145488"/>
            <a:ext cx="1725318" cy="134123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2D064BB-D0E5-450B-B99E-00A4258253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9313" y="-829"/>
            <a:ext cx="1536325" cy="1633870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407634BB-E4AE-40B5-B3F1-0C2C4E685D4B}"/>
              </a:ext>
            </a:extLst>
          </p:cNvPr>
          <p:cNvSpPr/>
          <p:nvPr/>
        </p:nvSpPr>
        <p:spPr>
          <a:xfrm>
            <a:off x="4138863" y="2357668"/>
            <a:ext cx="2326105" cy="892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EB1A589E-6556-4167-B5F3-D0ED20D9E16C}"/>
              </a:ext>
            </a:extLst>
          </p:cNvPr>
          <p:cNvGrpSpPr/>
          <p:nvPr/>
        </p:nvGrpSpPr>
        <p:grpSpPr>
          <a:xfrm>
            <a:off x="10770115" y="1908545"/>
            <a:ext cx="2800378" cy="1225515"/>
            <a:chOff x="10386233" y="1633041"/>
            <a:chExt cx="2800378" cy="1225515"/>
          </a:xfrm>
        </p:grpSpPr>
        <p:pic>
          <p:nvPicPr>
            <p:cNvPr id="6" name="صورة 5" descr="صورة تحتوي على لقطة شاشة&#10;&#10;تم إنشاء الوصف تلقائياً">
              <a:extLst>
                <a:ext uri="{FF2B5EF4-FFF2-40B4-BE49-F238E27FC236}">
                  <a16:creationId xmlns:a16="http://schemas.microsoft.com/office/drawing/2014/main" id="{E5196E60-B696-4906-BA15-67F2BC697A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53" t="74854"/>
            <a:stretch/>
          </p:blipFill>
          <p:spPr>
            <a:xfrm>
              <a:off x="10386233" y="1633041"/>
              <a:ext cx="2326105" cy="1225515"/>
            </a:xfrm>
            <a:prstGeom prst="rect">
              <a:avLst/>
            </a:prstGeom>
          </p:spPr>
        </p:pic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487A5020-0E3B-488F-85AD-ED007D5EF2E2}"/>
                </a:ext>
              </a:extLst>
            </p:cNvPr>
            <p:cNvSpPr txBox="1"/>
            <p:nvPr/>
          </p:nvSpPr>
          <p:spPr>
            <a:xfrm>
              <a:off x="10523621" y="1984188"/>
              <a:ext cx="2662990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lnaseeb" panose="00000500000000000000" pitchFamily="50" charset="-78"/>
                  <a:cs typeface="Alnaseeb" panose="00000500000000000000" pitchFamily="50" charset="-78"/>
                </a:rPr>
                <a:t>مهارات التفكير العليا</a:t>
              </a:r>
            </a:p>
          </p:txBody>
        </p:sp>
      </p:grp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0F85C1F1-BCC8-4689-9506-AC6BA6E329FE}"/>
              </a:ext>
            </a:extLst>
          </p:cNvPr>
          <p:cNvGrpSpPr/>
          <p:nvPr/>
        </p:nvGrpSpPr>
        <p:grpSpPr>
          <a:xfrm>
            <a:off x="2840735" y="505488"/>
            <a:ext cx="7674167" cy="707886"/>
            <a:chOff x="7356528" y="231961"/>
            <a:chExt cx="5505222" cy="707886"/>
          </a:xfrm>
        </p:grpSpPr>
        <p:pic>
          <p:nvPicPr>
            <p:cNvPr id="19" name="图片 19">
              <a:extLst>
                <a:ext uri="{FF2B5EF4-FFF2-40B4-BE49-F238E27FC236}">
                  <a16:creationId xmlns:a16="http://schemas.microsoft.com/office/drawing/2014/main" id="{7F28E693-11CD-4508-A7CB-107621427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2322899" y="307231"/>
              <a:ext cx="538851" cy="557346"/>
            </a:xfrm>
            <a:prstGeom prst="rect">
              <a:avLst/>
            </a:prstGeom>
          </p:spPr>
        </p:pic>
        <p:sp>
          <p:nvSpPr>
            <p:cNvPr id="20" name="مربع نص 19">
              <a:extLst>
                <a:ext uri="{FF2B5EF4-FFF2-40B4-BE49-F238E27FC236}">
                  <a16:creationId xmlns:a16="http://schemas.microsoft.com/office/drawing/2014/main" id="{39A875BA-AA9E-47FC-BB40-8AEB7B093601}"/>
                </a:ext>
              </a:extLst>
            </p:cNvPr>
            <p:cNvSpPr txBox="1"/>
            <p:nvPr/>
          </p:nvSpPr>
          <p:spPr>
            <a:xfrm>
              <a:off x="7405500" y="231961"/>
              <a:ext cx="4945134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شبه المنحرف و شكل الطائرة الورقية </a:t>
              </a:r>
            </a:p>
          </p:txBody>
        </p:sp>
        <p:pic>
          <p:nvPicPr>
            <p:cNvPr id="21" name="图片 19">
              <a:extLst>
                <a:ext uri="{FF2B5EF4-FFF2-40B4-BE49-F238E27FC236}">
                  <a16:creationId xmlns:a16="http://schemas.microsoft.com/office/drawing/2014/main" id="{C2946A17-4CA1-41BB-AEB1-1A6E21E2D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56528" y="307231"/>
              <a:ext cx="538851" cy="557346"/>
            </a:xfrm>
            <a:prstGeom prst="rect">
              <a:avLst/>
            </a:prstGeom>
          </p:spPr>
        </p:pic>
      </p:grpSp>
      <p:pic>
        <p:nvPicPr>
          <p:cNvPr id="3" name="صورة 2" descr="صورة تحتوي على نص, لقطة شاشة, الخط, بطاقة العمل&#10;&#10;تم إنشاء الوصف تلقائياً">
            <a:extLst>
              <a:ext uri="{FF2B5EF4-FFF2-40B4-BE49-F238E27FC236}">
                <a16:creationId xmlns:a16="http://schemas.microsoft.com/office/drawing/2014/main" id="{3A6EA1C3-CF28-4C7A-A986-4BEDCEEEE07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5" b="57840"/>
          <a:stretch/>
        </p:blipFill>
        <p:spPr>
          <a:xfrm>
            <a:off x="2556372" y="1973977"/>
            <a:ext cx="8351131" cy="1094649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779C9C2A-01DE-43E2-9AE2-78045F2A158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5666" b="2369"/>
          <a:stretch/>
        </p:blipFill>
        <p:spPr>
          <a:xfrm>
            <a:off x="9921762" y="3354341"/>
            <a:ext cx="3108429" cy="1329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FD7CDBB2-2793-46E1-8A9F-500A088ADE2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156" r="55822" b="2369"/>
          <a:stretch/>
        </p:blipFill>
        <p:spPr>
          <a:xfrm>
            <a:off x="9921761" y="5111238"/>
            <a:ext cx="3108429" cy="1329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6A23502D-F0E7-4AC5-A959-821EB1E48C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4413" y="3134058"/>
            <a:ext cx="2505425" cy="28388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294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>
            <a:extLst>
              <a:ext uri="{FF2B5EF4-FFF2-40B4-BE49-F238E27FC236}">
                <a16:creationId xmlns:a16="http://schemas.microsoft.com/office/drawing/2014/main" id="{407634BB-E4AE-40B5-B3F1-0C2C4E685D4B}"/>
              </a:ext>
            </a:extLst>
          </p:cNvPr>
          <p:cNvSpPr/>
          <p:nvPr/>
        </p:nvSpPr>
        <p:spPr>
          <a:xfrm>
            <a:off x="4097280" y="2442885"/>
            <a:ext cx="2326105" cy="892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D9FB34AF-F19D-4C0C-9154-8D5C258E9A18}"/>
              </a:ext>
            </a:extLst>
          </p:cNvPr>
          <p:cNvSpPr/>
          <p:nvPr/>
        </p:nvSpPr>
        <p:spPr>
          <a:xfrm>
            <a:off x="6849570" y="1417380"/>
            <a:ext cx="5678905" cy="5057274"/>
          </a:xfrm>
          <a:prstGeom prst="rect">
            <a:avLst/>
          </a:prstGeom>
          <a:solidFill>
            <a:schemeClr val="bg1"/>
          </a:solidFill>
          <a:ln>
            <a:solidFill>
              <a:srgbClr val="1C75BC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A5C968D8-FBB1-4C2D-8193-B283EBED6314}"/>
              </a:ext>
            </a:extLst>
          </p:cNvPr>
          <p:cNvSpPr/>
          <p:nvPr/>
        </p:nvSpPr>
        <p:spPr>
          <a:xfrm>
            <a:off x="827163" y="1417380"/>
            <a:ext cx="5756207" cy="5057274"/>
          </a:xfrm>
          <a:prstGeom prst="rect">
            <a:avLst/>
          </a:prstGeom>
          <a:solidFill>
            <a:schemeClr val="bg1"/>
          </a:solidFill>
          <a:ln>
            <a:solidFill>
              <a:srgbClr val="1C75BC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23D113A5-D53D-4A95-8D49-72671A9A88C0}"/>
              </a:ext>
            </a:extLst>
          </p:cNvPr>
          <p:cNvGrpSpPr/>
          <p:nvPr/>
        </p:nvGrpSpPr>
        <p:grpSpPr>
          <a:xfrm>
            <a:off x="4264346" y="288692"/>
            <a:ext cx="5161441" cy="707886"/>
            <a:chOff x="6364140" y="230902"/>
            <a:chExt cx="5161441" cy="707886"/>
          </a:xfrm>
        </p:grpSpPr>
        <p:grpSp>
          <p:nvGrpSpPr>
            <p:cNvPr id="21" name="مجموعة 20">
              <a:extLst>
                <a:ext uri="{FF2B5EF4-FFF2-40B4-BE49-F238E27FC236}">
                  <a16:creationId xmlns:a16="http://schemas.microsoft.com/office/drawing/2014/main" id="{F0E22527-9916-4C31-AE45-F4CD014892B3}"/>
                </a:ext>
              </a:extLst>
            </p:cNvPr>
            <p:cNvGrpSpPr/>
            <p:nvPr/>
          </p:nvGrpSpPr>
          <p:grpSpPr>
            <a:xfrm>
              <a:off x="6364140" y="325556"/>
              <a:ext cx="5161441" cy="518578"/>
              <a:chOff x="6286543" y="574772"/>
              <a:chExt cx="3578755" cy="445570"/>
            </a:xfrm>
          </p:grpSpPr>
          <p:pic>
            <p:nvPicPr>
              <p:cNvPr id="24" name="图片 17">
                <a:extLst>
                  <a:ext uri="{FF2B5EF4-FFF2-40B4-BE49-F238E27FC236}">
                    <a16:creationId xmlns:a16="http://schemas.microsoft.com/office/drawing/2014/main" id="{DC19DF30-BE81-4049-A722-94EE9E2398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86543" y="574772"/>
                <a:ext cx="719413" cy="445570"/>
              </a:xfrm>
              <a:prstGeom prst="rect">
                <a:avLst/>
              </a:prstGeom>
            </p:spPr>
          </p:pic>
          <p:pic>
            <p:nvPicPr>
              <p:cNvPr id="25" name="图片 19">
                <a:extLst>
                  <a:ext uri="{FF2B5EF4-FFF2-40B4-BE49-F238E27FC236}">
                    <a16:creationId xmlns:a16="http://schemas.microsoft.com/office/drawing/2014/main" id="{F6D463EE-BFAF-44A3-9602-5CEE7E155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9145885" y="574772"/>
                <a:ext cx="719413" cy="445570"/>
              </a:xfrm>
              <a:prstGeom prst="rect">
                <a:avLst/>
              </a:prstGeom>
            </p:spPr>
          </p:pic>
        </p:grpSp>
        <p:sp>
          <p:nvSpPr>
            <p:cNvPr id="23" name="مربع نص 22">
              <a:extLst>
                <a:ext uri="{FF2B5EF4-FFF2-40B4-BE49-F238E27FC236}">
                  <a16:creationId xmlns:a16="http://schemas.microsoft.com/office/drawing/2014/main" id="{1577654C-4885-4280-AA02-269FD2F4EEA8}"/>
                </a:ext>
              </a:extLst>
            </p:cNvPr>
            <p:cNvSpPr txBox="1"/>
            <p:nvPr/>
          </p:nvSpPr>
          <p:spPr>
            <a:xfrm>
              <a:off x="7067217" y="230902"/>
              <a:ext cx="3420793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تدريب على اختبار </a:t>
              </a:r>
            </a:p>
          </p:txBody>
        </p:sp>
      </p:grpSp>
      <p:pic>
        <p:nvPicPr>
          <p:cNvPr id="31" name="صورة 30">
            <a:extLst>
              <a:ext uri="{FF2B5EF4-FFF2-40B4-BE49-F238E27FC236}">
                <a16:creationId xmlns:a16="http://schemas.microsoft.com/office/drawing/2014/main" id="{B8C4539E-91E4-434E-92DC-A696E857FE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1619" y="2277194"/>
            <a:ext cx="436823" cy="331382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4FA1F961-6BB3-423B-83B6-41687B9E30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8442" y="1774432"/>
            <a:ext cx="786193" cy="524301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E10AA398-A2C9-4FA7-B3E7-1124B25802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5061" y="2133042"/>
            <a:ext cx="436823" cy="331382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A554E0E-4128-4F97-B24C-8ABF7F3F5B2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8618"/>
          <a:stretch/>
        </p:blipFill>
        <p:spPr>
          <a:xfrm>
            <a:off x="7346220" y="1609642"/>
            <a:ext cx="5014533" cy="2610214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F161F5A9-2770-4A94-8093-8B58B7523E3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299" t="825" r="53434" b="-825"/>
          <a:stretch/>
        </p:blipFill>
        <p:spPr>
          <a:xfrm>
            <a:off x="994885" y="1609642"/>
            <a:ext cx="5511183" cy="26102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513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 descr="صورة تحتوي على الرسومات, تصميم الجرافيك, التصميم, شعار&#10;&#10;تم إنشاء الوصف تلقائياً">
            <a:extLst>
              <a:ext uri="{FF2B5EF4-FFF2-40B4-BE49-F238E27FC236}">
                <a16:creationId xmlns:a16="http://schemas.microsoft.com/office/drawing/2014/main" id="{BEF4BEC2-5891-4DFF-83FB-300849A749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345"/>
            <a:ext cx="1724191" cy="1332605"/>
          </a:xfrm>
          <a:prstGeom prst="rect">
            <a:avLst/>
          </a:prstGeom>
        </p:spPr>
      </p:pic>
      <p:pic>
        <p:nvPicPr>
          <p:cNvPr id="11" name="صورة 10" descr="صورة تحتوي على نص, الخط, الرسومات, التصميم&#10;&#10;تم إنشاء الوصف تلقائياً">
            <a:extLst>
              <a:ext uri="{FF2B5EF4-FFF2-40B4-BE49-F238E27FC236}">
                <a16:creationId xmlns:a16="http://schemas.microsoft.com/office/drawing/2014/main" id="{689D5BAE-39EA-4D87-A470-17F72E935C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3024" y="0"/>
            <a:ext cx="1532614" cy="1636384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F3C0A337-89EF-499D-8CE1-F7E653E891EA}"/>
              </a:ext>
            </a:extLst>
          </p:cNvPr>
          <p:cNvSpPr txBox="1"/>
          <p:nvPr/>
        </p:nvSpPr>
        <p:spPr>
          <a:xfrm>
            <a:off x="3950660" y="2630905"/>
            <a:ext cx="5454317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000" dirty="0">
                <a:solidFill>
                  <a:schemeClr val="bg1">
                    <a:lumMod val="75000"/>
                  </a:schemeClr>
                </a:solidFill>
                <a:latin typeface="Alnaseeb" panose="00000500000000000000" pitchFamily="50" charset="-78"/>
                <a:cs typeface="Alnaseeb" panose="00000500000000000000" pitchFamily="50" charset="-78"/>
              </a:rPr>
              <a:t>الواجب المنزلي </a:t>
            </a:r>
            <a:br>
              <a:rPr lang="ar-SA" sz="6000" dirty="0">
                <a:solidFill>
                  <a:schemeClr val="bg1">
                    <a:lumMod val="75000"/>
                  </a:schemeClr>
                </a:solidFill>
                <a:latin typeface="Alnaseeb" panose="00000500000000000000" pitchFamily="50" charset="-78"/>
                <a:cs typeface="Alnaseeb" panose="00000500000000000000" pitchFamily="50" charset="-78"/>
              </a:rPr>
            </a:br>
            <a:r>
              <a:rPr lang="ar-SA" sz="6000" dirty="0">
                <a:solidFill>
                  <a:schemeClr val="bg1">
                    <a:lumMod val="75000"/>
                  </a:schemeClr>
                </a:solidFill>
                <a:latin typeface="Alnaseeb" panose="00000500000000000000" pitchFamily="50" charset="-78"/>
                <a:cs typeface="Alnaseeb" panose="00000500000000000000" pitchFamily="50" charset="-78"/>
              </a:rPr>
              <a:t>دمتم بسعادة أحبتي </a:t>
            </a:r>
          </a:p>
        </p:txBody>
      </p:sp>
    </p:spTree>
    <p:extLst>
      <p:ext uri="{BB962C8B-B14F-4D97-AF65-F5344CB8AC3E}">
        <p14:creationId xmlns:p14="http://schemas.microsoft.com/office/powerpoint/2010/main" val="75809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3325043-0368-433C-9EC5-90F714CA61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19606" y="-54924"/>
            <a:ext cx="1536032" cy="1636207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17DEA633-58F4-4554-9A2E-E6EA47AADE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95340"/>
            <a:ext cx="1723026" cy="1335680"/>
          </a:xfrm>
          <a:prstGeom prst="rect">
            <a:avLst/>
          </a:prstGeom>
        </p:spPr>
      </p:pic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A6BF333A-B7B5-47CD-9D00-337BD374C7C9}"/>
              </a:ext>
            </a:extLst>
          </p:cNvPr>
          <p:cNvGrpSpPr/>
          <p:nvPr/>
        </p:nvGrpSpPr>
        <p:grpSpPr>
          <a:xfrm>
            <a:off x="10958192" y="2237643"/>
            <a:ext cx="2397446" cy="940036"/>
            <a:chOff x="9953469" y="1510312"/>
            <a:chExt cx="2188564" cy="858133"/>
          </a:xfrm>
        </p:grpSpPr>
        <p:sp>
          <p:nvSpPr>
            <p:cNvPr id="9" name="MH_Other_1">
              <a:extLst>
                <a:ext uri="{FF2B5EF4-FFF2-40B4-BE49-F238E27FC236}">
                  <a16:creationId xmlns:a16="http://schemas.microsoft.com/office/drawing/2014/main" id="{09C5AFB9-47C6-4386-89C9-1DC35A6726B6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9988763" y="1510312"/>
              <a:ext cx="1558977" cy="858133"/>
            </a:xfrm>
            <a:custGeom>
              <a:avLst/>
              <a:gdLst>
                <a:gd name="connsiteX0" fmla="*/ 28344 w 509451"/>
                <a:gd name="connsiteY0" fmla="*/ 0 h 459661"/>
                <a:gd name="connsiteX1" fmla="*/ 481107 w 509451"/>
                <a:gd name="connsiteY1" fmla="*/ 0 h 459661"/>
                <a:gd name="connsiteX2" fmla="*/ 509451 w 509451"/>
                <a:gd name="connsiteY2" fmla="*/ 28344 h 459661"/>
                <a:gd name="connsiteX3" fmla="*/ 509451 w 509451"/>
                <a:gd name="connsiteY3" fmla="*/ 332765 h 459661"/>
                <a:gd name="connsiteX4" fmla="*/ 481107 w 509451"/>
                <a:gd name="connsiteY4" fmla="*/ 361109 h 459661"/>
                <a:gd name="connsiteX5" fmla="*/ 313285 w 509451"/>
                <a:gd name="connsiteY5" fmla="*/ 361109 h 459661"/>
                <a:gd name="connsiteX6" fmla="*/ 256124 w 509451"/>
                <a:gd name="connsiteY6" fmla="*/ 459661 h 459661"/>
                <a:gd name="connsiteX7" fmla="*/ 198964 w 509451"/>
                <a:gd name="connsiteY7" fmla="*/ 361109 h 459661"/>
                <a:gd name="connsiteX8" fmla="*/ 28344 w 509451"/>
                <a:gd name="connsiteY8" fmla="*/ 361109 h 459661"/>
                <a:gd name="connsiteX9" fmla="*/ 0 w 509451"/>
                <a:gd name="connsiteY9" fmla="*/ 332765 h 459661"/>
                <a:gd name="connsiteX10" fmla="*/ 0 w 509451"/>
                <a:gd name="connsiteY10" fmla="*/ 28344 h 459661"/>
                <a:gd name="connsiteX11" fmla="*/ 28344 w 509451"/>
                <a:gd name="connsiteY11" fmla="*/ 0 h 45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9451" h="459661">
                  <a:moveTo>
                    <a:pt x="28344" y="0"/>
                  </a:moveTo>
                  <a:lnTo>
                    <a:pt x="481107" y="0"/>
                  </a:lnTo>
                  <a:cubicBezTo>
                    <a:pt x="496761" y="0"/>
                    <a:pt x="509451" y="12690"/>
                    <a:pt x="509451" y="28344"/>
                  </a:cubicBezTo>
                  <a:lnTo>
                    <a:pt x="509451" y="332765"/>
                  </a:lnTo>
                  <a:cubicBezTo>
                    <a:pt x="509451" y="348419"/>
                    <a:pt x="496761" y="361109"/>
                    <a:pt x="481107" y="361109"/>
                  </a:cubicBezTo>
                  <a:lnTo>
                    <a:pt x="313285" y="361109"/>
                  </a:lnTo>
                  <a:lnTo>
                    <a:pt x="256124" y="459661"/>
                  </a:lnTo>
                  <a:lnTo>
                    <a:pt x="198964" y="361109"/>
                  </a:lnTo>
                  <a:lnTo>
                    <a:pt x="28344" y="361109"/>
                  </a:lnTo>
                  <a:cubicBezTo>
                    <a:pt x="12690" y="361109"/>
                    <a:pt x="0" y="348419"/>
                    <a:pt x="0" y="332765"/>
                  </a:cubicBezTo>
                  <a:lnTo>
                    <a:pt x="0" y="28344"/>
                  </a:lnTo>
                  <a:cubicBezTo>
                    <a:pt x="0" y="12690"/>
                    <a:pt x="12690" y="0"/>
                    <a:pt x="28344" y="0"/>
                  </a:cubicBez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18308" anchor="ctr">
              <a:normAutofit/>
            </a:bodyPr>
            <a:lstStyle/>
            <a:p>
              <a:pPr algn="ctr">
                <a:defRPr/>
              </a:pPr>
              <a:endParaRPr lang="zh-CN" altLang="en-US" sz="2191" dirty="0">
                <a:solidFill>
                  <a:srgbClr val="FFFFFF"/>
                </a:solidFill>
              </a:endParaRPr>
            </a:p>
          </p:txBody>
        </p:sp>
        <p:sp>
          <p:nvSpPr>
            <p:cNvPr id="4" name="مربع نص 3">
              <a:extLst>
                <a:ext uri="{FF2B5EF4-FFF2-40B4-BE49-F238E27FC236}">
                  <a16:creationId xmlns:a16="http://schemas.microsoft.com/office/drawing/2014/main" id="{4BFE2A0C-070D-4C0C-A94C-FC19A0B0C9BF}"/>
                </a:ext>
              </a:extLst>
            </p:cNvPr>
            <p:cNvSpPr txBox="1"/>
            <p:nvPr/>
          </p:nvSpPr>
          <p:spPr>
            <a:xfrm>
              <a:off x="9953469" y="1510312"/>
              <a:ext cx="2188564" cy="699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4382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لماذا ؟ </a:t>
              </a:r>
            </a:p>
          </p:txBody>
        </p:sp>
      </p:grp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A14011E9-26C7-427B-9963-5B0FDE2A794D}"/>
              </a:ext>
            </a:extLst>
          </p:cNvPr>
          <p:cNvGrpSpPr/>
          <p:nvPr/>
        </p:nvGrpSpPr>
        <p:grpSpPr>
          <a:xfrm>
            <a:off x="3582880" y="3217490"/>
            <a:ext cx="9603616" cy="2071805"/>
            <a:chOff x="3511715" y="2678059"/>
            <a:chExt cx="9603616" cy="2071805"/>
          </a:xfrm>
        </p:grpSpPr>
        <p:sp>
          <p:nvSpPr>
            <p:cNvPr id="17" name="MH_SubTitle_1">
              <a:extLst>
                <a:ext uri="{FF2B5EF4-FFF2-40B4-BE49-F238E27FC236}">
                  <a16:creationId xmlns:a16="http://schemas.microsoft.com/office/drawing/2014/main" id="{A2D5B5B8-2A2A-45D7-A0DF-5FC71B4C6AE9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 bwMode="auto">
            <a:xfrm>
              <a:off x="3699106" y="2678059"/>
              <a:ext cx="9416225" cy="2071805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accent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20000"/>
                </a:lnSpc>
                <a:defRPr/>
              </a:pPr>
              <a:endParaRPr lang="ko-KR" altLang="en-US" sz="1972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21" name="مربع نص 20">
              <a:extLst>
                <a:ext uri="{FF2B5EF4-FFF2-40B4-BE49-F238E27FC236}">
                  <a16:creationId xmlns:a16="http://schemas.microsoft.com/office/drawing/2014/main" id="{7E34750C-9AE3-4686-B415-5A20F703F2F4}"/>
                </a:ext>
              </a:extLst>
            </p:cNvPr>
            <p:cNvSpPr txBox="1"/>
            <p:nvPr/>
          </p:nvSpPr>
          <p:spPr>
            <a:xfrm>
              <a:off x="3511715" y="2816893"/>
              <a:ext cx="9416225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ar-SA" sz="3600" dirty="0">
                  <a:solidFill>
                    <a:srgbClr val="1C75BC"/>
                  </a:solidFill>
                  <a:latin typeface="(A) Arslan Wessam A" panose="03020402040406030203" pitchFamily="66" charset="-78"/>
                  <a:cs typeface="Akhbar MT" pitchFamily="2" charset="-78"/>
                </a:rPr>
                <a:t>تستعمل في رياضات القفز , صناديق ذات أجزاء متداخلة مصنوعة من الإسفنج ذي الضغط العالي , و تتخذ منصات وثب و درجات صعود , وتمثل جوانب كل من الأجزاء شبه المنحرف </a:t>
              </a:r>
            </a:p>
          </p:txBody>
        </p:sp>
      </p:grp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0C2E58A4-E608-495E-A3BB-796D49B0316B}"/>
              </a:ext>
            </a:extLst>
          </p:cNvPr>
          <p:cNvGrpSpPr/>
          <p:nvPr/>
        </p:nvGrpSpPr>
        <p:grpSpPr>
          <a:xfrm>
            <a:off x="2840735" y="505488"/>
            <a:ext cx="7674167" cy="707886"/>
            <a:chOff x="7356528" y="231961"/>
            <a:chExt cx="5505222" cy="707886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12322899" y="307231"/>
              <a:ext cx="538851" cy="557346"/>
            </a:xfrm>
            <a:prstGeom prst="rect">
              <a:avLst/>
            </a:prstGeom>
          </p:spPr>
        </p:pic>
        <p:sp>
          <p:nvSpPr>
            <p:cNvPr id="30" name="مربع نص 29">
              <a:extLst>
                <a:ext uri="{FF2B5EF4-FFF2-40B4-BE49-F238E27FC236}">
                  <a16:creationId xmlns:a16="http://schemas.microsoft.com/office/drawing/2014/main" id="{66956846-F448-40E0-B3ED-7DDC46D1DFA8}"/>
                </a:ext>
              </a:extLst>
            </p:cNvPr>
            <p:cNvSpPr txBox="1"/>
            <p:nvPr/>
          </p:nvSpPr>
          <p:spPr>
            <a:xfrm>
              <a:off x="7405500" y="231961"/>
              <a:ext cx="4945134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شبه المنحرف و شكل الطائرة الورقية </a:t>
              </a:r>
            </a:p>
          </p:txBody>
        </p:sp>
        <p:pic>
          <p:nvPicPr>
            <p:cNvPr id="19" name="图片 19">
              <a:extLst>
                <a:ext uri="{FF2B5EF4-FFF2-40B4-BE49-F238E27FC236}">
                  <a16:creationId xmlns:a16="http://schemas.microsoft.com/office/drawing/2014/main" id="{F26810E3-1C69-4E09-A4AF-0A81F9F44DC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356528" y="307231"/>
              <a:ext cx="538851" cy="557346"/>
            </a:xfrm>
            <a:prstGeom prst="rect">
              <a:avLst/>
            </a:prstGeom>
          </p:spPr>
        </p:pic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ABD1373B-D103-4D20-A115-9809E46B06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6533" y="2493990"/>
            <a:ext cx="2992796" cy="35188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760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3325043-0368-433C-9EC5-90F714CA61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9606" y="-54924"/>
            <a:ext cx="1536032" cy="1636207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17DEA633-58F4-4554-9A2E-E6EA47AADE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5340"/>
            <a:ext cx="1723026" cy="1335680"/>
          </a:xfrm>
          <a:prstGeom prst="rect">
            <a:avLst/>
          </a:prstGeom>
        </p:spPr>
      </p:pic>
      <p:sp>
        <p:nvSpPr>
          <p:cNvPr id="37" name="MH_SubTitle_1">
            <a:extLst>
              <a:ext uri="{FF2B5EF4-FFF2-40B4-BE49-F238E27FC236}">
                <a16:creationId xmlns:a16="http://schemas.microsoft.com/office/drawing/2014/main" id="{7D735637-CEE2-45A7-923C-B32ADD460629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2384470" y="2071541"/>
            <a:ext cx="8727934" cy="4403114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defRPr/>
            </a:pPr>
            <a:endParaRPr lang="ko-KR" altLang="en-US" sz="1972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مخطط انسيابي: محطة طرفية 8">
            <a:extLst>
              <a:ext uri="{FF2B5EF4-FFF2-40B4-BE49-F238E27FC236}">
                <a16:creationId xmlns:a16="http://schemas.microsoft.com/office/drawing/2014/main" id="{53E8311B-1272-4A9C-BB80-F3AC0C5F709B}"/>
              </a:ext>
            </a:extLst>
          </p:cNvPr>
          <p:cNvSpPr/>
          <p:nvPr/>
        </p:nvSpPr>
        <p:spPr>
          <a:xfrm>
            <a:off x="10330005" y="1315372"/>
            <a:ext cx="1857446" cy="609183"/>
          </a:xfrm>
          <a:prstGeom prst="flowChartTerminator">
            <a:avLst/>
          </a:prstGeom>
          <a:solidFill>
            <a:schemeClr val="bg1"/>
          </a:solidFill>
          <a:ln>
            <a:solidFill>
              <a:srgbClr val="1C75B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naseeb" panose="00000500000000000000" pitchFamily="50" charset="-78"/>
                <a:cs typeface="Alnaseeb" panose="00000500000000000000" pitchFamily="50" charset="-78"/>
              </a:rPr>
              <a:t>عرض بصري </a:t>
            </a:r>
          </a:p>
        </p:txBody>
      </p:sp>
      <p:pic>
        <p:nvPicPr>
          <p:cNvPr id="12" name="صورة 11" descr="صورة تحتوي على نص, أسود وأبيض, الرسومات, لقطة شاشة&#10;&#10;تم إنشاء الوصف تلقائياً">
            <a:hlinkClick r:id="rId7"/>
            <a:extLst>
              <a:ext uri="{FF2B5EF4-FFF2-40B4-BE49-F238E27FC236}">
                <a16:creationId xmlns:a16="http://schemas.microsoft.com/office/drawing/2014/main" id="{3E6158F9-0541-4627-9AFC-CFC51B5BC9F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0" t="64991" r="32921"/>
          <a:stretch/>
        </p:blipFill>
        <p:spPr>
          <a:xfrm>
            <a:off x="622606" y="3666439"/>
            <a:ext cx="1350536" cy="1886948"/>
          </a:xfrm>
          <a:prstGeom prst="rect">
            <a:avLst/>
          </a:prstGeom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id="{9EF9EF3D-DE8B-4884-94ED-6E3ACEC53957}"/>
              </a:ext>
            </a:extLst>
          </p:cNvPr>
          <p:cNvSpPr txBox="1"/>
          <p:nvPr/>
        </p:nvSpPr>
        <p:spPr>
          <a:xfrm>
            <a:off x="250116" y="2909143"/>
            <a:ext cx="17230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naseeb" panose="00000500000000000000" pitchFamily="50" charset="-78"/>
                <a:cs typeface="Alnaseeb" panose="00000500000000000000" pitchFamily="50" charset="-78"/>
              </a:rPr>
              <a:t>انقر هنا لفتح الفيديو </a:t>
            </a:r>
          </a:p>
        </p:txBody>
      </p: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4B8BDC99-1E9D-4496-B61B-E8A681ED34A6}"/>
              </a:ext>
            </a:extLst>
          </p:cNvPr>
          <p:cNvGrpSpPr/>
          <p:nvPr/>
        </p:nvGrpSpPr>
        <p:grpSpPr>
          <a:xfrm>
            <a:off x="2840735" y="505488"/>
            <a:ext cx="7674167" cy="707886"/>
            <a:chOff x="7356528" y="231961"/>
            <a:chExt cx="5505222" cy="707886"/>
          </a:xfrm>
        </p:grpSpPr>
        <p:pic>
          <p:nvPicPr>
            <p:cNvPr id="15" name="图片 19">
              <a:extLst>
                <a:ext uri="{FF2B5EF4-FFF2-40B4-BE49-F238E27FC236}">
                  <a16:creationId xmlns:a16="http://schemas.microsoft.com/office/drawing/2014/main" id="{0952FCF0-E86D-4C16-A224-4BC70B62E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12322899" y="307231"/>
              <a:ext cx="538851" cy="557346"/>
            </a:xfrm>
            <a:prstGeom prst="rect">
              <a:avLst/>
            </a:prstGeom>
          </p:spPr>
        </p:pic>
        <p:sp>
          <p:nvSpPr>
            <p:cNvPr id="16" name="مربع نص 15">
              <a:extLst>
                <a:ext uri="{FF2B5EF4-FFF2-40B4-BE49-F238E27FC236}">
                  <a16:creationId xmlns:a16="http://schemas.microsoft.com/office/drawing/2014/main" id="{E7EC4BE6-73F5-454E-9041-81D072348709}"/>
                </a:ext>
              </a:extLst>
            </p:cNvPr>
            <p:cNvSpPr txBox="1"/>
            <p:nvPr/>
          </p:nvSpPr>
          <p:spPr>
            <a:xfrm>
              <a:off x="7405500" y="231961"/>
              <a:ext cx="4945134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شبه المنحرف و شكل الطائرة الورقية </a:t>
              </a:r>
            </a:p>
          </p:txBody>
        </p:sp>
        <p:pic>
          <p:nvPicPr>
            <p:cNvPr id="17" name="图片 19">
              <a:extLst>
                <a:ext uri="{FF2B5EF4-FFF2-40B4-BE49-F238E27FC236}">
                  <a16:creationId xmlns:a16="http://schemas.microsoft.com/office/drawing/2014/main" id="{C0F9A823-5499-4E40-B7DE-04E2EFAF4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356528" y="307231"/>
              <a:ext cx="538851" cy="557346"/>
            </a:xfrm>
            <a:prstGeom prst="rect">
              <a:avLst/>
            </a:prstGeom>
          </p:spPr>
        </p:pic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EA0250E0-0A7B-42D7-A253-AEA5E4ED35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96234" y="2086682"/>
            <a:ext cx="8704406" cy="43728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653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3325043-0368-433C-9EC5-90F714CA61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9606" y="-54924"/>
            <a:ext cx="1536032" cy="1636207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17DEA633-58F4-4554-9A2E-E6EA47AADE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5340"/>
            <a:ext cx="1723026" cy="1335680"/>
          </a:xfrm>
          <a:prstGeom prst="rect">
            <a:avLst/>
          </a:prstGeom>
        </p:spPr>
      </p:pic>
      <p:sp>
        <p:nvSpPr>
          <p:cNvPr id="23" name="MH_SubTitle_1">
            <a:extLst>
              <a:ext uri="{FF2B5EF4-FFF2-40B4-BE49-F238E27FC236}">
                <a16:creationId xmlns:a16="http://schemas.microsoft.com/office/drawing/2014/main" id="{0D1B4496-9F33-4B4D-9B22-F3F1CF1EADAF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782970" y="2306781"/>
            <a:ext cx="11903242" cy="3821659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defRPr/>
            </a:pPr>
            <a:endParaRPr lang="ko-KR" altLang="en-US" sz="1972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7E056AEA-A571-4D2C-8760-7372A1E00087}"/>
              </a:ext>
            </a:extLst>
          </p:cNvPr>
          <p:cNvGrpSpPr/>
          <p:nvPr/>
        </p:nvGrpSpPr>
        <p:grpSpPr>
          <a:xfrm>
            <a:off x="5180843" y="1581283"/>
            <a:ext cx="8187744" cy="1192548"/>
            <a:chOff x="4286831" y="1349924"/>
            <a:chExt cx="8187744" cy="1192548"/>
          </a:xfrm>
        </p:grpSpPr>
        <p:sp>
          <p:nvSpPr>
            <p:cNvPr id="25" name="مخطط انسيابي: محطة طرفية 24">
              <a:extLst>
                <a:ext uri="{FF2B5EF4-FFF2-40B4-BE49-F238E27FC236}">
                  <a16:creationId xmlns:a16="http://schemas.microsoft.com/office/drawing/2014/main" id="{6C300F41-F349-4A51-A2A0-0E6597C30AC6}"/>
                </a:ext>
              </a:extLst>
            </p:cNvPr>
            <p:cNvSpPr/>
            <p:nvPr/>
          </p:nvSpPr>
          <p:spPr>
            <a:xfrm>
              <a:off x="6025923" y="1581284"/>
              <a:ext cx="4877419" cy="838112"/>
            </a:xfrm>
            <a:prstGeom prst="flowChartTerminator">
              <a:avLst/>
            </a:prstGeom>
            <a:solidFill>
              <a:srgbClr val="FCFD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26" name="صورة 25" descr="صورة تحتوي على المصباح الكهربائي, لمبة مصباح متوهج, ضوء&#10;&#10;تم إنشاء الوصف تلقائياً">
              <a:extLst>
                <a:ext uri="{FF2B5EF4-FFF2-40B4-BE49-F238E27FC236}">
                  <a16:creationId xmlns:a16="http://schemas.microsoft.com/office/drawing/2014/main" id="{44C1587F-2A79-44AC-B253-BA7B4D5E2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59112" y="1349924"/>
              <a:ext cx="1179554" cy="1192548"/>
            </a:xfrm>
            <a:prstGeom prst="rect">
              <a:avLst/>
            </a:prstGeom>
          </p:spPr>
        </p:pic>
        <p:sp>
          <p:nvSpPr>
            <p:cNvPr id="27" name="مربع نص 26">
              <a:extLst>
                <a:ext uri="{FF2B5EF4-FFF2-40B4-BE49-F238E27FC236}">
                  <a16:creationId xmlns:a16="http://schemas.microsoft.com/office/drawing/2014/main" id="{4BE2F52A-23A1-4333-A39D-781FA794F2FF}"/>
                </a:ext>
              </a:extLst>
            </p:cNvPr>
            <p:cNvSpPr txBox="1"/>
            <p:nvPr/>
          </p:nvSpPr>
          <p:spPr>
            <a:xfrm>
              <a:off x="4286831" y="1647452"/>
              <a:ext cx="8187744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600" dirty="0">
                  <a:solidFill>
                    <a:srgbClr val="1C75BC"/>
                  </a:solidFill>
                  <a:latin typeface="Alnaseeb" panose="00000500000000000000" pitchFamily="50" charset="-78"/>
                  <a:cs typeface="Alnaseeb" panose="00000500000000000000" pitchFamily="50" charset="-78"/>
                </a:rPr>
                <a:t>خصائص شبه المنحرف :</a:t>
              </a:r>
            </a:p>
          </p:txBody>
        </p:sp>
      </p:grpSp>
      <p:pic>
        <p:nvPicPr>
          <p:cNvPr id="30" name="صورة 29" descr="صورة تحتوي على نص, الخط, خط, أبيض&#10;&#10;تم إنشاء الوصف تلقائياً">
            <a:extLst>
              <a:ext uri="{FF2B5EF4-FFF2-40B4-BE49-F238E27FC236}">
                <a16:creationId xmlns:a16="http://schemas.microsoft.com/office/drawing/2014/main" id="{7DEC1164-8DB2-4F37-9A42-F9724B9297A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1" t="63226" r="69013" b="25597"/>
          <a:stretch/>
        </p:blipFill>
        <p:spPr>
          <a:xfrm>
            <a:off x="3227255" y="2650755"/>
            <a:ext cx="1179553" cy="1105375"/>
          </a:xfrm>
          <a:prstGeom prst="rect">
            <a:avLst/>
          </a:prstGeom>
        </p:spPr>
      </p:pic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45667625-5A3F-4ADA-9A00-DBFEB24A3A97}"/>
              </a:ext>
            </a:extLst>
          </p:cNvPr>
          <p:cNvGrpSpPr/>
          <p:nvPr/>
        </p:nvGrpSpPr>
        <p:grpSpPr>
          <a:xfrm>
            <a:off x="2840735" y="505488"/>
            <a:ext cx="7674167" cy="707886"/>
            <a:chOff x="7356528" y="231961"/>
            <a:chExt cx="5505222" cy="707886"/>
          </a:xfrm>
        </p:grpSpPr>
        <p:pic>
          <p:nvPicPr>
            <p:cNvPr id="17" name="图片 19">
              <a:extLst>
                <a:ext uri="{FF2B5EF4-FFF2-40B4-BE49-F238E27FC236}">
                  <a16:creationId xmlns:a16="http://schemas.microsoft.com/office/drawing/2014/main" id="{2F0F4EF4-CA34-4916-9525-A5D06BC3A11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12322899" y="307231"/>
              <a:ext cx="538851" cy="557346"/>
            </a:xfrm>
            <a:prstGeom prst="rect">
              <a:avLst/>
            </a:prstGeom>
          </p:spPr>
        </p:pic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CCBF1245-1A6B-4EE9-AC36-2610FB62D01F}"/>
                </a:ext>
              </a:extLst>
            </p:cNvPr>
            <p:cNvSpPr txBox="1"/>
            <p:nvPr/>
          </p:nvSpPr>
          <p:spPr>
            <a:xfrm>
              <a:off x="7405500" y="231961"/>
              <a:ext cx="4945134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شبه المنحرف و شكل الطائرة الورقية </a:t>
              </a:r>
            </a:p>
          </p:txBody>
        </p:sp>
        <p:pic>
          <p:nvPicPr>
            <p:cNvPr id="19" name="图片 19">
              <a:extLst>
                <a:ext uri="{FF2B5EF4-FFF2-40B4-BE49-F238E27FC236}">
                  <a16:creationId xmlns:a16="http://schemas.microsoft.com/office/drawing/2014/main" id="{E650C151-1922-4BEB-B8B3-B963228735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356528" y="307231"/>
              <a:ext cx="538851" cy="557346"/>
            </a:xfrm>
            <a:prstGeom prst="rect">
              <a:avLst/>
            </a:prstGeom>
          </p:spPr>
        </p:pic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0C8EEB94-0DFC-4C06-99C5-2C91520F4C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8734" y="2716923"/>
            <a:ext cx="11511713" cy="33942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953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3325043-0368-433C-9EC5-90F714CA61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9606" y="-54924"/>
            <a:ext cx="1536032" cy="1636207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17DEA633-58F4-4554-9A2E-E6EA47AADE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5340"/>
            <a:ext cx="1723026" cy="1335680"/>
          </a:xfrm>
          <a:prstGeom prst="rect">
            <a:avLst/>
          </a:prstGeom>
        </p:spPr>
      </p:pic>
      <p:sp>
        <p:nvSpPr>
          <p:cNvPr id="23" name="MH_SubTitle_1">
            <a:extLst>
              <a:ext uri="{FF2B5EF4-FFF2-40B4-BE49-F238E27FC236}">
                <a16:creationId xmlns:a16="http://schemas.microsoft.com/office/drawing/2014/main" id="{0D1B4496-9F33-4B4D-9B22-F3F1CF1EADAF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1115161" y="2543069"/>
            <a:ext cx="11426304" cy="2562438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defRPr/>
            </a:pPr>
            <a:endParaRPr lang="ko-KR" altLang="en-US" sz="1972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7E056AEA-A571-4D2C-8760-7372A1E00087}"/>
              </a:ext>
            </a:extLst>
          </p:cNvPr>
          <p:cNvGrpSpPr/>
          <p:nvPr/>
        </p:nvGrpSpPr>
        <p:grpSpPr>
          <a:xfrm>
            <a:off x="6933799" y="1772553"/>
            <a:ext cx="5427525" cy="1192548"/>
            <a:chOff x="5911141" y="1349924"/>
            <a:chExt cx="5427525" cy="1192548"/>
          </a:xfrm>
        </p:grpSpPr>
        <p:sp>
          <p:nvSpPr>
            <p:cNvPr id="25" name="مخطط انسيابي: محطة طرفية 24">
              <a:extLst>
                <a:ext uri="{FF2B5EF4-FFF2-40B4-BE49-F238E27FC236}">
                  <a16:creationId xmlns:a16="http://schemas.microsoft.com/office/drawing/2014/main" id="{6C300F41-F349-4A51-A2A0-0E6597C30AC6}"/>
                </a:ext>
              </a:extLst>
            </p:cNvPr>
            <p:cNvSpPr/>
            <p:nvPr/>
          </p:nvSpPr>
          <p:spPr>
            <a:xfrm>
              <a:off x="6042251" y="1697320"/>
              <a:ext cx="4837748" cy="646331"/>
            </a:xfrm>
            <a:prstGeom prst="flowChartTerminator">
              <a:avLst/>
            </a:prstGeom>
            <a:solidFill>
              <a:srgbClr val="FCFD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26" name="صورة 25" descr="صورة تحتوي على المصباح الكهربائي, لمبة مصباح متوهج, ضوء&#10;&#10;تم إنشاء الوصف تلقائياً">
              <a:extLst>
                <a:ext uri="{FF2B5EF4-FFF2-40B4-BE49-F238E27FC236}">
                  <a16:creationId xmlns:a16="http://schemas.microsoft.com/office/drawing/2014/main" id="{44C1587F-2A79-44AC-B253-BA7B4D5E2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59112" y="1349924"/>
              <a:ext cx="1179554" cy="1192548"/>
            </a:xfrm>
            <a:prstGeom prst="rect">
              <a:avLst/>
            </a:prstGeom>
          </p:spPr>
        </p:pic>
        <p:sp>
          <p:nvSpPr>
            <p:cNvPr id="27" name="مربع نص 26">
              <a:extLst>
                <a:ext uri="{FF2B5EF4-FFF2-40B4-BE49-F238E27FC236}">
                  <a16:creationId xmlns:a16="http://schemas.microsoft.com/office/drawing/2014/main" id="{4BE2F52A-23A1-4333-A39D-781FA794F2FF}"/>
                </a:ext>
              </a:extLst>
            </p:cNvPr>
            <p:cNvSpPr txBox="1"/>
            <p:nvPr/>
          </p:nvSpPr>
          <p:spPr>
            <a:xfrm>
              <a:off x="5911141" y="1672386"/>
              <a:ext cx="4837748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600" dirty="0">
                  <a:solidFill>
                    <a:srgbClr val="1C75BC"/>
                  </a:solidFill>
                  <a:latin typeface="Alnaseeb" panose="00000500000000000000" pitchFamily="50" charset="-78"/>
                  <a:cs typeface="Alnaseeb" panose="00000500000000000000" pitchFamily="50" charset="-78"/>
                </a:rPr>
                <a:t>شبه المنحرف متطابق الساقين :</a:t>
              </a:r>
            </a:p>
          </p:txBody>
        </p:sp>
      </p:grp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771D3E05-8727-4922-BE63-B8E3372E72DE}"/>
              </a:ext>
            </a:extLst>
          </p:cNvPr>
          <p:cNvGrpSpPr/>
          <p:nvPr/>
        </p:nvGrpSpPr>
        <p:grpSpPr>
          <a:xfrm>
            <a:off x="2840735" y="505488"/>
            <a:ext cx="7674167" cy="707886"/>
            <a:chOff x="7356528" y="231961"/>
            <a:chExt cx="5505222" cy="707886"/>
          </a:xfrm>
        </p:grpSpPr>
        <p:pic>
          <p:nvPicPr>
            <p:cNvPr id="18" name="图片 19">
              <a:extLst>
                <a:ext uri="{FF2B5EF4-FFF2-40B4-BE49-F238E27FC236}">
                  <a16:creationId xmlns:a16="http://schemas.microsoft.com/office/drawing/2014/main" id="{3D1A78FC-B40A-4C08-A656-873D0555D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12322899" y="307231"/>
              <a:ext cx="538851" cy="557346"/>
            </a:xfrm>
            <a:prstGeom prst="rect">
              <a:avLst/>
            </a:prstGeom>
          </p:spPr>
        </p:pic>
        <p:sp>
          <p:nvSpPr>
            <p:cNvPr id="19" name="مربع نص 18">
              <a:extLst>
                <a:ext uri="{FF2B5EF4-FFF2-40B4-BE49-F238E27FC236}">
                  <a16:creationId xmlns:a16="http://schemas.microsoft.com/office/drawing/2014/main" id="{C05FC241-90F5-4145-86FC-5CF41BE16582}"/>
                </a:ext>
              </a:extLst>
            </p:cNvPr>
            <p:cNvSpPr txBox="1"/>
            <p:nvPr/>
          </p:nvSpPr>
          <p:spPr>
            <a:xfrm>
              <a:off x="7405500" y="231961"/>
              <a:ext cx="4945134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شبه المنحرف و شكل الطائرة الورقية </a:t>
              </a:r>
            </a:p>
          </p:txBody>
        </p:sp>
        <p:pic>
          <p:nvPicPr>
            <p:cNvPr id="21" name="图片 19">
              <a:extLst>
                <a:ext uri="{FF2B5EF4-FFF2-40B4-BE49-F238E27FC236}">
                  <a16:creationId xmlns:a16="http://schemas.microsoft.com/office/drawing/2014/main" id="{E7106AEE-AAA5-4613-B614-473CE41520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56528" y="307231"/>
              <a:ext cx="538851" cy="557346"/>
            </a:xfrm>
            <a:prstGeom prst="rect">
              <a:avLst/>
            </a:prstGeom>
          </p:spPr>
        </p:pic>
      </p:grpSp>
      <p:pic>
        <p:nvPicPr>
          <p:cNvPr id="5" name="صورة 4" descr="صورة تحتوي على نص, لقطة شاشة, الخط, خط&#10;&#10;تم إنشاء الوصف تلقائياً">
            <a:extLst>
              <a:ext uri="{FF2B5EF4-FFF2-40B4-BE49-F238E27FC236}">
                <a16:creationId xmlns:a16="http://schemas.microsoft.com/office/drawing/2014/main" id="{80617910-8DCF-4A42-903F-79B5E014C07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0" b="56104"/>
          <a:stretch/>
        </p:blipFill>
        <p:spPr>
          <a:xfrm>
            <a:off x="4054573" y="2965101"/>
            <a:ext cx="8324802" cy="1491232"/>
          </a:xfrm>
          <a:prstGeom prst="rect">
            <a:avLst/>
          </a:prstGeom>
        </p:spPr>
      </p:pic>
      <p:pic>
        <p:nvPicPr>
          <p:cNvPr id="22" name="صورة 21" descr="صورة تحتوي على نص, لقطة شاشة, الخط, خط&#10;&#10;تم إنشاء الوصف تلقائياً">
            <a:extLst>
              <a:ext uri="{FF2B5EF4-FFF2-40B4-BE49-F238E27FC236}">
                <a16:creationId xmlns:a16="http://schemas.microsoft.com/office/drawing/2014/main" id="{8E0400F2-96B9-4034-B2C3-837959740F9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15" t="3906" r="77996" b="52198"/>
          <a:stretch/>
        </p:blipFill>
        <p:spPr>
          <a:xfrm>
            <a:off x="861513" y="2786363"/>
            <a:ext cx="3232972" cy="18113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911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3325043-0368-433C-9EC5-90F714CA61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9606" y="-54924"/>
            <a:ext cx="1536032" cy="1636207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17DEA633-58F4-4554-9A2E-E6EA47AADE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5340"/>
            <a:ext cx="1723026" cy="1335680"/>
          </a:xfrm>
          <a:prstGeom prst="rect">
            <a:avLst/>
          </a:prstGeom>
        </p:spPr>
      </p:pic>
      <p:sp>
        <p:nvSpPr>
          <p:cNvPr id="23" name="MH_SubTitle_1">
            <a:extLst>
              <a:ext uri="{FF2B5EF4-FFF2-40B4-BE49-F238E27FC236}">
                <a16:creationId xmlns:a16="http://schemas.microsoft.com/office/drawing/2014/main" id="{0D1B4496-9F33-4B4D-9B22-F3F1CF1EADAF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1115161" y="2543069"/>
            <a:ext cx="11426304" cy="2927002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defRPr/>
            </a:pPr>
            <a:endParaRPr lang="ko-KR" altLang="en-US" sz="1972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7E056AEA-A571-4D2C-8760-7372A1E00087}"/>
              </a:ext>
            </a:extLst>
          </p:cNvPr>
          <p:cNvGrpSpPr/>
          <p:nvPr/>
        </p:nvGrpSpPr>
        <p:grpSpPr>
          <a:xfrm>
            <a:off x="6933799" y="1772553"/>
            <a:ext cx="5427525" cy="1192548"/>
            <a:chOff x="5911141" y="1349924"/>
            <a:chExt cx="5427525" cy="1192548"/>
          </a:xfrm>
        </p:grpSpPr>
        <p:sp>
          <p:nvSpPr>
            <p:cNvPr id="25" name="مخطط انسيابي: محطة طرفية 24">
              <a:extLst>
                <a:ext uri="{FF2B5EF4-FFF2-40B4-BE49-F238E27FC236}">
                  <a16:creationId xmlns:a16="http://schemas.microsoft.com/office/drawing/2014/main" id="{6C300F41-F349-4A51-A2A0-0E6597C30AC6}"/>
                </a:ext>
              </a:extLst>
            </p:cNvPr>
            <p:cNvSpPr/>
            <p:nvPr/>
          </p:nvSpPr>
          <p:spPr>
            <a:xfrm>
              <a:off x="6042251" y="1697320"/>
              <a:ext cx="4837748" cy="646331"/>
            </a:xfrm>
            <a:prstGeom prst="flowChartTerminator">
              <a:avLst/>
            </a:prstGeom>
            <a:solidFill>
              <a:srgbClr val="FCFD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26" name="صورة 25" descr="صورة تحتوي على المصباح الكهربائي, لمبة مصباح متوهج, ضوء&#10;&#10;تم إنشاء الوصف تلقائياً">
              <a:extLst>
                <a:ext uri="{FF2B5EF4-FFF2-40B4-BE49-F238E27FC236}">
                  <a16:creationId xmlns:a16="http://schemas.microsoft.com/office/drawing/2014/main" id="{44C1587F-2A79-44AC-B253-BA7B4D5E2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59112" y="1349924"/>
              <a:ext cx="1179554" cy="1192548"/>
            </a:xfrm>
            <a:prstGeom prst="rect">
              <a:avLst/>
            </a:prstGeom>
          </p:spPr>
        </p:pic>
        <p:sp>
          <p:nvSpPr>
            <p:cNvPr id="27" name="مربع نص 26">
              <a:extLst>
                <a:ext uri="{FF2B5EF4-FFF2-40B4-BE49-F238E27FC236}">
                  <a16:creationId xmlns:a16="http://schemas.microsoft.com/office/drawing/2014/main" id="{4BE2F52A-23A1-4333-A39D-781FA794F2FF}"/>
                </a:ext>
              </a:extLst>
            </p:cNvPr>
            <p:cNvSpPr txBox="1"/>
            <p:nvPr/>
          </p:nvSpPr>
          <p:spPr>
            <a:xfrm>
              <a:off x="5911141" y="1672386"/>
              <a:ext cx="4837748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600" dirty="0">
                  <a:solidFill>
                    <a:srgbClr val="1C75BC"/>
                  </a:solidFill>
                  <a:latin typeface="Alnaseeb" panose="00000500000000000000" pitchFamily="50" charset="-78"/>
                  <a:cs typeface="Alnaseeb" panose="00000500000000000000" pitchFamily="50" charset="-78"/>
                </a:rPr>
                <a:t>شبه المنحرف متطابق الساقين :</a:t>
              </a:r>
            </a:p>
          </p:txBody>
        </p:sp>
      </p:grp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771D3E05-8727-4922-BE63-B8E3372E72DE}"/>
              </a:ext>
            </a:extLst>
          </p:cNvPr>
          <p:cNvGrpSpPr/>
          <p:nvPr/>
        </p:nvGrpSpPr>
        <p:grpSpPr>
          <a:xfrm>
            <a:off x="2840735" y="505488"/>
            <a:ext cx="7674167" cy="707886"/>
            <a:chOff x="7356528" y="231961"/>
            <a:chExt cx="5505222" cy="707886"/>
          </a:xfrm>
        </p:grpSpPr>
        <p:pic>
          <p:nvPicPr>
            <p:cNvPr id="18" name="图片 19">
              <a:extLst>
                <a:ext uri="{FF2B5EF4-FFF2-40B4-BE49-F238E27FC236}">
                  <a16:creationId xmlns:a16="http://schemas.microsoft.com/office/drawing/2014/main" id="{3D1A78FC-B40A-4C08-A656-873D0555D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12322899" y="307231"/>
              <a:ext cx="538851" cy="557346"/>
            </a:xfrm>
            <a:prstGeom prst="rect">
              <a:avLst/>
            </a:prstGeom>
          </p:spPr>
        </p:pic>
        <p:sp>
          <p:nvSpPr>
            <p:cNvPr id="19" name="مربع نص 18">
              <a:extLst>
                <a:ext uri="{FF2B5EF4-FFF2-40B4-BE49-F238E27FC236}">
                  <a16:creationId xmlns:a16="http://schemas.microsoft.com/office/drawing/2014/main" id="{C05FC241-90F5-4145-86FC-5CF41BE16582}"/>
                </a:ext>
              </a:extLst>
            </p:cNvPr>
            <p:cNvSpPr txBox="1"/>
            <p:nvPr/>
          </p:nvSpPr>
          <p:spPr>
            <a:xfrm>
              <a:off x="7405500" y="231961"/>
              <a:ext cx="4945134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شبه المنحرف و شكل الطائرة الورقية </a:t>
              </a:r>
            </a:p>
          </p:txBody>
        </p:sp>
        <p:pic>
          <p:nvPicPr>
            <p:cNvPr id="21" name="图片 19">
              <a:extLst>
                <a:ext uri="{FF2B5EF4-FFF2-40B4-BE49-F238E27FC236}">
                  <a16:creationId xmlns:a16="http://schemas.microsoft.com/office/drawing/2014/main" id="{E7106AEE-AAA5-4613-B614-473CE41520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56528" y="307231"/>
              <a:ext cx="538851" cy="557346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نص, لقطة شاشة, الخط, خط&#10;&#10;تم إنشاء الوصف تلقائياً">
            <a:extLst>
              <a:ext uri="{FF2B5EF4-FFF2-40B4-BE49-F238E27FC236}">
                <a16:creationId xmlns:a16="http://schemas.microsoft.com/office/drawing/2014/main" id="{DBF66503-741A-498D-80DA-BB7E87276DB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0" t="53035" r="1655" b="3069"/>
          <a:stretch/>
        </p:blipFill>
        <p:spPr>
          <a:xfrm>
            <a:off x="3242839" y="3059487"/>
            <a:ext cx="8997638" cy="1625473"/>
          </a:xfrm>
          <a:prstGeom prst="rect">
            <a:avLst/>
          </a:prstGeom>
        </p:spPr>
      </p:pic>
      <p:pic>
        <p:nvPicPr>
          <p:cNvPr id="16" name="صورة 15" descr="صورة تحتوي على نص, لقطة شاشة, الخط, خط&#10;&#10;تم إنشاء الوصف تلقائياً">
            <a:extLst>
              <a:ext uri="{FF2B5EF4-FFF2-40B4-BE49-F238E27FC236}">
                <a16:creationId xmlns:a16="http://schemas.microsoft.com/office/drawing/2014/main" id="{00354276-2833-4144-A766-F7CFED2906B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94" t="53815" r="79649" b="2289"/>
          <a:stretch/>
        </p:blipFill>
        <p:spPr>
          <a:xfrm>
            <a:off x="861513" y="3514644"/>
            <a:ext cx="3260897" cy="18474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985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3325043-0368-433C-9EC5-90F714CA61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9606" y="-54924"/>
            <a:ext cx="1536032" cy="1636207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17DEA633-58F4-4554-9A2E-E6EA47AADE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5340"/>
            <a:ext cx="1723026" cy="1335680"/>
          </a:xfrm>
          <a:prstGeom prst="rect">
            <a:avLst/>
          </a:prstGeom>
        </p:spPr>
      </p:pic>
      <p:sp>
        <p:nvSpPr>
          <p:cNvPr id="23" name="MH_SubTitle_1">
            <a:extLst>
              <a:ext uri="{FF2B5EF4-FFF2-40B4-BE49-F238E27FC236}">
                <a16:creationId xmlns:a16="http://schemas.microsoft.com/office/drawing/2014/main" id="{0D1B4496-9F33-4B4D-9B22-F3F1CF1EADAF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1115161" y="2543069"/>
            <a:ext cx="11426304" cy="2927002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defRPr/>
            </a:pPr>
            <a:endParaRPr lang="ko-KR" altLang="en-US" sz="1972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7E056AEA-A571-4D2C-8760-7372A1E00087}"/>
              </a:ext>
            </a:extLst>
          </p:cNvPr>
          <p:cNvGrpSpPr/>
          <p:nvPr/>
        </p:nvGrpSpPr>
        <p:grpSpPr>
          <a:xfrm>
            <a:off x="6933799" y="1772553"/>
            <a:ext cx="5427525" cy="1192548"/>
            <a:chOff x="5911141" y="1349924"/>
            <a:chExt cx="5427525" cy="1192548"/>
          </a:xfrm>
        </p:grpSpPr>
        <p:sp>
          <p:nvSpPr>
            <p:cNvPr id="25" name="مخطط انسيابي: محطة طرفية 24">
              <a:extLst>
                <a:ext uri="{FF2B5EF4-FFF2-40B4-BE49-F238E27FC236}">
                  <a16:creationId xmlns:a16="http://schemas.microsoft.com/office/drawing/2014/main" id="{6C300F41-F349-4A51-A2A0-0E6597C30AC6}"/>
                </a:ext>
              </a:extLst>
            </p:cNvPr>
            <p:cNvSpPr/>
            <p:nvPr/>
          </p:nvSpPr>
          <p:spPr>
            <a:xfrm>
              <a:off x="6042251" y="1697320"/>
              <a:ext cx="4837748" cy="646331"/>
            </a:xfrm>
            <a:prstGeom prst="flowChartTerminator">
              <a:avLst/>
            </a:prstGeom>
            <a:solidFill>
              <a:srgbClr val="FCFD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26" name="صورة 25" descr="صورة تحتوي على المصباح الكهربائي, لمبة مصباح متوهج, ضوء&#10;&#10;تم إنشاء الوصف تلقائياً">
              <a:extLst>
                <a:ext uri="{FF2B5EF4-FFF2-40B4-BE49-F238E27FC236}">
                  <a16:creationId xmlns:a16="http://schemas.microsoft.com/office/drawing/2014/main" id="{44C1587F-2A79-44AC-B253-BA7B4D5E2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59112" y="1349924"/>
              <a:ext cx="1179554" cy="1192548"/>
            </a:xfrm>
            <a:prstGeom prst="rect">
              <a:avLst/>
            </a:prstGeom>
          </p:spPr>
        </p:pic>
        <p:sp>
          <p:nvSpPr>
            <p:cNvPr id="27" name="مربع نص 26">
              <a:extLst>
                <a:ext uri="{FF2B5EF4-FFF2-40B4-BE49-F238E27FC236}">
                  <a16:creationId xmlns:a16="http://schemas.microsoft.com/office/drawing/2014/main" id="{4BE2F52A-23A1-4333-A39D-781FA794F2FF}"/>
                </a:ext>
              </a:extLst>
            </p:cNvPr>
            <p:cNvSpPr txBox="1"/>
            <p:nvPr/>
          </p:nvSpPr>
          <p:spPr>
            <a:xfrm>
              <a:off x="5911141" y="1672386"/>
              <a:ext cx="4837748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600" dirty="0">
                  <a:solidFill>
                    <a:srgbClr val="1C75BC"/>
                  </a:solidFill>
                  <a:latin typeface="Alnaseeb" panose="00000500000000000000" pitchFamily="50" charset="-78"/>
                  <a:cs typeface="Alnaseeb" panose="00000500000000000000" pitchFamily="50" charset="-78"/>
                </a:rPr>
                <a:t>شبه المنحرف متطابق الساقين :</a:t>
              </a:r>
            </a:p>
          </p:txBody>
        </p:sp>
      </p:grp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771D3E05-8727-4922-BE63-B8E3372E72DE}"/>
              </a:ext>
            </a:extLst>
          </p:cNvPr>
          <p:cNvGrpSpPr/>
          <p:nvPr/>
        </p:nvGrpSpPr>
        <p:grpSpPr>
          <a:xfrm>
            <a:off x="2840735" y="505488"/>
            <a:ext cx="7674167" cy="707886"/>
            <a:chOff x="7356528" y="231961"/>
            <a:chExt cx="5505222" cy="707886"/>
          </a:xfrm>
        </p:grpSpPr>
        <p:pic>
          <p:nvPicPr>
            <p:cNvPr id="18" name="图片 19">
              <a:extLst>
                <a:ext uri="{FF2B5EF4-FFF2-40B4-BE49-F238E27FC236}">
                  <a16:creationId xmlns:a16="http://schemas.microsoft.com/office/drawing/2014/main" id="{3D1A78FC-B40A-4C08-A656-873D0555D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12322899" y="307231"/>
              <a:ext cx="538851" cy="557346"/>
            </a:xfrm>
            <a:prstGeom prst="rect">
              <a:avLst/>
            </a:prstGeom>
          </p:spPr>
        </p:pic>
        <p:sp>
          <p:nvSpPr>
            <p:cNvPr id="19" name="مربع نص 18">
              <a:extLst>
                <a:ext uri="{FF2B5EF4-FFF2-40B4-BE49-F238E27FC236}">
                  <a16:creationId xmlns:a16="http://schemas.microsoft.com/office/drawing/2014/main" id="{C05FC241-90F5-4145-86FC-5CF41BE16582}"/>
                </a:ext>
              </a:extLst>
            </p:cNvPr>
            <p:cNvSpPr txBox="1"/>
            <p:nvPr/>
          </p:nvSpPr>
          <p:spPr>
            <a:xfrm>
              <a:off x="7405500" y="231961"/>
              <a:ext cx="4945134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4000" dirty="0">
                  <a:solidFill>
                    <a:srgbClr val="1C75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شبه المنحرف و شكل الطائرة الورقية </a:t>
              </a:r>
            </a:p>
          </p:txBody>
        </p:sp>
        <p:pic>
          <p:nvPicPr>
            <p:cNvPr id="21" name="图片 19">
              <a:extLst>
                <a:ext uri="{FF2B5EF4-FFF2-40B4-BE49-F238E27FC236}">
                  <a16:creationId xmlns:a16="http://schemas.microsoft.com/office/drawing/2014/main" id="{E7106AEE-AAA5-4613-B614-473CE41520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56528" y="307231"/>
              <a:ext cx="538851" cy="557346"/>
            </a:xfrm>
            <a:prstGeom prst="rect">
              <a:avLst/>
            </a:prstGeom>
          </p:spPr>
        </p:pic>
      </p:grpSp>
      <p:pic>
        <p:nvPicPr>
          <p:cNvPr id="4" name="صورة 3" descr="صورة تحتوي على لقطة شاشة, نص, الخط, خط&#10;&#10;تم إنشاء الوصف تلقائياً">
            <a:extLst>
              <a:ext uri="{FF2B5EF4-FFF2-40B4-BE49-F238E27FC236}">
                <a16:creationId xmlns:a16="http://schemas.microsoft.com/office/drawing/2014/main" id="{93B46998-526C-4D5D-9055-E6E76EB79C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605" y="3021271"/>
            <a:ext cx="10988872" cy="20995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871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6"/>
  <p:tag name="MH_CATEGORY" val="#BingLLB#"/>
  <p:tag name="MH_LAYOUT" val="SubTitle"/>
  <p:tag name="MH" val="20170706155207"/>
  <p:tag name="MH_LIBRARY" val="GRAPHIC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6"/>
  <p:tag name="MH_CATEGORY" val="#BingLLB#"/>
  <p:tag name="MH_LAYOUT" val="SubTitle"/>
  <p:tag name="MH" val="20170706155207"/>
  <p:tag name="MH_LIBRARY" val="GRAPHIC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SubTitle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6"/>
  <p:tag name="MH_CATEGORY" val="#BingLLB#"/>
  <p:tag name="MH_LAYOUT" val="SubTitle"/>
  <p:tag name="MH" val="20170706155207"/>
  <p:tag name="MH_LIBRARY" val="GRAPHIC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SubTitle"/>
  <p:tag name="MH_OR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YinZJG#"/>
  <p:tag name="MH_LAYOUT" val="TitleSubTitle"/>
  <p:tag name="MH" val="20170706154832"/>
  <p:tag name="MH_LIBRARY" val="GRAPHIC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Other"/>
  <p:tag name="MH_ORDER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YinZJG#"/>
  <p:tag name="MH_LAYOUT" val="TitleSubTitle"/>
  <p:tag name="MH" val="20170706154832"/>
  <p:tag name="MH_LIBRARY" val="GRAPHIC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Other"/>
  <p:tag name="MH_ORDER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6"/>
  <p:tag name="MH_CATEGORY" val="#BingLLB#"/>
  <p:tag name="MH_LAYOUT" val="SubTitle"/>
  <p:tag name="MH" val="20170706155359"/>
  <p:tag name="MH_LIBRARY" val="GRAPHIC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Other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SubTitle"/>
  <p:tag name="MH_ORDER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YinZJG#"/>
  <p:tag name="MH_LAYOUT" val="TitleSubTitle"/>
  <p:tag name="MH" val="20170706154832"/>
  <p:tag name="MH_LIBRARY" val="GRAPHIC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Other"/>
  <p:tag name="MH_ORDER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YinZJG#"/>
  <p:tag name="MH_LAYOUT" val="TitleSubTitle"/>
  <p:tag name="MH" val="20170706154832"/>
  <p:tag name="MH_LIBRARY" val="GRAPHIC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Other"/>
  <p:tag name="MH_ORDER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YinZJG#"/>
  <p:tag name="MH_LAYOUT" val="TitleSubTitle"/>
  <p:tag name="MH" val="20170706154832"/>
  <p:tag name="MH_LIBRARY" val="GRAPHIC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Other"/>
  <p:tag name="MH_ORDER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YinZJG#"/>
  <p:tag name="MH_LAYOUT" val="TitleSubTitle"/>
  <p:tag name="MH" val="20170706154832"/>
  <p:tag name="MH_LIBRARY" val="GRAPHIC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Other"/>
  <p:tag name="MH_ORDER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6"/>
  <p:tag name="MH_CATEGORY" val="#BingLLB#"/>
  <p:tag name="MH_LAYOUT" val="SubTitle"/>
  <p:tag name="MH" val="20170706155359"/>
  <p:tag name="MH_LIBRARY" val="GRAPHIC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Other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Other"/>
  <p:tag name="MH_ORDER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6"/>
  <p:tag name="MH_CATEGORY" val="#BingLLB#"/>
  <p:tag name="MH_LAYOUT" val="SubTitle"/>
  <p:tag name="MH" val="20170706155207"/>
  <p:tag name="MH_LIBRARY" val="GRAPHIC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SubTitle"/>
  <p:tag name="MH_ORDER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6"/>
  <p:tag name="MH_CATEGORY" val="#BingLLB#"/>
  <p:tag name="MH_LAYOUT" val="SubTitle"/>
  <p:tag name="MH" val="20170706155207"/>
  <p:tag name="MH_LIBRARY" val="GRAPHIC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SubTitle"/>
  <p:tag name="MH_ORDER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YinZJG#"/>
  <p:tag name="MH_LAYOUT" val="TitleSubTitle"/>
  <p:tag name="MH" val="20170706154832"/>
  <p:tag name="MH_LIBRARY" val="GRAPHIC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Other"/>
  <p:tag name="MH_ORDER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6"/>
  <p:tag name="MH_CATEGORY" val="#BingLLB#"/>
  <p:tag name="MH_LAYOUT" val="SubTitle"/>
  <p:tag name="MH" val="20170706155359"/>
  <p:tag name="MH_LIBRARY" val="GRAPHIC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Other"/>
  <p:tag name="MH_ORDER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6"/>
  <p:tag name="MH_CATEGORY" val="#BingLLB#"/>
  <p:tag name="MH_LAYOUT" val="SubTitle"/>
  <p:tag name="MH" val="20170706155207"/>
  <p:tag name="MH_LIBRARY" val="GRAPHIC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SubTitle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6"/>
  <p:tag name="MH_CATEGORY" val="#BingLLB#"/>
  <p:tag name="MH_LAYOUT" val="SubTitle"/>
  <p:tag name="MH" val="20170706155207"/>
  <p:tag name="MH_LIBRARY" val="GRAPHIC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6"/>
  <p:tag name="MH_CATEGORY" val="#BingLLB#"/>
  <p:tag name="MH_LAYOUT" val="SubTitle"/>
  <p:tag name="MH" val="20170706155207"/>
  <p:tag name="MH_LIBRARY" val="GRAPHIC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SubTitle"/>
  <p:tag name="MH_ORDER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6"/>
  <p:tag name="MH_CATEGORY" val="#BingLLB#"/>
  <p:tag name="MH_LAYOUT" val="SubTitle"/>
  <p:tag name="MH" val="20170706155207"/>
  <p:tag name="MH_LIBRARY" val="GRAPHIC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SubTitle"/>
  <p:tag name="MH_ORDER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6"/>
  <p:tag name="MH_CATEGORY" val="#BingLLB#"/>
  <p:tag name="MH_LAYOUT" val="SubTitle"/>
  <p:tag name="MH" val="20170706155207"/>
  <p:tag name="MH_LIBRARY" val="GRAPHIC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SubTitle"/>
  <p:tag name="MH_ORDER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YinZJG#"/>
  <p:tag name="MH_LAYOUT" val="TitleSubTitle"/>
  <p:tag name="MH" val="20170706154832"/>
  <p:tag name="MH_LIBRARY" val="GRAPHIC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Other"/>
  <p:tag name="MH_ORDER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YinZJG#"/>
  <p:tag name="MH_LAYOUT" val="TitleSubTitle"/>
  <p:tag name="MH" val="20170706154832"/>
  <p:tag name="MH_LIBRARY" val="GRAPHIC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Other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SubTitle"/>
  <p:tag name="MH_ORDER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6"/>
  <p:tag name="MH_CATEGORY" val="#BingLLB#"/>
  <p:tag name="MH_LAYOUT" val="SubTitle"/>
  <p:tag name="MH" val="20170706155359"/>
  <p:tag name="MH_LIBRARY" val="GRAPHIC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Other"/>
  <p:tag name="MH_ORDER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6"/>
  <p:tag name="MH_CATEGORY" val="#BingLLB#"/>
  <p:tag name="MH_LAYOUT" val="SubTitle"/>
  <p:tag name="MH" val="20170706155359"/>
  <p:tag name="MH_LIBRARY" val="GRAPHIC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Other"/>
  <p:tag name="MH_ORDER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YinZJG#"/>
  <p:tag name="MH_LAYOUT" val="TitleSubTitle"/>
  <p:tag name="MH" val="20170706154832"/>
  <p:tag name="MH_LIBRARY" val="GRAPHIC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YinZJG#"/>
  <p:tag name="MH_LAYOUT" val="TitleSubTitle"/>
  <p:tag name="MH" val="20170706154832"/>
  <p:tag name="MH_LIBRARY" val="GRAPHIC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YinZJG#"/>
  <p:tag name="MH_LAYOUT" val="TitleSubTitle"/>
  <p:tag name="MH" val="20170706154832"/>
  <p:tag name="MH_LIBRARY" val="GRAPHIC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YinZJG#"/>
  <p:tag name="MH_LAYOUT" val="TitleSubTitle"/>
  <p:tag name="MH" val="20170706154832"/>
  <p:tag name="MH_LIBRARY" val="GRAPHIC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YinZJG#"/>
  <p:tag name="MH_LAYOUT" val="TitleSubTitle"/>
  <p:tag name="MH" val="20170706154832"/>
  <p:tag name="MH_LIBRARY" val="GRAPHIC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YinZJG#"/>
  <p:tag name="MH_LAYOUT" val="TitleSubTitle"/>
  <p:tag name="MH" val="20170706154832"/>
  <p:tag name="MH_LIBRARY" val="GRAPHIC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6"/>
  <p:tag name="MH_CATEGORY" val="#BingLLB#"/>
  <p:tag name="MH_LAYOUT" val="SubTitle"/>
  <p:tag name="MH" val="20170706155207"/>
  <p:tag name="MH_LIBRARY" val="GRAPHIC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YinZJG#"/>
  <p:tag name="MH_LAYOUT" val="TitleSubTitle"/>
  <p:tag name="MH" val="20170706154832"/>
  <p:tag name="MH_LIBRARY" val="GRAPHIC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SubTitle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6"/>
  <p:tag name="MH_CATEGORY" val="#BingLLB#"/>
  <p:tag name="MH_LAYOUT" val="SubTitle"/>
  <p:tag name="MH" val="20170706155207"/>
  <p:tag name="MH_LIBRARY" val="GRAPHIC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包图主题2">
  <a:themeElements>
    <a:clrScheme name="نسق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نسق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3063</TotalTime>
  <Words>411</Words>
  <Application>Microsoft Office PowerPoint</Application>
  <PresentationFormat>مخصص</PresentationFormat>
  <Paragraphs>122</Paragraphs>
  <Slides>37</Slides>
  <Notes>37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37</vt:i4>
      </vt:variant>
    </vt:vector>
  </HeadingPairs>
  <TitlesOfParts>
    <vt:vector size="46" baseType="lpstr">
      <vt:lpstr>等线 Light</vt:lpstr>
      <vt:lpstr>等线</vt:lpstr>
      <vt:lpstr>Alnaseeb</vt:lpstr>
      <vt:lpstr>Calibri Light</vt:lpstr>
      <vt:lpstr>Calibri</vt:lpstr>
      <vt:lpstr>汉仪趣黑W</vt:lpstr>
      <vt:lpstr>Arial</vt:lpstr>
      <vt:lpstr>(A) Arslan Wessam A</vt:lpstr>
      <vt:lpstr>包图主题2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逆流的小鱼</dc:creator>
  <cp:lastModifiedBy>سجى النهدي</cp:lastModifiedBy>
  <cp:revision>40</cp:revision>
  <dcterms:created xsi:type="dcterms:W3CDTF">2017-07-06T07:15:00Z</dcterms:created>
  <dcterms:modified xsi:type="dcterms:W3CDTF">2024-02-03T23:00:04Z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2052-10.1.0.7698</vt:lpwstr>
  </property>
</Properties>
</file>