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70" r:id="rId4"/>
    <p:sldId id="258" r:id="rId5"/>
    <p:sldId id="271" r:id="rId6"/>
    <p:sldId id="272" r:id="rId7"/>
    <p:sldId id="259" r:id="rId8"/>
    <p:sldId id="273" r:id="rId9"/>
    <p:sldId id="260" r:id="rId10"/>
    <p:sldId id="261" r:id="rId11"/>
    <p:sldId id="262" r:id="rId12"/>
    <p:sldId id="263" r:id="rId13"/>
    <p:sldId id="274" r:id="rId14"/>
    <p:sldId id="269" r:id="rId15"/>
    <p:sldId id="264" r:id="rId16"/>
    <p:sldId id="265" r:id="rId17"/>
  </p:sldIdLst>
  <p:sldSz cx="18288000" cy="10287000"/>
  <p:notesSz cx="6858000" cy="9144000"/>
  <p:embeddedFontLst>
    <p:embeddedFont>
      <p:font typeface="Cambria Math" panose="02040503050406030204" pitchFamily="18" charset="0"/>
      <p:regular r:id="rId18"/>
    </p:embeddedFont>
    <p:embeddedFont>
      <p:font typeface="Canva Sans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12852B7A-3CB5-473C-9AA0-816AED326F83}"/>
    <pc:docChg chg="custSel modSld">
      <pc:chgData name="nourah Alaklabi" userId="b439187ee2954565" providerId="LiveId" clId="{12852B7A-3CB5-473C-9AA0-816AED326F83}" dt="2024-03-04T14:26:08.257" v="21" actId="3626"/>
      <pc:docMkLst>
        <pc:docMk/>
      </pc:docMkLst>
      <pc:sldChg chg="delSp mod">
        <pc:chgData name="nourah Alaklabi" userId="b439187ee2954565" providerId="LiveId" clId="{12852B7A-3CB5-473C-9AA0-816AED326F83}" dt="2024-03-04T14:24:50.971" v="2" actId="21"/>
        <pc:sldMkLst>
          <pc:docMk/>
          <pc:sldMk cId="0" sldId="256"/>
        </pc:sldMkLst>
        <pc:spChg chg="del">
          <ac:chgData name="nourah Alaklabi" userId="b439187ee2954565" providerId="LiveId" clId="{12852B7A-3CB5-473C-9AA0-816AED326F83}" dt="2024-03-04T14:24:48.019" v="1" actId="21"/>
          <ac:spMkLst>
            <pc:docMk/>
            <pc:sldMk cId="0" sldId="256"/>
            <ac:spMk id="22" creationId="{02321FD6-B947-7508-4F3A-67708CDC4321}"/>
          </ac:spMkLst>
        </pc:spChg>
        <pc:picChg chg="del">
          <ac:chgData name="nourah Alaklabi" userId="b439187ee2954565" providerId="LiveId" clId="{12852B7A-3CB5-473C-9AA0-816AED326F83}" dt="2024-03-04T14:24:50.971" v="2" actId="21"/>
          <ac:picMkLst>
            <pc:docMk/>
            <pc:sldMk cId="0" sldId="256"/>
            <ac:picMk id="26" creationId="{9097FE81-36ED-EB99-BEC0-52DD0F0FD8CA}"/>
          </ac:picMkLst>
        </pc:picChg>
      </pc:sldChg>
      <pc:sldChg chg="delSp mod">
        <pc:chgData name="nourah Alaklabi" userId="b439187ee2954565" providerId="LiveId" clId="{12852B7A-3CB5-473C-9AA0-816AED326F83}" dt="2024-03-04T14:23:45.159" v="0" actId="21"/>
        <pc:sldMkLst>
          <pc:docMk/>
          <pc:sldMk cId="0" sldId="257"/>
        </pc:sldMkLst>
        <pc:picChg chg="del">
          <ac:chgData name="nourah Alaklabi" userId="b439187ee2954565" providerId="LiveId" clId="{12852B7A-3CB5-473C-9AA0-816AED326F83}" dt="2024-03-04T14:23:45.159" v="0" actId="21"/>
          <ac:picMkLst>
            <pc:docMk/>
            <pc:sldMk cId="0" sldId="257"/>
            <ac:picMk id="13" creationId="{CA8073BD-DC7D-2513-B67E-E68E570CD91D}"/>
          </ac:picMkLst>
        </pc:picChg>
      </pc:sldChg>
      <pc:sldChg chg="delSp mod">
        <pc:chgData name="nourah Alaklabi" userId="b439187ee2954565" providerId="LiveId" clId="{12852B7A-3CB5-473C-9AA0-816AED326F83}" dt="2024-03-04T14:25:05.443" v="6" actId="21"/>
        <pc:sldMkLst>
          <pc:docMk/>
          <pc:sldMk cId="0" sldId="258"/>
        </pc:sldMkLst>
        <pc:picChg chg="del">
          <ac:chgData name="nourah Alaklabi" userId="b439187ee2954565" providerId="LiveId" clId="{12852B7A-3CB5-473C-9AA0-816AED326F83}" dt="2024-03-04T14:24:59.689" v="4" actId="21"/>
          <ac:picMkLst>
            <pc:docMk/>
            <pc:sldMk cId="0" sldId="258"/>
            <ac:picMk id="25" creationId="{C58133F9-FE69-89D7-137B-83592768B765}"/>
          </ac:picMkLst>
        </pc:picChg>
        <pc:picChg chg="del">
          <ac:chgData name="nourah Alaklabi" userId="b439187ee2954565" providerId="LiveId" clId="{12852B7A-3CB5-473C-9AA0-816AED326F83}" dt="2024-03-04T14:25:02.996" v="5" actId="21"/>
          <ac:picMkLst>
            <pc:docMk/>
            <pc:sldMk cId="0" sldId="258"/>
            <ac:picMk id="27" creationId="{436761F4-5C4F-B29B-C8D5-8B7A2C1DF2EC}"/>
          </ac:picMkLst>
        </pc:picChg>
        <pc:picChg chg="del">
          <ac:chgData name="nourah Alaklabi" userId="b439187ee2954565" providerId="LiveId" clId="{12852B7A-3CB5-473C-9AA0-816AED326F83}" dt="2024-03-04T14:25:05.443" v="6" actId="21"/>
          <ac:picMkLst>
            <pc:docMk/>
            <pc:sldMk cId="0" sldId="258"/>
            <ac:picMk id="29" creationId="{BF744399-7C0C-6A25-A7E4-604C5434D08E}"/>
          </ac:picMkLst>
        </pc:picChg>
      </pc:sldChg>
      <pc:sldChg chg="delSp mod">
        <pc:chgData name="nourah Alaklabi" userId="b439187ee2954565" providerId="LiveId" clId="{12852B7A-3CB5-473C-9AA0-816AED326F83}" dt="2024-03-04T14:25:29.684" v="11" actId="21"/>
        <pc:sldMkLst>
          <pc:docMk/>
          <pc:sldMk cId="0" sldId="259"/>
        </pc:sldMkLst>
        <pc:picChg chg="del">
          <ac:chgData name="nourah Alaklabi" userId="b439187ee2954565" providerId="LiveId" clId="{12852B7A-3CB5-473C-9AA0-816AED326F83}" dt="2024-03-04T14:25:29.684" v="11" actId="21"/>
          <ac:picMkLst>
            <pc:docMk/>
            <pc:sldMk cId="0" sldId="259"/>
            <ac:picMk id="12" creationId="{9880B9F7-B517-10D0-A81B-705DE88CC01D}"/>
          </ac:picMkLst>
        </pc:picChg>
        <pc:picChg chg="del">
          <ac:chgData name="nourah Alaklabi" userId="b439187ee2954565" providerId="LiveId" clId="{12852B7A-3CB5-473C-9AA0-816AED326F83}" dt="2024-03-04T14:25:24.161" v="9" actId="21"/>
          <ac:picMkLst>
            <pc:docMk/>
            <pc:sldMk cId="0" sldId="259"/>
            <ac:picMk id="17" creationId="{D3C13CA8-1805-1C42-19B4-4A3FF8541F1E}"/>
          </ac:picMkLst>
        </pc:picChg>
        <pc:picChg chg="del">
          <ac:chgData name="nourah Alaklabi" userId="b439187ee2954565" providerId="LiveId" clId="{12852B7A-3CB5-473C-9AA0-816AED326F83}" dt="2024-03-04T14:25:26.911" v="10" actId="21"/>
          <ac:picMkLst>
            <pc:docMk/>
            <pc:sldMk cId="0" sldId="259"/>
            <ac:picMk id="19" creationId="{7A29D091-D981-7443-4EDE-D2DA234F5B67}"/>
          </ac:picMkLst>
        </pc:picChg>
      </pc:sldChg>
      <pc:sldChg chg="delSp mod">
        <pc:chgData name="nourah Alaklabi" userId="b439187ee2954565" providerId="LiveId" clId="{12852B7A-3CB5-473C-9AA0-816AED326F83}" dt="2024-03-04T14:25:38.587" v="14" actId="21"/>
        <pc:sldMkLst>
          <pc:docMk/>
          <pc:sldMk cId="0" sldId="260"/>
        </pc:sldMkLst>
        <pc:picChg chg="del">
          <ac:chgData name="nourah Alaklabi" userId="b439187ee2954565" providerId="LiveId" clId="{12852B7A-3CB5-473C-9AA0-816AED326F83}" dt="2024-03-04T14:25:36.030" v="13" actId="21"/>
          <ac:picMkLst>
            <pc:docMk/>
            <pc:sldMk cId="0" sldId="260"/>
            <ac:picMk id="7" creationId="{A0A23A9A-996C-410B-500C-C71221643ADA}"/>
          </ac:picMkLst>
        </pc:picChg>
        <pc:picChg chg="del">
          <ac:chgData name="nourah Alaklabi" userId="b439187ee2954565" providerId="LiveId" clId="{12852B7A-3CB5-473C-9AA0-816AED326F83}" dt="2024-03-04T14:25:33.705" v="12" actId="21"/>
          <ac:picMkLst>
            <pc:docMk/>
            <pc:sldMk cId="0" sldId="260"/>
            <ac:picMk id="12" creationId="{596BA607-C9EA-351E-F6AC-B34782F34D8E}"/>
          </ac:picMkLst>
        </pc:picChg>
        <pc:picChg chg="del">
          <ac:chgData name="nourah Alaklabi" userId="b439187ee2954565" providerId="LiveId" clId="{12852B7A-3CB5-473C-9AA0-816AED326F83}" dt="2024-03-04T14:25:38.587" v="14" actId="21"/>
          <ac:picMkLst>
            <pc:docMk/>
            <pc:sldMk cId="0" sldId="260"/>
            <ac:picMk id="14" creationId="{5CFFBDAE-8CAB-828C-9E45-DFE906E12A4B}"/>
          </ac:picMkLst>
        </pc:picChg>
      </pc:sldChg>
      <pc:sldChg chg="delSp mod">
        <pc:chgData name="nourah Alaklabi" userId="b439187ee2954565" providerId="LiveId" clId="{12852B7A-3CB5-473C-9AA0-816AED326F83}" dt="2024-03-04T14:25:41.910" v="15" actId="21"/>
        <pc:sldMkLst>
          <pc:docMk/>
          <pc:sldMk cId="0" sldId="261"/>
        </pc:sldMkLst>
        <pc:picChg chg="del">
          <ac:chgData name="nourah Alaklabi" userId="b439187ee2954565" providerId="LiveId" clId="{12852B7A-3CB5-473C-9AA0-816AED326F83}" dt="2024-03-04T14:25:41.910" v="15" actId="21"/>
          <ac:picMkLst>
            <pc:docMk/>
            <pc:sldMk cId="0" sldId="261"/>
            <ac:picMk id="11" creationId="{43285300-E4C1-D9C2-EF94-01E14A01359A}"/>
          </ac:picMkLst>
        </pc:picChg>
      </pc:sldChg>
      <pc:sldChg chg="delSp mod">
        <pc:chgData name="nourah Alaklabi" userId="b439187ee2954565" providerId="LiveId" clId="{12852B7A-3CB5-473C-9AA0-816AED326F83}" dt="2024-03-04T14:25:53.873" v="18" actId="21"/>
        <pc:sldMkLst>
          <pc:docMk/>
          <pc:sldMk cId="0" sldId="262"/>
        </pc:sldMkLst>
        <pc:picChg chg="del">
          <ac:chgData name="nourah Alaklabi" userId="b439187ee2954565" providerId="LiveId" clId="{12852B7A-3CB5-473C-9AA0-816AED326F83}" dt="2024-03-04T14:25:51.633" v="17" actId="21"/>
          <ac:picMkLst>
            <pc:docMk/>
            <pc:sldMk cId="0" sldId="262"/>
            <ac:picMk id="10" creationId="{50753854-70B5-4E50-775B-0D26729AB334}"/>
          </ac:picMkLst>
        </pc:picChg>
        <pc:picChg chg="del">
          <ac:chgData name="nourah Alaklabi" userId="b439187ee2954565" providerId="LiveId" clId="{12852B7A-3CB5-473C-9AA0-816AED326F83}" dt="2024-03-04T14:25:53.873" v="18" actId="21"/>
          <ac:picMkLst>
            <pc:docMk/>
            <pc:sldMk cId="0" sldId="262"/>
            <ac:picMk id="12" creationId="{4D80EE4F-FA6D-B3F0-7ABC-F254A05EA66F}"/>
          </ac:picMkLst>
        </pc:picChg>
      </pc:sldChg>
      <pc:sldChg chg="delSp mod">
        <pc:chgData name="nourah Alaklabi" userId="b439187ee2954565" providerId="LiveId" clId="{12852B7A-3CB5-473C-9AA0-816AED326F83}" dt="2024-03-04T14:25:57.344" v="19" actId="21"/>
        <pc:sldMkLst>
          <pc:docMk/>
          <pc:sldMk cId="0" sldId="263"/>
        </pc:sldMkLst>
        <pc:picChg chg="del">
          <ac:chgData name="nourah Alaklabi" userId="b439187ee2954565" providerId="LiveId" clId="{12852B7A-3CB5-473C-9AA0-816AED326F83}" dt="2024-03-04T14:25:57.344" v="19" actId="21"/>
          <ac:picMkLst>
            <pc:docMk/>
            <pc:sldMk cId="0" sldId="263"/>
            <ac:picMk id="6" creationId="{D9A471DE-36E3-DC17-8F9C-5CF171F098FA}"/>
          </ac:picMkLst>
        </pc:picChg>
      </pc:sldChg>
      <pc:sldChg chg="modSp mod">
        <pc:chgData name="nourah Alaklabi" userId="b439187ee2954565" providerId="LiveId" clId="{12852B7A-3CB5-473C-9AA0-816AED326F83}" dt="2024-03-04T14:26:08.257" v="21" actId="3626"/>
        <pc:sldMkLst>
          <pc:docMk/>
          <pc:sldMk cId="0" sldId="264"/>
        </pc:sldMkLst>
        <pc:picChg chg="mod">
          <ac:chgData name="nourah Alaklabi" userId="b439187ee2954565" providerId="LiveId" clId="{12852B7A-3CB5-473C-9AA0-816AED326F83}" dt="2024-03-04T14:26:08.257" v="21" actId="3626"/>
          <ac:picMkLst>
            <pc:docMk/>
            <pc:sldMk cId="0" sldId="264"/>
            <ac:picMk id="7" creationId="{00000000-0000-0000-0000-000000000000}"/>
          </ac:picMkLst>
        </pc:picChg>
      </pc:sldChg>
      <pc:sldChg chg="delSp mod">
        <pc:chgData name="nourah Alaklabi" userId="b439187ee2954565" providerId="LiveId" clId="{12852B7A-3CB5-473C-9AA0-816AED326F83}" dt="2024-03-04T14:25:12.509" v="7" actId="21"/>
        <pc:sldMkLst>
          <pc:docMk/>
          <pc:sldMk cId="3451259182" sldId="266"/>
        </pc:sldMkLst>
        <pc:picChg chg="del">
          <ac:chgData name="nourah Alaklabi" userId="b439187ee2954565" providerId="LiveId" clId="{12852B7A-3CB5-473C-9AA0-816AED326F83}" dt="2024-03-04T14:25:12.509" v="7" actId="21"/>
          <ac:picMkLst>
            <pc:docMk/>
            <pc:sldMk cId="3451259182" sldId="266"/>
            <ac:picMk id="17" creationId="{6A741D4B-3982-5161-2629-5C5E51C2860E}"/>
          </ac:picMkLst>
        </pc:picChg>
      </pc:sldChg>
      <pc:sldChg chg="delSp mod">
        <pc:chgData name="nourah Alaklabi" userId="b439187ee2954565" providerId="LiveId" clId="{12852B7A-3CB5-473C-9AA0-816AED326F83}" dt="2024-03-04T14:25:16.604" v="8" actId="21"/>
        <pc:sldMkLst>
          <pc:docMk/>
          <pc:sldMk cId="3509403764" sldId="267"/>
        </pc:sldMkLst>
        <pc:picChg chg="del">
          <ac:chgData name="nourah Alaklabi" userId="b439187ee2954565" providerId="LiveId" clId="{12852B7A-3CB5-473C-9AA0-816AED326F83}" dt="2024-03-04T14:25:16.604" v="8" actId="21"/>
          <ac:picMkLst>
            <pc:docMk/>
            <pc:sldMk cId="3509403764" sldId="267"/>
            <ac:picMk id="26" creationId="{56EAA590-ADF8-5B99-2355-49A6B1AA9081}"/>
          </ac:picMkLst>
        </pc:picChg>
      </pc:sldChg>
      <pc:sldChg chg="delSp mod">
        <pc:chgData name="nourah Alaklabi" userId="b439187ee2954565" providerId="LiveId" clId="{12852B7A-3CB5-473C-9AA0-816AED326F83}" dt="2024-03-04T14:25:48.478" v="16" actId="21"/>
        <pc:sldMkLst>
          <pc:docMk/>
          <pc:sldMk cId="2303732953" sldId="268"/>
        </pc:sldMkLst>
        <pc:picChg chg="del">
          <ac:chgData name="nourah Alaklabi" userId="b439187ee2954565" providerId="LiveId" clId="{12852B7A-3CB5-473C-9AA0-816AED326F83}" dt="2024-03-04T14:25:48.478" v="16" actId="21"/>
          <ac:picMkLst>
            <pc:docMk/>
            <pc:sldMk cId="2303732953" sldId="268"/>
            <ac:picMk id="7" creationId="{FDB8FF37-E430-CC0A-697C-CDA15381E315}"/>
          </ac:picMkLst>
        </pc:picChg>
      </pc:sldChg>
      <pc:sldChg chg="delSp mod">
        <pc:chgData name="nourah Alaklabi" userId="b439187ee2954565" providerId="LiveId" clId="{12852B7A-3CB5-473C-9AA0-816AED326F83}" dt="2024-03-04T14:26:03.383" v="20" actId="21"/>
        <pc:sldMkLst>
          <pc:docMk/>
          <pc:sldMk cId="3353514686" sldId="269"/>
        </pc:sldMkLst>
        <pc:picChg chg="del">
          <ac:chgData name="nourah Alaklabi" userId="b439187ee2954565" providerId="LiveId" clId="{12852B7A-3CB5-473C-9AA0-816AED326F83}" dt="2024-03-04T14:26:03.383" v="20" actId="21"/>
          <ac:picMkLst>
            <pc:docMk/>
            <pc:sldMk cId="3353514686" sldId="269"/>
            <ac:picMk id="15" creationId="{E2119601-6D1A-6F9E-8243-953624F9DC9B}"/>
          </ac:picMkLst>
        </pc:picChg>
      </pc:sldChg>
      <pc:sldChg chg="modSp mod">
        <pc:chgData name="nourah Alaklabi" userId="b439187ee2954565" providerId="LiveId" clId="{12852B7A-3CB5-473C-9AA0-816AED326F83}" dt="2024-03-04T14:24:55.406" v="3" actId="3626"/>
        <pc:sldMkLst>
          <pc:docMk/>
          <pc:sldMk cId="2223794357" sldId="270"/>
        </pc:sldMkLst>
        <pc:spChg chg="mod">
          <ac:chgData name="nourah Alaklabi" userId="b439187ee2954565" providerId="LiveId" clId="{12852B7A-3CB5-473C-9AA0-816AED326F83}" dt="2024-03-04T14:24:55.406" v="3" actId="3626"/>
          <ac:spMkLst>
            <pc:docMk/>
            <pc:sldMk cId="2223794357" sldId="270"/>
            <ac:spMk id="24" creationId="{062405BF-3315-06DB-472B-D2157C18EBE3}"/>
          </ac:spMkLst>
        </pc:spChg>
      </pc:sldChg>
    </pc:docChg>
  </pc:docChgLst>
  <pc:docChgLst>
    <pc:chgData name="nourah Alaklabi" userId="b439187ee2954565" providerId="LiveId" clId="{2B7243CC-957C-4662-B03A-E0A4583BDDF7}"/>
    <pc:docChg chg="undo custSel addSld delSld modSld">
      <pc:chgData name="nourah Alaklabi" userId="b439187ee2954565" providerId="LiveId" clId="{2B7243CC-957C-4662-B03A-E0A4583BDDF7}" dt="2024-03-04T18:50:56.847" v="380"/>
      <pc:docMkLst>
        <pc:docMk/>
      </pc:docMkLst>
      <pc:sldChg chg="addSp delSp modSp mod">
        <pc:chgData name="nourah Alaklabi" userId="b439187ee2954565" providerId="LiveId" clId="{2B7243CC-957C-4662-B03A-E0A4583BDDF7}" dt="2024-03-04T18:20:14.848" v="123" actId="20577"/>
        <pc:sldMkLst>
          <pc:docMk/>
          <pc:sldMk cId="0" sldId="256"/>
        </pc:sldMkLst>
        <pc:spChg chg="mod">
          <ac:chgData name="nourah Alaklabi" userId="b439187ee2954565" providerId="LiveId" clId="{2B7243CC-957C-4662-B03A-E0A4583BDDF7}" dt="2024-03-04T17:51:02.900" v="33" actId="1076"/>
          <ac:spMkLst>
            <pc:docMk/>
            <pc:sldMk cId="0" sldId="256"/>
            <ac:spMk id="8" creationId="{6BD31871-0BB6-252B-E287-22976B8310FA}"/>
          </ac:spMkLst>
        </pc:spChg>
        <pc:spChg chg="mod">
          <ac:chgData name="nourah Alaklabi" userId="b439187ee2954565" providerId="LiveId" clId="{2B7243CC-957C-4662-B03A-E0A4583BDDF7}" dt="2024-03-04T17:50:46.345" v="29" actId="20577"/>
          <ac:spMkLst>
            <pc:docMk/>
            <pc:sldMk cId="0" sldId="256"/>
            <ac:spMk id="11" creationId="{987226CC-466F-98CC-F1F3-4353F6A29B5E}"/>
          </ac:spMkLst>
        </pc:spChg>
        <pc:spChg chg="add mod">
          <ac:chgData name="nourah Alaklabi" userId="b439187ee2954565" providerId="LiveId" clId="{2B7243CC-957C-4662-B03A-E0A4583BDDF7}" dt="2024-03-04T18:18:01.066" v="97" actId="1076"/>
          <ac:spMkLst>
            <pc:docMk/>
            <pc:sldMk cId="0" sldId="256"/>
            <ac:spMk id="26" creationId="{AD344857-40FD-3FAA-0308-FA29F02DBD80}"/>
          </ac:spMkLst>
        </pc:spChg>
        <pc:spChg chg="add mod">
          <ac:chgData name="nourah Alaklabi" userId="b439187ee2954565" providerId="LiveId" clId="{2B7243CC-957C-4662-B03A-E0A4583BDDF7}" dt="2024-03-04T18:20:14.848" v="123" actId="20577"/>
          <ac:spMkLst>
            <pc:docMk/>
            <pc:sldMk cId="0" sldId="256"/>
            <ac:spMk id="33" creationId="{527ABF29-1283-EEF1-3CE9-5A7FA4EF82AC}"/>
          </ac:spMkLst>
        </pc:spChg>
        <pc:grpChg chg="mod">
          <ac:chgData name="nourah Alaklabi" userId="b439187ee2954565" providerId="LiveId" clId="{2B7243CC-957C-4662-B03A-E0A4583BDDF7}" dt="2024-03-04T18:01:41.606" v="43" actId="1076"/>
          <ac:grpSpMkLst>
            <pc:docMk/>
            <pc:sldMk cId="0" sldId="256"/>
            <ac:grpSpMk id="2" creationId="{00000000-0000-0000-0000-000000000000}"/>
          </ac:grpSpMkLst>
        </pc:grpChg>
        <pc:picChg chg="add mod">
          <ac:chgData name="nourah Alaklabi" userId="b439187ee2954565" providerId="LiveId" clId="{2B7243CC-957C-4662-B03A-E0A4583BDDF7}" dt="2024-03-04T18:03:24.994" v="95" actId="1076"/>
          <ac:picMkLst>
            <pc:docMk/>
            <pc:sldMk cId="0" sldId="256"/>
            <ac:picMk id="23" creationId="{D739D8EF-B135-3C66-FC32-36769642C00B}"/>
          </ac:picMkLst>
        </pc:picChg>
        <pc:picChg chg="add mod">
          <ac:chgData name="nourah Alaklabi" userId="b439187ee2954565" providerId="LiveId" clId="{2B7243CC-957C-4662-B03A-E0A4583BDDF7}" dt="2024-03-04T18:03:27.721" v="96" actId="1076"/>
          <ac:picMkLst>
            <pc:docMk/>
            <pc:sldMk cId="0" sldId="256"/>
            <ac:picMk id="25" creationId="{D3400D89-E43B-85DB-79E6-79C1D272AF7F}"/>
          </ac:picMkLst>
        </pc:picChg>
        <pc:picChg chg="add mod">
          <ac:chgData name="nourah Alaklabi" userId="b439187ee2954565" providerId="LiveId" clId="{2B7243CC-957C-4662-B03A-E0A4583BDDF7}" dt="2024-03-04T18:19:49.278" v="110" actId="1076"/>
          <ac:picMkLst>
            <pc:docMk/>
            <pc:sldMk cId="0" sldId="256"/>
            <ac:picMk id="29" creationId="{87F0B7D7-1076-A463-0C6C-67D1FE74CCE7}"/>
          </ac:picMkLst>
        </pc:picChg>
        <pc:cxnChg chg="del">
          <ac:chgData name="nourah Alaklabi" userId="b439187ee2954565" providerId="LiveId" clId="{2B7243CC-957C-4662-B03A-E0A4583BDDF7}" dt="2024-03-04T17:50:42.941" v="26" actId="21"/>
          <ac:cxnSpMkLst>
            <pc:docMk/>
            <pc:sldMk cId="0" sldId="256"/>
            <ac:cxnSpMk id="28" creationId="{1CA90C5B-0EE6-D866-37C0-C337C58B1309}"/>
          </ac:cxnSpMkLst>
        </pc:cxnChg>
        <pc:cxnChg chg="add mod">
          <ac:chgData name="nourah Alaklabi" userId="b439187ee2954565" providerId="LiveId" clId="{2B7243CC-957C-4662-B03A-E0A4583BDDF7}" dt="2024-03-04T18:19:42.714" v="107" actId="1076"/>
          <ac:cxnSpMkLst>
            <pc:docMk/>
            <pc:sldMk cId="0" sldId="256"/>
            <ac:cxnSpMk id="31" creationId="{12524643-9DEB-8584-E088-9F81F051D9B3}"/>
          </ac:cxnSpMkLst>
        </pc:cxnChg>
      </pc:sldChg>
      <pc:sldChg chg="addSp modSp mod">
        <pc:chgData name="nourah Alaklabi" userId="b439187ee2954565" providerId="LiveId" clId="{2B7243CC-957C-4662-B03A-E0A4583BDDF7}" dt="2024-03-04T17:49:28.958" v="25" actId="20577"/>
        <pc:sldMkLst>
          <pc:docMk/>
          <pc:sldMk cId="0" sldId="257"/>
        </pc:sldMkLst>
        <pc:spChg chg="mod">
          <ac:chgData name="nourah Alaklabi" userId="b439187ee2954565" providerId="LiveId" clId="{2B7243CC-957C-4662-B03A-E0A4583BDDF7}" dt="2024-03-04T17:49:28.958" v="25" actId="20577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2B7243CC-957C-4662-B03A-E0A4583BDDF7}" dt="2024-03-04T17:48:50.276" v="5" actId="1440"/>
          <ac:picMkLst>
            <pc:docMk/>
            <pc:sldMk cId="0" sldId="257"/>
            <ac:picMk id="16" creationId="{72F5F9D4-8F13-624D-0E93-05A559F6BB37}"/>
          </ac:picMkLst>
        </pc:picChg>
      </pc:sldChg>
      <pc:sldChg chg="addSp delSp modSp mod">
        <pc:chgData name="nourah Alaklabi" userId="b439187ee2954565" providerId="LiveId" clId="{2B7243CC-957C-4662-B03A-E0A4583BDDF7}" dt="2024-03-04T18:27:05.815" v="169" actId="1440"/>
        <pc:sldMkLst>
          <pc:docMk/>
          <pc:sldMk cId="0" sldId="258"/>
        </pc:sldMkLst>
        <pc:spChg chg="mod">
          <ac:chgData name="nourah Alaklabi" userId="b439187ee2954565" providerId="LiveId" clId="{2B7243CC-957C-4662-B03A-E0A4583BDDF7}" dt="2024-03-04T18:26:29.823" v="165" actId="1076"/>
          <ac:spMkLst>
            <pc:docMk/>
            <pc:sldMk cId="0" sldId="258"/>
            <ac:spMk id="7" creationId="{00000000-0000-0000-0000-000000000000}"/>
          </ac:spMkLst>
        </pc:spChg>
        <pc:spChg chg="mod">
          <ac:chgData name="nourah Alaklabi" userId="b439187ee2954565" providerId="LiveId" clId="{2B7243CC-957C-4662-B03A-E0A4583BDDF7}" dt="2024-03-04T18:24:43.410" v="148" actId="14100"/>
          <ac:spMkLst>
            <pc:docMk/>
            <pc:sldMk cId="0" sldId="258"/>
            <ac:spMk id="15" creationId="{08396B71-E6BF-1564-EBE6-4120EAF9DAFB}"/>
          </ac:spMkLst>
        </pc:spChg>
        <pc:spChg chg="mod">
          <ac:chgData name="nourah Alaklabi" userId="b439187ee2954565" providerId="LiveId" clId="{2B7243CC-957C-4662-B03A-E0A4583BDDF7}" dt="2024-03-04T18:21:45.652" v="135" actId="20577"/>
          <ac:spMkLst>
            <pc:docMk/>
            <pc:sldMk cId="0" sldId="258"/>
            <ac:spMk id="18" creationId="{C0DD960A-9D7E-138F-E2C5-72A2F11D18A3}"/>
          </ac:spMkLst>
        </pc:spChg>
        <pc:grpChg chg="add del">
          <ac:chgData name="nourah Alaklabi" userId="b439187ee2954565" providerId="LiveId" clId="{2B7243CC-957C-4662-B03A-E0A4583BDDF7}" dt="2024-03-04T18:21:53.453" v="137" actId="21"/>
          <ac:grpSpMkLst>
            <pc:docMk/>
            <pc:sldMk cId="0" sldId="258"/>
            <ac:grpSpMk id="2" creationId="{00000000-0000-0000-0000-000000000000}"/>
          </ac:grpSpMkLst>
        </pc:grpChg>
        <pc:picChg chg="del mod">
          <ac:chgData name="nourah Alaklabi" userId="b439187ee2954565" providerId="LiveId" clId="{2B7243CC-957C-4662-B03A-E0A4583BDDF7}" dt="2024-03-04T18:22:01.025" v="139" actId="21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2B7243CC-957C-4662-B03A-E0A4583BDDF7}" dt="2024-03-04T18:24:23.945" v="144"/>
          <ac:picMkLst>
            <pc:docMk/>
            <pc:sldMk cId="0" sldId="258"/>
            <ac:picMk id="24" creationId="{4780C092-9532-2D69-172F-03C46551FDD2}"/>
          </ac:picMkLst>
        </pc:picChg>
        <pc:picChg chg="add mod">
          <ac:chgData name="nourah Alaklabi" userId="b439187ee2954565" providerId="LiveId" clId="{2B7243CC-957C-4662-B03A-E0A4583BDDF7}" dt="2024-03-04T18:26:26.654" v="164" actId="1076"/>
          <ac:picMkLst>
            <pc:docMk/>
            <pc:sldMk cId="0" sldId="258"/>
            <ac:picMk id="26" creationId="{2F8EC5D7-DC01-C4C3-A36E-45EB11A890AC}"/>
          </ac:picMkLst>
        </pc:picChg>
        <pc:picChg chg="add mod">
          <ac:chgData name="nourah Alaklabi" userId="b439187ee2954565" providerId="LiveId" clId="{2B7243CC-957C-4662-B03A-E0A4583BDDF7}" dt="2024-03-04T18:26:01.429" v="159" actId="1076"/>
          <ac:picMkLst>
            <pc:docMk/>
            <pc:sldMk cId="0" sldId="258"/>
            <ac:picMk id="28" creationId="{A98D0A98-07F2-76CD-54AC-FEFD6C0A9DD3}"/>
          </ac:picMkLst>
        </pc:picChg>
        <pc:picChg chg="add mod">
          <ac:chgData name="nourah Alaklabi" userId="b439187ee2954565" providerId="LiveId" clId="{2B7243CC-957C-4662-B03A-E0A4583BDDF7}" dt="2024-03-04T18:27:05.815" v="169" actId="1440"/>
          <ac:picMkLst>
            <pc:docMk/>
            <pc:sldMk cId="0" sldId="258"/>
            <ac:picMk id="30" creationId="{70F7DD2E-B7C7-08A2-014A-DDEA5029EEA2}"/>
          </ac:picMkLst>
        </pc:picChg>
      </pc:sldChg>
      <pc:sldChg chg="addSp modSp mod">
        <pc:chgData name="nourah Alaklabi" userId="b439187ee2954565" providerId="LiveId" clId="{2B7243CC-957C-4662-B03A-E0A4583BDDF7}" dt="2024-03-04T18:34:16.664" v="267" actId="1440"/>
        <pc:sldMkLst>
          <pc:docMk/>
          <pc:sldMk cId="0" sldId="259"/>
        </pc:sldMkLst>
        <pc:spChg chg="mod">
          <ac:chgData name="nourah Alaklabi" userId="b439187ee2954565" providerId="LiveId" clId="{2B7243CC-957C-4662-B03A-E0A4583BDDF7}" dt="2024-03-04T18:33:00.633" v="252" actId="1076"/>
          <ac:spMkLst>
            <pc:docMk/>
            <pc:sldMk cId="0" sldId="259"/>
            <ac:spMk id="9" creationId="{19CAD123-7B95-D4F3-C604-C983CCD9433F}"/>
          </ac:spMkLst>
        </pc:spChg>
        <pc:spChg chg="mod">
          <ac:chgData name="nourah Alaklabi" userId="b439187ee2954565" providerId="LiveId" clId="{2B7243CC-957C-4662-B03A-E0A4583BDDF7}" dt="2024-03-04T18:33:24.733" v="261" actId="20577"/>
          <ac:spMkLst>
            <pc:docMk/>
            <pc:sldMk cId="0" sldId="259"/>
            <ac:spMk id="10" creationId="{0A8F1E94-FEDF-3C83-0028-C6CCC3378CF6}"/>
          </ac:spMkLst>
        </pc:spChg>
        <pc:spChg chg="ord">
          <ac:chgData name="nourah Alaklabi" userId="b439187ee2954565" providerId="LiveId" clId="{2B7243CC-957C-4662-B03A-E0A4583BDDF7}" dt="2024-03-04T18:32:45.160" v="247" actId="16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2B7243CC-957C-4662-B03A-E0A4583BDDF7}" dt="2024-03-04T18:32:42.126" v="246" actId="1076"/>
          <ac:picMkLst>
            <pc:docMk/>
            <pc:sldMk cId="0" sldId="259"/>
            <ac:picMk id="14" creationId="{6814383C-FD88-CC03-0365-336516DC4088}"/>
          </ac:picMkLst>
        </pc:picChg>
        <pc:picChg chg="add mod">
          <ac:chgData name="nourah Alaklabi" userId="b439187ee2954565" providerId="LiveId" clId="{2B7243CC-957C-4662-B03A-E0A4583BDDF7}" dt="2024-03-04T18:34:16.664" v="267" actId="1440"/>
          <ac:picMkLst>
            <pc:docMk/>
            <pc:sldMk cId="0" sldId="259"/>
            <ac:picMk id="16" creationId="{2407BA9F-7F01-BAF8-D913-8D54D0F9D5E4}"/>
          </ac:picMkLst>
        </pc:picChg>
      </pc:sldChg>
      <pc:sldChg chg="addSp delSp modSp mod">
        <pc:chgData name="nourah Alaklabi" userId="b439187ee2954565" providerId="LiveId" clId="{2B7243CC-957C-4662-B03A-E0A4583BDDF7}" dt="2024-03-04T18:39:02.335" v="303" actId="14100"/>
        <pc:sldMkLst>
          <pc:docMk/>
          <pc:sldMk cId="0" sldId="260"/>
        </pc:sldMkLst>
        <pc:spChg chg="del">
          <ac:chgData name="nourah Alaklabi" userId="b439187ee2954565" providerId="LiveId" clId="{2B7243CC-957C-4662-B03A-E0A4583BDDF7}" dt="2024-03-04T18:37:42.665" v="286" actId="21"/>
          <ac:spMkLst>
            <pc:docMk/>
            <pc:sldMk cId="0" sldId="260"/>
            <ac:spMk id="5" creationId="{00000000-0000-0000-0000-000000000000}"/>
          </ac:spMkLst>
        </pc:spChg>
        <pc:spChg chg="add mod">
          <ac:chgData name="nourah Alaklabi" userId="b439187ee2954565" providerId="LiveId" clId="{2B7243CC-957C-4662-B03A-E0A4583BDDF7}" dt="2024-03-04T18:37:31.554" v="282" actId="1076"/>
          <ac:spMkLst>
            <pc:docMk/>
            <pc:sldMk cId="0" sldId="260"/>
            <ac:spMk id="7" creationId="{AE4BAF9F-3F40-6649-5FDD-39FFEB5166D0}"/>
          </ac:spMkLst>
        </pc:spChg>
        <pc:spChg chg="mod">
          <ac:chgData name="nourah Alaklabi" userId="b439187ee2954565" providerId="LiveId" clId="{2B7243CC-957C-4662-B03A-E0A4583BDDF7}" dt="2024-03-04T18:37:37.670" v="285" actId="1076"/>
          <ac:spMkLst>
            <pc:docMk/>
            <pc:sldMk cId="0" sldId="260"/>
            <ac:spMk id="8" creationId="{5DCB0F2E-4CDC-B1B6-6213-FEC5D612B9C1}"/>
          </ac:spMkLst>
        </pc:spChg>
        <pc:spChg chg="del">
          <ac:chgData name="nourah Alaklabi" userId="b439187ee2954565" providerId="LiveId" clId="{2B7243CC-957C-4662-B03A-E0A4583BDDF7}" dt="2024-03-04T18:37:27.460" v="281" actId="21"/>
          <ac:spMkLst>
            <pc:docMk/>
            <pc:sldMk cId="0" sldId="260"/>
            <ac:spMk id="9" creationId="{D991EAC8-AB4B-FAF4-AD17-ACAA3671ED19}"/>
          </ac:spMkLst>
        </pc:spChg>
        <pc:spChg chg="mod">
          <ac:chgData name="nourah Alaklabi" userId="b439187ee2954565" providerId="LiveId" clId="{2B7243CC-957C-4662-B03A-E0A4583BDDF7}" dt="2024-03-04T18:38:00.884" v="291" actId="14100"/>
          <ac:spMkLst>
            <pc:docMk/>
            <pc:sldMk cId="0" sldId="260"/>
            <ac:spMk id="10" creationId="{8D0D61E5-3D8B-C340-41BC-9EBD81D06344}"/>
          </ac:spMkLst>
        </pc:spChg>
        <pc:picChg chg="add del mod">
          <ac:chgData name="nourah Alaklabi" userId="b439187ee2954565" providerId="LiveId" clId="{2B7243CC-957C-4662-B03A-E0A4583BDDF7}" dt="2024-03-04T18:38:31.962" v="296" actId="21"/>
          <ac:picMkLst>
            <pc:docMk/>
            <pc:sldMk cId="0" sldId="260"/>
            <ac:picMk id="12" creationId="{58F25AE6-7008-0671-FDE9-99460CE998C5}"/>
          </ac:picMkLst>
        </pc:picChg>
        <pc:picChg chg="add mod">
          <ac:chgData name="nourah Alaklabi" userId="b439187ee2954565" providerId="LiveId" clId="{2B7243CC-957C-4662-B03A-E0A4583BDDF7}" dt="2024-03-04T18:39:02.335" v="303" actId="14100"/>
          <ac:picMkLst>
            <pc:docMk/>
            <pc:sldMk cId="0" sldId="260"/>
            <ac:picMk id="14" creationId="{6DB7B726-1A96-7D70-67F4-ABDC6ED6C2A5}"/>
          </ac:picMkLst>
        </pc:picChg>
      </pc:sldChg>
      <pc:sldChg chg="addSp modSp mod">
        <pc:chgData name="nourah Alaklabi" userId="b439187ee2954565" providerId="LiveId" clId="{2B7243CC-957C-4662-B03A-E0A4583BDDF7}" dt="2024-03-04T18:39:58.264" v="318" actId="14100"/>
        <pc:sldMkLst>
          <pc:docMk/>
          <pc:sldMk cId="0" sldId="261"/>
        </pc:sldMkLst>
        <pc:spChg chg="mod">
          <ac:chgData name="nourah Alaklabi" userId="b439187ee2954565" providerId="LiveId" clId="{2B7243CC-957C-4662-B03A-E0A4583BDDF7}" dt="2024-03-04T18:39:25.518" v="312" actId="1076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2B7243CC-957C-4662-B03A-E0A4583BDDF7}" dt="2024-03-04T18:39:58.264" v="318" actId="14100"/>
          <ac:picMkLst>
            <pc:docMk/>
            <pc:sldMk cId="0" sldId="261"/>
            <ac:picMk id="10" creationId="{EA019E5D-04FA-245C-B885-82919C837614}"/>
          </ac:picMkLst>
        </pc:picChg>
      </pc:sldChg>
      <pc:sldChg chg="addSp modSp mod">
        <pc:chgData name="nourah Alaklabi" userId="b439187ee2954565" providerId="LiveId" clId="{2B7243CC-957C-4662-B03A-E0A4583BDDF7}" dt="2024-03-04T18:41:17.145" v="331" actId="14100"/>
        <pc:sldMkLst>
          <pc:docMk/>
          <pc:sldMk cId="0" sldId="262"/>
        </pc:sldMkLst>
        <pc:spChg chg="mod">
          <ac:chgData name="nourah Alaklabi" userId="b439187ee2954565" providerId="LiveId" clId="{2B7243CC-957C-4662-B03A-E0A4583BDDF7}" dt="2024-03-04T18:41:17.145" v="331" actId="14100"/>
          <ac:spMkLst>
            <pc:docMk/>
            <pc:sldMk cId="0" sldId="262"/>
            <ac:spMk id="7" creationId="{D896B5C9-849E-20C2-5FD5-79829EC4BB3D}"/>
          </ac:spMkLst>
        </pc:spChg>
        <pc:picChg chg="add mod">
          <ac:chgData name="nourah Alaklabi" userId="b439187ee2954565" providerId="LiveId" clId="{2B7243CC-957C-4662-B03A-E0A4583BDDF7}" dt="2024-03-04T18:41:05.687" v="327" actId="1440"/>
          <ac:picMkLst>
            <pc:docMk/>
            <pc:sldMk cId="0" sldId="262"/>
            <ac:picMk id="9" creationId="{F4F15E43-393D-9D5C-2B4C-232A8A531AAF}"/>
          </ac:picMkLst>
        </pc:picChg>
      </pc:sldChg>
      <pc:sldChg chg="addSp modSp mod">
        <pc:chgData name="nourah Alaklabi" userId="b439187ee2954565" providerId="LiveId" clId="{2B7243CC-957C-4662-B03A-E0A4583BDDF7}" dt="2024-03-04T18:42:27.463" v="344" actId="1440"/>
        <pc:sldMkLst>
          <pc:docMk/>
          <pc:sldMk cId="0" sldId="263"/>
        </pc:sldMkLst>
        <pc:spChg chg="mod">
          <ac:chgData name="nourah Alaklabi" userId="b439187ee2954565" providerId="LiveId" clId="{2B7243CC-957C-4662-B03A-E0A4583BDDF7}" dt="2024-03-04T18:41:32.200" v="335" actId="403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2B7243CC-957C-4662-B03A-E0A4583BDDF7}" dt="2024-03-04T18:42:27.463" v="344" actId="1440"/>
          <ac:picMkLst>
            <pc:docMk/>
            <pc:sldMk cId="0" sldId="263"/>
            <ac:picMk id="9" creationId="{D3FF1B1D-357C-28AF-E834-11FFDB04CAFE}"/>
          </ac:picMkLst>
        </pc:picChg>
      </pc:sldChg>
      <pc:sldChg chg="modSp">
        <pc:chgData name="nourah Alaklabi" userId="b439187ee2954565" providerId="LiveId" clId="{2B7243CC-957C-4662-B03A-E0A4583BDDF7}" dt="2024-03-04T18:50:56.847" v="380"/>
        <pc:sldMkLst>
          <pc:docMk/>
          <pc:sldMk cId="0" sldId="264"/>
        </pc:sldMkLst>
        <pc:picChg chg="mod">
          <ac:chgData name="nourah Alaklabi" userId="b439187ee2954565" providerId="LiveId" clId="{2B7243CC-957C-4662-B03A-E0A4583BDDF7}" dt="2024-03-04T18:50:56.847" v="380"/>
          <ac:picMkLst>
            <pc:docMk/>
            <pc:sldMk cId="0" sldId="264"/>
            <ac:picMk id="7" creationId="{00000000-0000-0000-0000-000000000000}"/>
          </ac:picMkLst>
        </pc:picChg>
      </pc:sldChg>
      <pc:sldChg chg="del">
        <pc:chgData name="nourah Alaklabi" userId="b439187ee2954565" providerId="LiveId" clId="{2B7243CC-957C-4662-B03A-E0A4583BDDF7}" dt="2024-03-04T18:27:34.524" v="170" actId="2696"/>
        <pc:sldMkLst>
          <pc:docMk/>
          <pc:sldMk cId="3451259182" sldId="266"/>
        </pc:sldMkLst>
      </pc:sldChg>
      <pc:sldChg chg="del">
        <pc:chgData name="nourah Alaklabi" userId="b439187ee2954565" providerId="LiveId" clId="{2B7243CC-957C-4662-B03A-E0A4583BDDF7}" dt="2024-03-04T18:30:44.606" v="230" actId="2696"/>
        <pc:sldMkLst>
          <pc:docMk/>
          <pc:sldMk cId="3509403764" sldId="267"/>
        </pc:sldMkLst>
      </pc:sldChg>
      <pc:sldChg chg="del">
        <pc:chgData name="nourah Alaklabi" userId="b439187ee2954565" providerId="LiveId" clId="{2B7243CC-957C-4662-B03A-E0A4583BDDF7}" dt="2024-03-04T18:40:11.335" v="319" actId="2696"/>
        <pc:sldMkLst>
          <pc:docMk/>
          <pc:sldMk cId="2303732953" sldId="268"/>
        </pc:sldMkLst>
      </pc:sldChg>
      <pc:sldChg chg="addSp modSp mod">
        <pc:chgData name="nourah Alaklabi" userId="b439187ee2954565" providerId="LiveId" clId="{2B7243CC-957C-4662-B03A-E0A4583BDDF7}" dt="2024-03-04T18:48:32.836" v="379" actId="20577"/>
        <pc:sldMkLst>
          <pc:docMk/>
          <pc:sldMk cId="3353514686" sldId="269"/>
        </pc:sldMkLst>
        <pc:spChg chg="mod">
          <ac:chgData name="nourah Alaklabi" userId="b439187ee2954565" providerId="LiveId" clId="{2B7243CC-957C-4662-B03A-E0A4583BDDF7}" dt="2024-03-04T18:48:32.836" v="379" actId="20577"/>
          <ac:spMkLst>
            <pc:docMk/>
            <pc:sldMk cId="3353514686" sldId="269"/>
            <ac:spMk id="7" creationId="{74C2A0AA-BEEF-F29B-9F69-30C0AD492AA3}"/>
          </ac:spMkLst>
        </pc:spChg>
        <pc:picChg chg="add mod">
          <ac:chgData name="nourah Alaklabi" userId="b439187ee2954565" providerId="LiveId" clId="{2B7243CC-957C-4662-B03A-E0A4583BDDF7}" dt="2024-03-04T18:46:55.039" v="364" actId="1440"/>
          <ac:picMkLst>
            <pc:docMk/>
            <pc:sldMk cId="3353514686" sldId="269"/>
            <ac:picMk id="9" creationId="{1B2551E9-815F-F61E-0F65-02AEBE92E683}"/>
          </ac:picMkLst>
        </pc:picChg>
        <pc:picChg chg="add mod">
          <ac:chgData name="nourah Alaklabi" userId="b439187ee2954565" providerId="LiveId" clId="{2B7243CC-957C-4662-B03A-E0A4583BDDF7}" dt="2024-03-04T18:47:48.119" v="373" actId="1076"/>
          <ac:picMkLst>
            <pc:docMk/>
            <pc:sldMk cId="3353514686" sldId="269"/>
            <ac:picMk id="11" creationId="{0FC46D91-00EE-5E82-6321-63942AD2920E}"/>
          </ac:picMkLst>
        </pc:picChg>
      </pc:sldChg>
      <pc:sldChg chg="modSp mod">
        <pc:chgData name="nourah Alaklabi" userId="b439187ee2954565" providerId="LiveId" clId="{2B7243CC-957C-4662-B03A-E0A4583BDDF7}" dt="2024-03-04T18:21:11.404" v="127" actId="20577"/>
        <pc:sldMkLst>
          <pc:docMk/>
          <pc:sldMk cId="2223794357" sldId="270"/>
        </pc:sldMkLst>
        <pc:spChg chg="mod">
          <ac:chgData name="nourah Alaklabi" userId="b439187ee2954565" providerId="LiveId" clId="{2B7243CC-957C-4662-B03A-E0A4583BDDF7}" dt="2024-03-04T18:21:11.404" v="127" actId="20577"/>
          <ac:spMkLst>
            <pc:docMk/>
            <pc:sldMk cId="2223794357" sldId="270"/>
            <ac:spMk id="11" creationId="{E9A5A24D-50AE-FA7A-879E-F0FB7B914582}"/>
          </ac:spMkLst>
        </pc:spChg>
        <pc:spChg chg="mod">
          <ac:chgData name="nourah Alaklabi" userId="b439187ee2954565" providerId="LiveId" clId="{2B7243CC-957C-4662-B03A-E0A4583BDDF7}" dt="2024-03-04T18:21:04.511" v="124"/>
          <ac:spMkLst>
            <pc:docMk/>
            <pc:sldMk cId="2223794357" sldId="270"/>
            <ac:spMk id="24" creationId="{062405BF-3315-06DB-472B-D2157C18EBE3}"/>
          </ac:spMkLst>
        </pc:spChg>
      </pc:sldChg>
      <pc:sldChg chg="addSp delSp modSp add mod">
        <pc:chgData name="nourah Alaklabi" userId="b439187ee2954565" providerId="LiveId" clId="{2B7243CC-957C-4662-B03A-E0A4583BDDF7}" dt="2024-03-04T18:30:25.974" v="229" actId="1076"/>
        <pc:sldMkLst>
          <pc:docMk/>
          <pc:sldMk cId="2679731031" sldId="271"/>
        </pc:sldMkLst>
        <pc:spChg chg="mod">
          <ac:chgData name="nourah Alaklabi" userId="b439187ee2954565" providerId="LiveId" clId="{2B7243CC-957C-4662-B03A-E0A4583BDDF7}" dt="2024-03-04T18:30:25.974" v="229" actId="1076"/>
          <ac:spMkLst>
            <pc:docMk/>
            <pc:sldMk cId="2679731031" sldId="271"/>
            <ac:spMk id="23" creationId="{EBA1BE9F-3D92-90CB-A80E-C0633C59628A}"/>
          </ac:spMkLst>
        </pc:spChg>
        <pc:grpChg chg="mod">
          <ac:chgData name="nourah Alaklabi" userId="b439187ee2954565" providerId="LiveId" clId="{2B7243CC-957C-4662-B03A-E0A4583BDDF7}" dt="2024-03-04T18:28:53.087" v="179" actId="1076"/>
          <ac:grpSpMkLst>
            <pc:docMk/>
            <pc:sldMk cId="2679731031" sldId="271"/>
            <ac:grpSpMk id="2" creationId="{26D90DAC-C382-2323-C800-FAFD482F37FA}"/>
          </ac:grpSpMkLst>
        </pc:grpChg>
        <pc:picChg chg="add mod">
          <ac:chgData name="nourah Alaklabi" userId="b439187ee2954565" providerId="LiveId" clId="{2B7243CC-957C-4662-B03A-E0A4583BDDF7}" dt="2024-03-04T18:28:59.339" v="181" actId="1440"/>
          <ac:picMkLst>
            <pc:docMk/>
            <pc:sldMk cId="2679731031" sldId="271"/>
            <ac:picMk id="22" creationId="{20E499B4-752F-6B09-38EF-EDD23B5EB51C}"/>
          </ac:picMkLst>
        </pc:picChg>
        <pc:picChg chg="del">
          <ac:chgData name="nourah Alaklabi" userId="b439187ee2954565" providerId="LiveId" clId="{2B7243CC-957C-4662-B03A-E0A4583BDDF7}" dt="2024-03-04T18:27:59.237" v="173" actId="21"/>
          <ac:picMkLst>
            <pc:docMk/>
            <pc:sldMk cId="2679731031" sldId="271"/>
            <ac:picMk id="26" creationId="{64EDF9CB-738F-AB81-F1F4-8F01F9156CA4}"/>
          </ac:picMkLst>
        </pc:picChg>
        <pc:picChg chg="add mod">
          <ac:chgData name="nourah Alaklabi" userId="b439187ee2954565" providerId="LiveId" clId="{2B7243CC-957C-4662-B03A-E0A4583BDDF7}" dt="2024-03-04T18:29:37.879" v="186" actId="1440"/>
          <ac:picMkLst>
            <pc:docMk/>
            <pc:sldMk cId="2679731031" sldId="271"/>
            <ac:picMk id="27" creationId="{89FF5095-3925-7526-C46A-50AD6E8E2040}"/>
          </ac:picMkLst>
        </pc:picChg>
        <pc:picChg chg="del">
          <ac:chgData name="nourah Alaklabi" userId="b439187ee2954565" providerId="LiveId" clId="{2B7243CC-957C-4662-B03A-E0A4583BDDF7}" dt="2024-03-04T18:27:55.152" v="172" actId="21"/>
          <ac:picMkLst>
            <pc:docMk/>
            <pc:sldMk cId="2679731031" sldId="271"/>
            <ac:picMk id="28" creationId="{17BC1DFA-C7D4-798C-E5CF-519F57E5AA3E}"/>
          </ac:picMkLst>
        </pc:picChg>
        <pc:picChg chg="del">
          <ac:chgData name="nourah Alaklabi" userId="b439187ee2954565" providerId="LiveId" clId="{2B7243CC-957C-4662-B03A-E0A4583BDDF7}" dt="2024-03-04T18:28:01.741" v="174" actId="21"/>
          <ac:picMkLst>
            <pc:docMk/>
            <pc:sldMk cId="2679731031" sldId="271"/>
            <ac:picMk id="30" creationId="{A5D5DAC0-4BB3-9600-BCE6-1CA6CCB23779}"/>
          </ac:picMkLst>
        </pc:picChg>
      </pc:sldChg>
      <pc:sldChg chg="addSp delSp modSp add mod">
        <pc:chgData name="nourah Alaklabi" userId="b439187ee2954565" providerId="LiveId" clId="{2B7243CC-957C-4662-B03A-E0A4583BDDF7}" dt="2024-03-04T18:31:47.304" v="242" actId="1440"/>
        <pc:sldMkLst>
          <pc:docMk/>
          <pc:sldMk cId="578790620" sldId="272"/>
        </pc:sldMkLst>
        <pc:spChg chg="del">
          <ac:chgData name="nourah Alaklabi" userId="b439187ee2954565" providerId="LiveId" clId="{2B7243CC-957C-4662-B03A-E0A4583BDDF7}" dt="2024-03-04T18:30:54.945" v="233" actId="21"/>
          <ac:spMkLst>
            <pc:docMk/>
            <pc:sldMk cId="578790620" sldId="272"/>
            <ac:spMk id="7" creationId="{E2677C46-4B9A-C0D5-A90C-A79D56C85CA4}"/>
          </ac:spMkLst>
        </pc:spChg>
        <pc:spChg chg="add mod">
          <ac:chgData name="nourah Alaklabi" userId="b439187ee2954565" providerId="LiveId" clId="{2B7243CC-957C-4662-B03A-E0A4583BDDF7}" dt="2024-03-04T18:30:52.057" v="232"/>
          <ac:spMkLst>
            <pc:docMk/>
            <pc:sldMk cId="578790620" sldId="272"/>
            <ac:spMk id="16" creationId="{4AD2B474-0651-7ADD-2978-C052A2643042}"/>
          </ac:spMkLst>
        </pc:spChg>
        <pc:picChg chg="del">
          <ac:chgData name="nourah Alaklabi" userId="b439187ee2954565" providerId="LiveId" clId="{2B7243CC-957C-4662-B03A-E0A4583BDDF7}" dt="2024-03-04T18:31:00.770" v="234" actId="21"/>
          <ac:picMkLst>
            <pc:docMk/>
            <pc:sldMk cId="578790620" sldId="272"/>
            <ac:picMk id="22" creationId="{6ACC36BD-A146-C914-AD16-43091890496F}"/>
          </ac:picMkLst>
        </pc:picChg>
        <pc:picChg chg="add mod">
          <ac:chgData name="nourah Alaklabi" userId="b439187ee2954565" providerId="LiveId" clId="{2B7243CC-957C-4662-B03A-E0A4583BDDF7}" dt="2024-03-04T18:31:47.304" v="242" actId="1440"/>
          <ac:picMkLst>
            <pc:docMk/>
            <pc:sldMk cId="578790620" sldId="272"/>
            <ac:picMk id="26" creationId="{17FC0FCD-CB42-60F9-5CD5-49BE2822F279}"/>
          </ac:picMkLst>
        </pc:picChg>
        <pc:picChg chg="del">
          <ac:chgData name="nourah Alaklabi" userId="b439187ee2954565" providerId="LiveId" clId="{2B7243CC-957C-4662-B03A-E0A4583BDDF7}" dt="2024-03-04T18:31:03.456" v="235" actId="21"/>
          <ac:picMkLst>
            <pc:docMk/>
            <pc:sldMk cId="578790620" sldId="272"/>
            <ac:picMk id="27" creationId="{4F6A14FD-6BB8-8C71-DD17-DDD7EF293A9D}"/>
          </ac:picMkLst>
        </pc:picChg>
      </pc:sldChg>
      <pc:sldChg chg="addSp delSp modSp add mod">
        <pc:chgData name="nourah Alaklabi" userId="b439187ee2954565" providerId="LiveId" clId="{2B7243CC-957C-4662-B03A-E0A4583BDDF7}" dt="2024-03-04T18:36:22.039" v="278" actId="1440"/>
        <pc:sldMkLst>
          <pc:docMk/>
          <pc:sldMk cId="4084820259" sldId="273"/>
        </pc:sldMkLst>
        <pc:picChg chg="add mod">
          <ac:chgData name="nourah Alaklabi" userId="b439187ee2954565" providerId="LiveId" clId="{2B7243CC-957C-4662-B03A-E0A4583BDDF7}" dt="2024-03-04T18:36:22.039" v="278" actId="1440"/>
          <ac:picMkLst>
            <pc:docMk/>
            <pc:sldMk cId="4084820259" sldId="273"/>
            <ac:picMk id="15" creationId="{676DCA5B-B7A3-2CD7-EDC0-566AD9BA8DF4}"/>
          </ac:picMkLst>
        </pc:picChg>
        <pc:picChg chg="del">
          <ac:chgData name="nourah Alaklabi" userId="b439187ee2954565" providerId="LiveId" clId="{2B7243CC-957C-4662-B03A-E0A4583BDDF7}" dt="2024-03-04T18:34:57.079" v="269" actId="21"/>
          <ac:picMkLst>
            <pc:docMk/>
            <pc:sldMk cId="4084820259" sldId="273"/>
            <ac:picMk id="16" creationId="{C6D42D25-D423-3C53-58F3-C44C8ACCF764}"/>
          </ac:picMkLst>
        </pc:picChg>
      </pc:sldChg>
      <pc:sldChg chg="add del">
        <pc:chgData name="nourah Alaklabi" userId="b439187ee2954565" providerId="LiveId" clId="{2B7243CC-957C-4662-B03A-E0A4583BDDF7}" dt="2024-03-04T18:44:16.563" v="346" actId="2890"/>
        <pc:sldMkLst>
          <pc:docMk/>
          <pc:sldMk cId="2759086998" sldId="274"/>
        </pc:sldMkLst>
      </pc:sldChg>
      <pc:sldChg chg="addSp delSp modSp add mod">
        <pc:chgData name="nourah Alaklabi" userId="b439187ee2954565" providerId="LiveId" clId="{2B7243CC-957C-4662-B03A-E0A4583BDDF7}" dt="2024-03-04T18:44:42.584" v="356" actId="1440"/>
        <pc:sldMkLst>
          <pc:docMk/>
          <pc:sldMk cId="3275123230" sldId="274"/>
        </pc:sldMkLst>
        <pc:picChg chg="del">
          <ac:chgData name="nourah Alaklabi" userId="b439187ee2954565" providerId="LiveId" clId="{2B7243CC-957C-4662-B03A-E0A4583BDDF7}" dt="2024-03-04T18:44:24.500" v="349" actId="21"/>
          <ac:picMkLst>
            <pc:docMk/>
            <pc:sldMk cId="3275123230" sldId="274"/>
            <ac:picMk id="9" creationId="{45EE988A-EE1A-716C-0267-56ECF85BC29A}"/>
          </ac:picMkLst>
        </pc:picChg>
        <pc:picChg chg="add mod">
          <ac:chgData name="nourah Alaklabi" userId="b439187ee2954565" providerId="LiveId" clId="{2B7243CC-957C-4662-B03A-E0A4583BDDF7}" dt="2024-03-04T18:44:42.584" v="356" actId="1440"/>
          <ac:picMkLst>
            <pc:docMk/>
            <pc:sldMk cId="3275123230" sldId="274"/>
            <ac:picMk id="10" creationId="{8F9EE90F-DBA4-8F1C-3448-EEB1C25439BA}"/>
          </ac:picMkLst>
        </pc:picChg>
      </pc:sldChg>
    </pc:docChg>
  </pc:docChgLst>
  <pc:docChgLst>
    <pc:chgData name="nourah Alaklabi" userId="b439187ee2954565" providerId="LiveId" clId="{059A4B81-C075-4C27-AC53-FF21124F51CC}"/>
    <pc:docChg chg="undo custSel addSld modSld sldOrd">
      <pc:chgData name="nourah Alaklabi" userId="b439187ee2954565" providerId="LiveId" clId="{059A4B81-C075-4C27-AC53-FF21124F51CC}" dt="2024-03-02T15:10:08.286" v="1316" actId="1076"/>
      <pc:docMkLst>
        <pc:docMk/>
      </pc:docMkLst>
      <pc:sldChg chg="addSp delSp modSp mod">
        <pc:chgData name="nourah Alaklabi" userId="b439187ee2954565" providerId="LiveId" clId="{059A4B81-C075-4C27-AC53-FF21124F51CC}" dt="2024-03-02T15:08:40.675" v="1292" actId="14100"/>
        <pc:sldMkLst>
          <pc:docMk/>
          <pc:sldMk cId="0" sldId="256"/>
        </pc:sldMkLst>
        <pc:spChg chg="del mod ord">
          <ac:chgData name="nourah Alaklabi" userId="b439187ee2954565" providerId="LiveId" clId="{059A4B81-C075-4C27-AC53-FF21124F51CC}" dt="2024-03-02T12:45:15.247" v="295" actId="21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04:16.291" v="754" actId="1076"/>
          <ac:spMkLst>
            <pc:docMk/>
            <pc:sldMk cId="0" sldId="256"/>
            <ac:spMk id="8" creationId="{6BD31871-0BB6-252B-E287-22976B8310FA}"/>
          </ac:spMkLst>
        </pc:spChg>
        <pc:spChg chg="add mod">
          <ac:chgData name="nourah Alaklabi" userId="b439187ee2954565" providerId="LiveId" clId="{059A4B81-C075-4C27-AC53-FF21124F51CC}" dt="2024-03-02T12:29:05.061" v="50" actId="207"/>
          <ac:spMkLst>
            <pc:docMk/>
            <pc:sldMk cId="0" sldId="256"/>
            <ac:spMk id="11" creationId="{987226CC-466F-98CC-F1F3-4353F6A29B5E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3" creationId="{66F9BB6A-3B1F-4004-5504-93661507CA9F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4" creationId="{6F910A5D-658F-8562-6957-14B39E03C163}"/>
          </ac:spMkLst>
        </pc:spChg>
        <pc:spChg chg="add mod">
          <ac:chgData name="nourah Alaklabi" userId="b439187ee2954565" providerId="LiveId" clId="{059A4B81-C075-4C27-AC53-FF21124F51CC}" dt="2024-03-02T12:30:11.113" v="63" actId="403"/>
          <ac:spMkLst>
            <pc:docMk/>
            <pc:sldMk cId="0" sldId="256"/>
            <ac:spMk id="15" creationId="{AEBE210E-EE6A-EDFB-ED30-76F8B02DE678}"/>
          </ac:spMkLst>
        </pc:spChg>
        <pc:spChg chg="add mod">
          <ac:chgData name="nourah Alaklabi" userId="b439187ee2954565" providerId="LiveId" clId="{059A4B81-C075-4C27-AC53-FF21124F51CC}" dt="2024-03-02T12:30:21.383" v="65" actId="1076"/>
          <ac:spMkLst>
            <pc:docMk/>
            <pc:sldMk cId="0" sldId="256"/>
            <ac:spMk id="16" creationId="{91C89ED5-A706-6006-0DD1-D0DB43EDEF06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8" creationId="{A8FEE4FB-EBF6-EC07-8D37-08F122CCFDFA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9" creationId="{34F1861B-78F5-F035-F03F-BFECB687940B}"/>
          </ac:spMkLst>
        </pc:spChg>
        <pc:spChg chg="add mod">
          <ac:chgData name="nourah Alaklabi" userId="b439187ee2954565" providerId="LiveId" clId="{059A4B81-C075-4C27-AC53-FF21124F51CC}" dt="2024-03-02T12:44:34.458" v="292" actId="1076"/>
          <ac:spMkLst>
            <pc:docMk/>
            <pc:sldMk cId="0" sldId="256"/>
            <ac:spMk id="20" creationId="{84D57CA7-649D-53A7-C0C0-7F5C529E9E5C}"/>
          </ac:spMkLst>
        </pc:spChg>
        <pc:spChg chg="add del mod">
          <ac:chgData name="nourah Alaklabi" userId="b439187ee2954565" providerId="LiveId" clId="{059A4B81-C075-4C27-AC53-FF21124F51CC}" dt="2024-03-02T12:45:18.262" v="296" actId="21"/>
          <ac:spMkLst>
            <pc:docMk/>
            <pc:sldMk cId="0" sldId="256"/>
            <ac:spMk id="21" creationId="{A8D79A6B-4F7D-D447-AE17-EE406D8D9763}"/>
          </ac:spMkLst>
        </pc:spChg>
        <pc:spChg chg="add mod">
          <ac:chgData name="nourah Alaklabi" userId="b439187ee2954565" providerId="LiveId" clId="{059A4B81-C075-4C27-AC53-FF21124F51CC}" dt="2024-03-02T12:47:33.738" v="336" actId="20577"/>
          <ac:spMkLst>
            <pc:docMk/>
            <pc:sldMk cId="0" sldId="256"/>
            <ac:spMk id="22" creationId="{02321FD6-B947-7508-4F3A-67708CDC4321}"/>
          </ac:spMkLst>
        </pc:spChg>
        <pc:grpChg chg="add mod">
          <ac:chgData name="nourah Alaklabi" userId="b439187ee2954565" providerId="LiveId" clId="{059A4B81-C075-4C27-AC53-FF21124F51CC}" dt="2024-03-02T12:29:43.074" v="54" actId="1076"/>
          <ac:grpSpMkLst>
            <pc:docMk/>
            <pc:sldMk cId="0" sldId="256"/>
            <ac:grpSpMk id="12" creationId="{B07B8559-341E-DEC2-B0D4-7B0A6D852DE0}"/>
          </ac:grpSpMkLst>
        </pc:grpChg>
        <pc:grpChg chg="add mod">
          <ac:chgData name="nourah Alaklabi" userId="b439187ee2954565" providerId="LiveId" clId="{059A4B81-C075-4C27-AC53-FF21124F51CC}" dt="2024-03-02T12:44:23.221" v="290" actId="1076"/>
          <ac:grpSpMkLst>
            <pc:docMk/>
            <pc:sldMk cId="0" sldId="256"/>
            <ac:grpSpMk id="17" creationId="{387DEC2E-F6CD-F038-9E39-CF77AA40B433}"/>
          </ac:grpSpMkLst>
        </pc:grpChg>
        <pc:picChg chg="add mod">
          <ac:chgData name="nourah Alaklabi" userId="b439187ee2954565" providerId="LiveId" clId="{059A4B81-C075-4C27-AC53-FF21124F51CC}" dt="2024-03-02T15:08:40.675" v="1292" actId="14100"/>
          <ac:picMkLst>
            <pc:docMk/>
            <pc:sldMk cId="0" sldId="256"/>
            <ac:picMk id="21" creationId="{DBB3986D-265A-B732-322D-0BA97D82B201}"/>
          </ac:picMkLst>
        </pc:picChg>
        <pc:picChg chg="add mod">
          <ac:chgData name="nourah Alaklabi" userId="b439187ee2954565" providerId="LiveId" clId="{059A4B81-C075-4C27-AC53-FF21124F51CC}" dt="2024-03-02T12:44:50.396" v="293" actId="931"/>
          <ac:picMkLst>
            <pc:docMk/>
            <pc:sldMk cId="0" sldId="256"/>
            <ac:picMk id="24" creationId="{A3EF27EC-915F-1CD5-3D5F-CFD5B84B2A34}"/>
          </ac:picMkLst>
        </pc:picChg>
        <pc:picChg chg="add mod">
          <ac:chgData name="nourah Alaklabi" userId="b439187ee2954565" providerId="LiveId" clId="{059A4B81-C075-4C27-AC53-FF21124F51CC}" dt="2024-03-02T12:45:31.898" v="300" actId="1076"/>
          <ac:picMkLst>
            <pc:docMk/>
            <pc:sldMk cId="0" sldId="256"/>
            <ac:picMk id="26" creationId="{9097FE81-36ED-EB99-BEC0-52DD0F0FD8CA}"/>
          </ac:picMkLst>
        </pc:picChg>
        <pc:cxnChg chg="add mod">
          <ac:chgData name="nourah Alaklabi" userId="b439187ee2954565" providerId="LiveId" clId="{059A4B81-C075-4C27-AC53-FF21124F51CC}" dt="2024-03-02T12:49:12.338" v="368" actId="14100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 ord">
        <pc:chgData name="nourah Alaklabi" userId="b439187ee2954565" providerId="LiveId" clId="{059A4B81-C075-4C27-AC53-FF21124F51CC}" dt="2024-03-02T15:08:33.875" v="1291" actId="14100"/>
        <pc:sldMkLst>
          <pc:docMk/>
          <pc:sldMk cId="0" sldId="257"/>
        </pc:sldMkLst>
        <pc:spChg chg="mod">
          <ac:chgData name="nourah Alaklabi" userId="b439187ee2954565" providerId="LiveId" clId="{059A4B81-C075-4C27-AC53-FF21124F51CC}" dt="2024-03-02T12:49:39.867" v="371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2:53:06.302" v="418" actId="20577"/>
          <ac:spMkLst>
            <pc:docMk/>
            <pc:sldMk cId="0" sldId="257"/>
            <ac:spMk id="11" creationId="{60DACDB7-CB36-61EC-DF83-C5ED0027E0B9}"/>
          </ac:spMkLst>
        </pc:spChg>
        <pc:spChg chg="add mod">
          <ac:chgData name="nourah Alaklabi" userId="b439187ee2954565" providerId="LiveId" clId="{059A4B81-C075-4C27-AC53-FF21124F51CC}" dt="2024-03-02T12:53:56.307" v="463" actId="113"/>
          <ac:spMkLst>
            <pc:docMk/>
            <pc:sldMk cId="0" sldId="257"/>
            <ac:spMk id="14" creationId="{FB050E25-9544-C933-5C6E-0D85079F765C}"/>
          </ac:spMkLst>
        </pc:spChg>
        <pc:spChg chg="add mod">
          <ac:chgData name="nourah Alaklabi" userId="b439187ee2954565" providerId="LiveId" clId="{059A4B81-C075-4C27-AC53-FF21124F51CC}" dt="2024-03-02T13:51:02.426" v="615" actId="14100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059A4B81-C075-4C27-AC53-FF21124F51CC}" dt="2024-03-02T15:08:33.875" v="1291" actId="14100"/>
          <ac:picMkLst>
            <pc:docMk/>
            <pc:sldMk cId="0" sldId="257"/>
            <ac:picMk id="12" creationId="{173B1B1C-4C63-2F0B-2D59-2A11A3CD3AB9}"/>
          </ac:picMkLst>
        </pc:picChg>
        <pc:picChg chg="add mod">
          <ac:chgData name="nourah Alaklabi" userId="b439187ee2954565" providerId="LiveId" clId="{059A4B81-C075-4C27-AC53-FF21124F51CC}" dt="2024-03-02T12:52:45.257" v="402" actId="1440"/>
          <ac:picMkLst>
            <pc:docMk/>
            <pc:sldMk cId="0" sldId="257"/>
            <ac:picMk id="13" creationId="{CA8073BD-DC7D-2513-B67E-E68E570CD91D}"/>
          </ac:picMkLst>
        </pc:picChg>
      </pc:sldChg>
      <pc:sldChg chg="addSp modSp mod">
        <pc:chgData name="nourah Alaklabi" userId="b439187ee2954565" providerId="LiveId" clId="{059A4B81-C075-4C27-AC53-FF21124F51CC}" dt="2024-03-02T15:08:23.019" v="1289" actId="14100"/>
        <pc:sldMkLst>
          <pc:docMk/>
          <pc:sldMk cId="0" sldId="258"/>
        </pc:sldMkLst>
        <pc:spChg chg="add mod">
          <ac:chgData name="nourah Alaklabi" userId="b439187ee2954565" providerId="LiveId" clId="{059A4B81-C075-4C27-AC53-FF21124F51CC}" dt="2024-03-02T14:04:03.003" v="750" actId="1076"/>
          <ac:spMkLst>
            <pc:docMk/>
            <pc:sldMk cId="0" sldId="258"/>
            <ac:spMk id="15" creationId="{08396B71-E6BF-1564-EBE6-4120EAF9DAFB}"/>
          </ac:spMkLst>
        </pc:spChg>
        <pc:spChg chg="add mod ord">
          <ac:chgData name="nourah Alaklabi" userId="b439187ee2954565" providerId="LiveId" clId="{059A4B81-C075-4C27-AC53-FF21124F51CC}" dt="2024-03-02T13:02:38.044" v="570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0" creationId="{FA6768EF-03CD-AD0B-A147-D2FE874C0C40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1" creationId="{5D7C196E-196F-D7E5-F63D-75676168C809}"/>
          </ac:spMkLst>
        </pc:spChg>
        <pc:spChg chg="add mod">
          <ac:chgData name="nourah Alaklabi" userId="b439187ee2954565" providerId="LiveId" clId="{059A4B81-C075-4C27-AC53-FF21124F51CC}" dt="2024-03-02T13:01:46.624" v="555" actId="767"/>
          <ac:spMkLst>
            <pc:docMk/>
            <pc:sldMk cId="0" sldId="258"/>
            <ac:spMk id="22" creationId="{F0379F2D-58CB-D896-4BB5-8DCFCC9094B1}"/>
          </ac:spMkLst>
        </pc:spChg>
        <pc:spChg chg="add mod">
          <ac:chgData name="nourah Alaklabi" userId="b439187ee2954565" providerId="LiveId" clId="{059A4B81-C075-4C27-AC53-FF21124F51CC}" dt="2024-03-02T13:06:15.877" v="595" actId="1076"/>
          <ac:spMkLst>
            <pc:docMk/>
            <pc:sldMk cId="0" sldId="258"/>
            <ac:spMk id="23" creationId="{8DCB82D2-3F8C-B075-D017-E0D2EF736A3B}"/>
          </ac:spMkLst>
        </pc:spChg>
        <pc:grpChg chg="add mod ord">
          <ac:chgData name="nourah Alaklabi" userId="b439187ee2954565" providerId="LiveId" clId="{059A4B81-C075-4C27-AC53-FF21124F51CC}" dt="2024-03-02T13:01:58.082" v="557" actId="166"/>
          <ac:grpSpMkLst>
            <pc:docMk/>
            <pc:sldMk cId="0" sldId="258"/>
            <ac:grpSpMk id="19" creationId="{35DC672D-B3B5-F7B2-9FB1-0990ECB99E48}"/>
          </ac:grpSpMkLst>
        </pc:grpChg>
        <pc:picChg chg="add mod">
          <ac:chgData name="nourah Alaklabi" userId="b439187ee2954565" providerId="LiveId" clId="{059A4B81-C075-4C27-AC53-FF21124F51CC}" dt="2024-03-02T13:00:13.923" v="544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059A4B81-C075-4C27-AC53-FF21124F51CC}" dt="2024-03-02T15:08:23.019" v="1289" actId="14100"/>
          <ac:picMkLst>
            <pc:docMk/>
            <pc:sldMk cId="0" sldId="258"/>
            <ac:picMk id="17" creationId="{17C7560F-8DB5-2E29-4CB1-3CDB6535A926}"/>
          </ac:picMkLst>
        </pc:picChg>
        <pc:picChg chg="add mod">
          <ac:chgData name="nourah Alaklabi" userId="b439187ee2954565" providerId="LiveId" clId="{059A4B81-C075-4C27-AC53-FF21124F51CC}" dt="2024-03-02T13:06:59.611" v="603" actId="1076"/>
          <ac:picMkLst>
            <pc:docMk/>
            <pc:sldMk cId="0" sldId="258"/>
            <ac:picMk id="25" creationId="{C58133F9-FE69-89D7-137B-83592768B765}"/>
          </ac:picMkLst>
        </pc:picChg>
        <pc:picChg chg="add mod">
          <ac:chgData name="nourah Alaklabi" userId="b439187ee2954565" providerId="LiveId" clId="{059A4B81-C075-4C27-AC53-FF21124F51CC}" dt="2024-03-02T13:07:26.228" v="608" actId="1440"/>
          <ac:picMkLst>
            <pc:docMk/>
            <pc:sldMk cId="0" sldId="258"/>
            <ac:picMk id="27" creationId="{436761F4-5C4F-B29B-C8D5-8B7A2C1DF2EC}"/>
          </ac:picMkLst>
        </pc:picChg>
        <pc:picChg chg="add mod">
          <ac:chgData name="nourah Alaklabi" userId="b439187ee2954565" providerId="LiveId" clId="{059A4B81-C075-4C27-AC53-FF21124F51CC}" dt="2024-03-02T13:08:01.073" v="613" actId="1440"/>
          <ac:picMkLst>
            <pc:docMk/>
            <pc:sldMk cId="0" sldId="258"/>
            <ac:picMk id="29" creationId="{BF744399-7C0C-6A25-A7E4-604C5434D08E}"/>
          </ac:picMkLst>
        </pc:picChg>
      </pc:sldChg>
      <pc:sldChg chg="addSp delSp modSp mod">
        <pc:chgData name="nourah Alaklabi" userId="b439187ee2954565" providerId="LiveId" clId="{059A4B81-C075-4C27-AC53-FF21124F51CC}" dt="2024-03-02T15:09:05.901" v="1297"/>
        <pc:sldMkLst>
          <pc:docMk/>
          <pc:sldMk cId="0" sldId="259"/>
        </pc:sldMkLst>
        <pc:spChg chg="add mod">
          <ac:chgData name="nourah Alaklabi" userId="b439187ee2954565" providerId="LiveId" clId="{059A4B81-C075-4C27-AC53-FF21124F51CC}" dt="2024-03-02T14:04:53.293" v="759" actId="20577"/>
          <ac:spMkLst>
            <pc:docMk/>
            <pc:sldMk cId="0" sldId="259"/>
            <ac:spMk id="9" creationId="{19CAD123-7B95-D4F3-C604-C983CCD9433F}"/>
          </ac:spMkLst>
        </pc:spChg>
        <pc:spChg chg="add mod">
          <ac:chgData name="nourah Alaklabi" userId="b439187ee2954565" providerId="LiveId" clId="{059A4B81-C075-4C27-AC53-FF21124F51CC}" dt="2024-03-02T14:06:39.565" v="821" actId="403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059A4B81-C075-4C27-AC53-FF21124F51CC}" dt="2024-03-02T14:07:46.094" v="833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059A4B81-C075-4C27-AC53-FF21124F51CC}" dt="2024-03-02T15:09:05.901" v="1297"/>
          <ac:picMkLst>
            <pc:docMk/>
            <pc:sldMk cId="0" sldId="259"/>
            <ac:picMk id="11" creationId="{078B6616-3C53-E521-E1A0-1C988430EED8}"/>
          </ac:picMkLst>
        </pc:picChg>
        <pc:picChg chg="add mod">
          <ac:chgData name="nourah Alaklabi" userId="b439187ee2954565" providerId="LiveId" clId="{059A4B81-C075-4C27-AC53-FF21124F51CC}" dt="2024-03-02T14:07:17.079" v="826" actId="1440"/>
          <ac:picMkLst>
            <pc:docMk/>
            <pc:sldMk cId="0" sldId="259"/>
            <ac:picMk id="12" creationId="{9880B9F7-B517-10D0-A81B-705DE88CC01D}"/>
          </ac:picMkLst>
        </pc:picChg>
        <pc:picChg chg="add del mod">
          <ac:chgData name="nourah Alaklabi" userId="b439187ee2954565" providerId="LiveId" clId="{059A4B81-C075-4C27-AC53-FF21124F51CC}" dt="2024-03-02T14:08:29.543" v="839" actId="21"/>
          <ac:picMkLst>
            <pc:docMk/>
            <pc:sldMk cId="0" sldId="259"/>
            <ac:picMk id="15" creationId="{16928076-C918-B070-5BD8-9962C10B4782}"/>
          </ac:picMkLst>
        </pc:picChg>
        <pc:picChg chg="add mod">
          <ac:chgData name="nourah Alaklabi" userId="b439187ee2954565" providerId="LiveId" clId="{059A4B81-C075-4C27-AC53-FF21124F51CC}" dt="2024-03-02T14:08:53.086" v="844" actId="1440"/>
          <ac:picMkLst>
            <pc:docMk/>
            <pc:sldMk cId="0" sldId="259"/>
            <ac:picMk id="17" creationId="{D3C13CA8-1805-1C42-19B4-4A3FF8541F1E}"/>
          </ac:picMkLst>
        </pc:picChg>
        <pc:picChg chg="add mod">
          <ac:chgData name="nourah Alaklabi" userId="b439187ee2954565" providerId="LiveId" clId="{059A4B81-C075-4C27-AC53-FF21124F51CC}" dt="2024-03-02T14:09:38.718" v="850" actId="1440"/>
          <ac:picMkLst>
            <pc:docMk/>
            <pc:sldMk cId="0" sldId="259"/>
            <ac:picMk id="19" creationId="{7A29D091-D981-7443-4EDE-D2DA234F5B67}"/>
          </ac:picMkLst>
        </pc:picChg>
      </pc:sldChg>
      <pc:sldChg chg="addSp modSp mod">
        <pc:chgData name="nourah Alaklabi" userId="b439187ee2954565" providerId="LiveId" clId="{059A4B81-C075-4C27-AC53-FF21124F51CC}" dt="2024-03-02T15:09:17.373" v="1300" actId="1076"/>
        <pc:sldMkLst>
          <pc:docMk/>
          <pc:sldMk cId="0" sldId="260"/>
        </pc:sldMkLst>
        <pc:spChg chg="add mod">
          <ac:chgData name="nourah Alaklabi" userId="b439187ee2954565" providerId="LiveId" clId="{059A4B81-C075-4C27-AC53-FF21124F51CC}" dt="2024-03-02T14:10:32.393" v="856" actId="1076"/>
          <ac:spMkLst>
            <pc:docMk/>
            <pc:sldMk cId="0" sldId="260"/>
            <ac:spMk id="8" creationId="{5DCB0F2E-4CDC-B1B6-6213-FEC5D612B9C1}"/>
          </ac:spMkLst>
        </pc:spChg>
        <pc:spChg chg="add mod">
          <ac:chgData name="nourah Alaklabi" userId="b439187ee2954565" providerId="LiveId" clId="{059A4B81-C075-4C27-AC53-FF21124F51CC}" dt="2024-03-02T14:10:50.778" v="858" actId="20577"/>
          <ac:spMkLst>
            <pc:docMk/>
            <pc:sldMk cId="0" sldId="260"/>
            <ac:spMk id="9" creationId="{D991EAC8-AB4B-FAF4-AD17-ACAA3671ED19}"/>
          </ac:spMkLst>
        </pc:spChg>
        <pc:spChg chg="add mod">
          <ac:chgData name="nourah Alaklabi" userId="b439187ee2954565" providerId="LiveId" clId="{059A4B81-C075-4C27-AC53-FF21124F51CC}" dt="2024-03-02T14:11:06.610" v="860" actId="1076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059A4B81-C075-4C27-AC53-FF21124F51CC}" dt="2024-03-02T15:09:17.373" v="1300" actId="1076"/>
          <ac:picMkLst>
            <pc:docMk/>
            <pc:sldMk cId="0" sldId="260"/>
            <ac:picMk id="6" creationId="{5B202F04-E4F8-A94F-537B-4189E522E9A9}"/>
          </ac:picMkLst>
        </pc:picChg>
        <pc:picChg chg="add mod">
          <ac:chgData name="nourah Alaklabi" userId="b439187ee2954565" providerId="LiveId" clId="{059A4B81-C075-4C27-AC53-FF21124F51CC}" dt="2024-03-02T14:10:22.928" v="854" actId="1076"/>
          <ac:picMkLst>
            <pc:docMk/>
            <pc:sldMk cId="0" sldId="260"/>
            <ac:picMk id="7" creationId="{A0A23A9A-996C-410B-500C-C71221643ADA}"/>
          </ac:picMkLst>
        </pc:picChg>
        <pc:picChg chg="add mod">
          <ac:chgData name="nourah Alaklabi" userId="b439187ee2954565" providerId="LiveId" clId="{059A4B81-C075-4C27-AC53-FF21124F51CC}" dt="2024-03-02T14:12:34.776" v="881" actId="14100"/>
          <ac:picMkLst>
            <pc:docMk/>
            <pc:sldMk cId="0" sldId="260"/>
            <ac:picMk id="12" creationId="{596BA607-C9EA-351E-F6AC-B34782F34D8E}"/>
          </ac:picMkLst>
        </pc:picChg>
        <pc:picChg chg="add mod">
          <ac:chgData name="nourah Alaklabi" userId="b439187ee2954565" providerId="LiveId" clId="{059A4B81-C075-4C27-AC53-FF21124F51CC}" dt="2024-03-02T14:12:38.467" v="882" actId="1076"/>
          <ac:picMkLst>
            <pc:docMk/>
            <pc:sldMk cId="0" sldId="260"/>
            <ac:picMk id="14" creationId="{5CFFBDAE-8CAB-828C-9E45-DFE906E12A4B}"/>
          </ac:picMkLst>
        </pc:picChg>
      </pc:sldChg>
      <pc:sldChg chg="addSp delSp modSp mod">
        <pc:chgData name="nourah Alaklabi" userId="b439187ee2954565" providerId="LiveId" clId="{059A4B81-C075-4C27-AC53-FF21124F51CC}" dt="2024-03-02T15:09:24.063" v="1302" actId="1076"/>
        <pc:sldMkLst>
          <pc:docMk/>
          <pc:sldMk cId="0" sldId="261"/>
        </pc:sldMkLst>
        <pc:spChg chg="add mod">
          <ac:chgData name="nourah Alaklabi" userId="b439187ee2954565" providerId="LiveId" clId="{059A4B81-C075-4C27-AC53-FF21124F51CC}" dt="2024-03-02T14:17:52.313" v="937" actId="1076"/>
          <ac:spMkLst>
            <pc:docMk/>
            <pc:sldMk cId="0" sldId="261"/>
            <ac:spMk id="8" creationId="{AD0B5871-0090-E82B-0EF6-C5E793FC2546}"/>
          </ac:spMkLst>
        </pc:spChg>
        <pc:spChg chg="add mod">
          <ac:chgData name="nourah Alaklabi" userId="b439187ee2954565" providerId="LiveId" clId="{059A4B81-C075-4C27-AC53-FF21124F51CC}" dt="2024-03-02T14:18:06.884" v="940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059A4B81-C075-4C27-AC53-FF21124F51CC}" dt="2024-03-02T15:09:24.063" v="1302" actId="1076"/>
          <ac:picMkLst>
            <pc:docMk/>
            <pc:sldMk cId="0" sldId="261"/>
            <ac:picMk id="6" creationId="{4ED6DAE3-A7F4-5CED-F3DF-9D35A964461E}"/>
          </ac:picMkLst>
        </pc:picChg>
        <pc:picChg chg="add del">
          <ac:chgData name="nourah Alaklabi" userId="b439187ee2954565" providerId="LiveId" clId="{059A4B81-C075-4C27-AC53-FF21124F51CC}" dt="2024-03-02T14:14:47.158" v="884" actId="22"/>
          <ac:picMkLst>
            <pc:docMk/>
            <pc:sldMk cId="0" sldId="261"/>
            <ac:picMk id="7" creationId="{8C88A609-D0F5-A080-968F-5A471ADF43A9}"/>
          </ac:picMkLst>
        </pc:picChg>
        <pc:picChg chg="add mod">
          <ac:chgData name="nourah Alaklabi" userId="b439187ee2954565" providerId="LiveId" clId="{059A4B81-C075-4C27-AC53-FF21124F51CC}" dt="2024-03-02T14:18:53.599" v="946" actId="1440"/>
          <ac:picMkLst>
            <pc:docMk/>
            <pc:sldMk cId="0" sldId="261"/>
            <ac:picMk id="11" creationId="{43285300-E4C1-D9C2-EF94-01E14A01359A}"/>
          </ac:picMkLst>
        </pc:picChg>
      </pc:sldChg>
      <pc:sldChg chg="addSp delSp modSp mod">
        <pc:chgData name="nourah Alaklabi" userId="b439187ee2954565" providerId="LiveId" clId="{059A4B81-C075-4C27-AC53-FF21124F51CC}" dt="2024-03-02T15:09:40.132" v="1308" actId="1076"/>
        <pc:sldMkLst>
          <pc:docMk/>
          <pc:sldMk cId="0" sldId="262"/>
        </pc:sldMkLst>
        <pc:spChg chg="mod">
          <ac:chgData name="nourah Alaklabi" userId="b439187ee2954565" providerId="LiveId" clId="{059A4B81-C075-4C27-AC53-FF21124F51CC}" dt="2024-03-02T14:25:42.694" v="1054" actId="1076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21:38.990" v="959" actId="1076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059A4B81-C075-4C27-AC53-FF21124F51CC}" dt="2024-03-02T14:23:43.051" v="1044" actId="403"/>
          <ac:spMkLst>
            <pc:docMk/>
            <pc:sldMk cId="0" sldId="262"/>
            <ac:spMk id="8" creationId="{FC598BAF-860D-7CE3-06F2-E42018256275}"/>
          </ac:spMkLst>
        </pc:spChg>
        <pc:picChg chg="add mod">
          <ac:chgData name="nourah Alaklabi" userId="b439187ee2954565" providerId="LiveId" clId="{059A4B81-C075-4C27-AC53-FF21124F51CC}" dt="2024-03-02T15:09:40.132" v="1308" actId="1076"/>
          <ac:picMkLst>
            <pc:docMk/>
            <pc:sldMk cId="0" sldId="262"/>
            <ac:picMk id="5" creationId="{51F65E6C-E8A5-EA5D-EFD6-BE82F135724F}"/>
          </ac:picMkLst>
        </pc:picChg>
        <pc:picChg chg="add del">
          <ac:chgData name="nourah Alaklabi" userId="b439187ee2954565" providerId="LiveId" clId="{059A4B81-C075-4C27-AC53-FF21124F51CC}" dt="2024-03-02T14:20:57.745" v="957" actId="22"/>
          <ac:picMkLst>
            <pc:docMk/>
            <pc:sldMk cId="0" sldId="262"/>
            <ac:picMk id="6" creationId="{6F65770C-7FBB-536F-7971-3ECE53C2B884}"/>
          </ac:picMkLst>
        </pc:picChg>
        <pc:picChg chg="add mod">
          <ac:chgData name="nourah Alaklabi" userId="b439187ee2954565" providerId="LiveId" clId="{059A4B81-C075-4C27-AC53-FF21124F51CC}" dt="2024-03-02T15:09:35.700" v="1306" actId="1076"/>
          <ac:picMkLst>
            <pc:docMk/>
            <pc:sldMk cId="0" sldId="262"/>
            <ac:picMk id="10" creationId="{50753854-70B5-4E50-775B-0D26729AB334}"/>
          </ac:picMkLst>
        </pc:picChg>
        <pc:picChg chg="add mod">
          <ac:chgData name="nourah Alaklabi" userId="b439187ee2954565" providerId="LiveId" clId="{059A4B81-C075-4C27-AC53-FF21124F51CC}" dt="2024-03-02T14:25:54.373" v="1057" actId="1076"/>
          <ac:picMkLst>
            <pc:docMk/>
            <pc:sldMk cId="0" sldId="262"/>
            <ac:picMk id="12" creationId="{4D80EE4F-FA6D-B3F0-7ABC-F254A05EA66F}"/>
          </ac:picMkLst>
        </pc:picChg>
      </pc:sldChg>
      <pc:sldChg chg="addSp modSp mod">
        <pc:chgData name="nourah Alaklabi" userId="b439187ee2954565" providerId="LiveId" clId="{059A4B81-C075-4C27-AC53-FF21124F51CC}" dt="2024-03-02T15:09:51.483" v="1310" actId="1076"/>
        <pc:sldMkLst>
          <pc:docMk/>
          <pc:sldMk cId="0" sldId="263"/>
        </pc:sldMkLst>
        <pc:spChg chg="add mod">
          <ac:chgData name="nourah Alaklabi" userId="b439187ee2954565" providerId="LiveId" clId="{059A4B81-C075-4C27-AC53-FF21124F51CC}" dt="2024-03-02T14:29:21.594" v="1063"/>
          <ac:spMkLst>
            <pc:docMk/>
            <pc:sldMk cId="0" sldId="263"/>
            <ac:spMk id="7" creationId="{72593FFB-D8DE-640E-1AC5-342F23544038}"/>
          </ac:spMkLst>
        </pc:spChg>
        <pc:spChg chg="add mod">
          <ac:chgData name="nourah Alaklabi" userId="b439187ee2954565" providerId="LiveId" clId="{059A4B81-C075-4C27-AC53-FF21124F51CC}" dt="2024-03-02T14:29:43.911" v="1066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059A4B81-C075-4C27-AC53-FF21124F51CC}" dt="2024-03-02T15:09:51.483" v="1310" actId="1076"/>
          <ac:picMkLst>
            <pc:docMk/>
            <pc:sldMk cId="0" sldId="263"/>
            <ac:picMk id="5" creationId="{27F47987-82CB-5BCF-46E2-B88D822FCD7B}"/>
          </ac:picMkLst>
        </pc:picChg>
        <pc:picChg chg="add mod">
          <ac:chgData name="nourah Alaklabi" userId="b439187ee2954565" providerId="LiveId" clId="{059A4B81-C075-4C27-AC53-FF21124F51CC}" dt="2024-03-02T14:29:12.946" v="1062" actId="1440"/>
          <ac:picMkLst>
            <pc:docMk/>
            <pc:sldMk cId="0" sldId="263"/>
            <ac:picMk id="6" creationId="{D9A471DE-36E3-DC17-8F9C-5CF171F098FA}"/>
          </ac:picMkLst>
        </pc:picChg>
      </pc:sldChg>
      <pc:sldChg chg="addSp modSp mod">
        <pc:chgData name="nourah Alaklabi" userId="b439187ee2954565" providerId="LiveId" clId="{059A4B81-C075-4C27-AC53-FF21124F51CC}" dt="2024-03-02T15:10:02.756" v="1314" actId="1076"/>
        <pc:sldMkLst>
          <pc:docMk/>
          <pc:sldMk cId="0" sldId="264"/>
        </pc:sldMkLst>
        <pc:picChg chg="mod">
          <ac:chgData name="nourah Alaklabi" userId="b439187ee2954565" providerId="LiveId" clId="{059A4B81-C075-4C27-AC53-FF21124F51CC}" dt="2024-03-02T14:58:50.897" v="1280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059A4B81-C075-4C27-AC53-FF21124F51CC}" dt="2024-03-02T15:10:02.756" v="1314" actId="1076"/>
          <ac:picMkLst>
            <pc:docMk/>
            <pc:sldMk cId="0" sldId="264"/>
            <ac:picMk id="8" creationId="{9B37709A-BAE9-301C-3884-35657D36541C}"/>
          </ac:picMkLst>
        </pc:picChg>
      </pc:sldChg>
      <pc:sldChg chg="addSp modSp mod">
        <pc:chgData name="nourah Alaklabi" userId="b439187ee2954565" providerId="LiveId" clId="{059A4B81-C075-4C27-AC53-FF21124F51CC}" dt="2024-03-02T15:10:08.286" v="1316" actId="1076"/>
        <pc:sldMkLst>
          <pc:docMk/>
          <pc:sldMk cId="0" sldId="265"/>
        </pc:sldMkLst>
        <pc:picChg chg="add mod">
          <ac:chgData name="nourah Alaklabi" userId="b439187ee2954565" providerId="LiveId" clId="{059A4B81-C075-4C27-AC53-FF21124F51CC}" dt="2024-03-02T15:10:08.286" v="1316" actId="1076"/>
          <ac:picMkLst>
            <pc:docMk/>
            <pc:sldMk cId="0" sldId="265"/>
            <ac:picMk id="7" creationId="{2AFA0246-CCD7-8269-D760-4B455D1D00E4}"/>
          </ac:picMkLst>
        </pc:picChg>
      </pc:sldChg>
      <pc:sldChg chg="addSp delSp modSp add mod">
        <pc:chgData name="nourah Alaklabi" userId="b439187ee2954565" providerId="LiveId" clId="{059A4B81-C075-4C27-AC53-FF21124F51CC}" dt="2024-03-02T15:08:51.851" v="1295"/>
        <pc:sldMkLst>
          <pc:docMk/>
          <pc:sldMk cId="3451259182" sldId="266"/>
        </pc:sldMkLst>
        <pc:spChg chg="add del mod">
          <ac:chgData name="nourah Alaklabi" userId="b439187ee2954565" providerId="LiveId" clId="{059A4B81-C075-4C27-AC53-FF21124F51CC}" dt="2024-03-02T14:03:46.975" v="747" actId="21"/>
          <ac:spMkLst>
            <pc:docMk/>
            <pc:sldMk cId="3451259182" sldId="266"/>
            <ac:spMk id="22" creationId="{5F8D0101-5386-9974-D437-5E660F8FAB15}"/>
          </ac:spMkLst>
        </pc:spChg>
        <pc:spChg chg="mod">
          <ac:chgData name="nourah Alaklabi" userId="b439187ee2954565" providerId="LiveId" clId="{059A4B81-C075-4C27-AC53-FF21124F51CC}" dt="2024-03-02T13:53:51.766" v="673" actId="20577"/>
          <ac:spMkLst>
            <pc:docMk/>
            <pc:sldMk cId="3451259182" sldId="266"/>
            <ac:spMk id="23" creationId="{27E3E721-D75C-1450-2460-FCA187BA61FA}"/>
          </ac:spMkLst>
        </pc:spChg>
        <pc:spChg chg="add mod">
          <ac:chgData name="nourah Alaklabi" userId="b439187ee2954565" providerId="LiveId" clId="{059A4B81-C075-4C27-AC53-FF21124F51CC}" dt="2024-03-02T14:03:50.339" v="748" actId="1076"/>
          <ac:spMkLst>
            <pc:docMk/>
            <pc:sldMk cId="3451259182" sldId="266"/>
            <ac:spMk id="24" creationId="{A2A08518-9216-CA01-38D5-9CA5CB5FBBB2}"/>
          </ac:spMkLst>
        </pc:spChg>
        <pc:grpChg chg="mod">
          <ac:chgData name="nourah Alaklabi" userId="b439187ee2954565" providerId="LiveId" clId="{059A4B81-C075-4C27-AC53-FF21124F51CC}" dt="2024-03-02T14:03:00.138" v="734" actId="1076"/>
          <ac:grpSpMkLst>
            <pc:docMk/>
            <pc:sldMk cId="3451259182" sldId="266"/>
            <ac:grpSpMk id="2" creationId="{3E947030-6D95-DBE7-B01E-03F217B79DE3}"/>
          </ac:grpSpMkLst>
        </pc:grpChg>
        <pc:picChg chg="add mod">
          <ac:chgData name="nourah Alaklabi" userId="b439187ee2954565" providerId="LiveId" clId="{059A4B81-C075-4C27-AC53-FF21124F51CC}" dt="2024-03-02T15:08:51.851" v="1295"/>
          <ac:picMkLst>
            <pc:docMk/>
            <pc:sldMk cId="3451259182" sldId="266"/>
            <ac:picMk id="15" creationId="{054C4D7E-8618-88C6-8F9D-D169B852A322}"/>
          </ac:picMkLst>
        </pc:picChg>
        <pc:picChg chg="add mod">
          <ac:chgData name="nourah Alaklabi" userId="b439187ee2954565" providerId="LiveId" clId="{059A4B81-C075-4C27-AC53-FF21124F51CC}" dt="2024-03-02T13:52:38.084" v="626" actId="1440"/>
          <ac:picMkLst>
            <pc:docMk/>
            <pc:sldMk cId="3451259182" sldId="266"/>
            <ac:picMk id="17" creationId="{6A741D4B-3982-5161-2629-5C5E51C2860E}"/>
          </ac:picMkLst>
        </pc:picChg>
        <pc:picChg chg="del">
          <ac:chgData name="nourah Alaklabi" userId="b439187ee2954565" providerId="LiveId" clId="{059A4B81-C075-4C27-AC53-FF21124F51CC}" dt="2024-03-02T13:51:27.134" v="617" actId="21"/>
          <ac:picMkLst>
            <pc:docMk/>
            <pc:sldMk cId="3451259182" sldId="266"/>
            <ac:picMk id="25" creationId="{71826128-8DCD-00FD-F2A8-7EFE8575C95F}"/>
          </ac:picMkLst>
        </pc:picChg>
        <pc:picChg chg="del">
          <ac:chgData name="nourah Alaklabi" userId="b439187ee2954565" providerId="LiveId" clId="{059A4B81-C075-4C27-AC53-FF21124F51CC}" dt="2024-03-02T13:51:29.530" v="618" actId="21"/>
          <ac:picMkLst>
            <pc:docMk/>
            <pc:sldMk cId="3451259182" sldId="266"/>
            <ac:picMk id="27" creationId="{146891CE-5117-DFB9-2051-99D294E4BE56}"/>
          </ac:picMkLst>
        </pc:picChg>
        <pc:picChg chg="del">
          <ac:chgData name="nourah Alaklabi" userId="b439187ee2954565" providerId="LiveId" clId="{059A4B81-C075-4C27-AC53-FF21124F51CC}" dt="2024-03-02T13:51:31.985" v="619" actId="21"/>
          <ac:picMkLst>
            <pc:docMk/>
            <pc:sldMk cId="3451259182" sldId="266"/>
            <ac:picMk id="29" creationId="{61CF40E8-62A7-5DEB-6224-1F6B2F58D271}"/>
          </ac:picMkLst>
        </pc:picChg>
      </pc:sldChg>
      <pc:sldChg chg="addSp delSp modSp add mod">
        <pc:chgData name="nourah Alaklabi" userId="b439187ee2954565" providerId="LiveId" clId="{059A4B81-C075-4C27-AC53-FF21124F51CC}" dt="2024-03-02T15:09:00.783" v="1296"/>
        <pc:sldMkLst>
          <pc:docMk/>
          <pc:sldMk cId="3509403764" sldId="267"/>
        </pc:sldMkLst>
        <pc:spChg chg="del">
          <ac:chgData name="nourah Alaklabi" userId="b439187ee2954565" providerId="LiveId" clId="{059A4B81-C075-4C27-AC53-FF21124F51CC}" dt="2024-03-02T13:54:31.629" v="677" actId="21"/>
          <ac:spMkLst>
            <pc:docMk/>
            <pc:sldMk cId="3509403764" sldId="267"/>
            <ac:spMk id="7" creationId="{81A184EA-1DB9-856A-0420-F6E5059E8E30}"/>
          </ac:spMkLst>
        </pc:spChg>
        <pc:spChg chg="add mod">
          <ac:chgData name="nourah Alaklabi" userId="b439187ee2954565" providerId="LiveId" clId="{059A4B81-C075-4C27-AC53-FF21124F51CC}" dt="2024-03-02T13:54:34.538" v="678" actId="1076"/>
          <ac:spMkLst>
            <pc:docMk/>
            <pc:sldMk cId="3509403764" sldId="267"/>
            <ac:spMk id="15" creationId="{0F888702-AF81-599B-0151-1D2505DEDF1A}"/>
          </ac:spMkLst>
        </pc:spChg>
        <pc:spChg chg="del mod">
          <ac:chgData name="nourah Alaklabi" userId="b439187ee2954565" providerId="LiveId" clId="{059A4B81-C075-4C27-AC53-FF21124F51CC}" dt="2024-03-02T14:00:46.962" v="690" actId="21"/>
          <ac:spMkLst>
            <pc:docMk/>
            <pc:sldMk cId="3509403764" sldId="267"/>
            <ac:spMk id="23" creationId="{AEE56653-B2A2-BE45-9CDE-CC1BB66BD9A1}"/>
          </ac:spMkLst>
        </pc:spChg>
        <pc:spChg chg="add mod">
          <ac:chgData name="nourah Alaklabi" userId="b439187ee2954565" providerId="LiveId" clId="{059A4B81-C075-4C27-AC53-FF21124F51CC}" dt="2024-03-02T14:04:24.038" v="755"/>
          <ac:spMkLst>
            <pc:docMk/>
            <pc:sldMk cId="3509403764" sldId="267"/>
            <ac:spMk id="27" creationId="{D657D7B7-B452-A03A-0E84-68B434E64EBC}"/>
          </ac:spMkLst>
        </pc:spChg>
        <pc:picChg chg="add mod">
          <ac:chgData name="nourah Alaklabi" userId="b439187ee2954565" providerId="LiveId" clId="{059A4B81-C075-4C27-AC53-FF21124F51CC}" dt="2024-03-02T15:09:00.783" v="1296"/>
          <ac:picMkLst>
            <pc:docMk/>
            <pc:sldMk cId="3509403764" sldId="267"/>
            <ac:picMk id="7" creationId="{10911E18-C1B2-015E-5F49-C98619D51196}"/>
          </ac:picMkLst>
        </pc:picChg>
        <pc:picChg chg="del">
          <ac:chgData name="nourah Alaklabi" userId="b439187ee2954565" providerId="LiveId" clId="{059A4B81-C075-4C27-AC53-FF21124F51CC}" dt="2024-03-02T13:54:16.536" v="675" actId="21"/>
          <ac:picMkLst>
            <pc:docMk/>
            <pc:sldMk cId="3509403764" sldId="267"/>
            <ac:picMk id="17" creationId="{C879C53D-C6CC-D697-DC64-A75D4BCDBA92}"/>
          </ac:picMkLst>
        </pc:picChg>
        <pc:picChg chg="add del mod">
          <ac:chgData name="nourah Alaklabi" userId="b439187ee2954565" providerId="LiveId" clId="{059A4B81-C075-4C27-AC53-FF21124F51CC}" dt="2024-03-02T14:00:16.888" v="686" actId="21"/>
          <ac:picMkLst>
            <pc:docMk/>
            <pc:sldMk cId="3509403764" sldId="267"/>
            <ac:picMk id="24" creationId="{F452DF18-570F-E5A6-EA03-D8A0B1AF1C0A}"/>
          </ac:picMkLst>
        </pc:picChg>
        <pc:picChg chg="add mod">
          <ac:chgData name="nourah Alaklabi" userId="b439187ee2954565" providerId="LiveId" clId="{059A4B81-C075-4C27-AC53-FF21124F51CC}" dt="2024-03-02T14:01:07.769" v="693" actId="1440"/>
          <ac:picMkLst>
            <pc:docMk/>
            <pc:sldMk cId="3509403764" sldId="267"/>
            <ac:picMk id="26" creationId="{56EAA590-ADF8-5B99-2355-49A6B1AA9081}"/>
          </ac:picMkLst>
        </pc:picChg>
      </pc:sldChg>
      <pc:sldChg chg="addSp delSp modSp add mod">
        <pc:chgData name="nourah Alaklabi" userId="b439187ee2954565" providerId="LiveId" clId="{059A4B81-C075-4C27-AC53-FF21124F51CC}" dt="2024-03-02T15:09:30.955" v="1304" actId="1076"/>
        <pc:sldMkLst>
          <pc:docMk/>
          <pc:sldMk cId="2303732953" sldId="268"/>
        </pc:sldMkLst>
        <pc:picChg chg="add mod">
          <ac:chgData name="nourah Alaklabi" userId="b439187ee2954565" providerId="LiveId" clId="{059A4B81-C075-4C27-AC53-FF21124F51CC}" dt="2024-03-02T15:09:30.955" v="1304" actId="1076"/>
          <ac:picMkLst>
            <pc:docMk/>
            <pc:sldMk cId="2303732953" sldId="268"/>
            <ac:picMk id="6" creationId="{F9ACA2D6-D544-2DD5-C583-ADC9CB1D1F8D}"/>
          </ac:picMkLst>
        </pc:picChg>
        <pc:picChg chg="add mod">
          <ac:chgData name="nourah Alaklabi" userId="b439187ee2954565" providerId="LiveId" clId="{059A4B81-C075-4C27-AC53-FF21124F51CC}" dt="2024-03-02T14:19:56.531" v="955" actId="1440"/>
          <ac:picMkLst>
            <pc:docMk/>
            <pc:sldMk cId="2303732953" sldId="268"/>
            <ac:picMk id="7" creationId="{FDB8FF37-E430-CC0A-697C-CDA15381E315}"/>
          </ac:picMkLst>
        </pc:picChg>
        <pc:picChg chg="del">
          <ac:chgData name="nourah Alaklabi" userId="b439187ee2954565" providerId="LiveId" clId="{059A4B81-C075-4C27-AC53-FF21124F51CC}" dt="2024-03-02T14:19:24.267" v="948" actId="21"/>
          <ac:picMkLst>
            <pc:docMk/>
            <pc:sldMk cId="2303732953" sldId="268"/>
            <ac:picMk id="11" creationId="{2D8B4E5C-7922-EE68-B49E-BCCD4B58846C}"/>
          </ac:picMkLst>
        </pc:picChg>
      </pc:sldChg>
      <pc:sldChg chg="addSp delSp modSp add mod ord">
        <pc:chgData name="nourah Alaklabi" userId="b439187ee2954565" providerId="LiveId" clId="{059A4B81-C075-4C27-AC53-FF21124F51CC}" dt="2024-03-02T15:09:56.895" v="1312" actId="1076"/>
        <pc:sldMkLst>
          <pc:docMk/>
          <pc:sldMk cId="3353514686" sldId="269"/>
        </pc:sldMkLst>
        <pc:spChg chg="mod">
          <ac:chgData name="nourah Alaklabi" userId="b439187ee2954565" providerId="LiveId" clId="{059A4B81-C075-4C27-AC53-FF21124F51CC}" dt="2024-03-02T14:35:35.428" v="1085" actId="1076"/>
          <ac:spMkLst>
            <pc:docMk/>
            <pc:sldMk cId="3353514686" sldId="269"/>
            <ac:spMk id="2" creationId="{11F17CCF-8A23-0CFF-452D-17E26B9F3285}"/>
          </ac:spMkLst>
        </pc:spChg>
        <pc:spChg chg="add del">
          <ac:chgData name="nourah Alaklabi" userId="b439187ee2954565" providerId="LiveId" clId="{059A4B81-C075-4C27-AC53-FF21124F51CC}" dt="2024-03-02T14:33:44.689" v="1073" actId="22"/>
          <ac:spMkLst>
            <pc:docMk/>
            <pc:sldMk cId="3353514686" sldId="269"/>
            <ac:spMk id="6" creationId="{9ED36790-DA57-E69E-432B-8B5197ED9A78}"/>
          </ac:spMkLst>
        </pc:spChg>
        <pc:spChg chg="mod">
          <ac:chgData name="nourah Alaklabi" userId="b439187ee2954565" providerId="LiveId" clId="{059A4B81-C075-4C27-AC53-FF21124F51CC}" dt="2024-03-02T15:01:24.006" v="1282" actId="20577"/>
          <ac:spMkLst>
            <pc:docMk/>
            <pc:sldMk cId="3353514686" sldId="269"/>
            <ac:spMk id="7" creationId="{74C2A0AA-BEEF-F29B-9F69-30C0AD492AA3}"/>
          </ac:spMkLst>
        </pc:spChg>
        <pc:spChg chg="mod">
          <ac:chgData name="nourah Alaklabi" userId="b439187ee2954565" providerId="LiveId" clId="{059A4B81-C075-4C27-AC53-FF21124F51CC}" dt="2024-03-02T14:38:48.411" v="1193" actId="14100"/>
          <ac:spMkLst>
            <pc:docMk/>
            <pc:sldMk cId="3353514686" sldId="269"/>
            <ac:spMk id="8" creationId="{B0DE3A50-D435-C50B-9F42-9D54D4AE85A3}"/>
          </ac:spMkLst>
        </pc:spChg>
        <pc:spChg chg="add del mod">
          <ac:chgData name="nourah Alaklabi" userId="b439187ee2954565" providerId="LiveId" clId="{059A4B81-C075-4C27-AC53-FF21124F51CC}" dt="2024-03-02T14:35:29.696" v="1084" actId="21"/>
          <ac:spMkLst>
            <pc:docMk/>
            <pc:sldMk cId="3353514686" sldId="269"/>
            <ac:spMk id="9" creationId="{DB31A92B-997B-B63E-AAF5-D891F174B131}"/>
          </ac:spMkLst>
        </pc:spChg>
        <pc:picChg chg="add mod">
          <ac:chgData name="nourah Alaklabi" userId="b439187ee2954565" providerId="LiveId" clId="{059A4B81-C075-4C27-AC53-FF21124F51CC}" dt="2024-03-02T15:09:56.895" v="1312" actId="1076"/>
          <ac:picMkLst>
            <pc:docMk/>
            <pc:sldMk cId="3353514686" sldId="269"/>
            <ac:picMk id="5" creationId="{4EFF12D3-4E62-4AB7-454D-D8F261E37E8B}"/>
          </ac:picMkLst>
        </pc:picChg>
        <pc:picChg chg="del">
          <ac:chgData name="nourah Alaklabi" userId="b439187ee2954565" providerId="LiveId" clId="{059A4B81-C075-4C27-AC53-FF21124F51CC}" dt="2024-03-02T14:30:45.226" v="1071" actId="21"/>
          <ac:picMkLst>
            <pc:docMk/>
            <pc:sldMk cId="3353514686" sldId="269"/>
            <ac:picMk id="10" creationId="{A802AED6-A938-B668-5825-942B18F8D52D}"/>
          </ac:picMkLst>
        </pc:picChg>
        <pc:picChg chg="del">
          <ac:chgData name="nourah Alaklabi" userId="b439187ee2954565" providerId="LiveId" clId="{059A4B81-C075-4C27-AC53-FF21124F51CC}" dt="2024-03-02T14:30:42.811" v="1070" actId="21"/>
          <ac:picMkLst>
            <pc:docMk/>
            <pc:sldMk cId="3353514686" sldId="269"/>
            <ac:picMk id="12" creationId="{86DAE192-631A-BA19-D051-8EE6CBB54CFF}"/>
          </ac:picMkLst>
        </pc:picChg>
        <pc:picChg chg="add del mod">
          <ac:chgData name="nourah Alaklabi" userId="b439187ee2954565" providerId="LiveId" clId="{059A4B81-C075-4C27-AC53-FF21124F51CC}" dt="2024-03-02T14:40:52.522" v="1203" actId="21"/>
          <ac:picMkLst>
            <pc:docMk/>
            <pc:sldMk cId="3353514686" sldId="269"/>
            <ac:picMk id="13" creationId="{3F4EBB63-F234-1D34-9FFD-B722815E3586}"/>
          </ac:picMkLst>
        </pc:picChg>
        <pc:picChg chg="add mod">
          <ac:chgData name="nourah Alaklabi" userId="b439187ee2954565" providerId="LiveId" clId="{059A4B81-C075-4C27-AC53-FF21124F51CC}" dt="2024-03-02T14:41:45.935" v="1213" actId="1076"/>
          <ac:picMkLst>
            <pc:docMk/>
            <pc:sldMk cId="3353514686" sldId="269"/>
            <ac:picMk id="15" creationId="{E2119601-6D1A-6F9E-8243-953624F9DC9B}"/>
          </ac:picMkLst>
        </pc:picChg>
      </pc:sldChg>
      <pc:sldChg chg="addSp delSp modSp add mod">
        <pc:chgData name="nourah Alaklabi" userId="b439187ee2954565" providerId="LiveId" clId="{059A4B81-C075-4C27-AC53-FF21124F51CC}" dt="2024-03-02T15:08:46.475" v="1294" actId="1076"/>
        <pc:sldMkLst>
          <pc:docMk/>
          <pc:sldMk cId="2223794357" sldId="270"/>
        </pc:sldMkLst>
        <pc:spChg chg="del">
          <ac:chgData name="nourah Alaklabi" userId="b439187ee2954565" providerId="LiveId" clId="{059A4B81-C075-4C27-AC53-FF21124F51CC}" dt="2024-03-02T14:42:27.598" v="1219" actId="21"/>
          <ac:spMkLst>
            <pc:docMk/>
            <pc:sldMk cId="2223794357" sldId="270"/>
            <ac:spMk id="7" creationId="{4D2D8DE4-F005-D1AA-2C10-EC8D609E444F}"/>
          </ac:spMkLst>
        </pc:spChg>
        <pc:spChg chg="mod">
          <ac:chgData name="nourah Alaklabi" userId="b439187ee2954565" providerId="LiveId" clId="{059A4B81-C075-4C27-AC53-FF21124F51CC}" dt="2024-03-02T14:43:19.816" v="1252" actId="1076"/>
          <ac:spMkLst>
            <pc:docMk/>
            <pc:sldMk cId="2223794357" sldId="270"/>
            <ac:spMk id="15" creationId="{4CD92637-0813-DA39-C7B8-C406574BCC56}"/>
          </ac:spMkLst>
        </pc:spChg>
        <pc:spChg chg="mod">
          <ac:chgData name="nourah Alaklabi" userId="b439187ee2954565" providerId="LiveId" clId="{059A4B81-C075-4C27-AC53-FF21124F51CC}" dt="2024-03-02T14:43:22.147" v="1253" actId="1076"/>
          <ac:spMkLst>
            <pc:docMk/>
            <pc:sldMk cId="2223794357" sldId="270"/>
            <ac:spMk id="16" creationId="{50429431-F173-8F0D-1146-19D1AE036851}"/>
          </ac:spMkLst>
        </pc:spChg>
        <pc:spChg chg="del">
          <ac:chgData name="nourah Alaklabi" userId="b439187ee2954565" providerId="LiveId" clId="{059A4B81-C075-4C27-AC53-FF21124F51CC}" dt="2024-03-02T14:42:24.577" v="1218" actId="21"/>
          <ac:spMkLst>
            <pc:docMk/>
            <pc:sldMk cId="2223794357" sldId="270"/>
            <ac:spMk id="20" creationId="{5DFF4BF2-5DE5-57EC-F7D1-E94413C17B6A}"/>
          </ac:spMkLst>
        </pc:spChg>
        <pc:spChg chg="del">
          <ac:chgData name="nourah Alaklabi" userId="b439187ee2954565" providerId="LiveId" clId="{059A4B81-C075-4C27-AC53-FF21124F51CC}" dt="2024-03-02T14:42:16.322" v="1216" actId="21"/>
          <ac:spMkLst>
            <pc:docMk/>
            <pc:sldMk cId="2223794357" sldId="270"/>
            <ac:spMk id="22" creationId="{6C7DE011-CBF5-C8E8-11B2-C9E44A1C60A8}"/>
          </ac:spMkLst>
        </pc:spChg>
        <pc:spChg chg="add mod">
          <ac:chgData name="nourah Alaklabi" userId="b439187ee2954565" providerId="LiveId" clId="{059A4B81-C075-4C27-AC53-FF21124F51CC}" dt="2024-03-02T14:47:22.345" v="1269" actId="1076"/>
          <ac:spMkLst>
            <pc:docMk/>
            <pc:sldMk cId="2223794357" sldId="270"/>
            <ac:spMk id="23" creationId="{EF6861A8-0706-DEC0-D471-71E0DBCA8737}"/>
          </ac:spMkLst>
        </pc:spChg>
        <pc:spChg chg="add mod">
          <ac:chgData name="nourah Alaklabi" userId="b439187ee2954565" providerId="LiveId" clId="{059A4B81-C075-4C27-AC53-FF21124F51CC}" dt="2024-03-02T14:51:09.671" v="1279"/>
          <ac:spMkLst>
            <pc:docMk/>
            <pc:sldMk cId="2223794357" sldId="270"/>
            <ac:spMk id="24" creationId="{062405BF-3315-06DB-472B-D2157C18EBE3}"/>
          </ac:spMkLst>
        </pc:spChg>
        <pc:grpChg chg="mod">
          <ac:chgData name="nourah Alaklabi" userId="b439187ee2954565" providerId="LiveId" clId="{059A4B81-C075-4C27-AC53-FF21124F51CC}" dt="2024-03-02T14:43:17.152" v="1251" actId="1076"/>
          <ac:grpSpMkLst>
            <pc:docMk/>
            <pc:sldMk cId="2223794357" sldId="270"/>
            <ac:grpSpMk id="12" creationId="{796C63E7-D108-9C7D-8F98-6AE6258124DC}"/>
          </ac:grpSpMkLst>
        </pc:grpChg>
        <pc:grpChg chg="mod ord">
          <ac:chgData name="nourah Alaklabi" userId="b439187ee2954565" providerId="LiveId" clId="{059A4B81-C075-4C27-AC53-FF21124F51CC}" dt="2024-03-02T14:47:19.208" v="1268" actId="1076"/>
          <ac:grpSpMkLst>
            <pc:docMk/>
            <pc:sldMk cId="2223794357" sldId="270"/>
            <ac:grpSpMk id="17" creationId="{34088C74-CFD9-98DE-C473-E810DF451D9C}"/>
          </ac:grpSpMkLst>
        </pc:grpChg>
        <pc:picChg chg="add mod">
          <ac:chgData name="nourah Alaklabi" userId="b439187ee2954565" providerId="LiveId" clId="{059A4B81-C075-4C27-AC53-FF21124F51CC}" dt="2024-03-02T15:08:46.475" v="1294" actId="1076"/>
          <ac:picMkLst>
            <pc:docMk/>
            <pc:sldMk cId="2223794357" sldId="270"/>
            <ac:picMk id="21" creationId="{C449F4F2-EB22-8043-C7A2-1716D7AD03BB}"/>
          </ac:picMkLst>
        </pc:picChg>
        <pc:picChg chg="del">
          <ac:chgData name="nourah Alaklabi" userId="b439187ee2954565" providerId="LiveId" clId="{059A4B81-C075-4C27-AC53-FF21124F51CC}" dt="2024-03-02T14:42:11.876" v="1215" actId="21"/>
          <ac:picMkLst>
            <pc:docMk/>
            <pc:sldMk cId="2223794357" sldId="270"/>
            <ac:picMk id="26" creationId="{3A590871-5FFE-C89D-8386-02D1373F28FB}"/>
          </ac:picMkLst>
        </pc:picChg>
        <pc:cxnChg chg="del">
          <ac:chgData name="nourah Alaklabi" userId="b439187ee2954565" providerId="LiveId" clId="{059A4B81-C075-4C27-AC53-FF21124F51CC}" dt="2024-03-02T14:42:22.133" v="1217" actId="21"/>
          <ac:cxnSpMkLst>
            <pc:docMk/>
            <pc:sldMk cId="2223794357" sldId="270"/>
            <ac:cxnSpMk id="28" creationId="{754B3BC1-92CC-5A64-5730-012C006B754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4.svg"/><Relationship Id="rId7" Type="http://schemas.openxmlformats.org/officeDocument/2006/relationships/image" Target="../media/image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4.svg"/><Relationship Id="rId10" Type="http://schemas.openxmlformats.org/officeDocument/2006/relationships/image" Target="../media/image55.png"/><Relationship Id="rId4" Type="http://schemas.openxmlformats.org/officeDocument/2006/relationships/image" Target="../media/image33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7.svg"/><Relationship Id="rId7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8.svg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7.png"/><Relationship Id="rId5" Type="http://schemas.openxmlformats.org/officeDocument/2006/relationships/image" Target="../media/image65.png"/><Relationship Id="rId10" Type="http://schemas.openxmlformats.org/officeDocument/2006/relationships/image" Target="../media/image67.gif"/><Relationship Id="rId4" Type="http://schemas.openxmlformats.org/officeDocument/2006/relationships/image" Target="../media/image64.png"/><Relationship Id="rId9" Type="http://schemas.openxmlformats.org/officeDocument/2006/relationships/hyperlink" Target="https://www.liveworksheets.com/c?a=s&amp;t=538zf2ote0y&amp;sr=n&amp;l=lf&amp;i=unufoos&amp;r=ut&amp;f=dzdcztzc&amp;ms=uz&amp;cd=p806ge5jzr2ilaexlxejjpxzngnkgzgkxg&amp;mw=hs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71.sv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1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hyperlink" Target="https://toytheater.com/fraction-circles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5" Type="http://schemas.openxmlformats.org/officeDocument/2006/relationships/image" Target="../media/image16.jp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5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youtube.com/watch?v=lQGDZVqtc_U&amp;pp=ygUz2KrYtNmI2YrZgtipINi32LHYrSDYp9mE2YPYs9mI2LEg2KfZhNmF2KrYtNin2KjZh9i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0.svg"/><Relationship Id="rId5" Type="http://schemas.openxmlformats.org/officeDocument/2006/relationships/image" Target="../media/image10.sv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ien.edu.sa/?choice=2#/lesson/2991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24.svg"/><Relationship Id="rId15" Type="http://schemas.openxmlformats.org/officeDocument/2006/relationships/image" Target="../media/image29.png"/><Relationship Id="rId10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ien.edu.sa/?choice=2#/lesson/299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24.svg"/><Relationship Id="rId15" Type="http://schemas.openxmlformats.org/officeDocument/2006/relationships/image" Target="../media/image32.png"/><Relationship Id="rId10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5.svg"/><Relationship Id="rId10" Type="http://schemas.openxmlformats.org/officeDocument/2006/relationships/hyperlink" Target="https://www.ien.edu.sa/?choice=2#/lesson/2991" TargetMode="External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.svg"/><Relationship Id="rId18" Type="http://schemas.openxmlformats.org/officeDocument/2006/relationships/image" Target="../media/image48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.png"/><Relationship Id="rId17" Type="http://schemas.openxmlformats.org/officeDocument/2006/relationships/image" Target="../media/image47.png"/><Relationship Id="rId2" Type="http://schemas.openxmlformats.org/officeDocument/2006/relationships/image" Target="../media/image36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microsoft.com/office/2007/relationships/hdphoto" Target="../media/hdphoto1.wdp"/><Relationship Id="rId10" Type="http://schemas.openxmlformats.org/officeDocument/2006/relationships/image" Target="../media/image44.png"/><Relationship Id="rId19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.svg"/><Relationship Id="rId18" Type="http://schemas.openxmlformats.org/officeDocument/2006/relationships/image" Target="../media/image48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.png"/><Relationship Id="rId17" Type="http://schemas.openxmlformats.org/officeDocument/2006/relationships/image" Target="../media/image47.png"/><Relationship Id="rId2" Type="http://schemas.openxmlformats.org/officeDocument/2006/relationships/image" Target="../media/image36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microsoft.com/office/2007/relationships/hdphoto" Target="../media/hdphoto1.wdp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5.sv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5459" y="60072"/>
            <a:ext cx="4092376" cy="2888611"/>
            <a:chOff x="0" y="0"/>
            <a:chExt cx="3556585" cy="2510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02732" y="243570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44200" y="-1905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68872" y="7871163"/>
            <a:ext cx="2419128" cy="2415837"/>
          </a:xfrm>
          <a:custGeom>
            <a:avLst/>
            <a:gdLst/>
            <a:ahLst/>
            <a:cxnLst/>
            <a:rect l="l" t="t" r="r" b="b"/>
            <a:pathLst>
              <a:path w="2419128" h="2415837">
                <a:moveTo>
                  <a:pt x="0" y="0"/>
                </a:moveTo>
                <a:lnTo>
                  <a:pt x="2419128" y="0"/>
                </a:lnTo>
                <a:lnTo>
                  <a:pt x="2419128" y="2415837"/>
                </a:lnTo>
                <a:lnTo>
                  <a:pt x="0" y="2415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503924"/>
            <a:ext cx="3655397" cy="3783076"/>
          </a:xfrm>
          <a:custGeom>
            <a:avLst/>
            <a:gdLst/>
            <a:ahLst/>
            <a:cxnLst/>
            <a:rect l="l" t="t" r="r" b="b"/>
            <a:pathLst>
              <a:path w="3655397" h="3783076">
                <a:moveTo>
                  <a:pt x="0" y="0"/>
                </a:moveTo>
                <a:lnTo>
                  <a:pt x="3655397" y="0"/>
                </a:lnTo>
                <a:lnTo>
                  <a:pt x="3655397" y="3783076"/>
                </a:lnTo>
                <a:lnTo>
                  <a:pt x="0" y="3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DACDB7-CB36-61EC-DF83-C5ED0027E0B9}"/>
              </a:ext>
            </a:extLst>
          </p:cNvPr>
          <p:cNvSpPr txBox="1"/>
          <p:nvPr/>
        </p:nvSpPr>
        <p:spPr>
          <a:xfrm>
            <a:off x="7987017" y="901865"/>
            <a:ext cx="228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مهاراتي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050E25-9544-C933-5C6E-0D85079F765C}"/>
              </a:ext>
            </a:extLst>
          </p:cNvPr>
          <p:cNvSpPr txBox="1"/>
          <p:nvPr/>
        </p:nvSpPr>
        <p:spPr>
          <a:xfrm>
            <a:off x="5929617" y="8201918"/>
            <a:ext cx="86868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هبه المزيد </a:t>
            </a:r>
          </a:p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21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4976F96-DA3D-54DE-2D7C-7B649EBE2CC6}"/>
              </a:ext>
            </a:extLst>
          </p:cNvPr>
          <p:cNvSpPr txBox="1"/>
          <p:nvPr/>
        </p:nvSpPr>
        <p:spPr>
          <a:xfrm>
            <a:off x="7620000" y="2935531"/>
            <a:ext cx="80746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مهارة ( 20 ) : جمع الكسور العشرية.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3B1B1C-4C63-2F0B-2D59-2A11A3CD3AB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2F5F9D4-8F13-624D-0E93-05A559F6BB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800" y="3991586"/>
            <a:ext cx="13362515" cy="2909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0B5871-0090-E82B-0EF6-C5E793FC2546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1896013" y="8948291"/>
            <a:ext cx="43888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١٩  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A019E5D-04FA-245C-B885-82919C8376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5582" y="2836010"/>
            <a:ext cx="13727813" cy="3450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44559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96B5C9-849E-20C2-5FD5-79829EC4BB3D}"/>
              </a:ext>
            </a:extLst>
          </p:cNvPr>
          <p:cNvSpPr txBox="1"/>
          <p:nvPr/>
        </p:nvSpPr>
        <p:spPr>
          <a:xfrm>
            <a:off x="13411200" y="9105900"/>
            <a:ext cx="43644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١٩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598BAF-860D-7CE3-06F2-E42018256275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F65E6C-E8A5-EA5D-EFD6-BE82F135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55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4F15E43-393D-9D5C-2B4C-232A8A531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8397" y="2608450"/>
            <a:ext cx="13639800" cy="421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2593FFB-D8DE-640E-1AC5-342F23544038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6583EAE-BFA9-EE53-14ED-5E05342E45DA}"/>
              </a:ext>
            </a:extLst>
          </p:cNvPr>
          <p:cNvSpPr txBox="1"/>
          <p:nvPr/>
        </p:nvSpPr>
        <p:spPr>
          <a:xfrm>
            <a:off x="13258800" y="9105900"/>
            <a:ext cx="45168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١٩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F47987-82CB-5BCF-46E2-B88D822FCD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2" y="30181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3FF1B1D-357C-28AF-E834-11FFDB04C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9865" y="2696616"/>
            <a:ext cx="13908594" cy="3849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F69C5B-E68B-377A-E390-9DBFDB3EC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A2CE14-807E-7B76-EFFA-DE69DA2C1239}"/>
              </a:ext>
            </a:extLst>
          </p:cNvPr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6092D19-34C6-2C86-1BBB-831E121E5DE9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8D636B7-5381-D2F8-569F-9D334FBAEE97}"/>
              </a:ext>
            </a:extLst>
          </p:cNvPr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D3FB514-FE2E-95B5-AF56-05F9B3A6C9F5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C403193-4F8E-0644-3701-B0B1DE450209}"/>
              </a:ext>
            </a:extLst>
          </p:cNvPr>
          <p:cNvSpPr txBox="1"/>
          <p:nvPr/>
        </p:nvSpPr>
        <p:spPr>
          <a:xfrm>
            <a:off x="13258800" y="9105900"/>
            <a:ext cx="45168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١٩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646F9B9-6D95-72CF-B55C-B7FA4E69C30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2" y="30181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F9EE90F-DBA4-8F1C-3448-EEB1C2543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3008466"/>
            <a:ext cx="13576344" cy="3817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5123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3487400" y="9105900"/>
            <a:ext cx="42882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٢٠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0DE3A50-D435-C50B-9F42-9D54D4AE85A3}"/>
              </a:ext>
            </a:extLst>
          </p:cNvPr>
          <p:cNvSpPr txBox="1"/>
          <p:nvPr/>
        </p:nvSpPr>
        <p:spPr>
          <a:xfrm>
            <a:off x="8001000" y="551646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مـــــســـــائــــــلُ مـــــهــــــاراتِ الــــتــــفـــــكــــيـــــرِ الــــــعُـــــــلـــــــيـــــــا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B2551E9-815F-F61E-0F65-02AEBE92E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2400" y="5782545"/>
            <a:ext cx="12753507" cy="21668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FC46D91-00EE-5E82-6321-63942AD292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943" y="2245265"/>
            <a:ext cx="12753506" cy="1501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3514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74831"/>
            <a:ext cx="3212561" cy="3112169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77112" y="4796785"/>
            <a:ext cx="2218761" cy="1420007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795873" y="2884676"/>
            <a:ext cx="5378693" cy="524422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37709A-BAE9-301C-3884-35657D365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1" y="51180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FA0246-CCD7-8269-D760-4B455D1D00E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567155"/>
            <a:ext cx="1666100" cy="1719845"/>
          </a:xfrm>
          <a:custGeom>
            <a:avLst/>
            <a:gdLst/>
            <a:ahLst/>
            <a:cxnLst/>
            <a:rect l="l" t="t" r="r" b="b"/>
            <a:pathLst>
              <a:path w="1666100" h="1719845">
                <a:moveTo>
                  <a:pt x="0" y="0"/>
                </a:moveTo>
                <a:lnTo>
                  <a:pt x="1666100" y="0"/>
                </a:lnTo>
                <a:lnTo>
                  <a:pt x="1666100" y="1719845"/>
                </a:lnTo>
                <a:lnTo>
                  <a:pt x="0" y="171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7226CC-466F-98CC-F1F3-4353F6A29B5E}"/>
              </a:ext>
            </a:extLst>
          </p:cNvPr>
          <p:cNvSpPr txBox="1"/>
          <p:nvPr/>
        </p:nvSpPr>
        <p:spPr>
          <a:xfrm>
            <a:off x="4648200" y="674757"/>
            <a:ext cx="7811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 – ١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طرح الكسور المتشابهة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07B8559-341E-DEC2-B0D4-7B0A6D852DE0}"/>
              </a:ext>
            </a:extLst>
          </p:cNvPr>
          <p:cNvGrpSpPr/>
          <p:nvPr/>
        </p:nvGrpSpPr>
        <p:grpSpPr>
          <a:xfrm>
            <a:off x="13637557" y="2225714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6F9BB6A-3B1F-4004-5504-93661507CA9F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F910A5D-658F-8562-6957-14B39E03C16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BE210E-EE6A-EDFB-ED30-76F8B02DE678}"/>
              </a:ext>
            </a:extLst>
          </p:cNvPr>
          <p:cNvSpPr txBox="1"/>
          <p:nvPr/>
        </p:nvSpPr>
        <p:spPr>
          <a:xfrm>
            <a:off x="14032985" y="2892582"/>
            <a:ext cx="1770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1C89ED5-A706-6006-0DD1-D0DB43EDEF06}"/>
              </a:ext>
            </a:extLst>
          </p:cNvPr>
          <p:cNvSpPr/>
          <p:nvPr/>
        </p:nvSpPr>
        <p:spPr>
          <a:xfrm>
            <a:off x="15723407" y="1690973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87DEC2E-F6CD-F038-9E39-CF77AA40B433}"/>
              </a:ext>
            </a:extLst>
          </p:cNvPr>
          <p:cNvGrpSpPr/>
          <p:nvPr/>
        </p:nvGrpSpPr>
        <p:grpSpPr>
          <a:xfrm>
            <a:off x="3505200" y="2892582"/>
            <a:ext cx="9982199" cy="69753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8FEE4FB-EBF6-EC07-8D37-08F122CCFDFA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4F1861B-78F5-F035-F03F-BFECB687940B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84D57CA7-649D-53A7-C0C0-7F5C529E9E5C}"/>
              </a:ext>
            </a:extLst>
          </p:cNvPr>
          <p:cNvSpPr/>
          <p:nvPr/>
        </p:nvSpPr>
        <p:spPr>
          <a:xfrm>
            <a:off x="1644385" y="8567155"/>
            <a:ext cx="2009788" cy="1607831"/>
          </a:xfrm>
          <a:custGeom>
            <a:avLst/>
            <a:gdLst/>
            <a:ahLst/>
            <a:cxnLst/>
            <a:rect l="l" t="t" r="r" b="b"/>
            <a:pathLst>
              <a:path w="2009788" h="1607831">
                <a:moveTo>
                  <a:pt x="0" y="0"/>
                </a:moveTo>
                <a:lnTo>
                  <a:pt x="2009788" y="0"/>
                </a:lnTo>
                <a:lnTo>
                  <a:pt x="2009788" y="1607831"/>
                </a:lnTo>
                <a:lnTo>
                  <a:pt x="0" y="1607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D31871-0BB6-252B-E287-22976B8310FA}"/>
              </a:ext>
            </a:extLst>
          </p:cNvPr>
          <p:cNvSpPr txBox="1"/>
          <p:nvPr/>
        </p:nvSpPr>
        <p:spPr>
          <a:xfrm>
            <a:off x="12820320" y="9334087"/>
            <a:ext cx="37886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B3986D-265A-B732-322D-0BA97D82B20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07" y="216558"/>
            <a:ext cx="2115621" cy="163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D739D8EF-B135-3C66-FC32-36769642C0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07" y="6531750"/>
            <a:ext cx="2118637" cy="2035405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D3400D89-E43B-85DB-79E6-79C1D272AF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53" y="6531750"/>
            <a:ext cx="1999281" cy="19992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مربع نص 25">
                <a:extLst>
                  <a:ext uri="{FF2B5EF4-FFF2-40B4-BE49-F238E27FC236}">
                    <a16:creationId xmlns:a16="http://schemas.microsoft.com/office/drawing/2014/main" id="{AD344857-40FD-3FAA-0308-FA29F02DBD80}"/>
                  </a:ext>
                </a:extLst>
              </p:cNvPr>
              <p:cNvSpPr txBox="1"/>
              <p:nvPr/>
            </p:nvSpPr>
            <p:spPr>
              <a:xfrm>
                <a:off x="4124471" y="4992745"/>
                <a:ext cx="7811843" cy="10649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ar-SA" sz="4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أجد ناتج جمع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ku-Arab-IQ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١</m:t>
                        </m:r>
                      </m:num>
                      <m:den>
                        <m:r>
                          <a:rPr lang="ku-Arab-IQ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٤</m:t>
                        </m:r>
                      </m:den>
                    </m:f>
                  </m:oMath>
                </a14:m>
                <a:r>
                  <a:rPr lang="ku-Arab-IQ" sz="4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ku-Arab-IQ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ku-Arab-IQ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٣</m:t>
                        </m:r>
                      </m:num>
                      <m:den>
                        <m:r>
                          <a:rPr lang="ku-Arab-IQ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٤</m:t>
                        </m:r>
                      </m:den>
                    </m:f>
                  </m:oMath>
                </a14:m>
                <a:r>
                  <a:rPr lang="ku-Arab-IQ" sz="4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=  </a:t>
                </a:r>
                <a:endParaRPr lang="ar-SA" sz="4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6" name="مربع نص 25">
                <a:extLst>
                  <a:ext uri="{FF2B5EF4-FFF2-40B4-BE49-F238E27FC236}">
                    <a16:creationId xmlns:a16="http://schemas.microsoft.com/office/drawing/2014/main" id="{AD344857-40FD-3FAA-0308-FA29F02DB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471" y="4992745"/>
                <a:ext cx="7811843" cy="1064907"/>
              </a:xfrm>
              <a:prstGeom prst="rect">
                <a:avLst/>
              </a:prstGeom>
              <a:blipFill>
                <a:blip r:embed="rId16"/>
                <a:stretch>
                  <a:fillRect r="-2732" b="-12571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صورة 28">
            <a:hlinkClick r:id="rId17"/>
            <a:extLst>
              <a:ext uri="{FF2B5EF4-FFF2-40B4-BE49-F238E27FC236}">
                <a16:creationId xmlns:a16="http://schemas.microsoft.com/office/drawing/2014/main" id="{87F0B7D7-1076-A463-0C6C-67D1FE74CC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27151" y="3383617"/>
            <a:ext cx="1606481" cy="1429215"/>
          </a:xfrm>
          <a:prstGeom prst="rect">
            <a:avLst/>
          </a:prstGeom>
        </p:spPr>
      </p:pic>
      <p:cxnSp>
        <p:nvCxnSpPr>
          <p:cNvPr id="31" name="موصل: على شكل مرفق 30">
            <a:extLst>
              <a:ext uri="{FF2B5EF4-FFF2-40B4-BE49-F238E27FC236}">
                <a16:creationId xmlns:a16="http://schemas.microsoft.com/office/drawing/2014/main" id="{12524643-9DEB-8584-E088-9F81F051D9B3}"/>
              </a:ext>
            </a:extLst>
          </p:cNvPr>
          <p:cNvCxnSpPr/>
          <p:nvPr/>
        </p:nvCxnSpPr>
        <p:spPr>
          <a:xfrm rot="10800000" flipV="1">
            <a:off x="9141755" y="3249132"/>
            <a:ext cx="2737470" cy="138378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27ABF29-1283-EEF1-3CE9-5A7FA4EF82AC}"/>
              </a:ext>
            </a:extLst>
          </p:cNvPr>
          <p:cNvSpPr txBox="1"/>
          <p:nvPr/>
        </p:nvSpPr>
        <p:spPr>
          <a:xfrm>
            <a:off x="8737182" y="3656471"/>
            <a:ext cx="1770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نماذج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A5666-53B7-ABB6-A581-0E74D6B6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0BACD2-624C-BEA1-E226-C042A2F75F8A}"/>
              </a:ext>
            </a:extLst>
          </p:cNvPr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E39AB3-7B58-BDB7-642D-8F8E25EF0982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466F30E-397A-EB11-D5B3-E10850A807C8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821A9BC-C8CF-9618-61C1-854D290E5DE6}"/>
              </a:ext>
            </a:extLst>
          </p:cNvPr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D2BF28-5D57-D2BE-5A44-B4064E5185B9}"/>
              </a:ext>
            </a:extLst>
          </p:cNvPr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217AE0-6B09-9BF8-858A-376DB5F8FD37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FEC7DDA-5A1F-9522-97D9-652665C6E1BB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9A5A24D-50AE-FA7A-879E-F0FB7B914582}"/>
              </a:ext>
            </a:extLst>
          </p:cNvPr>
          <p:cNvSpPr txBox="1"/>
          <p:nvPr/>
        </p:nvSpPr>
        <p:spPr>
          <a:xfrm>
            <a:off x="4648200" y="674757"/>
            <a:ext cx="7811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 – ١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طرح الكسور المتشابهة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96C63E7-D108-9C7D-8F98-6AE6258124DC}"/>
              </a:ext>
            </a:extLst>
          </p:cNvPr>
          <p:cNvGrpSpPr/>
          <p:nvPr/>
        </p:nvGrpSpPr>
        <p:grpSpPr>
          <a:xfrm>
            <a:off x="13203362" y="2878071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CAD89A6-E174-C6E9-83BD-F015E9BAE42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90D4C895-4215-7C7A-C10C-6002AA3560AF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D92637-0813-DA39-C7B8-C406574BCC56}"/>
              </a:ext>
            </a:extLst>
          </p:cNvPr>
          <p:cNvSpPr txBox="1"/>
          <p:nvPr/>
        </p:nvSpPr>
        <p:spPr>
          <a:xfrm>
            <a:off x="13509524" y="3455416"/>
            <a:ext cx="23466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تـــشـــويـــــقــــه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0429431-F173-8F0D-1146-19D1AE036851}"/>
              </a:ext>
            </a:extLst>
          </p:cNvPr>
          <p:cNvSpPr/>
          <p:nvPr/>
        </p:nvSpPr>
        <p:spPr>
          <a:xfrm>
            <a:off x="15275873" y="2386982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4088C74-CFD9-98DE-C473-E810DF451D9C}"/>
              </a:ext>
            </a:extLst>
          </p:cNvPr>
          <p:cNvGrpSpPr/>
          <p:nvPr/>
        </p:nvGrpSpPr>
        <p:grpSpPr>
          <a:xfrm>
            <a:off x="6983648" y="4457700"/>
            <a:ext cx="5105399" cy="26319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DAF87D7-9B7E-5B89-DC35-11DBB7B030E7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DAB5FE74-3058-D06A-4F4B-3E2C7E9675EA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2D6933-5687-1E2F-BB44-B1569DCD8DF5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449F4F2-EB22-8043-C7A2-1716D7AD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6" y="410511"/>
            <a:ext cx="1992080" cy="153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EF6861A8-0706-DEC0-D471-71E0DBCA873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">
            <a:hlinkClick r:id="rId12"/>
            <a:extLst>
              <a:ext uri="{FF2B5EF4-FFF2-40B4-BE49-F238E27FC236}">
                <a16:creationId xmlns:a16="http://schemas.microsoft.com/office/drawing/2014/main" id="{062405BF-3315-06DB-472B-D2157C18EBE3}"/>
              </a:ext>
            </a:extLst>
          </p:cNvPr>
          <p:cNvSpPr/>
          <p:nvPr/>
        </p:nvSpPr>
        <p:spPr>
          <a:xfrm>
            <a:off x="8554121" y="5166102"/>
            <a:ext cx="1825319" cy="1330994"/>
          </a:xfrm>
          <a:custGeom>
            <a:avLst/>
            <a:gdLst/>
            <a:ahLst/>
            <a:cxnLst/>
            <a:rect l="l" t="t" r="r" b="b"/>
            <a:pathLst>
              <a:path w="5324415" h="5324415">
                <a:moveTo>
                  <a:pt x="0" y="0"/>
                </a:moveTo>
                <a:lnTo>
                  <a:pt x="5324414" y="0"/>
                </a:lnTo>
                <a:lnTo>
                  <a:pt x="5324414" y="5324414"/>
                </a:lnTo>
                <a:lnTo>
                  <a:pt x="0" y="5324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2379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17077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4014158" y="3345503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أُطرحُ كسورًا متشابهةً.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014158" y="8702984"/>
            <a:ext cx="32798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١٧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4780C092-9532-2D69-172F-03C46551FD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4906" y="603441"/>
            <a:ext cx="1083771" cy="132460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2F8EC5D7-DC01-C4C3-A36E-45EB11A890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300" y="5082363"/>
            <a:ext cx="4689536" cy="30173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A98D0A98-07F2-76CD-54AC-FEFD6C0A9D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30701" y="4842894"/>
            <a:ext cx="5645121" cy="34963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70F7DD2E-B7C7-08A2-014A-DDEA5029EE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18677" y="8531368"/>
            <a:ext cx="5464613" cy="831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CDCBE4-E6AD-A211-6FC0-9E99C0E9F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6D90DAC-C382-2323-C800-FAFD482F37FA}"/>
              </a:ext>
            </a:extLst>
          </p:cNvPr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20E8BCA-7CB9-693F-1510-DEB369E54021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A8882B6-B80B-D7CE-3E00-5F98F08919B7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D022A3C-92AB-488E-39BA-71EDCB276F1F}"/>
              </a:ext>
            </a:extLst>
          </p:cNvPr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BE46D96-6C91-49D6-6854-933C515E304E}"/>
              </a:ext>
            </a:extLst>
          </p:cNvPr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E49FF94-7644-D2A4-98EB-93718542B773}"/>
              </a:ext>
            </a:extLst>
          </p:cNvPr>
          <p:cNvSpPr/>
          <p:nvPr/>
        </p:nvSpPr>
        <p:spPr>
          <a:xfrm>
            <a:off x="-117077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86C5AF4-3E50-4536-05CF-18434918755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DC21546-66F3-F093-C27C-867794C2B03F}"/>
              </a:ext>
            </a:extLst>
          </p:cNvPr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5B95EFC-0C30-F545-0617-F94902ECFCEF}"/>
              </a:ext>
            </a:extLst>
          </p:cNvPr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3A8C20D5-8787-8BD7-F811-6B15461DC627}"/>
              </a:ext>
            </a:extLst>
          </p:cNvPr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01026F2-57F9-33B8-FFA9-90E76A18A66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CCD6560-DD39-B683-AF27-E3A3F7CB9EE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312B3089-AB5B-158D-12C5-3ED89F075176}"/>
              </a:ext>
            </a:extLst>
          </p:cNvPr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B06B397F-4FA4-0BB1-D73A-B01B30C3C20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77243D28-ED1D-5FDC-D6B5-A2AF692AE33A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19052071-591E-0276-9787-40183CDAFF5C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26E6E2A-14AA-B827-282D-29F6F75D7428}"/>
              </a:ext>
            </a:extLst>
          </p:cNvPr>
          <p:cNvSpPr txBox="1"/>
          <p:nvPr/>
        </p:nvSpPr>
        <p:spPr>
          <a:xfrm>
            <a:off x="14014158" y="3345503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أُطرحُ كسورًا متشابهةً.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BA1BE9F-3D92-90CB-A80E-C0633C59628A}"/>
              </a:ext>
            </a:extLst>
          </p:cNvPr>
          <p:cNvSpPr txBox="1"/>
          <p:nvPr/>
        </p:nvSpPr>
        <p:spPr>
          <a:xfrm>
            <a:off x="3498226" y="2863079"/>
            <a:ext cx="98805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 مثال ( 1 ) طرحُ الكسورِ المتشابهةِ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20901C2-5E1C-EC8E-561D-D312CB8559C7}"/>
              </a:ext>
            </a:extLst>
          </p:cNvPr>
          <p:cNvSpPr txBox="1"/>
          <p:nvPr/>
        </p:nvSpPr>
        <p:spPr>
          <a:xfrm>
            <a:off x="14014158" y="8702984"/>
            <a:ext cx="32798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١٧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914BAF8D-4787-F9E9-71CF-DEB3E6582C5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8ACB6BFD-EE37-4444-F9B9-BB9BF2D2F5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4906" y="603441"/>
            <a:ext cx="1083771" cy="132460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0E499B4-752F-6B09-38EF-EDD23B5EB5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9335" y="3687863"/>
            <a:ext cx="9476795" cy="4069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89FF5095-3925-7526-C46A-50AD6E8E20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1155" y="7889585"/>
            <a:ext cx="9374644" cy="873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79731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1E45C1-506E-4AE3-3474-619EB1FDA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A35A479-8D58-3A11-E4E5-45972487D690}"/>
              </a:ext>
            </a:extLst>
          </p:cNvPr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F7CFA1A-3A02-FF56-91FE-F728983EFF37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C6DA028-0ED6-6025-A93E-1C1950B13117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618F907-C604-F093-1EC9-BEDE32884B58}"/>
              </a:ext>
            </a:extLst>
          </p:cNvPr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E1F8ACA-0460-46AE-34A6-7441277C6E9F}"/>
              </a:ext>
            </a:extLst>
          </p:cNvPr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E551828-9A03-95CF-FA2B-F97EB428332D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1368D1F-AB5A-3B81-258E-BDBB5091AB1E}"/>
              </a:ext>
            </a:extLst>
          </p:cNvPr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D74AEEB-4709-D1AF-E773-261BAE644BAA}"/>
              </a:ext>
            </a:extLst>
          </p:cNvPr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08E6F70-53A6-A174-380F-4898B5777D66}"/>
              </a:ext>
            </a:extLst>
          </p:cNvPr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96F4FF8-2EF0-6419-061C-9615F578AB12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E5EECA4-3645-D8F8-C8D5-9EA2E6ACD0B1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DB833F01-D5D2-5659-D96C-7F3AB51F92CB}"/>
              </a:ext>
            </a:extLst>
          </p:cNvPr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648595CE-7999-A039-66F3-3697EE66F23E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21D53C1-696B-16DD-719B-BB8C1F559E7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C16BE42A-92B4-285E-BB31-51131B425F12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17FBAAA-A792-4ACC-4A40-D2747C44D65E}"/>
              </a:ext>
            </a:extLst>
          </p:cNvPr>
          <p:cNvSpPr txBox="1"/>
          <p:nvPr/>
        </p:nvSpPr>
        <p:spPr>
          <a:xfrm>
            <a:off x="14014158" y="3345503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أُطرحُ كسورًا متشابهةً.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E806393-1936-2A67-A825-081376EFB0A3}"/>
              </a:ext>
            </a:extLst>
          </p:cNvPr>
          <p:cNvSpPr txBox="1"/>
          <p:nvPr/>
        </p:nvSpPr>
        <p:spPr>
          <a:xfrm>
            <a:off x="3498226" y="2863079"/>
            <a:ext cx="98805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 مثال ( 1 ) طرحُ الكسورِ المتشابهةِ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7C6DCDE-0963-1DCF-C2A3-7453632B8244}"/>
              </a:ext>
            </a:extLst>
          </p:cNvPr>
          <p:cNvSpPr txBox="1"/>
          <p:nvPr/>
        </p:nvSpPr>
        <p:spPr>
          <a:xfrm>
            <a:off x="14014158" y="8702984"/>
            <a:ext cx="32798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١٧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01DDEDB-8097-A5EE-54CC-8C80E0C6E8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0"/>
            <a:extLst>
              <a:ext uri="{FF2B5EF4-FFF2-40B4-BE49-F238E27FC236}">
                <a16:creationId xmlns:a16="http://schemas.microsoft.com/office/drawing/2014/main" id="{BC697488-7183-68E2-953E-052E7C8E54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906" y="603441"/>
            <a:ext cx="1083771" cy="1324609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4AD2B474-0651-7ADD-2978-C052A2643042}"/>
              </a:ext>
            </a:extLst>
          </p:cNvPr>
          <p:cNvSpPr/>
          <p:nvPr/>
        </p:nvSpPr>
        <p:spPr>
          <a:xfrm>
            <a:off x="28414" y="6052513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17FC0FCD-CB42-60F9-5CD5-49BE2822F2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95924" y="3891997"/>
            <a:ext cx="9648720" cy="5631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8790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3258800" y="9029700"/>
            <a:ext cx="36024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١٨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8F1E94-FEDF-3C83-0028-C6CCC3378CF6}"/>
              </a:ext>
            </a:extLst>
          </p:cNvPr>
          <p:cNvSpPr txBox="1"/>
          <p:nvPr/>
        </p:nvSpPr>
        <p:spPr>
          <a:xfrm>
            <a:off x="8262882" y="479004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مثالان مِن واقِعِ الحَياةِ :طرحُ الكُسورِ المتشابهةِ.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814383C-FD88-CC03-0365-336516DC40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82800" y="2807674"/>
            <a:ext cx="3151680" cy="3292037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FB949C74-ED09-874F-87C7-F9A4FBF12EC1}"/>
              </a:ext>
            </a:extLst>
          </p:cNvPr>
          <p:cNvSpPr/>
          <p:nvPr/>
        </p:nvSpPr>
        <p:spPr>
          <a:xfrm>
            <a:off x="14173200" y="1512413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2407BA9F-7F01-BAF8-D913-8D54D0F9D5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19600" y="1641038"/>
            <a:ext cx="9197845" cy="8402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057505-1A12-FB52-62E0-7715B374D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06628E8-C2AE-ECD9-73B9-1BADD663E847}"/>
              </a:ext>
            </a:extLst>
          </p:cNvPr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F4E135-971D-7F60-DADB-8B5CA119EC88}"/>
              </a:ext>
            </a:extLst>
          </p:cNvPr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7279EA0-7195-E27C-836F-B45AC4E30A2B}"/>
              </a:ext>
            </a:extLst>
          </p:cNvPr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40E7890-E9EF-AD5F-B0A1-A86B8EE4C403}"/>
              </a:ext>
            </a:extLst>
          </p:cNvPr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3C81088-F053-0E7B-37B0-CE98CCC2AFCD}"/>
              </a:ext>
            </a:extLst>
          </p:cNvPr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1C9CC96-E1D1-D7EF-4D9A-B866B87E2A74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6D8344C-BE5D-FDC2-DA7E-0819A517E8EC}"/>
              </a:ext>
            </a:extLst>
          </p:cNvPr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AAF9A24-A912-BC01-93D2-F673054F7743}"/>
              </a:ext>
            </a:extLst>
          </p:cNvPr>
          <p:cNvSpPr txBox="1"/>
          <p:nvPr/>
        </p:nvSpPr>
        <p:spPr>
          <a:xfrm>
            <a:off x="13258800" y="9029700"/>
            <a:ext cx="36024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١٨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B5E2F61-812F-DA6E-21B4-AD6578C655FB}"/>
              </a:ext>
            </a:extLst>
          </p:cNvPr>
          <p:cNvSpPr txBox="1"/>
          <p:nvPr/>
        </p:nvSpPr>
        <p:spPr>
          <a:xfrm>
            <a:off x="8262882" y="479004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مثالان مِن واقِعِ الحَياةِ :طرحُ الكُسورِ المتشابهةِ.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3DE43B6-AFF0-A7B5-1DE4-4618BCCE8D1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819DF72-743A-192A-35E3-77D48560C9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82800" y="2807674"/>
            <a:ext cx="3151680" cy="3292037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BB66D1C3-18DF-402F-0535-3F241AB326DA}"/>
              </a:ext>
            </a:extLst>
          </p:cNvPr>
          <p:cNvSpPr/>
          <p:nvPr/>
        </p:nvSpPr>
        <p:spPr>
          <a:xfrm>
            <a:off x="14173200" y="1512413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76DCA5B-B7A3-2CD7-EDC0-566AD9BA8DF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18699" y="1455158"/>
            <a:ext cx="9110420" cy="83528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84820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14611"/>
            <a:ext cx="1971862" cy="2772389"/>
          </a:xfrm>
          <a:custGeom>
            <a:avLst/>
            <a:gdLst/>
            <a:ahLst/>
            <a:cxnLst/>
            <a:rect l="l" t="t" r="r" b="b"/>
            <a:pathLst>
              <a:path w="1971862" h="2772389">
                <a:moveTo>
                  <a:pt x="0" y="0"/>
                </a:moveTo>
                <a:lnTo>
                  <a:pt x="1971862" y="0"/>
                </a:lnTo>
                <a:lnTo>
                  <a:pt x="1971862" y="2772389"/>
                </a:lnTo>
                <a:lnTo>
                  <a:pt x="0" y="2772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268557"/>
            <a:ext cx="2818276" cy="2986613"/>
          </a:xfrm>
          <a:custGeom>
            <a:avLst/>
            <a:gdLst/>
            <a:ahLst/>
            <a:cxnLst/>
            <a:rect l="l" t="t" r="r" b="b"/>
            <a:pathLst>
              <a:path w="2818276" h="2986613">
                <a:moveTo>
                  <a:pt x="0" y="0"/>
                </a:moveTo>
                <a:lnTo>
                  <a:pt x="2818276" y="0"/>
                </a:lnTo>
                <a:lnTo>
                  <a:pt x="2818276" y="2986613"/>
                </a:lnTo>
                <a:lnTo>
                  <a:pt x="0" y="2986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5DCB0F2E-4CDC-B1B6-6213-FEC5D612B9C1}"/>
              </a:ext>
            </a:extLst>
          </p:cNvPr>
          <p:cNvSpPr/>
          <p:nvPr/>
        </p:nvSpPr>
        <p:spPr>
          <a:xfrm>
            <a:off x="838200" y="6069174"/>
            <a:ext cx="1342481" cy="1499771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D0D61E5-3D8B-C340-41BC-9EBD81D06344}"/>
              </a:ext>
            </a:extLst>
          </p:cNvPr>
          <p:cNvSpPr txBox="1"/>
          <p:nvPr/>
        </p:nvSpPr>
        <p:spPr>
          <a:xfrm>
            <a:off x="14020800" y="8900805"/>
            <a:ext cx="40596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١٩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202F04-E4F8-A94F-537B-4189E522E9A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11" y="34785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E4BAF9F-3F40-6649-5FDD-39FFEB5166D0}"/>
              </a:ext>
            </a:extLst>
          </p:cNvPr>
          <p:cNvSpPr txBox="1"/>
          <p:nvPr/>
        </p:nvSpPr>
        <p:spPr>
          <a:xfrm>
            <a:off x="8001000" y="520868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6DB7B726-1A96-7D70-67F4-ABDC6ED6C2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6098" y="3009900"/>
            <a:ext cx="13304521" cy="419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229</Words>
  <Application>Microsoft Office PowerPoint</Application>
  <PresentationFormat>مخصص</PresentationFormat>
  <Paragraphs>57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Arial</vt:lpstr>
      <vt:lpstr>Calibri</vt:lpstr>
      <vt:lpstr>Canva Sans Bold</vt:lpstr>
      <vt:lpstr>Cambria Math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1</cp:revision>
  <dcterms:created xsi:type="dcterms:W3CDTF">2006-08-16T00:00:00Z</dcterms:created>
  <dcterms:modified xsi:type="dcterms:W3CDTF">2024-03-04T18:52:23Z</dcterms:modified>
  <dc:identifier>DAFZo0tJ-5Q</dc:identifier>
</cp:coreProperties>
</file>