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71" r:id="rId1"/>
    <p:sldMasterId id="2147483687" r:id="rId2"/>
    <p:sldMasterId id="2147483701" r:id="rId3"/>
    <p:sldMasterId id="2147483716" r:id="rId4"/>
    <p:sldMasterId id="2147483718" r:id="rId5"/>
    <p:sldMasterId id="2147483733" r:id="rId6"/>
    <p:sldMasterId id="2147483735" r:id="rId7"/>
    <p:sldMasterId id="2147483766" r:id="rId8"/>
  </p:sldMasterIdLst>
  <p:notesMasterIdLst>
    <p:notesMasterId r:id="rId115"/>
  </p:notesMasterIdLst>
  <p:sldIdLst>
    <p:sldId id="5619" r:id="rId9"/>
    <p:sldId id="280" r:id="rId10"/>
    <p:sldId id="5620" r:id="rId11"/>
    <p:sldId id="1006" r:id="rId12"/>
    <p:sldId id="1007" r:id="rId13"/>
    <p:sldId id="1012" r:id="rId14"/>
    <p:sldId id="5662" r:id="rId15"/>
    <p:sldId id="1558" r:id="rId16"/>
    <p:sldId id="5686" r:id="rId17"/>
    <p:sldId id="5663" r:id="rId18"/>
    <p:sldId id="1285" r:id="rId19"/>
    <p:sldId id="1557" r:id="rId20"/>
    <p:sldId id="5664" r:id="rId21"/>
    <p:sldId id="5698" r:id="rId22"/>
    <p:sldId id="5667" r:id="rId23"/>
    <p:sldId id="1572" r:id="rId24"/>
    <p:sldId id="1554" r:id="rId25"/>
    <p:sldId id="5665" r:id="rId26"/>
    <p:sldId id="5668" r:id="rId27"/>
    <p:sldId id="1013" r:id="rId28"/>
    <p:sldId id="5669" r:id="rId29"/>
    <p:sldId id="5670" r:id="rId30"/>
    <p:sldId id="5671" r:id="rId31"/>
    <p:sldId id="5672" r:id="rId32"/>
    <p:sldId id="5673" r:id="rId33"/>
    <p:sldId id="5674" r:id="rId34"/>
    <p:sldId id="5748" r:id="rId35"/>
    <p:sldId id="5752" r:id="rId36"/>
    <p:sldId id="5753" r:id="rId37"/>
    <p:sldId id="5675" r:id="rId38"/>
    <p:sldId id="5676" r:id="rId39"/>
    <p:sldId id="1559" r:id="rId40"/>
    <p:sldId id="5678" r:id="rId41"/>
    <p:sldId id="5677" r:id="rId42"/>
    <p:sldId id="5679" r:id="rId43"/>
    <p:sldId id="5680" r:id="rId44"/>
    <p:sldId id="1525" r:id="rId45"/>
    <p:sldId id="5681" r:id="rId46"/>
    <p:sldId id="5597" r:id="rId47"/>
    <p:sldId id="5683" r:id="rId48"/>
    <p:sldId id="5684" r:id="rId49"/>
    <p:sldId id="5685" r:id="rId50"/>
    <p:sldId id="5745" r:id="rId51"/>
    <p:sldId id="5749" r:id="rId52"/>
    <p:sldId id="5687" r:id="rId53"/>
    <p:sldId id="5739" r:id="rId54"/>
    <p:sldId id="5688" r:id="rId55"/>
    <p:sldId id="5690" r:id="rId56"/>
    <p:sldId id="5693" r:id="rId57"/>
    <p:sldId id="5694" r:id="rId58"/>
    <p:sldId id="5734" r:id="rId59"/>
    <p:sldId id="5603" r:id="rId60"/>
    <p:sldId id="5735" r:id="rId61"/>
    <p:sldId id="5696" r:id="rId62"/>
    <p:sldId id="5751" r:id="rId63"/>
    <p:sldId id="5737" r:id="rId64"/>
    <p:sldId id="5738" r:id="rId65"/>
    <p:sldId id="5697" r:id="rId66"/>
    <p:sldId id="1568" r:id="rId67"/>
    <p:sldId id="5699" r:id="rId68"/>
    <p:sldId id="5736" r:id="rId69"/>
    <p:sldId id="5700" r:id="rId70"/>
    <p:sldId id="5701" r:id="rId71"/>
    <p:sldId id="5746" r:id="rId72"/>
    <p:sldId id="5750" r:id="rId73"/>
    <p:sldId id="5702" r:id="rId74"/>
    <p:sldId id="5703" r:id="rId75"/>
    <p:sldId id="5704" r:id="rId76"/>
    <p:sldId id="5705" r:id="rId77"/>
    <p:sldId id="5706" r:id="rId78"/>
    <p:sldId id="5707" r:id="rId79"/>
    <p:sldId id="5709" r:id="rId80"/>
    <p:sldId id="5708" r:id="rId81"/>
    <p:sldId id="5710" r:id="rId82"/>
    <p:sldId id="5711" r:id="rId83"/>
    <p:sldId id="5622" r:id="rId84"/>
    <p:sldId id="5712" r:id="rId85"/>
    <p:sldId id="5713" r:id="rId86"/>
    <p:sldId id="5715" r:id="rId87"/>
    <p:sldId id="5714" r:id="rId88"/>
    <p:sldId id="5716" r:id="rId89"/>
    <p:sldId id="5717" r:id="rId90"/>
    <p:sldId id="5718" r:id="rId91"/>
    <p:sldId id="5754" r:id="rId92"/>
    <p:sldId id="5719" r:id="rId93"/>
    <p:sldId id="5740" r:id="rId94"/>
    <p:sldId id="5720" r:id="rId95"/>
    <p:sldId id="5741" r:id="rId96"/>
    <p:sldId id="1571" r:id="rId97"/>
    <p:sldId id="5721" r:id="rId98"/>
    <p:sldId id="5722" r:id="rId99"/>
    <p:sldId id="5602" r:id="rId100"/>
    <p:sldId id="5723" r:id="rId101"/>
    <p:sldId id="5724" r:id="rId102"/>
    <p:sldId id="5726" r:id="rId103"/>
    <p:sldId id="5728" r:id="rId104"/>
    <p:sldId id="5742" r:id="rId105"/>
    <p:sldId id="5727" r:id="rId106"/>
    <p:sldId id="5649" r:id="rId107"/>
    <p:sldId id="5731" r:id="rId108"/>
    <p:sldId id="5729" r:id="rId109"/>
    <p:sldId id="5730" r:id="rId110"/>
    <p:sldId id="5732" r:id="rId111"/>
    <p:sldId id="5733" r:id="rId112"/>
    <p:sldId id="5747" r:id="rId113"/>
    <p:sldId id="1524" r:id="rId1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4D99"/>
    <a:srgbClr val="FFFF99"/>
    <a:srgbClr val="E1DD30"/>
    <a:srgbClr val="DCE931"/>
    <a:srgbClr val="E8B3B2"/>
    <a:srgbClr val="F7E5E5"/>
    <a:srgbClr val="F2D3D2"/>
    <a:srgbClr val="B5CAF9"/>
    <a:srgbClr val="BAB0BC"/>
    <a:srgbClr val="A14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نمط متوسط 1 - تميي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نمط متوسط 4 - تميي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نمط ذو نسُق 1 - تميي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نمط فاتح 2 - تميي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38B1855-1B75-4FBE-930C-398BA8C253C6}" styleName="نمط ذو نسُق 2 - تمييز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نمط فاتح 3 - تميي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368" autoAdjust="0"/>
    <p:restoredTop sz="94648"/>
  </p:normalViewPr>
  <p:slideViewPr>
    <p:cSldViewPr snapToGrid="0" snapToObjects="1">
      <p:cViewPr varScale="1">
        <p:scale>
          <a:sx n="68" d="100"/>
          <a:sy n="68" d="100"/>
        </p:scale>
        <p:origin x="426" y="7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viewProps" Target="view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slide" Target="slides/slide102.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19:20:40.649"/>
    </inkml:context>
    <inkml:brush xml:id="br0">
      <inkml:brushProperty name="width" value="0.05292" units="cm"/>
      <inkml:brushProperty name="height" value="0.05292" units="cm"/>
    </inkml:brush>
  </inkml:definitions>
  <inkml:trace contextRef="#ctx0" brushRef="#br0">18768 6382 24575,'0'0'0</inkml:trace>
  <inkml:trace contextRef="#ctx0" brushRef="#br0" timeOffset="1">16953 9404 24575,'3'-3'0,"0"0"0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8T10:50:35.981"/>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6T08:17:26.575"/>
    </inkml:context>
    <inkml:brush xml:id="br0">
      <inkml:brushProperty name="width" value="0.05292" units="cm"/>
      <inkml:brushProperty name="height" value="0.05292" units="cm"/>
    </inkml:brush>
  </inkml:definitions>
  <inkml:trace contextRef="#ctx0" brushRef="#br0">18768 6382 24575,'0'0'0</inkml:trace>
  <inkml:trace contextRef="#ctx0" brushRef="#br0" timeOffset="1">16953 9404 24575,'3'-3'0,"0"0"0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6T08:21:48.378"/>
    </inkml:context>
    <inkml:brush xml:id="br0">
      <inkml:brushProperty name="width" value="0.05292" units="cm"/>
      <inkml:brushProperty name="height" value="0.05292" units="cm"/>
    </inkml:brush>
  </inkml:definitions>
  <inkml:trace contextRef="#ctx0" brushRef="#br0">18768 6382 24575,'0'0'0</inkml:trace>
  <inkml:trace contextRef="#ctx0" brushRef="#br0" timeOffset="11957">16953 9404 24575,'3'-3'0,"0"0"0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D91E08F-A259-4141-A405-FBA7E8C76F69}" type="datetimeFigureOut">
              <a:rPr lang="ar-SA" smtClean="0"/>
              <a:t>28/08/45</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3F61546-7A69-0746-8C52-618F2AB26A0A}" type="slidenum">
              <a:rPr lang="ar-SA" smtClean="0"/>
              <a:t>‹#›</a:t>
            </a:fld>
            <a:endParaRPr lang="ar-SA"/>
          </a:p>
        </p:txBody>
      </p:sp>
    </p:spTree>
    <p:extLst>
      <p:ext uri="{BB962C8B-B14F-4D97-AF65-F5344CB8AC3E}">
        <p14:creationId xmlns:p14="http://schemas.microsoft.com/office/powerpoint/2010/main" val="13181190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8f7179da9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8f7179da9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71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l" defTabSz="914400" rtl="0" eaLnBrk="1" latinLnBrk="0" hangingPunct="1"/>
            <a:endParaRPr lang="ar-SA" dirty="0"/>
          </a:p>
        </p:txBody>
      </p:sp>
      <p:sp>
        <p:nvSpPr>
          <p:cNvPr id="4" name="عنصر نائب لرقم الشريحة 3"/>
          <p:cNvSpPr>
            <a:spLocks noGrp="1"/>
          </p:cNvSpPr>
          <p:nvPr>
            <p:ph type="sldNum" sz="quarter" idx="5"/>
          </p:nvPr>
        </p:nvSpPr>
        <p:spPr/>
        <p:txBody>
          <a:bodyPr/>
          <a:lstStyle/>
          <a:p>
            <a:fld id="{6BD05D84-8BED-5A48-886B-51489D73D499}" type="slidenum">
              <a:rPr lang="ar-SA" smtClean="0"/>
              <a:t>101</a:t>
            </a:fld>
            <a:endParaRPr lang="ar-SA"/>
          </a:p>
        </p:txBody>
      </p:sp>
    </p:spTree>
    <p:extLst>
      <p:ext uri="{BB962C8B-B14F-4D97-AF65-F5344CB8AC3E}">
        <p14:creationId xmlns:p14="http://schemas.microsoft.com/office/powerpoint/2010/main" val="612313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l" defTabSz="914400" rtl="0" eaLnBrk="1" latinLnBrk="0" hangingPunct="1"/>
            <a:endParaRPr lang="ar-SA" dirty="0"/>
          </a:p>
        </p:txBody>
      </p:sp>
      <p:sp>
        <p:nvSpPr>
          <p:cNvPr id="4" name="عنصر نائب لرقم الشريحة 3"/>
          <p:cNvSpPr>
            <a:spLocks noGrp="1"/>
          </p:cNvSpPr>
          <p:nvPr>
            <p:ph type="sldNum" sz="quarter" idx="5"/>
          </p:nvPr>
        </p:nvSpPr>
        <p:spPr/>
        <p:txBody>
          <a:bodyPr/>
          <a:lstStyle/>
          <a:p>
            <a:fld id="{6BD05D84-8BED-5A48-886B-51489D73D499}" type="slidenum">
              <a:rPr lang="ar-SA" smtClean="0"/>
              <a:t>102</a:t>
            </a:fld>
            <a:endParaRPr lang="ar-SA"/>
          </a:p>
        </p:txBody>
      </p:sp>
    </p:spTree>
    <p:extLst>
      <p:ext uri="{BB962C8B-B14F-4D97-AF65-F5344CB8AC3E}">
        <p14:creationId xmlns:p14="http://schemas.microsoft.com/office/powerpoint/2010/main" val="231266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8c14e35215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8c14e35215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406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l" defTabSz="914400" rtl="0" eaLnBrk="1" latinLnBrk="0" hangingPunct="1"/>
            <a:endParaRPr lang="ar-SA" dirty="0"/>
          </a:p>
        </p:txBody>
      </p:sp>
      <p:sp>
        <p:nvSpPr>
          <p:cNvPr id="4" name="عنصر نائب لرقم الشريحة 3"/>
          <p:cNvSpPr>
            <a:spLocks noGrp="1"/>
          </p:cNvSpPr>
          <p:nvPr>
            <p:ph type="sldNum" sz="quarter" idx="5"/>
          </p:nvPr>
        </p:nvSpPr>
        <p:spPr/>
        <p:txBody>
          <a:bodyPr/>
          <a:lstStyle/>
          <a:p>
            <a:fld id="{6BD05D84-8BED-5A48-886B-51489D73D499}" type="slidenum">
              <a:rPr lang="ar-SA" smtClean="0"/>
              <a:t>17</a:t>
            </a:fld>
            <a:endParaRPr lang="ar-SA"/>
          </a:p>
        </p:txBody>
      </p:sp>
    </p:spTree>
    <p:extLst>
      <p:ext uri="{BB962C8B-B14F-4D97-AF65-F5344CB8AC3E}">
        <p14:creationId xmlns:p14="http://schemas.microsoft.com/office/powerpoint/2010/main" val="416596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l" defTabSz="914400" rtl="0" eaLnBrk="1" latinLnBrk="0" hangingPunct="1"/>
            <a:endParaRPr lang="ar-SA" dirty="0"/>
          </a:p>
        </p:txBody>
      </p:sp>
      <p:sp>
        <p:nvSpPr>
          <p:cNvPr id="4" name="عنصر نائب لرقم الشريحة 3"/>
          <p:cNvSpPr>
            <a:spLocks noGrp="1"/>
          </p:cNvSpPr>
          <p:nvPr>
            <p:ph type="sldNum" sz="quarter" idx="5"/>
          </p:nvPr>
        </p:nvSpPr>
        <p:spPr/>
        <p:txBody>
          <a:bodyPr/>
          <a:lstStyle/>
          <a:p>
            <a:fld id="{6BD05D84-8BED-5A48-886B-51489D73D499}" type="slidenum">
              <a:rPr lang="ar-SA" smtClean="0"/>
              <a:t>23</a:t>
            </a:fld>
            <a:endParaRPr lang="ar-SA"/>
          </a:p>
        </p:txBody>
      </p:sp>
    </p:spTree>
    <p:extLst>
      <p:ext uri="{BB962C8B-B14F-4D97-AF65-F5344CB8AC3E}">
        <p14:creationId xmlns:p14="http://schemas.microsoft.com/office/powerpoint/2010/main" val="3107793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l" defTabSz="914400" rtl="0" eaLnBrk="1" latinLnBrk="0" hangingPunct="1"/>
            <a:endParaRPr lang="ar-SA" dirty="0"/>
          </a:p>
        </p:txBody>
      </p:sp>
      <p:sp>
        <p:nvSpPr>
          <p:cNvPr id="4" name="عنصر نائب لرقم الشريحة 3"/>
          <p:cNvSpPr>
            <a:spLocks noGrp="1"/>
          </p:cNvSpPr>
          <p:nvPr>
            <p:ph type="sldNum" sz="quarter" idx="5"/>
          </p:nvPr>
        </p:nvSpPr>
        <p:spPr/>
        <p:txBody>
          <a:bodyPr/>
          <a:lstStyle/>
          <a:p>
            <a:fld id="{6BD05D84-8BED-5A48-886B-51489D73D499}" type="slidenum">
              <a:rPr lang="ar-SA" smtClean="0"/>
              <a:t>24</a:t>
            </a:fld>
            <a:endParaRPr lang="ar-SA"/>
          </a:p>
        </p:txBody>
      </p:sp>
    </p:spTree>
    <p:extLst>
      <p:ext uri="{BB962C8B-B14F-4D97-AF65-F5344CB8AC3E}">
        <p14:creationId xmlns:p14="http://schemas.microsoft.com/office/powerpoint/2010/main" val="3405071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l" defTabSz="914400" rtl="0" eaLnBrk="1" latinLnBrk="0" hangingPunct="1"/>
            <a:endParaRPr lang="ar-SA" dirty="0"/>
          </a:p>
        </p:txBody>
      </p:sp>
      <p:sp>
        <p:nvSpPr>
          <p:cNvPr id="4" name="عنصر نائب لرقم الشريحة 3"/>
          <p:cNvSpPr>
            <a:spLocks noGrp="1"/>
          </p:cNvSpPr>
          <p:nvPr>
            <p:ph type="sldNum" sz="quarter" idx="5"/>
          </p:nvPr>
        </p:nvSpPr>
        <p:spPr/>
        <p:txBody>
          <a:bodyPr/>
          <a:lstStyle/>
          <a:p>
            <a:fld id="{6BD05D84-8BED-5A48-886B-51489D73D499}" type="slidenum">
              <a:rPr lang="ar-SA" smtClean="0"/>
              <a:t>40</a:t>
            </a:fld>
            <a:endParaRPr lang="ar-SA"/>
          </a:p>
        </p:txBody>
      </p:sp>
    </p:spTree>
    <p:extLst>
      <p:ext uri="{BB962C8B-B14F-4D97-AF65-F5344CB8AC3E}">
        <p14:creationId xmlns:p14="http://schemas.microsoft.com/office/powerpoint/2010/main" val="3386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l" defTabSz="914400" rtl="0" eaLnBrk="1" latinLnBrk="0" hangingPunct="1"/>
            <a:endParaRPr lang="ar-SA" dirty="0"/>
          </a:p>
        </p:txBody>
      </p:sp>
      <p:sp>
        <p:nvSpPr>
          <p:cNvPr id="4" name="عنصر نائب لرقم الشريحة 3"/>
          <p:cNvSpPr>
            <a:spLocks noGrp="1"/>
          </p:cNvSpPr>
          <p:nvPr>
            <p:ph type="sldNum" sz="quarter" idx="5"/>
          </p:nvPr>
        </p:nvSpPr>
        <p:spPr/>
        <p:txBody>
          <a:bodyPr/>
          <a:lstStyle/>
          <a:p>
            <a:fld id="{6BD05D84-8BED-5A48-886B-51489D73D499}" type="slidenum">
              <a:rPr lang="ar-SA" smtClean="0"/>
              <a:t>59</a:t>
            </a:fld>
            <a:endParaRPr lang="ar-SA"/>
          </a:p>
        </p:txBody>
      </p:sp>
    </p:spTree>
    <p:extLst>
      <p:ext uri="{BB962C8B-B14F-4D97-AF65-F5344CB8AC3E}">
        <p14:creationId xmlns:p14="http://schemas.microsoft.com/office/powerpoint/2010/main" val="2665324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l" defTabSz="914400" rtl="0" eaLnBrk="1" latinLnBrk="0" hangingPunct="1"/>
            <a:endParaRPr lang="ar-SA" dirty="0"/>
          </a:p>
        </p:txBody>
      </p:sp>
      <p:sp>
        <p:nvSpPr>
          <p:cNvPr id="4" name="عنصر نائب لرقم الشريحة 3"/>
          <p:cNvSpPr>
            <a:spLocks noGrp="1"/>
          </p:cNvSpPr>
          <p:nvPr>
            <p:ph type="sldNum" sz="quarter" idx="5"/>
          </p:nvPr>
        </p:nvSpPr>
        <p:spPr/>
        <p:txBody>
          <a:bodyPr/>
          <a:lstStyle/>
          <a:p>
            <a:fld id="{6BD05D84-8BED-5A48-886B-51489D73D499}" type="slidenum">
              <a:rPr lang="ar-SA" smtClean="0"/>
              <a:t>60</a:t>
            </a:fld>
            <a:endParaRPr lang="ar-SA"/>
          </a:p>
        </p:txBody>
      </p:sp>
    </p:spTree>
    <p:extLst>
      <p:ext uri="{BB962C8B-B14F-4D97-AF65-F5344CB8AC3E}">
        <p14:creationId xmlns:p14="http://schemas.microsoft.com/office/powerpoint/2010/main" val="1563956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algn="l" defTabSz="914400" rtl="0" eaLnBrk="1" latinLnBrk="0" hangingPunct="1"/>
            <a:endParaRPr lang="ar-SA" dirty="0"/>
          </a:p>
        </p:txBody>
      </p:sp>
      <p:sp>
        <p:nvSpPr>
          <p:cNvPr id="4" name="عنصر نائب لرقم الشريحة 3"/>
          <p:cNvSpPr>
            <a:spLocks noGrp="1"/>
          </p:cNvSpPr>
          <p:nvPr>
            <p:ph type="sldNum" sz="quarter" idx="5"/>
          </p:nvPr>
        </p:nvSpPr>
        <p:spPr/>
        <p:txBody>
          <a:bodyPr/>
          <a:lstStyle/>
          <a:p>
            <a:fld id="{6BD05D84-8BED-5A48-886B-51489D73D499}" type="slidenum">
              <a:rPr lang="ar-SA" smtClean="0"/>
              <a:t>81</a:t>
            </a:fld>
            <a:endParaRPr lang="ar-SA"/>
          </a:p>
        </p:txBody>
      </p:sp>
    </p:spTree>
    <p:extLst>
      <p:ext uri="{BB962C8B-B14F-4D97-AF65-F5344CB8AC3E}">
        <p14:creationId xmlns:p14="http://schemas.microsoft.com/office/powerpoint/2010/main" val="2409417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title" type="title">
  <p:cSld name="Opening title">
    <p:spTree>
      <p:nvGrpSpPr>
        <p:cNvPr id="1" name="Shape 8"/>
        <p:cNvGrpSpPr/>
        <p:nvPr/>
      </p:nvGrpSpPr>
      <p:grpSpPr>
        <a:xfrm>
          <a:off x="0" y="0"/>
          <a:ext cx="0" cy="0"/>
          <a:chOff x="0" y="0"/>
          <a:chExt cx="0" cy="0"/>
        </a:xfrm>
      </p:grpSpPr>
      <p:sp>
        <p:nvSpPr>
          <p:cNvPr id="9" name="Google Shape;9;p2"/>
          <p:cNvSpPr/>
          <p:nvPr/>
        </p:nvSpPr>
        <p:spPr>
          <a:xfrm>
            <a:off x="24852" y="2010646"/>
            <a:ext cx="235" cy="229"/>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852" y="3225478"/>
            <a:ext cx="235" cy="229"/>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526022"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1526022"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txBox="1">
            <a:spLocks noGrp="1"/>
          </p:cNvSpPr>
          <p:nvPr>
            <p:ph type="ctrTitle"/>
          </p:nvPr>
        </p:nvSpPr>
        <p:spPr>
          <a:xfrm flipH="1">
            <a:off x="6098367" y="3426500"/>
            <a:ext cx="4525600" cy="89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6000"/>
              <a:buNone/>
              <a:defRPr sz="8000">
                <a:solidFill>
                  <a:schemeClr val="accent3"/>
                </a:solidFill>
              </a:defRPr>
            </a:lvl1pPr>
            <a:lvl2pPr lvl="1" algn="ctr" rtl="0">
              <a:spcBef>
                <a:spcPts val="0"/>
              </a:spcBef>
              <a:spcAft>
                <a:spcPts val="0"/>
              </a:spcAft>
              <a:buClr>
                <a:schemeClr val="accent3"/>
              </a:buClr>
              <a:buSzPts val="5200"/>
              <a:buNone/>
              <a:defRPr sz="6933">
                <a:solidFill>
                  <a:schemeClr val="accent3"/>
                </a:solidFill>
              </a:defRPr>
            </a:lvl2pPr>
            <a:lvl3pPr lvl="2" algn="ctr" rtl="0">
              <a:spcBef>
                <a:spcPts val="0"/>
              </a:spcBef>
              <a:spcAft>
                <a:spcPts val="0"/>
              </a:spcAft>
              <a:buClr>
                <a:schemeClr val="accent3"/>
              </a:buClr>
              <a:buSzPts val="5200"/>
              <a:buNone/>
              <a:defRPr sz="6933">
                <a:solidFill>
                  <a:schemeClr val="accent3"/>
                </a:solidFill>
              </a:defRPr>
            </a:lvl3pPr>
            <a:lvl4pPr lvl="3" algn="ctr" rtl="0">
              <a:spcBef>
                <a:spcPts val="0"/>
              </a:spcBef>
              <a:spcAft>
                <a:spcPts val="0"/>
              </a:spcAft>
              <a:buClr>
                <a:schemeClr val="accent3"/>
              </a:buClr>
              <a:buSzPts val="5200"/>
              <a:buNone/>
              <a:defRPr sz="6933">
                <a:solidFill>
                  <a:schemeClr val="accent3"/>
                </a:solidFill>
              </a:defRPr>
            </a:lvl4pPr>
            <a:lvl5pPr lvl="4" algn="ctr" rtl="0">
              <a:spcBef>
                <a:spcPts val="0"/>
              </a:spcBef>
              <a:spcAft>
                <a:spcPts val="0"/>
              </a:spcAft>
              <a:buClr>
                <a:schemeClr val="accent3"/>
              </a:buClr>
              <a:buSzPts val="5200"/>
              <a:buNone/>
              <a:defRPr sz="6933">
                <a:solidFill>
                  <a:schemeClr val="accent3"/>
                </a:solidFill>
              </a:defRPr>
            </a:lvl5pPr>
            <a:lvl6pPr lvl="5" algn="ctr" rtl="0">
              <a:spcBef>
                <a:spcPts val="0"/>
              </a:spcBef>
              <a:spcAft>
                <a:spcPts val="0"/>
              </a:spcAft>
              <a:buClr>
                <a:schemeClr val="accent3"/>
              </a:buClr>
              <a:buSzPts val="5200"/>
              <a:buNone/>
              <a:defRPr sz="6933">
                <a:solidFill>
                  <a:schemeClr val="accent3"/>
                </a:solidFill>
              </a:defRPr>
            </a:lvl6pPr>
            <a:lvl7pPr lvl="6" algn="ctr" rtl="0">
              <a:spcBef>
                <a:spcPts val="0"/>
              </a:spcBef>
              <a:spcAft>
                <a:spcPts val="0"/>
              </a:spcAft>
              <a:buClr>
                <a:schemeClr val="accent3"/>
              </a:buClr>
              <a:buSzPts val="5200"/>
              <a:buNone/>
              <a:defRPr sz="6933">
                <a:solidFill>
                  <a:schemeClr val="accent3"/>
                </a:solidFill>
              </a:defRPr>
            </a:lvl7pPr>
            <a:lvl8pPr lvl="7" algn="ctr" rtl="0">
              <a:spcBef>
                <a:spcPts val="0"/>
              </a:spcBef>
              <a:spcAft>
                <a:spcPts val="0"/>
              </a:spcAft>
              <a:buClr>
                <a:schemeClr val="accent3"/>
              </a:buClr>
              <a:buSzPts val="5200"/>
              <a:buNone/>
              <a:defRPr sz="6933">
                <a:solidFill>
                  <a:schemeClr val="accent3"/>
                </a:solidFill>
              </a:defRPr>
            </a:lvl8pPr>
            <a:lvl9pPr lvl="8" algn="ctr" rtl="0">
              <a:spcBef>
                <a:spcPts val="0"/>
              </a:spcBef>
              <a:spcAft>
                <a:spcPts val="0"/>
              </a:spcAft>
              <a:buClr>
                <a:schemeClr val="accent3"/>
              </a:buClr>
              <a:buSzPts val="5200"/>
              <a:buNone/>
              <a:defRPr sz="6933">
                <a:solidFill>
                  <a:schemeClr val="accent3"/>
                </a:solidFill>
              </a:defRPr>
            </a:lvl9pPr>
          </a:lstStyle>
          <a:p>
            <a:r>
              <a:rPr lang="ar-SA"/>
              <a:t>انقر لتحرير نمط عنوان الشكل الرئيسي</a:t>
            </a:r>
            <a:endParaRPr/>
          </a:p>
        </p:txBody>
      </p:sp>
      <p:sp>
        <p:nvSpPr>
          <p:cNvPr id="14" name="Google Shape;14;p2"/>
          <p:cNvSpPr txBox="1">
            <a:spLocks noGrp="1"/>
          </p:cNvSpPr>
          <p:nvPr>
            <p:ph type="subTitle" idx="1"/>
          </p:nvPr>
        </p:nvSpPr>
        <p:spPr>
          <a:xfrm flipH="1">
            <a:off x="7071567" y="4218900"/>
            <a:ext cx="2579200" cy="8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867">
                <a:solidFill>
                  <a:schemeClr val="accent3"/>
                </a:solidFill>
              </a:defRPr>
            </a:lvl1pPr>
            <a:lvl2pPr lvl="1" algn="ctr" rtl="0">
              <a:lnSpc>
                <a:spcPct val="100000"/>
              </a:lnSpc>
              <a:spcBef>
                <a:spcPts val="0"/>
              </a:spcBef>
              <a:spcAft>
                <a:spcPts val="0"/>
              </a:spcAft>
              <a:buClr>
                <a:schemeClr val="accent3"/>
              </a:buClr>
              <a:buSzPts val="1400"/>
              <a:buNone/>
              <a:defRPr sz="1867">
                <a:solidFill>
                  <a:schemeClr val="accent3"/>
                </a:solidFill>
              </a:defRPr>
            </a:lvl2pPr>
            <a:lvl3pPr lvl="2" algn="ctr" rtl="0">
              <a:lnSpc>
                <a:spcPct val="100000"/>
              </a:lnSpc>
              <a:spcBef>
                <a:spcPts val="0"/>
              </a:spcBef>
              <a:spcAft>
                <a:spcPts val="0"/>
              </a:spcAft>
              <a:buClr>
                <a:schemeClr val="accent3"/>
              </a:buClr>
              <a:buSzPts val="1400"/>
              <a:buNone/>
              <a:defRPr sz="1867">
                <a:solidFill>
                  <a:schemeClr val="accent3"/>
                </a:solidFill>
              </a:defRPr>
            </a:lvl3pPr>
            <a:lvl4pPr lvl="3" algn="ctr" rtl="0">
              <a:lnSpc>
                <a:spcPct val="100000"/>
              </a:lnSpc>
              <a:spcBef>
                <a:spcPts val="0"/>
              </a:spcBef>
              <a:spcAft>
                <a:spcPts val="0"/>
              </a:spcAft>
              <a:buClr>
                <a:schemeClr val="accent3"/>
              </a:buClr>
              <a:buSzPts val="1400"/>
              <a:buNone/>
              <a:defRPr sz="1867">
                <a:solidFill>
                  <a:schemeClr val="accent3"/>
                </a:solidFill>
              </a:defRPr>
            </a:lvl4pPr>
            <a:lvl5pPr lvl="4" algn="ctr" rtl="0">
              <a:lnSpc>
                <a:spcPct val="100000"/>
              </a:lnSpc>
              <a:spcBef>
                <a:spcPts val="0"/>
              </a:spcBef>
              <a:spcAft>
                <a:spcPts val="0"/>
              </a:spcAft>
              <a:buClr>
                <a:schemeClr val="accent3"/>
              </a:buClr>
              <a:buSzPts val="1400"/>
              <a:buNone/>
              <a:defRPr sz="1867">
                <a:solidFill>
                  <a:schemeClr val="accent3"/>
                </a:solidFill>
              </a:defRPr>
            </a:lvl5pPr>
            <a:lvl6pPr lvl="5" algn="ctr" rtl="0">
              <a:lnSpc>
                <a:spcPct val="100000"/>
              </a:lnSpc>
              <a:spcBef>
                <a:spcPts val="0"/>
              </a:spcBef>
              <a:spcAft>
                <a:spcPts val="0"/>
              </a:spcAft>
              <a:buClr>
                <a:schemeClr val="accent3"/>
              </a:buClr>
              <a:buSzPts val="1400"/>
              <a:buNone/>
              <a:defRPr sz="1867">
                <a:solidFill>
                  <a:schemeClr val="accent3"/>
                </a:solidFill>
              </a:defRPr>
            </a:lvl6pPr>
            <a:lvl7pPr lvl="6" algn="ctr" rtl="0">
              <a:lnSpc>
                <a:spcPct val="100000"/>
              </a:lnSpc>
              <a:spcBef>
                <a:spcPts val="0"/>
              </a:spcBef>
              <a:spcAft>
                <a:spcPts val="0"/>
              </a:spcAft>
              <a:buClr>
                <a:schemeClr val="accent3"/>
              </a:buClr>
              <a:buSzPts val="1400"/>
              <a:buNone/>
              <a:defRPr sz="1867">
                <a:solidFill>
                  <a:schemeClr val="accent3"/>
                </a:solidFill>
              </a:defRPr>
            </a:lvl7pPr>
            <a:lvl8pPr lvl="7" algn="ctr" rtl="0">
              <a:lnSpc>
                <a:spcPct val="100000"/>
              </a:lnSpc>
              <a:spcBef>
                <a:spcPts val="0"/>
              </a:spcBef>
              <a:spcAft>
                <a:spcPts val="0"/>
              </a:spcAft>
              <a:buClr>
                <a:schemeClr val="accent3"/>
              </a:buClr>
              <a:buSzPts val="1400"/>
              <a:buNone/>
              <a:defRPr sz="1867">
                <a:solidFill>
                  <a:schemeClr val="accent3"/>
                </a:solidFill>
              </a:defRPr>
            </a:lvl8pPr>
            <a:lvl9pPr lvl="8" algn="ctr" rtl="0">
              <a:lnSpc>
                <a:spcPct val="100000"/>
              </a:lnSpc>
              <a:spcBef>
                <a:spcPts val="0"/>
              </a:spcBef>
              <a:spcAft>
                <a:spcPts val="0"/>
              </a:spcAft>
              <a:buClr>
                <a:schemeClr val="accent3"/>
              </a:buClr>
              <a:buSzPts val="1400"/>
              <a:buNone/>
              <a:defRPr sz="1867">
                <a:solidFill>
                  <a:schemeClr val="accent3"/>
                </a:solidFill>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2084905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8"/>
        <p:cNvGrpSpPr/>
        <p:nvPr/>
      </p:nvGrpSpPr>
      <p:grpSpPr>
        <a:xfrm>
          <a:off x="0" y="0"/>
          <a:ext cx="0" cy="0"/>
          <a:chOff x="0" y="0"/>
          <a:chExt cx="0" cy="0"/>
        </a:xfrm>
      </p:grpSpPr>
      <p:sp>
        <p:nvSpPr>
          <p:cNvPr id="69" name="Google Shape;69;p11"/>
          <p:cNvSpPr txBox="1">
            <a:spLocks noGrp="1"/>
          </p:cNvSpPr>
          <p:nvPr>
            <p:ph type="ctrTitle"/>
          </p:nvPr>
        </p:nvSpPr>
        <p:spPr>
          <a:xfrm>
            <a:off x="1884543" y="1569133"/>
            <a:ext cx="5612400" cy="113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4800"/>
              <a:buNone/>
              <a:defRPr sz="6400">
                <a:solidFill>
                  <a:schemeClr val="accent3"/>
                </a:solidFill>
              </a:defRPr>
            </a:lvl1pPr>
            <a:lvl2pPr lvl="1" rtl="0">
              <a:spcBef>
                <a:spcPts val="0"/>
              </a:spcBef>
              <a:spcAft>
                <a:spcPts val="0"/>
              </a:spcAft>
              <a:buClr>
                <a:schemeClr val="accent3"/>
              </a:buClr>
              <a:buSzPts val="4800"/>
              <a:buNone/>
              <a:defRPr sz="6400">
                <a:solidFill>
                  <a:schemeClr val="accent3"/>
                </a:solidFill>
              </a:defRPr>
            </a:lvl2pPr>
            <a:lvl3pPr lvl="2" rtl="0">
              <a:spcBef>
                <a:spcPts val="0"/>
              </a:spcBef>
              <a:spcAft>
                <a:spcPts val="0"/>
              </a:spcAft>
              <a:buClr>
                <a:schemeClr val="accent3"/>
              </a:buClr>
              <a:buSzPts val="4800"/>
              <a:buNone/>
              <a:defRPr sz="6400">
                <a:solidFill>
                  <a:schemeClr val="accent3"/>
                </a:solidFill>
              </a:defRPr>
            </a:lvl3pPr>
            <a:lvl4pPr lvl="3" rtl="0">
              <a:spcBef>
                <a:spcPts val="0"/>
              </a:spcBef>
              <a:spcAft>
                <a:spcPts val="0"/>
              </a:spcAft>
              <a:buClr>
                <a:schemeClr val="accent3"/>
              </a:buClr>
              <a:buSzPts val="4800"/>
              <a:buNone/>
              <a:defRPr sz="6400">
                <a:solidFill>
                  <a:schemeClr val="accent3"/>
                </a:solidFill>
              </a:defRPr>
            </a:lvl4pPr>
            <a:lvl5pPr lvl="4" rtl="0">
              <a:spcBef>
                <a:spcPts val="0"/>
              </a:spcBef>
              <a:spcAft>
                <a:spcPts val="0"/>
              </a:spcAft>
              <a:buClr>
                <a:schemeClr val="accent3"/>
              </a:buClr>
              <a:buSzPts val="4800"/>
              <a:buNone/>
              <a:defRPr sz="6400">
                <a:solidFill>
                  <a:schemeClr val="accent3"/>
                </a:solidFill>
              </a:defRPr>
            </a:lvl5pPr>
            <a:lvl6pPr lvl="5" rtl="0">
              <a:spcBef>
                <a:spcPts val="0"/>
              </a:spcBef>
              <a:spcAft>
                <a:spcPts val="0"/>
              </a:spcAft>
              <a:buClr>
                <a:schemeClr val="accent3"/>
              </a:buClr>
              <a:buSzPts val="4800"/>
              <a:buNone/>
              <a:defRPr sz="6400">
                <a:solidFill>
                  <a:schemeClr val="accent3"/>
                </a:solidFill>
              </a:defRPr>
            </a:lvl6pPr>
            <a:lvl7pPr lvl="6" rtl="0">
              <a:spcBef>
                <a:spcPts val="0"/>
              </a:spcBef>
              <a:spcAft>
                <a:spcPts val="0"/>
              </a:spcAft>
              <a:buClr>
                <a:schemeClr val="accent3"/>
              </a:buClr>
              <a:buSzPts val="4800"/>
              <a:buNone/>
              <a:defRPr sz="6400">
                <a:solidFill>
                  <a:schemeClr val="accent3"/>
                </a:solidFill>
              </a:defRPr>
            </a:lvl7pPr>
            <a:lvl8pPr lvl="7" rtl="0">
              <a:spcBef>
                <a:spcPts val="0"/>
              </a:spcBef>
              <a:spcAft>
                <a:spcPts val="0"/>
              </a:spcAft>
              <a:buClr>
                <a:schemeClr val="accent3"/>
              </a:buClr>
              <a:buSzPts val="4800"/>
              <a:buNone/>
              <a:defRPr sz="6400">
                <a:solidFill>
                  <a:schemeClr val="accent3"/>
                </a:solidFill>
              </a:defRPr>
            </a:lvl8pPr>
            <a:lvl9pPr lvl="8" rtl="0">
              <a:spcBef>
                <a:spcPts val="0"/>
              </a:spcBef>
              <a:spcAft>
                <a:spcPts val="0"/>
              </a:spcAft>
              <a:buClr>
                <a:schemeClr val="accent3"/>
              </a:buClr>
              <a:buSzPts val="4800"/>
              <a:buNone/>
              <a:defRPr sz="6400">
                <a:solidFill>
                  <a:schemeClr val="accent3"/>
                </a:solidFill>
              </a:defRPr>
            </a:lvl9pPr>
          </a:lstStyle>
          <a:p>
            <a:r>
              <a:rPr lang="ar-SA"/>
              <a:t>انقر لتحرير نمط عنوان الشكل الرئيسي</a:t>
            </a:r>
            <a:endParaRPr/>
          </a:p>
        </p:txBody>
      </p:sp>
      <p:sp>
        <p:nvSpPr>
          <p:cNvPr id="70" name="Google Shape;70;p11"/>
          <p:cNvSpPr txBox="1">
            <a:spLocks noGrp="1"/>
          </p:cNvSpPr>
          <p:nvPr>
            <p:ph type="subTitle" idx="1"/>
          </p:nvPr>
        </p:nvSpPr>
        <p:spPr>
          <a:xfrm flipH="1">
            <a:off x="1884543" y="2766267"/>
            <a:ext cx="5897600" cy="14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2988888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redits">
  <p:cSld name="Credits">
    <p:spTree>
      <p:nvGrpSpPr>
        <p:cNvPr id="1" name="Shape 71"/>
        <p:cNvGrpSpPr/>
        <p:nvPr/>
      </p:nvGrpSpPr>
      <p:grpSpPr>
        <a:xfrm>
          <a:off x="0" y="0"/>
          <a:ext cx="0" cy="0"/>
          <a:chOff x="0" y="0"/>
          <a:chExt cx="0" cy="0"/>
        </a:xfrm>
      </p:grpSpPr>
      <p:sp>
        <p:nvSpPr>
          <p:cNvPr id="72" name="Google Shape;72;p12"/>
          <p:cNvSpPr txBox="1">
            <a:spLocks noGrp="1"/>
          </p:cNvSpPr>
          <p:nvPr>
            <p:ph type="subTitle" idx="1"/>
          </p:nvPr>
        </p:nvSpPr>
        <p:spPr>
          <a:xfrm>
            <a:off x="1278033" y="2827800"/>
            <a:ext cx="5720800" cy="2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r>
              <a:rPr lang="ar-SA"/>
              <a:t>انقر لتحرير نمط العنوان الفرعي للشكل الرئيسي</a:t>
            </a:r>
            <a:endParaRPr/>
          </a:p>
        </p:txBody>
      </p:sp>
      <p:sp>
        <p:nvSpPr>
          <p:cNvPr id="73" name="Google Shape;73;p12"/>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199092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856067" y="2104767"/>
            <a:ext cx="5321200" cy="1968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000000"/>
              </a:buClr>
              <a:buSzPts val="1200"/>
              <a:buChar char="●"/>
              <a:defRPr>
                <a:solidFill>
                  <a:srgbClr val="000000"/>
                </a:solidFill>
              </a:defRPr>
            </a:lvl1pPr>
            <a:lvl2pPr marL="1219170" lvl="1" indent="-406390" rtl="0">
              <a:spcBef>
                <a:spcPts val="2133"/>
              </a:spcBef>
              <a:spcAft>
                <a:spcPts val="0"/>
              </a:spcAft>
              <a:buClr>
                <a:srgbClr val="000000"/>
              </a:buClr>
              <a:buSzPts val="1200"/>
              <a:buChar char="○"/>
              <a:defRPr>
                <a:solidFill>
                  <a:srgbClr val="000000"/>
                </a:solidFill>
              </a:defRPr>
            </a:lvl2pPr>
            <a:lvl3pPr marL="1828754" lvl="2" indent="-406390" rtl="0">
              <a:spcBef>
                <a:spcPts val="2133"/>
              </a:spcBef>
              <a:spcAft>
                <a:spcPts val="0"/>
              </a:spcAft>
              <a:buClr>
                <a:srgbClr val="000000"/>
              </a:buClr>
              <a:buSzPts val="1200"/>
              <a:buChar char="■"/>
              <a:defRPr>
                <a:solidFill>
                  <a:srgbClr val="000000"/>
                </a:solidFill>
              </a:defRPr>
            </a:lvl3pPr>
            <a:lvl4pPr marL="2438339" lvl="3" indent="-406390" rtl="0">
              <a:spcBef>
                <a:spcPts val="2133"/>
              </a:spcBef>
              <a:spcAft>
                <a:spcPts val="0"/>
              </a:spcAft>
              <a:buClr>
                <a:srgbClr val="000000"/>
              </a:buClr>
              <a:buSzPts val="1200"/>
              <a:buChar char="●"/>
              <a:defRPr>
                <a:solidFill>
                  <a:srgbClr val="000000"/>
                </a:solidFill>
              </a:defRPr>
            </a:lvl4pPr>
            <a:lvl5pPr marL="3047924" lvl="4" indent="-406390" rtl="0">
              <a:spcBef>
                <a:spcPts val="2133"/>
              </a:spcBef>
              <a:spcAft>
                <a:spcPts val="0"/>
              </a:spcAft>
              <a:buClr>
                <a:srgbClr val="000000"/>
              </a:buClr>
              <a:buSzPts val="1200"/>
              <a:buChar char="○"/>
              <a:defRPr>
                <a:solidFill>
                  <a:srgbClr val="000000"/>
                </a:solidFill>
              </a:defRPr>
            </a:lvl5pPr>
            <a:lvl6pPr marL="3657509" lvl="5" indent="-406390" rtl="0">
              <a:spcBef>
                <a:spcPts val="2133"/>
              </a:spcBef>
              <a:spcAft>
                <a:spcPts val="0"/>
              </a:spcAft>
              <a:buClr>
                <a:srgbClr val="000000"/>
              </a:buClr>
              <a:buSzPts val="1200"/>
              <a:buChar char="■"/>
              <a:defRPr>
                <a:solidFill>
                  <a:srgbClr val="000000"/>
                </a:solidFill>
              </a:defRPr>
            </a:lvl6pPr>
            <a:lvl7pPr marL="4267093" lvl="6" indent="-406390" rtl="0">
              <a:spcBef>
                <a:spcPts val="2133"/>
              </a:spcBef>
              <a:spcAft>
                <a:spcPts val="0"/>
              </a:spcAft>
              <a:buClr>
                <a:srgbClr val="000000"/>
              </a:buClr>
              <a:buSzPts val="1200"/>
              <a:buChar char="●"/>
              <a:defRPr>
                <a:solidFill>
                  <a:srgbClr val="000000"/>
                </a:solidFill>
              </a:defRPr>
            </a:lvl7pPr>
            <a:lvl8pPr marL="4876678" lvl="7" indent="-406390" rtl="0">
              <a:spcBef>
                <a:spcPts val="2133"/>
              </a:spcBef>
              <a:spcAft>
                <a:spcPts val="0"/>
              </a:spcAft>
              <a:buClr>
                <a:srgbClr val="000000"/>
              </a:buClr>
              <a:buSzPts val="1200"/>
              <a:buChar char="○"/>
              <a:defRPr>
                <a:solidFill>
                  <a:srgbClr val="000000"/>
                </a:solidFill>
              </a:defRPr>
            </a:lvl8pPr>
            <a:lvl9pPr marL="5486263" lvl="8" indent="-406390" rtl="0">
              <a:spcBef>
                <a:spcPts val="2133"/>
              </a:spcBef>
              <a:spcAft>
                <a:spcPts val="2133"/>
              </a:spcAft>
              <a:buClr>
                <a:srgbClr val="000000"/>
              </a:buClr>
              <a:buSzPts val="1200"/>
              <a:buChar char="■"/>
              <a:defRPr>
                <a:solidFill>
                  <a:srgbClr val="000000"/>
                </a:solidFill>
              </a:defRPr>
            </a:lvl9pPr>
          </a:lstStyle>
          <a:p>
            <a:pPr lvl="0"/>
            <a:r>
              <a:rPr lang="ar-SA"/>
              <a:t>انقر لتحرير أنماط نص الشكل الرئيسي</a:t>
            </a:r>
          </a:p>
        </p:txBody>
      </p:sp>
      <p:sp>
        <p:nvSpPr>
          <p:cNvPr id="76" name="Google Shape;76;p13"/>
          <p:cNvSpPr txBox="1">
            <a:spLocks noGrp="1"/>
          </p:cNvSpPr>
          <p:nvPr>
            <p:ph type="subTitle" idx="2"/>
          </p:nvPr>
        </p:nvSpPr>
        <p:spPr>
          <a:xfrm>
            <a:off x="1820400" y="1254300"/>
            <a:ext cx="8551200" cy="524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400">
                <a:solidFill>
                  <a:schemeClr val="accent3"/>
                </a:solidFill>
                <a:latin typeface="Amatic SC"/>
                <a:ea typeface="Amatic SC"/>
                <a:cs typeface="Amatic SC"/>
                <a:sym typeface="Amatic SC"/>
              </a:defRPr>
            </a:lvl1pPr>
            <a:lvl2pPr lvl="1" algn="ctr">
              <a:spcBef>
                <a:spcPts val="2133"/>
              </a:spcBef>
              <a:spcAft>
                <a:spcPts val="0"/>
              </a:spcAft>
              <a:buNone/>
              <a:defRPr sz="2400">
                <a:solidFill>
                  <a:schemeClr val="accent3"/>
                </a:solidFill>
                <a:latin typeface="Amatic SC"/>
                <a:ea typeface="Amatic SC"/>
                <a:cs typeface="Amatic SC"/>
                <a:sym typeface="Amatic SC"/>
              </a:defRPr>
            </a:lvl2pPr>
            <a:lvl3pPr lvl="2" algn="ctr">
              <a:spcBef>
                <a:spcPts val="2133"/>
              </a:spcBef>
              <a:spcAft>
                <a:spcPts val="0"/>
              </a:spcAft>
              <a:buNone/>
              <a:defRPr sz="2400">
                <a:solidFill>
                  <a:schemeClr val="accent3"/>
                </a:solidFill>
                <a:latin typeface="Amatic SC"/>
                <a:ea typeface="Amatic SC"/>
                <a:cs typeface="Amatic SC"/>
                <a:sym typeface="Amatic SC"/>
              </a:defRPr>
            </a:lvl3pPr>
            <a:lvl4pPr lvl="3" algn="ctr">
              <a:spcBef>
                <a:spcPts val="2133"/>
              </a:spcBef>
              <a:spcAft>
                <a:spcPts val="0"/>
              </a:spcAft>
              <a:buNone/>
              <a:defRPr sz="2400">
                <a:solidFill>
                  <a:schemeClr val="accent3"/>
                </a:solidFill>
                <a:latin typeface="Amatic SC"/>
                <a:ea typeface="Amatic SC"/>
                <a:cs typeface="Amatic SC"/>
                <a:sym typeface="Amatic SC"/>
              </a:defRPr>
            </a:lvl4pPr>
            <a:lvl5pPr lvl="4" algn="ctr">
              <a:spcBef>
                <a:spcPts val="2133"/>
              </a:spcBef>
              <a:spcAft>
                <a:spcPts val="0"/>
              </a:spcAft>
              <a:buNone/>
              <a:defRPr sz="2400">
                <a:solidFill>
                  <a:schemeClr val="accent3"/>
                </a:solidFill>
                <a:latin typeface="Amatic SC"/>
                <a:ea typeface="Amatic SC"/>
                <a:cs typeface="Amatic SC"/>
                <a:sym typeface="Amatic SC"/>
              </a:defRPr>
            </a:lvl5pPr>
            <a:lvl6pPr lvl="5" algn="ctr">
              <a:spcBef>
                <a:spcPts val="2133"/>
              </a:spcBef>
              <a:spcAft>
                <a:spcPts val="0"/>
              </a:spcAft>
              <a:buNone/>
              <a:defRPr sz="2400">
                <a:solidFill>
                  <a:schemeClr val="accent3"/>
                </a:solidFill>
                <a:latin typeface="Amatic SC"/>
                <a:ea typeface="Amatic SC"/>
                <a:cs typeface="Amatic SC"/>
                <a:sym typeface="Amatic SC"/>
              </a:defRPr>
            </a:lvl6pPr>
            <a:lvl7pPr lvl="6" algn="ctr">
              <a:spcBef>
                <a:spcPts val="2133"/>
              </a:spcBef>
              <a:spcAft>
                <a:spcPts val="0"/>
              </a:spcAft>
              <a:buNone/>
              <a:defRPr sz="2400">
                <a:solidFill>
                  <a:schemeClr val="accent3"/>
                </a:solidFill>
                <a:latin typeface="Amatic SC"/>
                <a:ea typeface="Amatic SC"/>
                <a:cs typeface="Amatic SC"/>
                <a:sym typeface="Amatic SC"/>
              </a:defRPr>
            </a:lvl7pPr>
            <a:lvl8pPr lvl="7" algn="ctr">
              <a:spcBef>
                <a:spcPts val="2133"/>
              </a:spcBef>
              <a:spcAft>
                <a:spcPts val="0"/>
              </a:spcAft>
              <a:buNone/>
              <a:defRPr sz="2400">
                <a:solidFill>
                  <a:schemeClr val="accent3"/>
                </a:solidFill>
                <a:latin typeface="Amatic SC"/>
                <a:ea typeface="Amatic SC"/>
                <a:cs typeface="Amatic SC"/>
                <a:sym typeface="Amatic SC"/>
              </a:defRPr>
            </a:lvl8pPr>
            <a:lvl9pPr lvl="8" algn="ctr">
              <a:spcBef>
                <a:spcPts val="2133"/>
              </a:spcBef>
              <a:spcAft>
                <a:spcPts val="2133"/>
              </a:spcAft>
              <a:buNone/>
              <a:defRPr sz="2400">
                <a:solidFill>
                  <a:schemeClr val="accent3"/>
                </a:solidFill>
                <a:latin typeface="Amatic SC"/>
                <a:ea typeface="Amatic SC"/>
                <a:cs typeface="Amatic SC"/>
                <a:sym typeface="Amatic SC"/>
              </a:defRPr>
            </a:lvl9pPr>
          </a:lstStyle>
          <a:p>
            <a:r>
              <a:rPr lang="ar-SA"/>
              <a:t>انقر لتحرير نمط العنوان الفرعي للشكل الرئيسي</a:t>
            </a:r>
            <a:endParaRPr/>
          </a:p>
        </p:txBody>
      </p:sp>
      <p:sp>
        <p:nvSpPr>
          <p:cNvPr id="77" name="Google Shape;77;p13"/>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2141074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2957478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lide">
  <p:cSld name="Blank slide">
    <p:bg>
      <p:bgPr>
        <a:noFill/>
        <a:effectLst/>
      </p:bgPr>
    </p:bg>
    <p:spTree>
      <p:nvGrpSpPr>
        <p:cNvPr id="1" name="Shape 79"/>
        <p:cNvGrpSpPr/>
        <p:nvPr/>
      </p:nvGrpSpPr>
      <p:grpSpPr>
        <a:xfrm>
          <a:off x="0" y="0"/>
          <a:ext cx="0" cy="0"/>
          <a:chOff x="0" y="0"/>
          <a:chExt cx="0" cy="0"/>
        </a:xfrm>
      </p:grpSpPr>
    </p:spTree>
    <p:extLst>
      <p:ext uri="{BB962C8B-B14F-4D97-AF65-F5344CB8AC3E}">
        <p14:creationId xmlns:p14="http://schemas.microsoft.com/office/powerpoint/2010/main" val="3507452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249329CF-FAF4-F745-BA3C-967835D13889}"/>
              </a:ext>
            </a:extLst>
          </p:cNvPr>
          <p:cNvSpPr>
            <a:spLocks noGrp="1"/>
          </p:cNvSpPr>
          <p:nvPr>
            <p:ph type="dt" sz="half" idx="10"/>
          </p:nvPr>
        </p:nvSpPr>
        <p:spPr/>
        <p:txBody>
          <a:bodyPr/>
          <a:lstStyle/>
          <a:p>
            <a:fld id="{800721EB-1BBF-834E-9D40-4CA4C9EFDC78}" type="datetimeFigureOut">
              <a:rPr lang="ar-SA" smtClean="0"/>
              <a:t>28/08/45</a:t>
            </a:fld>
            <a:endParaRPr lang="ar-SA"/>
          </a:p>
        </p:txBody>
      </p:sp>
      <p:sp>
        <p:nvSpPr>
          <p:cNvPr id="3" name="عنصر نائب للتذييل 2">
            <a:extLst>
              <a:ext uri="{FF2B5EF4-FFF2-40B4-BE49-F238E27FC236}">
                <a16:creationId xmlns:a16="http://schemas.microsoft.com/office/drawing/2014/main" id="{3F2CAA2A-38C0-DF4C-B792-BF3990814B28}"/>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0FC32761-5DC2-0F4C-8770-82201D11DBF6}"/>
              </a:ext>
            </a:extLst>
          </p:cNvPr>
          <p:cNvSpPr>
            <a:spLocks noGrp="1"/>
          </p:cNvSpPr>
          <p:nvPr>
            <p:ph type="sldNum" sz="quarter" idx="12"/>
          </p:nvPr>
        </p:nvSpPr>
        <p:spPr/>
        <p:txBody>
          <a:bodyPr/>
          <a:lstStyle/>
          <a:p>
            <a:fld id="{0BFFBBB3-85C0-0A4F-8E3C-94821F3F6F3F}" type="slidenum">
              <a:rPr lang="ar-SA" smtClean="0"/>
              <a:t>‹#›</a:t>
            </a:fld>
            <a:endParaRPr lang="ar-SA"/>
          </a:p>
        </p:txBody>
      </p:sp>
    </p:spTree>
    <p:extLst>
      <p:ext uri="{BB962C8B-B14F-4D97-AF65-F5344CB8AC3E}">
        <p14:creationId xmlns:p14="http://schemas.microsoft.com/office/powerpoint/2010/main" val="762741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83"/>
        <p:cNvGrpSpPr/>
        <p:nvPr/>
      </p:nvGrpSpPr>
      <p:grpSpPr>
        <a:xfrm>
          <a:off x="0" y="0"/>
          <a:ext cx="0" cy="0"/>
          <a:chOff x="0" y="0"/>
          <a:chExt cx="0" cy="0"/>
        </a:xfrm>
      </p:grpSpPr>
    </p:spTree>
    <p:extLst>
      <p:ext uri="{BB962C8B-B14F-4D97-AF65-F5344CB8AC3E}">
        <p14:creationId xmlns:p14="http://schemas.microsoft.com/office/powerpoint/2010/main" val="855821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pening title" type="title">
  <p:cSld name="Opening title">
    <p:spTree>
      <p:nvGrpSpPr>
        <p:cNvPr id="1" name="Shape 8"/>
        <p:cNvGrpSpPr/>
        <p:nvPr/>
      </p:nvGrpSpPr>
      <p:grpSpPr>
        <a:xfrm>
          <a:off x="0" y="0"/>
          <a:ext cx="0" cy="0"/>
          <a:chOff x="0" y="0"/>
          <a:chExt cx="0" cy="0"/>
        </a:xfrm>
      </p:grpSpPr>
      <p:sp>
        <p:nvSpPr>
          <p:cNvPr id="13" name="Google Shape;13;p2"/>
          <p:cNvSpPr txBox="1">
            <a:spLocks noGrp="1"/>
          </p:cNvSpPr>
          <p:nvPr>
            <p:ph type="ctrTitle"/>
          </p:nvPr>
        </p:nvSpPr>
        <p:spPr>
          <a:xfrm flipH="1">
            <a:off x="6098367" y="3426500"/>
            <a:ext cx="4525600" cy="89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6000"/>
              <a:buNone/>
              <a:defRPr sz="8000">
                <a:solidFill>
                  <a:schemeClr val="accent3"/>
                </a:solidFill>
              </a:defRPr>
            </a:lvl1pPr>
            <a:lvl2pPr lvl="1" algn="ctr" rtl="0">
              <a:spcBef>
                <a:spcPts val="0"/>
              </a:spcBef>
              <a:spcAft>
                <a:spcPts val="0"/>
              </a:spcAft>
              <a:buClr>
                <a:schemeClr val="accent3"/>
              </a:buClr>
              <a:buSzPts val="5200"/>
              <a:buNone/>
              <a:defRPr sz="6933">
                <a:solidFill>
                  <a:schemeClr val="accent3"/>
                </a:solidFill>
              </a:defRPr>
            </a:lvl2pPr>
            <a:lvl3pPr lvl="2" algn="ctr" rtl="0">
              <a:spcBef>
                <a:spcPts val="0"/>
              </a:spcBef>
              <a:spcAft>
                <a:spcPts val="0"/>
              </a:spcAft>
              <a:buClr>
                <a:schemeClr val="accent3"/>
              </a:buClr>
              <a:buSzPts val="5200"/>
              <a:buNone/>
              <a:defRPr sz="6933">
                <a:solidFill>
                  <a:schemeClr val="accent3"/>
                </a:solidFill>
              </a:defRPr>
            </a:lvl3pPr>
            <a:lvl4pPr lvl="3" algn="ctr" rtl="0">
              <a:spcBef>
                <a:spcPts val="0"/>
              </a:spcBef>
              <a:spcAft>
                <a:spcPts val="0"/>
              </a:spcAft>
              <a:buClr>
                <a:schemeClr val="accent3"/>
              </a:buClr>
              <a:buSzPts val="5200"/>
              <a:buNone/>
              <a:defRPr sz="6933">
                <a:solidFill>
                  <a:schemeClr val="accent3"/>
                </a:solidFill>
              </a:defRPr>
            </a:lvl4pPr>
            <a:lvl5pPr lvl="4" algn="ctr" rtl="0">
              <a:spcBef>
                <a:spcPts val="0"/>
              </a:spcBef>
              <a:spcAft>
                <a:spcPts val="0"/>
              </a:spcAft>
              <a:buClr>
                <a:schemeClr val="accent3"/>
              </a:buClr>
              <a:buSzPts val="5200"/>
              <a:buNone/>
              <a:defRPr sz="6933">
                <a:solidFill>
                  <a:schemeClr val="accent3"/>
                </a:solidFill>
              </a:defRPr>
            </a:lvl5pPr>
            <a:lvl6pPr lvl="5" algn="ctr" rtl="0">
              <a:spcBef>
                <a:spcPts val="0"/>
              </a:spcBef>
              <a:spcAft>
                <a:spcPts val="0"/>
              </a:spcAft>
              <a:buClr>
                <a:schemeClr val="accent3"/>
              </a:buClr>
              <a:buSzPts val="5200"/>
              <a:buNone/>
              <a:defRPr sz="6933">
                <a:solidFill>
                  <a:schemeClr val="accent3"/>
                </a:solidFill>
              </a:defRPr>
            </a:lvl6pPr>
            <a:lvl7pPr lvl="6" algn="ctr" rtl="0">
              <a:spcBef>
                <a:spcPts val="0"/>
              </a:spcBef>
              <a:spcAft>
                <a:spcPts val="0"/>
              </a:spcAft>
              <a:buClr>
                <a:schemeClr val="accent3"/>
              </a:buClr>
              <a:buSzPts val="5200"/>
              <a:buNone/>
              <a:defRPr sz="6933">
                <a:solidFill>
                  <a:schemeClr val="accent3"/>
                </a:solidFill>
              </a:defRPr>
            </a:lvl7pPr>
            <a:lvl8pPr lvl="7" algn="ctr" rtl="0">
              <a:spcBef>
                <a:spcPts val="0"/>
              </a:spcBef>
              <a:spcAft>
                <a:spcPts val="0"/>
              </a:spcAft>
              <a:buClr>
                <a:schemeClr val="accent3"/>
              </a:buClr>
              <a:buSzPts val="5200"/>
              <a:buNone/>
              <a:defRPr sz="6933">
                <a:solidFill>
                  <a:schemeClr val="accent3"/>
                </a:solidFill>
              </a:defRPr>
            </a:lvl8pPr>
            <a:lvl9pPr lvl="8" algn="ctr" rtl="0">
              <a:spcBef>
                <a:spcPts val="0"/>
              </a:spcBef>
              <a:spcAft>
                <a:spcPts val="0"/>
              </a:spcAft>
              <a:buClr>
                <a:schemeClr val="accent3"/>
              </a:buClr>
              <a:buSzPts val="5200"/>
              <a:buNone/>
              <a:defRPr sz="6933">
                <a:solidFill>
                  <a:schemeClr val="accent3"/>
                </a:solidFill>
              </a:defRPr>
            </a:lvl9pPr>
          </a:lstStyle>
          <a:p>
            <a:r>
              <a:rPr lang="ar-SA"/>
              <a:t>انقر لتحرير نمط عنوان الشكل الرئيسي</a:t>
            </a:r>
            <a:endParaRPr/>
          </a:p>
        </p:txBody>
      </p:sp>
      <p:sp>
        <p:nvSpPr>
          <p:cNvPr id="14" name="Google Shape;14;p2"/>
          <p:cNvSpPr txBox="1">
            <a:spLocks noGrp="1"/>
          </p:cNvSpPr>
          <p:nvPr>
            <p:ph type="subTitle" idx="1"/>
          </p:nvPr>
        </p:nvSpPr>
        <p:spPr>
          <a:xfrm flipH="1">
            <a:off x="7071567" y="4218900"/>
            <a:ext cx="2579200" cy="8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867">
                <a:solidFill>
                  <a:schemeClr val="accent3"/>
                </a:solidFill>
              </a:defRPr>
            </a:lvl1pPr>
            <a:lvl2pPr lvl="1" algn="ctr" rtl="0">
              <a:lnSpc>
                <a:spcPct val="100000"/>
              </a:lnSpc>
              <a:spcBef>
                <a:spcPts val="0"/>
              </a:spcBef>
              <a:spcAft>
                <a:spcPts val="0"/>
              </a:spcAft>
              <a:buClr>
                <a:schemeClr val="accent3"/>
              </a:buClr>
              <a:buSzPts val="1400"/>
              <a:buNone/>
              <a:defRPr sz="1867">
                <a:solidFill>
                  <a:schemeClr val="accent3"/>
                </a:solidFill>
              </a:defRPr>
            </a:lvl2pPr>
            <a:lvl3pPr lvl="2" algn="ctr" rtl="0">
              <a:lnSpc>
                <a:spcPct val="100000"/>
              </a:lnSpc>
              <a:spcBef>
                <a:spcPts val="0"/>
              </a:spcBef>
              <a:spcAft>
                <a:spcPts val="0"/>
              </a:spcAft>
              <a:buClr>
                <a:schemeClr val="accent3"/>
              </a:buClr>
              <a:buSzPts val="1400"/>
              <a:buNone/>
              <a:defRPr sz="1867">
                <a:solidFill>
                  <a:schemeClr val="accent3"/>
                </a:solidFill>
              </a:defRPr>
            </a:lvl3pPr>
            <a:lvl4pPr lvl="3" algn="ctr" rtl="0">
              <a:lnSpc>
                <a:spcPct val="100000"/>
              </a:lnSpc>
              <a:spcBef>
                <a:spcPts val="0"/>
              </a:spcBef>
              <a:spcAft>
                <a:spcPts val="0"/>
              </a:spcAft>
              <a:buClr>
                <a:schemeClr val="accent3"/>
              </a:buClr>
              <a:buSzPts val="1400"/>
              <a:buNone/>
              <a:defRPr sz="1867">
                <a:solidFill>
                  <a:schemeClr val="accent3"/>
                </a:solidFill>
              </a:defRPr>
            </a:lvl4pPr>
            <a:lvl5pPr lvl="4" algn="ctr" rtl="0">
              <a:lnSpc>
                <a:spcPct val="100000"/>
              </a:lnSpc>
              <a:spcBef>
                <a:spcPts val="0"/>
              </a:spcBef>
              <a:spcAft>
                <a:spcPts val="0"/>
              </a:spcAft>
              <a:buClr>
                <a:schemeClr val="accent3"/>
              </a:buClr>
              <a:buSzPts val="1400"/>
              <a:buNone/>
              <a:defRPr sz="1867">
                <a:solidFill>
                  <a:schemeClr val="accent3"/>
                </a:solidFill>
              </a:defRPr>
            </a:lvl5pPr>
            <a:lvl6pPr lvl="5" algn="ctr" rtl="0">
              <a:lnSpc>
                <a:spcPct val="100000"/>
              </a:lnSpc>
              <a:spcBef>
                <a:spcPts val="0"/>
              </a:spcBef>
              <a:spcAft>
                <a:spcPts val="0"/>
              </a:spcAft>
              <a:buClr>
                <a:schemeClr val="accent3"/>
              </a:buClr>
              <a:buSzPts val="1400"/>
              <a:buNone/>
              <a:defRPr sz="1867">
                <a:solidFill>
                  <a:schemeClr val="accent3"/>
                </a:solidFill>
              </a:defRPr>
            </a:lvl6pPr>
            <a:lvl7pPr lvl="6" algn="ctr" rtl="0">
              <a:lnSpc>
                <a:spcPct val="100000"/>
              </a:lnSpc>
              <a:spcBef>
                <a:spcPts val="0"/>
              </a:spcBef>
              <a:spcAft>
                <a:spcPts val="0"/>
              </a:spcAft>
              <a:buClr>
                <a:schemeClr val="accent3"/>
              </a:buClr>
              <a:buSzPts val="1400"/>
              <a:buNone/>
              <a:defRPr sz="1867">
                <a:solidFill>
                  <a:schemeClr val="accent3"/>
                </a:solidFill>
              </a:defRPr>
            </a:lvl7pPr>
            <a:lvl8pPr lvl="7" algn="ctr" rtl="0">
              <a:lnSpc>
                <a:spcPct val="100000"/>
              </a:lnSpc>
              <a:spcBef>
                <a:spcPts val="0"/>
              </a:spcBef>
              <a:spcAft>
                <a:spcPts val="0"/>
              </a:spcAft>
              <a:buClr>
                <a:schemeClr val="accent3"/>
              </a:buClr>
              <a:buSzPts val="1400"/>
              <a:buNone/>
              <a:defRPr sz="1867">
                <a:solidFill>
                  <a:schemeClr val="accent3"/>
                </a:solidFill>
              </a:defRPr>
            </a:lvl8pPr>
            <a:lvl9pPr lvl="8" algn="ctr" rtl="0">
              <a:lnSpc>
                <a:spcPct val="100000"/>
              </a:lnSpc>
              <a:spcBef>
                <a:spcPts val="0"/>
              </a:spcBef>
              <a:spcAft>
                <a:spcPts val="0"/>
              </a:spcAft>
              <a:buClr>
                <a:schemeClr val="accent3"/>
              </a:buClr>
              <a:buSzPts val="1400"/>
              <a:buNone/>
              <a:defRPr sz="1867">
                <a:solidFill>
                  <a:schemeClr val="accent3"/>
                </a:solidFill>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3331929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
        <p:cNvGrpSpPr/>
        <p:nvPr/>
      </p:nvGrpSpPr>
      <p:grpSpPr>
        <a:xfrm>
          <a:off x="0" y="0"/>
          <a:ext cx="0" cy="0"/>
          <a:chOff x="0" y="0"/>
          <a:chExt cx="0" cy="0"/>
        </a:xfrm>
      </p:grpSpPr>
      <p:sp>
        <p:nvSpPr>
          <p:cNvPr id="16" name="Google Shape;16;p3"/>
          <p:cNvSpPr txBox="1">
            <a:spLocks noGrp="1"/>
          </p:cNvSpPr>
          <p:nvPr>
            <p:ph type="title" hasCustomPrompt="1"/>
          </p:nvPr>
        </p:nvSpPr>
        <p:spPr>
          <a:xfrm>
            <a:off x="335436" y="3074424"/>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17" name="Google Shape;17;p3"/>
          <p:cNvSpPr txBox="1">
            <a:spLocks noGrp="1"/>
          </p:cNvSpPr>
          <p:nvPr>
            <p:ph type="ctrTitle" idx="2"/>
          </p:nvPr>
        </p:nvSpPr>
        <p:spPr>
          <a:xfrm>
            <a:off x="3771000" y="358861"/>
            <a:ext cx="4650000" cy="113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3000"/>
              <a:buNone/>
              <a:defRPr sz="4000">
                <a:solidFill>
                  <a:schemeClr val="accent3"/>
                </a:solidFill>
              </a:defRPr>
            </a:lvl2pPr>
            <a:lvl3pPr lvl="2" algn="ctr" rtl="0">
              <a:spcBef>
                <a:spcPts val="0"/>
              </a:spcBef>
              <a:spcAft>
                <a:spcPts val="0"/>
              </a:spcAft>
              <a:buClr>
                <a:schemeClr val="accent3"/>
              </a:buClr>
              <a:buSzPts val="3000"/>
              <a:buNone/>
              <a:defRPr sz="4000">
                <a:solidFill>
                  <a:schemeClr val="accent3"/>
                </a:solidFill>
              </a:defRPr>
            </a:lvl3pPr>
            <a:lvl4pPr lvl="3" algn="ctr" rtl="0">
              <a:spcBef>
                <a:spcPts val="0"/>
              </a:spcBef>
              <a:spcAft>
                <a:spcPts val="0"/>
              </a:spcAft>
              <a:buClr>
                <a:schemeClr val="accent3"/>
              </a:buClr>
              <a:buSzPts val="3000"/>
              <a:buNone/>
              <a:defRPr sz="4000">
                <a:solidFill>
                  <a:schemeClr val="accent3"/>
                </a:solidFill>
              </a:defRPr>
            </a:lvl4pPr>
            <a:lvl5pPr lvl="4" algn="ctr" rtl="0">
              <a:spcBef>
                <a:spcPts val="0"/>
              </a:spcBef>
              <a:spcAft>
                <a:spcPts val="0"/>
              </a:spcAft>
              <a:buClr>
                <a:schemeClr val="accent3"/>
              </a:buClr>
              <a:buSzPts val="3000"/>
              <a:buNone/>
              <a:defRPr sz="4000">
                <a:solidFill>
                  <a:schemeClr val="accent3"/>
                </a:solidFill>
              </a:defRPr>
            </a:lvl5pPr>
            <a:lvl6pPr lvl="5" algn="ctr" rtl="0">
              <a:spcBef>
                <a:spcPts val="0"/>
              </a:spcBef>
              <a:spcAft>
                <a:spcPts val="0"/>
              </a:spcAft>
              <a:buClr>
                <a:schemeClr val="accent3"/>
              </a:buClr>
              <a:buSzPts val="3000"/>
              <a:buNone/>
              <a:defRPr sz="4000">
                <a:solidFill>
                  <a:schemeClr val="accent3"/>
                </a:solidFill>
              </a:defRPr>
            </a:lvl6pPr>
            <a:lvl7pPr lvl="6" algn="ctr" rtl="0">
              <a:spcBef>
                <a:spcPts val="0"/>
              </a:spcBef>
              <a:spcAft>
                <a:spcPts val="0"/>
              </a:spcAft>
              <a:buClr>
                <a:schemeClr val="accent3"/>
              </a:buClr>
              <a:buSzPts val="3000"/>
              <a:buNone/>
              <a:defRPr sz="4000">
                <a:solidFill>
                  <a:schemeClr val="accent3"/>
                </a:solidFill>
              </a:defRPr>
            </a:lvl7pPr>
            <a:lvl8pPr lvl="7" algn="ctr" rtl="0">
              <a:spcBef>
                <a:spcPts val="0"/>
              </a:spcBef>
              <a:spcAft>
                <a:spcPts val="0"/>
              </a:spcAft>
              <a:buClr>
                <a:schemeClr val="accent3"/>
              </a:buClr>
              <a:buSzPts val="3000"/>
              <a:buNone/>
              <a:defRPr sz="4000">
                <a:solidFill>
                  <a:schemeClr val="accent3"/>
                </a:solidFill>
              </a:defRPr>
            </a:lvl8pPr>
            <a:lvl9pPr lvl="8" algn="ctr" rtl="0">
              <a:spcBef>
                <a:spcPts val="0"/>
              </a:spcBef>
              <a:spcAft>
                <a:spcPts val="0"/>
              </a:spcAft>
              <a:buClr>
                <a:schemeClr val="accent3"/>
              </a:buClr>
              <a:buSzPts val="3000"/>
              <a:buNone/>
              <a:defRPr sz="4000">
                <a:solidFill>
                  <a:schemeClr val="accent3"/>
                </a:solidFill>
              </a:defRPr>
            </a:lvl9pPr>
          </a:lstStyle>
          <a:p>
            <a:r>
              <a:rPr lang="ar-SA"/>
              <a:t>انقر لتحرير نمط عنوان الشكل الرئيسي</a:t>
            </a:r>
            <a:endParaRPr/>
          </a:p>
        </p:txBody>
      </p:sp>
      <p:sp>
        <p:nvSpPr>
          <p:cNvPr id="18" name="Google Shape;18;p3"/>
          <p:cNvSpPr txBox="1">
            <a:spLocks noGrp="1"/>
          </p:cNvSpPr>
          <p:nvPr>
            <p:ph type="ctrTitle" idx="3"/>
          </p:nvPr>
        </p:nvSpPr>
        <p:spPr>
          <a:xfrm>
            <a:off x="1879257" y="2771900"/>
            <a:ext cx="1638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19" name="Google Shape;19;p3"/>
          <p:cNvSpPr txBox="1">
            <a:spLocks noGrp="1"/>
          </p:cNvSpPr>
          <p:nvPr>
            <p:ph type="subTitle" idx="1"/>
          </p:nvPr>
        </p:nvSpPr>
        <p:spPr>
          <a:xfrm>
            <a:off x="1879264" y="3285557"/>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
        <p:nvSpPr>
          <p:cNvPr id="20" name="Google Shape;20;p3"/>
          <p:cNvSpPr txBox="1">
            <a:spLocks noGrp="1"/>
          </p:cNvSpPr>
          <p:nvPr>
            <p:ph type="title" idx="4" hasCustomPrompt="1"/>
          </p:nvPr>
        </p:nvSpPr>
        <p:spPr>
          <a:xfrm>
            <a:off x="3733525" y="3074424"/>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21" name="Google Shape;21;p3"/>
          <p:cNvSpPr txBox="1">
            <a:spLocks noGrp="1"/>
          </p:cNvSpPr>
          <p:nvPr>
            <p:ph type="ctrTitle" idx="5"/>
          </p:nvPr>
        </p:nvSpPr>
        <p:spPr>
          <a:xfrm>
            <a:off x="5277353" y="2771895"/>
            <a:ext cx="3190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22" name="Google Shape;22;p3"/>
          <p:cNvSpPr txBox="1">
            <a:spLocks noGrp="1"/>
          </p:cNvSpPr>
          <p:nvPr>
            <p:ph type="subTitle" idx="6"/>
          </p:nvPr>
        </p:nvSpPr>
        <p:spPr>
          <a:xfrm>
            <a:off x="5277353" y="3285557"/>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
        <p:nvSpPr>
          <p:cNvPr id="23" name="Google Shape;23;p3"/>
          <p:cNvSpPr txBox="1">
            <a:spLocks noGrp="1"/>
          </p:cNvSpPr>
          <p:nvPr>
            <p:ph type="title" idx="7" hasCustomPrompt="1"/>
          </p:nvPr>
        </p:nvSpPr>
        <p:spPr>
          <a:xfrm>
            <a:off x="7122336" y="3074424"/>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24" name="Google Shape;24;p3"/>
          <p:cNvSpPr txBox="1">
            <a:spLocks noGrp="1"/>
          </p:cNvSpPr>
          <p:nvPr>
            <p:ph type="ctrTitle" idx="8"/>
          </p:nvPr>
        </p:nvSpPr>
        <p:spPr>
          <a:xfrm>
            <a:off x="8666164" y="2771895"/>
            <a:ext cx="3190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25" name="Google Shape;25;p3"/>
          <p:cNvSpPr txBox="1">
            <a:spLocks noGrp="1"/>
          </p:cNvSpPr>
          <p:nvPr>
            <p:ph type="subTitle" idx="9"/>
          </p:nvPr>
        </p:nvSpPr>
        <p:spPr>
          <a:xfrm>
            <a:off x="8666164" y="3285557"/>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
        <p:nvSpPr>
          <p:cNvPr id="26" name="Google Shape;26;p3"/>
          <p:cNvSpPr txBox="1">
            <a:spLocks noGrp="1"/>
          </p:cNvSpPr>
          <p:nvPr>
            <p:ph type="title" idx="13" hasCustomPrompt="1"/>
          </p:nvPr>
        </p:nvSpPr>
        <p:spPr>
          <a:xfrm>
            <a:off x="2024771" y="4100891"/>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27" name="Google Shape;27;p3"/>
          <p:cNvSpPr txBox="1">
            <a:spLocks noGrp="1"/>
          </p:cNvSpPr>
          <p:nvPr>
            <p:ph type="ctrTitle" idx="14"/>
          </p:nvPr>
        </p:nvSpPr>
        <p:spPr>
          <a:xfrm>
            <a:off x="3568597" y="3798361"/>
            <a:ext cx="3190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28" name="Google Shape;28;p3"/>
          <p:cNvSpPr txBox="1">
            <a:spLocks noGrp="1"/>
          </p:cNvSpPr>
          <p:nvPr>
            <p:ph type="subTitle" idx="15"/>
          </p:nvPr>
        </p:nvSpPr>
        <p:spPr>
          <a:xfrm>
            <a:off x="3568597" y="4312024"/>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
        <p:nvSpPr>
          <p:cNvPr id="29" name="Google Shape;29;p3"/>
          <p:cNvSpPr txBox="1">
            <a:spLocks noGrp="1"/>
          </p:cNvSpPr>
          <p:nvPr>
            <p:ph type="title" idx="16" hasCustomPrompt="1"/>
          </p:nvPr>
        </p:nvSpPr>
        <p:spPr>
          <a:xfrm>
            <a:off x="5433003" y="4100891"/>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30" name="Google Shape;30;p3"/>
          <p:cNvSpPr txBox="1">
            <a:spLocks noGrp="1"/>
          </p:cNvSpPr>
          <p:nvPr>
            <p:ph type="ctrTitle" idx="17"/>
          </p:nvPr>
        </p:nvSpPr>
        <p:spPr>
          <a:xfrm>
            <a:off x="6976829" y="3798361"/>
            <a:ext cx="3190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31" name="Google Shape;31;p3"/>
          <p:cNvSpPr txBox="1">
            <a:spLocks noGrp="1"/>
          </p:cNvSpPr>
          <p:nvPr>
            <p:ph type="subTitle" idx="18"/>
          </p:nvPr>
        </p:nvSpPr>
        <p:spPr>
          <a:xfrm>
            <a:off x="6976829" y="4312024"/>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3075995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32"/>
        <p:cNvGrpSpPr/>
        <p:nvPr/>
      </p:nvGrpSpPr>
      <p:grpSpPr>
        <a:xfrm>
          <a:off x="0" y="0"/>
          <a:ext cx="0" cy="0"/>
          <a:chOff x="0" y="0"/>
          <a:chExt cx="0" cy="0"/>
        </a:xfrm>
      </p:grpSpPr>
      <p:sp>
        <p:nvSpPr>
          <p:cNvPr id="33" name="Google Shape;33;p4"/>
          <p:cNvSpPr txBox="1">
            <a:spLocks noGrp="1"/>
          </p:cNvSpPr>
          <p:nvPr>
            <p:ph type="subTitle" idx="1"/>
          </p:nvPr>
        </p:nvSpPr>
        <p:spPr>
          <a:xfrm>
            <a:off x="6137967" y="3410400"/>
            <a:ext cx="4177600" cy="23792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dk1"/>
              </a:buClr>
              <a:buSzPts val="1200"/>
              <a:buNone/>
              <a:defRPr>
                <a:solidFill>
                  <a:schemeClr val="dk1"/>
                </a:solidFill>
              </a:defRPr>
            </a:lvl1pPr>
            <a:lvl2pPr lvl="1" algn="r" rtl="0">
              <a:lnSpc>
                <a:spcPct val="115000"/>
              </a:lnSpc>
              <a:spcBef>
                <a:spcPts val="0"/>
              </a:spcBef>
              <a:spcAft>
                <a:spcPts val="0"/>
              </a:spcAft>
              <a:buClr>
                <a:schemeClr val="dk1"/>
              </a:buClr>
              <a:buSzPts val="1200"/>
              <a:buNone/>
              <a:defRPr>
                <a:solidFill>
                  <a:schemeClr val="dk1"/>
                </a:solidFill>
              </a:defRPr>
            </a:lvl2pPr>
            <a:lvl3pPr lvl="2" algn="r" rtl="0">
              <a:lnSpc>
                <a:spcPct val="115000"/>
              </a:lnSpc>
              <a:spcBef>
                <a:spcPts val="0"/>
              </a:spcBef>
              <a:spcAft>
                <a:spcPts val="0"/>
              </a:spcAft>
              <a:buClr>
                <a:schemeClr val="dk1"/>
              </a:buClr>
              <a:buSzPts val="1200"/>
              <a:buNone/>
              <a:defRPr>
                <a:solidFill>
                  <a:schemeClr val="dk1"/>
                </a:solidFill>
              </a:defRPr>
            </a:lvl3pPr>
            <a:lvl4pPr lvl="3" algn="r" rtl="0">
              <a:lnSpc>
                <a:spcPct val="115000"/>
              </a:lnSpc>
              <a:spcBef>
                <a:spcPts val="0"/>
              </a:spcBef>
              <a:spcAft>
                <a:spcPts val="0"/>
              </a:spcAft>
              <a:buClr>
                <a:schemeClr val="dk1"/>
              </a:buClr>
              <a:buSzPts val="1200"/>
              <a:buNone/>
              <a:defRPr>
                <a:solidFill>
                  <a:schemeClr val="dk1"/>
                </a:solidFill>
              </a:defRPr>
            </a:lvl4pPr>
            <a:lvl5pPr lvl="4" algn="r" rtl="0">
              <a:lnSpc>
                <a:spcPct val="115000"/>
              </a:lnSpc>
              <a:spcBef>
                <a:spcPts val="0"/>
              </a:spcBef>
              <a:spcAft>
                <a:spcPts val="0"/>
              </a:spcAft>
              <a:buClr>
                <a:schemeClr val="dk1"/>
              </a:buClr>
              <a:buSzPts val="1200"/>
              <a:buNone/>
              <a:defRPr>
                <a:solidFill>
                  <a:schemeClr val="dk1"/>
                </a:solidFill>
              </a:defRPr>
            </a:lvl5pPr>
            <a:lvl6pPr lvl="5" algn="r" rtl="0">
              <a:lnSpc>
                <a:spcPct val="115000"/>
              </a:lnSpc>
              <a:spcBef>
                <a:spcPts val="0"/>
              </a:spcBef>
              <a:spcAft>
                <a:spcPts val="0"/>
              </a:spcAft>
              <a:buClr>
                <a:schemeClr val="dk1"/>
              </a:buClr>
              <a:buSzPts val="1200"/>
              <a:buNone/>
              <a:defRPr>
                <a:solidFill>
                  <a:schemeClr val="dk1"/>
                </a:solidFill>
              </a:defRPr>
            </a:lvl6pPr>
            <a:lvl7pPr lvl="6" algn="r" rtl="0">
              <a:lnSpc>
                <a:spcPct val="115000"/>
              </a:lnSpc>
              <a:spcBef>
                <a:spcPts val="0"/>
              </a:spcBef>
              <a:spcAft>
                <a:spcPts val="0"/>
              </a:spcAft>
              <a:buClr>
                <a:schemeClr val="dk1"/>
              </a:buClr>
              <a:buSzPts val="1200"/>
              <a:buNone/>
              <a:defRPr>
                <a:solidFill>
                  <a:schemeClr val="dk1"/>
                </a:solidFill>
              </a:defRPr>
            </a:lvl7pPr>
            <a:lvl8pPr lvl="7" algn="r" rtl="0">
              <a:lnSpc>
                <a:spcPct val="115000"/>
              </a:lnSpc>
              <a:spcBef>
                <a:spcPts val="0"/>
              </a:spcBef>
              <a:spcAft>
                <a:spcPts val="0"/>
              </a:spcAft>
              <a:buClr>
                <a:schemeClr val="dk1"/>
              </a:buClr>
              <a:buSzPts val="1200"/>
              <a:buNone/>
              <a:defRPr>
                <a:solidFill>
                  <a:schemeClr val="dk1"/>
                </a:solidFill>
              </a:defRPr>
            </a:lvl8pPr>
            <a:lvl9pPr lvl="8" algn="r" rtl="0">
              <a:lnSpc>
                <a:spcPct val="115000"/>
              </a:lnSpc>
              <a:spcBef>
                <a:spcPts val="0"/>
              </a:spcBef>
              <a:spcAft>
                <a:spcPts val="0"/>
              </a:spcAft>
              <a:buClr>
                <a:schemeClr val="dk1"/>
              </a:buClr>
              <a:buSzPts val="1200"/>
              <a:buNone/>
              <a:defRPr>
                <a:solidFill>
                  <a:schemeClr val="dk1"/>
                </a:solidFill>
              </a:defRPr>
            </a:lvl9pPr>
          </a:lstStyle>
          <a:p>
            <a:r>
              <a:rPr lang="ar-SA"/>
              <a:t>انقر لتحرير نمط العنوان الفرعي للشكل الرئيسي</a:t>
            </a:r>
            <a:endParaRPr/>
          </a:p>
        </p:txBody>
      </p:sp>
      <p:sp>
        <p:nvSpPr>
          <p:cNvPr id="34" name="Google Shape;34;p4"/>
          <p:cNvSpPr txBox="1">
            <a:spLocks noGrp="1"/>
          </p:cNvSpPr>
          <p:nvPr>
            <p:ph type="ctrTitle"/>
          </p:nvPr>
        </p:nvSpPr>
        <p:spPr>
          <a:xfrm>
            <a:off x="6887332" y="2661516"/>
            <a:ext cx="3428400" cy="113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000"/>
              <a:buNone/>
              <a:defRPr sz="4000">
                <a:solidFill>
                  <a:schemeClr val="accent3"/>
                </a:solidFill>
              </a:defRPr>
            </a:lvl1pPr>
            <a:lvl2pPr lvl="1" algn="r" rtl="0">
              <a:spcBef>
                <a:spcPts val="0"/>
              </a:spcBef>
              <a:spcAft>
                <a:spcPts val="0"/>
              </a:spcAft>
              <a:buClr>
                <a:schemeClr val="accent3"/>
              </a:buClr>
              <a:buSzPts val="3000"/>
              <a:buNone/>
              <a:defRPr sz="4000">
                <a:solidFill>
                  <a:schemeClr val="accent3"/>
                </a:solidFill>
              </a:defRPr>
            </a:lvl2pPr>
            <a:lvl3pPr lvl="2" algn="r" rtl="0">
              <a:spcBef>
                <a:spcPts val="0"/>
              </a:spcBef>
              <a:spcAft>
                <a:spcPts val="0"/>
              </a:spcAft>
              <a:buClr>
                <a:schemeClr val="accent3"/>
              </a:buClr>
              <a:buSzPts val="3000"/>
              <a:buNone/>
              <a:defRPr sz="4000">
                <a:solidFill>
                  <a:schemeClr val="accent3"/>
                </a:solidFill>
              </a:defRPr>
            </a:lvl3pPr>
            <a:lvl4pPr lvl="3" algn="r" rtl="0">
              <a:spcBef>
                <a:spcPts val="0"/>
              </a:spcBef>
              <a:spcAft>
                <a:spcPts val="0"/>
              </a:spcAft>
              <a:buClr>
                <a:schemeClr val="accent3"/>
              </a:buClr>
              <a:buSzPts val="3000"/>
              <a:buNone/>
              <a:defRPr sz="4000">
                <a:solidFill>
                  <a:schemeClr val="accent3"/>
                </a:solidFill>
              </a:defRPr>
            </a:lvl4pPr>
            <a:lvl5pPr lvl="4" algn="r" rtl="0">
              <a:spcBef>
                <a:spcPts val="0"/>
              </a:spcBef>
              <a:spcAft>
                <a:spcPts val="0"/>
              </a:spcAft>
              <a:buClr>
                <a:schemeClr val="accent3"/>
              </a:buClr>
              <a:buSzPts val="3000"/>
              <a:buNone/>
              <a:defRPr sz="4000">
                <a:solidFill>
                  <a:schemeClr val="accent3"/>
                </a:solidFill>
              </a:defRPr>
            </a:lvl5pPr>
            <a:lvl6pPr lvl="5" algn="r" rtl="0">
              <a:spcBef>
                <a:spcPts val="0"/>
              </a:spcBef>
              <a:spcAft>
                <a:spcPts val="0"/>
              </a:spcAft>
              <a:buClr>
                <a:schemeClr val="accent3"/>
              </a:buClr>
              <a:buSzPts val="3000"/>
              <a:buNone/>
              <a:defRPr sz="4000">
                <a:solidFill>
                  <a:schemeClr val="accent3"/>
                </a:solidFill>
              </a:defRPr>
            </a:lvl6pPr>
            <a:lvl7pPr lvl="6" algn="r" rtl="0">
              <a:spcBef>
                <a:spcPts val="0"/>
              </a:spcBef>
              <a:spcAft>
                <a:spcPts val="0"/>
              </a:spcAft>
              <a:buClr>
                <a:schemeClr val="accent3"/>
              </a:buClr>
              <a:buSzPts val="3000"/>
              <a:buNone/>
              <a:defRPr sz="4000">
                <a:solidFill>
                  <a:schemeClr val="accent3"/>
                </a:solidFill>
              </a:defRPr>
            </a:lvl7pPr>
            <a:lvl8pPr lvl="7" algn="r" rtl="0">
              <a:spcBef>
                <a:spcPts val="0"/>
              </a:spcBef>
              <a:spcAft>
                <a:spcPts val="0"/>
              </a:spcAft>
              <a:buClr>
                <a:schemeClr val="accent3"/>
              </a:buClr>
              <a:buSzPts val="3000"/>
              <a:buNone/>
              <a:defRPr sz="4000">
                <a:solidFill>
                  <a:schemeClr val="accent3"/>
                </a:solidFill>
              </a:defRPr>
            </a:lvl8pPr>
            <a:lvl9pPr lvl="8" algn="r" rtl="0">
              <a:spcBef>
                <a:spcPts val="0"/>
              </a:spcBef>
              <a:spcAft>
                <a:spcPts val="0"/>
              </a:spcAft>
              <a:buClr>
                <a:schemeClr val="accent3"/>
              </a:buClr>
              <a:buSzPts val="3000"/>
              <a:buNone/>
              <a:defRPr sz="4000">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278152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
        <p:cNvGrpSpPr/>
        <p:nvPr/>
      </p:nvGrpSpPr>
      <p:grpSpPr>
        <a:xfrm>
          <a:off x="0" y="0"/>
          <a:ext cx="0" cy="0"/>
          <a:chOff x="0" y="0"/>
          <a:chExt cx="0" cy="0"/>
        </a:xfrm>
      </p:grpSpPr>
      <p:sp>
        <p:nvSpPr>
          <p:cNvPr id="16" name="Google Shape;16;p3"/>
          <p:cNvSpPr txBox="1">
            <a:spLocks noGrp="1"/>
          </p:cNvSpPr>
          <p:nvPr>
            <p:ph type="title" hasCustomPrompt="1"/>
          </p:nvPr>
        </p:nvSpPr>
        <p:spPr>
          <a:xfrm>
            <a:off x="335436" y="3074424"/>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17" name="Google Shape;17;p3"/>
          <p:cNvSpPr txBox="1">
            <a:spLocks noGrp="1"/>
          </p:cNvSpPr>
          <p:nvPr>
            <p:ph type="ctrTitle" idx="2"/>
          </p:nvPr>
        </p:nvSpPr>
        <p:spPr>
          <a:xfrm>
            <a:off x="3771000" y="358861"/>
            <a:ext cx="4650000" cy="113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3000"/>
              <a:buNone/>
              <a:defRPr sz="4000">
                <a:solidFill>
                  <a:schemeClr val="accent3"/>
                </a:solidFill>
              </a:defRPr>
            </a:lvl2pPr>
            <a:lvl3pPr lvl="2" algn="ctr" rtl="0">
              <a:spcBef>
                <a:spcPts val="0"/>
              </a:spcBef>
              <a:spcAft>
                <a:spcPts val="0"/>
              </a:spcAft>
              <a:buClr>
                <a:schemeClr val="accent3"/>
              </a:buClr>
              <a:buSzPts val="3000"/>
              <a:buNone/>
              <a:defRPr sz="4000">
                <a:solidFill>
                  <a:schemeClr val="accent3"/>
                </a:solidFill>
              </a:defRPr>
            </a:lvl3pPr>
            <a:lvl4pPr lvl="3" algn="ctr" rtl="0">
              <a:spcBef>
                <a:spcPts val="0"/>
              </a:spcBef>
              <a:spcAft>
                <a:spcPts val="0"/>
              </a:spcAft>
              <a:buClr>
                <a:schemeClr val="accent3"/>
              </a:buClr>
              <a:buSzPts val="3000"/>
              <a:buNone/>
              <a:defRPr sz="4000">
                <a:solidFill>
                  <a:schemeClr val="accent3"/>
                </a:solidFill>
              </a:defRPr>
            </a:lvl4pPr>
            <a:lvl5pPr lvl="4" algn="ctr" rtl="0">
              <a:spcBef>
                <a:spcPts val="0"/>
              </a:spcBef>
              <a:spcAft>
                <a:spcPts val="0"/>
              </a:spcAft>
              <a:buClr>
                <a:schemeClr val="accent3"/>
              </a:buClr>
              <a:buSzPts val="3000"/>
              <a:buNone/>
              <a:defRPr sz="4000">
                <a:solidFill>
                  <a:schemeClr val="accent3"/>
                </a:solidFill>
              </a:defRPr>
            </a:lvl5pPr>
            <a:lvl6pPr lvl="5" algn="ctr" rtl="0">
              <a:spcBef>
                <a:spcPts val="0"/>
              </a:spcBef>
              <a:spcAft>
                <a:spcPts val="0"/>
              </a:spcAft>
              <a:buClr>
                <a:schemeClr val="accent3"/>
              </a:buClr>
              <a:buSzPts val="3000"/>
              <a:buNone/>
              <a:defRPr sz="4000">
                <a:solidFill>
                  <a:schemeClr val="accent3"/>
                </a:solidFill>
              </a:defRPr>
            </a:lvl6pPr>
            <a:lvl7pPr lvl="6" algn="ctr" rtl="0">
              <a:spcBef>
                <a:spcPts val="0"/>
              </a:spcBef>
              <a:spcAft>
                <a:spcPts val="0"/>
              </a:spcAft>
              <a:buClr>
                <a:schemeClr val="accent3"/>
              </a:buClr>
              <a:buSzPts val="3000"/>
              <a:buNone/>
              <a:defRPr sz="4000">
                <a:solidFill>
                  <a:schemeClr val="accent3"/>
                </a:solidFill>
              </a:defRPr>
            </a:lvl7pPr>
            <a:lvl8pPr lvl="7" algn="ctr" rtl="0">
              <a:spcBef>
                <a:spcPts val="0"/>
              </a:spcBef>
              <a:spcAft>
                <a:spcPts val="0"/>
              </a:spcAft>
              <a:buClr>
                <a:schemeClr val="accent3"/>
              </a:buClr>
              <a:buSzPts val="3000"/>
              <a:buNone/>
              <a:defRPr sz="4000">
                <a:solidFill>
                  <a:schemeClr val="accent3"/>
                </a:solidFill>
              </a:defRPr>
            </a:lvl8pPr>
            <a:lvl9pPr lvl="8" algn="ctr" rtl="0">
              <a:spcBef>
                <a:spcPts val="0"/>
              </a:spcBef>
              <a:spcAft>
                <a:spcPts val="0"/>
              </a:spcAft>
              <a:buClr>
                <a:schemeClr val="accent3"/>
              </a:buClr>
              <a:buSzPts val="3000"/>
              <a:buNone/>
              <a:defRPr sz="4000">
                <a:solidFill>
                  <a:schemeClr val="accent3"/>
                </a:solidFill>
              </a:defRPr>
            </a:lvl9pPr>
          </a:lstStyle>
          <a:p>
            <a:r>
              <a:rPr lang="ar-SA"/>
              <a:t>انقر لتحرير نمط عنوان الشكل الرئيسي</a:t>
            </a:r>
            <a:endParaRPr/>
          </a:p>
        </p:txBody>
      </p:sp>
      <p:sp>
        <p:nvSpPr>
          <p:cNvPr id="18" name="Google Shape;18;p3"/>
          <p:cNvSpPr txBox="1">
            <a:spLocks noGrp="1"/>
          </p:cNvSpPr>
          <p:nvPr>
            <p:ph type="ctrTitle" idx="3"/>
          </p:nvPr>
        </p:nvSpPr>
        <p:spPr>
          <a:xfrm>
            <a:off x="1879257" y="2771900"/>
            <a:ext cx="1638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19" name="Google Shape;19;p3"/>
          <p:cNvSpPr txBox="1">
            <a:spLocks noGrp="1"/>
          </p:cNvSpPr>
          <p:nvPr>
            <p:ph type="subTitle" idx="1"/>
          </p:nvPr>
        </p:nvSpPr>
        <p:spPr>
          <a:xfrm>
            <a:off x="1879264" y="3285557"/>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
        <p:nvSpPr>
          <p:cNvPr id="20" name="Google Shape;20;p3"/>
          <p:cNvSpPr txBox="1">
            <a:spLocks noGrp="1"/>
          </p:cNvSpPr>
          <p:nvPr>
            <p:ph type="title" idx="4" hasCustomPrompt="1"/>
          </p:nvPr>
        </p:nvSpPr>
        <p:spPr>
          <a:xfrm>
            <a:off x="3733525" y="3074424"/>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21" name="Google Shape;21;p3"/>
          <p:cNvSpPr txBox="1">
            <a:spLocks noGrp="1"/>
          </p:cNvSpPr>
          <p:nvPr>
            <p:ph type="ctrTitle" idx="5"/>
          </p:nvPr>
        </p:nvSpPr>
        <p:spPr>
          <a:xfrm>
            <a:off x="5277353" y="2771895"/>
            <a:ext cx="3190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22" name="Google Shape;22;p3"/>
          <p:cNvSpPr txBox="1">
            <a:spLocks noGrp="1"/>
          </p:cNvSpPr>
          <p:nvPr>
            <p:ph type="subTitle" idx="6"/>
          </p:nvPr>
        </p:nvSpPr>
        <p:spPr>
          <a:xfrm>
            <a:off x="5277353" y="3285557"/>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
        <p:nvSpPr>
          <p:cNvPr id="23" name="Google Shape;23;p3"/>
          <p:cNvSpPr txBox="1">
            <a:spLocks noGrp="1"/>
          </p:cNvSpPr>
          <p:nvPr>
            <p:ph type="title" idx="7" hasCustomPrompt="1"/>
          </p:nvPr>
        </p:nvSpPr>
        <p:spPr>
          <a:xfrm>
            <a:off x="7122336" y="3074424"/>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24" name="Google Shape;24;p3"/>
          <p:cNvSpPr txBox="1">
            <a:spLocks noGrp="1"/>
          </p:cNvSpPr>
          <p:nvPr>
            <p:ph type="ctrTitle" idx="8"/>
          </p:nvPr>
        </p:nvSpPr>
        <p:spPr>
          <a:xfrm>
            <a:off x="8666164" y="2771895"/>
            <a:ext cx="3190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25" name="Google Shape;25;p3"/>
          <p:cNvSpPr txBox="1">
            <a:spLocks noGrp="1"/>
          </p:cNvSpPr>
          <p:nvPr>
            <p:ph type="subTitle" idx="9"/>
          </p:nvPr>
        </p:nvSpPr>
        <p:spPr>
          <a:xfrm>
            <a:off x="8666164" y="3285557"/>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
        <p:nvSpPr>
          <p:cNvPr id="26" name="Google Shape;26;p3"/>
          <p:cNvSpPr txBox="1">
            <a:spLocks noGrp="1"/>
          </p:cNvSpPr>
          <p:nvPr>
            <p:ph type="title" idx="13" hasCustomPrompt="1"/>
          </p:nvPr>
        </p:nvSpPr>
        <p:spPr>
          <a:xfrm>
            <a:off x="2024771" y="4100891"/>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27" name="Google Shape;27;p3"/>
          <p:cNvSpPr txBox="1">
            <a:spLocks noGrp="1"/>
          </p:cNvSpPr>
          <p:nvPr>
            <p:ph type="ctrTitle" idx="14"/>
          </p:nvPr>
        </p:nvSpPr>
        <p:spPr>
          <a:xfrm>
            <a:off x="3568597" y="3798361"/>
            <a:ext cx="3190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28" name="Google Shape;28;p3"/>
          <p:cNvSpPr txBox="1">
            <a:spLocks noGrp="1"/>
          </p:cNvSpPr>
          <p:nvPr>
            <p:ph type="subTitle" idx="15"/>
          </p:nvPr>
        </p:nvSpPr>
        <p:spPr>
          <a:xfrm>
            <a:off x="3568597" y="4312024"/>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
        <p:nvSpPr>
          <p:cNvPr id="29" name="Google Shape;29;p3"/>
          <p:cNvSpPr txBox="1">
            <a:spLocks noGrp="1"/>
          </p:cNvSpPr>
          <p:nvPr>
            <p:ph type="title" idx="16" hasCustomPrompt="1"/>
          </p:nvPr>
        </p:nvSpPr>
        <p:spPr>
          <a:xfrm>
            <a:off x="5433003" y="4100891"/>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30" name="Google Shape;30;p3"/>
          <p:cNvSpPr txBox="1">
            <a:spLocks noGrp="1"/>
          </p:cNvSpPr>
          <p:nvPr>
            <p:ph type="ctrTitle" idx="17"/>
          </p:nvPr>
        </p:nvSpPr>
        <p:spPr>
          <a:xfrm>
            <a:off x="6976829" y="3798361"/>
            <a:ext cx="3190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31" name="Google Shape;31;p3"/>
          <p:cNvSpPr txBox="1">
            <a:spLocks noGrp="1"/>
          </p:cNvSpPr>
          <p:nvPr>
            <p:ph type="subTitle" idx="18"/>
          </p:nvPr>
        </p:nvSpPr>
        <p:spPr>
          <a:xfrm>
            <a:off x="6976829" y="4312024"/>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3822703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ext 2 ">
  <p:cSld name="Title + text 2 ">
    <p:spTree>
      <p:nvGrpSpPr>
        <p:cNvPr id="1" name="Shape 35"/>
        <p:cNvGrpSpPr/>
        <p:nvPr/>
      </p:nvGrpSpPr>
      <p:grpSpPr>
        <a:xfrm>
          <a:off x="0" y="0"/>
          <a:ext cx="0" cy="0"/>
          <a:chOff x="0" y="0"/>
          <a:chExt cx="0" cy="0"/>
        </a:xfrm>
      </p:grpSpPr>
      <p:sp>
        <p:nvSpPr>
          <p:cNvPr id="36" name="Google Shape;36;p5"/>
          <p:cNvSpPr txBox="1">
            <a:spLocks noGrp="1"/>
          </p:cNvSpPr>
          <p:nvPr>
            <p:ph type="subTitle" idx="1"/>
          </p:nvPr>
        </p:nvSpPr>
        <p:spPr>
          <a:xfrm flipH="1">
            <a:off x="1933799" y="2902392"/>
            <a:ext cx="5156800" cy="23792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200"/>
              <a:buNone/>
              <a:defRPr>
                <a:solidFill>
                  <a:schemeClr val="dk1"/>
                </a:solidFill>
              </a:defRPr>
            </a:lvl1pPr>
            <a:lvl2pPr lvl="1" rtl="0">
              <a:lnSpc>
                <a:spcPct val="115000"/>
              </a:lnSpc>
              <a:spcBef>
                <a:spcPts val="0"/>
              </a:spcBef>
              <a:spcAft>
                <a:spcPts val="0"/>
              </a:spcAft>
              <a:buClr>
                <a:schemeClr val="dk1"/>
              </a:buClr>
              <a:buSzPts val="1200"/>
              <a:buNone/>
              <a:defRPr>
                <a:solidFill>
                  <a:schemeClr val="dk1"/>
                </a:solidFill>
              </a:defRPr>
            </a:lvl2pPr>
            <a:lvl3pPr lvl="2" rtl="0">
              <a:lnSpc>
                <a:spcPct val="115000"/>
              </a:lnSpc>
              <a:spcBef>
                <a:spcPts val="0"/>
              </a:spcBef>
              <a:spcAft>
                <a:spcPts val="0"/>
              </a:spcAft>
              <a:buClr>
                <a:schemeClr val="dk1"/>
              </a:buClr>
              <a:buSzPts val="1200"/>
              <a:buNone/>
              <a:defRPr>
                <a:solidFill>
                  <a:schemeClr val="dk1"/>
                </a:solidFill>
              </a:defRPr>
            </a:lvl3pPr>
            <a:lvl4pPr lvl="3" rtl="0">
              <a:lnSpc>
                <a:spcPct val="115000"/>
              </a:lnSpc>
              <a:spcBef>
                <a:spcPts val="0"/>
              </a:spcBef>
              <a:spcAft>
                <a:spcPts val="0"/>
              </a:spcAft>
              <a:buClr>
                <a:schemeClr val="dk1"/>
              </a:buClr>
              <a:buSzPts val="1200"/>
              <a:buNone/>
              <a:defRPr>
                <a:solidFill>
                  <a:schemeClr val="dk1"/>
                </a:solidFill>
              </a:defRPr>
            </a:lvl4pPr>
            <a:lvl5pPr lvl="4" rtl="0">
              <a:lnSpc>
                <a:spcPct val="115000"/>
              </a:lnSpc>
              <a:spcBef>
                <a:spcPts val="0"/>
              </a:spcBef>
              <a:spcAft>
                <a:spcPts val="0"/>
              </a:spcAft>
              <a:buClr>
                <a:schemeClr val="dk1"/>
              </a:buClr>
              <a:buSzPts val="1200"/>
              <a:buNone/>
              <a:defRPr>
                <a:solidFill>
                  <a:schemeClr val="dk1"/>
                </a:solidFill>
              </a:defRPr>
            </a:lvl5pPr>
            <a:lvl6pPr lvl="5" rtl="0">
              <a:lnSpc>
                <a:spcPct val="115000"/>
              </a:lnSpc>
              <a:spcBef>
                <a:spcPts val="0"/>
              </a:spcBef>
              <a:spcAft>
                <a:spcPts val="0"/>
              </a:spcAft>
              <a:buClr>
                <a:schemeClr val="dk1"/>
              </a:buClr>
              <a:buSzPts val="1200"/>
              <a:buNone/>
              <a:defRPr>
                <a:solidFill>
                  <a:schemeClr val="dk1"/>
                </a:solidFill>
              </a:defRPr>
            </a:lvl6pPr>
            <a:lvl7pPr lvl="6" rtl="0">
              <a:lnSpc>
                <a:spcPct val="115000"/>
              </a:lnSpc>
              <a:spcBef>
                <a:spcPts val="0"/>
              </a:spcBef>
              <a:spcAft>
                <a:spcPts val="0"/>
              </a:spcAft>
              <a:buClr>
                <a:schemeClr val="dk1"/>
              </a:buClr>
              <a:buSzPts val="1200"/>
              <a:buNone/>
              <a:defRPr>
                <a:solidFill>
                  <a:schemeClr val="dk1"/>
                </a:solidFill>
              </a:defRPr>
            </a:lvl7pPr>
            <a:lvl8pPr lvl="7" rtl="0">
              <a:lnSpc>
                <a:spcPct val="115000"/>
              </a:lnSpc>
              <a:spcBef>
                <a:spcPts val="0"/>
              </a:spcBef>
              <a:spcAft>
                <a:spcPts val="0"/>
              </a:spcAft>
              <a:buClr>
                <a:schemeClr val="dk1"/>
              </a:buClr>
              <a:buSzPts val="1200"/>
              <a:buNone/>
              <a:defRPr>
                <a:solidFill>
                  <a:schemeClr val="dk1"/>
                </a:solidFill>
              </a:defRPr>
            </a:lvl8pPr>
            <a:lvl9pPr lvl="8" rtl="0">
              <a:lnSpc>
                <a:spcPct val="115000"/>
              </a:lnSpc>
              <a:spcBef>
                <a:spcPts val="0"/>
              </a:spcBef>
              <a:spcAft>
                <a:spcPts val="0"/>
              </a:spcAft>
              <a:buClr>
                <a:schemeClr val="dk1"/>
              </a:buClr>
              <a:buSzPts val="1200"/>
              <a:buNone/>
              <a:defRPr>
                <a:solidFill>
                  <a:schemeClr val="dk1"/>
                </a:solidFill>
              </a:defRPr>
            </a:lvl9pPr>
          </a:lstStyle>
          <a:p>
            <a:r>
              <a:rPr lang="ar-SA"/>
              <a:t>انقر لتحرير نمط العنوان الفرعي للشكل الرئيسي</a:t>
            </a:r>
            <a:endParaRPr/>
          </a:p>
        </p:txBody>
      </p:sp>
      <p:sp>
        <p:nvSpPr>
          <p:cNvPr id="37" name="Google Shape;37;p5"/>
          <p:cNvSpPr txBox="1">
            <a:spLocks noGrp="1"/>
          </p:cNvSpPr>
          <p:nvPr>
            <p:ph type="ctrTitle"/>
          </p:nvPr>
        </p:nvSpPr>
        <p:spPr>
          <a:xfrm flipH="1">
            <a:off x="1933829" y="2275233"/>
            <a:ext cx="3428400" cy="113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000"/>
              <a:buNone/>
              <a:defRPr sz="4000">
                <a:solidFill>
                  <a:schemeClr val="accent3"/>
                </a:solidFill>
              </a:defRPr>
            </a:lvl1pPr>
            <a:lvl2pPr lvl="1" rtl="0">
              <a:spcBef>
                <a:spcPts val="0"/>
              </a:spcBef>
              <a:spcAft>
                <a:spcPts val="0"/>
              </a:spcAft>
              <a:buClr>
                <a:schemeClr val="accent3"/>
              </a:buClr>
              <a:buSzPts val="3000"/>
              <a:buNone/>
              <a:defRPr sz="4000">
                <a:solidFill>
                  <a:schemeClr val="accent3"/>
                </a:solidFill>
              </a:defRPr>
            </a:lvl2pPr>
            <a:lvl3pPr lvl="2" rtl="0">
              <a:spcBef>
                <a:spcPts val="0"/>
              </a:spcBef>
              <a:spcAft>
                <a:spcPts val="0"/>
              </a:spcAft>
              <a:buClr>
                <a:schemeClr val="accent3"/>
              </a:buClr>
              <a:buSzPts val="3000"/>
              <a:buNone/>
              <a:defRPr sz="4000">
                <a:solidFill>
                  <a:schemeClr val="accent3"/>
                </a:solidFill>
              </a:defRPr>
            </a:lvl3pPr>
            <a:lvl4pPr lvl="3" rtl="0">
              <a:spcBef>
                <a:spcPts val="0"/>
              </a:spcBef>
              <a:spcAft>
                <a:spcPts val="0"/>
              </a:spcAft>
              <a:buClr>
                <a:schemeClr val="accent3"/>
              </a:buClr>
              <a:buSzPts val="3000"/>
              <a:buNone/>
              <a:defRPr sz="4000">
                <a:solidFill>
                  <a:schemeClr val="accent3"/>
                </a:solidFill>
              </a:defRPr>
            </a:lvl4pPr>
            <a:lvl5pPr lvl="4" rtl="0">
              <a:spcBef>
                <a:spcPts val="0"/>
              </a:spcBef>
              <a:spcAft>
                <a:spcPts val="0"/>
              </a:spcAft>
              <a:buClr>
                <a:schemeClr val="accent3"/>
              </a:buClr>
              <a:buSzPts val="3000"/>
              <a:buNone/>
              <a:defRPr sz="4000">
                <a:solidFill>
                  <a:schemeClr val="accent3"/>
                </a:solidFill>
              </a:defRPr>
            </a:lvl5pPr>
            <a:lvl6pPr lvl="5" rtl="0">
              <a:spcBef>
                <a:spcPts val="0"/>
              </a:spcBef>
              <a:spcAft>
                <a:spcPts val="0"/>
              </a:spcAft>
              <a:buClr>
                <a:schemeClr val="accent3"/>
              </a:buClr>
              <a:buSzPts val="3000"/>
              <a:buNone/>
              <a:defRPr sz="4000">
                <a:solidFill>
                  <a:schemeClr val="accent3"/>
                </a:solidFill>
              </a:defRPr>
            </a:lvl6pPr>
            <a:lvl7pPr lvl="6" rtl="0">
              <a:spcBef>
                <a:spcPts val="0"/>
              </a:spcBef>
              <a:spcAft>
                <a:spcPts val="0"/>
              </a:spcAft>
              <a:buClr>
                <a:schemeClr val="accent3"/>
              </a:buClr>
              <a:buSzPts val="3000"/>
              <a:buNone/>
              <a:defRPr sz="4000">
                <a:solidFill>
                  <a:schemeClr val="accent3"/>
                </a:solidFill>
              </a:defRPr>
            </a:lvl7pPr>
            <a:lvl8pPr lvl="7" rtl="0">
              <a:spcBef>
                <a:spcPts val="0"/>
              </a:spcBef>
              <a:spcAft>
                <a:spcPts val="0"/>
              </a:spcAft>
              <a:buClr>
                <a:schemeClr val="accent3"/>
              </a:buClr>
              <a:buSzPts val="3000"/>
              <a:buNone/>
              <a:defRPr sz="4000">
                <a:solidFill>
                  <a:schemeClr val="accent3"/>
                </a:solidFill>
              </a:defRPr>
            </a:lvl8pPr>
            <a:lvl9pPr lvl="8" rtl="0">
              <a:spcBef>
                <a:spcPts val="0"/>
              </a:spcBef>
              <a:spcAft>
                <a:spcPts val="0"/>
              </a:spcAft>
              <a:buClr>
                <a:schemeClr val="accent3"/>
              </a:buClr>
              <a:buSzPts val="3000"/>
              <a:buNone/>
              <a:defRPr sz="4000">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2274035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38"/>
        <p:cNvGrpSpPr/>
        <p:nvPr/>
      </p:nvGrpSpPr>
      <p:grpSpPr>
        <a:xfrm>
          <a:off x="0" y="0"/>
          <a:ext cx="0" cy="0"/>
          <a:chOff x="0" y="0"/>
          <a:chExt cx="0" cy="0"/>
        </a:xfrm>
      </p:grpSpPr>
      <p:sp>
        <p:nvSpPr>
          <p:cNvPr id="39" name="Google Shape;39;p6"/>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
        <p:nvSpPr>
          <p:cNvPr id="40" name="Google Shape;40;p6"/>
          <p:cNvSpPr txBox="1">
            <a:spLocks noGrp="1"/>
          </p:cNvSpPr>
          <p:nvPr>
            <p:ph type="ctrTitle" idx="2"/>
          </p:nvPr>
        </p:nvSpPr>
        <p:spPr>
          <a:xfrm>
            <a:off x="2399339" y="4100867"/>
            <a:ext cx="15028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41" name="Google Shape;41;p6"/>
          <p:cNvSpPr txBox="1">
            <a:spLocks noGrp="1"/>
          </p:cNvSpPr>
          <p:nvPr>
            <p:ph type="subTitle" idx="1"/>
          </p:nvPr>
        </p:nvSpPr>
        <p:spPr>
          <a:xfrm>
            <a:off x="1848495" y="4381784"/>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
        <p:nvSpPr>
          <p:cNvPr id="42" name="Google Shape;42;p6"/>
          <p:cNvSpPr txBox="1">
            <a:spLocks noGrp="1"/>
          </p:cNvSpPr>
          <p:nvPr>
            <p:ph type="ctrTitle" idx="3"/>
          </p:nvPr>
        </p:nvSpPr>
        <p:spPr>
          <a:xfrm>
            <a:off x="5395445" y="4100867"/>
            <a:ext cx="15028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43" name="Google Shape;43;p6"/>
          <p:cNvSpPr txBox="1">
            <a:spLocks noGrp="1"/>
          </p:cNvSpPr>
          <p:nvPr>
            <p:ph type="subTitle" idx="4"/>
          </p:nvPr>
        </p:nvSpPr>
        <p:spPr>
          <a:xfrm>
            <a:off x="4844567" y="4381784"/>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
        <p:nvSpPr>
          <p:cNvPr id="44" name="Google Shape;44;p6"/>
          <p:cNvSpPr txBox="1">
            <a:spLocks noGrp="1"/>
          </p:cNvSpPr>
          <p:nvPr>
            <p:ph type="ctrTitle" idx="5"/>
          </p:nvPr>
        </p:nvSpPr>
        <p:spPr>
          <a:xfrm>
            <a:off x="8391551" y="4100867"/>
            <a:ext cx="15028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45" name="Google Shape;45;p6"/>
          <p:cNvSpPr txBox="1">
            <a:spLocks noGrp="1"/>
          </p:cNvSpPr>
          <p:nvPr>
            <p:ph type="subTitle" idx="6"/>
          </p:nvPr>
        </p:nvSpPr>
        <p:spPr>
          <a:xfrm>
            <a:off x="7840639" y="4381784"/>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607408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46"/>
        <p:cNvGrpSpPr/>
        <p:nvPr/>
      </p:nvGrpSpPr>
      <p:grpSpPr>
        <a:xfrm>
          <a:off x="0" y="0"/>
          <a:ext cx="0" cy="0"/>
          <a:chOff x="0" y="0"/>
          <a:chExt cx="0" cy="0"/>
        </a:xfrm>
      </p:grpSpPr>
      <p:sp>
        <p:nvSpPr>
          <p:cNvPr id="47" name="Google Shape;47;p7"/>
          <p:cNvSpPr txBox="1">
            <a:spLocks noGrp="1"/>
          </p:cNvSpPr>
          <p:nvPr>
            <p:ph type="ctrTitle"/>
          </p:nvPr>
        </p:nvSpPr>
        <p:spPr>
          <a:xfrm>
            <a:off x="2111844" y="2837000"/>
            <a:ext cx="22040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48" name="Google Shape;48;p7"/>
          <p:cNvSpPr txBox="1">
            <a:spLocks noGrp="1"/>
          </p:cNvSpPr>
          <p:nvPr>
            <p:ph type="subTitle" idx="1"/>
          </p:nvPr>
        </p:nvSpPr>
        <p:spPr>
          <a:xfrm>
            <a:off x="1767141" y="3067033"/>
            <a:ext cx="2893600" cy="131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100"/>
              <a:buNone/>
              <a:defRPr sz="1467"/>
            </a:lvl1pPr>
            <a:lvl2pPr lvl="1" algn="ctr" rtl="0">
              <a:lnSpc>
                <a:spcPct val="115000"/>
              </a:lnSpc>
              <a:spcBef>
                <a:spcPts val="0"/>
              </a:spcBef>
              <a:spcAft>
                <a:spcPts val="0"/>
              </a:spcAft>
              <a:buSzPts val="1100"/>
              <a:buNone/>
              <a:defRPr sz="1467"/>
            </a:lvl2pPr>
            <a:lvl3pPr lvl="2" algn="ctr" rtl="0">
              <a:lnSpc>
                <a:spcPct val="115000"/>
              </a:lnSpc>
              <a:spcBef>
                <a:spcPts val="0"/>
              </a:spcBef>
              <a:spcAft>
                <a:spcPts val="0"/>
              </a:spcAft>
              <a:buSzPts val="1100"/>
              <a:buNone/>
              <a:defRPr sz="1467"/>
            </a:lvl3pPr>
            <a:lvl4pPr lvl="3" algn="ctr" rtl="0">
              <a:lnSpc>
                <a:spcPct val="115000"/>
              </a:lnSpc>
              <a:spcBef>
                <a:spcPts val="0"/>
              </a:spcBef>
              <a:spcAft>
                <a:spcPts val="0"/>
              </a:spcAft>
              <a:buSzPts val="1100"/>
              <a:buNone/>
              <a:defRPr sz="1467"/>
            </a:lvl4pPr>
            <a:lvl5pPr lvl="4" algn="ctr" rtl="0">
              <a:lnSpc>
                <a:spcPct val="115000"/>
              </a:lnSpc>
              <a:spcBef>
                <a:spcPts val="0"/>
              </a:spcBef>
              <a:spcAft>
                <a:spcPts val="0"/>
              </a:spcAft>
              <a:buSzPts val="1100"/>
              <a:buNone/>
              <a:defRPr sz="1467"/>
            </a:lvl5pPr>
            <a:lvl6pPr lvl="5" algn="ctr" rtl="0">
              <a:lnSpc>
                <a:spcPct val="115000"/>
              </a:lnSpc>
              <a:spcBef>
                <a:spcPts val="0"/>
              </a:spcBef>
              <a:spcAft>
                <a:spcPts val="0"/>
              </a:spcAft>
              <a:buSzPts val="1100"/>
              <a:buNone/>
              <a:defRPr sz="1467"/>
            </a:lvl6pPr>
            <a:lvl7pPr lvl="6" algn="ctr" rtl="0">
              <a:lnSpc>
                <a:spcPct val="115000"/>
              </a:lnSpc>
              <a:spcBef>
                <a:spcPts val="0"/>
              </a:spcBef>
              <a:spcAft>
                <a:spcPts val="0"/>
              </a:spcAft>
              <a:buSzPts val="1100"/>
              <a:buNone/>
              <a:defRPr sz="1467"/>
            </a:lvl7pPr>
            <a:lvl8pPr lvl="7" algn="ctr" rtl="0">
              <a:lnSpc>
                <a:spcPct val="115000"/>
              </a:lnSpc>
              <a:spcBef>
                <a:spcPts val="0"/>
              </a:spcBef>
              <a:spcAft>
                <a:spcPts val="0"/>
              </a:spcAft>
              <a:buSzPts val="1100"/>
              <a:buNone/>
              <a:defRPr sz="1467"/>
            </a:lvl8pPr>
            <a:lvl9pPr lvl="8" algn="ctr" rtl="0">
              <a:lnSpc>
                <a:spcPct val="115000"/>
              </a:lnSpc>
              <a:spcBef>
                <a:spcPts val="0"/>
              </a:spcBef>
              <a:spcAft>
                <a:spcPts val="0"/>
              </a:spcAft>
              <a:buSzPts val="1100"/>
              <a:buNone/>
              <a:defRPr sz="1467"/>
            </a:lvl9pPr>
          </a:lstStyle>
          <a:p>
            <a:r>
              <a:rPr lang="ar-SA"/>
              <a:t>انقر لتحرير نمط العنوان الفرعي للشكل الرئيسي</a:t>
            </a:r>
            <a:endParaRPr/>
          </a:p>
        </p:txBody>
      </p:sp>
      <p:sp>
        <p:nvSpPr>
          <p:cNvPr id="49" name="Google Shape;49;p7"/>
          <p:cNvSpPr txBox="1">
            <a:spLocks noGrp="1"/>
          </p:cNvSpPr>
          <p:nvPr>
            <p:ph type="ctrTitle" idx="2"/>
          </p:nvPr>
        </p:nvSpPr>
        <p:spPr>
          <a:xfrm>
            <a:off x="7929511" y="4348733"/>
            <a:ext cx="20968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50" name="Google Shape;50;p7"/>
          <p:cNvSpPr txBox="1">
            <a:spLocks noGrp="1"/>
          </p:cNvSpPr>
          <p:nvPr>
            <p:ph type="subTitle" idx="3"/>
          </p:nvPr>
        </p:nvSpPr>
        <p:spPr>
          <a:xfrm>
            <a:off x="7531259" y="4578767"/>
            <a:ext cx="2893600" cy="131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100"/>
              <a:buNone/>
              <a:defRPr sz="1467"/>
            </a:lvl1pPr>
            <a:lvl2pPr lvl="1" algn="ctr" rtl="0">
              <a:lnSpc>
                <a:spcPct val="115000"/>
              </a:lnSpc>
              <a:spcBef>
                <a:spcPts val="0"/>
              </a:spcBef>
              <a:spcAft>
                <a:spcPts val="0"/>
              </a:spcAft>
              <a:buSzPts val="1100"/>
              <a:buNone/>
              <a:defRPr sz="1467"/>
            </a:lvl2pPr>
            <a:lvl3pPr lvl="2" algn="ctr" rtl="0">
              <a:lnSpc>
                <a:spcPct val="115000"/>
              </a:lnSpc>
              <a:spcBef>
                <a:spcPts val="0"/>
              </a:spcBef>
              <a:spcAft>
                <a:spcPts val="0"/>
              </a:spcAft>
              <a:buSzPts val="1100"/>
              <a:buNone/>
              <a:defRPr sz="1467"/>
            </a:lvl3pPr>
            <a:lvl4pPr lvl="3" algn="ctr" rtl="0">
              <a:lnSpc>
                <a:spcPct val="115000"/>
              </a:lnSpc>
              <a:spcBef>
                <a:spcPts val="0"/>
              </a:spcBef>
              <a:spcAft>
                <a:spcPts val="0"/>
              </a:spcAft>
              <a:buSzPts val="1100"/>
              <a:buNone/>
              <a:defRPr sz="1467"/>
            </a:lvl4pPr>
            <a:lvl5pPr lvl="4" algn="ctr" rtl="0">
              <a:lnSpc>
                <a:spcPct val="115000"/>
              </a:lnSpc>
              <a:spcBef>
                <a:spcPts val="0"/>
              </a:spcBef>
              <a:spcAft>
                <a:spcPts val="0"/>
              </a:spcAft>
              <a:buSzPts val="1100"/>
              <a:buNone/>
              <a:defRPr sz="1467"/>
            </a:lvl5pPr>
            <a:lvl6pPr lvl="5" algn="ctr" rtl="0">
              <a:lnSpc>
                <a:spcPct val="115000"/>
              </a:lnSpc>
              <a:spcBef>
                <a:spcPts val="0"/>
              </a:spcBef>
              <a:spcAft>
                <a:spcPts val="0"/>
              </a:spcAft>
              <a:buSzPts val="1100"/>
              <a:buNone/>
              <a:defRPr sz="1467"/>
            </a:lvl6pPr>
            <a:lvl7pPr lvl="6" algn="ctr" rtl="0">
              <a:lnSpc>
                <a:spcPct val="115000"/>
              </a:lnSpc>
              <a:spcBef>
                <a:spcPts val="0"/>
              </a:spcBef>
              <a:spcAft>
                <a:spcPts val="0"/>
              </a:spcAft>
              <a:buSzPts val="1100"/>
              <a:buNone/>
              <a:defRPr sz="1467"/>
            </a:lvl7pPr>
            <a:lvl8pPr lvl="7" algn="ctr" rtl="0">
              <a:lnSpc>
                <a:spcPct val="115000"/>
              </a:lnSpc>
              <a:spcBef>
                <a:spcPts val="0"/>
              </a:spcBef>
              <a:spcAft>
                <a:spcPts val="0"/>
              </a:spcAft>
              <a:buSzPts val="1100"/>
              <a:buNone/>
              <a:defRPr sz="1467"/>
            </a:lvl8pPr>
            <a:lvl9pPr lvl="8" algn="ctr" rtl="0">
              <a:lnSpc>
                <a:spcPct val="115000"/>
              </a:lnSpc>
              <a:spcBef>
                <a:spcPts val="0"/>
              </a:spcBef>
              <a:spcAft>
                <a:spcPts val="0"/>
              </a:spcAft>
              <a:buSzPts val="1100"/>
              <a:buNone/>
              <a:defRPr sz="1467"/>
            </a:lvl9pPr>
          </a:lstStyle>
          <a:p>
            <a:r>
              <a:rPr lang="ar-SA"/>
              <a:t>انقر لتحرير نمط العنوان الفرعي للشكل الرئيسي</a:t>
            </a:r>
            <a:endParaRPr/>
          </a:p>
        </p:txBody>
      </p:sp>
      <p:sp>
        <p:nvSpPr>
          <p:cNvPr id="51" name="Google Shape;51;p7"/>
          <p:cNvSpPr txBox="1">
            <a:spLocks noGrp="1"/>
          </p:cNvSpPr>
          <p:nvPr>
            <p:ph type="ctrTitle" idx="4"/>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1798289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52"/>
        <p:cNvGrpSpPr/>
        <p:nvPr/>
      </p:nvGrpSpPr>
      <p:grpSpPr>
        <a:xfrm>
          <a:off x="0" y="0"/>
          <a:ext cx="0" cy="0"/>
          <a:chOff x="0" y="0"/>
          <a:chExt cx="0" cy="0"/>
        </a:xfrm>
      </p:grpSpPr>
      <p:sp>
        <p:nvSpPr>
          <p:cNvPr id="53" name="Google Shape;53;p8"/>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1030041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54"/>
        <p:cNvGrpSpPr/>
        <p:nvPr/>
      </p:nvGrpSpPr>
      <p:grpSpPr>
        <a:xfrm>
          <a:off x="0" y="0"/>
          <a:ext cx="0" cy="0"/>
          <a:chOff x="0" y="0"/>
          <a:chExt cx="0" cy="0"/>
        </a:xfrm>
      </p:grpSpPr>
      <p:sp>
        <p:nvSpPr>
          <p:cNvPr id="55" name="Google Shape;55;p9"/>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
        <p:nvSpPr>
          <p:cNvPr id="56" name="Google Shape;56;p9"/>
          <p:cNvSpPr txBox="1">
            <a:spLocks noGrp="1"/>
          </p:cNvSpPr>
          <p:nvPr>
            <p:ph type="ctrTitle" idx="2"/>
          </p:nvPr>
        </p:nvSpPr>
        <p:spPr>
          <a:xfrm>
            <a:off x="6799876" y="2611667"/>
            <a:ext cx="2204000" cy="42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400"/>
              <a:buNone/>
              <a:defRPr sz="3200">
                <a:solidFill>
                  <a:schemeClr val="accent2"/>
                </a:solidFill>
              </a:defRPr>
            </a:lvl1pPr>
            <a:lvl2pPr lvl="1" rtl="0">
              <a:spcBef>
                <a:spcPts val="0"/>
              </a:spcBef>
              <a:spcAft>
                <a:spcPts val="0"/>
              </a:spcAft>
              <a:buClr>
                <a:schemeClr val="accent2"/>
              </a:buClr>
              <a:buSzPts val="2400"/>
              <a:buNone/>
              <a:defRPr sz="3200">
                <a:solidFill>
                  <a:schemeClr val="accent2"/>
                </a:solidFill>
              </a:defRPr>
            </a:lvl2pPr>
            <a:lvl3pPr lvl="2" rtl="0">
              <a:spcBef>
                <a:spcPts val="0"/>
              </a:spcBef>
              <a:spcAft>
                <a:spcPts val="0"/>
              </a:spcAft>
              <a:buClr>
                <a:schemeClr val="accent2"/>
              </a:buClr>
              <a:buSzPts val="2400"/>
              <a:buNone/>
              <a:defRPr sz="3200">
                <a:solidFill>
                  <a:schemeClr val="accent2"/>
                </a:solidFill>
              </a:defRPr>
            </a:lvl3pPr>
            <a:lvl4pPr lvl="3" rtl="0">
              <a:spcBef>
                <a:spcPts val="0"/>
              </a:spcBef>
              <a:spcAft>
                <a:spcPts val="0"/>
              </a:spcAft>
              <a:buClr>
                <a:schemeClr val="accent2"/>
              </a:buClr>
              <a:buSzPts val="2400"/>
              <a:buNone/>
              <a:defRPr sz="3200">
                <a:solidFill>
                  <a:schemeClr val="accent2"/>
                </a:solidFill>
              </a:defRPr>
            </a:lvl4pPr>
            <a:lvl5pPr lvl="4" rtl="0">
              <a:spcBef>
                <a:spcPts val="0"/>
              </a:spcBef>
              <a:spcAft>
                <a:spcPts val="0"/>
              </a:spcAft>
              <a:buClr>
                <a:schemeClr val="accent2"/>
              </a:buClr>
              <a:buSzPts val="2400"/>
              <a:buNone/>
              <a:defRPr sz="3200">
                <a:solidFill>
                  <a:schemeClr val="accent2"/>
                </a:solidFill>
              </a:defRPr>
            </a:lvl5pPr>
            <a:lvl6pPr lvl="5" rtl="0">
              <a:spcBef>
                <a:spcPts val="0"/>
              </a:spcBef>
              <a:spcAft>
                <a:spcPts val="0"/>
              </a:spcAft>
              <a:buClr>
                <a:schemeClr val="accent2"/>
              </a:buClr>
              <a:buSzPts val="2400"/>
              <a:buNone/>
              <a:defRPr sz="3200">
                <a:solidFill>
                  <a:schemeClr val="accent2"/>
                </a:solidFill>
              </a:defRPr>
            </a:lvl6pPr>
            <a:lvl7pPr lvl="6" rtl="0">
              <a:spcBef>
                <a:spcPts val="0"/>
              </a:spcBef>
              <a:spcAft>
                <a:spcPts val="0"/>
              </a:spcAft>
              <a:buClr>
                <a:schemeClr val="accent2"/>
              </a:buClr>
              <a:buSzPts val="2400"/>
              <a:buNone/>
              <a:defRPr sz="3200">
                <a:solidFill>
                  <a:schemeClr val="accent2"/>
                </a:solidFill>
              </a:defRPr>
            </a:lvl7pPr>
            <a:lvl8pPr lvl="7" rtl="0">
              <a:spcBef>
                <a:spcPts val="0"/>
              </a:spcBef>
              <a:spcAft>
                <a:spcPts val="0"/>
              </a:spcAft>
              <a:buClr>
                <a:schemeClr val="accent2"/>
              </a:buClr>
              <a:buSzPts val="2400"/>
              <a:buNone/>
              <a:defRPr sz="3200">
                <a:solidFill>
                  <a:schemeClr val="accent2"/>
                </a:solidFill>
              </a:defRPr>
            </a:lvl8pPr>
            <a:lvl9pPr lvl="8"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57" name="Google Shape;57;p9"/>
          <p:cNvSpPr txBox="1">
            <a:spLocks noGrp="1"/>
          </p:cNvSpPr>
          <p:nvPr>
            <p:ph type="subTitle" idx="1"/>
          </p:nvPr>
        </p:nvSpPr>
        <p:spPr>
          <a:xfrm>
            <a:off x="6200267" y="2943300"/>
            <a:ext cx="3353600" cy="243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100"/>
              <a:buNone/>
              <a:defRPr sz="1467"/>
            </a:lvl1pPr>
            <a:lvl2pPr lvl="1" rtl="0">
              <a:lnSpc>
                <a:spcPct val="115000"/>
              </a:lnSpc>
              <a:spcBef>
                <a:spcPts val="0"/>
              </a:spcBef>
              <a:spcAft>
                <a:spcPts val="0"/>
              </a:spcAft>
              <a:buSzPts val="1100"/>
              <a:buNone/>
              <a:defRPr sz="1467"/>
            </a:lvl2pPr>
            <a:lvl3pPr lvl="2" rtl="0">
              <a:lnSpc>
                <a:spcPct val="115000"/>
              </a:lnSpc>
              <a:spcBef>
                <a:spcPts val="0"/>
              </a:spcBef>
              <a:spcAft>
                <a:spcPts val="0"/>
              </a:spcAft>
              <a:buSzPts val="1100"/>
              <a:buNone/>
              <a:defRPr sz="1467"/>
            </a:lvl3pPr>
            <a:lvl4pPr lvl="3" rtl="0">
              <a:lnSpc>
                <a:spcPct val="115000"/>
              </a:lnSpc>
              <a:spcBef>
                <a:spcPts val="0"/>
              </a:spcBef>
              <a:spcAft>
                <a:spcPts val="0"/>
              </a:spcAft>
              <a:buSzPts val="1100"/>
              <a:buNone/>
              <a:defRPr sz="1467"/>
            </a:lvl4pPr>
            <a:lvl5pPr lvl="4" rtl="0">
              <a:lnSpc>
                <a:spcPct val="115000"/>
              </a:lnSpc>
              <a:spcBef>
                <a:spcPts val="0"/>
              </a:spcBef>
              <a:spcAft>
                <a:spcPts val="0"/>
              </a:spcAft>
              <a:buSzPts val="1100"/>
              <a:buNone/>
              <a:defRPr sz="1467"/>
            </a:lvl5pPr>
            <a:lvl6pPr lvl="5" rtl="0">
              <a:lnSpc>
                <a:spcPct val="115000"/>
              </a:lnSpc>
              <a:spcBef>
                <a:spcPts val="0"/>
              </a:spcBef>
              <a:spcAft>
                <a:spcPts val="0"/>
              </a:spcAft>
              <a:buSzPts val="1100"/>
              <a:buNone/>
              <a:defRPr sz="1467"/>
            </a:lvl6pPr>
            <a:lvl7pPr lvl="6" rtl="0">
              <a:lnSpc>
                <a:spcPct val="115000"/>
              </a:lnSpc>
              <a:spcBef>
                <a:spcPts val="0"/>
              </a:spcBef>
              <a:spcAft>
                <a:spcPts val="0"/>
              </a:spcAft>
              <a:buSzPts val="1100"/>
              <a:buNone/>
              <a:defRPr sz="1467"/>
            </a:lvl7pPr>
            <a:lvl8pPr lvl="7" rtl="0">
              <a:lnSpc>
                <a:spcPct val="115000"/>
              </a:lnSpc>
              <a:spcBef>
                <a:spcPts val="0"/>
              </a:spcBef>
              <a:spcAft>
                <a:spcPts val="0"/>
              </a:spcAft>
              <a:buSzPts val="1100"/>
              <a:buNone/>
              <a:defRPr sz="1467"/>
            </a:lvl8pPr>
            <a:lvl9pPr lvl="8" rtl="0">
              <a:lnSpc>
                <a:spcPct val="115000"/>
              </a:lnSpc>
              <a:spcBef>
                <a:spcPts val="0"/>
              </a:spcBef>
              <a:spcAft>
                <a:spcPts val="0"/>
              </a:spcAft>
              <a:buSzPts val="1100"/>
              <a:buNone/>
              <a:defRPr sz="1467"/>
            </a:lvl9pPr>
          </a:lstStyle>
          <a:p>
            <a:r>
              <a:rPr lang="ar-SA"/>
              <a:t>انقر لتحرير نمط العنوان الفرعي للشكل الرئيسي</a:t>
            </a:r>
            <a:endParaRPr/>
          </a:p>
        </p:txBody>
      </p:sp>
      <p:sp>
        <p:nvSpPr>
          <p:cNvPr id="58" name="Google Shape;58;p9"/>
          <p:cNvSpPr txBox="1">
            <a:spLocks noGrp="1"/>
          </p:cNvSpPr>
          <p:nvPr>
            <p:ph type="ctrTitle" idx="3"/>
          </p:nvPr>
        </p:nvSpPr>
        <p:spPr>
          <a:xfrm>
            <a:off x="3517277" y="2611667"/>
            <a:ext cx="2204000" cy="42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400"/>
              <a:buNone/>
              <a:defRPr sz="3200">
                <a:solidFill>
                  <a:schemeClr val="accent2"/>
                </a:solidFill>
              </a:defRPr>
            </a:lvl1pPr>
            <a:lvl2pPr lvl="1" rtl="0">
              <a:spcBef>
                <a:spcPts val="0"/>
              </a:spcBef>
              <a:spcAft>
                <a:spcPts val="0"/>
              </a:spcAft>
              <a:buClr>
                <a:schemeClr val="accent2"/>
              </a:buClr>
              <a:buSzPts val="2400"/>
              <a:buNone/>
              <a:defRPr sz="3200">
                <a:solidFill>
                  <a:schemeClr val="accent2"/>
                </a:solidFill>
              </a:defRPr>
            </a:lvl2pPr>
            <a:lvl3pPr lvl="2" rtl="0">
              <a:spcBef>
                <a:spcPts val="0"/>
              </a:spcBef>
              <a:spcAft>
                <a:spcPts val="0"/>
              </a:spcAft>
              <a:buClr>
                <a:schemeClr val="accent2"/>
              </a:buClr>
              <a:buSzPts val="2400"/>
              <a:buNone/>
              <a:defRPr sz="3200">
                <a:solidFill>
                  <a:schemeClr val="accent2"/>
                </a:solidFill>
              </a:defRPr>
            </a:lvl3pPr>
            <a:lvl4pPr lvl="3" rtl="0">
              <a:spcBef>
                <a:spcPts val="0"/>
              </a:spcBef>
              <a:spcAft>
                <a:spcPts val="0"/>
              </a:spcAft>
              <a:buClr>
                <a:schemeClr val="accent2"/>
              </a:buClr>
              <a:buSzPts val="2400"/>
              <a:buNone/>
              <a:defRPr sz="3200">
                <a:solidFill>
                  <a:schemeClr val="accent2"/>
                </a:solidFill>
              </a:defRPr>
            </a:lvl4pPr>
            <a:lvl5pPr lvl="4" rtl="0">
              <a:spcBef>
                <a:spcPts val="0"/>
              </a:spcBef>
              <a:spcAft>
                <a:spcPts val="0"/>
              </a:spcAft>
              <a:buClr>
                <a:schemeClr val="accent2"/>
              </a:buClr>
              <a:buSzPts val="2400"/>
              <a:buNone/>
              <a:defRPr sz="3200">
                <a:solidFill>
                  <a:schemeClr val="accent2"/>
                </a:solidFill>
              </a:defRPr>
            </a:lvl5pPr>
            <a:lvl6pPr lvl="5" rtl="0">
              <a:spcBef>
                <a:spcPts val="0"/>
              </a:spcBef>
              <a:spcAft>
                <a:spcPts val="0"/>
              </a:spcAft>
              <a:buClr>
                <a:schemeClr val="accent2"/>
              </a:buClr>
              <a:buSzPts val="2400"/>
              <a:buNone/>
              <a:defRPr sz="3200">
                <a:solidFill>
                  <a:schemeClr val="accent2"/>
                </a:solidFill>
              </a:defRPr>
            </a:lvl6pPr>
            <a:lvl7pPr lvl="6" rtl="0">
              <a:spcBef>
                <a:spcPts val="0"/>
              </a:spcBef>
              <a:spcAft>
                <a:spcPts val="0"/>
              </a:spcAft>
              <a:buClr>
                <a:schemeClr val="accent2"/>
              </a:buClr>
              <a:buSzPts val="2400"/>
              <a:buNone/>
              <a:defRPr sz="3200">
                <a:solidFill>
                  <a:schemeClr val="accent2"/>
                </a:solidFill>
              </a:defRPr>
            </a:lvl7pPr>
            <a:lvl8pPr lvl="7" rtl="0">
              <a:spcBef>
                <a:spcPts val="0"/>
              </a:spcBef>
              <a:spcAft>
                <a:spcPts val="0"/>
              </a:spcAft>
              <a:buClr>
                <a:schemeClr val="accent2"/>
              </a:buClr>
              <a:buSzPts val="2400"/>
              <a:buNone/>
              <a:defRPr sz="3200">
                <a:solidFill>
                  <a:schemeClr val="accent2"/>
                </a:solidFill>
              </a:defRPr>
            </a:lvl8pPr>
            <a:lvl9pPr lvl="8"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59" name="Google Shape;59;p9"/>
          <p:cNvSpPr txBox="1">
            <a:spLocks noGrp="1"/>
          </p:cNvSpPr>
          <p:nvPr>
            <p:ph type="subTitle" idx="4"/>
          </p:nvPr>
        </p:nvSpPr>
        <p:spPr>
          <a:xfrm>
            <a:off x="2846667" y="2943300"/>
            <a:ext cx="3353600" cy="243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100"/>
              <a:buNone/>
              <a:defRPr sz="1467"/>
            </a:lvl1pPr>
            <a:lvl2pPr lvl="1" rtl="0">
              <a:lnSpc>
                <a:spcPct val="115000"/>
              </a:lnSpc>
              <a:spcBef>
                <a:spcPts val="0"/>
              </a:spcBef>
              <a:spcAft>
                <a:spcPts val="0"/>
              </a:spcAft>
              <a:buSzPts val="1100"/>
              <a:buNone/>
              <a:defRPr sz="1467"/>
            </a:lvl2pPr>
            <a:lvl3pPr lvl="2" rtl="0">
              <a:lnSpc>
                <a:spcPct val="115000"/>
              </a:lnSpc>
              <a:spcBef>
                <a:spcPts val="0"/>
              </a:spcBef>
              <a:spcAft>
                <a:spcPts val="0"/>
              </a:spcAft>
              <a:buSzPts val="1100"/>
              <a:buNone/>
              <a:defRPr sz="1467"/>
            </a:lvl3pPr>
            <a:lvl4pPr lvl="3" rtl="0">
              <a:lnSpc>
                <a:spcPct val="115000"/>
              </a:lnSpc>
              <a:spcBef>
                <a:spcPts val="0"/>
              </a:spcBef>
              <a:spcAft>
                <a:spcPts val="0"/>
              </a:spcAft>
              <a:buSzPts val="1100"/>
              <a:buNone/>
              <a:defRPr sz="1467"/>
            </a:lvl4pPr>
            <a:lvl5pPr lvl="4" rtl="0">
              <a:lnSpc>
                <a:spcPct val="115000"/>
              </a:lnSpc>
              <a:spcBef>
                <a:spcPts val="0"/>
              </a:spcBef>
              <a:spcAft>
                <a:spcPts val="0"/>
              </a:spcAft>
              <a:buSzPts val="1100"/>
              <a:buNone/>
              <a:defRPr sz="1467"/>
            </a:lvl5pPr>
            <a:lvl6pPr lvl="5" rtl="0">
              <a:lnSpc>
                <a:spcPct val="115000"/>
              </a:lnSpc>
              <a:spcBef>
                <a:spcPts val="0"/>
              </a:spcBef>
              <a:spcAft>
                <a:spcPts val="0"/>
              </a:spcAft>
              <a:buSzPts val="1100"/>
              <a:buNone/>
              <a:defRPr sz="1467"/>
            </a:lvl6pPr>
            <a:lvl7pPr lvl="6" rtl="0">
              <a:lnSpc>
                <a:spcPct val="115000"/>
              </a:lnSpc>
              <a:spcBef>
                <a:spcPts val="0"/>
              </a:spcBef>
              <a:spcAft>
                <a:spcPts val="0"/>
              </a:spcAft>
              <a:buSzPts val="1100"/>
              <a:buNone/>
              <a:defRPr sz="1467"/>
            </a:lvl7pPr>
            <a:lvl8pPr lvl="7" rtl="0">
              <a:lnSpc>
                <a:spcPct val="115000"/>
              </a:lnSpc>
              <a:spcBef>
                <a:spcPts val="0"/>
              </a:spcBef>
              <a:spcAft>
                <a:spcPts val="0"/>
              </a:spcAft>
              <a:buSzPts val="1100"/>
              <a:buNone/>
              <a:defRPr sz="1467"/>
            </a:lvl8pPr>
            <a:lvl9pPr lvl="8" rtl="0">
              <a:lnSpc>
                <a:spcPct val="115000"/>
              </a:lnSpc>
              <a:spcBef>
                <a:spcPts val="0"/>
              </a:spcBef>
              <a:spcAft>
                <a:spcPts val="0"/>
              </a:spcAft>
              <a:buSzPts val="1100"/>
              <a:buNone/>
              <a:defRPr sz="1467"/>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3755726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60"/>
        <p:cNvGrpSpPr/>
        <p:nvPr/>
      </p:nvGrpSpPr>
      <p:grpSpPr>
        <a:xfrm>
          <a:off x="0" y="0"/>
          <a:ext cx="0" cy="0"/>
          <a:chOff x="0" y="0"/>
          <a:chExt cx="0" cy="0"/>
        </a:xfrm>
      </p:grpSpPr>
      <p:sp>
        <p:nvSpPr>
          <p:cNvPr id="61" name="Google Shape;61;p10"/>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
        <p:nvSpPr>
          <p:cNvPr id="62" name="Google Shape;62;p10"/>
          <p:cNvSpPr txBox="1">
            <a:spLocks noGrp="1"/>
          </p:cNvSpPr>
          <p:nvPr>
            <p:ph type="ctrTitle" idx="2"/>
          </p:nvPr>
        </p:nvSpPr>
        <p:spPr>
          <a:xfrm>
            <a:off x="1388301" y="3692267"/>
            <a:ext cx="19804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ar-SA"/>
              <a:t>انقر لتحرير نمط عنوان الشكل الرئيسي</a:t>
            </a:r>
            <a:endParaRPr/>
          </a:p>
        </p:txBody>
      </p:sp>
      <p:sp>
        <p:nvSpPr>
          <p:cNvPr id="63" name="Google Shape;63;p10"/>
          <p:cNvSpPr txBox="1">
            <a:spLocks noGrp="1"/>
          </p:cNvSpPr>
          <p:nvPr>
            <p:ph type="subTitle" idx="1"/>
          </p:nvPr>
        </p:nvSpPr>
        <p:spPr>
          <a:xfrm>
            <a:off x="1076100" y="4534100"/>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
        <p:nvSpPr>
          <p:cNvPr id="64" name="Google Shape;64;p10"/>
          <p:cNvSpPr txBox="1">
            <a:spLocks noGrp="1"/>
          </p:cNvSpPr>
          <p:nvPr>
            <p:ph type="ctrTitle" idx="3"/>
          </p:nvPr>
        </p:nvSpPr>
        <p:spPr>
          <a:xfrm>
            <a:off x="5089428" y="3692267"/>
            <a:ext cx="19804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ar-SA"/>
              <a:t>انقر لتحرير نمط عنوان الشكل الرئيسي</a:t>
            </a:r>
            <a:endParaRPr/>
          </a:p>
        </p:txBody>
      </p:sp>
      <p:sp>
        <p:nvSpPr>
          <p:cNvPr id="65" name="Google Shape;65;p10"/>
          <p:cNvSpPr txBox="1">
            <a:spLocks noGrp="1"/>
          </p:cNvSpPr>
          <p:nvPr>
            <p:ph type="subTitle" idx="4"/>
          </p:nvPr>
        </p:nvSpPr>
        <p:spPr>
          <a:xfrm>
            <a:off x="4793433" y="4534100"/>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
        <p:nvSpPr>
          <p:cNvPr id="66" name="Google Shape;66;p10"/>
          <p:cNvSpPr txBox="1">
            <a:spLocks noGrp="1"/>
          </p:cNvSpPr>
          <p:nvPr>
            <p:ph type="ctrTitle" idx="5"/>
          </p:nvPr>
        </p:nvSpPr>
        <p:spPr>
          <a:xfrm>
            <a:off x="8823289" y="3692267"/>
            <a:ext cx="19804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ar-SA"/>
              <a:t>انقر لتحرير نمط عنوان الشكل الرئيسي</a:t>
            </a:r>
            <a:endParaRPr/>
          </a:p>
        </p:txBody>
      </p:sp>
      <p:sp>
        <p:nvSpPr>
          <p:cNvPr id="67" name="Google Shape;67;p10"/>
          <p:cNvSpPr txBox="1">
            <a:spLocks noGrp="1"/>
          </p:cNvSpPr>
          <p:nvPr>
            <p:ph type="subTitle" idx="6"/>
          </p:nvPr>
        </p:nvSpPr>
        <p:spPr>
          <a:xfrm>
            <a:off x="8511100" y="4534100"/>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2286467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8"/>
        <p:cNvGrpSpPr/>
        <p:nvPr/>
      </p:nvGrpSpPr>
      <p:grpSpPr>
        <a:xfrm>
          <a:off x="0" y="0"/>
          <a:ext cx="0" cy="0"/>
          <a:chOff x="0" y="0"/>
          <a:chExt cx="0" cy="0"/>
        </a:xfrm>
      </p:grpSpPr>
      <p:sp>
        <p:nvSpPr>
          <p:cNvPr id="69" name="Google Shape;69;p11"/>
          <p:cNvSpPr txBox="1">
            <a:spLocks noGrp="1"/>
          </p:cNvSpPr>
          <p:nvPr>
            <p:ph type="ctrTitle"/>
          </p:nvPr>
        </p:nvSpPr>
        <p:spPr>
          <a:xfrm>
            <a:off x="1884543" y="1569133"/>
            <a:ext cx="5612400" cy="113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4800"/>
              <a:buNone/>
              <a:defRPr sz="6400">
                <a:solidFill>
                  <a:schemeClr val="accent3"/>
                </a:solidFill>
              </a:defRPr>
            </a:lvl1pPr>
            <a:lvl2pPr lvl="1" rtl="0">
              <a:spcBef>
                <a:spcPts val="0"/>
              </a:spcBef>
              <a:spcAft>
                <a:spcPts val="0"/>
              </a:spcAft>
              <a:buClr>
                <a:schemeClr val="accent3"/>
              </a:buClr>
              <a:buSzPts val="4800"/>
              <a:buNone/>
              <a:defRPr sz="6400">
                <a:solidFill>
                  <a:schemeClr val="accent3"/>
                </a:solidFill>
              </a:defRPr>
            </a:lvl2pPr>
            <a:lvl3pPr lvl="2" rtl="0">
              <a:spcBef>
                <a:spcPts val="0"/>
              </a:spcBef>
              <a:spcAft>
                <a:spcPts val="0"/>
              </a:spcAft>
              <a:buClr>
                <a:schemeClr val="accent3"/>
              </a:buClr>
              <a:buSzPts val="4800"/>
              <a:buNone/>
              <a:defRPr sz="6400">
                <a:solidFill>
                  <a:schemeClr val="accent3"/>
                </a:solidFill>
              </a:defRPr>
            </a:lvl3pPr>
            <a:lvl4pPr lvl="3" rtl="0">
              <a:spcBef>
                <a:spcPts val="0"/>
              </a:spcBef>
              <a:spcAft>
                <a:spcPts val="0"/>
              </a:spcAft>
              <a:buClr>
                <a:schemeClr val="accent3"/>
              </a:buClr>
              <a:buSzPts val="4800"/>
              <a:buNone/>
              <a:defRPr sz="6400">
                <a:solidFill>
                  <a:schemeClr val="accent3"/>
                </a:solidFill>
              </a:defRPr>
            </a:lvl4pPr>
            <a:lvl5pPr lvl="4" rtl="0">
              <a:spcBef>
                <a:spcPts val="0"/>
              </a:spcBef>
              <a:spcAft>
                <a:spcPts val="0"/>
              </a:spcAft>
              <a:buClr>
                <a:schemeClr val="accent3"/>
              </a:buClr>
              <a:buSzPts val="4800"/>
              <a:buNone/>
              <a:defRPr sz="6400">
                <a:solidFill>
                  <a:schemeClr val="accent3"/>
                </a:solidFill>
              </a:defRPr>
            </a:lvl5pPr>
            <a:lvl6pPr lvl="5" rtl="0">
              <a:spcBef>
                <a:spcPts val="0"/>
              </a:spcBef>
              <a:spcAft>
                <a:spcPts val="0"/>
              </a:spcAft>
              <a:buClr>
                <a:schemeClr val="accent3"/>
              </a:buClr>
              <a:buSzPts val="4800"/>
              <a:buNone/>
              <a:defRPr sz="6400">
                <a:solidFill>
                  <a:schemeClr val="accent3"/>
                </a:solidFill>
              </a:defRPr>
            </a:lvl6pPr>
            <a:lvl7pPr lvl="6" rtl="0">
              <a:spcBef>
                <a:spcPts val="0"/>
              </a:spcBef>
              <a:spcAft>
                <a:spcPts val="0"/>
              </a:spcAft>
              <a:buClr>
                <a:schemeClr val="accent3"/>
              </a:buClr>
              <a:buSzPts val="4800"/>
              <a:buNone/>
              <a:defRPr sz="6400">
                <a:solidFill>
                  <a:schemeClr val="accent3"/>
                </a:solidFill>
              </a:defRPr>
            </a:lvl7pPr>
            <a:lvl8pPr lvl="7" rtl="0">
              <a:spcBef>
                <a:spcPts val="0"/>
              </a:spcBef>
              <a:spcAft>
                <a:spcPts val="0"/>
              </a:spcAft>
              <a:buClr>
                <a:schemeClr val="accent3"/>
              </a:buClr>
              <a:buSzPts val="4800"/>
              <a:buNone/>
              <a:defRPr sz="6400">
                <a:solidFill>
                  <a:schemeClr val="accent3"/>
                </a:solidFill>
              </a:defRPr>
            </a:lvl8pPr>
            <a:lvl9pPr lvl="8" rtl="0">
              <a:spcBef>
                <a:spcPts val="0"/>
              </a:spcBef>
              <a:spcAft>
                <a:spcPts val="0"/>
              </a:spcAft>
              <a:buClr>
                <a:schemeClr val="accent3"/>
              </a:buClr>
              <a:buSzPts val="4800"/>
              <a:buNone/>
              <a:defRPr sz="6400">
                <a:solidFill>
                  <a:schemeClr val="accent3"/>
                </a:solidFill>
              </a:defRPr>
            </a:lvl9pPr>
          </a:lstStyle>
          <a:p>
            <a:r>
              <a:rPr lang="ar-SA"/>
              <a:t>انقر لتحرير نمط عنوان الشكل الرئيسي</a:t>
            </a:r>
            <a:endParaRPr/>
          </a:p>
        </p:txBody>
      </p:sp>
      <p:sp>
        <p:nvSpPr>
          <p:cNvPr id="70" name="Google Shape;70;p11"/>
          <p:cNvSpPr txBox="1">
            <a:spLocks noGrp="1"/>
          </p:cNvSpPr>
          <p:nvPr>
            <p:ph type="subTitle" idx="1"/>
          </p:nvPr>
        </p:nvSpPr>
        <p:spPr>
          <a:xfrm flipH="1">
            <a:off x="1884543" y="2766267"/>
            <a:ext cx="5897600" cy="14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3292742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redits">
  <p:cSld name="Credits">
    <p:spTree>
      <p:nvGrpSpPr>
        <p:cNvPr id="1" name="Shape 71"/>
        <p:cNvGrpSpPr/>
        <p:nvPr/>
      </p:nvGrpSpPr>
      <p:grpSpPr>
        <a:xfrm>
          <a:off x="0" y="0"/>
          <a:ext cx="0" cy="0"/>
          <a:chOff x="0" y="0"/>
          <a:chExt cx="0" cy="0"/>
        </a:xfrm>
      </p:grpSpPr>
      <p:sp>
        <p:nvSpPr>
          <p:cNvPr id="72" name="Google Shape;72;p12"/>
          <p:cNvSpPr txBox="1">
            <a:spLocks noGrp="1"/>
          </p:cNvSpPr>
          <p:nvPr>
            <p:ph type="subTitle" idx="1"/>
          </p:nvPr>
        </p:nvSpPr>
        <p:spPr>
          <a:xfrm>
            <a:off x="1278033" y="2827800"/>
            <a:ext cx="5720800" cy="2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r>
              <a:rPr lang="ar-SA"/>
              <a:t>انقر لتحرير نمط العنوان الفرعي للشكل الرئيسي</a:t>
            </a:r>
            <a:endParaRPr/>
          </a:p>
        </p:txBody>
      </p:sp>
      <p:sp>
        <p:nvSpPr>
          <p:cNvPr id="73" name="Google Shape;73;p12"/>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878887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856067" y="2104767"/>
            <a:ext cx="5321200" cy="1968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000000"/>
              </a:buClr>
              <a:buSzPts val="1200"/>
              <a:buChar char="●"/>
              <a:defRPr>
                <a:solidFill>
                  <a:srgbClr val="000000"/>
                </a:solidFill>
              </a:defRPr>
            </a:lvl1pPr>
            <a:lvl2pPr marL="1219170" lvl="1" indent="-406390" rtl="0">
              <a:spcBef>
                <a:spcPts val="2133"/>
              </a:spcBef>
              <a:spcAft>
                <a:spcPts val="0"/>
              </a:spcAft>
              <a:buClr>
                <a:srgbClr val="000000"/>
              </a:buClr>
              <a:buSzPts val="1200"/>
              <a:buChar char="○"/>
              <a:defRPr>
                <a:solidFill>
                  <a:srgbClr val="000000"/>
                </a:solidFill>
              </a:defRPr>
            </a:lvl2pPr>
            <a:lvl3pPr marL="1828754" lvl="2" indent="-406390" rtl="0">
              <a:spcBef>
                <a:spcPts val="2133"/>
              </a:spcBef>
              <a:spcAft>
                <a:spcPts val="0"/>
              </a:spcAft>
              <a:buClr>
                <a:srgbClr val="000000"/>
              </a:buClr>
              <a:buSzPts val="1200"/>
              <a:buChar char="■"/>
              <a:defRPr>
                <a:solidFill>
                  <a:srgbClr val="000000"/>
                </a:solidFill>
              </a:defRPr>
            </a:lvl3pPr>
            <a:lvl4pPr marL="2438339" lvl="3" indent="-406390" rtl="0">
              <a:spcBef>
                <a:spcPts val="2133"/>
              </a:spcBef>
              <a:spcAft>
                <a:spcPts val="0"/>
              </a:spcAft>
              <a:buClr>
                <a:srgbClr val="000000"/>
              </a:buClr>
              <a:buSzPts val="1200"/>
              <a:buChar char="●"/>
              <a:defRPr>
                <a:solidFill>
                  <a:srgbClr val="000000"/>
                </a:solidFill>
              </a:defRPr>
            </a:lvl4pPr>
            <a:lvl5pPr marL="3047924" lvl="4" indent="-406390" rtl="0">
              <a:spcBef>
                <a:spcPts val="2133"/>
              </a:spcBef>
              <a:spcAft>
                <a:spcPts val="0"/>
              </a:spcAft>
              <a:buClr>
                <a:srgbClr val="000000"/>
              </a:buClr>
              <a:buSzPts val="1200"/>
              <a:buChar char="○"/>
              <a:defRPr>
                <a:solidFill>
                  <a:srgbClr val="000000"/>
                </a:solidFill>
              </a:defRPr>
            </a:lvl5pPr>
            <a:lvl6pPr marL="3657509" lvl="5" indent="-406390" rtl="0">
              <a:spcBef>
                <a:spcPts val="2133"/>
              </a:spcBef>
              <a:spcAft>
                <a:spcPts val="0"/>
              </a:spcAft>
              <a:buClr>
                <a:srgbClr val="000000"/>
              </a:buClr>
              <a:buSzPts val="1200"/>
              <a:buChar char="■"/>
              <a:defRPr>
                <a:solidFill>
                  <a:srgbClr val="000000"/>
                </a:solidFill>
              </a:defRPr>
            </a:lvl6pPr>
            <a:lvl7pPr marL="4267093" lvl="6" indent="-406390" rtl="0">
              <a:spcBef>
                <a:spcPts val="2133"/>
              </a:spcBef>
              <a:spcAft>
                <a:spcPts val="0"/>
              </a:spcAft>
              <a:buClr>
                <a:srgbClr val="000000"/>
              </a:buClr>
              <a:buSzPts val="1200"/>
              <a:buChar char="●"/>
              <a:defRPr>
                <a:solidFill>
                  <a:srgbClr val="000000"/>
                </a:solidFill>
              </a:defRPr>
            </a:lvl7pPr>
            <a:lvl8pPr marL="4876678" lvl="7" indent="-406390" rtl="0">
              <a:spcBef>
                <a:spcPts val="2133"/>
              </a:spcBef>
              <a:spcAft>
                <a:spcPts val="0"/>
              </a:spcAft>
              <a:buClr>
                <a:srgbClr val="000000"/>
              </a:buClr>
              <a:buSzPts val="1200"/>
              <a:buChar char="○"/>
              <a:defRPr>
                <a:solidFill>
                  <a:srgbClr val="000000"/>
                </a:solidFill>
              </a:defRPr>
            </a:lvl8pPr>
            <a:lvl9pPr marL="5486263" lvl="8" indent="-406390" rtl="0">
              <a:spcBef>
                <a:spcPts val="2133"/>
              </a:spcBef>
              <a:spcAft>
                <a:spcPts val="2133"/>
              </a:spcAft>
              <a:buClr>
                <a:srgbClr val="000000"/>
              </a:buClr>
              <a:buSzPts val="1200"/>
              <a:buChar char="■"/>
              <a:defRPr>
                <a:solidFill>
                  <a:srgbClr val="000000"/>
                </a:solidFill>
              </a:defRPr>
            </a:lvl9pPr>
          </a:lstStyle>
          <a:p>
            <a:pPr lvl="0"/>
            <a:r>
              <a:rPr lang="ar-SA"/>
              <a:t>انقر لتحرير أنماط نص الشكل الرئيسي</a:t>
            </a:r>
          </a:p>
        </p:txBody>
      </p:sp>
      <p:sp>
        <p:nvSpPr>
          <p:cNvPr id="76" name="Google Shape;76;p13"/>
          <p:cNvSpPr txBox="1">
            <a:spLocks noGrp="1"/>
          </p:cNvSpPr>
          <p:nvPr>
            <p:ph type="subTitle" idx="2"/>
          </p:nvPr>
        </p:nvSpPr>
        <p:spPr>
          <a:xfrm>
            <a:off x="1820400" y="1254300"/>
            <a:ext cx="8551200" cy="524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400">
                <a:solidFill>
                  <a:schemeClr val="accent3"/>
                </a:solidFill>
                <a:latin typeface="Amatic SC"/>
                <a:ea typeface="Amatic SC"/>
                <a:cs typeface="Amatic SC"/>
                <a:sym typeface="Amatic SC"/>
              </a:defRPr>
            </a:lvl1pPr>
            <a:lvl2pPr lvl="1" algn="ctr">
              <a:spcBef>
                <a:spcPts val="2133"/>
              </a:spcBef>
              <a:spcAft>
                <a:spcPts val="0"/>
              </a:spcAft>
              <a:buNone/>
              <a:defRPr sz="2400">
                <a:solidFill>
                  <a:schemeClr val="accent3"/>
                </a:solidFill>
                <a:latin typeface="Amatic SC"/>
                <a:ea typeface="Amatic SC"/>
                <a:cs typeface="Amatic SC"/>
                <a:sym typeface="Amatic SC"/>
              </a:defRPr>
            </a:lvl2pPr>
            <a:lvl3pPr lvl="2" algn="ctr">
              <a:spcBef>
                <a:spcPts val="2133"/>
              </a:spcBef>
              <a:spcAft>
                <a:spcPts val="0"/>
              </a:spcAft>
              <a:buNone/>
              <a:defRPr sz="2400">
                <a:solidFill>
                  <a:schemeClr val="accent3"/>
                </a:solidFill>
                <a:latin typeface="Amatic SC"/>
                <a:ea typeface="Amatic SC"/>
                <a:cs typeface="Amatic SC"/>
                <a:sym typeface="Amatic SC"/>
              </a:defRPr>
            </a:lvl3pPr>
            <a:lvl4pPr lvl="3" algn="ctr">
              <a:spcBef>
                <a:spcPts val="2133"/>
              </a:spcBef>
              <a:spcAft>
                <a:spcPts val="0"/>
              </a:spcAft>
              <a:buNone/>
              <a:defRPr sz="2400">
                <a:solidFill>
                  <a:schemeClr val="accent3"/>
                </a:solidFill>
                <a:latin typeface="Amatic SC"/>
                <a:ea typeface="Amatic SC"/>
                <a:cs typeface="Amatic SC"/>
                <a:sym typeface="Amatic SC"/>
              </a:defRPr>
            </a:lvl4pPr>
            <a:lvl5pPr lvl="4" algn="ctr">
              <a:spcBef>
                <a:spcPts val="2133"/>
              </a:spcBef>
              <a:spcAft>
                <a:spcPts val="0"/>
              </a:spcAft>
              <a:buNone/>
              <a:defRPr sz="2400">
                <a:solidFill>
                  <a:schemeClr val="accent3"/>
                </a:solidFill>
                <a:latin typeface="Amatic SC"/>
                <a:ea typeface="Amatic SC"/>
                <a:cs typeface="Amatic SC"/>
                <a:sym typeface="Amatic SC"/>
              </a:defRPr>
            </a:lvl5pPr>
            <a:lvl6pPr lvl="5" algn="ctr">
              <a:spcBef>
                <a:spcPts val="2133"/>
              </a:spcBef>
              <a:spcAft>
                <a:spcPts val="0"/>
              </a:spcAft>
              <a:buNone/>
              <a:defRPr sz="2400">
                <a:solidFill>
                  <a:schemeClr val="accent3"/>
                </a:solidFill>
                <a:latin typeface="Amatic SC"/>
                <a:ea typeface="Amatic SC"/>
                <a:cs typeface="Amatic SC"/>
                <a:sym typeface="Amatic SC"/>
              </a:defRPr>
            </a:lvl6pPr>
            <a:lvl7pPr lvl="6" algn="ctr">
              <a:spcBef>
                <a:spcPts val="2133"/>
              </a:spcBef>
              <a:spcAft>
                <a:spcPts val="0"/>
              </a:spcAft>
              <a:buNone/>
              <a:defRPr sz="2400">
                <a:solidFill>
                  <a:schemeClr val="accent3"/>
                </a:solidFill>
                <a:latin typeface="Amatic SC"/>
                <a:ea typeface="Amatic SC"/>
                <a:cs typeface="Amatic SC"/>
                <a:sym typeface="Amatic SC"/>
              </a:defRPr>
            </a:lvl7pPr>
            <a:lvl8pPr lvl="7" algn="ctr">
              <a:spcBef>
                <a:spcPts val="2133"/>
              </a:spcBef>
              <a:spcAft>
                <a:spcPts val="0"/>
              </a:spcAft>
              <a:buNone/>
              <a:defRPr sz="2400">
                <a:solidFill>
                  <a:schemeClr val="accent3"/>
                </a:solidFill>
                <a:latin typeface="Amatic SC"/>
                <a:ea typeface="Amatic SC"/>
                <a:cs typeface="Amatic SC"/>
                <a:sym typeface="Amatic SC"/>
              </a:defRPr>
            </a:lvl8pPr>
            <a:lvl9pPr lvl="8" algn="ctr">
              <a:spcBef>
                <a:spcPts val="2133"/>
              </a:spcBef>
              <a:spcAft>
                <a:spcPts val="2133"/>
              </a:spcAft>
              <a:buNone/>
              <a:defRPr sz="2400">
                <a:solidFill>
                  <a:schemeClr val="accent3"/>
                </a:solidFill>
                <a:latin typeface="Amatic SC"/>
                <a:ea typeface="Amatic SC"/>
                <a:cs typeface="Amatic SC"/>
                <a:sym typeface="Amatic SC"/>
              </a:defRPr>
            </a:lvl9pPr>
          </a:lstStyle>
          <a:p>
            <a:r>
              <a:rPr lang="ar-SA"/>
              <a:t>انقر لتحرير نمط العنوان الفرعي للشكل الرئيسي</a:t>
            </a:r>
            <a:endParaRPr/>
          </a:p>
        </p:txBody>
      </p:sp>
      <p:sp>
        <p:nvSpPr>
          <p:cNvPr id="77" name="Google Shape;77;p13"/>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2563891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pening title" type="title">
  <p:cSld name="Opening title">
    <p:spTree>
      <p:nvGrpSpPr>
        <p:cNvPr id="1" name="Shape 8"/>
        <p:cNvGrpSpPr/>
        <p:nvPr/>
      </p:nvGrpSpPr>
      <p:grpSpPr>
        <a:xfrm>
          <a:off x="0" y="0"/>
          <a:ext cx="0" cy="0"/>
          <a:chOff x="0" y="0"/>
          <a:chExt cx="0" cy="0"/>
        </a:xfrm>
      </p:grpSpPr>
      <p:sp>
        <p:nvSpPr>
          <p:cNvPr id="9" name="Google Shape;9;p2"/>
          <p:cNvSpPr/>
          <p:nvPr/>
        </p:nvSpPr>
        <p:spPr>
          <a:xfrm>
            <a:off x="24852" y="2010646"/>
            <a:ext cx="235" cy="229"/>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 name="Google Shape;10;p2"/>
          <p:cNvSpPr/>
          <p:nvPr/>
        </p:nvSpPr>
        <p:spPr>
          <a:xfrm>
            <a:off x="24852" y="3225478"/>
            <a:ext cx="235" cy="229"/>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 name="Google Shape;11;p2"/>
          <p:cNvSpPr/>
          <p:nvPr/>
        </p:nvSpPr>
        <p:spPr>
          <a:xfrm flipH="1">
            <a:off x="1526022"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 name="Google Shape;12;p2"/>
          <p:cNvSpPr/>
          <p:nvPr/>
        </p:nvSpPr>
        <p:spPr>
          <a:xfrm flipH="1">
            <a:off x="1526022"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 name="Google Shape;13;p2"/>
          <p:cNvSpPr txBox="1">
            <a:spLocks noGrp="1"/>
          </p:cNvSpPr>
          <p:nvPr>
            <p:ph type="ctrTitle"/>
          </p:nvPr>
        </p:nvSpPr>
        <p:spPr>
          <a:xfrm flipH="1">
            <a:off x="6098367" y="3426500"/>
            <a:ext cx="4525600" cy="89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6000"/>
              <a:buNone/>
              <a:defRPr sz="8000">
                <a:solidFill>
                  <a:schemeClr val="accent3"/>
                </a:solidFill>
              </a:defRPr>
            </a:lvl1pPr>
            <a:lvl2pPr lvl="1" algn="ctr" rtl="0">
              <a:spcBef>
                <a:spcPts val="0"/>
              </a:spcBef>
              <a:spcAft>
                <a:spcPts val="0"/>
              </a:spcAft>
              <a:buClr>
                <a:schemeClr val="accent3"/>
              </a:buClr>
              <a:buSzPts val="5200"/>
              <a:buNone/>
              <a:defRPr sz="6933">
                <a:solidFill>
                  <a:schemeClr val="accent3"/>
                </a:solidFill>
              </a:defRPr>
            </a:lvl2pPr>
            <a:lvl3pPr lvl="2" algn="ctr" rtl="0">
              <a:spcBef>
                <a:spcPts val="0"/>
              </a:spcBef>
              <a:spcAft>
                <a:spcPts val="0"/>
              </a:spcAft>
              <a:buClr>
                <a:schemeClr val="accent3"/>
              </a:buClr>
              <a:buSzPts val="5200"/>
              <a:buNone/>
              <a:defRPr sz="6933">
                <a:solidFill>
                  <a:schemeClr val="accent3"/>
                </a:solidFill>
              </a:defRPr>
            </a:lvl3pPr>
            <a:lvl4pPr lvl="3" algn="ctr" rtl="0">
              <a:spcBef>
                <a:spcPts val="0"/>
              </a:spcBef>
              <a:spcAft>
                <a:spcPts val="0"/>
              </a:spcAft>
              <a:buClr>
                <a:schemeClr val="accent3"/>
              </a:buClr>
              <a:buSzPts val="5200"/>
              <a:buNone/>
              <a:defRPr sz="6933">
                <a:solidFill>
                  <a:schemeClr val="accent3"/>
                </a:solidFill>
              </a:defRPr>
            </a:lvl4pPr>
            <a:lvl5pPr lvl="4" algn="ctr" rtl="0">
              <a:spcBef>
                <a:spcPts val="0"/>
              </a:spcBef>
              <a:spcAft>
                <a:spcPts val="0"/>
              </a:spcAft>
              <a:buClr>
                <a:schemeClr val="accent3"/>
              </a:buClr>
              <a:buSzPts val="5200"/>
              <a:buNone/>
              <a:defRPr sz="6933">
                <a:solidFill>
                  <a:schemeClr val="accent3"/>
                </a:solidFill>
              </a:defRPr>
            </a:lvl5pPr>
            <a:lvl6pPr lvl="5" algn="ctr" rtl="0">
              <a:spcBef>
                <a:spcPts val="0"/>
              </a:spcBef>
              <a:spcAft>
                <a:spcPts val="0"/>
              </a:spcAft>
              <a:buClr>
                <a:schemeClr val="accent3"/>
              </a:buClr>
              <a:buSzPts val="5200"/>
              <a:buNone/>
              <a:defRPr sz="6933">
                <a:solidFill>
                  <a:schemeClr val="accent3"/>
                </a:solidFill>
              </a:defRPr>
            </a:lvl6pPr>
            <a:lvl7pPr lvl="6" algn="ctr" rtl="0">
              <a:spcBef>
                <a:spcPts val="0"/>
              </a:spcBef>
              <a:spcAft>
                <a:spcPts val="0"/>
              </a:spcAft>
              <a:buClr>
                <a:schemeClr val="accent3"/>
              </a:buClr>
              <a:buSzPts val="5200"/>
              <a:buNone/>
              <a:defRPr sz="6933">
                <a:solidFill>
                  <a:schemeClr val="accent3"/>
                </a:solidFill>
              </a:defRPr>
            </a:lvl7pPr>
            <a:lvl8pPr lvl="7" algn="ctr" rtl="0">
              <a:spcBef>
                <a:spcPts val="0"/>
              </a:spcBef>
              <a:spcAft>
                <a:spcPts val="0"/>
              </a:spcAft>
              <a:buClr>
                <a:schemeClr val="accent3"/>
              </a:buClr>
              <a:buSzPts val="5200"/>
              <a:buNone/>
              <a:defRPr sz="6933">
                <a:solidFill>
                  <a:schemeClr val="accent3"/>
                </a:solidFill>
              </a:defRPr>
            </a:lvl8pPr>
            <a:lvl9pPr lvl="8" algn="ctr" rtl="0">
              <a:spcBef>
                <a:spcPts val="0"/>
              </a:spcBef>
              <a:spcAft>
                <a:spcPts val="0"/>
              </a:spcAft>
              <a:buClr>
                <a:schemeClr val="accent3"/>
              </a:buClr>
              <a:buSzPts val="5200"/>
              <a:buNone/>
              <a:defRPr sz="6933">
                <a:solidFill>
                  <a:schemeClr val="accent3"/>
                </a:solidFill>
              </a:defRPr>
            </a:lvl9pPr>
          </a:lstStyle>
          <a:p>
            <a:r>
              <a:rPr lang="ar-SA"/>
              <a:t>انقر لتحرير نمط عنوان الشكل الرئيسي</a:t>
            </a:r>
            <a:endParaRPr/>
          </a:p>
        </p:txBody>
      </p:sp>
      <p:sp>
        <p:nvSpPr>
          <p:cNvPr id="14" name="Google Shape;14;p2"/>
          <p:cNvSpPr txBox="1">
            <a:spLocks noGrp="1"/>
          </p:cNvSpPr>
          <p:nvPr>
            <p:ph type="subTitle" idx="1"/>
          </p:nvPr>
        </p:nvSpPr>
        <p:spPr>
          <a:xfrm flipH="1">
            <a:off x="7071567" y="4218900"/>
            <a:ext cx="2579200" cy="8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867">
                <a:solidFill>
                  <a:schemeClr val="accent3"/>
                </a:solidFill>
              </a:defRPr>
            </a:lvl1pPr>
            <a:lvl2pPr lvl="1" algn="ctr" rtl="0">
              <a:lnSpc>
                <a:spcPct val="100000"/>
              </a:lnSpc>
              <a:spcBef>
                <a:spcPts val="0"/>
              </a:spcBef>
              <a:spcAft>
                <a:spcPts val="0"/>
              </a:spcAft>
              <a:buClr>
                <a:schemeClr val="accent3"/>
              </a:buClr>
              <a:buSzPts val="1400"/>
              <a:buNone/>
              <a:defRPr sz="1867">
                <a:solidFill>
                  <a:schemeClr val="accent3"/>
                </a:solidFill>
              </a:defRPr>
            </a:lvl2pPr>
            <a:lvl3pPr lvl="2" algn="ctr" rtl="0">
              <a:lnSpc>
                <a:spcPct val="100000"/>
              </a:lnSpc>
              <a:spcBef>
                <a:spcPts val="0"/>
              </a:spcBef>
              <a:spcAft>
                <a:spcPts val="0"/>
              </a:spcAft>
              <a:buClr>
                <a:schemeClr val="accent3"/>
              </a:buClr>
              <a:buSzPts val="1400"/>
              <a:buNone/>
              <a:defRPr sz="1867">
                <a:solidFill>
                  <a:schemeClr val="accent3"/>
                </a:solidFill>
              </a:defRPr>
            </a:lvl3pPr>
            <a:lvl4pPr lvl="3" algn="ctr" rtl="0">
              <a:lnSpc>
                <a:spcPct val="100000"/>
              </a:lnSpc>
              <a:spcBef>
                <a:spcPts val="0"/>
              </a:spcBef>
              <a:spcAft>
                <a:spcPts val="0"/>
              </a:spcAft>
              <a:buClr>
                <a:schemeClr val="accent3"/>
              </a:buClr>
              <a:buSzPts val="1400"/>
              <a:buNone/>
              <a:defRPr sz="1867">
                <a:solidFill>
                  <a:schemeClr val="accent3"/>
                </a:solidFill>
              </a:defRPr>
            </a:lvl4pPr>
            <a:lvl5pPr lvl="4" algn="ctr" rtl="0">
              <a:lnSpc>
                <a:spcPct val="100000"/>
              </a:lnSpc>
              <a:spcBef>
                <a:spcPts val="0"/>
              </a:spcBef>
              <a:spcAft>
                <a:spcPts val="0"/>
              </a:spcAft>
              <a:buClr>
                <a:schemeClr val="accent3"/>
              </a:buClr>
              <a:buSzPts val="1400"/>
              <a:buNone/>
              <a:defRPr sz="1867">
                <a:solidFill>
                  <a:schemeClr val="accent3"/>
                </a:solidFill>
              </a:defRPr>
            </a:lvl5pPr>
            <a:lvl6pPr lvl="5" algn="ctr" rtl="0">
              <a:lnSpc>
                <a:spcPct val="100000"/>
              </a:lnSpc>
              <a:spcBef>
                <a:spcPts val="0"/>
              </a:spcBef>
              <a:spcAft>
                <a:spcPts val="0"/>
              </a:spcAft>
              <a:buClr>
                <a:schemeClr val="accent3"/>
              </a:buClr>
              <a:buSzPts val="1400"/>
              <a:buNone/>
              <a:defRPr sz="1867">
                <a:solidFill>
                  <a:schemeClr val="accent3"/>
                </a:solidFill>
              </a:defRPr>
            </a:lvl6pPr>
            <a:lvl7pPr lvl="6" algn="ctr" rtl="0">
              <a:lnSpc>
                <a:spcPct val="100000"/>
              </a:lnSpc>
              <a:spcBef>
                <a:spcPts val="0"/>
              </a:spcBef>
              <a:spcAft>
                <a:spcPts val="0"/>
              </a:spcAft>
              <a:buClr>
                <a:schemeClr val="accent3"/>
              </a:buClr>
              <a:buSzPts val="1400"/>
              <a:buNone/>
              <a:defRPr sz="1867">
                <a:solidFill>
                  <a:schemeClr val="accent3"/>
                </a:solidFill>
              </a:defRPr>
            </a:lvl7pPr>
            <a:lvl8pPr lvl="7" algn="ctr" rtl="0">
              <a:lnSpc>
                <a:spcPct val="100000"/>
              </a:lnSpc>
              <a:spcBef>
                <a:spcPts val="0"/>
              </a:spcBef>
              <a:spcAft>
                <a:spcPts val="0"/>
              </a:spcAft>
              <a:buClr>
                <a:schemeClr val="accent3"/>
              </a:buClr>
              <a:buSzPts val="1400"/>
              <a:buNone/>
              <a:defRPr sz="1867">
                <a:solidFill>
                  <a:schemeClr val="accent3"/>
                </a:solidFill>
              </a:defRPr>
            </a:lvl8pPr>
            <a:lvl9pPr lvl="8" algn="ctr" rtl="0">
              <a:lnSpc>
                <a:spcPct val="100000"/>
              </a:lnSpc>
              <a:spcBef>
                <a:spcPts val="0"/>
              </a:spcBef>
              <a:spcAft>
                <a:spcPts val="0"/>
              </a:spcAft>
              <a:buClr>
                <a:schemeClr val="accent3"/>
              </a:buClr>
              <a:buSzPts val="1400"/>
              <a:buNone/>
              <a:defRPr sz="1867">
                <a:solidFill>
                  <a:schemeClr val="accent3"/>
                </a:solidFill>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3158416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32"/>
        <p:cNvGrpSpPr/>
        <p:nvPr/>
      </p:nvGrpSpPr>
      <p:grpSpPr>
        <a:xfrm>
          <a:off x="0" y="0"/>
          <a:ext cx="0" cy="0"/>
          <a:chOff x="0" y="0"/>
          <a:chExt cx="0" cy="0"/>
        </a:xfrm>
      </p:grpSpPr>
      <p:sp>
        <p:nvSpPr>
          <p:cNvPr id="33" name="Google Shape;33;p4"/>
          <p:cNvSpPr txBox="1">
            <a:spLocks noGrp="1"/>
          </p:cNvSpPr>
          <p:nvPr>
            <p:ph type="subTitle" idx="1"/>
          </p:nvPr>
        </p:nvSpPr>
        <p:spPr>
          <a:xfrm>
            <a:off x="6137967" y="3410400"/>
            <a:ext cx="4177600" cy="23792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dk1"/>
              </a:buClr>
              <a:buSzPts val="1200"/>
              <a:buNone/>
              <a:defRPr>
                <a:solidFill>
                  <a:schemeClr val="dk1"/>
                </a:solidFill>
              </a:defRPr>
            </a:lvl1pPr>
            <a:lvl2pPr lvl="1" algn="r" rtl="0">
              <a:lnSpc>
                <a:spcPct val="115000"/>
              </a:lnSpc>
              <a:spcBef>
                <a:spcPts val="0"/>
              </a:spcBef>
              <a:spcAft>
                <a:spcPts val="0"/>
              </a:spcAft>
              <a:buClr>
                <a:schemeClr val="dk1"/>
              </a:buClr>
              <a:buSzPts val="1200"/>
              <a:buNone/>
              <a:defRPr>
                <a:solidFill>
                  <a:schemeClr val="dk1"/>
                </a:solidFill>
              </a:defRPr>
            </a:lvl2pPr>
            <a:lvl3pPr lvl="2" algn="r" rtl="0">
              <a:lnSpc>
                <a:spcPct val="115000"/>
              </a:lnSpc>
              <a:spcBef>
                <a:spcPts val="0"/>
              </a:spcBef>
              <a:spcAft>
                <a:spcPts val="0"/>
              </a:spcAft>
              <a:buClr>
                <a:schemeClr val="dk1"/>
              </a:buClr>
              <a:buSzPts val="1200"/>
              <a:buNone/>
              <a:defRPr>
                <a:solidFill>
                  <a:schemeClr val="dk1"/>
                </a:solidFill>
              </a:defRPr>
            </a:lvl3pPr>
            <a:lvl4pPr lvl="3" algn="r" rtl="0">
              <a:lnSpc>
                <a:spcPct val="115000"/>
              </a:lnSpc>
              <a:spcBef>
                <a:spcPts val="0"/>
              </a:spcBef>
              <a:spcAft>
                <a:spcPts val="0"/>
              </a:spcAft>
              <a:buClr>
                <a:schemeClr val="dk1"/>
              </a:buClr>
              <a:buSzPts val="1200"/>
              <a:buNone/>
              <a:defRPr>
                <a:solidFill>
                  <a:schemeClr val="dk1"/>
                </a:solidFill>
              </a:defRPr>
            </a:lvl4pPr>
            <a:lvl5pPr lvl="4" algn="r" rtl="0">
              <a:lnSpc>
                <a:spcPct val="115000"/>
              </a:lnSpc>
              <a:spcBef>
                <a:spcPts val="0"/>
              </a:spcBef>
              <a:spcAft>
                <a:spcPts val="0"/>
              </a:spcAft>
              <a:buClr>
                <a:schemeClr val="dk1"/>
              </a:buClr>
              <a:buSzPts val="1200"/>
              <a:buNone/>
              <a:defRPr>
                <a:solidFill>
                  <a:schemeClr val="dk1"/>
                </a:solidFill>
              </a:defRPr>
            </a:lvl5pPr>
            <a:lvl6pPr lvl="5" algn="r" rtl="0">
              <a:lnSpc>
                <a:spcPct val="115000"/>
              </a:lnSpc>
              <a:spcBef>
                <a:spcPts val="0"/>
              </a:spcBef>
              <a:spcAft>
                <a:spcPts val="0"/>
              </a:spcAft>
              <a:buClr>
                <a:schemeClr val="dk1"/>
              </a:buClr>
              <a:buSzPts val="1200"/>
              <a:buNone/>
              <a:defRPr>
                <a:solidFill>
                  <a:schemeClr val="dk1"/>
                </a:solidFill>
              </a:defRPr>
            </a:lvl6pPr>
            <a:lvl7pPr lvl="6" algn="r" rtl="0">
              <a:lnSpc>
                <a:spcPct val="115000"/>
              </a:lnSpc>
              <a:spcBef>
                <a:spcPts val="0"/>
              </a:spcBef>
              <a:spcAft>
                <a:spcPts val="0"/>
              </a:spcAft>
              <a:buClr>
                <a:schemeClr val="dk1"/>
              </a:buClr>
              <a:buSzPts val="1200"/>
              <a:buNone/>
              <a:defRPr>
                <a:solidFill>
                  <a:schemeClr val="dk1"/>
                </a:solidFill>
              </a:defRPr>
            </a:lvl7pPr>
            <a:lvl8pPr lvl="7" algn="r" rtl="0">
              <a:lnSpc>
                <a:spcPct val="115000"/>
              </a:lnSpc>
              <a:spcBef>
                <a:spcPts val="0"/>
              </a:spcBef>
              <a:spcAft>
                <a:spcPts val="0"/>
              </a:spcAft>
              <a:buClr>
                <a:schemeClr val="dk1"/>
              </a:buClr>
              <a:buSzPts val="1200"/>
              <a:buNone/>
              <a:defRPr>
                <a:solidFill>
                  <a:schemeClr val="dk1"/>
                </a:solidFill>
              </a:defRPr>
            </a:lvl8pPr>
            <a:lvl9pPr lvl="8" algn="r" rtl="0">
              <a:lnSpc>
                <a:spcPct val="115000"/>
              </a:lnSpc>
              <a:spcBef>
                <a:spcPts val="0"/>
              </a:spcBef>
              <a:spcAft>
                <a:spcPts val="0"/>
              </a:spcAft>
              <a:buClr>
                <a:schemeClr val="dk1"/>
              </a:buClr>
              <a:buSzPts val="1200"/>
              <a:buNone/>
              <a:defRPr>
                <a:solidFill>
                  <a:schemeClr val="dk1"/>
                </a:solidFill>
              </a:defRPr>
            </a:lvl9pPr>
          </a:lstStyle>
          <a:p>
            <a:r>
              <a:rPr lang="ar-SA"/>
              <a:t>انقر لتحرير نمط العنوان الفرعي للشكل الرئيسي</a:t>
            </a:r>
            <a:endParaRPr/>
          </a:p>
        </p:txBody>
      </p:sp>
      <p:sp>
        <p:nvSpPr>
          <p:cNvPr id="34" name="Google Shape;34;p4"/>
          <p:cNvSpPr txBox="1">
            <a:spLocks noGrp="1"/>
          </p:cNvSpPr>
          <p:nvPr>
            <p:ph type="ctrTitle"/>
          </p:nvPr>
        </p:nvSpPr>
        <p:spPr>
          <a:xfrm>
            <a:off x="6887332" y="2661516"/>
            <a:ext cx="3428400" cy="113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000"/>
              <a:buNone/>
              <a:defRPr sz="4000">
                <a:solidFill>
                  <a:schemeClr val="accent3"/>
                </a:solidFill>
              </a:defRPr>
            </a:lvl1pPr>
            <a:lvl2pPr lvl="1" algn="r" rtl="0">
              <a:spcBef>
                <a:spcPts val="0"/>
              </a:spcBef>
              <a:spcAft>
                <a:spcPts val="0"/>
              </a:spcAft>
              <a:buClr>
                <a:schemeClr val="accent3"/>
              </a:buClr>
              <a:buSzPts val="3000"/>
              <a:buNone/>
              <a:defRPr sz="4000">
                <a:solidFill>
                  <a:schemeClr val="accent3"/>
                </a:solidFill>
              </a:defRPr>
            </a:lvl2pPr>
            <a:lvl3pPr lvl="2" algn="r" rtl="0">
              <a:spcBef>
                <a:spcPts val="0"/>
              </a:spcBef>
              <a:spcAft>
                <a:spcPts val="0"/>
              </a:spcAft>
              <a:buClr>
                <a:schemeClr val="accent3"/>
              </a:buClr>
              <a:buSzPts val="3000"/>
              <a:buNone/>
              <a:defRPr sz="4000">
                <a:solidFill>
                  <a:schemeClr val="accent3"/>
                </a:solidFill>
              </a:defRPr>
            </a:lvl3pPr>
            <a:lvl4pPr lvl="3" algn="r" rtl="0">
              <a:spcBef>
                <a:spcPts val="0"/>
              </a:spcBef>
              <a:spcAft>
                <a:spcPts val="0"/>
              </a:spcAft>
              <a:buClr>
                <a:schemeClr val="accent3"/>
              </a:buClr>
              <a:buSzPts val="3000"/>
              <a:buNone/>
              <a:defRPr sz="4000">
                <a:solidFill>
                  <a:schemeClr val="accent3"/>
                </a:solidFill>
              </a:defRPr>
            </a:lvl4pPr>
            <a:lvl5pPr lvl="4" algn="r" rtl="0">
              <a:spcBef>
                <a:spcPts val="0"/>
              </a:spcBef>
              <a:spcAft>
                <a:spcPts val="0"/>
              </a:spcAft>
              <a:buClr>
                <a:schemeClr val="accent3"/>
              </a:buClr>
              <a:buSzPts val="3000"/>
              <a:buNone/>
              <a:defRPr sz="4000">
                <a:solidFill>
                  <a:schemeClr val="accent3"/>
                </a:solidFill>
              </a:defRPr>
            </a:lvl5pPr>
            <a:lvl6pPr lvl="5" algn="r" rtl="0">
              <a:spcBef>
                <a:spcPts val="0"/>
              </a:spcBef>
              <a:spcAft>
                <a:spcPts val="0"/>
              </a:spcAft>
              <a:buClr>
                <a:schemeClr val="accent3"/>
              </a:buClr>
              <a:buSzPts val="3000"/>
              <a:buNone/>
              <a:defRPr sz="4000">
                <a:solidFill>
                  <a:schemeClr val="accent3"/>
                </a:solidFill>
              </a:defRPr>
            </a:lvl6pPr>
            <a:lvl7pPr lvl="6" algn="r" rtl="0">
              <a:spcBef>
                <a:spcPts val="0"/>
              </a:spcBef>
              <a:spcAft>
                <a:spcPts val="0"/>
              </a:spcAft>
              <a:buClr>
                <a:schemeClr val="accent3"/>
              </a:buClr>
              <a:buSzPts val="3000"/>
              <a:buNone/>
              <a:defRPr sz="4000">
                <a:solidFill>
                  <a:schemeClr val="accent3"/>
                </a:solidFill>
              </a:defRPr>
            </a:lvl7pPr>
            <a:lvl8pPr lvl="7" algn="r" rtl="0">
              <a:spcBef>
                <a:spcPts val="0"/>
              </a:spcBef>
              <a:spcAft>
                <a:spcPts val="0"/>
              </a:spcAft>
              <a:buClr>
                <a:schemeClr val="accent3"/>
              </a:buClr>
              <a:buSzPts val="3000"/>
              <a:buNone/>
              <a:defRPr sz="4000">
                <a:solidFill>
                  <a:schemeClr val="accent3"/>
                </a:solidFill>
              </a:defRPr>
            </a:lvl8pPr>
            <a:lvl9pPr lvl="8" algn="r" rtl="0">
              <a:spcBef>
                <a:spcPts val="0"/>
              </a:spcBef>
              <a:spcAft>
                <a:spcPts val="0"/>
              </a:spcAft>
              <a:buClr>
                <a:schemeClr val="accent3"/>
              </a:buClr>
              <a:buSzPts val="3000"/>
              <a:buNone/>
              <a:defRPr sz="4000">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357148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
        <p:cNvGrpSpPr/>
        <p:nvPr/>
      </p:nvGrpSpPr>
      <p:grpSpPr>
        <a:xfrm>
          <a:off x="0" y="0"/>
          <a:ext cx="0" cy="0"/>
          <a:chOff x="0" y="0"/>
          <a:chExt cx="0" cy="0"/>
        </a:xfrm>
      </p:grpSpPr>
      <p:sp>
        <p:nvSpPr>
          <p:cNvPr id="16" name="Google Shape;16;p3"/>
          <p:cNvSpPr txBox="1">
            <a:spLocks noGrp="1"/>
          </p:cNvSpPr>
          <p:nvPr>
            <p:ph type="title" hasCustomPrompt="1"/>
          </p:nvPr>
        </p:nvSpPr>
        <p:spPr>
          <a:xfrm>
            <a:off x="335436" y="3074424"/>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17" name="Google Shape;17;p3"/>
          <p:cNvSpPr txBox="1">
            <a:spLocks noGrp="1"/>
          </p:cNvSpPr>
          <p:nvPr>
            <p:ph type="ctrTitle" idx="2"/>
          </p:nvPr>
        </p:nvSpPr>
        <p:spPr>
          <a:xfrm>
            <a:off x="3771000" y="358861"/>
            <a:ext cx="4650000" cy="113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3000"/>
              <a:buNone/>
              <a:defRPr sz="4000">
                <a:solidFill>
                  <a:schemeClr val="accent3"/>
                </a:solidFill>
              </a:defRPr>
            </a:lvl2pPr>
            <a:lvl3pPr lvl="2" algn="ctr" rtl="0">
              <a:spcBef>
                <a:spcPts val="0"/>
              </a:spcBef>
              <a:spcAft>
                <a:spcPts val="0"/>
              </a:spcAft>
              <a:buClr>
                <a:schemeClr val="accent3"/>
              </a:buClr>
              <a:buSzPts val="3000"/>
              <a:buNone/>
              <a:defRPr sz="4000">
                <a:solidFill>
                  <a:schemeClr val="accent3"/>
                </a:solidFill>
              </a:defRPr>
            </a:lvl3pPr>
            <a:lvl4pPr lvl="3" algn="ctr" rtl="0">
              <a:spcBef>
                <a:spcPts val="0"/>
              </a:spcBef>
              <a:spcAft>
                <a:spcPts val="0"/>
              </a:spcAft>
              <a:buClr>
                <a:schemeClr val="accent3"/>
              </a:buClr>
              <a:buSzPts val="3000"/>
              <a:buNone/>
              <a:defRPr sz="4000">
                <a:solidFill>
                  <a:schemeClr val="accent3"/>
                </a:solidFill>
              </a:defRPr>
            </a:lvl4pPr>
            <a:lvl5pPr lvl="4" algn="ctr" rtl="0">
              <a:spcBef>
                <a:spcPts val="0"/>
              </a:spcBef>
              <a:spcAft>
                <a:spcPts val="0"/>
              </a:spcAft>
              <a:buClr>
                <a:schemeClr val="accent3"/>
              </a:buClr>
              <a:buSzPts val="3000"/>
              <a:buNone/>
              <a:defRPr sz="4000">
                <a:solidFill>
                  <a:schemeClr val="accent3"/>
                </a:solidFill>
              </a:defRPr>
            </a:lvl5pPr>
            <a:lvl6pPr lvl="5" algn="ctr" rtl="0">
              <a:spcBef>
                <a:spcPts val="0"/>
              </a:spcBef>
              <a:spcAft>
                <a:spcPts val="0"/>
              </a:spcAft>
              <a:buClr>
                <a:schemeClr val="accent3"/>
              </a:buClr>
              <a:buSzPts val="3000"/>
              <a:buNone/>
              <a:defRPr sz="4000">
                <a:solidFill>
                  <a:schemeClr val="accent3"/>
                </a:solidFill>
              </a:defRPr>
            </a:lvl6pPr>
            <a:lvl7pPr lvl="6" algn="ctr" rtl="0">
              <a:spcBef>
                <a:spcPts val="0"/>
              </a:spcBef>
              <a:spcAft>
                <a:spcPts val="0"/>
              </a:spcAft>
              <a:buClr>
                <a:schemeClr val="accent3"/>
              </a:buClr>
              <a:buSzPts val="3000"/>
              <a:buNone/>
              <a:defRPr sz="4000">
                <a:solidFill>
                  <a:schemeClr val="accent3"/>
                </a:solidFill>
              </a:defRPr>
            </a:lvl7pPr>
            <a:lvl8pPr lvl="7" algn="ctr" rtl="0">
              <a:spcBef>
                <a:spcPts val="0"/>
              </a:spcBef>
              <a:spcAft>
                <a:spcPts val="0"/>
              </a:spcAft>
              <a:buClr>
                <a:schemeClr val="accent3"/>
              </a:buClr>
              <a:buSzPts val="3000"/>
              <a:buNone/>
              <a:defRPr sz="4000">
                <a:solidFill>
                  <a:schemeClr val="accent3"/>
                </a:solidFill>
              </a:defRPr>
            </a:lvl8pPr>
            <a:lvl9pPr lvl="8" algn="ctr" rtl="0">
              <a:spcBef>
                <a:spcPts val="0"/>
              </a:spcBef>
              <a:spcAft>
                <a:spcPts val="0"/>
              </a:spcAft>
              <a:buClr>
                <a:schemeClr val="accent3"/>
              </a:buClr>
              <a:buSzPts val="3000"/>
              <a:buNone/>
              <a:defRPr sz="4000">
                <a:solidFill>
                  <a:schemeClr val="accent3"/>
                </a:solidFill>
              </a:defRPr>
            </a:lvl9pPr>
          </a:lstStyle>
          <a:p>
            <a:r>
              <a:rPr lang="ar-SA"/>
              <a:t>انقر لتحرير نمط عنوان الشكل الرئيسي</a:t>
            </a:r>
            <a:endParaRPr/>
          </a:p>
        </p:txBody>
      </p:sp>
      <p:sp>
        <p:nvSpPr>
          <p:cNvPr id="18" name="Google Shape;18;p3"/>
          <p:cNvSpPr txBox="1">
            <a:spLocks noGrp="1"/>
          </p:cNvSpPr>
          <p:nvPr>
            <p:ph type="ctrTitle" idx="3"/>
          </p:nvPr>
        </p:nvSpPr>
        <p:spPr>
          <a:xfrm>
            <a:off x="1879257" y="2771900"/>
            <a:ext cx="1638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19" name="Google Shape;19;p3"/>
          <p:cNvSpPr txBox="1">
            <a:spLocks noGrp="1"/>
          </p:cNvSpPr>
          <p:nvPr>
            <p:ph type="subTitle" idx="1"/>
          </p:nvPr>
        </p:nvSpPr>
        <p:spPr>
          <a:xfrm>
            <a:off x="1879264" y="3285557"/>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
        <p:nvSpPr>
          <p:cNvPr id="20" name="Google Shape;20;p3"/>
          <p:cNvSpPr txBox="1">
            <a:spLocks noGrp="1"/>
          </p:cNvSpPr>
          <p:nvPr>
            <p:ph type="title" idx="4" hasCustomPrompt="1"/>
          </p:nvPr>
        </p:nvSpPr>
        <p:spPr>
          <a:xfrm>
            <a:off x="3733525" y="3074424"/>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21" name="Google Shape;21;p3"/>
          <p:cNvSpPr txBox="1">
            <a:spLocks noGrp="1"/>
          </p:cNvSpPr>
          <p:nvPr>
            <p:ph type="ctrTitle" idx="5"/>
          </p:nvPr>
        </p:nvSpPr>
        <p:spPr>
          <a:xfrm>
            <a:off x="5277353" y="2771895"/>
            <a:ext cx="3190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22" name="Google Shape;22;p3"/>
          <p:cNvSpPr txBox="1">
            <a:spLocks noGrp="1"/>
          </p:cNvSpPr>
          <p:nvPr>
            <p:ph type="subTitle" idx="6"/>
          </p:nvPr>
        </p:nvSpPr>
        <p:spPr>
          <a:xfrm>
            <a:off x="5277353" y="3285557"/>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
        <p:nvSpPr>
          <p:cNvPr id="23" name="Google Shape;23;p3"/>
          <p:cNvSpPr txBox="1">
            <a:spLocks noGrp="1"/>
          </p:cNvSpPr>
          <p:nvPr>
            <p:ph type="title" idx="7" hasCustomPrompt="1"/>
          </p:nvPr>
        </p:nvSpPr>
        <p:spPr>
          <a:xfrm>
            <a:off x="7122336" y="3074424"/>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24" name="Google Shape;24;p3"/>
          <p:cNvSpPr txBox="1">
            <a:spLocks noGrp="1"/>
          </p:cNvSpPr>
          <p:nvPr>
            <p:ph type="ctrTitle" idx="8"/>
          </p:nvPr>
        </p:nvSpPr>
        <p:spPr>
          <a:xfrm>
            <a:off x="8666164" y="2771895"/>
            <a:ext cx="3190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25" name="Google Shape;25;p3"/>
          <p:cNvSpPr txBox="1">
            <a:spLocks noGrp="1"/>
          </p:cNvSpPr>
          <p:nvPr>
            <p:ph type="subTitle" idx="9"/>
          </p:nvPr>
        </p:nvSpPr>
        <p:spPr>
          <a:xfrm>
            <a:off x="8666164" y="3285557"/>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
        <p:nvSpPr>
          <p:cNvPr id="26" name="Google Shape;26;p3"/>
          <p:cNvSpPr txBox="1">
            <a:spLocks noGrp="1"/>
          </p:cNvSpPr>
          <p:nvPr>
            <p:ph type="title" idx="13" hasCustomPrompt="1"/>
          </p:nvPr>
        </p:nvSpPr>
        <p:spPr>
          <a:xfrm>
            <a:off x="2024771" y="4100891"/>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27" name="Google Shape;27;p3"/>
          <p:cNvSpPr txBox="1">
            <a:spLocks noGrp="1"/>
          </p:cNvSpPr>
          <p:nvPr>
            <p:ph type="ctrTitle" idx="14"/>
          </p:nvPr>
        </p:nvSpPr>
        <p:spPr>
          <a:xfrm>
            <a:off x="3568597" y="3798361"/>
            <a:ext cx="3190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28" name="Google Shape;28;p3"/>
          <p:cNvSpPr txBox="1">
            <a:spLocks noGrp="1"/>
          </p:cNvSpPr>
          <p:nvPr>
            <p:ph type="subTitle" idx="15"/>
          </p:nvPr>
        </p:nvSpPr>
        <p:spPr>
          <a:xfrm>
            <a:off x="3568597" y="4312024"/>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
        <p:nvSpPr>
          <p:cNvPr id="29" name="Google Shape;29;p3"/>
          <p:cNvSpPr txBox="1">
            <a:spLocks noGrp="1"/>
          </p:cNvSpPr>
          <p:nvPr>
            <p:ph type="title" idx="16" hasCustomPrompt="1"/>
          </p:nvPr>
        </p:nvSpPr>
        <p:spPr>
          <a:xfrm>
            <a:off x="5433003" y="4100891"/>
            <a:ext cx="1478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3"/>
              </a:buClr>
              <a:buSzPts val="5000"/>
              <a:buNone/>
              <a:defRPr sz="6667">
                <a:solidFill>
                  <a:schemeClr val="accent3"/>
                </a:solidFill>
              </a:defRPr>
            </a:lvl1pPr>
            <a:lvl2pPr lvl="1"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2pPr>
            <a:lvl3pPr lvl="2"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3pPr>
            <a:lvl4pPr lvl="3"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4pPr>
            <a:lvl5pPr lvl="4"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5pPr>
            <a:lvl6pPr lvl="5"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6pPr>
            <a:lvl7pPr lvl="6"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7pPr>
            <a:lvl8pPr lvl="7"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8pPr>
            <a:lvl9pPr lvl="8" algn="r" rtl="0">
              <a:spcBef>
                <a:spcPts val="0"/>
              </a:spcBef>
              <a:spcAft>
                <a:spcPts val="0"/>
              </a:spcAft>
              <a:buClr>
                <a:schemeClr val="accent3"/>
              </a:buClr>
              <a:buSzPts val="5000"/>
              <a:buFont typeface="Fira Sans Extra Condensed"/>
              <a:buNone/>
              <a:defRPr sz="6667">
                <a:solidFill>
                  <a:schemeClr val="accent3"/>
                </a:solidFill>
                <a:latin typeface="Fira Sans Extra Condensed"/>
                <a:ea typeface="Fira Sans Extra Condensed"/>
                <a:cs typeface="Fira Sans Extra Condensed"/>
                <a:sym typeface="Fira Sans Extra Condensed"/>
              </a:defRPr>
            </a:lvl9pPr>
          </a:lstStyle>
          <a:p>
            <a:r>
              <a:t>xx%</a:t>
            </a:r>
          </a:p>
        </p:txBody>
      </p:sp>
      <p:sp>
        <p:nvSpPr>
          <p:cNvPr id="30" name="Google Shape;30;p3"/>
          <p:cNvSpPr txBox="1">
            <a:spLocks noGrp="1"/>
          </p:cNvSpPr>
          <p:nvPr>
            <p:ph type="ctrTitle" idx="17"/>
          </p:nvPr>
        </p:nvSpPr>
        <p:spPr>
          <a:xfrm>
            <a:off x="6976829" y="3798361"/>
            <a:ext cx="3190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2400"/>
              <a:buNone/>
              <a:defRPr sz="3200">
                <a:solidFill>
                  <a:schemeClr val="accent3"/>
                </a:solidFill>
              </a:defRPr>
            </a:lvl2pPr>
            <a:lvl3pPr lvl="2" rtl="0">
              <a:spcBef>
                <a:spcPts val="0"/>
              </a:spcBef>
              <a:spcAft>
                <a:spcPts val="0"/>
              </a:spcAft>
              <a:buClr>
                <a:schemeClr val="accent3"/>
              </a:buClr>
              <a:buSzPts val="2400"/>
              <a:buNone/>
              <a:defRPr sz="3200">
                <a:solidFill>
                  <a:schemeClr val="accent3"/>
                </a:solidFill>
              </a:defRPr>
            </a:lvl3pPr>
            <a:lvl4pPr lvl="3" rtl="0">
              <a:spcBef>
                <a:spcPts val="0"/>
              </a:spcBef>
              <a:spcAft>
                <a:spcPts val="0"/>
              </a:spcAft>
              <a:buClr>
                <a:schemeClr val="accent3"/>
              </a:buClr>
              <a:buSzPts val="2400"/>
              <a:buNone/>
              <a:defRPr sz="3200">
                <a:solidFill>
                  <a:schemeClr val="accent3"/>
                </a:solidFill>
              </a:defRPr>
            </a:lvl4pPr>
            <a:lvl5pPr lvl="4" rtl="0">
              <a:spcBef>
                <a:spcPts val="0"/>
              </a:spcBef>
              <a:spcAft>
                <a:spcPts val="0"/>
              </a:spcAft>
              <a:buClr>
                <a:schemeClr val="accent3"/>
              </a:buClr>
              <a:buSzPts val="2400"/>
              <a:buNone/>
              <a:defRPr sz="3200">
                <a:solidFill>
                  <a:schemeClr val="accent3"/>
                </a:solidFill>
              </a:defRPr>
            </a:lvl5pPr>
            <a:lvl6pPr lvl="5" rtl="0">
              <a:spcBef>
                <a:spcPts val="0"/>
              </a:spcBef>
              <a:spcAft>
                <a:spcPts val="0"/>
              </a:spcAft>
              <a:buClr>
                <a:schemeClr val="accent3"/>
              </a:buClr>
              <a:buSzPts val="2400"/>
              <a:buNone/>
              <a:defRPr sz="3200">
                <a:solidFill>
                  <a:schemeClr val="accent3"/>
                </a:solidFill>
              </a:defRPr>
            </a:lvl6pPr>
            <a:lvl7pPr lvl="6" rtl="0">
              <a:spcBef>
                <a:spcPts val="0"/>
              </a:spcBef>
              <a:spcAft>
                <a:spcPts val="0"/>
              </a:spcAft>
              <a:buClr>
                <a:schemeClr val="accent3"/>
              </a:buClr>
              <a:buSzPts val="2400"/>
              <a:buNone/>
              <a:defRPr sz="3200">
                <a:solidFill>
                  <a:schemeClr val="accent3"/>
                </a:solidFill>
              </a:defRPr>
            </a:lvl7pPr>
            <a:lvl8pPr lvl="7" rtl="0">
              <a:spcBef>
                <a:spcPts val="0"/>
              </a:spcBef>
              <a:spcAft>
                <a:spcPts val="0"/>
              </a:spcAft>
              <a:buClr>
                <a:schemeClr val="accent3"/>
              </a:buClr>
              <a:buSzPts val="2400"/>
              <a:buNone/>
              <a:defRPr sz="3200">
                <a:solidFill>
                  <a:schemeClr val="accent3"/>
                </a:solidFill>
              </a:defRPr>
            </a:lvl8pPr>
            <a:lvl9pPr lvl="8" rtl="0">
              <a:spcBef>
                <a:spcPts val="0"/>
              </a:spcBef>
              <a:spcAft>
                <a:spcPts val="0"/>
              </a:spcAft>
              <a:buClr>
                <a:schemeClr val="accent3"/>
              </a:buClr>
              <a:buSzPts val="2400"/>
              <a:buNone/>
              <a:defRPr sz="3200">
                <a:solidFill>
                  <a:schemeClr val="accent3"/>
                </a:solidFill>
              </a:defRPr>
            </a:lvl9pPr>
          </a:lstStyle>
          <a:p>
            <a:r>
              <a:rPr lang="ar-SA"/>
              <a:t>انقر لتحرير نمط عنوان الشكل الرئيسي</a:t>
            </a:r>
            <a:endParaRPr/>
          </a:p>
        </p:txBody>
      </p:sp>
      <p:sp>
        <p:nvSpPr>
          <p:cNvPr id="31" name="Google Shape;31;p3"/>
          <p:cNvSpPr txBox="1">
            <a:spLocks noGrp="1"/>
          </p:cNvSpPr>
          <p:nvPr>
            <p:ph type="subTitle" idx="18"/>
          </p:nvPr>
        </p:nvSpPr>
        <p:spPr>
          <a:xfrm>
            <a:off x="6976829" y="4312024"/>
            <a:ext cx="2542000" cy="8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000"/>
              <a:buNone/>
              <a:defRPr sz="1333">
                <a:solidFill>
                  <a:schemeClr val="accent3"/>
                </a:solidFill>
              </a:defRPr>
            </a:lvl1pPr>
            <a:lvl2pPr lvl="1" rtl="0">
              <a:lnSpc>
                <a:spcPct val="100000"/>
              </a:lnSpc>
              <a:spcBef>
                <a:spcPts val="0"/>
              </a:spcBef>
              <a:spcAft>
                <a:spcPts val="0"/>
              </a:spcAft>
              <a:buClr>
                <a:schemeClr val="accent3"/>
              </a:buClr>
              <a:buSzPts val="1000"/>
              <a:buNone/>
              <a:defRPr sz="1333">
                <a:solidFill>
                  <a:schemeClr val="accent3"/>
                </a:solidFill>
              </a:defRPr>
            </a:lvl2pPr>
            <a:lvl3pPr lvl="2" rtl="0">
              <a:lnSpc>
                <a:spcPct val="100000"/>
              </a:lnSpc>
              <a:spcBef>
                <a:spcPts val="0"/>
              </a:spcBef>
              <a:spcAft>
                <a:spcPts val="0"/>
              </a:spcAft>
              <a:buClr>
                <a:schemeClr val="accent3"/>
              </a:buClr>
              <a:buSzPts val="1000"/>
              <a:buNone/>
              <a:defRPr sz="1333">
                <a:solidFill>
                  <a:schemeClr val="accent3"/>
                </a:solidFill>
              </a:defRPr>
            </a:lvl3pPr>
            <a:lvl4pPr lvl="3" rtl="0">
              <a:lnSpc>
                <a:spcPct val="100000"/>
              </a:lnSpc>
              <a:spcBef>
                <a:spcPts val="0"/>
              </a:spcBef>
              <a:spcAft>
                <a:spcPts val="0"/>
              </a:spcAft>
              <a:buClr>
                <a:schemeClr val="accent3"/>
              </a:buClr>
              <a:buSzPts val="1000"/>
              <a:buNone/>
              <a:defRPr sz="1333">
                <a:solidFill>
                  <a:schemeClr val="accent3"/>
                </a:solidFill>
              </a:defRPr>
            </a:lvl4pPr>
            <a:lvl5pPr lvl="4" rtl="0">
              <a:lnSpc>
                <a:spcPct val="100000"/>
              </a:lnSpc>
              <a:spcBef>
                <a:spcPts val="0"/>
              </a:spcBef>
              <a:spcAft>
                <a:spcPts val="0"/>
              </a:spcAft>
              <a:buClr>
                <a:schemeClr val="accent3"/>
              </a:buClr>
              <a:buSzPts val="1000"/>
              <a:buNone/>
              <a:defRPr sz="1333">
                <a:solidFill>
                  <a:schemeClr val="accent3"/>
                </a:solidFill>
              </a:defRPr>
            </a:lvl5pPr>
            <a:lvl6pPr lvl="5" rtl="0">
              <a:lnSpc>
                <a:spcPct val="100000"/>
              </a:lnSpc>
              <a:spcBef>
                <a:spcPts val="0"/>
              </a:spcBef>
              <a:spcAft>
                <a:spcPts val="0"/>
              </a:spcAft>
              <a:buClr>
                <a:schemeClr val="accent3"/>
              </a:buClr>
              <a:buSzPts val="1000"/>
              <a:buNone/>
              <a:defRPr sz="1333">
                <a:solidFill>
                  <a:schemeClr val="accent3"/>
                </a:solidFill>
              </a:defRPr>
            </a:lvl6pPr>
            <a:lvl7pPr lvl="6" rtl="0">
              <a:lnSpc>
                <a:spcPct val="100000"/>
              </a:lnSpc>
              <a:spcBef>
                <a:spcPts val="0"/>
              </a:spcBef>
              <a:spcAft>
                <a:spcPts val="0"/>
              </a:spcAft>
              <a:buClr>
                <a:schemeClr val="accent3"/>
              </a:buClr>
              <a:buSzPts val="1000"/>
              <a:buNone/>
              <a:defRPr sz="1333">
                <a:solidFill>
                  <a:schemeClr val="accent3"/>
                </a:solidFill>
              </a:defRPr>
            </a:lvl7pPr>
            <a:lvl8pPr lvl="7" rtl="0">
              <a:lnSpc>
                <a:spcPct val="100000"/>
              </a:lnSpc>
              <a:spcBef>
                <a:spcPts val="0"/>
              </a:spcBef>
              <a:spcAft>
                <a:spcPts val="0"/>
              </a:spcAft>
              <a:buClr>
                <a:schemeClr val="accent3"/>
              </a:buClr>
              <a:buSzPts val="1000"/>
              <a:buNone/>
              <a:defRPr sz="1333">
                <a:solidFill>
                  <a:schemeClr val="accent3"/>
                </a:solidFill>
              </a:defRPr>
            </a:lvl8pPr>
            <a:lvl9pPr lvl="8" rtl="0">
              <a:lnSpc>
                <a:spcPct val="100000"/>
              </a:lnSpc>
              <a:spcBef>
                <a:spcPts val="0"/>
              </a:spcBef>
              <a:spcAft>
                <a:spcPts val="0"/>
              </a:spcAft>
              <a:buClr>
                <a:schemeClr val="accent3"/>
              </a:buClr>
              <a:buSzPts val="1000"/>
              <a:buNone/>
              <a:defRPr sz="1333">
                <a:solidFill>
                  <a:schemeClr val="accent3"/>
                </a:solidFill>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129273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32"/>
        <p:cNvGrpSpPr/>
        <p:nvPr/>
      </p:nvGrpSpPr>
      <p:grpSpPr>
        <a:xfrm>
          <a:off x="0" y="0"/>
          <a:ext cx="0" cy="0"/>
          <a:chOff x="0" y="0"/>
          <a:chExt cx="0" cy="0"/>
        </a:xfrm>
      </p:grpSpPr>
      <p:sp>
        <p:nvSpPr>
          <p:cNvPr id="33" name="Google Shape;33;p4"/>
          <p:cNvSpPr txBox="1">
            <a:spLocks noGrp="1"/>
          </p:cNvSpPr>
          <p:nvPr>
            <p:ph type="subTitle" idx="1"/>
          </p:nvPr>
        </p:nvSpPr>
        <p:spPr>
          <a:xfrm>
            <a:off x="6137967" y="3410400"/>
            <a:ext cx="4177600" cy="23792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dk1"/>
              </a:buClr>
              <a:buSzPts val="1200"/>
              <a:buNone/>
              <a:defRPr>
                <a:solidFill>
                  <a:schemeClr val="dk1"/>
                </a:solidFill>
              </a:defRPr>
            </a:lvl1pPr>
            <a:lvl2pPr lvl="1" algn="r" rtl="0">
              <a:lnSpc>
                <a:spcPct val="115000"/>
              </a:lnSpc>
              <a:spcBef>
                <a:spcPts val="0"/>
              </a:spcBef>
              <a:spcAft>
                <a:spcPts val="0"/>
              </a:spcAft>
              <a:buClr>
                <a:schemeClr val="dk1"/>
              </a:buClr>
              <a:buSzPts val="1200"/>
              <a:buNone/>
              <a:defRPr>
                <a:solidFill>
                  <a:schemeClr val="dk1"/>
                </a:solidFill>
              </a:defRPr>
            </a:lvl2pPr>
            <a:lvl3pPr lvl="2" algn="r" rtl="0">
              <a:lnSpc>
                <a:spcPct val="115000"/>
              </a:lnSpc>
              <a:spcBef>
                <a:spcPts val="0"/>
              </a:spcBef>
              <a:spcAft>
                <a:spcPts val="0"/>
              </a:spcAft>
              <a:buClr>
                <a:schemeClr val="dk1"/>
              </a:buClr>
              <a:buSzPts val="1200"/>
              <a:buNone/>
              <a:defRPr>
                <a:solidFill>
                  <a:schemeClr val="dk1"/>
                </a:solidFill>
              </a:defRPr>
            </a:lvl3pPr>
            <a:lvl4pPr lvl="3" algn="r" rtl="0">
              <a:lnSpc>
                <a:spcPct val="115000"/>
              </a:lnSpc>
              <a:spcBef>
                <a:spcPts val="0"/>
              </a:spcBef>
              <a:spcAft>
                <a:spcPts val="0"/>
              </a:spcAft>
              <a:buClr>
                <a:schemeClr val="dk1"/>
              </a:buClr>
              <a:buSzPts val="1200"/>
              <a:buNone/>
              <a:defRPr>
                <a:solidFill>
                  <a:schemeClr val="dk1"/>
                </a:solidFill>
              </a:defRPr>
            </a:lvl4pPr>
            <a:lvl5pPr lvl="4" algn="r" rtl="0">
              <a:lnSpc>
                <a:spcPct val="115000"/>
              </a:lnSpc>
              <a:spcBef>
                <a:spcPts val="0"/>
              </a:spcBef>
              <a:spcAft>
                <a:spcPts val="0"/>
              </a:spcAft>
              <a:buClr>
                <a:schemeClr val="dk1"/>
              </a:buClr>
              <a:buSzPts val="1200"/>
              <a:buNone/>
              <a:defRPr>
                <a:solidFill>
                  <a:schemeClr val="dk1"/>
                </a:solidFill>
              </a:defRPr>
            </a:lvl5pPr>
            <a:lvl6pPr lvl="5" algn="r" rtl="0">
              <a:lnSpc>
                <a:spcPct val="115000"/>
              </a:lnSpc>
              <a:spcBef>
                <a:spcPts val="0"/>
              </a:spcBef>
              <a:spcAft>
                <a:spcPts val="0"/>
              </a:spcAft>
              <a:buClr>
                <a:schemeClr val="dk1"/>
              </a:buClr>
              <a:buSzPts val="1200"/>
              <a:buNone/>
              <a:defRPr>
                <a:solidFill>
                  <a:schemeClr val="dk1"/>
                </a:solidFill>
              </a:defRPr>
            </a:lvl6pPr>
            <a:lvl7pPr lvl="6" algn="r" rtl="0">
              <a:lnSpc>
                <a:spcPct val="115000"/>
              </a:lnSpc>
              <a:spcBef>
                <a:spcPts val="0"/>
              </a:spcBef>
              <a:spcAft>
                <a:spcPts val="0"/>
              </a:spcAft>
              <a:buClr>
                <a:schemeClr val="dk1"/>
              </a:buClr>
              <a:buSzPts val="1200"/>
              <a:buNone/>
              <a:defRPr>
                <a:solidFill>
                  <a:schemeClr val="dk1"/>
                </a:solidFill>
              </a:defRPr>
            </a:lvl7pPr>
            <a:lvl8pPr lvl="7" algn="r" rtl="0">
              <a:lnSpc>
                <a:spcPct val="115000"/>
              </a:lnSpc>
              <a:spcBef>
                <a:spcPts val="0"/>
              </a:spcBef>
              <a:spcAft>
                <a:spcPts val="0"/>
              </a:spcAft>
              <a:buClr>
                <a:schemeClr val="dk1"/>
              </a:buClr>
              <a:buSzPts val="1200"/>
              <a:buNone/>
              <a:defRPr>
                <a:solidFill>
                  <a:schemeClr val="dk1"/>
                </a:solidFill>
              </a:defRPr>
            </a:lvl8pPr>
            <a:lvl9pPr lvl="8" algn="r" rtl="0">
              <a:lnSpc>
                <a:spcPct val="115000"/>
              </a:lnSpc>
              <a:spcBef>
                <a:spcPts val="0"/>
              </a:spcBef>
              <a:spcAft>
                <a:spcPts val="0"/>
              </a:spcAft>
              <a:buClr>
                <a:schemeClr val="dk1"/>
              </a:buClr>
              <a:buSzPts val="1200"/>
              <a:buNone/>
              <a:defRPr>
                <a:solidFill>
                  <a:schemeClr val="dk1"/>
                </a:solidFill>
              </a:defRPr>
            </a:lvl9pPr>
          </a:lstStyle>
          <a:p>
            <a:r>
              <a:rPr lang="ar-SA"/>
              <a:t>انقر لتحرير نمط العنوان الفرعي للشكل الرئيسي</a:t>
            </a:r>
            <a:endParaRPr/>
          </a:p>
        </p:txBody>
      </p:sp>
      <p:sp>
        <p:nvSpPr>
          <p:cNvPr id="34" name="Google Shape;34;p4"/>
          <p:cNvSpPr txBox="1">
            <a:spLocks noGrp="1"/>
          </p:cNvSpPr>
          <p:nvPr>
            <p:ph type="ctrTitle"/>
          </p:nvPr>
        </p:nvSpPr>
        <p:spPr>
          <a:xfrm>
            <a:off x="6887332" y="2661516"/>
            <a:ext cx="3428400" cy="113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000"/>
              <a:buNone/>
              <a:defRPr sz="4000">
                <a:solidFill>
                  <a:schemeClr val="accent3"/>
                </a:solidFill>
              </a:defRPr>
            </a:lvl1pPr>
            <a:lvl2pPr lvl="1" algn="r" rtl="0">
              <a:spcBef>
                <a:spcPts val="0"/>
              </a:spcBef>
              <a:spcAft>
                <a:spcPts val="0"/>
              </a:spcAft>
              <a:buClr>
                <a:schemeClr val="accent3"/>
              </a:buClr>
              <a:buSzPts val="3000"/>
              <a:buNone/>
              <a:defRPr sz="4000">
                <a:solidFill>
                  <a:schemeClr val="accent3"/>
                </a:solidFill>
              </a:defRPr>
            </a:lvl2pPr>
            <a:lvl3pPr lvl="2" algn="r" rtl="0">
              <a:spcBef>
                <a:spcPts val="0"/>
              </a:spcBef>
              <a:spcAft>
                <a:spcPts val="0"/>
              </a:spcAft>
              <a:buClr>
                <a:schemeClr val="accent3"/>
              </a:buClr>
              <a:buSzPts val="3000"/>
              <a:buNone/>
              <a:defRPr sz="4000">
                <a:solidFill>
                  <a:schemeClr val="accent3"/>
                </a:solidFill>
              </a:defRPr>
            </a:lvl3pPr>
            <a:lvl4pPr lvl="3" algn="r" rtl="0">
              <a:spcBef>
                <a:spcPts val="0"/>
              </a:spcBef>
              <a:spcAft>
                <a:spcPts val="0"/>
              </a:spcAft>
              <a:buClr>
                <a:schemeClr val="accent3"/>
              </a:buClr>
              <a:buSzPts val="3000"/>
              <a:buNone/>
              <a:defRPr sz="4000">
                <a:solidFill>
                  <a:schemeClr val="accent3"/>
                </a:solidFill>
              </a:defRPr>
            </a:lvl4pPr>
            <a:lvl5pPr lvl="4" algn="r" rtl="0">
              <a:spcBef>
                <a:spcPts val="0"/>
              </a:spcBef>
              <a:spcAft>
                <a:spcPts val="0"/>
              </a:spcAft>
              <a:buClr>
                <a:schemeClr val="accent3"/>
              </a:buClr>
              <a:buSzPts val="3000"/>
              <a:buNone/>
              <a:defRPr sz="4000">
                <a:solidFill>
                  <a:schemeClr val="accent3"/>
                </a:solidFill>
              </a:defRPr>
            </a:lvl5pPr>
            <a:lvl6pPr lvl="5" algn="r" rtl="0">
              <a:spcBef>
                <a:spcPts val="0"/>
              </a:spcBef>
              <a:spcAft>
                <a:spcPts val="0"/>
              </a:spcAft>
              <a:buClr>
                <a:schemeClr val="accent3"/>
              </a:buClr>
              <a:buSzPts val="3000"/>
              <a:buNone/>
              <a:defRPr sz="4000">
                <a:solidFill>
                  <a:schemeClr val="accent3"/>
                </a:solidFill>
              </a:defRPr>
            </a:lvl6pPr>
            <a:lvl7pPr lvl="6" algn="r" rtl="0">
              <a:spcBef>
                <a:spcPts val="0"/>
              </a:spcBef>
              <a:spcAft>
                <a:spcPts val="0"/>
              </a:spcAft>
              <a:buClr>
                <a:schemeClr val="accent3"/>
              </a:buClr>
              <a:buSzPts val="3000"/>
              <a:buNone/>
              <a:defRPr sz="4000">
                <a:solidFill>
                  <a:schemeClr val="accent3"/>
                </a:solidFill>
              </a:defRPr>
            </a:lvl7pPr>
            <a:lvl8pPr lvl="7" algn="r" rtl="0">
              <a:spcBef>
                <a:spcPts val="0"/>
              </a:spcBef>
              <a:spcAft>
                <a:spcPts val="0"/>
              </a:spcAft>
              <a:buClr>
                <a:schemeClr val="accent3"/>
              </a:buClr>
              <a:buSzPts val="3000"/>
              <a:buNone/>
              <a:defRPr sz="4000">
                <a:solidFill>
                  <a:schemeClr val="accent3"/>
                </a:solidFill>
              </a:defRPr>
            </a:lvl8pPr>
            <a:lvl9pPr lvl="8" algn="r" rtl="0">
              <a:spcBef>
                <a:spcPts val="0"/>
              </a:spcBef>
              <a:spcAft>
                <a:spcPts val="0"/>
              </a:spcAft>
              <a:buClr>
                <a:schemeClr val="accent3"/>
              </a:buClr>
              <a:buSzPts val="3000"/>
              <a:buNone/>
              <a:defRPr sz="4000">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4126814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text 2 ">
  <p:cSld name="Title + text 2 ">
    <p:spTree>
      <p:nvGrpSpPr>
        <p:cNvPr id="1" name="Shape 35"/>
        <p:cNvGrpSpPr/>
        <p:nvPr/>
      </p:nvGrpSpPr>
      <p:grpSpPr>
        <a:xfrm>
          <a:off x="0" y="0"/>
          <a:ext cx="0" cy="0"/>
          <a:chOff x="0" y="0"/>
          <a:chExt cx="0" cy="0"/>
        </a:xfrm>
      </p:grpSpPr>
      <p:sp>
        <p:nvSpPr>
          <p:cNvPr id="36" name="Google Shape;36;p5"/>
          <p:cNvSpPr txBox="1">
            <a:spLocks noGrp="1"/>
          </p:cNvSpPr>
          <p:nvPr>
            <p:ph type="subTitle" idx="1"/>
          </p:nvPr>
        </p:nvSpPr>
        <p:spPr>
          <a:xfrm flipH="1">
            <a:off x="1933799" y="2902392"/>
            <a:ext cx="5156800" cy="23792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200"/>
              <a:buNone/>
              <a:defRPr>
                <a:solidFill>
                  <a:schemeClr val="dk1"/>
                </a:solidFill>
              </a:defRPr>
            </a:lvl1pPr>
            <a:lvl2pPr lvl="1" rtl="0">
              <a:lnSpc>
                <a:spcPct val="115000"/>
              </a:lnSpc>
              <a:spcBef>
                <a:spcPts val="0"/>
              </a:spcBef>
              <a:spcAft>
                <a:spcPts val="0"/>
              </a:spcAft>
              <a:buClr>
                <a:schemeClr val="dk1"/>
              </a:buClr>
              <a:buSzPts val="1200"/>
              <a:buNone/>
              <a:defRPr>
                <a:solidFill>
                  <a:schemeClr val="dk1"/>
                </a:solidFill>
              </a:defRPr>
            </a:lvl2pPr>
            <a:lvl3pPr lvl="2" rtl="0">
              <a:lnSpc>
                <a:spcPct val="115000"/>
              </a:lnSpc>
              <a:spcBef>
                <a:spcPts val="0"/>
              </a:spcBef>
              <a:spcAft>
                <a:spcPts val="0"/>
              </a:spcAft>
              <a:buClr>
                <a:schemeClr val="dk1"/>
              </a:buClr>
              <a:buSzPts val="1200"/>
              <a:buNone/>
              <a:defRPr>
                <a:solidFill>
                  <a:schemeClr val="dk1"/>
                </a:solidFill>
              </a:defRPr>
            </a:lvl3pPr>
            <a:lvl4pPr lvl="3" rtl="0">
              <a:lnSpc>
                <a:spcPct val="115000"/>
              </a:lnSpc>
              <a:spcBef>
                <a:spcPts val="0"/>
              </a:spcBef>
              <a:spcAft>
                <a:spcPts val="0"/>
              </a:spcAft>
              <a:buClr>
                <a:schemeClr val="dk1"/>
              </a:buClr>
              <a:buSzPts val="1200"/>
              <a:buNone/>
              <a:defRPr>
                <a:solidFill>
                  <a:schemeClr val="dk1"/>
                </a:solidFill>
              </a:defRPr>
            </a:lvl4pPr>
            <a:lvl5pPr lvl="4" rtl="0">
              <a:lnSpc>
                <a:spcPct val="115000"/>
              </a:lnSpc>
              <a:spcBef>
                <a:spcPts val="0"/>
              </a:spcBef>
              <a:spcAft>
                <a:spcPts val="0"/>
              </a:spcAft>
              <a:buClr>
                <a:schemeClr val="dk1"/>
              </a:buClr>
              <a:buSzPts val="1200"/>
              <a:buNone/>
              <a:defRPr>
                <a:solidFill>
                  <a:schemeClr val="dk1"/>
                </a:solidFill>
              </a:defRPr>
            </a:lvl5pPr>
            <a:lvl6pPr lvl="5" rtl="0">
              <a:lnSpc>
                <a:spcPct val="115000"/>
              </a:lnSpc>
              <a:spcBef>
                <a:spcPts val="0"/>
              </a:spcBef>
              <a:spcAft>
                <a:spcPts val="0"/>
              </a:spcAft>
              <a:buClr>
                <a:schemeClr val="dk1"/>
              </a:buClr>
              <a:buSzPts val="1200"/>
              <a:buNone/>
              <a:defRPr>
                <a:solidFill>
                  <a:schemeClr val="dk1"/>
                </a:solidFill>
              </a:defRPr>
            </a:lvl6pPr>
            <a:lvl7pPr lvl="6" rtl="0">
              <a:lnSpc>
                <a:spcPct val="115000"/>
              </a:lnSpc>
              <a:spcBef>
                <a:spcPts val="0"/>
              </a:spcBef>
              <a:spcAft>
                <a:spcPts val="0"/>
              </a:spcAft>
              <a:buClr>
                <a:schemeClr val="dk1"/>
              </a:buClr>
              <a:buSzPts val="1200"/>
              <a:buNone/>
              <a:defRPr>
                <a:solidFill>
                  <a:schemeClr val="dk1"/>
                </a:solidFill>
              </a:defRPr>
            </a:lvl7pPr>
            <a:lvl8pPr lvl="7" rtl="0">
              <a:lnSpc>
                <a:spcPct val="115000"/>
              </a:lnSpc>
              <a:spcBef>
                <a:spcPts val="0"/>
              </a:spcBef>
              <a:spcAft>
                <a:spcPts val="0"/>
              </a:spcAft>
              <a:buClr>
                <a:schemeClr val="dk1"/>
              </a:buClr>
              <a:buSzPts val="1200"/>
              <a:buNone/>
              <a:defRPr>
                <a:solidFill>
                  <a:schemeClr val="dk1"/>
                </a:solidFill>
              </a:defRPr>
            </a:lvl8pPr>
            <a:lvl9pPr lvl="8" rtl="0">
              <a:lnSpc>
                <a:spcPct val="115000"/>
              </a:lnSpc>
              <a:spcBef>
                <a:spcPts val="0"/>
              </a:spcBef>
              <a:spcAft>
                <a:spcPts val="0"/>
              </a:spcAft>
              <a:buClr>
                <a:schemeClr val="dk1"/>
              </a:buClr>
              <a:buSzPts val="1200"/>
              <a:buNone/>
              <a:defRPr>
                <a:solidFill>
                  <a:schemeClr val="dk1"/>
                </a:solidFill>
              </a:defRPr>
            </a:lvl9pPr>
          </a:lstStyle>
          <a:p>
            <a:r>
              <a:rPr lang="ar-SA"/>
              <a:t>انقر لتحرير نمط العنوان الفرعي للشكل الرئيسي</a:t>
            </a:r>
            <a:endParaRPr/>
          </a:p>
        </p:txBody>
      </p:sp>
      <p:sp>
        <p:nvSpPr>
          <p:cNvPr id="37" name="Google Shape;37;p5"/>
          <p:cNvSpPr txBox="1">
            <a:spLocks noGrp="1"/>
          </p:cNvSpPr>
          <p:nvPr>
            <p:ph type="ctrTitle"/>
          </p:nvPr>
        </p:nvSpPr>
        <p:spPr>
          <a:xfrm flipH="1">
            <a:off x="1933829" y="2275233"/>
            <a:ext cx="3428400" cy="113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000"/>
              <a:buNone/>
              <a:defRPr sz="4000">
                <a:solidFill>
                  <a:schemeClr val="accent3"/>
                </a:solidFill>
              </a:defRPr>
            </a:lvl1pPr>
            <a:lvl2pPr lvl="1" rtl="0">
              <a:spcBef>
                <a:spcPts val="0"/>
              </a:spcBef>
              <a:spcAft>
                <a:spcPts val="0"/>
              </a:spcAft>
              <a:buClr>
                <a:schemeClr val="accent3"/>
              </a:buClr>
              <a:buSzPts val="3000"/>
              <a:buNone/>
              <a:defRPr sz="4000">
                <a:solidFill>
                  <a:schemeClr val="accent3"/>
                </a:solidFill>
              </a:defRPr>
            </a:lvl2pPr>
            <a:lvl3pPr lvl="2" rtl="0">
              <a:spcBef>
                <a:spcPts val="0"/>
              </a:spcBef>
              <a:spcAft>
                <a:spcPts val="0"/>
              </a:spcAft>
              <a:buClr>
                <a:schemeClr val="accent3"/>
              </a:buClr>
              <a:buSzPts val="3000"/>
              <a:buNone/>
              <a:defRPr sz="4000">
                <a:solidFill>
                  <a:schemeClr val="accent3"/>
                </a:solidFill>
              </a:defRPr>
            </a:lvl3pPr>
            <a:lvl4pPr lvl="3" rtl="0">
              <a:spcBef>
                <a:spcPts val="0"/>
              </a:spcBef>
              <a:spcAft>
                <a:spcPts val="0"/>
              </a:spcAft>
              <a:buClr>
                <a:schemeClr val="accent3"/>
              </a:buClr>
              <a:buSzPts val="3000"/>
              <a:buNone/>
              <a:defRPr sz="4000">
                <a:solidFill>
                  <a:schemeClr val="accent3"/>
                </a:solidFill>
              </a:defRPr>
            </a:lvl4pPr>
            <a:lvl5pPr lvl="4" rtl="0">
              <a:spcBef>
                <a:spcPts val="0"/>
              </a:spcBef>
              <a:spcAft>
                <a:spcPts val="0"/>
              </a:spcAft>
              <a:buClr>
                <a:schemeClr val="accent3"/>
              </a:buClr>
              <a:buSzPts val="3000"/>
              <a:buNone/>
              <a:defRPr sz="4000">
                <a:solidFill>
                  <a:schemeClr val="accent3"/>
                </a:solidFill>
              </a:defRPr>
            </a:lvl5pPr>
            <a:lvl6pPr lvl="5" rtl="0">
              <a:spcBef>
                <a:spcPts val="0"/>
              </a:spcBef>
              <a:spcAft>
                <a:spcPts val="0"/>
              </a:spcAft>
              <a:buClr>
                <a:schemeClr val="accent3"/>
              </a:buClr>
              <a:buSzPts val="3000"/>
              <a:buNone/>
              <a:defRPr sz="4000">
                <a:solidFill>
                  <a:schemeClr val="accent3"/>
                </a:solidFill>
              </a:defRPr>
            </a:lvl6pPr>
            <a:lvl7pPr lvl="6" rtl="0">
              <a:spcBef>
                <a:spcPts val="0"/>
              </a:spcBef>
              <a:spcAft>
                <a:spcPts val="0"/>
              </a:spcAft>
              <a:buClr>
                <a:schemeClr val="accent3"/>
              </a:buClr>
              <a:buSzPts val="3000"/>
              <a:buNone/>
              <a:defRPr sz="4000">
                <a:solidFill>
                  <a:schemeClr val="accent3"/>
                </a:solidFill>
              </a:defRPr>
            </a:lvl7pPr>
            <a:lvl8pPr lvl="7" rtl="0">
              <a:spcBef>
                <a:spcPts val="0"/>
              </a:spcBef>
              <a:spcAft>
                <a:spcPts val="0"/>
              </a:spcAft>
              <a:buClr>
                <a:schemeClr val="accent3"/>
              </a:buClr>
              <a:buSzPts val="3000"/>
              <a:buNone/>
              <a:defRPr sz="4000">
                <a:solidFill>
                  <a:schemeClr val="accent3"/>
                </a:solidFill>
              </a:defRPr>
            </a:lvl8pPr>
            <a:lvl9pPr lvl="8" rtl="0">
              <a:spcBef>
                <a:spcPts val="0"/>
              </a:spcBef>
              <a:spcAft>
                <a:spcPts val="0"/>
              </a:spcAft>
              <a:buClr>
                <a:schemeClr val="accent3"/>
              </a:buClr>
              <a:buSzPts val="3000"/>
              <a:buNone/>
              <a:defRPr sz="4000">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2502090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38"/>
        <p:cNvGrpSpPr/>
        <p:nvPr/>
      </p:nvGrpSpPr>
      <p:grpSpPr>
        <a:xfrm>
          <a:off x="0" y="0"/>
          <a:ext cx="0" cy="0"/>
          <a:chOff x="0" y="0"/>
          <a:chExt cx="0" cy="0"/>
        </a:xfrm>
      </p:grpSpPr>
      <p:sp>
        <p:nvSpPr>
          <p:cNvPr id="39" name="Google Shape;39;p6"/>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
        <p:nvSpPr>
          <p:cNvPr id="40" name="Google Shape;40;p6"/>
          <p:cNvSpPr txBox="1">
            <a:spLocks noGrp="1"/>
          </p:cNvSpPr>
          <p:nvPr>
            <p:ph type="ctrTitle" idx="2"/>
          </p:nvPr>
        </p:nvSpPr>
        <p:spPr>
          <a:xfrm>
            <a:off x="2399339" y="4100867"/>
            <a:ext cx="15028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41" name="Google Shape;41;p6"/>
          <p:cNvSpPr txBox="1">
            <a:spLocks noGrp="1"/>
          </p:cNvSpPr>
          <p:nvPr>
            <p:ph type="subTitle" idx="1"/>
          </p:nvPr>
        </p:nvSpPr>
        <p:spPr>
          <a:xfrm>
            <a:off x="1848495" y="4381784"/>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
        <p:nvSpPr>
          <p:cNvPr id="42" name="Google Shape;42;p6"/>
          <p:cNvSpPr txBox="1">
            <a:spLocks noGrp="1"/>
          </p:cNvSpPr>
          <p:nvPr>
            <p:ph type="ctrTitle" idx="3"/>
          </p:nvPr>
        </p:nvSpPr>
        <p:spPr>
          <a:xfrm>
            <a:off x="5395445" y="4100867"/>
            <a:ext cx="15028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43" name="Google Shape;43;p6"/>
          <p:cNvSpPr txBox="1">
            <a:spLocks noGrp="1"/>
          </p:cNvSpPr>
          <p:nvPr>
            <p:ph type="subTitle" idx="4"/>
          </p:nvPr>
        </p:nvSpPr>
        <p:spPr>
          <a:xfrm>
            <a:off x="4844567" y="4381784"/>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
        <p:nvSpPr>
          <p:cNvPr id="44" name="Google Shape;44;p6"/>
          <p:cNvSpPr txBox="1">
            <a:spLocks noGrp="1"/>
          </p:cNvSpPr>
          <p:nvPr>
            <p:ph type="ctrTitle" idx="5"/>
          </p:nvPr>
        </p:nvSpPr>
        <p:spPr>
          <a:xfrm>
            <a:off x="8391551" y="4100867"/>
            <a:ext cx="15028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45" name="Google Shape;45;p6"/>
          <p:cNvSpPr txBox="1">
            <a:spLocks noGrp="1"/>
          </p:cNvSpPr>
          <p:nvPr>
            <p:ph type="subTitle" idx="6"/>
          </p:nvPr>
        </p:nvSpPr>
        <p:spPr>
          <a:xfrm>
            <a:off x="7840639" y="4381784"/>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202331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46"/>
        <p:cNvGrpSpPr/>
        <p:nvPr/>
      </p:nvGrpSpPr>
      <p:grpSpPr>
        <a:xfrm>
          <a:off x="0" y="0"/>
          <a:ext cx="0" cy="0"/>
          <a:chOff x="0" y="0"/>
          <a:chExt cx="0" cy="0"/>
        </a:xfrm>
      </p:grpSpPr>
      <p:sp>
        <p:nvSpPr>
          <p:cNvPr id="47" name="Google Shape;47;p7"/>
          <p:cNvSpPr txBox="1">
            <a:spLocks noGrp="1"/>
          </p:cNvSpPr>
          <p:nvPr>
            <p:ph type="ctrTitle"/>
          </p:nvPr>
        </p:nvSpPr>
        <p:spPr>
          <a:xfrm>
            <a:off x="2111844" y="2837000"/>
            <a:ext cx="22040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48" name="Google Shape;48;p7"/>
          <p:cNvSpPr txBox="1">
            <a:spLocks noGrp="1"/>
          </p:cNvSpPr>
          <p:nvPr>
            <p:ph type="subTitle" idx="1"/>
          </p:nvPr>
        </p:nvSpPr>
        <p:spPr>
          <a:xfrm>
            <a:off x="1767141" y="3067033"/>
            <a:ext cx="2893600" cy="131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100"/>
              <a:buNone/>
              <a:defRPr sz="1467"/>
            </a:lvl1pPr>
            <a:lvl2pPr lvl="1" algn="ctr" rtl="0">
              <a:lnSpc>
                <a:spcPct val="115000"/>
              </a:lnSpc>
              <a:spcBef>
                <a:spcPts val="0"/>
              </a:spcBef>
              <a:spcAft>
                <a:spcPts val="0"/>
              </a:spcAft>
              <a:buSzPts val="1100"/>
              <a:buNone/>
              <a:defRPr sz="1467"/>
            </a:lvl2pPr>
            <a:lvl3pPr lvl="2" algn="ctr" rtl="0">
              <a:lnSpc>
                <a:spcPct val="115000"/>
              </a:lnSpc>
              <a:spcBef>
                <a:spcPts val="0"/>
              </a:spcBef>
              <a:spcAft>
                <a:spcPts val="0"/>
              </a:spcAft>
              <a:buSzPts val="1100"/>
              <a:buNone/>
              <a:defRPr sz="1467"/>
            </a:lvl3pPr>
            <a:lvl4pPr lvl="3" algn="ctr" rtl="0">
              <a:lnSpc>
                <a:spcPct val="115000"/>
              </a:lnSpc>
              <a:spcBef>
                <a:spcPts val="0"/>
              </a:spcBef>
              <a:spcAft>
                <a:spcPts val="0"/>
              </a:spcAft>
              <a:buSzPts val="1100"/>
              <a:buNone/>
              <a:defRPr sz="1467"/>
            </a:lvl4pPr>
            <a:lvl5pPr lvl="4" algn="ctr" rtl="0">
              <a:lnSpc>
                <a:spcPct val="115000"/>
              </a:lnSpc>
              <a:spcBef>
                <a:spcPts val="0"/>
              </a:spcBef>
              <a:spcAft>
                <a:spcPts val="0"/>
              </a:spcAft>
              <a:buSzPts val="1100"/>
              <a:buNone/>
              <a:defRPr sz="1467"/>
            </a:lvl5pPr>
            <a:lvl6pPr lvl="5" algn="ctr" rtl="0">
              <a:lnSpc>
                <a:spcPct val="115000"/>
              </a:lnSpc>
              <a:spcBef>
                <a:spcPts val="0"/>
              </a:spcBef>
              <a:spcAft>
                <a:spcPts val="0"/>
              </a:spcAft>
              <a:buSzPts val="1100"/>
              <a:buNone/>
              <a:defRPr sz="1467"/>
            </a:lvl6pPr>
            <a:lvl7pPr lvl="6" algn="ctr" rtl="0">
              <a:lnSpc>
                <a:spcPct val="115000"/>
              </a:lnSpc>
              <a:spcBef>
                <a:spcPts val="0"/>
              </a:spcBef>
              <a:spcAft>
                <a:spcPts val="0"/>
              </a:spcAft>
              <a:buSzPts val="1100"/>
              <a:buNone/>
              <a:defRPr sz="1467"/>
            </a:lvl7pPr>
            <a:lvl8pPr lvl="7" algn="ctr" rtl="0">
              <a:lnSpc>
                <a:spcPct val="115000"/>
              </a:lnSpc>
              <a:spcBef>
                <a:spcPts val="0"/>
              </a:spcBef>
              <a:spcAft>
                <a:spcPts val="0"/>
              </a:spcAft>
              <a:buSzPts val="1100"/>
              <a:buNone/>
              <a:defRPr sz="1467"/>
            </a:lvl8pPr>
            <a:lvl9pPr lvl="8" algn="ctr" rtl="0">
              <a:lnSpc>
                <a:spcPct val="115000"/>
              </a:lnSpc>
              <a:spcBef>
                <a:spcPts val="0"/>
              </a:spcBef>
              <a:spcAft>
                <a:spcPts val="0"/>
              </a:spcAft>
              <a:buSzPts val="1100"/>
              <a:buNone/>
              <a:defRPr sz="1467"/>
            </a:lvl9pPr>
          </a:lstStyle>
          <a:p>
            <a:r>
              <a:rPr lang="ar-SA"/>
              <a:t>انقر لتحرير نمط العنوان الفرعي للشكل الرئيسي</a:t>
            </a:r>
            <a:endParaRPr/>
          </a:p>
        </p:txBody>
      </p:sp>
      <p:sp>
        <p:nvSpPr>
          <p:cNvPr id="49" name="Google Shape;49;p7"/>
          <p:cNvSpPr txBox="1">
            <a:spLocks noGrp="1"/>
          </p:cNvSpPr>
          <p:nvPr>
            <p:ph type="ctrTitle" idx="2"/>
          </p:nvPr>
        </p:nvSpPr>
        <p:spPr>
          <a:xfrm>
            <a:off x="7929511" y="4348733"/>
            <a:ext cx="20968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50" name="Google Shape;50;p7"/>
          <p:cNvSpPr txBox="1">
            <a:spLocks noGrp="1"/>
          </p:cNvSpPr>
          <p:nvPr>
            <p:ph type="subTitle" idx="3"/>
          </p:nvPr>
        </p:nvSpPr>
        <p:spPr>
          <a:xfrm>
            <a:off x="7531259" y="4578767"/>
            <a:ext cx="2893600" cy="131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100"/>
              <a:buNone/>
              <a:defRPr sz="1467"/>
            </a:lvl1pPr>
            <a:lvl2pPr lvl="1" algn="ctr" rtl="0">
              <a:lnSpc>
                <a:spcPct val="115000"/>
              </a:lnSpc>
              <a:spcBef>
                <a:spcPts val="0"/>
              </a:spcBef>
              <a:spcAft>
                <a:spcPts val="0"/>
              </a:spcAft>
              <a:buSzPts val="1100"/>
              <a:buNone/>
              <a:defRPr sz="1467"/>
            </a:lvl2pPr>
            <a:lvl3pPr lvl="2" algn="ctr" rtl="0">
              <a:lnSpc>
                <a:spcPct val="115000"/>
              </a:lnSpc>
              <a:spcBef>
                <a:spcPts val="0"/>
              </a:spcBef>
              <a:spcAft>
                <a:spcPts val="0"/>
              </a:spcAft>
              <a:buSzPts val="1100"/>
              <a:buNone/>
              <a:defRPr sz="1467"/>
            </a:lvl3pPr>
            <a:lvl4pPr lvl="3" algn="ctr" rtl="0">
              <a:lnSpc>
                <a:spcPct val="115000"/>
              </a:lnSpc>
              <a:spcBef>
                <a:spcPts val="0"/>
              </a:spcBef>
              <a:spcAft>
                <a:spcPts val="0"/>
              </a:spcAft>
              <a:buSzPts val="1100"/>
              <a:buNone/>
              <a:defRPr sz="1467"/>
            </a:lvl4pPr>
            <a:lvl5pPr lvl="4" algn="ctr" rtl="0">
              <a:lnSpc>
                <a:spcPct val="115000"/>
              </a:lnSpc>
              <a:spcBef>
                <a:spcPts val="0"/>
              </a:spcBef>
              <a:spcAft>
                <a:spcPts val="0"/>
              </a:spcAft>
              <a:buSzPts val="1100"/>
              <a:buNone/>
              <a:defRPr sz="1467"/>
            </a:lvl5pPr>
            <a:lvl6pPr lvl="5" algn="ctr" rtl="0">
              <a:lnSpc>
                <a:spcPct val="115000"/>
              </a:lnSpc>
              <a:spcBef>
                <a:spcPts val="0"/>
              </a:spcBef>
              <a:spcAft>
                <a:spcPts val="0"/>
              </a:spcAft>
              <a:buSzPts val="1100"/>
              <a:buNone/>
              <a:defRPr sz="1467"/>
            </a:lvl6pPr>
            <a:lvl7pPr lvl="6" algn="ctr" rtl="0">
              <a:lnSpc>
                <a:spcPct val="115000"/>
              </a:lnSpc>
              <a:spcBef>
                <a:spcPts val="0"/>
              </a:spcBef>
              <a:spcAft>
                <a:spcPts val="0"/>
              </a:spcAft>
              <a:buSzPts val="1100"/>
              <a:buNone/>
              <a:defRPr sz="1467"/>
            </a:lvl7pPr>
            <a:lvl8pPr lvl="7" algn="ctr" rtl="0">
              <a:lnSpc>
                <a:spcPct val="115000"/>
              </a:lnSpc>
              <a:spcBef>
                <a:spcPts val="0"/>
              </a:spcBef>
              <a:spcAft>
                <a:spcPts val="0"/>
              </a:spcAft>
              <a:buSzPts val="1100"/>
              <a:buNone/>
              <a:defRPr sz="1467"/>
            </a:lvl8pPr>
            <a:lvl9pPr lvl="8" algn="ctr" rtl="0">
              <a:lnSpc>
                <a:spcPct val="115000"/>
              </a:lnSpc>
              <a:spcBef>
                <a:spcPts val="0"/>
              </a:spcBef>
              <a:spcAft>
                <a:spcPts val="0"/>
              </a:spcAft>
              <a:buSzPts val="1100"/>
              <a:buNone/>
              <a:defRPr sz="1467"/>
            </a:lvl9pPr>
          </a:lstStyle>
          <a:p>
            <a:r>
              <a:rPr lang="ar-SA"/>
              <a:t>انقر لتحرير نمط العنوان الفرعي للشكل الرئيسي</a:t>
            </a:r>
            <a:endParaRPr/>
          </a:p>
        </p:txBody>
      </p:sp>
      <p:sp>
        <p:nvSpPr>
          <p:cNvPr id="51" name="Google Shape;51;p7"/>
          <p:cNvSpPr txBox="1">
            <a:spLocks noGrp="1"/>
          </p:cNvSpPr>
          <p:nvPr>
            <p:ph type="ctrTitle" idx="4"/>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3111292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52"/>
        <p:cNvGrpSpPr/>
        <p:nvPr/>
      </p:nvGrpSpPr>
      <p:grpSpPr>
        <a:xfrm>
          <a:off x="0" y="0"/>
          <a:ext cx="0" cy="0"/>
          <a:chOff x="0" y="0"/>
          <a:chExt cx="0" cy="0"/>
        </a:xfrm>
      </p:grpSpPr>
      <p:sp>
        <p:nvSpPr>
          <p:cNvPr id="53" name="Google Shape;53;p8"/>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607080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54"/>
        <p:cNvGrpSpPr/>
        <p:nvPr/>
      </p:nvGrpSpPr>
      <p:grpSpPr>
        <a:xfrm>
          <a:off x="0" y="0"/>
          <a:ext cx="0" cy="0"/>
          <a:chOff x="0" y="0"/>
          <a:chExt cx="0" cy="0"/>
        </a:xfrm>
      </p:grpSpPr>
      <p:sp>
        <p:nvSpPr>
          <p:cNvPr id="55" name="Google Shape;55;p9"/>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
        <p:nvSpPr>
          <p:cNvPr id="56" name="Google Shape;56;p9"/>
          <p:cNvSpPr txBox="1">
            <a:spLocks noGrp="1"/>
          </p:cNvSpPr>
          <p:nvPr>
            <p:ph type="ctrTitle" idx="2"/>
          </p:nvPr>
        </p:nvSpPr>
        <p:spPr>
          <a:xfrm>
            <a:off x="6799876" y="2611667"/>
            <a:ext cx="2204000" cy="42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400"/>
              <a:buNone/>
              <a:defRPr sz="3200">
                <a:solidFill>
                  <a:schemeClr val="accent2"/>
                </a:solidFill>
              </a:defRPr>
            </a:lvl1pPr>
            <a:lvl2pPr lvl="1" rtl="0">
              <a:spcBef>
                <a:spcPts val="0"/>
              </a:spcBef>
              <a:spcAft>
                <a:spcPts val="0"/>
              </a:spcAft>
              <a:buClr>
                <a:schemeClr val="accent2"/>
              </a:buClr>
              <a:buSzPts val="2400"/>
              <a:buNone/>
              <a:defRPr sz="3200">
                <a:solidFill>
                  <a:schemeClr val="accent2"/>
                </a:solidFill>
              </a:defRPr>
            </a:lvl2pPr>
            <a:lvl3pPr lvl="2" rtl="0">
              <a:spcBef>
                <a:spcPts val="0"/>
              </a:spcBef>
              <a:spcAft>
                <a:spcPts val="0"/>
              </a:spcAft>
              <a:buClr>
                <a:schemeClr val="accent2"/>
              </a:buClr>
              <a:buSzPts val="2400"/>
              <a:buNone/>
              <a:defRPr sz="3200">
                <a:solidFill>
                  <a:schemeClr val="accent2"/>
                </a:solidFill>
              </a:defRPr>
            </a:lvl3pPr>
            <a:lvl4pPr lvl="3" rtl="0">
              <a:spcBef>
                <a:spcPts val="0"/>
              </a:spcBef>
              <a:spcAft>
                <a:spcPts val="0"/>
              </a:spcAft>
              <a:buClr>
                <a:schemeClr val="accent2"/>
              </a:buClr>
              <a:buSzPts val="2400"/>
              <a:buNone/>
              <a:defRPr sz="3200">
                <a:solidFill>
                  <a:schemeClr val="accent2"/>
                </a:solidFill>
              </a:defRPr>
            </a:lvl4pPr>
            <a:lvl5pPr lvl="4" rtl="0">
              <a:spcBef>
                <a:spcPts val="0"/>
              </a:spcBef>
              <a:spcAft>
                <a:spcPts val="0"/>
              </a:spcAft>
              <a:buClr>
                <a:schemeClr val="accent2"/>
              </a:buClr>
              <a:buSzPts val="2400"/>
              <a:buNone/>
              <a:defRPr sz="3200">
                <a:solidFill>
                  <a:schemeClr val="accent2"/>
                </a:solidFill>
              </a:defRPr>
            </a:lvl5pPr>
            <a:lvl6pPr lvl="5" rtl="0">
              <a:spcBef>
                <a:spcPts val="0"/>
              </a:spcBef>
              <a:spcAft>
                <a:spcPts val="0"/>
              </a:spcAft>
              <a:buClr>
                <a:schemeClr val="accent2"/>
              </a:buClr>
              <a:buSzPts val="2400"/>
              <a:buNone/>
              <a:defRPr sz="3200">
                <a:solidFill>
                  <a:schemeClr val="accent2"/>
                </a:solidFill>
              </a:defRPr>
            </a:lvl6pPr>
            <a:lvl7pPr lvl="6" rtl="0">
              <a:spcBef>
                <a:spcPts val="0"/>
              </a:spcBef>
              <a:spcAft>
                <a:spcPts val="0"/>
              </a:spcAft>
              <a:buClr>
                <a:schemeClr val="accent2"/>
              </a:buClr>
              <a:buSzPts val="2400"/>
              <a:buNone/>
              <a:defRPr sz="3200">
                <a:solidFill>
                  <a:schemeClr val="accent2"/>
                </a:solidFill>
              </a:defRPr>
            </a:lvl7pPr>
            <a:lvl8pPr lvl="7" rtl="0">
              <a:spcBef>
                <a:spcPts val="0"/>
              </a:spcBef>
              <a:spcAft>
                <a:spcPts val="0"/>
              </a:spcAft>
              <a:buClr>
                <a:schemeClr val="accent2"/>
              </a:buClr>
              <a:buSzPts val="2400"/>
              <a:buNone/>
              <a:defRPr sz="3200">
                <a:solidFill>
                  <a:schemeClr val="accent2"/>
                </a:solidFill>
              </a:defRPr>
            </a:lvl8pPr>
            <a:lvl9pPr lvl="8"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57" name="Google Shape;57;p9"/>
          <p:cNvSpPr txBox="1">
            <a:spLocks noGrp="1"/>
          </p:cNvSpPr>
          <p:nvPr>
            <p:ph type="subTitle" idx="1"/>
          </p:nvPr>
        </p:nvSpPr>
        <p:spPr>
          <a:xfrm>
            <a:off x="6200267" y="2943300"/>
            <a:ext cx="3353600" cy="243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100"/>
              <a:buNone/>
              <a:defRPr sz="1467"/>
            </a:lvl1pPr>
            <a:lvl2pPr lvl="1" rtl="0">
              <a:lnSpc>
                <a:spcPct val="115000"/>
              </a:lnSpc>
              <a:spcBef>
                <a:spcPts val="0"/>
              </a:spcBef>
              <a:spcAft>
                <a:spcPts val="0"/>
              </a:spcAft>
              <a:buSzPts val="1100"/>
              <a:buNone/>
              <a:defRPr sz="1467"/>
            </a:lvl2pPr>
            <a:lvl3pPr lvl="2" rtl="0">
              <a:lnSpc>
                <a:spcPct val="115000"/>
              </a:lnSpc>
              <a:spcBef>
                <a:spcPts val="0"/>
              </a:spcBef>
              <a:spcAft>
                <a:spcPts val="0"/>
              </a:spcAft>
              <a:buSzPts val="1100"/>
              <a:buNone/>
              <a:defRPr sz="1467"/>
            </a:lvl3pPr>
            <a:lvl4pPr lvl="3" rtl="0">
              <a:lnSpc>
                <a:spcPct val="115000"/>
              </a:lnSpc>
              <a:spcBef>
                <a:spcPts val="0"/>
              </a:spcBef>
              <a:spcAft>
                <a:spcPts val="0"/>
              </a:spcAft>
              <a:buSzPts val="1100"/>
              <a:buNone/>
              <a:defRPr sz="1467"/>
            </a:lvl4pPr>
            <a:lvl5pPr lvl="4" rtl="0">
              <a:lnSpc>
                <a:spcPct val="115000"/>
              </a:lnSpc>
              <a:spcBef>
                <a:spcPts val="0"/>
              </a:spcBef>
              <a:spcAft>
                <a:spcPts val="0"/>
              </a:spcAft>
              <a:buSzPts val="1100"/>
              <a:buNone/>
              <a:defRPr sz="1467"/>
            </a:lvl5pPr>
            <a:lvl6pPr lvl="5" rtl="0">
              <a:lnSpc>
                <a:spcPct val="115000"/>
              </a:lnSpc>
              <a:spcBef>
                <a:spcPts val="0"/>
              </a:spcBef>
              <a:spcAft>
                <a:spcPts val="0"/>
              </a:spcAft>
              <a:buSzPts val="1100"/>
              <a:buNone/>
              <a:defRPr sz="1467"/>
            </a:lvl6pPr>
            <a:lvl7pPr lvl="6" rtl="0">
              <a:lnSpc>
                <a:spcPct val="115000"/>
              </a:lnSpc>
              <a:spcBef>
                <a:spcPts val="0"/>
              </a:spcBef>
              <a:spcAft>
                <a:spcPts val="0"/>
              </a:spcAft>
              <a:buSzPts val="1100"/>
              <a:buNone/>
              <a:defRPr sz="1467"/>
            </a:lvl7pPr>
            <a:lvl8pPr lvl="7" rtl="0">
              <a:lnSpc>
                <a:spcPct val="115000"/>
              </a:lnSpc>
              <a:spcBef>
                <a:spcPts val="0"/>
              </a:spcBef>
              <a:spcAft>
                <a:spcPts val="0"/>
              </a:spcAft>
              <a:buSzPts val="1100"/>
              <a:buNone/>
              <a:defRPr sz="1467"/>
            </a:lvl8pPr>
            <a:lvl9pPr lvl="8" rtl="0">
              <a:lnSpc>
                <a:spcPct val="115000"/>
              </a:lnSpc>
              <a:spcBef>
                <a:spcPts val="0"/>
              </a:spcBef>
              <a:spcAft>
                <a:spcPts val="0"/>
              </a:spcAft>
              <a:buSzPts val="1100"/>
              <a:buNone/>
              <a:defRPr sz="1467"/>
            </a:lvl9pPr>
          </a:lstStyle>
          <a:p>
            <a:r>
              <a:rPr lang="ar-SA"/>
              <a:t>انقر لتحرير نمط العنوان الفرعي للشكل الرئيسي</a:t>
            </a:r>
            <a:endParaRPr/>
          </a:p>
        </p:txBody>
      </p:sp>
      <p:sp>
        <p:nvSpPr>
          <p:cNvPr id="58" name="Google Shape;58;p9"/>
          <p:cNvSpPr txBox="1">
            <a:spLocks noGrp="1"/>
          </p:cNvSpPr>
          <p:nvPr>
            <p:ph type="ctrTitle" idx="3"/>
          </p:nvPr>
        </p:nvSpPr>
        <p:spPr>
          <a:xfrm>
            <a:off x="3517277" y="2611667"/>
            <a:ext cx="2204000" cy="42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400"/>
              <a:buNone/>
              <a:defRPr sz="3200">
                <a:solidFill>
                  <a:schemeClr val="accent2"/>
                </a:solidFill>
              </a:defRPr>
            </a:lvl1pPr>
            <a:lvl2pPr lvl="1" rtl="0">
              <a:spcBef>
                <a:spcPts val="0"/>
              </a:spcBef>
              <a:spcAft>
                <a:spcPts val="0"/>
              </a:spcAft>
              <a:buClr>
                <a:schemeClr val="accent2"/>
              </a:buClr>
              <a:buSzPts val="2400"/>
              <a:buNone/>
              <a:defRPr sz="3200">
                <a:solidFill>
                  <a:schemeClr val="accent2"/>
                </a:solidFill>
              </a:defRPr>
            </a:lvl2pPr>
            <a:lvl3pPr lvl="2" rtl="0">
              <a:spcBef>
                <a:spcPts val="0"/>
              </a:spcBef>
              <a:spcAft>
                <a:spcPts val="0"/>
              </a:spcAft>
              <a:buClr>
                <a:schemeClr val="accent2"/>
              </a:buClr>
              <a:buSzPts val="2400"/>
              <a:buNone/>
              <a:defRPr sz="3200">
                <a:solidFill>
                  <a:schemeClr val="accent2"/>
                </a:solidFill>
              </a:defRPr>
            </a:lvl3pPr>
            <a:lvl4pPr lvl="3" rtl="0">
              <a:spcBef>
                <a:spcPts val="0"/>
              </a:spcBef>
              <a:spcAft>
                <a:spcPts val="0"/>
              </a:spcAft>
              <a:buClr>
                <a:schemeClr val="accent2"/>
              </a:buClr>
              <a:buSzPts val="2400"/>
              <a:buNone/>
              <a:defRPr sz="3200">
                <a:solidFill>
                  <a:schemeClr val="accent2"/>
                </a:solidFill>
              </a:defRPr>
            </a:lvl4pPr>
            <a:lvl5pPr lvl="4" rtl="0">
              <a:spcBef>
                <a:spcPts val="0"/>
              </a:spcBef>
              <a:spcAft>
                <a:spcPts val="0"/>
              </a:spcAft>
              <a:buClr>
                <a:schemeClr val="accent2"/>
              </a:buClr>
              <a:buSzPts val="2400"/>
              <a:buNone/>
              <a:defRPr sz="3200">
                <a:solidFill>
                  <a:schemeClr val="accent2"/>
                </a:solidFill>
              </a:defRPr>
            </a:lvl5pPr>
            <a:lvl6pPr lvl="5" rtl="0">
              <a:spcBef>
                <a:spcPts val="0"/>
              </a:spcBef>
              <a:spcAft>
                <a:spcPts val="0"/>
              </a:spcAft>
              <a:buClr>
                <a:schemeClr val="accent2"/>
              </a:buClr>
              <a:buSzPts val="2400"/>
              <a:buNone/>
              <a:defRPr sz="3200">
                <a:solidFill>
                  <a:schemeClr val="accent2"/>
                </a:solidFill>
              </a:defRPr>
            </a:lvl6pPr>
            <a:lvl7pPr lvl="6" rtl="0">
              <a:spcBef>
                <a:spcPts val="0"/>
              </a:spcBef>
              <a:spcAft>
                <a:spcPts val="0"/>
              </a:spcAft>
              <a:buClr>
                <a:schemeClr val="accent2"/>
              </a:buClr>
              <a:buSzPts val="2400"/>
              <a:buNone/>
              <a:defRPr sz="3200">
                <a:solidFill>
                  <a:schemeClr val="accent2"/>
                </a:solidFill>
              </a:defRPr>
            </a:lvl7pPr>
            <a:lvl8pPr lvl="7" rtl="0">
              <a:spcBef>
                <a:spcPts val="0"/>
              </a:spcBef>
              <a:spcAft>
                <a:spcPts val="0"/>
              </a:spcAft>
              <a:buClr>
                <a:schemeClr val="accent2"/>
              </a:buClr>
              <a:buSzPts val="2400"/>
              <a:buNone/>
              <a:defRPr sz="3200">
                <a:solidFill>
                  <a:schemeClr val="accent2"/>
                </a:solidFill>
              </a:defRPr>
            </a:lvl8pPr>
            <a:lvl9pPr lvl="8"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59" name="Google Shape;59;p9"/>
          <p:cNvSpPr txBox="1">
            <a:spLocks noGrp="1"/>
          </p:cNvSpPr>
          <p:nvPr>
            <p:ph type="subTitle" idx="4"/>
          </p:nvPr>
        </p:nvSpPr>
        <p:spPr>
          <a:xfrm>
            <a:off x="2846667" y="2943300"/>
            <a:ext cx="3353600" cy="243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100"/>
              <a:buNone/>
              <a:defRPr sz="1467"/>
            </a:lvl1pPr>
            <a:lvl2pPr lvl="1" rtl="0">
              <a:lnSpc>
                <a:spcPct val="115000"/>
              </a:lnSpc>
              <a:spcBef>
                <a:spcPts val="0"/>
              </a:spcBef>
              <a:spcAft>
                <a:spcPts val="0"/>
              </a:spcAft>
              <a:buSzPts val="1100"/>
              <a:buNone/>
              <a:defRPr sz="1467"/>
            </a:lvl2pPr>
            <a:lvl3pPr lvl="2" rtl="0">
              <a:lnSpc>
                <a:spcPct val="115000"/>
              </a:lnSpc>
              <a:spcBef>
                <a:spcPts val="0"/>
              </a:spcBef>
              <a:spcAft>
                <a:spcPts val="0"/>
              </a:spcAft>
              <a:buSzPts val="1100"/>
              <a:buNone/>
              <a:defRPr sz="1467"/>
            </a:lvl3pPr>
            <a:lvl4pPr lvl="3" rtl="0">
              <a:lnSpc>
                <a:spcPct val="115000"/>
              </a:lnSpc>
              <a:spcBef>
                <a:spcPts val="0"/>
              </a:spcBef>
              <a:spcAft>
                <a:spcPts val="0"/>
              </a:spcAft>
              <a:buSzPts val="1100"/>
              <a:buNone/>
              <a:defRPr sz="1467"/>
            </a:lvl4pPr>
            <a:lvl5pPr lvl="4" rtl="0">
              <a:lnSpc>
                <a:spcPct val="115000"/>
              </a:lnSpc>
              <a:spcBef>
                <a:spcPts val="0"/>
              </a:spcBef>
              <a:spcAft>
                <a:spcPts val="0"/>
              </a:spcAft>
              <a:buSzPts val="1100"/>
              <a:buNone/>
              <a:defRPr sz="1467"/>
            </a:lvl5pPr>
            <a:lvl6pPr lvl="5" rtl="0">
              <a:lnSpc>
                <a:spcPct val="115000"/>
              </a:lnSpc>
              <a:spcBef>
                <a:spcPts val="0"/>
              </a:spcBef>
              <a:spcAft>
                <a:spcPts val="0"/>
              </a:spcAft>
              <a:buSzPts val="1100"/>
              <a:buNone/>
              <a:defRPr sz="1467"/>
            </a:lvl6pPr>
            <a:lvl7pPr lvl="6" rtl="0">
              <a:lnSpc>
                <a:spcPct val="115000"/>
              </a:lnSpc>
              <a:spcBef>
                <a:spcPts val="0"/>
              </a:spcBef>
              <a:spcAft>
                <a:spcPts val="0"/>
              </a:spcAft>
              <a:buSzPts val="1100"/>
              <a:buNone/>
              <a:defRPr sz="1467"/>
            </a:lvl7pPr>
            <a:lvl8pPr lvl="7" rtl="0">
              <a:lnSpc>
                <a:spcPct val="115000"/>
              </a:lnSpc>
              <a:spcBef>
                <a:spcPts val="0"/>
              </a:spcBef>
              <a:spcAft>
                <a:spcPts val="0"/>
              </a:spcAft>
              <a:buSzPts val="1100"/>
              <a:buNone/>
              <a:defRPr sz="1467"/>
            </a:lvl8pPr>
            <a:lvl9pPr lvl="8" rtl="0">
              <a:lnSpc>
                <a:spcPct val="115000"/>
              </a:lnSpc>
              <a:spcBef>
                <a:spcPts val="0"/>
              </a:spcBef>
              <a:spcAft>
                <a:spcPts val="0"/>
              </a:spcAft>
              <a:buSzPts val="1100"/>
              <a:buNone/>
              <a:defRPr sz="1467"/>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35689472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60"/>
        <p:cNvGrpSpPr/>
        <p:nvPr/>
      </p:nvGrpSpPr>
      <p:grpSpPr>
        <a:xfrm>
          <a:off x="0" y="0"/>
          <a:ext cx="0" cy="0"/>
          <a:chOff x="0" y="0"/>
          <a:chExt cx="0" cy="0"/>
        </a:xfrm>
      </p:grpSpPr>
      <p:sp>
        <p:nvSpPr>
          <p:cNvPr id="61" name="Google Shape;61;p10"/>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
        <p:nvSpPr>
          <p:cNvPr id="62" name="Google Shape;62;p10"/>
          <p:cNvSpPr txBox="1">
            <a:spLocks noGrp="1"/>
          </p:cNvSpPr>
          <p:nvPr>
            <p:ph type="ctrTitle" idx="2"/>
          </p:nvPr>
        </p:nvSpPr>
        <p:spPr>
          <a:xfrm>
            <a:off x="1388301" y="3692267"/>
            <a:ext cx="19804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ar-SA"/>
              <a:t>انقر لتحرير نمط عنوان الشكل الرئيسي</a:t>
            </a:r>
            <a:endParaRPr/>
          </a:p>
        </p:txBody>
      </p:sp>
      <p:sp>
        <p:nvSpPr>
          <p:cNvPr id="63" name="Google Shape;63;p10"/>
          <p:cNvSpPr txBox="1">
            <a:spLocks noGrp="1"/>
          </p:cNvSpPr>
          <p:nvPr>
            <p:ph type="subTitle" idx="1"/>
          </p:nvPr>
        </p:nvSpPr>
        <p:spPr>
          <a:xfrm>
            <a:off x="1076100" y="4534100"/>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
        <p:nvSpPr>
          <p:cNvPr id="64" name="Google Shape;64;p10"/>
          <p:cNvSpPr txBox="1">
            <a:spLocks noGrp="1"/>
          </p:cNvSpPr>
          <p:nvPr>
            <p:ph type="ctrTitle" idx="3"/>
          </p:nvPr>
        </p:nvSpPr>
        <p:spPr>
          <a:xfrm>
            <a:off x="5089428" y="3692267"/>
            <a:ext cx="19804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ar-SA"/>
              <a:t>انقر لتحرير نمط عنوان الشكل الرئيسي</a:t>
            </a:r>
            <a:endParaRPr/>
          </a:p>
        </p:txBody>
      </p:sp>
      <p:sp>
        <p:nvSpPr>
          <p:cNvPr id="65" name="Google Shape;65;p10"/>
          <p:cNvSpPr txBox="1">
            <a:spLocks noGrp="1"/>
          </p:cNvSpPr>
          <p:nvPr>
            <p:ph type="subTitle" idx="4"/>
          </p:nvPr>
        </p:nvSpPr>
        <p:spPr>
          <a:xfrm>
            <a:off x="4793433" y="4534100"/>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
        <p:nvSpPr>
          <p:cNvPr id="66" name="Google Shape;66;p10"/>
          <p:cNvSpPr txBox="1">
            <a:spLocks noGrp="1"/>
          </p:cNvSpPr>
          <p:nvPr>
            <p:ph type="ctrTitle" idx="5"/>
          </p:nvPr>
        </p:nvSpPr>
        <p:spPr>
          <a:xfrm>
            <a:off x="8823289" y="3692267"/>
            <a:ext cx="19804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ar-SA"/>
              <a:t>انقر لتحرير نمط عنوان الشكل الرئيسي</a:t>
            </a:r>
            <a:endParaRPr/>
          </a:p>
        </p:txBody>
      </p:sp>
      <p:sp>
        <p:nvSpPr>
          <p:cNvPr id="67" name="Google Shape;67;p10"/>
          <p:cNvSpPr txBox="1">
            <a:spLocks noGrp="1"/>
          </p:cNvSpPr>
          <p:nvPr>
            <p:ph type="subTitle" idx="6"/>
          </p:nvPr>
        </p:nvSpPr>
        <p:spPr>
          <a:xfrm>
            <a:off x="8511100" y="4534100"/>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815278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8"/>
        <p:cNvGrpSpPr/>
        <p:nvPr/>
      </p:nvGrpSpPr>
      <p:grpSpPr>
        <a:xfrm>
          <a:off x="0" y="0"/>
          <a:ext cx="0" cy="0"/>
          <a:chOff x="0" y="0"/>
          <a:chExt cx="0" cy="0"/>
        </a:xfrm>
      </p:grpSpPr>
      <p:sp>
        <p:nvSpPr>
          <p:cNvPr id="69" name="Google Shape;69;p11"/>
          <p:cNvSpPr txBox="1">
            <a:spLocks noGrp="1"/>
          </p:cNvSpPr>
          <p:nvPr>
            <p:ph type="ctrTitle"/>
          </p:nvPr>
        </p:nvSpPr>
        <p:spPr>
          <a:xfrm>
            <a:off x="1884543" y="1569133"/>
            <a:ext cx="5612400" cy="113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4800"/>
              <a:buNone/>
              <a:defRPr sz="6400">
                <a:solidFill>
                  <a:schemeClr val="accent3"/>
                </a:solidFill>
              </a:defRPr>
            </a:lvl1pPr>
            <a:lvl2pPr lvl="1" rtl="0">
              <a:spcBef>
                <a:spcPts val="0"/>
              </a:spcBef>
              <a:spcAft>
                <a:spcPts val="0"/>
              </a:spcAft>
              <a:buClr>
                <a:schemeClr val="accent3"/>
              </a:buClr>
              <a:buSzPts val="4800"/>
              <a:buNone/>
              <a:defRPr sz="6400">
                <a:solidFill>
                  <a:schemeClr val="accent3"/>
                </a:solidFill>
              </a:defRPr>
            </a:lvl2pPr>
            <a:lvl3pPr lvl="2" rtl="0">
              <a:spcBef>
                <a:spcPts val="0"/>
              </a:spcBef>
              <a:spcAft>
                <a:spcPts val="0"/>
              </a:spcAft>
              <a:buClr>
                <a:schemeClr val="accent3"/>
              </a:buClr>
              <a:buSzPts val="4800"/>
              <a:buNone/>
              <a:defRPr sz="6400">
                <a:solidFill>
                  <a:schemeClr val="accent3"/>
                </a:solidFill>
              </a:defRPr>
            </a:lvl3pPr>
            <a:lvl4pPr lvl="3" rtl="0">
              <a:spcBef>
                <a:spcPts val="0"/>
              </a:spcBef>
              <a:spcAft>
                <a:spcPts val="0"/>
              </a:spcAft>
              <a:buClr>
                <a:schemeClr val="accent3"/>
              </a:buClr>
              <a:buSzPts val="4800"/>
              <a:buNone/>
              <a:defRPr sz="6400">
                <a:solidFill>
                  <a:schemeClr val="accent3"/>
                </a:solidFill>
              </a:defRPr>
            </a:lvl4pPr>
            <a:lvl5pPr lvl="4" rtl="0">
              <a:spcBef>
                <a:spcPts val="0"/>
              </a:spcBef>
              <a:spcAft>
                <a:spcPts val="0"/>
              </a:spcAft>
              <a:buClr>
                <a:schemeClr val="accent3"/>
              </a:buClr>
              <a:buSzPts val="4800"/>
              <a:buNone/>
              <a:defRPr sz="6400">
                <a:solidFill>
                  <a:schemeClr val="accent3"/>
                </a:solidFill>
              </a:defRPr>
            </a:lvl5pPr>
            <a:lvl6pPr lvl="5" rtl="0">
              <a:spcBef>
                <a:spcPts val="0"/>
              </a:spcBef>
              <a:spcAft>
                <a:spcPts val="0"/>
              </a:spcAft>
              <a:buClr>
                <a:schemeClr val="accent3"/>
              </a:buClr>
              <a:buSzPts val="4800"/>
              <a:buNone/>
              <a:defRPr sz="6400">
                <a:solidFill>
                  <a:schemeClr val="accent3"/>
                </a:solidFill>
              </a:defRPr>
            </a:lvl6pPr>
            <a:lvl7pPr lvl="6" rtl="0">
              <a:spcBef>
                <a:spcPts val="0"/>
              </a:spcBef>
              <a:spcAft>
                <a:spcPts val="0"/>
              </a:spcAft>
              <a:buClr>
                <a:schemeClr val="accent3"/>
              </a:buClr>
              <a:buSzPts val="4800"/>
              <a:buNone/>
              <a:defRPr sz="6400">
                <a:solidFill>
                  <a:schemeClr val="accent3"/>
                </a:solidFill>
              </a:defRPr>
            </a:lvl7pPr>
            <a:lvl8pPr lvl="7" rtl="0">
              <a:spcBef>
                <a:spcPts val="0"/>
              </a:spcBef>
              <a:spcAft>
                <a:spcPts val="0"/>
              </a:spcAft>
              <a:buClr>
                <a:schemeClr val="accent3"/>
              </a:buClr>
              <a:buSzPts val="4800"/>
              <a:buNone/>
              <a:defRPr sz="6400">
                <a:solidFill>
                  <a:schemeClr val="accent3"/>
                </a:solidFill>
              </a:defRPr>
            </a:lvl8pPr>
            <a:lvl9pPr lvl="8" rtl="0">
              <a:spcBef>
                <a:spcPts val="0"/>
              </a:spcBef>
              <a:spcAft>
                <a:spcPts val="0"/>
              </a:spcAft>
              <a:buClr>
                <a:schemeClr val="accent3"/>
              </a:buClr>
              <a:buSzPts val="4800"/>
              <a:buNone/>
              <a:defRPr sz="6400">
                <a:solidFill>
                  <a:schemeClr val="accent3"/>
                </a:solidFill>
              </a:defRPr>
            </a:lvl9pPr>
          </a:lstStyle>
          <a:p>
            <a:r>
              <a:rPr lang="ar-SA"/>
              <a:t>انقر لتحرير نمط عنوان الشكل الرئيسي</a:t>
            </a:r>
            <a:endParaRPr/>
          </a:p>
        </p:txBody>
      </p:sp>
      <p:sp>
        <p:nvSpPr>
          <p:cNvPr id="70" name="Google Shape;70;p11"/>
          <p:cNvSpPr txBox="1">
            <a:spLocks noGrp="1"/>
          </p:cNvSpPr>
          <p:nvPr>
            <p:ph type="subTitle" idx="1"/>
          </p:nvPr>
        </p:nvSpPr>
        <p:spPr>
          <a:xfrm flipH="1">
            <a:off x="1884543" y="2766267"/>
            <a:ext cx="5897600" cy="148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849699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redits">
  <p:cSld name="Credits">
    <p:spTree>
      <p:nvGrpSpPr>
        <p:cNvPr id="1" name="Shape 71"/>
        <p:cNvGrpSpPr/>
        <p:nvPr/>
      </p:nvGrpSpPr>
      <p:grpSpPr>
        <a:xfrm>
          <a:off x="0" y="0"/>
          <a:ext cx="0" cy="0"/>
          <a:chOff x="0" y="0"/>
          <a:chExt cx="0" cy="0"/>
        </a:xfrm>
      </p:grpSpPr>
      <p:sp>
        <p:nvSpPr>
          <p:cNvPr id="72" name="Google Shape;72;p12"/>
          <p:cNvSpPr txBox="1">
            <a:spLocks noGrp="1"/>
          </p:cNvSpPr>
          <p:nvPr>
            <p:ph type="subTitle" idx="1"/>
          </p:nvPr>
        </p:nvSpPr>
        <p:spPr>
          <a:xfrm>
            <a:off x="1278033" y="2827800"/>
            <a:ext cx="5720800" cy="2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r>
              <a:rPr lang="ar-SA"/>
              <a:t>انقر لتحرير نمط العنوان الفرعي للشكل الرئيسي</a:t>
            </a:r>
            <a:endParaRPr/>
          </a:p>
        </p:txBody>
      </p:sp>
      <p:sp>
        <p:nvSpPr>
          <p:cNvPr id="73" name="Google Shape;73;p12"/>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247247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2 ">
  <p:cSld name="Title + text 2 ">
    <p:spTree>
      <p:nvGrpSpPr>
        <p:cNvPr id="1" name="Shape 35"/>
        <p:cNvGrpSpPr/>
        <p:nvPr/>
      </p:nvGrpSpPr>
      <p:grpSpPr>
        <a:xfrm>
          <a:off x="0" y="0"/>
          <a:ext cx="0" cy="0"/>
          <a:chOff x="0" y="0"/>
          <a:chExt cx="0" cy="0"/>
        </a:xfrm>
      </p:grpSpPr>
      <p:sp>
        <p:nvSpPr>
          <p:cNvPr id="36" name="Google Shape;36;p5"/>
          <p:cNvSpPr txBox="1">
            <a:spLocks noGrp="1"/>
          </p:cNvSpPr>
          <p:nvPr>
            <p:ph type="subTitle" idx="1"/>
          </p:nvPr>
        </p:nvSpPr>
        <p:spPr>
          <a:xfrm flipH="1">
            <a:off x="1933799" y="2902392"/>
            <a:ext cx="5156800" cy="23792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200"/>
              <a:buNone/>
              <a:defRPr>
                <a:solidFill>
                  <a:schemeClr val="dk1"/>
                </a:solidFill>
              </a:defRPr>
            </a:lvl1pPr>
            <a:lvl2pPr lvl="1" rtl="0">
              <a:lnSpc>
                <a:spcPct val="115000"/>
              </a:lnSpc>
              <a:spcBef>
                <a:spcPts val="0"/>
              </a:spcBef>
              <a:spcAft>
                <a:spcPts val="0"/>
              </a:spcAft>
              <a:buClr>
                <a:schemeClr val="dk1"/>
              </a:buClr>
              <a:buSzPts val="1200"/>
              <a:buNone/>
              <a:defRPr>
                <a:solidFill>
                  <a:schemeClr val="dk1"/>
                </a:solidFill>
              </a:defRPr>
            </a:lvl2pPr>
            <a:lvl3pPr lvl="2" rtl="0">
              <a:lnSpc>
                <a:spcPct val="115000"/>
              </a:lnSpc>
              <a:spcBef>
                <a:spcPts val="0"/>
              </a:spcBef>
              <a:spcAft>
                <a:spcPts val="0"/>
              </a:spcAft>
              <a:buClr>
                <a:schemeClr val="dk1"/>
              </a:buClr>
              <a:buSzPts val="1200"/>
              <a:buNone/>
              <a:defRPr>
                <a:solidFill>
                  <a:schemeClr val="dk1"/>
                </a:solidFill>
              </a:defRPr>
            </a:lvl3pPr>
            <a:lvl4pPr lvl="3" rtl="0">
              <a:lnSpc>
                <a:spcPct val="115000"/>
              </a:lnSpc>
              <a:spcBef>
                <a:spcPts val="0"/>
              </a:spcBef>
              <a:spcAft>
                <a:spcPts val="0"/>
              </a:spcAft>
              <a:buClr>
                <a:schemeClr val="dk1"/>
              </a:buClr>
              <a:buSzPts val="1200"/>
              <a:buNone/>
              <a:defRPr>
                <a:solidFill>
                  <a:schemeClr val="dk1"/>
                </a:solidFill>
              </a:defRPr>
            </a:lvl4pPr>
            <a:lvl5pPr lvl="4" rtl="0">
              <a:lnSpc>
                <a:spcPct val="115000"/>
              </a:lnSpc>
              <a:spcBef>
                <a:spcPts val="0"/>
              </a:spcBef>
              <a:spcAft>
                <a:spcPts val="0"/>
              </a:spcAft>
              <a:buClr>
                <a:schemeClr val="dk1"/>
              </a:buClr>
              <a:buSzPts val="1200"/>
              <a:buNone/>
              <a:defRPr>
                <a:solidFill>
                  <a:schemeClr val="dk1"/>
                </a:solidFill>
              </a:defRPr>
            </a:lvl5pPr>
            <a:lvl6pPr lvl="5" rtl="0">
              <a:lnSpc>
                <a:spcPct val="115000"/>
              </a:lnSpc>
              <a:spcBef>
                <a:spcPts val="0"/>
              </a:spcBef>
              <a:spcAft>
                <a:spcPts val="0"/>
              </a:spcAft>
              <a:buClr>
                <a:schemeClr val="dk1"/>
              </a:buClr>
              <a:buSzPts val="1200"/>
              <a:buNone/>
              <a:defRPr>
                <a:solidFill>
                  <a:schemeClr val="dk1"/>
                </a:solidFill>
              </a:defRPr>
            </a:lvl6pPr>
            <a:lvl7pPr lvl="6" rtl="0">
              <a:lnSpc>
                <a:spcPct val="115000"/>
              </a:lnSpc>
              <a:spcBef>
                <a:spcPts val="0"/>
              </a:spcBef>
              <a:spcAft>
                <a:spcPts val="0"/>
              </a:spcAft>
              <a:buClr>
                <a:schemeClr val="dk1"/>
              </a:buClr>
              <a:buSzPts val="1200"/>
              <a:buNone/>
              <a:defRPr>
                <a:solidFill>
                  <a:schemeClr val="dk1"/>
                </a:solidFill>
              </a:defRPr>
            </a:lvl7pPr>
            <a:lvl8pPr lvl="7" rtl="0">
              <a:lnSpc>
                <a:spcPct val="115000"/>
              </a:lnSpc>
              <a:spcBef>
                <a:spcPts val="0"/>
              </a:spcBef>
              <a:spcAft>
                <a:spcPts val="0"/>
              </a:spcAft>
              <a:buClr>
                <a:schemeClr val="dk1"/>
              </a:buClr>
              <a:buSzPts val="1200"/>
              <a:buNone/>
              <a:defRPr>
                <a:solidFill>
                  <a:schemeClr val="dk1"/>
                </a:solidFill>
              </a:defRPr>
            </a:lvl8pPr>
            <a:lvl9pPr lvl="8" rtl="0">
              <a:lnSpc>
                <a:spcPct val="115000"/>
              </a:lnSpc>
              <a:spcBef>
                <a:spcPts val="0"/>
              </a:spcBef>
              <a:spcAft>
                <a:spcPts val="0"/>
              </a:spcAft>
              <a:buClr>
                <a:schemeClr val="dk1"/>
              </a:buClr>
              <a:buSzPts val="1200"/>
              <a:buNone/>
              <a:defRPr>
                <a:solidFill>
                  <a:schemeClr val="dk1"/>
                </a:solidFill>
              </a:defRPr>
            </a:lvl9pPr>
          </a:lstStyle>
          <a:p>
            <a:r>
              <a:rPr lang="ar-SA"/>
              <a:t>انقر لتحرير نمط العنوان الفرعي للشكل الرئيسي</a:t>
            </a:r>
            <a:endParaRPr/>
          </a:p>
        </p:txBody>
      </p:sp>
      <p:sp>
        <p:nvSpPr>
          <p:cNvPr id="37" name="Google Shape;37;p5"/>
          <p:cNvSpPr txBox="1">
            <a:spLocks noGrp="1"/>
          </p:cNvSpPr>
          <p:nvPr>
            <p:ph type="ctrTitle"/>
          </p:nvPr>
        </p:nvSpPr>
        <p:spPr>
          <a:xfrm flipH="1">
            <a:off x="1933829" y="2275233"/>
            <a:ext cx="3428400" cy="113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000"/>
              <a:buNone/>
              <a:defRPr sz="4000">
                <a:solidFill>
                  <a:schemeClr val="accent3"/>
                </a:solidFill>
              </a:defRPr>
            </a:lvl1pPr>
            <a:lvl2pPr lvl="1" rtl="0">
              <a:spcBef>
                <a:spcPts val="0"/>
              </a:spcBef>
              <a:spcAft>
                <a:spcPts val="0"/>
              </a:spcAft>
              <a:buClr>
                <a:schemeClr val="accent3"/>
              </a:buClr>
              <a:buSzPts val="3000"/>
              <a:buNone/>
              <a:defRPr sz="4000">
                <a:solidFill>
                  <a:schemeClr val="accent3"/>
                </a:solidFill>
              </a:defRPr>
            </a:lvl2pPr>
            <a:lvl3pPr lvl="2" rtl="0">
              <a:spcBef>
                <a:spcPts val="0"/>
              </a:spcBef>
              <a:spcAft>
                <a:spcPts val="0"/>
              </a:spcAft>
              <a:buClr>
                <a:schemeClr val="accent3"/>
              </a:buClr>
              <a:buSzPts val="3000"/>
              <a:buNone/>
              <a:defRPr sz="4000">
                <a:solidFill>
                  <a:schemeClr val="accent3"/>
                </a:solidFill>
              </a:defRPr>
            </a:lvl3pPr>
            <a:lvl4pPr lvl="3" rtl="0">
              <a:spcBef>
                <a:spcPts val="0"/>
              </a:spcBef>
              <a:spcAft>
                <a:spcPts val="0"/>
              </a:spcAft>
              <a:buClr>
                <a:schemeClr val="accent3"/>
              </a:buClr>
              <a:buSzPts val="3000"/>
              <a:buNone/>
              <a:defRPr sz="4000">
                <a:solidFill>
                  <a:schemeClr val="accent3"/>
                </a:solidFill>
              </a:defRPr>
            </a:lvl4pPr>
            <a:lvl5pPr lvl="4" rtl="0">
              <a:spcBef>
                <a:spcPts val="0"/>
              </a:spcBef>
              <a:spcAft>
                <a:spcPts val="0"/>
              </a:spcAft>
              <a:buClr>
                <a:schemeClr val="accent3"/>
              </a:buClr>
              <a:buSzPts val="3000"/>
              <a:buNone/>
              <a:defRPr sz="4000">
                <a:solidFill>
                  <a:schemeClr val="accent3"/>
                </a:solidFill>
              </a:defRPr>
            </a:lvl5pPr>
            <a:lvl6pPr lvl="5" rtl="0">
              <a:spcBef>
                <a:spcPts val="0"/>
              </a:spcBef>
              <a:spcAft>
                <a:spcPts val="0"/>
              </a:spcAft>
              <a:buClr>
                <a:schemeClr val="accent3"/>
              </a:buClr>
              <a:buSzPts val="3000"/>
              <a:buNone/>
              <a:defRPr sz="4000">
                <a:solidFill>
                  <a:schemeClr val="accent3"/>
                </a:solidFill>
              </a:defRPr>
            </a:lvl6pPr>
            <a:lvl7pPr lvl="6" rtl="0">
              <a:spcBef>
                <a:spcPts val="0"/>
              </a:spcBef>
              <a:spcAft>
                <a:spcPts val="0"/>
              </a:spcAft>
              <a:buClr>
                <a:schemeClr val="accent3"/>
              </a:buClr>
              <a:buSzPts val="3000"/>
              <a:buNone/>
              <a:defRPr sz="4000">
                <a:solidFill>
                  <a:schemeClr val="accent3"/>
                </a:solidFill>
              </a:defRPr>
            </a:lvl7pPr>
            <a:lvl8pPr lvl="7" rtl="0">
              <a:spcBef>
                <a:spcPts val="0"/>
              </a:spcBef>
              <a:spcAft>
                <a:spcPts val="0"/>
              </a:spcAft>
              <a:buClr>
                <a:schemeClr val="accent3"/>
              </a:buClr>
              <a:buSzPts val="3000"/>
              <a:buNone/>
              <a:defRPr sz="4000">
                <a:solidFill>
                  <a:schemeClr val="accent3"/>
                </a:solidFill>
              </a:defRPr>
            </a:lvl8pPr>
            <a:lvl9pPr lvl="8" rtl="0">
              <a:spcBef>
                <a:spcPts val="0"/>
              </a:spcBef>
              <a:spcAft>
                <a:spcPts val="0"/>
              </a:spcAft>
              <a:buClr>
                <a:schemeClr val="accent3"/>
              </a:buClr>
              <a:buSzPts val="3000"/>
              <a:buNone/>
              <a:defRPr sz="4000">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2858654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856067" y="2104767"/>
            <a:ext cx="5321200" cy="1968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000000"/>
              </a:buClr>
              <a:buSzPts val="1200"/>
              <a:buChar char="●"/>
              <a:defRPr>
                <a:solidFill>
                  <a:srgbClr val="000000"/>
                </a:solidFill>
              </a:defRPr>
            </a:lvl1pPr>
            <a:lvl2pPr marL="1219170" lvl="1" indent="-406390" rtl="0">
              <a:spcBef>
                <a:spcPts val="2133"/>
              </a:spcBef>
              <a:spcAft>
                <a:spcPts val="0"/>
              </a:spcAft>
              <a:buClr>
                <a:srgbClr val="000000"/>
              </a:buClr>
              <a:buSzPts val="1200"/>
              <a:buChar char="○"/>
              <a:defRPr>
                <a:solidFill>
                  <a:srgbClr val="000000"/>
                </a:solidFill>
              </a:defRPr>
            </a:lvl2pPr>
            <a:lvl3pPr marL="1828754" lvl="2" indent="-406390" rtl="0">
              <a:spcBef>
                <a:spcPts val="2133"/>
              </a:spcBef>
              <a:spcAft>
                <a:spcPts val="0"/>
              </a:spcAft>
              <a:buClr>
                <a:srgbClr val="000000"/>
              </a:buClr>
              <a:buSzPts val="1200"/>
              <a:buChar char="■"/>
              <a:defRPr>
                <a:solidFill>
                  <a:srgbClr val="000000"/>
                </a:solidFill>
              </a:defRPr>
            </a:lvl3pPr>
            <a:lvl4pPr marL="2438339" lvl="3" indent="-406390" rtl="0">
              <a:spcBef>
                <a:spcPts val="2133"/>
              </a:spcBef>
              <a:spcAft>
                <a:spcPts val="0"/>
              </a:spcAft>
              <a:buClr>
                <a:srgbClr val="000000"/>
              </a:buClr>
              <a:buSzPts val="1200"/>
              <a:buChar char="●"/>
              <a:defRPr>
                <a:solidFill>
                  <a:srgbClr val="000000"/>
                </a:solidFill>
              </a:defRPr>
            </a:lvl4pPr>
            <a:lvl5pPr marL="3047924" lvl="4" indent="-406390" rtl="0">
              <a:spcBef>
                <a:spcPts val="2133"/>
              </a:spcBef>
              <a:spcAft>
                <a:spcPts val="0"/>
              </a:spcAft>
              <a:buClr>
                <a:srgbClr val="000000"/>
              </a:buClr>
              <a:buSzPts val="1200"/>
              <a:buChar char="○"/>
              <a:defRPr>
                <a:solidFill>
                  <a:srgbClr val="000000"/>
                </a:solidFill>
              </a:defRPr>
            </a:lvl5pPr>
            <a:lvl6pPr marL="3657509" lvl="5" indent="-406390" rtl="0">
              <a:spcBef>
                <a:spcPts val="2133"/>
              </a:spcBef>
              <a:spcAft>
                <a:spcPts val="0"/>
              </a:spcAft>
              <a:buClr>
                <a:srgbClr val="000000"/>
              </a:buClr>
              <a:buSzPts val="1200"/>
              <a:buChar char="■"/>
              <a:defRPr>
                <a:solidFill>
                  <a:srgbClr val="000000"/>
                </a:solidFill>
              </a:defRPr>
            </a:lvl6pPr>
            <a:lvl7pPr marL="4267093" lvl="6" indent="-406390" rtl="0">
              <a:spcBef>
                <a:spcPts val="2133"/>
              </a:spcBef>
              <a:spcAft>
                <a:spcPts val="0"/>
              </a:spcAft>
              <a:buClr>
                <a:srgbClr val="000000"/>
              </a:buClr>
              <a:buSzPts val="1200"/>
              <a:buChar char="●"/>
              <a:defRPr>
                <a:solidFill>
                  <a:srgbClr val="000000"/>
                </a:solidFill>
              </a:defRPr>
            </a:lvl7pPr>
            <a:lvl8pPr marL="4876678" lvl="7" indent="-406390" rtl="0">
              <a:spcBef>
                <a:spcPts val="2133"/>
              </a:spcBef>
              <a:spcAft>
                <a:spcPts val="0"/>
              </a:spcAft>
              <a:buClr>
                <a:srgbClr val="000000"/>
              </a:buClr>
              <a:buSzPts val="1200"/>
              <a:buChar char="○"/>
              <a:defRPr>
                <a:solidFill>
                  <a:srgbClr val="000000"/>
                </a:solidFill>
              </a:defRPr>
            </a:lvl8pPr>
            <a:lvl9pPr marL="5486263" lvl="8" indent="-406390" rtl="0">
              <a:spcBef>
                <a:spcPts val="2133"/>
              </a:spcBef>
              <a:spcAft>
                <a:spcPts val="2133"/>
              </a:spcAft>
              <a:buClr>
                <a:srgbClr val="000000"/>
              </a:buClr>
              <a:buSzPts val="1200"/>
              <a:buChar char="■"/>
              <a:defRPr>
                <a:solidFill>
                  <a:srgbClr val="000000"/>
                </a:solidFill>
              </a:defRPr>
            </a:lvl9pPr>
          </a:lstStyle>
          <a:p>
            <a:pPr lvl="0"/>
            <a:r>
              <a:rPr lang="ar-SA"/>
              <a:t>انقر لتحرير أنماط نص الشكل الرئيسي</a:t>
            </a:r>
          </a:p>
        </p:txBody>
      </p:sp>
      <p:sp>
        <p:nvSpPr>
          <p:cNvPr id="76" name="Google Shape;76;p13"/>
          <p:cNvSpPr txBox="1">
            <a:spLocks noGrp="1"/>
          </p:cNvSpPr>
          <p:nvPr>
            <p:ph type="subTitle" idx="2"/>
          </p:nvPr>
        </p:nvSpPr>
        <p:spPr>
          <a:xfrm>
            <a:off x="1820400" y="1254300"/>
            <a:ext cx="8551200" cy="524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400">
                <a:solidFill>
                  <a:schemeClr val="accent3"/>
                </a:solidFill>
                <a:latin typeface="Amatic SC"/>
                <a:ea typeface="Amatic SC"/>
                <a:cs typeface="Amatic SC"/>
                <a:sym typeface="Amatic SC"/>
              </a:defRPr>
            </a:lvl1pPr>
            <a:lvl2pPr lvl="1" algn="ctr">
              <a:spcBef>
                <a:spcPts val="2133"/>
              </a:spcBef>
              <a:spcAft>
                <a:spcPts val="0"/>
              </a:spcAft>
              <a:buNone/>
              <a:defRPr sz="2400">
                <a:solidFill>
                  <a:schemeClr val="accent3"/>
                </a:solidFill>
                <a:latin typeface="Amatic SC"/>
                <a:ea typeface="Amatic SC"/>
                <a:cs typeface="Amatic SC"/>
                <a:sym typeface="Amatic SC"/>
              </a:defRPr>
            </a:lvl2pPr>
            <a:lvl3pPr lvl="2" algn="ctr">
              <a:spcBef>
                <a:spcPts val="2133"/>
              </a:spcBef>
              <a:spcAft>
                <a:spcPts val="0"/>
              </a:spcAft>
              <a:buNone/>
              <a:defRPr sz="2400">
                <a:solidFill>
                  <a:schemeClr val="accent3"/>
                </a:solidFill>
                <a:latin typeface="Amatic SC"/>
                <a:ea typeface="Amatic SC"/>
                <a:cs typeface="Amatic SC"/>
                <a:sym typeface="Amatic SC"/>
              </a:defRPr>
            </a:lvl3pPr>
            <a:lvl4pPr lvl="3" algn="ctr">
              <a:spcBef>
                <a:spcPts val="2133"/>
              </a:spcBef>
              <a:spcAft>
                <a:spcPts val="0"/>
              </a:spcAft>
              <a:buNone/>
              <a:defRPr sz="2400">
                <a:solidFill>
                  <a:schemeClr val="accent3"/>
                </a:solidFill>
                <a:latin typeface="Amatic SC"/>
                <a:ea typeface="Amatic SC"/>
                <a:cs typeface="Amatic SC"/>
                <a:sym typeface="Amatic SC"/>
              </a:defRPr>
            </a:lvl4pPr>
            <a:lvl5pPr lvl="4" algn="ctr">
              <a:spcBef>
                <a:spcPts val="2133"/>
              </a:spcBef>
              <a:spcAft>
                <a:spcPts val="0"/>
              </a:spcAft>
              <a:buNone/>
              <a:defRPr sz="2400">
                <a:solidFill>
                  <a:schemeClr val="accent3"/>
                </a:solidFill>
                <a:latin typeface="Amatic SC"/>
                <a:ea typeface="Amatic SC"/>
                <a:cs typeface="Amatic SC"/>
                <a:sym typeface="Amatic SC"/>
              </a:defRPr>
            </a:lvl5pPr>
            <a:lvl6pPr lvl="5" algn="ctr">
              <a:spcBef>
                <a:spcPts val="2133"/>
              </a:spcBef>
              <a:spcAft>
                <a:spcPts val="0"/>
              </a:spcAft>
              <a:buNone/>
              <a:defRPr sz="2400">
                <a:solidFill>
                  <a:schemeClr val="accent3"/>
                </a:solidFill>
                <a:latin typeface="Amatic SC"/>
                <a:ea typeface="Amatic SC"/>
                <a:cs typeface="Amatic SC"/>
                <a:sym typeface="Amatic SC"/>
              </a:defRPr>
            </a:lvl6pPr>
            <a:lvl7pPr lvl="6" algn="ctr">
              <a:spcBef>
                <a:spcPts val="2133"/>
              </a:spcBef>
              <a:spcAft>
                <a:spcPts val="0"/>
              </a:spcAft>
              <a:buNone/>
              <a:defRPr sz="2400">
                <a:solidFill>
                  <a:schemeClr val="accent3"/>
                </a:solidFill>
                <a:latin typeface="Amatic SC"/>
                <a:ea typeface="Amatic SC"/>
                <a:cs typeface="Amatic SC"/>
                <a:sym typeface="Amatic SC"/>
              </a:defRPr>
            </a:lvl7pPr>
            <a:lvl8pPr lvl="7" algn="ctr">
              <a:spcBef>
                <a:spcPts val="2133"/>
              </a:spcBef>
              <a:spcAft>
                <a:spcPts val="0"/>
              </a:spcAft>
              <a:buNone/>
              <a:defRPr sz="2400">
                <a:solidFill>
                  <a:schemeClr val="accent3"/>
                </a:solidFill>
                <a:latin typeface="Amatic SC"/>
                <a:ea typeface="Amatic SC"/>
                <a:cs typeface="Amatic SC"/>
                <a:sym typeface="Amatic SC"/>
              </a:defRPr>
            </a:lvl8pPr>
            <a:lvl9pPr lvl="8" algn="ctr">
              <a:spcBef>
                <a:spcPts val="2133"/>
              </a:spcBef>
              <a:spcAft>
                <a:spcPts val="2133"/>
              </a:spcAft>
              <a:buNone/>
              <a:defRPr sz="2400">
                <a:solidFill>
                  <a:schemeClr val="accent3"/>
                </a:solidFill>
                <a:latin typeface="Amatic SC"/>
                <a:ea typeface="Amatic SC"/>
                <a:cs typeface="Amatic SC"/>
                <a:sym typeface="Amatic SC"/>
              </a:defRPr>
            </a:lvl9pPr>
          </a:lstStyle>
          <a:p>
            <a:r>
              <a:rPr lang="ar-SA"/>
              <a:t>انقر لتحرير نمط العنوان الفرعي للشكل الرئيسي</a:t>
            </a:r>
            <a:endParaRPr/>
          </a:p>
        </p:txBody>
      </p:sp>
      <p:sp>
        <p:nvSpPr>
          <p:cNvPr id="77" name="Google Shape;77;p13"/>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2453013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1034734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slide">
  <p:cSld name="Blank slide">
    <p:bg>
      <p:bgPr>
        <a:noFill/>
        <a:effectLst/>
      </p:bgPr>
    </p:bg>
    <p:spTree>
      <p:nvGrpSpPr>
        <p:cNvPr id="1" name="Shape 79"/>
        <p:cNvGrpSpPr/>
        <p:nvPr/>
      </p:nvGrpSpPr>
      <p:grpSpPr>
        <a:xfrm>
          <a:off x="0" y="0"/>
          <a:ext cx="0" cy="0"/>
          <a:chOff x="0" y="0"/>
          <a:chExt cx="0" cy="0"/>
        </a:xfrm>
      </p:grpSpPr>
    </p:spTree>
    <p:extLst>
      <p:ext uri="{BB962C8B-B14F-4D97-AF65-F5344CB8AC3E}">
        <p14:creationId xmlns:p14="http://schemas.microsoft.com/office/powerpoint/2010/main" val="5853946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83"/>
        <p:cNvGrpSpPr/>
        <p:nvPr/>
      </p:nvGrpSpPr>
      <p:grpSpPr>
        <a:xfrm>
          <a:off x="0" y="0"/>
          <a:ext cx="0" cy="0"/>
          <a:chOff x="0" y="0"/>
          <a:chExt cx="0" cy="0"/>
        </a:xfrm>
      </p:grpSpPr>
    </p:spTree>
    <p:extLst>
      <p:ext uri="{BB962C8B-B14F-4D97-AF65-F5344CB8AC3E}">
        <p14:creationId xmlns:p14="http://schemas.microsoft.com/office/powerpoint/2010/main" val="3647222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3350407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83"/>
        <p:cNvGrpSpPr/>
        <p:nvPr/>
      </p:nvGrpSpPr>
      <p:grpSpPr>
        <a:xfrm>
          <a:off x="0" y="0"/>
          <a:ext cx="0" cy="0"/>
          <a:chOff x="0" y="0"/>
          <a:chExt cx="0" cy="0"/>
        </a:xfrm>
      </p:grpSpPr>
    </p:spTree>
    <p:extLst>
      <p:ext uri="{BB962C8B-B14F-4D97-AF65-F5344CB8AC3E}">
        <p14:creationId xmlns:p14="http://schemas.microsoft.com/office/powerpoint/2010/main" val="3128279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23800" y="3009467"/>
            <a:ext cx="7944400" cy="1257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5200"/>
              <a:buNone/>
              <a:defRPr sz="6933">
                <a:solidFill>
                  <a:schemeClr val="lt2"/>
                </a:solidFill>
              </a:defRPr>
            </a:lvl1pPr>
            <a:lvl2pPr lvl="1" algn="ctr">
              <a:spcBef>
                <a:spcPts val="0"/>
              </a:spcBef>
              <a:spcAft>
                <a:spcPts val="0"/>
              </a:spcAft>
              <a:buClr>
                <a:schemeClr val="lt2"/>
              </a:buClr>
              <a:buSzPts val="5200"/>
              <a:buNone/>
              <a:defRPr sz="6933">
                <a:solidFill>
                  <a:schemeClr val="lt2"/>
                </a:solidFill>
              </a:defRPr>
            </a:lvl2pPr>
            <a:lvl3pPr lvl="2" algn="ctr">
              <a:spcBef>
                <a:spcPts val="0"/>
              </a:spcBef>
              <a:spcAft>
                <a:spcPts val="0"/>
              </a:spcAft>
              <a:buClr>
                <a:schemeClr val="lt2"/>
              </a:buClr>
              <a:buSzPts val="5200"/>
              <a:buNone/>
              <a:defRPr sz="6933">
                <a:solidFill>
                  <a:schemeClr val="lt2"/>
                </a:solidFill>
              </a:defRPr>
            </a:lvl3pPr>
            <a:lvl4pPr lvl="3" algn="ctr">
              <a:spcBef>
                <a:spcPts val="0"/>
              </a:spcBef>
              <a:spcAft>
                <a:spcPts val="0"/>
              </a:spcAft>
              <a:buClr>
                <a:schemeClr val="lt2"/>
              </a:buClr>
              <a:buSzPts val="5200"/>
              <a:buNone/>
              <a:defRPr sz="6933">
                <a:solidFill>
                  <a:schemeClr val="lt2"/>
                </a:solidFill>
              </a:defRPr>
            </a:lvl4pPr>
            <a:lvl5pPr lvl="4" algn="ctr">
              <a:spcBef>
                <a:spcPts val="0"/>
              </a:spcBef>
              <a:spcAft>
                <a:spcPts val="0"/>
              </a:spcAft>
              <a:buClr>
                <a:schemeClr val="lt2"/>
              </a:buClr>
              <a:buSzPts val="5200"/>
              <a:buNone/>
              <a:defRPr sz="6933">
                <a:solidFill>
                  <a:schemeClr val="lt2"/>
                </a:solidFill>
              </a:defRPr>
            </a:lvl5pPr>
            <a:lvl6pPr lvl="5" algn="ctr">
              <a:spcBef>
                <a:spcPts val="0"/>
              </a:spcBef>
              <a:spcAft>
                <a:spcPts val="0"/>
              </a:spcAft>
              <a:buClr>
                <a:schemeClr val="lt2"/>
              </a:buClr>
              <a:buSzPts val="5200"/>
              <a:buNone/>
              <a:defRPr sz="6933">
                <a:solidFill>
                  <a:schemeClr val="lt2"/>
                </a:solidFill>
              </a:defRPr>
            </a:lvl6pPr>
            <a:lvl7pPr lvl="6" algn="ctr">
              <a:spcBef>
                <a:spcPts val="0"/>
              </a:spcBef>
              <a:spcAft>
                <a:spcPts val="0"/>
              </a:spcAft>
              <a:buClr>
                <a:schemeClr val="lt2"/>
              </a:buClr>
              <a:buSzPts val="5200"/>
              <a:buNone/>
              <a:defRPr sz="6933">
                <a:solidFill>
                  <a:schemeClr val="lt2"/>
                </a:solidFill>
              </a:defRPr>
            </a:lvl7pPr>
            <a:lvl8pPr lvl="7" algn="ctr">
              <a:spcBef>
                <a:spcPts val="0"/>
              </a:spcBef>
              <a:spcAft>
                <a:spcPts val="0"/>
              </a:spcAft>
              <a:buClr>
                <a:schemeClr val="lt2"/>
              </a:buClr>
              <a:buSzPts val="5200"/>
              <a:buNone/>
              <a:defRPr sz="6933">
                <a:solidFill>
                  <a:schemeClr val="lt2"/>
                </a:solidFill>
              </a:defRPr>
            </a:lvl8pPr>
            <a:lvl9pPr lvl="8" algn="ctr">
              <a:spcBef>
                <a:spcPts val="0"/>
              </a:spcBef>
              <a:spcAft>
                <a:spcPts val="0"/>
              </a:spcAft>
              <a:buClr>
                <a:schemeClr val="lt2"/>
              </a:buClr>
              <a:buSzPts val="5200"/>
              <a:buNone/>
              <a:defRPr sz="6933">
                <a:solidFill>
                  <a:schemeClr val="lt2"/>
                </a:solidFill>
              </a:defRPr>
            </a:lvl9pPr>
          </a:lstStyle>
          <a:p>
            <a:r>
              <a:rPr lang="ar-SA"/>
              <a:t>انقر لتحرير نمط عنوان الشكل الرئيسي</a:t>
            </a:r>
            <a:endParaRPr/>
          </a:p>
        </p:txBody>
      </p:sp>
      <p:sp>
        <p:nvSpPr>
          <p:cNvPr id="10" name="Google Shape;10;p2"/>
          <p:cNvSpPr txBox="1">
            <a:spLocks noGrp="1"/>
          </p:cNvSpPr>
          <p:nvPr>
            <p:ph type="subTitle" idx="1"/>
          </p:nvPr>
        </p:nvSpPr>
        <p:spPr>
          <a:xfrm>
            <a:off x="3490200" y="2382267"/>
            <a:ext cx="5211600" cy="627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Source Sans Pro"/>
              <a:buNone/>
              <a:defRPr>
                <a:latin typeface="Source Sans Pro"/>
                <a:ea typeface="Source Sans Pro"/>
                <a:cs typeface="Source Sans Pro"/>
                <a:sym typeface="Source Sans Pr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ar-SA"/>
              <a:t>انقر لتحرير نمط العنوان الفرعي للشكل الرئيسي</a:t>
            </a:r>
            <a:endParaRPr/>
          </a:p>
        </p:txBody>
      </p:sp>
      <p:sp>
        <p:nvSpPr>
          <p:cNvPr id="11" name="Google Shape;11;p2"/>
          <p:cNvSpPr/>
          <p:nvPr/>
        </p:nvSpPr>
        <p:spPr>
          <a:xfrm rot="900108">
            <a:off x="10115103"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1" y="1"/>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585202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body" idx="1"/>
          </p:nvPr>
        </p:nvSpPr>
        <p:spPr>
          <a:xfrm>
            <a:off x="1589800" y="1715833"/>
            <a:ext cx="9012400" cy="42304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2133"/>
              </a:spcBef>
              <a:spcAft>
                <a:spcPts val="0"/>
              </a:spcAft>
              <a:buSzPts val="1200"/>
              <a:buChar char="○"/>
              <a:defRPr sz="1600"/>
            </a:lvl2pPr>
            <a:lvl3pPr marL="1828754" lvl="2" indent="-406390">
              <a:lnSpc>
                <a:spcPct val="100000"/>
              </a:lnSpc>
              <a:spcBef>
                <a:spcPts val="2133"/>
              </a:spcBef>
              <a:spcAft>
                <a:spcPts val="0"/>
              </a:spcAft>
              <a:buSzPts val="1200"/>
              <a:buChar char="■"/>
              <a:defRPr sz="1600"/>
            </a:lvl3pPr>
            <a:lvl4pPr marL="2438339" lvl="3" indent="-406390">
              <a:lnSpc>
                <a:spcPct val="100000"/>
              </a:lnSpc>
              <a:spcBef>
                <a:spcPts val="2133"/>
              </a:spcBef>
              <a:spcAft>
                <a:spcPts val="0"/>
              </a:spcAft>
              <a:buSzPts val="1200"/>
              <a:buChar char="●"/>
              <a:defRPr sz="1600"/>
            </a:lvl4pPr>
            <a:lvl5pPr marL="3047924" lvl="4" indent="-406390">
              <a:lnSpc>
                <a:spcPct val="100000"/>
              </a:lnSpc>
              <a:spcBef>
                <a:spcPts val="2133"/>
              </a:spcBef>
              <a:spcAft>
                <a:spcPts val="0"/>
              </a:spcAft>
              <a:buSzPts val="1200"/>
              <a:buChar char="○"/>
              <a:defRPr sz="1600"/>
            </a:lvl5pPr>
            <a:lvl6pPr marL="3657509" lvl="5" indent="-406390">
              <a:lnSpc>
                <a:spcPct val="100000"/>
              </a:lnSpc>
              <a:spcBef>
                <a:spcPts val="2133"/>
              </a:spcBef>
              <a:spcAft>
                <a:spcPts val="0"/>
              </a:spcAft>
              <a:buSzPts val="1200"/>
              <a:buChar char="■"/>
              <a:defRPr sz="1600"/>
            </a:lvl6pPr>
            <a:lvl7pPr marL="4267093" lvl="6" indent="-406390">
              <a:lnSpc>
                <a:spcPct val="100000"/>
              </a:lnSpc>
              <a:spcBef>
                <a:spcPts val="2133"/>
              </a:spcBef>
              <a:spcAft>
                <a:spcPts val="0"/>
              </a:spcAft>
              <a:buSzPts val="1200"/>
              <a:buChar char="●"/>
              <a:defRPr sz="1600"/>
            </a:lvl7pPr>
            <a:lvl8pPr marL="4876678" lvl="7" indent="-406390">
              <a:lnSpc>
                <a:spcPct val="100000"/>
              </a:lnSpc>
              <a:spcBef>
                <a:spcPts val="2133"/>
              </a:spcBef>
              <a:spcAft>
                <a:spcPts val="0"/>
              </a:spcAft>
              <a:buSzPts val="1200"/>
              <a:buChar char="○"/>
              <a:defRPr sz="1600"/>
            </a:lvl8pPr>
            <a:lvl9pPr marL="5486263" lvl="8" indent="-406390">
              <a:lnSpc>
                <a:spcPct val="100000"/>
              </a:lnSpc>
              <a:spcBef>
                <a:spcPts val="2133"/>
              </a:spcBef>
              <a:spcAft>
                <a:spcPts val="2133"/>
              </a:spcAft>
              <a:buSzPts val="1200"/>
              <a:buChar char="■"/>
              <a:defRPr sz="1600"/>
            </a:lvl9pPr>
          </a:lstStyle>
          <a:p>
            <a:pPr lvl="0"/>
            <a:r>
              <a:rPr lang="ar-SA"/>
              <a:t>انقر لتحرير أنماط نص الشكل الرئيسي</a:t>
            </a:r>
          </a:p>
        </p:txBody>
      </p:sp>
      <p:sp>
        <p:nvSpPr>
          <p:cNvPr id="23" name="Google Shape;23;p4"/>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 name="Google Shape;24;p4"/>
          <p:cNvSpPr txBox="1">
            <a:spLocks noGrp="1"/>
          </p:cNvSpPr>
          <p:nvPr>
            <p:ph type="title"/>
          </p:nvPr>
        </p:nvSpPr>
        <p:spPr>
          <a:xfrm>
            <a:off x="3213833" y="720000"/>
            <a:ext cx="8018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Tree>
    <p:extLst>
      <p:ext uri="{BB962C8B-B14F-4D97-AF65-F5344CB8AC3E}">
        <p14:creationId xmlns:p14="http://schemas.microsoft.com/office/powerpoint/2010/main" val="1995626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960000" y="720000"/>
            <a:ext cx="5136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27" name="Google Shape;27;p5"/>
          <p:cNvSpPr txBox="1">
            <a:spLocks noGrp="1"/>
          </p:cNvSpPr>
          <p:nvPr>
            <p:ph type="subTitle" idx="1"/>
          </p:nvPr>
        </p:nvSpPr>
        <p:spPr>
          <a:xfrm>
            <a:off x="2635467" y="39382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28" name="Google Shape;28;p5"/>
          <p:cNvSpPr txBox="1">
            <a:spLocks noGrp="1"/>
          </p:cNvSpPr>
          <p:nvPr>
            <p:ph type="subTitle" idx="2"/>
          </p:nvPr>
        </p:nvSpPr>
        <p:spPr>
          <a:xfrm>
            <a:off x="7664667" y="39382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29" name="Google Shape;29;p5"/>
          <p:cNvSpPr/>
          <p:nvPr/>
        </p:nvSpPr>
        <p:spPr>
          <a:xfrm>
            <a:off x="6489700" y="720000"/>
            <a:ext cx="4742400" cy="303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 name="Google Shape;30;p5"/>
          <p:cNvSpPr txBox="1">
            <a:spLocks noGrp="1"/>
          </p:cNvSpPr>
          <p:nvPr>
            <p:ph type="subTitle" idx="3"/>
          </p:nvPr>
        </p:nvSpPr>
        <p:spPr>
          <a:xfrm>
            <a:off x="2635900" y="35151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31" name="Google Shape;31;p5"/>
          <p:cNvSpPr txBox="1">
            <a:spLocks noGrp="1"/>
          </p:cNvSpPr>
          <p:nvPr>
            <p:ph type="subTitle" idx="4"/>
          </p:nvPr>
        </p:nvSpPr>
        <p:spPr>
          <a:xfrm>
            <a:off x="7664667" y="35151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32" name="Google Shape;32;p5"/>
          <p:cNvSpPr/>
          <p:nvPr/>
        </p:nvSpPr>
        <p:spPr>
          <a:xfrm rot="10800000" flipH="1">
            <a:off x="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7471594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36"/>
        <p:cNvGrpSpPr/>
        <p:nvPr/>
      </p:nvGrpSpPr>
      <p:grpSpPr>
        <a:xfrm>
          <a:off x="0" y="0"/>
          <a:ext cx="0" cy="0"/>
          <a:chOff x="0" y="0"/>
          <a:chExt cx="0" cy="0"/>
        </a:xfrm>
      </p:grpSpPr>
      <p:sp>
        <p:nvSpPr>
          <p:cNvPr id="37" name="Google Shape;37;p7"/>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7"/>
          <p:cNvSpPr txBox="1">
            <a:spLocks noGrp="1"/>
          </p:cNvSpPr>
          <p:nvPr>
            <p:ph type="title"/>
          </p:nvPr>
        </p:nvSpPr>
        <p:spPr>
          <a:xfrm>
            <a:off x="4877100" y="720000"/>
            <a:ext cx="63548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
        <p:nvSpPr>
          <p:cNvPr id="39" name="Google Shape;39;p7"/>
          <p:cNvSpPr txBox="1">
            <a:spLocks noGrp="1"/>
          </p:cNvSpPr>
          <p:nvPr>
            <p:ph type="subTitle" idx="1"/>
          </p:nvPr>
        </p:nvSpPr>
        <p:spPr>
          <a:xfrm>
            <a:off x="5704333" y="1677733"/>
            <a:ext cx="5527600" cy="970400"/>
          </a:xfrm>
          <a:prstGeom prst="rect">
            <a:avLst/>
          </a:prstGeom>
        </p:spPr>
        <p:txBody>
          <a:bodyPr spcFirstLastPara="1" wrap="square" lIns="91425" tIns="91425" rIns="91425" bIns="91425" anchor="t" anchorCtr="0">
            <a:noAutofit/>
          </a:bodyPr>
          <a:lstStyle>
            <a:lvl1pPr lvl="0" algn="r">
              <a:spcBef>
                <a:spcPts val="0"/>
              </a:spcBef>
              <a:spcAft>
                <a:spcPts val="0"/>
              </a:spcAft>
              <a:buNone/>
              <a:defRPr/>
            </a:lvl1pPr>
            <a:lvl2pPr lvl="1" algn="r">
              <a:spcBef>
                <a:spcPts val="2133"/>
              </a:spcBef>
              <a:spcAft>
                <a:spcPts val="0"/>
              </a:spcAft>
              <a:buNone/>
              <a:defRPr/>
            </a:lvl2pPr>
            <a:lvl3pPr lvl="2" algn="r">
              <a:spcBef>
                <a:spcPts val="2133"/>
              </a:spcBef>
              <a:spcAft>
                <a:spcPts val="0"/>
              </a:spcAft>
              <a:buNone/>
              <a:defRPr/>
            </a:lvl3pPr>
            <a:lvl4pPr lvl="3" algn="r">
              <a:spcBef>
                <a:spcPts val="2133"/>
              </a:spcBef>
              <a:spcAft>
                <a:spcPts val="0"/>
              </a:spcAft>
              <a:buNone/>
              <a:defRPr/>
            </a:lvl4pPr>
            <a:lvl5pPr lvl="4" algn="r">
              <a:spcBef>
                <a:spcPts val="2133"/>
              </a:spcBef>
              <a:spcAft>
                <a:spcPts val="0"/>
              </a:spcAft>
              <a:buNone/>
              <a:defRPr/>
            </a:lvl5pPr>
            <a:lvl6pPr lvl="5" algn="r">
              <a:spcBef>
                <a:spcPts val="2133"/>
              </a:spcBef>
              <a:spcAft>
                <a:spcPts val="0"/>
              </a:spcAft>
              <a:buNone/>
              <a:defRPr/>
            </a:lvl6pPr>
            <a:lvl7pPr lvl="6" algn="r">
              <a:spcBef>
                <a:spcPts val="2133"/>
              </a:spcBef>
              <a:spcAft>
                <a:spcPts val="0"/>
              </a:spcAft>
              <a:buNone/>
              <a:defRPr/>
            </a:lvl7pPr>
            <a:lvl8pPr lvl="7" algn="r">
              <a:spcBef>
                <a:spcPts val="2133"/>
              </a:spcBef>
              <a:spcAft>
                <a:spcPts val="0"/>
              </a:spcAft>
              <a:buNone/>
              <a:defRPr/>
            </a:lvl8pPr>
            <a:lvl9pPr lvl="8" algn="r">
              <a:spcBef>
                <a:spcPts val="2133"/>
              </a:spcBef>
              <a:spcAft>
                <a:spcPts val="2133"/>
              </a:spcAft>
              <a:buNone/>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174688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38"/>
        <p:cNvGrpSpPr/>
        <p:nvPr/>
      </p:nvGrpSpPr>
      <p:grpSpPr>
        <a:xfrm>
          <a:off x="0" y="0"/>
          <a:ext cx="0" cy="0"/>
          <a:chOff x="0" y="0"/>
          <a:chExt cx="0" cy="0"/>
        </a:xfrm>
      </p:grpSpPr>
      <p:sp>
        <p:nvSpPr>
          <p:cNvPr id="39" name="Google Shape;39;p6"/>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
        <p:nvSpPr>
          <p:cNvPr id="40" name="Google Shape;40;p6"/>
          <p:cNvSpPr txBox="1">
            <a:spLocks noGrp="1"/>
          </p:cNvSpPr>
          <p:nvPr>
            <p:ph type="ctrTitle" idx="2"/>
          </p:nvPr>
        </p:nvSpPr>
        <p:spPr>
          <a:xfrm>
            <a:off x="2399339" y="4100867"/>
            <a:ext cx="15028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41" name="Google Shape;41;p6"/>
          <p:cNvSpPr txBox="1">
            <a:spLocks noGrp="1"/>
          </p:cNvSpPr>
          <p:nvPr>
            <p:ph type="subTitle" idx="1"/>
          </p:nvPr>
        </p:nvSpPr>
        <p:spPr>
          <a:xfrm>
            <a:off x="1848495" y="4381784"/>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
        <p:nvSpPr>
          <p:cNvPr id="42" name="Google Shape;42;p6"/>
          <p:cNvSpPr txBox="1">
            <a:spLocks noGrp="1"/>
          </p:cNvSpPr>
          <p:nvPr>
            <p:ph type="ctrTitle" idx="3"/>
          </p:nvPr>
        </p:nvSpPr>
        <p:spPr>
          <a:xfrm>
            <a:off x="5395445" y="4100867"/>
            <a:ext cx="15028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43" name="Google Shape;43;p6"/>
          <p:cNvSpPr txBox="1">
            <a:spLocks noGrp="1"/>
          </p:cNvSpPr>
          <p:nvPr>
            <p:ph type="subTitle" idx="4"/>
          </p:nvPr>
        </p:nvSpPr>
        <p:spPr>
          <a:xfrm>
            <a:off x="4844567" y="4381784"/>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
        <p:nvSpPr>
          <p:cNvPr id="44" name="Google Shape;44;p6"/>
          <p:cNvSpPr txBox="1">
            <a:spLocks noGrp="1"/>
          </p:cNvSpPr>
          <p:nvPr>
            <p:ph type="ctrTitle" idx="5"/>
          </p:nvPr>
        </p:nvSpPr>
        <p:spPr>
          <a:xfrm>
            <a:off x="8391551" y="4100867"/>
            <a:ext cx="15028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45" name="Google Shape;45;p6"/>
          <p:cNvSpPr txBox="1">
            <a:spLocks noGrp="1"/>
          </p:cNvSpPr>
          <p:nvPr>
            <p:ph type="subTitle" idx="6"/>
          </p:nvPr>
        </p:nvSpPr>
        <p:spPr>
          <a:xfrm>
            <a:off x="7840639" y="4381784"/>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3786054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40"/>
        <p:cNvGrpSpPr/>
        <p:nvPr/>
      </p:nvGrpSpPr>
      <p:grpSpPr>
        <a:xfrm>
          <a:off x="0" y="0"/>
          <a:ext cx="0" cy="0"/>
          <a:chOff x="0" y="0"/>
          <a:chExt cx="0" cy="0"/>
        </a:xfrm>
      </p:grpSpPr>
      <p:sp>
        <p:nvSpPr>
          <p:cNvPr id="41" name="Google Shape;41;p8"/>
          <p:cNvSpPr txBox="1">
            <a:spLocks noGrp="1"/>
          </p:cNvSpPr>
          <p:nvPr>
            <p:ph type="ctrTitle"/>
          </p:nvPr>
        </p:nvSpPr>
        <p:spPr>
          <a:xfrm>
            <a:off x="2089000" y="2051000"/>
            <a:ext cx="8014000" cy="27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8000">
                <a:solidFill>
                  <a:schemeClr val="lt2"/>
                </a:solidFill>
              </a:defRPr>
            </a:lvl1pPr>
            <a:lvl2pPr lvl="1" algn="ctr" rtl="0">
              <a:spcBef>
                <a:spcPts val="0"/>
              </a:spcBef>
              <a:spcAft>
                <a:spcPts val="0"/>
              </a:spcAft>
              <a:buClr>
                <a:schemeClr val="lt2"/>
              </a:buClr>
              <a:buSzPts val="5200"/>
              <a:buNone/>
              <a:defRPr sz="6933">
                <a:solidFill>
                  <a:schemeClr val="lt2"/>
                </a:solidFill>
              </a:defRPr>
            </a:lvl2pPr>
            <a:lvl3pPr lvl="2" algn="ctr" rtl="0">
              <a:spcBef>
                <a:spcPts val="0"/>
              </a:spcBef>
              <a:spcAft>
                <a:spcPts val="0"/>
              </a:spcAft>
              <a:buClr>
                <a:schemeClr val="lt2"/>
              </a:buClr>
              <a:buSzPts val="5200"/>
              <a:buNone/>
              <a:defRPr sz="6933">
                <a:solidFill>
                  <a:schemeClr val="lt2"/>
                </a:solidFill>
              </a:defRPr>
            </a:lvl3pPr>
            <a:lvl4pPr lvl="3" algn="ctr" rtl="0">
              <a:spcBef>
                <a:spcPts val="0"/>
              </a:spcBef>
              <a:spcAft>
                <a:spcPts val="0"/>
              </a:spcAft>
              <a:buClr>
                <a:schemeClr val="lt2"/>
              </a:buClr>
              <a:buSzPts val="5200"/>
              <a:buNone/>
              <a:defRPr sz="6933">
                <a:solidFill>
                  <a:schemeClr val="lt2"/>
                </a:solidFill>
              </a:defRPr>
            </a:lvl4pPr>
            <a:lvl5pPr lvl="4" algn="ctr" rtl="0">
              <a:spcBef>
                <a:spcPts val="0"/>
              </a:spcBef>
              <a:spcAft>
                <a:spcPts val="0"/>
              </a:spcAft>
              <a:buClr>
                <a:schemeClr val="lt2"/>
              </a:buClr>
              <a:buSzPts val="5200"/>
              <a:buNone/>
              <a:defRPr sz="6933">
                <a:solidFill>
                  <a:schemeClr val="lt2"/>
                </a:solidFill>
              </a:defRPr>
            </a:lvl5pPr>
            <a:lvl6pPr lvl="5" algn="ctr" rtl="0">
              <a:spcBef>
                <a:spcPts val="0"/>
              </a:spcBef>
              <a:spcAft>
                <a:spcPts val="0"/>
              </a:spcAft>
              <a:buClr>
                <a:schemeClr val="lt2"/>
              </a:buClr>
              <a:buSzPts val="5200"/>
              <a:buNone/>
              <a:defRPr sz="6933">
                <a:solidFill>
                  <a:schemeClr val="lt2"/>
                </a:solidFill>
              </a:defRPr>
            </a:lvl6pPr>
            <a:lvl7pPr lvl="6" algn="ctr" rtl="0">
              <a:spcBef>
                <a:spcPts val="0"/>
              </a:spcBef>
              <a:spcAft>
                <a:spcPts val="0"/>
              </a:spcAft>
              <a:buClr>
                <a:schemeClr val="lt2"/>
              </a:buClr>
              <a:buSzPts val="5200"/>
              <a:buNone/>
              <a:defRPr sz="6933">
                <a:solidFill>
                  <a:schemeClr val="lt2"/>
                </a:solidFill>
              </a:defRPr>
            </a:lvl7pPr>
            <a:lvl8pPr lvl="7" algn="ctr" rtl="0">
              <a:spcBef>
                <a:spcPts val="0"/>
              </a:spcBef>
              <a:spcAft>
                <a:spcPts val="0"/>
              </a:spcAft>
              <a:buClr>
                <a:schemeClr val="lt2"/>
              </a:buClr>
              <a:buSzPts val="5200"/>
              <a:buNone/>
              <a:defRPr sz="6933">
                <a:solidFill>
                  <a:schemeClr val="lt2"/>
                </a:solidFill>
              </a:defRPr>
            </a:lvl8pPr>
            <a:lvl9pPr lvl="8" algn="ctr" rtl="0">
              <a:spcBef>
                <a:spcPts val="0"/>
              </a:spcBef>
              <a:spcAft>
                <a:spcPts val="0"/>
              </a:spcAft>
              <a:buClr>
                <a:schemeClr val="lt2"/>
              </a:buClr>
              <a:buSzPts val="5200"/>
              <a:buNone/>
              <a:defRPr sz="6933">
                <a:solidFill>
                  <a:schemeClr val="lt2"/>
                </a:solidFill>
              </a:defRPr>
            </a:lvl9pPr>
          </a:lstStyle>
          <a:p>
            <a:r>
              <a:rPr lang="ar-SA"/>
              <a:t>انقر لتحرير نمط عنوان الشكل الرئيسي</a:t>
            </a:r>
            <a:endParaRPr/>
          </a:p>
        </p:txBody>
      </p:sp>
      <p:sp>
        <p:nvSpPr>
          <p:cNvPr id="42" name="Google Shape;42;p8"/>
          <p:cNvSpPr/>
          <p:nvPr/>
        </p:nvSpPr>
        <p:spPr>
          <a:xfrm flipH="1">
            <a:off x="960083" y="720000"/>
            <a:ext cx="6545200" cy="303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3" name="Google Shape;43;p8"/>
          <p:cNvSpPr/>
          <p:nvPr/>
        </p:nvSpPr>
        <p:spPr>
          <a:xfrm flipH="1">
            <a:off x="4686816" y="5788233"/>
            <a:ext cx="6545200" cy="303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 name="Google Shape;44;p8"/>
          <p:cNvSpPr/>
          <p:nvPr/>
        </p:nvSpPr>
        <p:spPr>
          <a:xfrm rot="9387396" flipH="1">
            <a:off x="10004969"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5" name="Google Shape;45;p8"/>
          <p:cNvSpPr/>
          <p:nvPr/>
        </p:nvSpPr>
        <p:spPr>
          <a:xfrm rot="-900108" flipH="1">
            <a:off x="-203740"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4803165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2"/>
        <p:cNvGrpSpPr/>
        <p:nvPr/>
      </p:nvGrpSpPr>
      <p:grpSpPr>
        <a:xfrm>
          <a:off x="0" y="0"/>
          <a:ext cx="0" cy="0"/>
          <a:chOff x="0" y="0"/>
          <a:chExt cx="0" cy="0"/>
        </a:xfrm>
      </p:grpSpPr>
      <p:sp>
        <p:nvSpPr>
          <p:cNvPr id="53" name="Google Shape;53;p10"/>
          <p:cNvSpPr txBox="1">
            <a:spLocks noGrp="1"/>
          </p:cNvSpPr>
          <p:nvPr>
            <p:ph type="subTitle" idx="1"/>
          </p:nvPr>
        </p:nvSpPr>
        <p:spPr>
          <a:xfrm>
            <a:off x="2941667" y="2503356"/>
            <a:ext cx="6316400" cy="15760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933"/>
            </a:lvl1pPr>
            <a:lvl2pPr lvl="1">
              <a:spcBef>
                <a:spcPts val="2133"/>
              </a:spcBef>
              <a:spcAft>
                <a:spcPts val="0"/>
              </a:spcAft>
              <a:buSzPts val="2200"/>
              <a:buNone/>
              <a:defRPr sz="2933"/>
            </a:lvl2pPr>
            <a:lvl3pPr lvl="2">
              <a:spcBef>
                <a:spcPts val="2133"/>
              </a:spcBef>
              <a:spcAft>
                <a:spcPts val="0"/>
              </a:spcAft>
              <a:buSzPts val="2200"/>
              <a:buNone/>
              <a:defRPr sz="2933"/>
            </a:lvl3pPr>
            <a:lvl4pPr lvl="3">
              <a:spcBef>
                <a:spcPts val="2133"/>
              </a:spcBef>
              <a:spcAft>
                <a:spcPts val="0"/>
              </a:spcAft>
              <a:buSzPts val="2200"/>
              <a:buNone/>
              <a:defRPr sz="2933"/>
            </a:lvl4pPr>
            <a:lvl5pPr lvl="4">
              <a:spcBef>
                <a:spcPts val="2133"/>
              </a:spcBef>
              <a:spcAft>
                <a:spcPts val="0"/>
              </a:spcAft>
              <a:buSzPts val="2200"/>
              <a:buNone/>
              <a:defRPr sz="2933"/>
            </a:lvl5pPr>
            <a:lvl6pPr lvl="5">
              <a:spcBef>
                <a:spcPts val="2133"/>
              </a:spcBef>
              <a:spcAft>
                <a:spcPts val="0"/>
              </a:spcAft>
              <a:buSzPts val="2200"/>
              <a:buNone/>
              <a:defRPr sz="2933"/>
            </a:lvl6pPr>
            <a:lvl7pPr lvl="6">
              <a:spcBef>
                <a:spcPts val="2133"/>
              </a:spcBef>
              <a:spcAft>
                <a:spcPts val="0"/>
              </a:spcAft>
              <a:buSzPts val="2200"/>
              <a:buNone/>
              <a:defRPr sz="2933"/>
            </a:lvl7pPr>
            <a:lvl8pPr lvl="7">
              <a:spcBef>
                <a:spcPts val="2133"/>
              </a:spcBef>
              <a:spcAft>
                <a:spcPts val="0"/>
              </a:spcAft>
              <a:buSzPts val="2200"/>
              <a:buNone/>
              <a:defRPr sz="2933"/>
            </a:lvl8pPr>
            <a:lvl9pPr lvl="8">
              <a:spcBef>
                <a:spcPts val="2133"/>
              </a:spcBef>
              <a:spcAft>
                <a:spcPts val="2133"/>
              </a:spcAft>
              <a:buSzPts val="2200"/>
              <a:buNone/>
              <a:defRPr sz="2933"/>
            </a:lvl9pPr>
          </a:lstStyle>
          <a:p>
            <a:r>
              <a:rPr lang="ar-SA"/>
              <a:t>انقر لتحرير نمط العنوان الفرعي للشكل الرئيسي</a:t>
            </a:r>
            <a:endParaRPr/>
          </a:p>
        </p:txBody>
      </p:sp>
      <p:sp>
        <p:nvSpPr>
          <p:cNvPr id="54" name="Google Shape;54;p10"/>
          <p:cNvSpPr txBox="1">
            <a:spLocks noGrp="1"/>
          </p:cNvSpPr>
          <p:nvPr>
            <p:ph type="title"/>
          </p:nvPr>
        </p:nvSpPr>
        <p:spPr>
          <a:xfrm>
            <a:off x="4004167" y="4079356"/>
            <a:ext cx="4190400" cy="436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1800"/>
              <a:buNone/>
              <a:defRPr sz="2400">
                <a:solidFill>
                  <a:schemeClr val="accent1"/>
                </a:solidFill>
              </a:defRPr>
            </a:lvl1pPr>
            <a:lvl2pPr lvl="1">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2pPr>
            <a:lvl3pPr lvl="2">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3pPr>
            <a:lvl4pPr lvl="3">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4pPr>
            <a:lvl5pPr lvl="4">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5pPr>
            <a:lvl6pPr lvl="5">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6pPr>
            <a:lvl7pPr lvl="6">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7pPr>
            <a:lvl8pPr lvl="7">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8pPr>
            <a:lvl9pPr lvl="8">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9pPr>
          </a:lstStyle>
          <a:p>
            <a:r>
              <a:rPr lang="ar-SA"/>
              <a:t>انقر لتحرير نمط عنوان الشكل الرئيسي</a:t>
            </a:r>
            <a:endParaRPr/>
          </a:p>
        </p:txBody>
      </p:sp>
      <p:sp>
        <p:nvSpPr>
          <p:cNvPr id="55" name="Google Shape;55;p10"/>
          <p:cNvSpPr/>
          <p:nvPr/>
        </p:nvSpPr>
        <p:spPr>
          <a:xfrm rot="9387396" flipH="1">
            <a:off x="10004969"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6" name="Google Shape;56;p10"/>
          <p:cNvSpPr/>
          <p:nvPr/>
        </p:nvSpPr>
        <p:spPr>
          <a:xfrm rot="-900108" flipH="1">
            <a:off x="-203740"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845799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2258000" y="2565400"/>
            <a:ext cx="7676000" cy="1426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9" name="Google Shape;59;p11"/>
          <p:cNvSpPr/>
          <p:nvPr/>
        </p:nvSpPr>
        <p:spPr>
          <a:xfrm flipH="1">
            <a:off x="10137901" y="1"/>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0" name="Google Shape;60;p11"/>
          <p:cNvSpPr/>
          <p:nvPr/>
        </p:nvSpPr>
        <p:spPr>
          <a:xfrm rot="10800000" flipH="1">
            <a:off x="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1" name="Google Shape;61;p11"/>
          <p:cNvSpPr txBox="1">
            <a:spLocks noGrp="1"/>
          </p:cNvSpPr>
          <p:nvPr>
            <p:ph type="subTitle" idx="1"/>
          </p:nvPr>
        </p:nvSpPr>
        <p:spPr>
          <a:xfrm>
            <a:off x="2263200" y="3797300"/>
            <a:ext cx="7676000" cy="6004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a:lvl1pPr>
            <a:lvl2pPr lvl="1" algn="ctr">
              <a:spcBef>
                <a:spcPts val="2133"/>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r>
              <a:rPr lang="ar-SA"/>
              <a:t>انقر لتحرير نمط العنوان الفرعي للشكل الرئيسي</a:t>
            </a:r>
            <a:endParaRPr/>
          </a:p>
        </p:txBody>
      </p:sp>
      <p:sp>
        <p:nvSpPr>
          <p:cNvPr id="62" name="Google Shape;62;p11"/>
          <p:cNvSpPr/>
          <p:nvPr/>
        </p:nvSpPr>
        <p:spPr>
          <a:xfrm flipH="1">
            <a:off x="960083" y="720000"/>
            <a:ext cx="6545200" cy="303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3" name="Google Shape;63;p11"/>
          <p:cNvSpPr/>
          <p:nvPr/>
        </p:nvSpPr>
        <p:spPr>
          <a:xfrm flipH="1">
            <a:off x="4686816" y="5788233"/>
            <a:ext cx="6545200" cy="303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00937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2644179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ullet point">
  <p:cSld name="Bullet point">
    <p:bg>
      <p:bgPr>
        <a:solidFill>
          <a:schemeClr val="lt1"/>
        </a:solidFill>
        <a:effectLst/>
      </p:bgPr>
    </p:bg>
    <p:spTree>
      <p:nvGrpSpPr>
        <p:cNvPr id="1" name="Shape 65"/>
        <p:cNvGrpSpPr/>
        <p:nvPr/>
      </p:nvGrpSpPr>
      <p:grpSpPr>
        <a:xfrm>
          <a:off x="0" y="0"/>
          <a:ext cx="0" cy="0"/>
          <a:chOff x="0" y="0"/>
          <a:chExt cx="0" cy="0"/>
        </a:xfrm>
      </p:grpSpPr>
      <p:sp>
        <p:nvSpPr>
          <p:cNvPr id="66" name="Google Shape;66;p13"/>
          <p:cNvSpPr/>
          <p:nvPr/>
        </p:nvSpPr>
        <p:spPr>
          <a:xfrm rot="10800000">
            <a:off x="1013790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7" name="Google Shape;67;p13"/>
          <p:cNvSpPr txBox="1">
            <a:spLocks noGrp="1"/>
          </p:cNvSpPr>
          <p:nvPr>
            <p:ph type="title"/>
          </p:nvPr>
        </p:nvSpPr>
        <p:spPr>
          <a:xfrm>
            <a:off x="6096000" y="720000"/>
            <a:ext cx="5136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
        <p:nvSpPr>
          <p:cNvPr id="68" name="Google Shape;68;p13"/>
          <p:cNvSpPr txBox="1">
            <a:spLocks noGrp="1"/>
          </p:cNvSpPr>
          <p:nvPr>
            <p:ph type="subTitle" idx="1"/>
          </p:nvPr>
        </p:nvSpPr>
        <p:spPr>
          <a:xfrm>
            <a:off x="6441067" y="2086267"/>
            <a:ext cx="4582400" cy="322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400"/>
              <a:buFont typeface="Arial"/>
              <a:buAutoNum type="arabicPeriod"/>
              <a:defRPr sz="2133"/>
            </a:lvl1pPr>
            <a:lvl2pPr lvl="1">
              <a:spcBef>
                <a:spcPts val="2133"/>
              </a:spcBef>
              <a:spcAft>
                <a:spcPts val="0"/>
              </a:spcAft>
              <a:buClr>
                <a:schemeClr val="dk1"/>
              </a:buClr>
              <a:buSzPts val="1400"/>
              <a:buFont typeface="Arial"/>
              <a:buAutoNum type="alphaLcPeriod"/>
              <a:defRPr/>
            </a:lvl2pPr>
            <a:lvl3pPr lvl="2">
              <a:spcBef>
                <a:spcPts val="2133"/>
              </a:spcBef>
              <a:spcAft>
                <a:spcPts val="0"/>
              </a:spcAft>
              <a:buClr>
                <a:schemeClr val="dk1"/>
              </a:buClr>
              <a:buSzPts val="1400"/>
              <a:buFont typeface="Arial"/>
              <a:buAutoNum type="romanLcPeriod"/>
              <a:defRPr/>
            </a:lvl3pPr>
            <a:lvl4pPr lvl="3">
              <a:spcBef>
                <a:spcPts val="2133"/>
              </a:spcBef>
              <a:spcAft>
                <a:spcPts val="0"/>
              </a:spcAft>
              <a:buClr>
                <a:schemeClr val="dk1"/>
              </a:buClr>
              <a:buSzPts val="1400"/>
              <a:buFont typeface="Arial"/>
              <a:buAutoNum type="arabicPeriod"/>
              <a:defRPr/>
            </a:lvl4pPr>
            <a:lvl5pPr lvl="4">
              <a:spcBef>
                <a:spcPts val="2133"/>
              </a:spcBef>
              <a:spcAft>
                <a:spcPts val="0"/>
              </a:spcAft>
              <a:buClr>
                <a:schemeClr val="dk1"/>
              </a:buClr>
              <a:buSzPts val="1400"/>
              <a:buFont typeface="Arial"/>
              <a:buAutoNum type="alphaLcPeriod"/>
              <a:defRPr/>
            </a:lvl5pPr>
            <a:lvl6pPr lvl="5">
              <a:spcBef>
                <a:spcPts val="2133"/>
              </a:spcBef>
              <a:spcAft>
                <a:spcPts val="0"/>
              </a:spcAft>
              <a:buClr>
                <a:schemeClr val="dk1"/>
              </a:buClr>
              <a:buSzPts val="1400"/>
              <a:buFont typeface="Arial"/>
              <a:buAutoNum type="romanLcPeriod"/>
              <a:defRPr/>
            </a:lvl6pPr>
            <a:lvl7pPr lvl="6">
              <a:spcBef>
                <a:spcPts val="2133"/>
              </a:spcBef>
              <a:spcAft>
                <a:spcPts val="0"/>
              </a:spcAft>
              <a:buClr>
                <a:schemeClr val="dk1"/>
              </a:buClr>
              <a:buSzPts val="1400"/>
              <a:buFont typeface="Arial"/>
              <a:buAutoNum type="arabicPeriod"/>
              <a:defRPr/>
            </a:lvl7pPr>
            <a:lvl8pPr lvl="7">
              <a:spcBef>
                <a:spcPts val="2133"/>
              </a:spcBef>
              <a:spcAft>
                <a:spcPts val="0"/>
              </a:spcAft>
              <a:buClr>
                <a:schemeClr val="dk1"/>
              </a:buClr>
              <a:buSzPts val="1400"/>
              <a:buFont typeface="Arial"/>
              <a:buAutoNum type="alphaLcPeriod"/>
              <a:defRPr/>
            </a:lvl8pPr>
            <a:lvl9pPr lvl="8">
              <a:spcBef>
                <a:spcPts val="2133"/>
              </a:spcBef>
              <a:spcAft>
                <a:spcPts val="2133"/>
              </a:spcAft>
              <a:buClr>
                <a:schemeClr val="dk1"/>
              </a:buClr>
              <a:buSzPts val="1400"/>
              <a:buFont typeface="Arial"/>
              <a:buAutoNum type="romanLcPeriod"/>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87853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69"/>
        <p:cNvGrpSpPr/>
        <p:nvPr/>
      </p:nvGrpSpPr>
      <p:grpSpPr>
        <a:xfrm>
          <a:off x="0" y="0"/>
          <a:ext cx="0" cy="0"/>
          <a:chOff x="0" y="0"/>
          <a:chExt cx="0" cy="0"/>
        </a:xfrm>
      </p:grpSpPr>
      <p:sp>
        <p:nvSpPr>
          <p:cNvPr id="70" name="Google Shape;70;p14"/>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1" name="Google Shape;71;p14"/>
          <p:cNvSpPr/>
          <p:nvPr/>
        </p:nvSpPr>
        <p:spPr>
          <a:xfrm rot="900108">
            <a:off x="10115103"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9491232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72"/>
        <p:cNvGrpSpPr/>
        <p:nvPr/>
      </p:nvGrpSpPr>
      <p:grpSpPr>
        <a:xfrm>
          <a:off x="0" y="0"/>
          <a:ext cx="0" cy="0"/>
          <a:chOff x="0" y="0"/>
          <a:chExt cx="0" cy="0"/>
        </a:xfrm>
      </p:grpSpPr>
      <p:sp>
        <p:nvSpPr>
          <p:cNvPr id="73" name="Google Shape;73;p15"/>
          <p:cNvSpPr/>
          <p:nvPr/>
        </p:nvSpPr>
        <p:spPr>
          <a:xfrm rot="900108">
            <a:off x="10115103"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4" name="Google Shape;74;p15"/>
          <p:cNvSpPr txBox="1">
            <a:spLocks noGrp="1"/>
          </p:cNvSpPr>
          <p:nvPr>
            <p:ph type="title"/>
          </p:nvPr>
        </p:nvSpPr>
        <p:spPr>
          <a:xfrm>
            <a:off x="960000" y="720000"/>
            <a:ext cx="47424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75" name="Google Shape;75;p15"/>
          <p:cNvSpPr txBox="1">
            <a:spLocks noGrp="1"/>
          </p:cNvSpPr>
          <p:nvPr>
            <p:ph type="subTitle" idx="1"/>
          </p:nvPr>
        </p:nvSpPr>
        <p:spPr>
          <a:xfrm>
            <a:off x="1429884" y="3049200"/>
            <a:ext cx="2113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76" name="Google Shape;76;p15"/>
          <p:cNvSpPr txBox="1">
            <a:spLocks noGrp="1"/>
          </p:cNvSpPr>
          <p:nvPr>
            <p:ph type="subTitle" idx="2"/>
          </p:nvPr>
        </p:nvSpPr>
        <p:spPr>
          <a:xfrm>
            <a:off x="1429884" y="2626167"/>
            <a:ext cx="2113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77" name="Google Shape;77;p15"/>
          <p:cNvSpPr txBox="1">
            <a:spLocks noGrp="1"/>
          </p:cNvSpPr>
          <p:nvPr>
            <p:ph type="subTitle" idx="3"/>
          </p:nvPr>
        </p:nvSpPr>
        <p:spPr>
          <a:xfrm>
            <a:off x="1429884" y="4865300"/>
            <a:ext cx="2113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78" name="Google Shape;78;p15"/>
          <p:cNvSpPr txBox="1">
            <a:spLocks noGrp="1"/>
          </p:cNvSpPr>
          <p:nvPr>
            <p:ph type="subTitle" idx="4"/>
          </p:nvPr>
        </p:nvSpPr>
        <p:spPr>
          <a:xfrm>
            <a:off x="1429884" y="4442267"/>
            <a:ext cx="2113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79" name="Google Shape;79;p15"/>
          <p:cNvSpPr txBox="1">
            <a:spLocks noGrp="1"/>
          </p:cNvSpPr>
          <p:nvPr>
            <p:ph type="subTitle" idx="5"/>
          </p:nvPr>
        </p:nvSpPr>
        <p:spPr>
          <a:xfrm>
            <a:off x="5109047" y="3049200"/>
            <a:ext cx="2113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0" name="Google Shape;80;p15"/>
          <p:cNvSpPr txBox="1">
            <a:spLocks noGrp="1"/>
          </p:cNvSpPr>
          <p:nvPr>
            <p:ph type="subTitle" idx="6"/>
          </p:nvPr>
        </p:nvSpPr>
        <p:spPr>
          <a:xfrm>
            <a:off x="5109047" y="2626167"/>
            <a:ext cx="2113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1" name="Google Shape;81;p15"/>
          <p:cNvSpPr txBox="1">
            <a:spLocks noGrp="1"/>
          </p:cNvSpPr>
          <p:nvPr>
            <p:ph type="subTitle" idx="7"/>
          </p:nvPr>
        </p:nvSpPr>
        <p:spPr>
          <a:xfrm>
            <a:off x="5109047" y="4865300"/>
            <a:ext cx="2113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2" name="Google Shape;82;p15"/>
          <p:cNvSpPr txBox="1">
            <a:spLocks noGrp="1"/>
          </p:cNvSpPr>
          <p:nvPr>
            <p:ph type="subTitle" idx="8"/>
          </p:nvPr>
        </p:nvSpPr>
        <p:spPr>
          <a:xfrm>
            <a:off x="5109047" y="4442267"/>
            <a:ext cx="2113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3" name="Google Shape;83;p15"/>
          <p:cNvSpPr txBox="1">
            <a:spLocks noGrp="1"/>
          </p:cNvSpPr>
          <p:nvPr>
            <p:ph type="subTitle" idx="9"/>
          </p:nvPr>
        </p:nvSpPr>
        <p:spPr>
          <a:xfrm>
            <a:off x="8788213" y="3049200"/>
            <a:ext cx="2113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4" name="Google Shape;84;p15"/>
          <p:cNvSpPr txBox="1">
            <a:spLocks noGrp="1"/>
          </p:cNvSpPr>
          <p:nvPr>
            <p:ph type="subTitle" idx="13"/>
          </p:nvPr>
        </p:nvSpPr>
        <p:spPr>
          <a:xfrm>
            <a:off x="8788213" y="2626167"/>
            <a:ext cx="2113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5" name="Google Shape;85;p15"/>
          <p:cNvSpPr txBox="1">
            <a:spLocks noGrp="1"/>
          </p:cNvSpPr>
          <p:nvPr>
            <p:ph type="subTitle" idx="14"/>
          </p:nvPr>
        </p:nvSpPr>
        <p:spPr>
          <a:xfrm>
            <a:off x="8788213" y="4865300"/>
            <a:ext cx="2113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6" name="Google Shape;86;p15"/>
          <p:cNvSpPr txBox="1">
            <a:spLocks noGrp="1"/>
          </p:cNvSpPr>
          <p:nvPr>
            <p:ph type="subTitle" idx="15"/>
          </p:nvPr>
        </p:nvSpPr>
        <p:spPr>
          <a:xfrm>
            <a:off x="8788213" y="4442267"/>
            <a:ext cx="2113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87" name="Google Shape;87;p15"/>
          <p:cNvSpPr/>
          <p:nvPr/>
        </p:nvSpPr>
        <p:spPr>
          <a:xfrm>
            <a:off x="4686733" y="720000"/>
            <a:ext cx="6545200" cy="303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437968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960000" y="720000"/>
            <a:ext cx="3989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90" name="Google Shape;90;p16"/>
          <p:cNvSpPr txBox="1">
            <a:spLocks noGrp="1"/>
          </p:cNvSpPr>
          <p:nvPr>
            <p:ph type="title" idx="2" hasCustomPrompt="1"/>
          </p:nvPr>
        </p:nvSpPr>
        <p:spPr>
          <a:xfrm>
            <a:off x="1168700" y="2490133"/>
            <a:ext cx="1231600" cy="1121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
        <p:nvSpPr>
          <p:cNvPr id="91" name="Google Shape;91;p16"/>
          <p:cNvSpPr txBox="1">
            <a:spLocks noGrp="1"/>
          </p:cNvSpPr>
          <p:nvPr>
            <p:ph type="subTitle" idx="1"/>
          </p:nvPr>
        </p:nvSpPr>
        <p:spPr>
          <a:xfrm>
            <a:off x="2730500" y="2402467"/>
            <a:ext cx="3365600" cy="4500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chemeClr val="lt2"/>
                </a:solidFill>
                <a:latin typeface="Reem Kufi"/>
                <a:ea typeface="Reem Kufi"/>
                <a:cs typeface="Reem Kufi"/>
                <a:sym typeface="Reem Kufi"/>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r>
              <a:rPr lang="ar-SA"/>
              <a:t>انقر لتحرير نمط العنوان الفرعي للشكل الرئيسي</a:t>
            </a:r>
            <a:endParaRPr/>
          </a:p>
        </p:txBody>
      </p:sp>
      <p:sp>
        <p:nvSpPr>
          <p:cNvPr id="92" name="Google Shape;92;p16"/>
          <p:cNvSpPr txBox="1">
            <a:spLocks noGrp="1"/>
          </p:cNvSpPr>
          <p:nvPr>
            <p:ph type="subTitle" idx="3"/>
          </p:nvPr>
        </p:nvSpPr>
        <p:spPr>
          <a:xfrm>
            <a:off x="2730500" y="2796167"/>
            <a:ext cx="3047600" cy="815600"/>
          </a:xfrm>
          <a:prstGeom prst="rect">
            <a:avLst/>
          </a:prstGeom>
        </p:spPr>
        <p:txBody>
          <a:bodyPr spcFirstLastPara="1" wrap="square" lIns="91425" tIns="91425" rIns="91425" bIns="91425" anchor="t" anchorCtr="0">
            <a:noAutofit/>
          </a:bodyPr>
          <a:lstStyle>
            <a:lvl1pPr lvl="0">
              <a:spcBef>
                <a:spcPts val="0"/>
              </a:spcBef>
              <a:spcAft>
                <a:spcPts val="0"/>
              </a:spcAft>
              <a:buNone/>
              <a:defRPr sz="2133"/>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r>
              <a:rPr lang="ar-SA"/>
              <a:t>انقر لتحرير نمط العنوان الفرعي للشكل الرئيسي</a:t>
            </a:r>
            <a:endParaRPr/>
          </a:p>
        </p:txBody>
      </p:sp>
      <p:sp>
        <p:nvSpPr>
          <p:cNvPr id="93" name="Google Shape;93;p16"/>
          <p:cNvSpPr txBox="1">
            <a:spLocks noGrp="1"/>
          </p:cNvSpPr>
          <p:nvPr>
            <p:ph type="title" idx="4" hasCustomPrompt="1"/>
          </p:nvPr>
        </p:nvSpPr>
        <p:spPr>
          <a:xfrm>
            <a:off x="1168700" y="4712633"/>
            <a:ext cx="1231600" cy="1121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
        <p:nvSpPr>
          <p:cNvPr id="94" name="Google Shape;94;p16"/>
          <p:cNvSpPr txBox="1">
            <a:spLocks noGrp="1"/>
          </p:cNvSpPr>
          <p:nvPr>
            <p:ph type="subTitle" idx="5"/>
          </p:nvPr>
        </p:nvSpPr>
        <p:spPr>
          <a:xfrm>
            <a:off x="2730500" y="4624967"/>
            <a:ext cx="3365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95" name="Google Shape;95;p16"/>
          <p:cNvSpPr txBox="1">
            <a:spLocks noGrp="1"/>
          </p:cNvSpPr>
          <p:nvPr>
            <p:ph type="subTitle" idx="6"/>
          </p:nvPr>
        </p:nvSpPr>
        <p:spPr>
          <a:xfrm>
            <a:off x="2730500" y="5018667"/>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96" name="Google Shape;96;p16"/>
          <p:cNvSpPr txBox="1">
            <a:spLocks noGrp="1"/>
          </p:cNvSpPr>
          <p:nvPr>
            <p:ph type="title" idx="7" hasCustomPrompt="1"/>
          </p:nvPr>
        </p:nvSpPr>
        <p:spPr>
          <a:xfrm>
            <a:off x="6261100" y="2490133"/>
            <a:ext cx="1231600" cy="1121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
        <p:nvSpPr>
          <p:cNvPr id="97" name="Google Shape;97;p16"/>
          <p:cNvSpPr txBox="1">
            <a:spLocks noGrp="1"/>
          </p:cNvSpPr>
          <p:nvPr>
            <p:ph type="subTitle" idx="8"/>
          </p:nvPr>
        </p:nvSpPr>
        <p:spPr>
          <a:xfrm>
            <a:off x="7822900" y="2402467"/>
            <a:ext cx="3365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98" name="Google Shape;98;p16"/>
          <p:cNvSpPr txBox="1">
            <a:spLocks noGrp="1"/>
          </p:cNvSpPr>
          <p:nvPr>
            <p:ph type="subTitle" idx="9"/>
          </p:nvPr>
        </p:nvSpPr>
        <p:spPr>
          <a:xfrm>
            <a:off x="7822900" y="2796167"/>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99" name="Google Shape;99;p16"/>
          <p:cNvSpPr txBox="1">
            <a:spLocks noGrp="1"/>
          </p:cNvSpPr>
          <p:nvPr>
            <p:ph type="title" idx="13" hasCustomPrompt="1"/>
          </p:nvPr>
        </p:nvSpPr>
        <p:spPr>
          <a:xfrm>
            <a:off x="6261100" y="4712633"/>
            <a:ext cx="1231600" cy="1121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
        <p:nvSpPr>
          <p:cNvPr id="100" name="Google Shape;100;p16"/>
          <p:cNvSpPr txBox="1">
            <a:spLocks noGrp="1"/>
          </p:cNvSpPr>
          <p:nvPr>
            <p:ph type="subTitle" idx="14"/>
          </p:nvPr>
        </p:nvSpPr>
        <p:spPr>
          <a:xfrm>
            <a:off x="7822900" y="4624967"/>
            <a:ext cx="3365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01" name="Google Shape;101;p16"/>
          <p:cNvSpPr txBox="1">
            <a:spLocks noGrp="1"/>
          </p:cNvSpPr>
          <p:nvPr>
            <p:ph type="subTitle" idx="15"/>
          </p:nvPr>
        </p:nvSpPr>
        <p:spPr>
          <a:xfrm>
            <a:off x="7822900" y="5018667"/>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02" name="Google Shape;102;p16"/>
          <p:cNvSpPr/>
          <p:nvPr/>
        </p:nvSpPr>
        <p:spPr>
          <a:xfrm>
            <a:off x="4686733" y="720000"/>
            <a:ext cx="6545200" cy="303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4066104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960000" y="720000"/>
            <a:ext cx="3989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105" name="Google Shape;105;p17"/>
          <p:cNvSpPr txBox="1">
            <a:spLocks noGrp="1"/>
          </p:cNvSpPr>
          <p:nvPr>
            <p:ph type="subTitle" idx="1"/>
          </p:nvPr>
        </p:nvSpPr>
        <p:spPr>
          <a:xfrm>
            <a:off x="2070300" y="34302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06" name="Google Shape;106;p17"/>
          <p:cNvSpPr/>
          <p:nvPr/>
        </p:nvSpPr>
        <p:spPr>
          <a:xfrm>
            <a:off x="4686733" y="720000"/>
            <a:ext cx="6545200" cy="303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 name="Google Shape;107;p17"/>
          <p:cNvSpPr txBox="1">
            <a:spLocks noGrp="1"/>
          </p:cNvSpPr>
          <p:nvPr>
            <p:ph type="subTitle" idx="2"/>
          </p:nvPr>
        </p:nvSpPr>
        <p:spPr>
          <a:xfrm>
            <a:off x="7213800" y="34302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08" name="Google Shape;108;p17"/>
          <p:cNvSpPr txBox="1">
            <a:spLocks noGrp="1"/>
          </p:cNvSpPr>
          <p:nvPr>
            <p:ph type="subTitle" idx="3"/>
          </p:nvPr>
        </p:nvSpPr>
        <p:spPr>
          <a:xfrm>
            <a:off x="4642033" y="51955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09" name="Google Shape;109;p17"/>
          <p:cNvSpPr/>
          <p:nvPr/>
        </p:nvSpPr>
        <p:spPr>
          <a:xfrm rot="900108">
            <a:off x="10115103"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0" name="Google Shape;110;p17"/>
          <p:cNvSpPr/>
          <p:nvPr/>
        </p:nvSpPr>
        <p:spPr>
          <a:xfrm rot="-900108" flipH="1">
            <a:off x="-203740"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758771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1"/>
        <p:cNvGrpSpPr/>
        <p:nvPr/>
      </p:nvGrpSpPr>
      <p:grpSpPr>
        <a:xfrm>
          <a:off x="0" y="0"/>
          <a:ext cx="0" cy="0"/>
          <a:chOff x="0" y="0"/>
          <a:chExt cx="0" cy="0"/>
        </a:xfrm>
      </p:grpSpPr>
      <p:sp>
        <p:nvSpPr>
          <p:cNvPr id="112" name="Google Shape;112;p18"/>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3" name="Google Shape;113;p18"/>
          <p:cNvSpPr txBox="1">
            <a:spLocks noGrp="1"/>
          </p:cNvSpPr>
          <p:nvPr>
            <p:ph type="title"/>
          </p:nvPr>
        </p:nvSpPr>
        <p:spPr>
          <a:xfrm>
            <a:off x="7147767" y="720000"/>
            <a:ext cx="4084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Tree>
    <p:extLst>
      <p:ext uri="{BB962C8B-B14F-4D97-AF65-F5344CB8AC3E}">
        <p14:creationId xmlns:p14="http://schemas.microsoft.com/office/powerpoint/2010/main" val="444678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46"/>
        <p:cNvGrpSpPr/>
        <p:nvPr/>
      </p:nvGrpSpPr>
      <p:grpSpPr>
        <a:xfrm>
          <a:off x="0" y="0"/>
          <a:ext cx="0" cy="0"/>
          <a:chOff x="0" y="0"/>
          <a:chExt cx="0" cy="0"/>
        </a:xfrm>
      </p:grpSpPr>
      <p:sp>
        <p:nvSpPr>
          <p:cNvPr id="47" name="Google Shape;47;p7"/>
          <p:cNvSpPr txBox="1">
            <a:spLocks noGrp="1"/>
          </p:cNvSpPr>
          <p:nvPr>
            <p:ph type="ctrTitle"/>
          </p:nvPr>
        </p:nvSpPr>
        <p:spPr>
          <a:xfrm>
            <a:off x="2111844" y="2837000"/>
            <a:ext cx="22040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48" name="Google Shape;48;p7"/>
          <p:cNvSpPr txBox="1">
            <a:spLocks noGrp="1"/>
          </p:cNvSpPr>
          <p:nvPr>
            <p:ph type="subTitle" idx="1"/>
          </p:nvPr>
        </p:nvSpPr>
        <p:spPr>
          <a:xfrm>
            <a:off x="1767141" y="3067033"/>
            <a:ext cx="2893600" cy="131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100"/>
              <a:buNone/>
              <a:defRPr sz="1467"/>
            </a:lvl1pPr>
            <a:lvl2pPr lvl="1" algn="ctr" rtl="0">
              <a:lnSpc>
                <a:spcPct val="115000"/>
              </a:lnSpc>
              <a:spcBef>
                <a:spcPts val="0"/>
              </a:spcBef>
              <a:spcAft>
                <a:spcPts val="0"/>
              </a:spcAft>
              <a:buSzPts val="1100"/>
              <a:buNone/>
              <a:defRPr sz="1467"/>
            </a:lvl2pPr>
            <a:lvl3pPr lvl="2" algn="ctr" rtl="0">
              <a:lnSpc>
                <a:spcPct val="115000"/>
              </a:lnSpc>
              <a:spcBef>
                <a:spcPts val="0"/>
              </a:spcBef>
              <a:spcAft>
                <a:spcPts val="0"/>
              </a:spcAft>
              <a:buSzPts val="1100"/>
              <a:buNone/>
              <a:defRPr sz="1467"/>
            </a:lvl3pPr>
            <a:lvl4pPr lvl="3" algn="ctr" rtl="0">
              <a:lnSpc>
                <a:spcPct val="115000"/>
              </a:lnSpc>
              <a:spcBef>
                <a:spcPts val="0"/>
              </a:spcBef>
              <a:spcAft>
                <a:spcPts val="0"/>
              </a:spcAft>
              <a:buSzPts val="1100"/>
              <a:buNone/>
              <a:defRPr sz="1467"/>
            </a:lvl4pPr>
            <a:lvl5pPr lvl="4" algn="ctr" rtl="0">
              <a:lnSpc>
                <a:spcPct val="115000"/>
              </a:lnSpc>
              <a:spcBef>
                <a:spcPts val="0"/>
              </a:spcBef>
              <a:spcAft>
                <a:spcPts val="0"/>
              </a:spcAft>
              <a:buSzPts val="1100"/>
              <a:buNone/>
              <a:defRPr sz="1467"/>
            </a:lvl5pPr>
            <a:lvl6pPr lvl="5" algn="ctr" rtl="0">
              <a:lnSpc>
                <a:spcPct val="115000"/>
              </a:lnSpc>
              <a:spcBef>
                <a:spcPts val="0"/>
              </a:spcBef>
              <a:spcAft>
                <a:spcPts val="0"/>
              </a:spcAft>
              <a:buSzPts val="1100"/>
              <a:buNone/>
              <a:defRPr sz="1467"/>
            </a:lvl6pPr>
            <a:lvl7pPr lvl="6" algn="ctr" rtl="0">
              <a:lnSpc>
                <a:spcPct val="115000"/>
              </a:lnSpc>
              <a:spcBef>
                <a:spcPts val="0"/>
              </a:spcBef>
              <a:spcAft>
                <a:spcPts val="0"/>
              </a:spcAft>
              <a:buSzPts val="1100"/>
              <a:buNone/>
              <a:defRPr sz="1467"/>
            </a:lvl7pPr>
            <a:lvl8pPr lvl="7" algn="ctr" rtl="0">
              <a:lnSpc>
                <a:spcPct val="115000"/>
              </a:lnSpc>
              <a:spcBef>
                <a:spcPts val="0"/>
              </a:spcBef>
              <a:spcAft>
                <a:spcPts val="0"/>
              </a:spcAft>
              <a:buSzPts val="1100"/>
              <a:buNone/>
              <a:defRPr sz="1467"/>
            </a:lvl8pPr>
            <a:lvl9pPr lvl="8" algn="ctr" rtl="0">
              <a:lnSpc>
                <a:spcPct val="115000"/>
              </a:lnSpc>
              <a:spcBef>
                <a:spcPts val="0"/>
              </a:spcBef>
              <a:spcAft>
                <a:spcPts val="0"/>
              </a:spcAft>
              <a:buSzPts val="1100"/>
              <a:buNone/>
              <a:defRPr sz="1467"/>
            </a:lvl9pPr>
          </a:lstStyle>
          <a:p>
            <a:r>
              <a:rPr lang="ar-SA"/>
              <a:t>انقر لتحرير نمط العنوان الفرعي للشكل الرئيسي</a:t>
            </a:r>
            <a:endParaRPr/>
          </a:p>
        </p:txBody>
      </p:sp>
      <p:sp>
        <p:nvSpPr>
          <p:cNvPr id="49" name="Google Shape;49;p7"/>
          <p:cNvSpPr txBox="1">
            <a:spLocks noGrp="1"/>
          </p:cNvSpPr>
          <p:nvPr>
            <p:ph type="ctrTitle" idx="2"/>
          </p:nvPr>
        </p:nvSpPr>
        <p:spPr>
          <a:xfrm>
            <a:off x="7929511" y="4348733"/>
            <a:ext cx="20968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50" name="Google Shape;50;p7"/>
          <p:cNvSpPr txBox="1">
            <a:spLocks noGrp="1"/>
          </p:cNvSpPr>
          <p:nvPr>
            <p:ph type="subTitle" idx="3"/>
          </p:nvPr>
        </p:nvSpPr>
        <p:spPr>
          <a:xfrm>
            <a:off x="7531259" y="4578767"/>
            <a:ext cx="2893600" cy="131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100"/>
              <a:buNone/>
              <a:defRPr sz="1467"/>
            </a:lvl1pPr>
            <a:lvl2pPr lvl="1" algn="ctr" rtl="0">
              <a:lnSpc>
                <a:spcPct val="115000"/>
              </a:lnSpc>
              <a:spcBef>
                <a:spcPts val="0"/>
              </a:spcBef>
              <a:spcAft>
                <a:spcPts val="0"/>
              </a:spcAft>
              <a:buSzPts val="1100"/>
              <a:buNone/>
              <a:defRPr sz="1467"/>
            </a:lvl2pPr>
            <a:lvl3pPr lvl="2" algn="ctr" rtl="0">
              <a:lnSpc>
                <a:spcPct val="115000"/>
              </a:lnSpc>
              <a:spcBef>
                <a:spcPts val="0"/>
              </a:spcBef>
              <a:spcAft>
                <a:spcPts val="0"/>
              </a:spcAft>
              <a:buSzPts val="1100"/>
              <a:buNone/>
              <a:defRPr sz="1467"/>
            </a:lvl3pPr>
            <a:lvl4pPr lvl="3" algn="ctr" rtl="0">
              <a:lnSpc>
                <a:spcPct val="115000"/>
              </a:lnSpc>
              <a:spcBef>
                <a:spcPts val="0"/>
              </a:spcBef>
              <a:spcAft>
                <a:spcPts val="0"/>
              </a:spcAft>
              <a:buSzPts val="1100"/>
              <a:buNone/>
              <a:defRPr sz="1467"/>
            </a:lvl4pPr>
            <a:lvl5pPr lvl="4" algn="ctr" rtl="0">
              <a:lnSpc>
                <a:spcPct val="115000"/>
              </a:lnSpc>
              <a:spcBef>
                <a:spcPts val="0"/>
              </a:spcBef>
              <a:spcAft>
                <a:spcPts val="0"/>
              </a:spcAft>
              <a:buSzPts val="1100"/>
              <a:buNone/>
              <a:defRPr sz="1467"/>
            </a:lvl5pPr>
            <a:lvl6pPr lvl="5" algn="ctr" rtl="0">
              <a:lnSpc>
                <a:spcPct val="115000"/>
              </a:lnSpc>
              <a:spcBef>
                <a:spcPts val="0"/>
              </a:spcBef>
              <a:spcAft>
                <a:spcPts val="0"/>
              </a:spcAft>
              <a:buSzPts val="1100"/>
              <a:buNone/>
              <a:defRPr sz="1467"/>
            </a:lvl6pPr>
            <a:lvl7pPr lvl="6" algn="ctr" rtl="0">
              <a:lnSpc>
                <a:spcPct val="115000"/>
              </a:lnSpc>
              <a:spcBef>
                <a:spcPts val="0"/>
              </a:spcBef>
              <a:spcAft>
                <a:spcPts val="0"/>
              </a:spcAft>
              <a:buSzPts val="1100"/>
              <a:buNone/>
              <a:defRPr sz="1467"/>
            </a:lvl7pPr>
            <a:lvl8pPr lvl="7" algn="ctr" rtl="0">
              <a:lnSpc>
                <a:spcPct val="115000"/>
              </a:lnSpc>
              <a:spcBef>
                <a:spcPts val="0"/>
              </a:spcBef>
              <a:spcAft>
                <a:spcPts val="0"/>
              </a:spcAft>
              <a:buSzPts val="1100"/>
              <a:buNone/>
              <a:defRPr sz="1467"/>
            </a:lvl8pPr>
            <a:lvl9pPr lvl="8" algn="ctr" rtl="0">
              <a:lnSpc>
                <a:spcPct val="115000"/>
              </a:lnSpc>
              <a:spcBef>
                <a:spcPts val="0"/>
              </a:spcBef>
              <a:spcAft>
                <a:spcPts val="0"/>
              </a:spcAft>
              <a:buSzPts val="1100"/>
              <a:buNone/>
              <a:defRPr sz="1467"/>
            </a:lvl9pPr>
          </a:lstStyle>
          <a:p>
            <a:r>
              <a:rPr lang="ar-SA"/>
              <a:t>انقر لتحرير نمط العنوان الفرعي للشكل الرئيسي</a:t>
            </a:r>
            <a:endParaRPr/>
          </a:p>
        </p:txBody>
      </p:sp>
      <p:sp>
        <p:nvSpPr>
          <p:cNvPr id="51" name="Google Shape;51;p7"/>
          <p:cNvSpPr txBox="1">
            <a:spLocks noGrp="1"/>
          </p:cNvSpPr>
          <p:nvPr>
            <p:ph type="ctrTitle" idx="4"/>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20396064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4877100" y="720000"/>
            <a:ext cx="63548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
        <p:nvSpPr>
          <p:cNvPr id="116" name="Google Shape;116;p19"/>
          <p:cNvSpPr/>
          <p:nvPr/>
        </p:nvSpPr>
        <p:spPr>
          <a:xfrm>
            <a:off x="1" y="1"/>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584785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2875800" y="4779833"/>
            <a:ext cx="6440800" cy="131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4000">
                <a:solidFill>
                  <a:schemeClr val="lt1"/>
                </a:solidFill>
              </a:defRPr>
            </a:lvl1pPr>
            <a:lvl2pPr lvl="1" algn="ctr" rtl="0">
              <a:spcBef>
                <a:spcPts val="0"/>
              </a:spcBef>
              <a:spcAft>
                <a:spcPts val="0"/>
              </a:spcAft>
              <a:buClr>
                <a:schemeClr val="lt2"/>
              </a:buClr>
              <a:buSzPts val="2800"/>
              <a:buNone/>
              <a:defRPr>
                <a:solidFill>
                  <a:schemeClr val="lt2"/>
                </a:solidFill>
              </a:defRPr>
            </a:lvl2pPr>
            <a:lvl3pPr lvl="2" algn="ctr" rtl="0">
              <a:spcBef>
                <a:spcPts val="0"/>
              </a:spcBef>
              <a:spcAft>
                <a:spcPts val="0"/>
              </a:spcAft>
              <a:buClr>
                <a:schemeClr val="lt2"/>
              </a:buClr>
              <a:buSzPts val="2800"/>
              <a:buNone/>
              <a:defRPr>
                <a:solidFill>
                  <a:schemeClr val="lt2"/>
                </a:solidFill>
              </a:defRPr>
            </a:lvl3pPr>
            <a:lvl4pPr lvl="3" algn="ctr" rtl="0">
              <a:spcBef>
                <a:spcPts val="0"/>
              </a:spcBef>
              <a:spcAft>
                <a:spcPts val="0"/>
              </a:spcAft>
              <a:buClr>
                <a:schemeClr val="lt2"/>
              </a:buClr>
              <a:buSzPts val="2800"/>
              <a:buNone/>
              <a:defRPr>
                <a:solidFill>
                  <a:schemeClr val="lt2"/>
                </a:solidFill>
              </a:defRPr>
            </a:lvl4pPr>
            <a:lvl5pPr lvl="4" algn="ctr" rtl="0">
              <a:spcBef>
                <a:spcPts val="0"/>
              </a:spcBef>
              <a:spcAft>
                <a:spcPts val="0"/>
              </a:spcAft>
              <a:buClr>
                <a:schemeClr val="lt2"/>
              </a:buClr>
              <a:buSzPts val="2800"/>
              <a:buNone/>
              <a:defRPr>
                <a:solidFill>
                  <a:schemeClr val="lt2"/>
                </a:solidFill>
              </a:defRPr>
            </a:lvl5pPr>
            <a:lvl6pPr lvl="5" algn="ctr" rtl="0">
              <a:spcBef>
                <a:spcPts val="0"/>
              </a:spcBef>
              <a:spcAft>
                <a:spcPts val="0"/>
              </a:spcAft>
              <a:buClr>
                <a:schemeClr val="lt2"/>
              </a:buClr>
              <a:buSzPts val="2800"/>
              <a:buNone/>
              <a:defRPr>
                <a:solidFill>
                  <a:schemeClr val="lt2"/>
                </a:solidFill>
              </a:defRPr>
            </a:lvl6pPr>
            <a:lvl7pPr lvl="6" algn="ctr" rtl="0">
              <a:spcBef>
                <a:spcPts val="0"/>
              </a:spcBef>
              <a:spcAft>
                <a:spcPts val="0"/>
              </a:spcAft>
              <a:buClr>
                <a:schemeClr val="lt2"/>
              </a:buClr>
              <a:buSzPts val="2800"/>
              <a:buNone/>
              <a:defRPr>
                <a:solidFill>
                  <a:schemeClr val="lt2"/>
                </a:solidFill>
              </a:defRPr>
            </a:lvl7pPr>
            <a:lvl8pPr lvl="7" algn="ctr" rtl="0">
              <a:spcBef>
                <a:spcPts val="0"/>
              </a:spcBef>
              <a:spcAft>
                <a:spcPts val="0"/>
              </a:spcAft>
              <a:buClr>
                <a:schemeClr val="lt2"/>
              </a:buClr>
              <a:buSzPts val="2800"/>
              <a:buNone/>
              <a:defRPr>
                <a:solidFill>
                  <a:schemeClr val="lt2"/>
                </a:solidFill>
              </a:defRPr>
            </a:lvl8pPr>
            <a:lvl9pPr lvl="8" algn="ctr" rtl="0">
              <a:spcBef>
                <a:spcPts val="0"/>
              </a:spcBef>
              <a:spcAft>
                <a:spcPts val="0"/>
              </a:spcAft>
              <a:buClr>
                <a:schemeClr val="lt2"/>
              </a:buClr>
              <a:buSzPts val="2800"/>
              <a:buNone/>
              <a:defRPr>
                <a:solidFill>
                  <a:schemeClr val="lt2"/>
                </a:solidFill>
              </a:defRPr>
            </a:lvl9pPr>
          </a:lstStyle>
          <a:p>
            <a:r>
              <a:rPr lang="ar-SA"/>
              <a:t>انقر لتحرير نمط عنوان الشكل الرئيسي</a:t>
            </a:r>
            <a:endParaRPr/>
          </a:p>
        </p:txBody>
      </p:sp>
      <p:sp>
        <p:nvSpPr>
          <p:cNvPr id="119" name="Google Shape;119;p20"/>
          <p:cNvSpPr/>
          <p:nvPr/>
        </p:nvSpPr>
        <p:spPr>
          <a:xfrm>
            <a:off x="1" y="1"/>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5007270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60000" y="720000"/>
            <a:ext cx="47424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122" name="Google Shape;122;p21"/>
          <p:cNvSpPr/>
          <p:nvPr/>
        </p:nvSpPr>
        <p:spPr>
          <a:xfrm rot="900108">
            <a:off x="10115103"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3" name="Google Shape;123;p21"/>
          <p:cNvSpPr/>
          <p:nvPr/>
        </p:nvSpPr>
        <p:spPr>
          <a:xfrm>
            <a:off x="6489700" y="720000"/>
            <a:ext cx="4742400" cy="303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710478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24"/>
        <p:cNvGrpSpPr/>
        <p:nvPr/>
      </p:nvGrpSpPr>
      <p:grpSpPr>
        <a:xfrm>
          <a:off x="0" y="0"/>
          <a:ext cx="0" cy="0"/>
          <a:chOff x="0" y="0"/>
          <a:chExt cx="0" cy="0"/>
        </a:xfrm>
      </p:grpSpPr>
      <p:sp>
        <p:nvSpPr>
          <p:cNvPr id="125" name="Google Shape;125;p22"/>
          <p:cNvSpPr/>
          <p:nvPr/>
        </p:nvSpPr>
        <p:spPr>
          <a:xfrm rot="9387396" flipH="1">
            <a:off x="10004969"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6" name="Google Shape;126;p22"/>
          <p:cNvSpPr/>
          <p:nvPr/>
        </p:nvSpPr>
        <p:spPr>
          <a:xfrm rot="-900108" flipH="1">
            <a:off x="-203740"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7" name="Google Shape;127;p22"/>
          <p:cNvSpPr txBox="1">
            <a:spLocks noGrp="1"/>
          </p:cNvSpPr>
          <p:nvPr>
            <p:ph type="title"/>
          </p:nvPr>
        </p:nvSpPr>
        <p:spPr>
          <a:xfrm>
            <a:off x="960000" y="720000"/>
            <a:ext cx="5136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128" name="Google Shape;128;p22"/>
          <p:cNvSpPr txBox="1">
            <a:spLocks noGrp="1"/>
          </p:cNvSpPr>
          <p:nvPr>
            <p:ph type="title" idx="2" hasCustomPrompt="1"/>
          </p:nvPr>
        </p:nvSpPr>
        <p:spPr>
          <a:xfrm>
            <a:off x="960000" y="2686300"/>
            <a:ext cx="2647200" cy="142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22"/>
          <p:cNvSpPr txBox="1">
            <a:spLocks noGrp="1"/>
          </p:cNvSpPr>
          <p:nvPr>
            <p:ph type="subTitle" idx="1"/>
          </p:nvPr>
        </p:nvSpPr>
        <p:spPr>
          <a:xfrm>
            <a:off x="961793" y="3715000"/>
            <a:ext cx="2647200" cy="60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r>
              <a:rPr lang="ar-SA"/>
              <a:t>انقر لتحرير نمط العنوان الفرعي للشكل الرئيسي</a:t>
            </a:r>
            <a:endParaRPr/>
          </a:p>
        </p:txBody>
      </p:sp>
      <p:sp>
        <p:nvSpPr>
          <p:cNvPr id="130" name="Google Shape;130;p22"/>
          <p:cNvSpPr txBox="1">
            <a:spLocks noGrp="1"/>
          </p:cNvSpPr>
          <p:nvPr>
            <p:ph type="title" idx="3" hasCustomPrompt="1"/>
          </p:nvPr>
        </p:nvSpPr>
        <p:spPr>
          <a:xfrm>
            <a:off x="4771500" y="2686300"/>
            <a:ext cx="2647200" cy="142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1" name="Google Shape;131;p22"/>
          <p:cNvSpPr txBox="1">
            <a:spLocks noGrp="1"/>
          </p:cNvSpPr>
          <p:nvPr>
            <p:ph type="subTitle" idx="4"/>
          </p:nvPr>
        </p:nvSpPr>
        <p:spPr>
          <a:xfrm>
            <a:off x="4773293" y="3715000"/>
            <a:ext cx="2647200" cy="60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r>
              <a:rPr lang="ar-SA"/>
              <a:t>انقر لتحرير نمط العنوان الفرعي للشكل الرئيسي</a:t>
            </a:r>
            <a:endParaRPr/>
          </a:p>
        </p:txBody>
      </p:sp>
      <p:sp>
        <p:nvSpPr>
          <p:cNvPr id="132" name="Google Shape;132;p22"/>
          <p:cNvSpPr txBox="1">
            <a:spLocks noGrp="1"/>
          </p:cNvSpPr>
          <p:nvPr>
            <p:ph type="title" idx="5" hasCustomPrompt="1"/>
          </p:nvPr>
        </p:nvSpPr>
        <p:spPr>
          <a:xfrm>
            <a:off x="8583000" y="2686300"/>
            <a:ext cx="2647200" cy="142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3" name="Google Shape;133;p22"/>
          <p:cNvSpPr txBox="1">
            <a:spLocks noGrp="1"/>
          </p:cNvSpPr>
          <p:nvPr>
            <p:ph type="subTitle" idx="6"/>
          </p:nvPr>
        </p:nvSpPr>
        <p:spPr>
          <a:xfrm>
            <a:off x="8584793" y="3715000"/>
            <a:ext cx="2647200" cy="60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r>
              <a:rPr lang="ar-SA"/>
              <a:t>انقر لتحرير نمط العنوان الفرعي للشكل الرئيسي</a:t>
            </a:r>
            <a:endParaRPr/>
          </a:p>
        </p:txBody>
      </p:sp>
      <p:sp>
        <p:nvSpPr>
          <p:cNvPr id="134" name="Google Shape;134;p22"/>
          <p:cNvSpPr/>
          <p:nvPr/>
        </p:nvSpPr>
        <p:spPr>
          <a:xfrm flipH="1">
            <a:off x="4686816" y="5788233"/>
            <a:ext cx="6545200" cy="303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5512328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135"/>
        <p:cNvGrpSpPr/>
        <p:nvPr/>
      </p:nvGrpSpPr>
      <p:grpSpPr>
        <a:xfrm>
          <a:off x="0" y="0"/>
          <a:ext cx="0" cy="0"/>
          <a:chOff x="0" y="0"/>
          <a:chExt cx="0" cy="0"/>
        </a:xfrm>
      </p:grpSpPr>
      <p:sp>
        <p:nvSpPr>
          <p:cNvPr id="136" name="Google Shape;136;p23"/>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7" name="Google Shape;137;p23"/>
          <p:cNvSpPr txBox="1">
            <a:spLocks noGrp="1"/>
          </p:cNvSpPr>
          <p:nvPr>
            <p:ph type="title"/>
          </p:nvPr>
        </p:nvSpPr>
        <p:spPr>
          <a:xfrm>
            <a:off x="6574167" y="720000"/>
            <a:ext cx="4657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
        <p:nvSpPr>
          <p:cNvPr id="138" name="Google Shape;138;p23"/>
          <p:cNvSpPr txBox="1">
            <a:spLocks noGrp="1"/>
          </p:cNvSpPr>
          <p:nvPr>
            <p:ph type="subTitle" idx="1"/>
          </p:nvPr>
        </p:nvSpPr>
        <p:spPr>
          <a:xfrm>
            <a:off x="965200" y="2768600"/>
            <a:ext cx="3721200" cy="219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800"/>
              <a:buNone/>
              <a:defRPr sz="2400"/>
            </a:lvl2pPr>
            <a:lvl3pPr lvl="2">
              <a:spcBef>
                <a:spcPts val="2133"/>
              </a:spcBef>
              <a:spcAft>
                <a:spcPts val="0"/>
              </a:spcAft>
              <a:buSzPts val="1800"/>
              <a:buNone/>
              <a:defRPr sz="2400"/>
            </a:lvl3pPr>
            <a:lvl4pPr lvl="3">
              <a:spcBef>
                <a:spcPts val="2133"/>
              </a:spcBef>
              <a:spcAft>
                <a:spcPts val="0"/>
              </a:spcAft>
              <a:buSzPts val="1800"/>
              <a:buNone/>
              <a:defRPr sz="2400"/>
            </a:lvl4pPr>
            <a:lvl5pPr lvl="4">
              <a:spcBef>
                <a:spcPts val="2133"/>
              </a:spcBef>
              <a:spcAft>
                <a:spcPts val="0"/>
              </a:spcAft>
              <a:buSzPts val="1800"/>
              <a:buNone/>
              <a:defRPr sz="2400"/>
            </a:lvl5pPr>
            <a:lvl6pPr lvl="5">
              <a:spcBef>
                <a:spcPts val="2133"/>
              </a:spcBef>
              <a:spcAft>
                <a:spcPts val="0"/>
              </a:spcAft>
              <a:buSzPts val="1800"/>
              <a:buNone/>
              <a:defRPr sz="2400"/>
            </a:lvl6pPr>
            <a:lvl7pPr lvl="6">
              <a:spcBef>
                <a:spcPts val="2133"/>
              </a:spcBef>
              <a:spcAft>
                <a:spcPts val="0"/>
              </a:spcAft>
              <a:buSzPts val="1800"/>
              <a:buNone/>
              <a:defRPr sz="2400"/>
            </a:lvl7pPr>
            <a:lvl8pPr lvl="7">
              <a:spcBef>
                <a:spcPts val="2133"/>
              </a:spcBef>
              <a:spcAft>
                <a:spcPts val="0"/>
              </a:spcAft>
              <a:buSzPts val="1800"/>
              <a:buNone/>
              <a:defRPr sz="2400"/>
            </a:lvl8pPr>
            <a:lvl9pPr lvl="8">
              <a:spcBef>
                <a:spcPts val="2133"/>
              </a:spcBef>
              <a:spcAft>
                <a:spcPts val="2133"/>
              </a:spcAft>
              <a:buSzPts val="1800"/>
              <a:buNone/>
              <a:defRPr sz="2400"/>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24112834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139"/>
        <p:cNvGrpSpPr/>
        <p:nvPr/>
      </p:nvGrpSpPr>
      <p:grpSpPr>
        <a:xfrm>
          <a:off x="0" y="0"/>
          <a:ext cx="0" cy="0"/>
          <a:chOff x="0" y="0"/>
          <a:chExt cx="0" cy="0"/>
        </a:xfrm>
      </p:grpSpPr>
      <p:sp>
        <p:nvSpPr>
          <p:cNvPr id="140" name="Google Shape;140;p24"/>
          <p:cNvSpPr txBox="1">
            <a:spLocks noGrp="1"/>
          </p:cNvSpPr>
          <p:nvPr>
            <p:ph type="subTitle" idx="1"/>
          </p:nvPr>
        </p:nvSpPr>
        <p:spPr>
          <a:xfrm>
            <a:off x="965200" y="2768600"/>
            <a:ext cx="3721200" cy="1667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2133"/>
              </a:spcBef>
              <a:spcAft>
                <a:spcPts val="0"/>
              </a:spcAft>
              <a:buSzPts val="1800"/>
              <a:buNone/>
              <a:defRPr sz="2400"/>
            </a:lvl2pPr>
            <a:lvl3pPr lvl="2" rtl="0">
              <a:spcBef>
                <a:spcPts val="2133"/>
              </a:spcBef>
              <a:spcAft>
                <a:spcPts val="0"/>
              </a:spcAft>
              <a:buSzPts val="1800"/>
              <a:buNone/>
              <a:defRPr sz="2400"/>
            </a:lvl3pPr>
            <a:lvl4pPr lvl="3" rtl="0">
              <a:spcBef>
                <a:spcPts val="2133"/>
              </a:spcBef>
              <a:spcAft>
                <a:spcPts val="0"/>
              </a:spcAft>
              <a:buSzPts val="1800"/>
              <a:buNone/>
              <a:defRPr sz="2400"/>
            </a:lvl4pPr>
            <a:lvl5pPr lvl="4" rtl="0">
              <a:spcBef>
                <a:spcPts val="2133"/>
              </a:spcBef>
              <a:spcAft>
                <a:spcPts val="0"/>
              </a:spcAft>
              <a:buSzPts val="1800"/>
              <a:buNone/>
              <a:defRPr sz="2400"/>
            </a:lvl5pPr>
            <a:lvl6pPr lvl="5" rtl="0">
              <a:spcBef>
                <a:spcPts val="2133"/>
              </a:spcBef>
              <a:spcAft>
                <a:spcPts val="0"/>
              </a:spcAft>
              <a:buSzPts val="1800"/>
              <a:buNone/>
              <a:defRPr sz="2400"/>
            </a:lvl6pPr>
            <a:lvl7pPr lvl="6" rtl="0">
              <a:spcBef>
                <a:spcPts val="2133"/>
              </a:spcBef>
              <a:spcAft>
                <a:spcPts val="0"/>
              </a:spcAft>
              <a:buSzPts val="1800"/>
              <a:buNone/>
              <a:defRPr sz="2400"/>
            </a:lvl7pPr>
            <a:lvl8pPr lvl="7" rtl="0">
              <a:spcBef>
                <a:spcPts val="2133"/>
              </a:spcBef>
              <a:spcAft>
                <a:spcPts val="0"/>
              </a:spcAft>
              <a:buSzPts val="1800"/>
              <a:buNone/>
              <a:defRPr sz="2400"/>
            </a:lvl8pPr>
            <a:lvl9pPr lvl="8" rtl="0">
              <a:spcBef>
                <a:spcPts val="2133"/>
              </a:spcBef>
              <a:spcAft>
                <a:spcPts val="2133"/>
              </a:spcAft>
              <a:buSzPts val="1800"/>
              <a:buNone/>
              <a:defRPr sz="2400"/>
            </a:lvl9pPr>
          </a:lstStyle>
          <a:p>
            <a:r>
              <a:rPr lang="ar-SA"/>
              <a:t>انقر لتحرير نمط العنوان الفرعي للشكل الرئيسي</a:t>
            </a:r>
            <a:endParaRPr/>
          </a:p>
        </p:txBody>
      </p:sp>
      <p:sp>
        <p:nvSpPr>
          <p:cNvPr id="141" name="Google Shape;141;p24"/>
          <p:cNvSpPr txBox="1">
            <a:spLocks noGrp="1"/>
          </p:cNvSpPr>
          <p:nvPr>
            <p:ph type="title"/>
          </p:nvPr>
        </p:nvSpPr>
        <p:spPr>
          <a:xfrm>
            <a:off x="960000" y="720000"/>
            <a:ext cx="3989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142" name="Google Shape;142;p24"/>
          <p:cNvSpPr/>
          <p:nvPr/>
        </p:nvSpPr>
        <p:spPr>
          <a:xfrm rot="10800000" flipH="1">
            <a:off x="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24"/>
          <p:cNvSpPr/>
          <p:nvPr/>
        </p:nvSpPr>
        <p:spPr>
          <a:xfrm>
            <a:off x="5667700" y="720000"/>
            <a:ext cx="5564400" cy="303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994894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2">
  <p:cSld name="One column text 2">
    <p:bg>
      <p:bgPr>
        <a:solidFill>
          <a:schemeClr val="lt1"/>
        </a:solidFill>
        <a:effectLst/>
      </p:bgPr>
    </p:bg>
    <p:spTree>
      <p:nvGrpSpPr>
        <p:cNvPr id="1" name="Shape 144"/>
        <p:cNvGrpSpPr/>
        <p:nvPr/>
      </p:nvGrpSpPr>
      <p:grpSpPr>
        <a:xfrm>
          <a:off x="0" y="0"/>
          <a:ext cx="0" cy="0"/>
          <a:chOff x="0" y="0"/>
          <a:chExt cx="0" cy="0"/>
        </a:xfrm>
      </p:grpSpPr>
      <p:sp>
        <p:nvSpPr>
          <p:cNvPr id="145" name="Google Shape;145;p25"/>
          <p:cNvSpPr/>
          <p:nvPr/>
        </p:nvSpPr>
        <p:spPr>
          <a:xfrm rot="10800000">
            <a:off x="1013790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6" name="Google Shape;146;p25"/>
          <p:cNvSpPr txBox="1">
            <a:spLocks noGrp="1"/>
          </p:cNvSpPr>
          <p:nvPr>
            <p:ph type="subTitle" idx="1"/>
          </p:nvPr>
        </p:nvSpPr>
        <p:spPr>
          <a:xfrm>
            <a:off x="7581600" y="2024333"/>
            <a:ext cx="3650400" cy="219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a:lvl1pPr>
            <a:lvl2pPr lvl="1" algn="r" rtl="0">
              <a:spcBef>
                <a:spcPts val="2133"/>
              </a:spcBef>
              <a:spcAft>
                <a:spcPts val="0"/>
              </a:spcAft>
              <a:buSzPts val="1800"/>
              <a:buNone/>
              <a:defRPr sz="2400"/>
            </a:lvl2pPr>
            <a:lvl3pPr lvl="2" algn="r" rtl="0">
              <a:spcBef>
                <a:spcPts val="2133"/>
              </a:spcBef>
              <a:spcAft>
                <a:spcPts val="0"/>
              </a:spcAft>
              <a:buSzPts val="1800"/>
              <a:buNone/>
              <a:defRPr sz="2400"/>
            </a:lvl3pPr>
            <a:lvl4pPr lvl="3" algn="r" rtl="0">
              <a:spcBef>
                <a:spcPts val="2133"/>
              </a:spcBef>
              <a:spcAft>
                <a:spcPts val="0"/>
              </a:spcAft>
              <a:buSzPts val="1800"/>
              <a:buNone/>
              <a:defRPr sz="2400"/>
            </a:lvl4pPr>
            <a:lvl5pPr lvl="4" algn="r" rtl="0">
              <a:spcBef>
                <a:spcPts val="2133"/>
              </a:spcBef>
              <a:spcAft>
                <a:spcPts val="0"/>
              </a:spcAft>
              <a:buSzPts val="1800"/>
              <a:buNone/>
              <a:defRPr sz="2400"/>
            </a:lvl5pPr>
            <a:lvl6pPr lvl="5" algn="r" rtl="0">
              <a:spcBef>
                <a:spcPts val="2133"/>
              </a:spcBef>
              <a:spcAft>
                <a:spcPts val="0"/>
              </a:spcAft>
              <a:buSzPts val="1800"/>
              <a:buNone/>
              <a:defRPr sz="2400"/>
            </a:lvl6pPr>
            <a:lvl7pPr lvl="6" algn="r" rtl="0">
              <a:spcBef>
                <a:spcPts val="2133"/>
              </a:spcBef>
              <a:spcAft>
                <a:spcPts val="0"/>
              </a:spcAft>
              <a:buSzPts val="1800"/>
              <a:buNone/>
              <a:defRPr sz="2400"/>
            </a:lvl7pPr>
            <a:lvl8pPr lvl="7" algn="r" rtl="0">
              <a:spcBef>
                <a:spcPts val="2133"/>
              </a:spcBef>
              <a:spcAft>
                <a:spcPts val="0"/>
              </a:spcAft>
              <a:buSzPts val="1800"/>
              <a:buNone/>
              <a:defRPr sz="2400"/>
            </a:lvl8pPr>
            <a:lvl9pPr lvl="8" algn="r" rtl="0">
              <a:spcBef>
                <a:spcPts val="2133"/>
              </a:spcBef>
              <a:spcAft>
                <a:spcPts val="2133"/>
              </a:spcAft>
              <a:buSzPts val="1800"/>
              <a:buNone/>
              <a:defRPr sz="2400"/>
            </a:lvl9pPr>
          </a:lstStyle>
          <a:p>
            <a:r>
              <a:rPr lang="ar-SA"/>
              <a:t>انقر لتحرير نمط العنوان الفرعي للشكل الرئيسي</a:t>
            </a:r>
            <a:endParaRPr/>
          </a:p>
        </p:txBody>
      </p:sp>
      <p:sp>
        <p:nvSpPr>
          <p:cNvPr id="147" name="Google Shape;147;p25"/>
          <p:cNvSpPr txBox="1">
            <a:spLocks noGrp="1"/>
          </p:cNvSpPr>
          <p:nvPr>
            <p:ph type="title"/>
          </p:nvPr>
        </p:nvSpPr>
        <p:spPr>
          <a:xfrm>
            <a:off x="960000" y="720000"/>
            <a:ext cx="662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Tree>
    <p:extLst>
      <p:ext uri="{BB962C8B-B14F-4D97-AF65-F5344CB8AC3E}">
        <p14:creationId xmlns:p14="http://schemas.microsoft.com/office/powerpoint/2010/main" val="35301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960000" y="720000"/>
            <a:ext cx="3989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150" name="Google Shape;150;p26"/>
          <p:cNvSpPr/>
          <p:nvPr/>
        </p:nvSpPr>
        <p:spPr>
          <a:xfrm>
            <a:off x="4686733" y="720000"/>
            <a:ext cx="6545200" cy="303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1" name="Google Shape;151;p26"/>
          <p:cNvSpPr txBox="1">
            <a:spLocks noGrp="1"/>
          </p:cNvSpPr>
          <p:nvPr>
            <p:ph type="subTitle" idx="1"/>
          </p:nvPr>
        </p:nvSpPr>
        <p:spPr>
          <a:xfrm>
            <a:off x="3086300" y="33286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2" name="Google Shape;152;p26"/>
          <p:cNvSpPr txBox="1">
            <a:spLocks noGrp="1"/>
          </p:cNvSpPr>
          <p:nvPr>
            <p:ph type="subTitle" idx="2"/>
          </p:nvPr>
        </p:nvSpPr>
        <p:spPr>
          <a:xfrm>
            <a:off x="7925000" y="33286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3" name="Google Shape;153;p26"/>
          <p:cNvSpPr txBox="1">
            <a:spLocks noGrp="1"/>
          </p:cNvSpPr>
          <p:nvPr>
            <p:ph type="subTitle" idx="3"/>
          </p:nvPr>
        </p:nvSpPr>
        <p:spPr>
          <a:xfrm>
            <a:off x="3086300" y="29055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4" name="Google Shape;154;p26"/>
          <p:cNvSpPr txBox="1">
            <a:spLocks noGrp="1"/>
          </p:cNvSpPr>
          <p:nvPr>
            <p:ph type="subTitle" idx="4"/>
          </p:nvPr>
        </p:nvSpPr>
        <p:spPr>
          <a:xfrm>
            <a:off x="7925000" y="29055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5" name="Google Shape;155;p26"/>
          <p:cNvSpPr txBox="1">
            <a:spLocks noGrp="1"/>
          </p:cNvSpPr>
          <p:nvPr>
            <p:ph type="subTitle" idx="5"/>
          </p:nvPr>
        </p:nvSpPr>
        <p:spPr>
          <a:xfrm>
            <a:off x="3086300" y="51447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6" name="Google Shape;156;p26"/>
          <p:cNvSpPr txBox="1">
            <a:spLocks noGrp="1"/>
          </p:cNvSpPr>
          <p:nvPr>
            <p:ph type="subTitle" idx="6"/>
          </p:nvPr>
        </p:nvSpPr>
        <p:spPr>
          <a:xfrm>
            <a:off x="7925000" y="5144700"/>
            <a:ext cx="304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7" name="Google Shape;157;p26"/>
          <p:cNvSpPr txBox="1">
            <a:spLocks noGrp="1"/>
          </p:cNvSpPr>
          <p:nvPr>
            <p:ph type="subTitle" idx="7"/>
          </p:nvPr>
        </p:nvSpPr>
        <p:spPr>
          <a:xfrm>
            <a:off x="3086300" y="47216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8" name="Google Shape;158;p26"/>
          <p:cNvSpPr txBox="1">
            <a:spLocks noGrp="1"/>
          </p:cNvSpPr>
          <p:nvPr>
            <p:ph type="subTitle" idx="8"/>
          </p:nvPr>
        </p:nvSpPr>
        <p:spPr>
          <a:xfrm>
            <a:off x="7925000" y="47216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r>
              <a:rPr lang="ar-SA"/>
              <a:t>انقر لتحرير نمط العنوان الفرعي للشكل الرئيسي</a:t>
            </a:r>
            <a:endParaRPr/>
          </a:p>
        </p:txBody>
      </p:sp>
      <p:sp>
        <p:nvSpPr>
          <p:cNvPr id="159" name="Google Shape;159;p26"/>
          <p:cNvSpPr/>
          <p:nvPr/>
        </p:nvSpPr>
        <p:spPr>
          <a:xfrm rot="10800000" flipH="1">
            <a:off x="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1017772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ullet Point 1">
  <p:cSld name="Bullet Point 1">
    <p:bg>
      <p:bgPr>
        <a:solidFill>
          <a:schemeClr val="lt1"/>
        </a:solidFill>
        <a:effectLst/>
      </p:bgPr>
    </p:bg>
    <p:spTree>
      <p:nvGrpSpPr>
        <p:cNvPr id="1" name="Shape 160"/>
        <p:cNvGrpSpPr/>
        <p:nvPr/>
      </p:nvGrpSpPr>
      <p:grpSpPr>
        <a:xfrm>
          <a:off x="0" y="0"/>
          <a:ext cx="0" cy="0"/>
          <a:chOff x="0" y="0"/>
          <a:chExt cx="0" cy="0"/>
        </a:xfrm>
      </p:grpSpPr>
      <p:sp>
        <p:nvSpPr>
          <p:cNvPr id="161" name="Google Shape;161;p27"/>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2" name="Google Shape;162;p27"/>
          <p:cNvSpPr txBox="1">
            <a:spLocks noGrp="1"/>
          </p:cNvSpPr>
          <p:nvPr>
            <p:ph type="title"/>
          </p:nvPr>
        </p:nvSpPr>
        <p:spPr>
          <a:xfrm>
            <a:off x="7147767" y="720000"/>
            <a:ext cx="4084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30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
        <p:nvSpPr>
          <p:cNvPr id="163" name="Google Shape;163;p27"/>
          <p:cNvSpPr txBox="1">
            <a:spLocks noGrp="1"/>
          </p:cNvSpPr>
          <p:nvPr>
            <p:ph type="subTitle" idx="1"/>
          </p:nvPr>
        </p:nvSpPr>
        <p:spPr>
          <a:xfrm>
            <a:off x="1547400" y="2159000"/>
            <a:ext cx="6345200" cy="336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600"/>
              <a:buChar char="●"/>
              <a:defRPr sz="2133"/>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r>
              <a:rPr lang="ar-SA"/>
              <a:t>انقر لتحرير نمط العنوان الفرعي للشكل الرئيسي</a:t>
            </a:r>
            <a:endParaRPr/>
          </a:p>
        </p:txBody>
      </p:sp>
      <p:sp>
        <p:nvSpPr>
          <p:cNvPr id="164" name="Google Shape;164;p27"/>
          <p:cNvSpPr/>
          <p:nvPr/>
        </p:nvSpPr>
        <p:spPr>
          <a:xfrm flipH="1">
            <a:off x="4686816" y="5788233"/>
            <a:ext cx="6545200" cy="303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3997923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ullet Point 2">
  <p:cSld name="Bullet Point 2">
    <p:bg>
      <p:bgPr>
        <a:solidFill>
          <a:schemeClr val="lt1"/>
        </a:solidFill>
        <a:effectLst/>
      </p:bgPr>
    </p:bg>
    <p:spTree>
      <p:nvGrpSpPr>
        <p:cNvPr id="1" name="Shape 165"/>
        <p:cNvGrpSpPr/>
        <p:nvPr/>
      </p:nvGrpSpPr>
      <p:grpSpPr>
        <a:xfrm>
          <a:off x="0" y="0"/>
          <a:ext cx="0" cy="0"/>
          <a:chOff x="0" y="0"/>
          <a:chExt cx="0" cy="0"/>
        </a:xfrm>
      </p:grpSpPr>
      <p:sp>
        <p:nvSpPr>
          <p:cNvPr id="166" name="Google Shape;166;p28"/>
          <p:cNvSpPr txBox="1">
            <a:spLocks noGrp="1"/>
          </p:cNvSpPr>
          <p:nvPr>
            <p:ph type="subTitle" idx="1"/>
          </p:nvPr>
        </p:nvSpPr>
        <p:spPr>
          <a:xfrm>
            <a:off x="1547400" y="2159000"/>
            <a:ext cx="6345200" cy="3932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r>
              <a:rPr lang="ar-SA"/>
              <a:t>انقر لتحرير نمط العنوان الفرعي للشكل الرئيسي</a:t>
            </a:r>
            <a:endParaRPr/>
          </a:p>
        </p:txBody>
      </p:sp>
      <p:sp>
        <p:nvSpPr>
          <p:cNvPr id="167" name="Google Shape;167;p28"/>
          <p:cNvSpPr txBox="1">
            <a:spLocks noGrp="1"/>
          </p:cNvSpPr>
          <p:nvPr>
            <p:ph type="title"/>
          </p:nvPr>
        </p:nvSpPr>
        <p:spPr>
          <a:xfrm>
            <a:off x="960000" y="720000"/>
            <a:ext cx="5136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4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r>
              <a:rPr lang="ar-SA"/>
              <a:t>انقر لتحرير نمط عنوان الشكل الرئيسي</a:t>
            </a:r>
            <a:endParaRPr/>
          </a:p>
        </p:txBody>
      </p:sp>
      <p:sp>
        <p:nvSpPr>
          <p:cNvPr id="168" name="Google Shape;168;p28"/>
          <p:cNvSpPr/>
          <p:nvPr/>
        </p:nvSpPr>
        <p:spPr>
          <a:xfrm>
            <a:off x="5667700" y="720000"/>
            <a:ext cx="5564400" cy="303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9" name="Google Shape;169;p28"/>
          <p:cNvSpPr/>
          <p:nvPr/>
        </p:nvSpPr>
        <p:spPr>
          <a:xfrm rot="10800000">
            <a:off x="1013790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61298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52"/>
        <p:cNvGrpSpPr/>
        <p:nvPr/>
      </p:nvGrpSpPr>
      <p:grpSpPr>
        <a:xfrm>
          <a:off x="0" y="0"/>
          <a:ext cx="0" cy="0"/>
          <a:chOff x="0" y="0"/>
          <a:chExt cx="0" cy="0"/>
        </a:xfrm>
      </p:grpSpPr>
      <p:sp>
        <p:nvSpPr>
          <p:cNvPr id="53" name="Google Shape;53;p8"/>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Tree>
    <p:extLst>
      <p:ext uri="{BB962C8B-B14F-4D97-AF65-F5344CB8AC3E}">
        <p14:creationId xmlns:p14="http://schemas.microsoft.com/office/powerpoint/2010/main" val="15691031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960000" y="720000"/>
            <a:ext cx="3815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0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a:t>انقر لتحرير نمط عنوان الشكل الرئيسي</a:t>
            </a:r>
            <a:endParaRPr/>
          </a:p>
        </p:txBody>
      </p:sp>
      <p:sp>
        <p:nvSpPr>
          <p:cNvPr id="172" name="Google Shape;172;p29"/>
          <p:cNvSpPr txBox="1"/>
          <p:nvPr/>
        </p:nvSpPr>
        <p:spPr>
          <a:xfrm>
            <a:off x="3058167" y="4882933"/>
            <a:ext cx="6070400" cy="7636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600">
                <a:solidFill>
                  <a:schemeClr val="dk2"/>
                </a:solidFill>
                <a:latin typeface="Source Sans Pro"/>
                <a:ea typeface="Source Sans Pro"/>
                <a:cs typeface="Source Sans Pro"/>
                <a:sym typeface="Source Sans Pro"/>
              </a:rPr>
              <a:t>CREDITS: This presentation template was created by </a:t>
            </a:r>
            <a:r>
              <a:rPr lang="en" sz="1600" b="1">
                <a:solidFill>
                  <a:schemeClr val="dk2"/>
                </a:solidFill>
                <a:uFill>
                  <a:noFill/>
                </a:uFill>
                <a:latin typeface="Source Sans Pro"/>
                <a:ea typeface="Source Sans Pro"/>
                <a:cs typeface="Source Sans Pro"/>
                <a:sym typeface="Source Sans Pro"/>
                <a:hlinkClick r:id="rId2">
                  <a:extLst>
                    <a:ext uri="{A12FA001-AC4F-418D-AE19-62706E023703}">
                      <ahyp:hlinkClr xmlns:ahyp="http://schemas.microsoft.com/office/drawing/2018/hyperlinkcolor" val="tx"/>
                    </a:ext>
                  </a:extLst>
                </a:hlinkClick>
              </a:rPr>
              <a:t>Slidesgo</a:t>
            </a:r>
            <a:r>
              <a:rPr lang="en" sz="1600">
                <a:solidFill>
                  <a:schemeClr val="dk2"/>
                </a:solidFill>
                <a:latin typeface="Source Sans Pro"/>
                <a:ea typeface="Source Sans Pro"/>
                <a:cs typeface="Source Sans Pro"/>
                <a:sym typeface="Source Sans Pro"/>
              </a:rPr>
              <a:t>, including icons by </a:t>
            </a:r>
            <a:r>
              <a:rPr lang="en" sz="1600" b="1">
                <a:solidFill>
                  <a:schemeClr val="dk2"/>
                </a:solidFill>
                <a:uFill>
                  <a:noFill/>
                </a:u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Flaticon</a:t>
            </a:r>
            <a:r>
              <a:rPr lang="en" sz="1600">
                <a:solidFill>
                  <a:schemeClr val="dk2"/>
                </a:solidFill>
                <a:latin typeface="Source Sans Pro"/>
                <a:ea typeface="Source Sans Pro"/>
                <a:cs typeface="Source Sans Pro"/>
                <a:sym typeface="Source Sans Pro"/>
              </a:rPr>
              <a:t>, and infographics &amp; images by </a:t>
            </a:r>
            <a:r>
              <a:rPr lang="en" sz="1600" b="1">
                <a:solidFill>
                  <a:schemeClr val="dk2"/>
                </a:solidFill>
                <a:uFill>
                  <a:noFill/>
                </a:u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Freepik</a:t>
            </a:r>
            <a:endParaRPr sz="1600" b="1">
              <a:solidFill>
                <a:schemeClr val="dk2"/>
              </a:solidFill>
              <a:latin typeface="Source Sans Pro"/>
              <a:ea typeface="Source Sans Pro"/>
              <a:cs typeface="Source Sans Pro"/>
              <a:sym typeface="Source Sans Pro"/>
            </a:endParaRPr>
          </a:p>
        </p:txBody>
      </p:sp>
      <p:sp>
        <p:nvSpPr>
          <p:cNvPr id="173" name="Google Shape;173;p29"/>
          <p:cNvSpPr txBox="1">
            <a:spLocks noGrp="1"/>
          </p:cNvSpPr>
          <p:nvPr>
            <p:ph type="subTitle" idx="1"/>
          </p:nvPr>
        </p:nvSpPr>
        <p:spPr>
          <a:xfrm>
            <a:off x="4135800" y="1999533"/>
            <a:ext cx="3920400" cy="14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r>
              <a:rPr lang="ar-SA"/>
              <a:t>انقر لتحرير نمط العنوان الفرعي للشكل الرئيسي</a:t>
            </a:r>
            <a:endParaRPr/>
          </a:p>
        </p:txBody>
      </p:sp>
      <p:sp>
        <p:nvSpPr>
          <p:cNvPr id="174" name="Google Shape;174;p29"/>
          <p:cNvSpPr/>
          <p:nvPr/>
        </p:nvSpPr>
        <p:spPr>
          <a:xfrm flipH="1">
            <a:off x="10137901" y="1"/>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5" name="Google Shape;175;p29"/>
          <p:cNvSpPr/>
          <p:nvPr/>
        </p:nvSpPr>
        <p:spPr>
          <a:xfrm rot="10800000" flipH="1">
            <a:off x="1" y="4803967"/>
            <a:ext cx="2054116" cy="2054028"/>
          </a:xfrm>
          <a:custGeom>
            <a:avLst/>
            <a:gdLst/>
            <a:ahLst/>
            <a:cxnLst/>
            <a:rect l="l" t="t" r="r" b="b"/>
            <a:pathLst>
              <a:path w="23248" h="23247" extrusionOk="0">
                <a:moveTo>
                  <a:pt x="1" y="0"/>
                </a:moveTo>
                <a:lnTo>
                  <a:pt x="1" y="23247"/>
                </a:lnTo>
                <a:cubicBezTo>
                  <a:pt x="12783" y="23247"/>
                  <a:pt x="23247" y="12849"/>
                  <a:pt x="232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02645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lt1"/>
        </a:solidFill>
        <a:effectLst/>
      </p:bgPr>
    </p:bg>
    <p:spTree>
      <p:nvGrpSpPr>
        <p:cNvPr id="1" name="Shape 176"/>
        <p:cNvGrpSpPr/>
        <p:nvPr/>
      </p:nvGrpSpPr>
      <p:grpSpPr>
        <a:xfrm>
          <a:off x="0" y="0"/>
          <a:ext cx="0" cy="0"/>
          <a:chOff x="0" y="0"/>
          <a:chExt cx="0" cy="0"/>
        </a:xfrm>
      </p:grpSpPr>
      <p:sp>
        <p:nvSpPr>
          <p:cNvPr id="177" name="Google Shape;177;p30"/>
          <p:cNvSpPr txBox="1">
            <a:spLocks noGrp="1"/>
          </p:cNvSpPr>
          <p:nvPr>
            <p:ph type="ctrTitle"/>
          </p:nvPr>
        </p:nvSpPr>
        <p:spPr>
          <a:xfrm>
            <a:off x="3528000" y="3659067"/>
            <a:ext cx="5136000" cy="199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EBB55A"/>
              </a:buClr>
              <a:buSzPts val="5200"/>
              <a:buNone/>
              <a:defRPr sz="6400">
                <a:solidFill>
                  <a:schemeClr val="lt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rPr lang="ar-SA"/>
              <a:t>انقر لتحرير نمط عنوان الشكل الرئيسي</a:t>
            </a:r>
            <a:endParaRPr/>
          </a:p>
        </p:txBody>
      </p:sp>
      <p:sp>
        <p:nvSpPr>
          <p:cNvPr id="178" name="Google Shape;178;p30"/>
          <p:cNvSpPr/>
          <p:nvPr/>
        </p:nvSpPr>
        <p:spPr>
          <a:xfrm rot="-9387396">
            <a:off x="-93838" y="-571771"/>
            <a:ext cx="2403372" cy="2403372"/>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9" name="Google Shape;179;p30"/>
          <p:cNvSpPr/>
          <p:nvPr/>
        </p:nvSpPr>
        <p:spPr>
          <a:xfrm rot="900108">
            <a:off x="10115103" y="4890265"/>
            <a:ext cx="2403139" cy="2403139"/>
          </a:xfrm>
          <a:custGeom>
            <a:avLst/>
            <a:gdLst/>
            <a:ahLst/>
            <a:cxnLst/>
            <a:rect l="l" t="t" r="r" b="b"/>
            <a:pathLst>
              <a:path w="80403" h="80403" extrusionOk="0">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3418689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slide">
  <p:cSld name="Blank slide">
    <p:bg>
      <p:bgPr>
        <a:noFill/>
        <a:effectLst/>
      </p:bgPr>
    </p:bg>
    <p:spTree>
      <p:nvGrpSpPr>
        <p:cNvPr id="1" name="Shape 79"/>
        <p:cNvGrpSpPr/>
        <p:nvPr/>
      </p:nvGrpSpPr>
      <p:grpSpPr>
        <a:xfrm>
          <a:off x="0" y="0"/>
          <a:ext cx="0" cy="0"/>
          <a:chOff x="0" y="0"/>
          <a:chExt cx="0" cy="0"/>
        </a:xfrm>
      </p:grpSpPr>
    </p:spTree>
    <p:extLst>
      <p:ext uri="{BB962C8B-B14F-4D97-AF65-F5344CB8AC3E}">
        <p14:creationId xmlns:p14="http://schemas.microsoft.com/office/powerpoint/2010/main" val="19129567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480762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54"/>
        <p:cNvGrpSpPr/>
        <p:nvPr/>
      </p:nvGrpSpPr>
      <p:grpSpPr>
        <a:xfrm>
          <a:off x="0" y="0"/>
          <a:ext cx="0" cy="0"/>
          <a:chOff x="0" y="0"/>
          <a:chExt cx="0" cy="0"/>
        </a:xfrm>
      </p:grpSpPr>
      <p:sp>
        <p:nvSpPr>
          <p:cNvPr id="55" name="Google Shape;55;p9"/>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
        <p:nvSpPr>
          <p:cNvPr id="56" name="Google Shape;56;p9"/>
          <p:cNvSpPr txBox="1">
            <a:spLocks noGrp="1"/>
          </p:cNvSpPr>
          <p:nvPr>
            <p:ph type="ctrTitle" idx="2"/>
          </p:nvPr>
        </p:nvSpPr>
        <p:spPr>
          <a:xfrm>
            <a:off x="6799876" y="2611667"/>
            <a:ext cx="2204000" cy="42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400"/>
              <a:buNone/>
              <a:defRPr sz="3200">
                <a:solidFill>
                  <a:schemeClr val="accent2"/>
                </a:solidFill>
              </a:defRPr>
            </a:lvl1pPr>
            <a:lvl2pPr lvl="1" rtl="0">
              <a:spcBef>
                <a:spcPts val="0"/>
              </a:spcBef>
              <a:spcAft>
                <a:spcPts val="0"/>
              </a:spcAft>
              <a:buClr>
                <a:schemeClr val="accent2"/>
              </a:buClr>
              <a:buSzPts val="2400"/>
              <a:buNone/>
              <a:defRPr sz="3200">
                <a:solidFill>
                  <a:schemeClr val="accent2"/>
                </a:solidFill>
              </a:defRPr>
            </a:lvl2pPr>
            <a:lvl3pPr lvl="2" rtl="0">
              <a:spcBef>
                <a:spcPts val="0"/>
              </a:spcBef>
              <a:spcAft>
                <a:spcPts val="0"/>
              </a:spcAft>
              <a:buClr>
                <a:schemeClr val="accent2"/>
              </a:buClr>
              <a:buSzPts val="2400"/>
              <a:buNone/>
              <a:defRPr sz="3200">
                <a:solidFill>
                  <a:schemeClr val="accent2"/>
                </a:solidFill>
              </a:defRPr>
            </a:lvl3pPr>
            <a:lvl4pPr lvl="3" rtl="0">
              <a:spcBef>
                <a:spcPts val="0"/>
              </a:spcBef>
              <a:spcAft>
                <a:spcPts val="0"/>
              </a:spcAft>
              <a:buClr>
                <a:schemeClr val="accent2"/>
              </a:buClr>
              <a:buSzPts val="2400"/>
              <a:buNone/>
              <a:defRPr sz="3200">
                <a:solidFill>
                  <a:schemeClr val="accent2"/>
                </a:solidFill>
              </a:defRPr>
            </a:lvl4pPr>
            <a:lvl5pPr lvl="4" rtl="0">
              <a:spcBef>
                <a:spcPts val="0"/>
              </a:spcBef>
              <a:spcAft>
                <a:spcPts val="0"/>
              </a:spcAft>
              <a:buClr>
                <a:schemeClr val="accent2"/>
              </a:buClr>
              <a:buSzPts val="2400"/>
              <a:buNone/>
              <a:defRPr sz="3200">
                <a:solidFill>
                  <a:schemeClr val="accent2"/>
                </a:solidFill>
              </a:defRPr>
            </a:lvl5pPr>
            <a:lvl6pPr lvl="5" rtl="0">
              <a:spcBef>
                <a:spcPts val="0"/>
              </a:spcBef>
              <a:spcAft>
                <a:spcPts val="0"/>
              </a:spcAft>
              <a:buClr>
                <a:schemeClr val="accent2"/>
              </a:buClr>
              <a:buSzPts val="2400"/>
              <a:buNone/>
              <a:defRPr sz="3200">
                <a:solidFill>
                  <a:schemeClr val="accent2"/>
                </a:solidFill>
              </a:defRPr>
            </a:lvl6pPr>
            <a:lvl7pPr lvl="6" rtl="0">
              <a:spcBef>
                <a:spcPts val="0"/>
              </a:spcBef>
              <a:spcAft>
                <a:spcPts val="0"/>
              </a:spcAft>
              <a:buClr>
                <a:schemeClr val="accent2"/>
              </a:buClr>
              <a:buSzPts val="2400"/>
              <a:buNone/>
              <a:defRPr sz="3200">
                <a:solidFill>
                  <a:schemeClr val="accent2"/>
                </a:solidFill>
              </a:defRPr>
            </a:lvl7pPr>
            <a:lvl8pPr lvl="7" rtl="0">
              <a:spcBef>
                <a:spcPts val="0"/>
              </a:spcBef>
              <a:spcAft>
                <a:spcPts val="0"/>
              </a:spcAft>
              <a:buClr>
                <a:schemeClr val="accent2"/>
              </a:buClr>
              <a:buSzPts val="2400"/>
              <a:buNone/>
              <a:defRPr sz="3200">
                <a:solidFill>
                  <a:schemeClr val="accent2"/>
                </a:solidFill>
              </a:defRPr>
            </a:lvl8pPr>
            <a:lvl9pPr lvl="8"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57" name="Google Shape;57;p9"/>
          <p:cNvSpPr txBox="1">
            <a:spLocks noGrp="1"/>
          </p:cNvSpPr>
          <p:nvPr>
            <p:ph type="subTitle" idx="1"/>
          </p:nvPr>
        </p:nvSpPr>
        <p:spPr>
          <a:xfrm>
            <a:off x="6200267" y="2943300"/>
            <a:ext cx="3353600" cy="243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100"/>
              <a:buNone/>
              <a:defRPr sz="1467"/>
            </a:lvl1pPr>
            <a:lvl2pPr lvl="1" rtl="0">
              <a:lnSpc>
                <a:spcPct val="115000"/>
              </a:lnSpc>
              <a:spcBef>
                <a:spcPts val="0"/>
              </a:spcBef>
              <a:spcAft>
                <a:spcPts val="0"/>
              </a:spcAft>
              <a:buSzPts val="1100"/>
              <a:buNone/>
              <a:defRPr sz="1467"/>
            </a:lvl2pPr>
            <a:lvl3pPr lvl="2" rtl="0">
              <a:lnSpc>
                <a:spcPct val="115000"/>
              </a:lnSpc>
              <a:spcBef>
                <a:spcPts val="0"/>
              </a:spcBef>
              <a:spcAft>
                <a:spcPts val="0"/>
              </a:spcAft>
              <a:buSzPts val="1100"/>
              <a:buNone/>
              <a:defRPr sz="1467"/>
            </a:lvl3pPr>
            <a:lvl4pPr lvl="3" rtl="0">
              <a:lnSpc>
                <a:spcPct val="115000"/>
              </a:lnSpc>
              <a:spcBef>
                <a:spcPts val="0"/>
              </a:spcBef>
              <a:spcAft>
                <a:spcPts val="0"/>
              </a:spcAft>
              <a:buSzPts val="1100"/>
              <a:buNone/>
              <a:defRPr sz="1467"/>
            </a:lvl4pPr>
            <a:lvl5pPr lvl="4" rtl="0">
              <a:lnSpc>
                <a:spcPct val="115000"/>
              </a:lnSpc>
              <a:spcBef>
                <a:spcPts val="0"/>
              </a:spcBef>
              <a:spcAft>
                <a:spcPts val="0"/>
              </a:spcAft>
              <a:buSzPts val="1100"/>
              <a:buNone/>
              <a:defRPr sz="1467"/>
            </a:lvl5pPr>
            <a:lvl6pPr lvl="5" rtl="0">
              <a:lnSpc>
                <a:spcPct val="115000"/>
              </a:lnSpc>
              <a:spcBef>
                <a:spcPts val="0"/>
              </a:spcBef>
              <a:spcAft>
                <a:spcPts val="0"/>
              </a:spcAft>
              <a:buSzPts val="1100"/>
              <a:buNone/>
              <a:defRPr sz="1467"/>
            </a:lvl6pPr>
            <a:lvl7pPr lvl="6" rtl="0">
              <a:lnSpc>
                <a:spcPct val="115000"/>
              </a:lnSpc>
              <a:spcBef>
                <a:spcPts val="0"/>
              </a:spcBef>
              <a:spcAft>
                <a:spcPts val="0"/>
              </a:spcAft>
              <a:buSzPts val="1100"/>
              <a:buNone/>
              <a:defRPr sz="1467"/>
            </a:lvl7pPr>
            <a:lvl8pPr lvl="7" rtl="0">
              <a:lnSpc>
                <a:spcPct val="115000"/>
              </a:lnSpc>
              <a:spcBef>
                <a:spcPts val="0"/>
              </a:spcBef>
              <a:spcAft>
                <a:spcPts val="0"/>
              </a:spcAft>
              <a:buSzPts val="1100"/>
              <a:buNone/>
              <a:defRPr sz="1467"/>
            </a:lvl8pPr>
            <a:lvl9pPr lvl="8" rtl="0">
              <a:lnSpc>
                <a:spcPct val="115000"/>
              </a:lnSpc>
              <a:spcBef>
                <a:spcPts val="0"/>
              </a:spcBef>
              <a:spcAft>
                <a:spcPts val="0"/>
              </a:spcAft>
              <a:buSzPts val="1100"/>
              <a:buNone/>
              <a:defRPr sz="1467"/>
            </a:lvl9pPr>
          </a:lstStyle>
          <a:p>
            <a:r>
              <a:rPr lang="ar-SA"/>
              <a:t>انقر لتحرير نمط العنوان الفرعي للشكل الرئيسي</a:t>
            </a:r>
            <a:endParaRPr/>
          </a:p>
        </p:txBody>
      </p:sp>
      <p:sp>
        <p:nvSpPr>
          <p:cNvPr id="58" name="Google Shape;58;p9"/>
          <p:cNvSpPr txBox="1">
            <a:spLocks noGrp="1"/>
          </p:cNvSpPr>
          <p:nvPr>
            <p:ph type="ctrTitle" idx="3"/>
          </p:nvPr>
        </p:nvSpPr>
        <p:spPr>
          <a:xfrm>
            <a:off x="3517277" y="2611667"/>
            <a:ext cx="2204000" cy="42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400"/>
              <a:buNone/>
              <a:defRPr sz="3200">
                <a:solidFill>
                  <a:schemeClr val="accent2"/>
                </a:solidFill>
              </a:defRPr>
            </a:lvl1pPr>
            <a:lvl2pPr lvl="1" rtl="0">
              <a:spcBef>
                <a:spcPts val="0"/>
              </a:spcBef>
              <a:spcAft>
                <a:spcPts val="0"/>
              </a:spcAft>
              <a:buClr>
                <a:schemeClr val="accent2"/>
              </a:buClr>
              <a:buSzPts val="2400"/>
              <a:buNone/>
              <a:defRPr sz="3200">
                <a:solidFill>
                  <a:schemeClr val="accent2"/>
                </a:solidFill>
              </a:defRPr>
            </a:lvl2pPr>
            <a:lvl3pPr lvl="2" rtl="0">
              <a:spcBef>
                <a:spcPts val="0"/>
              </a:spcBef>
              <a:spcAft>
                <a:spcPts val="0"/>
              </a:spcAft>
              <a:buClr>
                <a:schemeClr val="accent2"/>
              </a:buClr>
              <a:buSzPts val="2400"/>
              <a:buNone/>
              <a:defRPr sz="3200">
                <a:solidFill>
                  <a:schemeClr val="accent2"/>
                </a:solidFill>
              </a:defRPr>
            </a:lvl3pPr>
            <a:lvl4pPr lvl="3" rtl="0">
              <a:spcBef>
                <a:spcPts val="0"/>
              </a:spcBef>
              <a:spcAft>
                <a:spcPts val="0"/>
              </a:spcAft>
              <a:buClr>
                <a:schemeClr val="accent2"/>
              </a:buClr>
              <a:buSzPts val="2400"/>
              <a:buNone/>
              <a:defRPr sz="3200">
                <a:solidFill>
                  <a:schemeClr val="accent2"/>
                </a:solidFill>
              </a:defRPr>
            </a:lvl4pPr>
            <a:lvl5pPr lvl="4" rtl="0">
              <a:spcBef>
                <a:spcPts val="0"/>
              </a:spcBef>
              <a:spcAft>
                <a:spcPts val="0"/>
              </a:spcAft>
              <a:buClr>
                <a:schemeClr val="accent2"/>
              </a:buClr>
              <a:buSzPts val="2400"/>
              <a:buNone/>
              <a:defRPr sz="3200">
                <a:solidFill>
                  <a:schemeClr val="accent2"/>
                </a:solidFill>
              </a:defRPr>
            </a:lvl5pPr>
            <a:lvl6pPr lvl="5" rtl="0">
              <a:spcBef>
                <a:spcPts val="0"/>
              </a:spcBef>
              <a:spcAft>
                <a:spcPts val="0"/>
              </a:spcAft>
              <a:buClr>
                <a:schemeClr val="accent2"/>
              </a:buClr>
              <a:buSzPts val="2400"/>
              <a:buNone/>
              <a:defRPr sz="3200">
                <a:solidFill>
                  <a:schemeClr val="accent2"/>
                </a:solidFill>
              </a:defRPr>
            </a:lvl6pPr>
            <a:lvl7pPr lvl="6" rtl="0">
              <a:spcBef>
                <a:spcPts val="0"/>
              </a:spcBef>
              <a:spcAft>
                <a:spcPts val="0"/>
              </a:spcAft>
              <a:buClr>
                <a:schemeClr val="accent2"/>
              </a:buClr>
              <a:buSzPts val="2400"/>
              <a:buNone/>
              <a:defRPr sz="3200">
                <a:solidFill>
                  <a:schemeClr val="accent2"/>
                </a:solidFill>
              </a:defRPr>
            </a:lvl7pPr>
            <a:lvl8pPr lvl="7" rtl="0">
              <a:spcBef>
                <a:spcPts val="0"/>
              </a:spcBef>
              <a:spcAft>
                <a:spcPts val="0"/>
              </a:spcAft>
              <a:buClr>
                <a:schemeClr val="accent2"/>
              </a:buClr>
              <a:buSzPts val="2400"/>
              <a:buNone/>
              <a:defRPr sz="3200">
                <a:solidFill>
                  <a:schemeClr val="accent2"/>
                </a:solidFill>
              </a:defRPr>
            </a:lvl8pPr>
            <a:lvl9pPr lvl="8" rtl="0">
              <a:spcBef>
                <a:spcPts val="0"/>
              </a:spcBef>
              <a:spcAft>
                <a:spcPts val="0"/>
              </a:spcAft>
              <a:buClr>
                <a:schemeClr val="accent2"/>
              </a:buClr>
              <a:buSzPts val="2400"/>
              <a:buNone/>
              <a:defRPr sz="3200">
                <a:solidFill>
                  <a:schemeClr val="accent2"/>
                </a:solidFill>
              </a:defRPr>
            </a:lvl9pPr>
          </a:lstStyle>
          <a:p>
            <a:r>
              <a:rPr lang="ar-SA"/>
              <a:t>انقر لتحرير نمط عنوان الشكل الرئيسي</a:t>
            </a:r>
            <a:endParaRPr/>
          </a:p>
        </p:txBody>
      </p:sp>
      <p:sp>
        <p:nvSpPr>
          <p:cNvPr id="59" name="Google Shape;59;p9"/>
          <p:cNvSpPr txBox="1">
            <a:spLocks noGrp="1"/>
          </p:cNvSpPr>
          <p:nvPr>
            <p:ph type="subTitle" idx="4"/>
          </p:nvPr>
        </p:nvSpPr>
        <p:spPr>
          <a:xfrm>
            <a:off x="2846667" y="2943300"/>
            <a:ext cx="3353600" cy="243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100"/>
              <a:buNone/>
              <a:defRPr sz="1467"/>
            </a:lvl1pPr>
            <a:lvl2pPr lvl="1" rtl="0">
              <a:lnSpc>
                <a:spcPct val="115000"/>
              </a:lnSpc>
              <a:spcBef>
                <a:spcPts val="0"/>
              </a:spcBef>
              <a:spcAft>
                <a:spcPts val="0"/>
              </a:spcAft>
              <a:buSzPts val="1100"/>
              <a:buNone/>
              <a:defRPr sz="1467"/>
            </a:lvl2pPr>
            <a:lvl3pPr lvl="2" rtl="0">
              <a:lnSpc>
                <a:spcPct val="115000"/>
              </a:lnSpc>
              <a:spcBef>
                <a:spcPts val="0"/>
              </a:spcBef>
              <a:spcAft>
                <a:spcPts val="0"/>
              </a:spcAft>
              <a:buSzPts val="1100"/>
              <a:buNone/>
              <a:defRPr sz="1467"/>
            </a:lvl3pPr>
            <a:lvl4pPr lvl="3" rtl="0">
              <a:lnSpc>
                <a:spcPct val="115000"/>
              </a:lnSpc>
              <a:spcBef>
                <a:spcPts val="0"/>
              </a:spcBef>
              <a:spcAft>
                <a:spcPts val="0"/>
              </a:spcAft>
              <a:buSzPts val="1100"/>
              <a:buNone/>
              <a:defRPr sz="1467"/>
            </a:lvl4pPr>
            <a:lvl5pPr lvl="4" rtl="0">
              <a:lnSpc>
                <a:spcPct val="115000"/>
              </a:lnSpc>
              <a:spcBef>
                <a:spcPts val="0"/>
              </a:spcBef>
              <a:spcAft>
                <a:spcPts val="0"/>
              </a:spcAft>
              <a:buSzPts val="1100"/>
              <a:buNone/>
              <a:defRPr sz="1467"/>
            </a:lvl5pPr>
            <a:lvl6pPr lvl="5" rtl="0">
              <a:lnSpc>
                <a:spcPct val="115000"/>
              </a:lnSpc>
              <a:spcBef>
                <a:spcPts val="0"/>
              </a:spcBef>
              <a:spcAft>
                <a:spcPts val="0"/>
              </a:spcAft>
              <a:buSzPts val="1100"/>
              <a:buNone/>
              <a:defRPr sz="1467"/>
            </a:lvl6pPr>
            <a:lvl7pPr lvl="6" rtl="0">
              <a:lnSpc>
                <a:spcPct val="115000"/>
              </a:lnSpc>
              <a:spcBef>
                <a:spcPts val="0"/>
              </a:spcBef>
              <a:spcAft>
                <a:spcPts val="0"/>
              </a:spcAft>
              <a:buSzPts val="1100"/>
              <a:buNone/>
              <a:defRPr sz="1467"/>
            </a:lvl7pPr>
            <a:lvl8pPr lvl="7" rtl="0">
              <a:lnSpc>
                <a:spcPct val="115000"/>
              </a:lnSpc>
              <a:spcBef>
                <a:spcPts val="0"/>
              </a:spcBef>
              <a:spcAft>
                <a:spcPts val="0"/>
              </a:spcAft>
              <a:buSzPts val="1100"/>
              <a:buNone/>
              <a:defRPr sz="1467"/>
            </a:lvl8pPr>
            <a:lvl9pPr lvl="8" rtl="0">
              <a:lnSpc>
                <a:spcPct val="115000"/>
              </a:lnSpc>
              <a:spcBef>
                <a:spcPts val="0"/>
              </a:spcBef>
              <a:spcAft>
                <a:spcPts val="0"/>
              </a:spcAft>
              <a:buSzPts val="1100"/>
              <a:buNone/>
              <a:defRPr sz="1467"/>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229381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60"/>
        <p:cNvGrpSpPr/>
        <p:nvPr/>
      </p:nvGrpSpPr>
      <p:grpSpPr>
        <a:xfrm>
          <a:off x="0" y="0"/>
          <a:ext cx="0" cy="0"/>
          <a:chOff x="0" y="0"/>
          <a:chExt cx="0" cy="0"/>
        </a:xfrm>
      </p:grpSpPr>
      <p:sp>
        <p:nvSpPr>
          <p:cNvPr id="61" name="Google Shape;61;p10"/>
          <p:cNvSpPr txBox="1">
            <a:spLocks noGrp="1"/>
          </p:cNvSpPr>
          <p:nvPr>
            <p:ph type="ctrTitle"/>
          </p:nvPr>
        </p:nvSpPr>
        <p:spPr>
          <a:xfrm>
            <a:off x="826533" y="220305"/>
            <a:ext cx="105388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4000">
                <a:solidFill>
                  <a:schemeClr val="accent3"/>
                </a:solidFill>
              </a:defRPr>
            </a:lvl1pPr>
            <a:lvl2pPr lvl="1" algn="ctr" rtl="0">
              <a:spcBef>
                <a:spcPts val="0"/>
              </a:spcBef>
              <a:spcAft>
                <a:spcPts val="0"/>
              </a:spcAft>
              <a:buClr>
                <a:schemeClr val="accent3"/>
              </a:buClr>
              <a:buSzPts val="1100"/>
              <a:buNone/>
              <a:defRPr sz="1467">
                <a:solidFill>
                  <a:schemeClr val="accent3"/>
                </a:solidFill>
              </a:defRPr>
            </a:lvl2pPr>
            <a:lvl3pPr lvl="2" algn="ctr" rtl="0">
              <a:spcBef>
                <a:spcPts val="0"/>
              </a:spcBef>
              <a:spcAft>
                <a:spcPts val="0"/>
              </a:spcAft>
              <a:buClr>
                <a:schemeClr val="accent3"/>
              </a:buClr>
              <a:buSzPts val="1100"/>
              <a:buNone/>
              <a:defRPr sz="1467">
                <a:solidFill>
                  <a:schemeClr val="accent3"/>
                </a:solidFill>
              </a:defRPr>
            </a:lvl3pPr>
            <a:lvl4pPr lvl="3" algn="ctr" rtl="0">
              <a:spcBef>
                <a:spcPts val="0"/>
              </a:spcBef>
              <a:spcAft>
                <a:spcPts val="0"/>
              </a:spcAft>
              <a:buClr>
                <a:schemeClr val="accent3"/>
              </a:buClr>
              <a:buSzPts val="1100"/>
              <a:buNone/>
              <a:defRPr sz="1467">
                <a:solidFill>
                  <a:schemeClr val="accent3"/>
                </a:solidFill>
              </a:defRPr>
            </a:lvl4pPr>
            <a:lvl5pPr lvl="4" algn="ctr" rtl="0">
              <a:spcBef>
                <a:spcPts val="0"/>
              </a:spcBef>
              <a:spcAft>
                <a:spcPts val="0"/>
              </a:spcAft>
              <a:buClr>
                <a:schemeClr val="accent3"/>
              </a:buClr>
              <a:buSzPts val="1100"/>
              <a:buNone/>
              <a:defRPr sz="1467">
                <a:solidFill>
                  <a:schemeClr val="accent3"/>
                </a:solidFill>
              </a:defRPr>
            </a:lvl5pPr>
            <a:lvl6pPr lvl="5" algn="ctr" rtl="0">
              <a:spcBef>
                <a:spcPts val="0"/>
              </a:spcBef>
              <a:spcAft>
                <a:spcPts val="0"/>
              </a:spcAft>
              <a:buClr>
                <a:schemeClr val="accent3"/>
              </a:buClr>
              <a:buSzPts val="1100"/>
              <a:buNone/>
              <a:defRPr sz="1467">
                <a:solidFill>
                  <a:schemeClr val="accent3"/>
                </a:solidFill>
              </a:defRPr>
            </a:lvl6pPr>
            <a:lvl7pPr lvl="6" algn="ctr" rtl="0">
              <a:spcBef>
                <a:spcPts val="0"/>
              </a:spcBef>
              <a:spcAft>
                <a:spcPts val="0"/>
              </a:spcAft>
              <a:buClr>
                <a:schemeClr val="accent3"/>
              </a:buClr>
              <a:buSzPts val="1100"/>
              <a:buNone/>
              <a:defRPr sz="1467">
                <a:solidFill>
                  <a:schemeClr val="accent3"/>
                </a:solidFill>
              </a:defRPr>
            </a:lvl7pPr>
            <a:lvl8pPr lvl="7" algn="ctr" rtl="0">
              <a:spcBef>
                <a:spcPts val="0"/>
              </a:spcBef>
              <a:spcAft>
                <a:spcPts val="0"/>
              </a:spcAft>
              <a:buClr>
                <a:schemeClr val="accent3"/>
              </a:buClr>
              <a:buSzPts val="1100"/>
              <a:buNone/>
              <a:defRPr sz="1467">
                <a:solidFill>
                  <a:schemeClr val="accent3"/>
                </a:solidFill>
              </a:defRPr>
            </a:lvl8pPr>
            <a:lvl9pPr lvl="8" algn="ctr" rtl="0">
              <a:spcBef>
                <a:spcPts val="0"/>
              </a:spcBef>
              <a:spcAft>
                <a:spcPts val="0"/>
              </a:spcAft>
              <a:buClr>
                <a:schemeClr val="accent3"/>
              </a:buClr>
              <a:buSzPts val="1100"/>
              <a:buNone/>
              <a:defRPr sz="1467">
                <a:solidFill>
                  <a:schemeClr val="accent3"/>
                </a:solidFill>
              </a:defRPr>
            </a:lvl9pPr>
          </a:lstStyle>
          <a:p>
            <a:r>
              <a:rPr lang="ar-SA"/>
              <a:t>انقر لتحرير نمط عنوان الشكل الرئيسي</a:t>
            </a:r>
            <a:endParaRPr/>
          </a:p>
        </p:txBody>
      </p:sp>
      <p:sp>
        <p:nvSpPr>
          <p:cNvPr id="62" name="Google Shape;62;p10"/>
          <p:cNvSpPr txBox="1">
            <a:spLocks noGrp="1"/>
          </p:cNvSpPr>
          <p:nvPr>
            <p:ph type="ctrTitle" idx="2"/>
          </p:nvPr>
        </p:nvSpPr>
        <p:spPr>
          <a:xfrm>
            <a:off x="1388301" y="3692267"/>
            <a:ext cx="19804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ar-SA"/>
              <a:t>انقر لتحرير نمط عنوان الشكل الرئيسي</a:t>
            </a:r>
            <a:endParaRPr/>
          </a:p>
        </p:txBody>
      </p:sp>
      <p:sp>
        <p:nvSpPr>
          <p:cNvPr id="63" name="Google Shape;63;p10"/>
          <p:cNvSpPr txBox="1">
            <a:spLocks noGrp="1"/>
          </p:cNvSpPr>
          <p:nvPr>
            <p:ph type="subTitle" idx="1"/>
          </p:nvPr>
        </p:nvSpPr>
        <p:spPr>
          <a:xfrm>
            <a:off x="1076100" y="4534100"/>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
        <p:nvSpPr>
          <p:cNvPr id="64" name="Google Shape;64;p10"/>
          <p:cNvSpPr txBox="1">
            <a:spLocks noGrp="1"/>
          </p:cNvSpPr>
          <p:nvPr>
            <p:ph type="ctrTitle" idx="3"/>
          </p:nvPr>
        </p:nvSpPr>
        <p:spPr>
          <a:xfrm>
            <a:off x="5089428" y="3692267"/>
            <a:ext cx="19804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ar-SA"/>
              <a:t>انقر لتحرير نمط عنوان الشكل الرئيسي</a:t>
            </a:r>
            <a:endParaRPr/>
          </a:p>
        </p:txBody>
      </p:sp>
      <p:sp>
        <p:nvSpPr>
          <p:cNvPr id="65" name="Google Shape;65;p10"/>
          <p:cNvSpPr txBox="1">
            <a:spLocks noGrp="1"/>
          </p:cNvSpPr>
          <p:nvPr>
            <p:ph type="subTitle" idx="4"/>
          </p:nvPr>
        </p:nvSpPr>
        <p:spPr>
          <a:xfrm>
            <a:off x="4793433" y="4534100"/>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
        <p:nvSpPr>
          <p:cNvPr id="66" name="Google Shape;66;p10"/>
          <p:cNvSpPr txBox="1">
            <a:spLocks noGrp="1"/>
          </p:cNvSpPr>
          <p:nvPr>
            <p:ph type="ctrTitle" idx="5"/>
          </p:nvPr>
        </p:nvSpPr>
        <p:spPr>
          <a:xfrm>
            <a:off x="8823289" y="3692267"/>
            <a:ext cx="19804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ar-SA"/>
              <a:t>انقر لتحرير نمط عنوان الشكل الرئيسي</a:t>
            </a:r>
            <a:endParaRPr/>
          </a:p>
        </p:txBody>
      </p:sp>
      <p:sp>
        <p:nvSpPr>
          <p:cNvPr id="67" name="Google Shape;67;p10"/>
          <p:cNvSpPr txBox="1">
            <a:spLocks noGrp="1"/>
          </p:cNvSpPr>
          <p:nvPr>
            <p:ph type="subTitle" idx="6"/>
          </p:nvPr>
        </p:nvSpPr>
        <p:spPr>
          <a:xfrm>
            <a:off x="8511100" y="4534100"/>
            <a:ext cx="26048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67">
                <a:solidFill>
                  <a:srgbClr val="000000"/>
                </a:solidFill>
              </a:defRPr>
            </a:lvl1pPr>
            <a:lvl2pPr lvl="1" algn="ctr" rtl="0">
              <a:lnSpc>
                <a:spcPct val="100000"/>
              </a:lnSpc>
              <a:spcBef>
                <a:spcPts val="0"/>
              </a:spcBef>
              <a:spcAft>
                <a:spcPts val="0"/>
              </a:spcAft>
              <a:buClr>
                <a:srgbClr val="000000"/>
              </a:buClr>
              <a:buSzPts val="1100"/>
              <a:buNone/>
              <a:defRPr sz="1467">
                <a:solidFill>
                  <a:srgbClr val="000000"/>
                </a:solidFill>
              </a:defRPr>
            </a:lvl2pPr>
            <a:lvl3pPr lvl="2" algn="ctr" rtl="0">
              <a:lnSpc>
                <a:spcPct val="100000"/>
              </a:lnSpc>
              <a:spcBef>
                <a:spcPts val="0"/>
              </a:spcBef>
              <a:spcAft>
                <a:spcPts val="0"/>
              </a:spcAft>
              <a:buClr>
                <a:srgbClr val="000000"/>
              </a:buClr>
              <a:buSzPts val="1100"/>
              <a:buNone/>
              <a:defRPr sz="1467">
                <a:solidFill>
                  <a:srgbClr val="000000"/>
                </a:solidFill>
              </a:defRPr>
            </a:lvl3pPr>
            <a:lvl4pPr lvl="3" algn="ctr" rtl="0">
              <a:lnSpc>
                <a:spcPct val="100000"/>
              </a:lnSpc>
              <a:spcBef>
                <a:spcPts val="0"/>
              </a:spcBef>
              <a:spcAft>
                <a:spcPts val="0"/>
              </a:spcAft>
              <a:buClr>
                <a:srgbClr val="000000"/>
              </a:buClr>
              <a:buSzPts val="1100"/>
              <a:buNone/>
              <a:defRPr sz="1467">
                <a:solidFill>
                  <a:srgbClr val="000000"/>
                </a:solidFill>
              </a:defRPr>
            </a:lvl4pPr>
            <a:lvl5pPr lvl="4" algn="ctr" rtl="0">
              <a:lnSpc>
                <a:spcPct val="100000"/>
              </a:lnSpc>
              <a:spcBef>
                <a:spcPts val="0"/>
              </a:spcBef>
              <a:spcAft>
                <a:spcPts val="0"/>
              </a:spcAft>
              <a:buClr>
                <a:srgbClr val="000000"/>
              </a:buClr>
              <a:buSzPts val="1100"/>
              <a:buNone/>
              <a:defRPr sz="1467">
                <a:solidFill>
                  <a:srgbClr val="000000"/>
                </a:solidFill>
              </a:defRPr>
            </a:lvl5pPr>
            <a:lvl6pPr lvl="5" algn="ctr" rtl="0">
              <a:lnSpc>
                <a:spcPct val="100000"/>
              </a:lnSpc>
              <a:spcBef>
                <a:spcPts val="0"/>
              </a:spcBef>
              <a:spcAft>
                <a:spcPts val="0"/>
              </a:spcAft>
              <a:buClr>
                <a:srgbClr val="000000"/>
              </a:buClr>
              <a:buSzPts val="1100"/>
              <a:buNone/>
              <a:defRPr sz="1467">
                <a:solidFill>
                  <a:srgbClr val="000000"/>
                </a:solidFill>
              </a:defRPr>
            </a:lvl6pPr>
            <a:lvl7pPr lvl="6" algn="ctr" rtl="0">
              <a:lnSpc>
                <a:spcPct val="100000"/>
              </a:lnSpc>
              <a:spcBef>
                <a:spcPts val="0"/>
              </a:spcBef>
              <a:spcAft>
                <a:spcPts val="0"/>
              </a:spcAft>
              <a:buClr>
                <a:srgbClr val="000000"/>
              </a:buClr>
              <a:buSzPts val="1100"/>
              <a:buNone/>
              <a:defRPr sz="1467">
                <a:solidFill>
                  <a:srgbClr val="000000"/>
                </a:solidFill>
              </a:defRPr>
            </a:lvl7pPr>
            <a:lvl8pPr lvl="7" algn="ctr" rtl="0">
              <a:lnSpc>
                <a:spcPct val="100000"/>
              </a:lnSpc>
              <a:spcBef>
                <a:spcPts val="0"/>
              </a:spcBef>
              <a:spcAft>
                <a:spcPts val="0"/>
              </a:spcAft>
              <a:buClr>
                <a:srgbClr val="000000"/>
              </a:buClr>
              <a:buSzPts val="1100"/>
              <a:buNone/>
              <a:defRPr sz="1467">
                <a:solidFill>
                  <a:srgbClr val="000000"/>
                </a:solidFill>
              </a:defRPr>
            </a:lvl8pPr>
            <a:lvl9pPr lvl="8" algn="ctr" rtl="0">
              <a:lnSpc>
                <a:spcPct val="100000"/>
              </a:lnSpc>
              <a:spcBef>
                <a:spcPts val="0"/>
              </a:spcBef>
              <a:spcAft>
                <a:spcPts val="0"/>
              </a:spcAft>
              <a:buClr>
                <a:srgbClr val="000000"/>
              </a:buClr>
              <a:buSzPts val="1100"/>
              <a:buNone/>
              <a:defRPr sz="1467">
                <a:solidFill>
                  <a:srgbClr val="000000"/>
                </a:solidFill>
              </a:defRPr>
            </a:lvl9pPr>
          </a:lstStyle>
          <a:p>
            <a:r>
              <a:rPr lang="ar-SA"/>
              <a:t>انقر لتحرير نمط العنوان الفرعي للشكل الرئيسي</a:t>
            </a:r>
            <a:endParaRPr/>
          </a:p>
        </p:txBody>
      </p:sp>
    </p:spTree>
    <p:extLst>
      <p:ext uri="{BB962C8B-B14F-4D97-AF65-F5344CB8AC3E}">
        <p14:creationId xmlns:p14="http://schemas.microsoft.com/office/powerpoint/2010/main" val="3410190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7.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1pPr>
            <a:lvl2pPr lvl="1"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Muli"/>
              <a:buChar char="●"/>
              <a:defRPr sz="1200">
                <a:solidFill>
                  <a:schemeClr val="dk1"/>
                </a:solidFill>
                <a:latin typeface="Muli"/>
                <a:ea typeface="Muli"/>
                <a:cs typeface="Muli"/>
                <a:sym typeface="Muli"/>
              </a:defRPr>
            </a:lvl1pPr>
            <a:lvl2pPr marL="914400" lvl="1"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2pPr>
            <a:lvl3pPr marL="1371600" lvl="2"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3pPr>
            <a:lvl4pPr marL="1828800" lvl="3"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4pPr>
            <a:lvl5pPr marL="2286000" lvl="4"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5pPr>
            <a:lvl6pPr marL="2743200" lvl="5"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6pPr>
            <a:lvl7pPr marL="3200400" lvl="6"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7pPr>
            <a:lvl8pPr marL="3657600" lvl="7"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8pPr>
            <a:lvl9pPr marL="4114800" lvl="8" indent="-304800" rtl="0">
              <a:lnSpc>
                <a:spcPct val="115000"/>
              </a:lnSpc>
              <a:spcBef>
                <a:spcPts val="1600"/>
              </a:spcBef>
              <a:spcAft>
                <a:spcPts val="1600"/>
              </a:spcAft>
              <a:buClr>
                <a:schemeClr val="dk1"/>
              </a:buClr>
              <a:buSzPts val="1200"/>
              <a:buFont typeface="Muli"/>
              <a:buChar char="■"/>
              <a:defRPr sz="1200">
                <a:solidFill>
                  <a:schemeClr val="dk1"/>
                </a:solidFill>
                <a:latin typeface="Muli"/>
                <a:ea typeface="Muli"/>
                <a:cs typeface="Muli"/>
                <a:sym typeface="Muli"/>
              </a:defRPr>
            </a:lvl9pPr>
          </a:lstStyle>
          <a:p>
            <a:endParaRPr/>
          </a:p>
        </p:txBody>
      </p:sp>
    </p:spTree>
    <p:extLst>
      <p:ext uri="{BB962C8B-B14F-4D97-AF65-F5344CB8AC3E}">
        <p14:creationId xmlns:p14="http://schemas.microsoft.com/office/powerpoint/2010/main" val="2341039102"/>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82" name="Google Shape;82;p16"/>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941043193"/>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1pPr>
            <a:lvl2pPr lvl="1"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Muli"/>
              <a:buChar char="●"/>
              <a:defRPr sz="1200">
                <a:solidFill>
                  <a:schemeClr val="dk1"/>
                </a:solidFill>
                <a:latin typeface="Muli"/>
                <a:ea typeface="Muli"/>
                <a:cs typeface="Muli"/>
                <a:sym typeface="Muli"/>
              </a:defRPr>
            </a:lvl1pPr>
            <a:lvl2pPr marL="914400" lvl="1"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2pPr>
            <a:lvl3pPr marL="1371600" lvl="2"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3pPr>
            <a:lvl4pPr marL="1828800" lvl="3"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4pPr>
            <a:lvl5pPr marL="2286000" lvl="4"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5pPr>
            <a:lvl6pPr marL="2743200" lvl="5"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6pPr>
            <a:lvl7pPr marL="3200400" lvl="6"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7pPr>
            <a:lvl8pPr marL="3657600" lvl="7"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8pPr>
            <a:lvl9pPr marL="4114800" lvl="8" indent="-304800" rtl="0">
              <a:lnSpc>
                <a:spcPct val="115000"/>
              </a:lnSpc>
              <a:spcBef>
                <a:spcPts val="1600"/>
              </a:spcBef>
              <a:spcAft>
                <a:spcPts val="1600"/>
              </a:spcAft>
              <a:buClr>
                <a:schemeClr val="dk1"/>
              </a:buClr>
              <a:buSzPts val="1200"/>
              <a:buFont typeface="Muli"/>
              <a:buChar char="■"/>
              <a:defRPr sz="1200">
                <a:solidFill>
                  <a:schemeClr val="dk1"/>
                </a:solidFill>
                <a:latin typeface="Muli"/>
                <a:ea typeface="Muli"/>
                <a:cs typeface="Muli"/>
                <a:sym typeface="Muli"/>
              </a:defRPr>
            </a:lvl9pPr>
          </a:lstStyle>
          <a:p>
            <a:endParaRPr/>
          </a:p>
        </p:txBody>
      </p:sp>
    </p:spTree>
    <p:extLst>
      <p:ext uri="{BB962C8B-B14F-4D97-AF65-F5344CB8AC3E}">
        <p14:creationId xmlns:p14="http://schemas.microsoft.com/office/powerpoint/2010/main" val="3043969611"/>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82" name="Google Shape;82;p16"/>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417664222"/>
      </p:ext>
    </p:extLst>
  </p:cSld>
  <p:clrMap bg1="lt1" tx1="dk1" bg2="dk2" tx2="lt2" accent1="accent1" accent2="accent2" accent3="accent3" accent4="accent4" accent5="accent5" accent6="accent6" hlink="hlink" folHlink="folHlink"/>
  <p:sldLayoutIdLst>
    <p:sldLayoutId id="2147483717" r:id="rId1"/>
  </p:sldLayoutIdLst>
  <p:hf hdr="0" ftr="0" dt="0"/>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1pPr>
            <a:lvl2pPr lvl="1"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Muli"/>
              <a:buChar char="●"/>
              <a:defRPr sz="1200">
                <a:solidFill>
                  <a:schemeClr val="dk1"/>
                </a:solidFill>
                <a:latin typeface="Muli"/>
                <a:ea typeface="Muli"/>
                <a:cs typeface="Muli"/>
                <a:sym typeface="Muli"/>
              </a:defRPr>
            </a:lvl1pPr>
            <a:lvl2pPr marL="914400" lvl="1"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2pPr>
            <a:lvl3pPr marL="1371600" lvl="2"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3pPr>
            <a:lvl4pPr marL="1828800" lvl="3"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4pPr>
            <a:lvl5pPr marL="2286000" lvl="4"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5pPr>
            <a:lvl6pPr marL="2743200" lvl="5"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6pPr>
            <a:lvl7pPr marL="3200400" lvl="6"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7pPr>
            <a:lvl8pPr marL="3657600" lvl="7"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8pPr>
            <a:lvl9pPr marL="4114800" lvl="8" indent="-304800" rtl="0">
              <a:lnSpc>
                <a:spcPct val="115000"/>
              </a:lnSpc>
              <a:spcBef>
                <a:spcPts val="1600"/>
              </a:spcBef>
              <a:spcAft>
                <a:spcPts val="1600"/>
              </a:spcAft>
              <a:buClr>
                <a:schemeClr val="dk1"/>
              </a:buClr>
              <a:buSzPts val="1200"/>
              <a:buFont typeface="Muli"/>
              <a:buChar char="■"/>
              <a:defRPr sz="1200">
                <a:solidFill>
                  <a:schemeClr val="dk1"/>
                </a:solidFill>
                <a:latin typeface="Muli"/>
                <a:ea typeface="Muli"/>
                <a:cs typeface="Muli"/>
                <a:sym typeface="Muli"/>
              </a:defRPr>
            </a:lvl9pPr>
          </a:lstStyle>
          <a:p>
            <a:endParaRPr/>
          </a:p>
        </p:txBody>
      </p:sp>
    </p:spTree>
    <p:extLst>
      <p:ext uri="{BB962C8B-B14F-4D97-AF65-F5344CB8AC3E}">
        <p14:creationId xmlns:p14="http://schemas.microsoft.com/office/powerpoint/2010/main" val="3694662281"/>
      </p:ext>
    </p:extLst>
  </p:cSld>
  <p:clrMap bg1="lt1" tx1="dk1" bg2="dk2" tx2="lt2" accent1="accent1" accent2="accent2" accent3="accent3" accent4="accent4" accent5="accent5" accent6="accent6" hlink="hlink" folHlink="folHlink"/>
  <p:sldLayoutIdLst>
    <p:sldLayoutId id="2147483731" r:id="rId1"/>
  </p:sldLayoutIdLst>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82" name="Google Shape;82;p16"/>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195971588"/>
      </p:ext>
    </p:extLst>
  </p:cSld>
  <p:clrMap bg1="lt1" tx1="dk1" bg2="dk2" tx2="lt2" accent1="accent1" accent2="accent2" accent3="accent3" accent4="accent4" accent5="accent5" accent6="accent6" hlink="hlink" folHlink="folHlink"/>
  <p:sldLayoutIdLst>
    <p:sldLayoutId id="2147483734" r:id="rId1"/>
  </p:sldLayoutIdLst>
  <p:hf hdr="0" ftr="0" dt="0"/>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em Kufi"/>
              <a:buNone/>
              <a:defRPr sz="2800">
                <a:solidFill>
                  <a:schemeClr val="dk1"/>
                </a:solidFill>
                <a:latin typeface="Reem Kufi"/>
                <a:ea typeface="Reem Kufi"/>
                <a:cs typeface="Reem Kufi"/>
                <a:sym typeface="Reem Kuf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Source Sans Pro"/>
              <a:buChar char="●"/>
              <a:defRPr sz="1800">
                <a:solidFill>
                  <a:schemeClr val="dk2"/>
                </a:solidFill>
                <a:latin typeface="Source Sans Pro"/>
                <a:ea typeface="Source Sans Pro"/>
                <a:cs typeface="Source Sans Pro"/>
                <a:sym typeface="Source Sans Pro"/>
              </a:defRPr>
            </a:lvl1pPr>
            <a:lvl2pPr marL="914400" lvl="1"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00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3579411468"/>
      </p:ext>
    </p:extLst>
  </p:cSld>
  <p:clrMap bg1="lt1" tx1="dk1" bg2="dk2" tx2="lt2" accent1="accent1" accent2="accent2" accent3="accent3" accent4="accent4" accent5="accent5" accent6="accent6" hlink="hlink" folHlink="folHlink"/>
  <p:sldLayoutIdLst>
    <p:sldLayoutId id="2147483736" r:id="rId1"/>
    <p:sldLayoutId id="2147483738" r:id="rId2"/>
    <p:sldLayoutId id="2147483739" r:id="rId3"/>
    <p:sldLayoutId id="2147483741" r:id="rId4"/>
    <p:sldLayoutId id="2147483742"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Lst>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82" name="Google Shape;182;p31"/>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745363020"/>
      </p:ext>
    </p:extLst>
  </p:cSld>
  <p:clrMap bg1="lt1" tx1="dk1" bg2="dk2" tx2="lt2" accent1="accent1" accent2="accent2" accent3="accent3" accent4="accent4" accent5="accent5" accent6="accent6" hlink="hlink" folHlink="folHlink"/>
  <p:sldLayoutIdLst>
    <p:sldLayoutId id="2147483767" r:id="rId1"/>
  </p:sldLayoutIdLst>
  <p:hf sldNum="0" hdr="0" ftr="0" dt="0"/>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9.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3.xml"/><Relationship Id="rId5" Type="http://schemas.openxmlformats.org/officeDocument/2006/relationships/image" Target="../media/image24.jpeg"/><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53.xml"/><Relationship Id="rId4" Type="http://schemas.openxmlformats.org/officeDocument/2006/relationships/image" Target="../media/image171.png"/></Relationships>
</file>

<file path=ppt/slides/_rels/slide101.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33.gif"/><Relationship Id="rId7" Type="http://schemas.openxmlformats.org/officeDocument/2006/relationships/image" Target="../media/image172.png"/><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image" Target="../media/image100.gif"/><Relationship Id="rId11" Type="http://schemas.openxmlformats.org/officeDocument/2006/relationships/image" Target="../media/image1620.png"/><Relationship Id="rId5" Type="http://schemas.openxmlformats.org/officeDocument/2006/relationships/image" Target="../media/image35.svg"/><Relationship Id="rId10" Type="http://schemas.microsoft.com/office/2007/relationships/hdphoto" Target="../media/hdphoto27.wdp"/><Relationship Id="rId4" Type="http://schemas.openxmlformats.org/officeDocument/2006/relationships/image" Target="../media/image34.png"/><Relationship Id="rId9" Type="http://schemas.openxmlformats.org/officeDocument/2006/relationships/image" Target="../media/image173.png"/></Relationships>
</file>

<file path=ppt/slides/_rels/slide102.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1680.png"/><Relationship Id="rId3" Type="http://schemas.openxmlformats.org/officeDocument/2006/relationships/image" Target="../media/image33.gif"/><Relationship Id="rId7" Type="http://schemas.openxmlformats.org/officeDocument/2006/relationships/image" Target="../media/image174.png"/><Relationship Id="rId12" Type="http://schemas.openxmlformats.org/officeDocument/2006/relationships/image" Target="../media/image1670.png"/><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image" Target="../media/image100.gif"/><Relationship Id="rId11" Type="http://schemas.openxmlformats.org/officeDocument/2006/relationships/image" Target="../media/image1660.png"/><Relationship Id="rId5" Type="http://schemas.openxmlformats.org/officeDocument/2006/relationships/image" Target="../media/image35.svg"/><Relationship Id="rId10" Type="http://schemas.openxmlformats.org/officeDocument/2006/relationships/image" Target="../media/image1720.png"/><Relationship Id="rId4" Type="http://schemas.openxmlformats.org/officeDocument/2006/relationships/image" Target="../media/image34.png"/><Relationship Id="rId9" Type="http://schemas.openxmlformats.org/officeDocument/2006/relationships/image" Target="../media/image1640.png"/><Relationship Id="rId14" Type="http://schemas.openxmlformats.org/officeDocument/2006/relationships/image" Target="../media/image1690.png"/></Relationships>
</file>

<file path=ppt/slides/_rels/slide10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75.png"/><Relationship Id="rId1" Type="http://schemas.openxmlformats.org/officeDocument/2006/relationships/slideLayout" Target="../slideLayouts/slideLayout53.xml"/></Relationships>
</file>

<file path=ppt/slides/_rels/slide104.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76.png"/><Relationship Id="rId1" Type="http://schemas.openxmlformats.org/officeDocument/2006/relationships/slideLayout" Target="../slideLayouts/slideLayout53.xml"/></Relationships>
</file>

<file path=ppt/slides/_rels/slide10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77.png"/><Relationship Id="rId1" Type="http://schemas.openxmlformats.org/officeDocument/2006/relationships/slideLayout" Target="../slideLayouts/slideLayout53.xml"/><Relationship Id="rId5" Type="http://schemas.microsoft.com/office/2007/relationships/hdphoto" Target="../media/hdphoto31.wdp"/><Relationship Id="rId4" Type="http://schemas.openxmlformats.org/officeDocument/2006/relationships/image" Target="../media/image178.png"/></Relationships>
</file>

<file path=ppt/slides/_rels/slide10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0.jpeg"/><Relationship Id="rId1" Type="http://schemas.openxmlformats.org/officeDocument/2006/relationships/slideLayout" Target="../slideLayouts/slideLayout53.xml"/><Relationship Id="rId4" Type="http://schemas.openxmlformats.org/officeDocument/2006/relationships/image" Target="../media/image610.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0.png"/><Relationship Id="rId1" Type="http://schemas.openxmlformats.org/officeDocument/2006/relationships/slideLayout" Target="../slideLayouts/slideLayout53.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3.gif"/><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360.png"/><Relationship Id="rId7" Type="http://schemas.openxmlformats.org/officeDocument/2006/relationships/image" Target="../media/image38.jpg"/><Relationship Id="rId2" Type="http://schemas.openxmlformats.org/officeDocument/2006/relationships/image" Target="../media/image28.jpeg"/><Relationship Id="rId1" Type="http://schemas.openxmlformats.org/officeDocument/2006/relationships/slideLayout" Target="../slideLayouts/slideLayout53.xml"/><Relationship Id="rId6" Type="http://schemas.openxmlformats.org/officeDocument/2006/relationships/image" Target="../media/image37.gif"/><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53.xml"/><Relationship Id="rId7" Type="http://schemas.openxmlformats.org/officeDocument/2006/relationships/image" Target="../media/image37.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0.png"/><Relationship Id="rId1" Type="http://schemas.openxmlformats.org/officeDocument/2006/relationships/slideLayout" Target="../slideLayouts/slideLayout53.xml"/><Relationship Id="rId4" Type="http://schemas.openxmlformats.org/officeDocument/2006/relationships/image" Target="../media/image400.png"/></Relationships>
</file>

<file path=ppt/slides/_rels/slide22.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28.jpeg"/><Relationship Id="rId1" Type="http://schemas.openxmlformats.org/officeDocument/2006/relationships/slideLayout" Target="../slideLayouts/slideLayout53.xml"/><Relationship Id="rId5" Type="http://schemas.openxmlformats.org/officeDocument/2006/relationships/image" Target="../media/image43.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33.gif"/><Relationship Id="rId7" Type="http://schemas.openxmlformats.org/officeDocument/2006/relationships/image" Target="../media/image46.png"/><Relationship Id="rId12" Type="http://schemas.openxmlformats.org/officeDocument/2006/relationships/image" Target="../media/image470.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35.svg"/><Relationship Id="rId11" Type="http://schemas.openxmlformats.org/officeDocument/2006/relationships/image" Target="../media/image460.png"/><Relationship Id="rId5" Type="http://schemas.openxmlformats.org/officeDocument/2006/relationships/image" Target="../media/image34.png"/><Relationship Id="rId10" Type="http://schemas.openxmlformats.org/officeDocument/2006/relationships/image" Target="../media/image45.png"/><Relationship Id="rId4" Type="http://schemas.openxmlformats.org/officeDocument/2006/relationships/image" Target="../media/image10.jpe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3.gif"/><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35.svg"/><Relationship Id="rId11" Type="http://schemas.openxmlformats.org/officeDocument/2006/relationships/image" Target="../media/image50.png"/><Relationship Id="rId5" Type="http://schemas.openxmlformats.org/officeDocument/2006/relationships/image" Target="../media/image34.png"/><Relationship Id="rId10" Type="http://schemas.openxmlformats.org/officeDocument/2006/relationships/image" Target="../media/image51.png"/><Relationship Id="rId4" Type="http://schemas.openxmlformats.org/officeDocument/2006/relationships/image" Target="../media/image10.jpe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53.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53.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7.png"/><Relationship Id="rId1" Type="http://schemas.openxmlformats.org/officeDocument/2006/relationships/slideLayout" Target="../slideLayouts/slideLayout53.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72.xml"/><Relationship Id="rId7" Type="http://schemas.openxmlformats.org/officeDocument/2006/relationships/image" Target="../media/image61.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0.png"/><Relationship Id="rId5" Type="http://schemas.openxmlformats.org/officeDocument/2006/relationships/image" Target="../media/image21.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8.jpe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gif"/><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3" Type="http://schemas.openxmlformats.org/officeDocument/2006/relationships/image" Target="../media/image611.png"/><Relationship Id="rId2" Type="http://schemas.openxmlformats.org/officeDocument/2006/relationships/image" Target="../media/image28.jpeg"/><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6.jpeg"/><Relationship Id="rId1" Type="http://schemas.openxmlformats.org/officeDocument/2006/relationships/slideLayout" Target="../slideLayouts/slideLayout53.xml"/><Relationship Id="rId5" Type="http://schemas.openxmlformats.org/officeDocument/2006/relationships/image" Target="../media/image63.png"/><Relationship Id="rId4" Type="http://schemas.openxmlformats.org/officeDocument/2006/relationships/customXml" Target="../ink/ink1.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customXml" Target="../ink/ink2.xml"/><Relationship Id="rId7"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53.xml"/><Relationship Id="rId6" Type="http://schemas.openxmlformats.org/officeDocument/2006/relationships/image" Target="../media/image68.png"/><Relationship Id="rId5" Type="http://schemas.openxmlformats.org/officeDocument/2006/relationships/image" Target="../media/image810.png"/><Relationship Id="rId10" Type="http://schemas.openxmlformats.org/officeDocument/2006/relationships/image" Target="../media/image71.jpeg"/><Relationship Id="rId9" Type="http://schemas.openxmlformats.org/officeDocument/2006/relationships/image" Target="../media/image7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9.wdp"/><Relationship Id="rId3" Type="http://schemas.openxmlformats.org/officeDocument/2006/relationships/image" Target="../media/image33.gif"/><Relationship Id="rId7" Type="http://schemas.openxmlformats.org/officeDocument/2006/relationships/image" Target="../media/image690.png"/><Relationship Id="rId12"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35.svg"/><Relationship Id="rId11" Type="http://schemas.openxmlformats.org/officeDocument/2006/relationships/image" Target="../media/image73.png"/><Relationship Id="rId5" Type="http://schemas.openxmlformats.org/officeDocument/2006/relationships/image" Target="../media/image34.png"/><Relationship Id="rId10" Type="http://schemas.openxmlformats.org/officeDocument/2006/relationships/image" Target="../media/image72.png"/><Relationship Id="rId4" Type="http://schemas.openxmlformats.org/officeDocument/2006/relationships/image" Target="../media/image10.jpeg"/><Relationship Id="rId9" Type="http://schemas.openxmlformats.org/officeDocument/2006/relationships/image" Target="../media/image71.png"/></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6.png"/><Relationship Id="rId1" Type="http://schemas.openxmlformats.org/officeDocument/2006/relationships/slideLayout" Target="../slideLayouts/slideLayout53.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77.pn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78.png"/><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1.jpeg"/><Relationship Id="rId7" Type="http://schemas.openxmlformats.org/officeDocument/2006/relationships/image" Target="../media/image83.jpeg"/><Relationship Id="rId2" Type="http://schemas.openxmlformats.org/officeDocument/2006/relationships/image" Target="../media/image80.jpeg"/><Relationship Id="rId1" Type="http://schemas.openxmlformats.org/officeDocument/2006/relationships/slideLayout" Target="../slideLayouts/slideLayout53.xml"/><Relationship Id="rId6" Type="http://schemas.openxmlformats.org/officeDocument/2006/relationships/image" Target="../media/image82.jpeg"/><Relationship Id="rId5" Type="http://schemas.openxmlformats.org/officeDocument/2006/relationships/image" Target="../media/image7.png"/><Relationship Id="rId4" Type="http://schemas.openxmlformats.org/officeDocument/2006/relationships/image" Target="../media/image12.jpeg"/><Relationship Id="rId9" Type="http://schemas.openxmlformats.org/officeDocument/2006/relationships/image" Target="../media/image20.jpeg"/></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png"/><Relationship Id="rId1" Type="http://schemas.openxmlformats.org/officeDocument/2006/relationships/slideLayout" Target="../slideLayouts/slideLayout53.xml"/><Relationship Id="rId4" Type="http://schemas.openxmlformats.org/officeDocument/2006/relationships/image" Target="../media/image13.gif"/></Relationships>
</file>

<file path=ppt/slides/_rels/slide5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0.jpeg"/><Relationship Id="rId1" Type="http://schemas.openxmlformats.org/officeDocument/2006/relationships/slideLayout" Target="../slideLayouts/slideLayout53.xml"/><Relationship Id="rId4" Type="http://schemas.openxmlformats.org/officeDocument/2006/relationships/image" Target="../media/image901.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0.pn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53.xml"/><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0.png"/><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7.jpeg"/><Relationship Id="rId1" Type="http://schemas.openxmlformats.org/officeDocument/2006/relationships/slideLayout" Target="../slideLayouts/slideLayout53.xml"/><Relationship Id="rId5" Type="http://schemas.openxmlformats.org/officeDocument/2006/relationships/image" Target="../media/image98.png"/><Relationship Id="rId4" Type="http://schemas.openxmlformats.org/officeDocument/2006/relationships/image" Target="../media/image13.gif"/></Relationships>
</file>

<file path=ppt/slides/_rels/slide59.xml.rels><?xml version="1.0" encoding="UTF-8" standalone="yes"?>
<Relationships xmlns="http://schemas.openxmlformats.org/package/2006/relationships"><Relationship Id="rId8" Type="http://schemas.openxmlformats.org/officeDocument/2006/relationships/image" Target="../media/image960.png"/><Relationship Id="rId13" Type="http://schemas.openxmlformats.org/officeDocument/2006/relationships/image" Target="../media/image101.png"/><Relationship Id="rId3" Type="http://schemas.openxmlformats.org/officeDocument/2006/relationships/image" Target="../media/image33.gif"/><Relationship Id="rId7" Type="http://schemas.openxmlformats.org/officeDocument/2006/relationships/image" Target="../media/image950.png"/><Relationship Id="rId12" Type="http://schemas.openxmlformats.org/officeDocument/2006/relationships/image" Target="../media/image100.gif"/><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940.png"/><Relationship Id="rId11" Type="http://schemas.microsoft.com/office/2007/relationships/hdphoto" Target="../media/hdphoto11.wdp"/><Relationship Id="rId5" Type="http://schemas.openxmlformats.org/officeDocument/2006/relationships/image" Target="../media/image35.svg"/><Relationship Id="rId10" Type="http://schemas.openxmlformats.org/officeDocument/2006/relationships/image" Target="../media/image99.png"/><Relationship Id="rId4" Type="http://schemas.openxmlformats.org/officeDocument/2006/relationships/image" Target="../media/image34.png"/><Relationship Id="rId9" Type="http://schemas.openxmlformats.org/officeDocument/2006/relationships/image" Target="../media/image970.png"/><Relationship Id="rId14" Type="http://schemas.microsoft.com/office/2007/relationships/hdphoto" Target="../media/hdphoto12.wdp"/></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53.xml"/><Relationship Id="rId4" Type="http://schemas.openxmlformats.org/officeDocument/2006/relationships/image" Target="../media/image14.gif"/></Relationships>
</file>

<file path=ppt/slides/_rels/slide6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4.png"/><Relationship Id="rId18" Type="http://schemas.openxmlformats.org/officeDocument/2006/relationships/image" Target="../media/image110.png"/><Relationship Id="rId3" Type="http://schemas.openxmlformats.org/officeDocument/2006/relationships/image" Target="../media/image33.gif"/><Relationship Id="rId7" Type="http://schemas.openxmlformats.org/officeDocument/2006/relationships/image" Target="../media/image1020.png"/><Relationship Id="rId12" Type="http://schemas.openxmlformats.org/officeDocument/2006/relationships/image" Target="../media/image105.png"/><Relationship Id="rId17" Type="http://schemas.openxmlformats.org/officeDocument/2006/relationships/image" Target="../media/image109.png"/><Relationship Id="rId2" Type="http://schemas.openxmlformats.org/officeDocument/2006/relationships/notesSlide" Target="../notesSlides/notesSlide8.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53.xml"/><Relationship Id="rId6" Type="http://schemas.openxmlformats.org/officeDocument/2006/relationships/image" Target="../media/image1010.png"/><Relationship Id="rId11" Type="http://schemas.microsoft.com/office/2007/relationships/hdphoto" Target="../media/hdphoto13.wdp"/><Relationship Id="rId5" Type="http://schemas.openxmlformats.org/officeDocument/2006/relationships/image" Target="../media/image35.svg"/><Relationship Id="rId15" Type="http://schemas.openxmlformats.org/officeDocument/2006/relationships/image" Target="../media/image107.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34.png"/><Relationship Id="rId9" Type="http://schemas.openxmlformats.org/officeDocument/2006/relationships/image" Target="../media/image100.gif"/><Relationship Id="rId14" Type="http://schemas.microsoft.com/office/2007/relationships/hdphoto" Target="../media/hdphoto14.wdp"/></Relationships>
</file>

<file path=ppt/slides/_rels/slide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13.png"/><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14.pn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3.xml"/><Relationship Id="rId4" Type="http://schemas.microsoft.com/office/2007/relationships/hdphoto" Target="../media/hdphoto16.wdp"/></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7.png"/><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7.png"/><Relationship Id="rId1" Type="http://schemas.openxmlformats.org/officeDocument/2006/relationships/slideLayout" Target="../slideLayouts/slideLayout53.xml"/><Relationship Id="rId4" Type="http://schemas.openxmlformats.org/officeDocument/2006/relationships/image" Target="../media/image119.png"/></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20.jpe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5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1.png"/><Relationship Id="rId1" Type="http://schemas.openxmlformats.org/officeDocument/2006/relationships/slideLayout" Target="../slideLayouts/slideLayout53.xml"/><Relationship Id="rId4" Type="http://schemas.openxmlformats.org/officeDocument/2006/relationships/image" Target="../media/image28.jpeg"/></Relationships>
</file>

<file path=ppt/slides/_rels/slide7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6.png"/><Relationship Id="rId2" Type="http://schemas.openxmlformats.org/officeDocument/2006/relationships/image" Target="../media/image123.gif"/><Relationship Id="rId1" Type="http://schemas.openxmlformats.org/officeDocument/2006/relationships/slideLayout" Target="../slideLayouts/slideLayout53.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jpeg"/></Relationships>
</file>

<file path=ppt/slides/_rels/slide7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3.gif"/><Relationship Id="rId1" Type="http://schemas.openxmlformats.org/officeDocument/2006/relationships/slideLayout" Target="../slideLayouts/slideLayout53.xml"/><Relationship Id="rId5" Type="http://schemas.openxmlformats.org/officeDocument/2006/relationships/image" Target="../media/image128.gif"/><Relationship Id="rId4" Type="http://schemas.openxmlformats.org/officeDocument/2006/relationships/image" Target="../media/image12.jpeg"/></Relationships>
</file>

<file path=ppt/slides/_rels/slide7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9.png"/><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29.png"/><Relationship Id="rId1" Type="http://schemas.openxmlformats.org/officeDocument/2006/relationships/slideLayout" Target="../slideLayouts/slideLayout53.xml"/><Relationship Id="rId5" Type="http://schemas.openxmlformats.org/officeDocument/2006/relationships/image" Target="../media/image96.jpeg"/><Relationship Id="rId4" Type="http://schemas.openxmlformats.org/officeDocument/2006/relationships/image" Target="../media/image119.png"/></Relationships>
</file>

<file path=ppt/slides/_rels/slide7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30.png"/><Relationship Id="rId1" Type="http://schemas.openxmlformats.org/officeDocument/2006/relationships/slideLayout" Target="../slideLayouts/slideLayout72.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7.jpeg"/><Relationship Id="rId1" Type="http://schemas.openxmlformats.org/officeDocument/2006/relationships/slideLayout" Target="../slideLayouts/slideLayout72.xml"/></Relationships>
</file>

<file path=ppt/slides/_rels/slide7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31.png"/><Relationship Id="rId1" Type="http://schemas.openxmlformats.org/officeDocument/2006/relationships/slideLayout" Target="../slideLayouts/slideLayout72.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53.xml"/></Relationships>
</file>

<file path=ppt/slides/_rels/slide8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8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33.gif"/><Relationship Id="rId7" Type="http://schemas.openxmlformats.org/officeDocument/2006/relationships/image" Target="../media/image137.png"/><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100.gif"/><Relationship Id="rId5" Type="http://schemas.openxmlformats.org/officeDocument/2006/relationships/image" Target="../media/image35.svg"/><Relationship Id="rId10" Type="http://schemas.openxmlformats.org/officeDocument/2006/relationships/image" Target="../media/image139.png"/><Relationship Id="rId4" Type="http://schemas.openxmlformats.org/officeDocument/2006/relationships/image" Target="../media/image34.png"/><Relationship Id="rId9" Type="http://schemas.microsoft.com/office/2007/relationships/hdphoto" Target="../media/hdphoto21.wdp"/></Relationships>
</file>

<file path=ppt/slides/_rels/slide8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40.png"/><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41.png"/><Relationship Id="rId1" Type="http://schemas.openxmlformats.org/officeDocument/2006/relationships/slideLayout" Target="../slideLayouts/slideLayout53.xml"/><Relationship Id="rId4" Type="http://schemas.openxmlformats.org/officeDocument/2006/relationships/image" Target="../media/image55.jpeg"/></Relationships>
</file>

<file path=ppt/slides/_rels/slide8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42.png"/><Relationship Id="rId1" Type="http://schemas.openxmlformats.org/officeDocument/2006/relationships/slideLayout" Target="../slideLayouts/slideLayout53.xml"/><Relationship Id="rId4" Type="http://schemas.openxmlformats.org/officeDocument/2006/relationships/image" Target="../media/image5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83.jpeg"/><Relationship Id="rId1" Type="http://schemas.openxmlformats.org/officeDocument/2006/relationships/slideLayout" Target="../slideLayouts/slideLayout53.xml"/><Relationship Id="rId4" Type="http://schemas.openxmlformats.org/officeDocument/2006/relationships/image" Target="../media/image144.jpeg"/></Relationships>
</file>

<file path=ppt/slides/_rels/slide8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53.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50.png"/><Relationship Id="rId1" Type="http://schemas.openxmlformats.org/officeDocument/2006/relationships/slideLayout" Target="../slideLayouts/slideLayout5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83.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53.xml"/></Relationships>
</file>

<file path=ppt/slides/_rels/slide9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53.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96.jpeg"/></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55.jpeg"/><Relationship Id="rId1" Type="http://schemas.openxmlformats.org/officeDocument/2006/relationships/slideLayout" Target="../slideLayouts/slideLayout53.xml"/><Relationship Id="rId5" Type="http://schemas.openxmlformats.org/officeDocument/2006/relationships/image" Target="../media/image156.jpeg"/><Relationship Id="rId4" Type="http://schemas.openxmlformats.org/officeDocument/2006/relationships/image" Target="../media/image154.png"/></Relationships>
</file>

<file path=ppt/slides/_rels/slide92.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57.png"/><Relationship Id="rId1" Type="http://schemas.openxmlformats.org/officeDocument/2006/relationships/slideLayout" Target="../slideLayouts/slideLayout53.xml"/><Relationship Id="rId5" Type="http://schemas.openxmlformats.org/officeDocument/2006/relationships/image" Target="../media/image96.jpeg"/><Relationship Id="rId4" Type="http://schemas.openxmlformats.org/officeDocument/2006/relationships/image" Target="../media/image158.png"/></Relationships>
</file>

<file path=ppt/slides/_rels/slide9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57.png"/><Relationship Id="rId1" Type="http://schemas.openxmlformats.org/officeDocument/2006/relationships/slideLayout" Target="../slideLayouts/slideLayout53.xml"/></Relationships>
</file>

<file path=ppt/slides/_rels/slide9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53.xml"/><Relationship Id="rId5" Type="http://schemas.openxmlformats.org/officeDocument/2006/relationships/image" Target="../media/image163.jpeg"/><Relationship Id="rId4" Type="http://schemas.openxmlformats.org/officeDocument/2006/relationships/image" Target="../media/image162.jpeg"/></Relationships>
</file>

<file path=ppt/slides/_rels/slide9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66.png"/></Relationships>
</file>

<file path=ppt/slides/_rels/slide9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عنوان 8">
            <a:extLst>
              <a:ext uri="{FF2B5EF4-FFF2-40B4-BE49-F238E27FC236}">
                <a16:creationId xmlns:a16="http://schemas.microsoft.com/office/drawing/2014/main" id="{A18A8E02-2A16-6746-ABD8-024DA3345CBB}"/>
              </a:ext>
            </a:extLst>
          </p:cNvPr>
          <p:cNvSpPr txBox="1">
            <a:spLocks/>
          </p:cNvSpPr>
          <p:nvPr/>
        </p:nvSpPr>
        <p:spPr>
          <a:xfrm>
            <a:off x="4509358" y="2948296"/>
            <a:ext cx="6980127" cy="1094768"/>
          </a:xfrm>
          <a:prstGeom prst="rect">
            <a:avLst/>
          </a:prstGeom>
          <a:solidFill>
            <a:schemeClr val="bg2"/>
          </a:solidFill>
          <a:ln>
            <a:solidFill>
              <a:schemeClr val="bg2">
                <a:lumMod val="20000"/>
                <a:lumOff val="80000"/>
              </a:schemeClr>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3000"/>
              <a:buFont typeface="Reem Kufi"/>
              <a:buNone/>
              <a:defRPr sz="4000" b="0" i="0" u="none" strike="noStrike" cap="none">
                <a:solidFill>
                  <a:schemeClr val="dk2"/>
                </a:solidFill>
                <a:latin typeface="Reem Kufi"/>
                <a:ea typeface="Reem Kufi"/>
                <a:cs typeface="Reem Kufi"/>
                <a:sym typeface="Reem Kufi"/>
              </a:defRPr>
            </a:lvl1pPr>
            <a:lvl2pPr marR="0" lvl="1"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eaLnBrk="1" hangingPunct="1">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ctr" rtl="1"/>
            <a:r>
              <a:rPr lang="ar-SA" sz="4800" dirty="0">
                <a:solidFill>
                  <a:schemeClr val="bg1"/>
                </a:solidFill>
                <a:latin typeface="Calibri" panose="020F0502020204030204" pitchFamily="34" charset="0"/>
                <a:cs typeface="Calibri" panose="020F0502020204030204" pitchFamily="34" charset="0"/>
              </a:rPr>
              <a:t> الكهرومغناطيسية</a:t>
            </a:r>
          </a:p>
        </p:txBody>
      </p:sp>
      <p:pic>
        <p:nvPicPr>
          <p:cNvPr id="13" name="Google Shape;893;p43">
            <a:extLst>
              <a:ext uri="{FF2B5EF4-FFF2-40B4-BE49-F238E27FC236}">
                <a16:creationId xmlns:a16="http://schemas.microsoft.com/office/drawing/2014/main" id="{23D2C5CC-FE70-5A4C-9AC6-9D0BBA101137}"/>
              </a:ext>
            </a:extLst>
          </p:cNvPr>
          <p:cNvPicPr preferRelativeResize="0"/>
          <p:nvPr/>
        </p:nvPicPr>
        <p:blipFill>
          <a:blip r:embed="rId2">
            <a:alphaModFix/>
          </a:blip>
          <a:stretch>
            <a:fillRect/>
          </a:stretch>
        </p:blipFill>
        <p:spPr>
          <a:xfrm rot="5114651">
            <a:off x="10483910" y="2141710"/>
            <a:ext cx="1267863" cy="1070234"/>
          </a:xfrm>
          <a:prstGeom prst="rect">
            <a:avLst/>
          </a:prstGeom>
          <a:noFill/>
          <a:ln>
            <a:noFill/>
          </a:ln>
        </p:spPr>
      </p:pic>
      <p:grpSp>
        <p:nvGrpSpPr>
          <p:cNvPr id="30" name="Google Shape;1966;p46">
            <a:extLst>
              <a:ext uri="{FF2B5EF4-FFF2-40B4-BE49-F238E27FC236}">
                <a16:creationId xmlns:a16="http://schemas.microsoft.com/office/drawing/2014/main" id="{334069A4-A29E-AB48-A6FE-F841D1E9D37B}"/>
              </a:ext>
            </a:extLst>
          </p:cNvPr>
          <p:cNvGrpSpPr/>
          <p:nvPr/>
        </p:nvGrpSpPr>
        <p:grpSpPr>
          <a:xfrm>
            <a:off x="4295167" y="5953496"/>
            <a:ext cx="812541" cy="542922"/>
            <a:chOff x="6508424" y="1711551"/>
            <a:chExt cx="552494" cy="372760"/>
          </a:xfrm>
        </p:grpSpPr>
        <p:sp>
          <p:nvSpPr>
            <p:cNvPr id="31" name="Google Shape;1967;p46">
              <a:extLst>
                <a:ext uri="{FF2B5EF4-FFF2-40B4-BE49-F238E27FC236}">
                  <a16:creationId xmlns:a16="http://schemas.microsoft.com/office/drawing/2014/main" id="{C4796AA1-D813-8A45-A059-8B94B116E09F}"/>
                </a:ext>
              </a:extLst>
            </p:cNvPr>
            <p:cNvSpPr/>
            <p:nvPr/>
          </p:nvSpPr>
          <p:spPr>
            <a:xfrm>
              <a:off x="6508424" y="1778334"/>
              <a:ext cx="552494" cy="305977"/>
            </a:xfrm>
            <a:custGeom>
              <a:avLst/>
              <a:gdLst/>
              <a:ahLst/>
              <a:cxnLst/>
              <a:rect l="l" t="t" r="r" b="b"/>
              <a:pathLst>
                <a:path w="17325" h="9594" extrusionOk="0">
                  <a:moveTo>
                    <a:pt x="5805" y="0"/>
                  </a:moveTo>
                  <a:cubicBezTo>
                    <a:pt x="2369" y="0"/>
                    <a:pt x="0" y="5053"/>
                    <a:pt x="8670" y="9593"/>
                  </a:cubicBezTo>
                  <a:cubicBezTo>
                    <a:pt x="17325" y="5051"/>
                    <a:pt x="14945" y="10"/>
                    <a:pt x="11517" y="10"/>
                  </a:cubicBezTo>
                  <a:cubicBezTo>
                    <a:pt x="10578" y="10"/>
                    <a:pt x="9561" y="388"/>
                    <a:pt x="8670" y="1258"/>
                  </a:cubicBezTo>
                  <a:cubicBezTo>
                    <a:pt x="7772" y="381"/>
                    <a:pt x="6748" y="0"/>
                    <a:pt x="5805" y="0"/>
                  </a:cubicBezTo>
                  <a:close/>
                </a:path>
              </a:pathLst>
            </a:custGeom>
            <a:solidFill>
              <a:srgbClr val="EE8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68;p46">
              <a:extLst>
                <a:ext uri="{FF2B5EF4-FFF2-40B4-BE49-F238E27FC236}">
                  <a16:creationId xmlns:a16="http://schemas.microsoft.com/office/drawing/2014/main" id="{05546B4B-2F13-D043-A73D-412AD0FED34D}"/>
                </a:ext>
              </a:extLst>
            </p:cNvPr>
            <p:cNvSpPr/>
            <p:nvPr/>
          </p:nvSpPr>
          <p:spPr>
            <a:xfrm>
              <a:off x="6508774" y="1778589"/>
              <a:ext cx="290582" cy="305722"/>
            </a:xfrm>
            <a:custGeom>
              <a:avLst/>
              <a:gdLst/>
              <a:ahLst/>
              <a:cxnLst/>
              <a:rect l="l" t="t" r="r" b="b"/>
              <a:pathLst>
                <a:path w="9112" h="9586" extrusionOk="0">
                  <a:moveTo>
                    <a:pt x="5778" y="0"/>
                  </a:moveTo>
                  <a:cubicBezTo>
                    <a:pt x="2358" y="0"/>
                    <a:pt x="0" y="5064"/>
                    <a:pt x="8635" y="9585"/>
                  </a:cubicBezTo>
                  <a:cubicBezTo>
                    <a:pt x="8778" y="9490"/>
                    <a:pt x="8968" y="9395"/>
                    <a:pt x="9111" y="9324"/>
                  </a:cubicBezTo>
                  <a:cubicBezTo>
                    <a:pt x="1419" y="5061"/>
                    <a:pt x="3181" y="441"/>
                    <a:pt x="6277" y="36"/>
                  </a:cubicBezTo>
                  <a:cubicBezTo>
                    <a:pt x="6109" y="12"/>
                    <a:pt x="5942" y="0"/>
                    <a:pt x="5778" y="0"/>
                  </a:cubicBezTo>
                  <a:close/>
                </a:path>
              </a:pathLst>
            </a:custGeom>
            <a:solidFill>
              <a:srgbClr val="E75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69;p46">
              <a:extLst>
                <a:ext uri="{FF2B5EF4-FFF2-40B4-BE49-F238E27FC236}">
                  <a16:creationId xmlns:a16="http://schemas.microsoft.com/office/drawing/2014/main" id="{A0033A1B-36E0-724F-A34B-B1A7DC51655D}"/>
                </a:ext>
              </a:extLst>
            </p:cNvPr>
            <p:cNvSpPr/>
            <p:nvPr/>
          </p:nvSpPr>
          <p:spPr>
            <a:xfrm>
              <a:off x="6906379" y="1756168"/>
              <a:ext cx="55489" cy="76191"/>
            </a:xfrm>
            <a:custGeom>
              <a:avLst/>
              <a:gdLst/>
              <a:ahLst/>
              <a:cxnLst/>
              <a:rect l="l" t="t" r="r" b="b"/>
              <a:pathLst>
                <a:path w="1740" h="2389" extrusionOk="0">
                  <a:moveTo>
                    <a:pt x="870" y="1"/>
                  </a:moveTo>
                  <a:cubicBezTo>
                    <a:pt x="834" y="1"/>
                    <a:pt x="799" y="24"/>
                    <a:pt x="787" y="72"/>
                  </a:cubicBezTo>
                  <a:cubicBezTo>
                    <a:pt x="692" y="310"/>
                    <a:pt x="477" y="691"/>
                    <a:pt x="25" y="1144"/>
                  </a:cubicBezTo>
                  <a:cubicBezTo>
                    <a:pt x="1" y="1168"/>
                    <a:pt x="1" y="1239"/>
                    <a:pt x="25" y="1263"/>
                  </a:cubicBezTo>
                  <a:cubicBezTo>
                    <a:pt x="477" y="1715"/>
                    <a:pt x="692" y="2096"/>
                    <a:pt x="787" y="2334"/>
                  </a:cubicBezTo>
                  <a:cubicBezTo>
                    <a:pt x="799" y="2370"/>
                    <a:pt x="834" y="2388"/>
                    <a:pt x="870" y="2388"/>
                  </a:cubicBezTo>
                  <a:cubicBezTo>
                    <a:pt x="906" y="2388"/>
                    <a:pt x="942" y="2370"/>
                    <a:pt x="954" y="2334"/>
                  </a:cubicBezTo>
                  <a:cubicBezTo>
                    <a:pt x="1049" y="2096"/>
                    <a:pt x="1263" y="1715"/>
                    <a:pt x="1692" y="1263"/>
                  </a:cubicBezTo>
                  <a:cubicBezTo>
                    <a:pt x="1739" y="1239"/>
                    <a:pt x="1739" y="1168"/>
                    <a:pt x="1692" y="1144"/>
                  </a:cubicBezTo>
                  <a:cubicBezTo>
                    <a:pt x="1263" y="691"/>
                    <a:pt x="1049" y="310"/>
                    <a:pt x="954" y="72"/>
                  </a:cubicBezTo>
                  <a:cubicBezTo>
                    <a:pt x="942" y="24"/>
                    <a:pt x="906" y="1"/>
                    <a:pt x="870" y="1"/>
                  </a:cubicBezTo>
                  <a:close/>
                </a:path>
              </a:pathLst>
            </a:custGeom>
            <a:solidFill>
              <a:srgbClr val="FBE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70;p46">
              <a:extLst>
                <a:ext uri="{FF2B5EF4-FFF2-40B4-BE49-F238E27FC236}">
                  <a16:creationId xmlns:a16="http://schemas.microsoft.com/office/drawing/2014/main" id="{C3B332AC-CB89-BA4D-A99A-667B9B9051DD}"/>
                </a:ext>
              </a:extLst>
            </p:cNvPr>
            <p:cNvSpPr/>
            <p:nvPr/>
          </p:nvSpPr>
          <p:spPr>
            <a:xfrm>
              <a:off x="6882079" y="1711551"/>
              <a:ext cx="35749" cy="50358"/>
            </a:xfrm>
            <a:custGeom>
              <a:avLst/>
              <a:gdLst/>
              <a:ahLst/>
              <a:cxnLst/>
              <a:rect l="l" t="t" r="r" b="b"/>
              <a:pathLst>
                <a:path w="1121" h="1579" extrusionOk="0">
                  <a:moveTo>
                    <a:pt x="561" y="1"/>
                  </a:moveTo>
                  <a:cubicBezTo>
                    <a:pt x="537" y="1"/>
                    <a:pt x="513" y="7"/>
                    <a:pt x="501" y="18"/>
                  </a:cubicBezTo>
                  <a:cubicBezTo>
                    <a:pt x="430" y="185"/>
                    <a:pt x="310" y="471"/>
                    <a:pt x="25" y="733"/>
                  </a:cubicBezTo>
                  <a:cubicBezTo>
                    <a:pt x="1" y="757"/>
                    <a:pt x="1" y="780"/>
                    <a:pt x="25" y="828"/>
                  </a:cubicBezTo>
                  <a:cubicBezTo>
                    <a:pt x="287" y="1114"/>
                    <a:pt x="430" y="1376"/>
                    <a:pt x="501" y="1543"/>
                  </a:cubicBezTo>
                  <a:cubicBezTo>
                    <a:pt x="513" y="1566"/>
                    <a:pt x="537" y="1578"/>
                    <a:pt x="561" y="1578"/>
                  </a:cubicBezTo>
                  <a:cubicBezTo>
                    <a:pt x="584" y="1578"/>
                    <a:pt x="608" y="1566"/>
                    <a:pt x="620" y="1543"/>
                  </a:cubicBezTo>
                  <a:cubicBezTo>
                    <a:pt x="668" y="1352"/>
                    <a:pt x="787" y="1090"/>
                    <a:pt x="1096" y="828"/>
                  </a:cubicBezTo>
                  <a:cubicBezTo>
                    <a:pt x="1120" y="780"/>
                    <a:pt x="1120" y="757"/>
                    <a:pt x="1096" y="733"/>
                  </a:cubicBezTo>
                  <a:cubicBezTo>
                    <a:pt x="834" y="423"/>
                    <a:pt x="668" y="161"/>
                    <a:pt x="620" y="18"/>
                  </a:cubicBezTo>
                  <a:cubicBezTo>
                    <a:pt x="608" y="7"/>
                    <a:pt x="584" y="1"/>
                    <a:pt x="561" y="1"/>
                  </a:cubicBezTo>
                  <a:close/>
                </a:path>
              </a:pathLst>
            </a:custGeom>
            <a:solidFill>
              <a:srgbClr val="FAD5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مربع نص 16">
            <a:extLst>
              <a:ext uri="{FF2B5EF4-FFF2-40B4-BE49-F238E27FC236}">
                <a16:creationId xmlns:a16="http://schemas.microsoft.com/office/drawing/2014/main" id="{56CADFE7-A39B-425C-8A3C-EA6F9AE4EBCB}"/>
              </a:ext>
            </a:extLst>
          </p:cNvPr>
          <p:cNvSpPr txBox="1"/>
          <p:nvPr/>
        </p:nvSpPr>
        <p:spPr>
          <a:xfrm>
            <a:off x="7999421" y="2279952"/>
            <a:ext cx="3197180" cy="523220"/>
          </a:xfrm>
          <a:prstGeom prst="rect">
            <a:avLst/>
          </a:prstGeom>
          <a:noFill/>
        </p:spPr>
        <p:txBody>
          <a:bodyPr wrap="square" rtlCol="1">
            <a:spAutoFit/>
          </a:bodyPr>
          <a:lstStyle/>
          <a:p>
            <a:r>
              <a:rPr lang="ar-SA" sz="2800" dirty="0">
                <a:ln>
                  <a:solidFill>
                    <a:schemeClr val="bg1"/>
                  </a:solidFill>
                </a:ln>
                <a:solidFill>
                  <a:schemeClr val="accent2">
                    <a:lumMod val="75000"/>
                  </a:schemeClr>
                </a:solidFill>
                <a:cs typeface="PT Bold Heading" pitchFamily="2" charset="-78"/>
              </a:rPr>
              <a:t>الفصل الثاني</a:t>
            </a:r>
          </a:p>
        </p:txBody>
      </p:sp>
      <p:sp>
        <p:nvSpPr>
          <p:cNvPr id="18" name="مربع نص 17">
            <a:extLst>
              <a:ext uri="{FF2B5EF4-FFF2-40B4-BE49-F238E27FC236}">
                <a16:creationId xmlns:a16="http://schemas.microsoft.com/office/drawing/2014/main" id="{71B5692C-7FF8-478D-9A7D-3B837E9275A5}"/>
              </a:ext>
            </a:extLst>
          </p:cNvPr>
          <p:cNvSpPr txBox="1"/>
          <p:nvPr/>
        </p:nvSpPr>
        <p:spPr>
          <a:xfrm>
            <a:off x="5955899" y="259476"/>
            <a:ext cx="4650443" cy="461665"/>
          </a:xfrm>
          <a:prstGeom prst="rect">
            <a:avLst/>
          </a:prstGeom>
          <a:noFill/>
        </p:spPr>
        <p:txBody>
          <a:bodyPr wrap="square" rtlCol="1">
            <a:spAutoFit/>
          </a:bodyPr>
          <a:lstStyle/>
          <a:p>
            <a:pPr algn="ctr"/>
            <a:r>
              <a:rPr lang="ar-SA" sz="2400" dirty="0">
                <a:solidFill>
                  <a:schemeClr val="accent4">
                    <a:lumMod val="75000"/>
                  </a:schemeClr>
                </a:solidFill>
                <a:cs typeface="PT Bold Heading" pitchFamily="2" charset="-78"/>
              </a:rPr>
              <a:t>الصف الثالث ثانوي</a:t>
            </a:r>
          </a:p>
        </p:txBody>
      </p:sp>
      <p:sp>
        <p:nvSpPr>
          <p:cNvPr id="19" name="مربع نص 18">
            <a:extLst>
              <a:ext uri="{FF2B5EF4-FFF2-40B4-BE49-F238E27FC236}">
                <a16:creationId xmlns:a16="http://schemas.microsoft.com/office/drawing/2014/main" id="{D69BFB4F-FA22-4C41-B92E-60FC324E4167}"/>
              </a:ext>
            </a:extLst>
          </p:cNvPr>
          <p:cNvSpPr txBox="1"/>
          <p:nvPr/>
        </p:nvSpPr>
        <p:spPr>
          <a:xfrm>
            <a:off x="5574899" y="6010469"/>
            <a:ext cx="4166022" cy="584775"/>
          </a:xfrm>
          <a:prstGeom prst="rect">
            <a:avLst/>
          </a:prstGeom>
          <a:noFill/>
        </p:spPr>
        <p:txBody>
          <a:bodyPr wrap="square" rtlCol="1">
            <a:spAutoFit/>
          </a:bodyPr>
          <a:lstStyle/>
          <a:p>
            <a:pPr algn="ctr"/>
            <a:r>
              <a:rPr lang="ar-SA" sz="3200" b="1" dirty="0">
                <a:ln w="1905">
                  <a:solidFill>
                    <a:schemeClr val="tx1"/>
                  </a:solidFill>
                </a:ln>
                <a:solidFill>
                  <a:srgbClr val="7030A0"/>
                </a:solidFill>
                <a:effectLst>
                  <a:innerShdw blurRad="69850" dist="43180" dir="5400000">
                    <a:srgbClr val="000000">
                      <a:alpha val="65000"/>
                    </a:srgbClr>
                  </a:innerShdw>
                </a:effectLst>
                <a:cs typeface="PT Bold Heading" pitchFamily="2" charset="-78"/>
              </a:rPr>
              <a:t>الأستاذة : امل </a:t>
            </a:r>
            <a:r>
              <a:rPr lang="ar-SA" sz="3200" b="1" dirty="0" err="1">
                <a:ln w="1905">
                  <a:solidFill>
                    <a:schemeClr val="tx1"/>
                  </a:solidFill>
                </a:ln>
                <a:solidFill>
                  <a:srgbClr val="7030A0"/>
                </a:solidFill>
                <a:effectLst>
                  <a:innerShdw blurRad="69850" dist="43180" dir="5400000">
                    <a:srgbClr val="000000">
                      <a:alpha val="65000"/>
                    </a:srgbClr>
                  </a:innerShdw>
                </a:effectLst>
                <a:cs typeface="PT Bold Heading" pitchFamily="2" charset="-78"/>
              </a:rPr>
              <a:t>الحمودي</a:t>
            </a:r>
            <a:endParaRPr lang="ar-SA" sz="3200" b="1" dirty="0">
              <a:ln w="1905">
                <a:solidFill>
                  <a:schemeClr val="tx1"/>
                </a:solidFill>
              </a:ln>
              <a:solidFill>
                <a:srgbClr val="7030A0"/>
              </a:solidFill>
              <a:effectLst>
                <a:innerShdw blurRad="69850" dist="43180" dir="5400000">
                  <a:srgbClr val="000000">
                    <a:alpha val="65000"/>
                  </a:srgbClr>
                </a:innerShdw>
              </a:effectLst>
              <a:cs typeface="PT Bold Heading" pitchFamily="2" charset="-78"/>
            </a:endParaRPr>
          </a:p>
        </p:txBody>
      </p:sp>
      <p:pic>
        <p:nvPicPr>
          <p:cNvPr id="14" name="Picture 2">
            <a:extLst>
              <a:ext uri="{FF2B5EF4-FFF2-40B4-BE49-F238E27FC236}">
                <a16:creationId xmlns:a16="http://schemas.microsoft.com/office/drawing/2014/main" id="{FB16CC6E-FBF8-456F-93F9-B9A54CF1548F}"/>
              </a:ext>
            </a:extLst>
          </p:cNvPr>
          <p:cNvPicPr>
            <a:picLocks noChangeAspect="1" noChangeArrowheads="1"/>
          </p:cNvPicPr>
          <p:nvPr/>
        </p:nvPicPr>
        <p:blipFill>
          <a:blip r:embed="rId3"/>
          <a:srcRect t="20685" r="34531"/>
          <a:stretch>
            <a:fillRect/>
          </a:stretch>
        </p:blipFill>
        <p:spPr bwMode="auto">
          <a:xfrm>
            <a:off x="170843" y="160447"/>
            <a:ext cx="4124324" cy="6453978"/>
          </a:xfrm>
          <a:prstGeom prst="rect">
            <a:avLst/>
          </a:prstGeom>
          <a:noFill/>
          <a:ln w="9525">
            <a:noFill/>
            <a:miter lim="800000"/>
            <a:headEnd/>
            <a:tailEnd/>
          </a:ln>
          <a:effectLst/>
        </p:spPr>
      </p:pic>
      <p:pic>
        <p:nvPicPr>
          <p:cNvPr id="2" name="صورة 1">
            <a:extLst>
              <a:ext uri="{FF2B5EF4-FFF2-40B4-BE49-F238E27FC236}">
                <a16:creationId xmlns:a16="http://schemas.microsoft.com/office/drawing/2014/main" id="{9166A668-E43F-3021-986A-A9E09A161F5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752" b="5143"/>
          <a:stretch/>
        </p:blipFill>
        <p:spPr>
          <a:xfrm>
            <a:off x="10908679" y="58297"/>
            <a:ext cx="1283321" cy="1620347"/>
          </a:xfrm>
          <a:prstGeom prst="rect">
            <a:avLst/>
          </a:prstGeom>
        </p:spPr>
      </p:pic>
    </p:spTree>
    <p:extLst>
      <p:ext uri="{BB962C8B-B14F-4D97-AF65-F5344CB8AC3E}">
        <p14:creationId xmlns:p14="http://schemas.microsoft.com/office/powerpoint/2010/main" val="206280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wd">
                                    <p:tmPct val="10000"/>
                                  </p:iterate>
                                  <p:childTnLst>
                                    <p:set>
                                      <p:cBhvr>
                                        <p:cTn id="12" dur="1" fill="hold">
                                          <p:stCondLst>
                                            <p:cond delay="0"/>
                                          </p:stCondLst>
                                        </p:cTn>
                                        <p:tgtEl>
                                          <p:spTgt spid="19"/>
                                        </p:tgtEl>
                                        <p:attrNameLst>
                                          <p:attrName>style.visibility</p:attrName>
                                        </p:attrNameLst>
                                      </p:cBhvr>
                                      <p:to>
                                        <p:strVal val="visible"/>
                                      </p:to>
                                    </p:set>
                                    <p:anim by="(-#ppt_w*2)" calcmode="lin" valueType="num">
                                      <p:cBhvr rctx="PPT">
                                        <p:cTn id="13" dur="500" autoRev="1" fill="hold">
                                          <p:stCondLst>
                                            <p:cond delay="0"/>
                                          </p:stCondLst>
                                        </p:cTn>
                                        <p:tgtEl>
                                          <p:spTgt spid="19"/>
                                        </p:tgtEl>
                                        <p:attrNameLst>
                                          <p:attrName>ppt_w</p:attrName>
                                        </p:attrNameLst>
                                      </p:cBhvr>
                                    </p:anim>
                                    <p:anim by="(#ppt_w*0.50)" calcmode="lin" valueType="num">
                                      <p:cBhvr>
                                        <p:cTn id="14" dur="500" decel="50000" autoRev="1" fill="hold">
                                          <p:stCondLst>
                                            <p:cond delay="0"/>
                                          </p:stCondLst>
                                        </p:cTn>
                                        <p:tgtEl>
                                          <p:spTgt spid="19"/>
                                        </p:tgtEl>
                                        <p:attrNameLst>
                                          <p:attrName>ppt_x</p:attrName>
                                        </p:attrNameLst>
                                      </p:cBhvr>
                                    </p:anim>
                                    <p:anim from="(-#ppt_h/2)" to="(#ppt_y)" calcmode="lin" valueType="num">
                                      <p:cBhvr>
                                        <p:cTn id="15" dur="1000" fill="hold">
                                          <p:stCondLst>
                                            <p:cond delay="0"/>
                                          </p:stCondLst>
                                        </p:cTn>
                                        <p:tgtEl>
                                          <p:spTgt spid="19"/>
                                        </p:tgtEl>
                                        <p:attrNameLst>
                                          <p:attrName>ppt_y</p:attrName>
                                        </p:attrNameLst>
                                      </p:cBhvr>
                                    </p:anim>
                                    <p:animRot by="21600000">
                                      <p:cBhvr>
                                        <p:cTn id="16" dur="1000"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3127;p52">
            <a:extLst>
              <a:ext uri="{FF2B5EF4-FFF2-40B4-BE49-F238E27FC236}">
                <a16:creationId xmlns:a16="http://schemas.microsoft.com/office/drawing/2014/main" id="{453D951D-E70D-FD42-860D-36F63AF9A8C3}"/>
              </a:ext>
            </a:extLst>
          </p:cNvPr>
          <p:cNvGrpSpPr/>
          <p:nvPr/>
        </p:nvGrpSpPr>
        <p:grpSpPr>
          <a:xfrm flipH="1">
            <a:off x="7653337" y="134700"/>
            <a:ext cx="4376738" cy="820643"/>
            <a:chOff x="3099239" y="3615343"/>
            <a:chExt cx="689745" cy="184687"/>
          </a:xfrm>
          <a:solidFill>
            <a:schemeClr val="tx2"/>
          </a:solidFill>
        </p:grpSpPr>
        <p:sp>
          <p:nvSpPr>
            <p:cNvPr id="12" name="Google Shape;3128;p52">
              <a:extLst>
                <a:ext uri="{FF2B5EF4-FFF2-40B4-BE49-F238E27FC236}">
                  <a16:creationId xmlns:a16="http://schemas.microsoft.com/office/drawing/2014/main" id="{69960AA3-8833-A14A-A3C5-4F59016AD776}"/>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3" name="Google Shape;3129;p52">
              <a:extLst>
                <a:ext uri="{FF2B5EF4-FFF2-40B4-BE49-F238E27FC236}">
                  <a16:creationId xmlns:a16="http://schemas.microsoft.com/office/drawing/2014/main" id="{060B441F-1A70-6E45-BF03-C6810DB2E09D}"/>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المقدمة</a:t>
              </a:r>
              <a:endParaRPr sz="4400" b="1" dirty="0">
                <a:solidFill>
                  <a:schemeClr val="accent4">
                    <a:lumMod val="50000"/>
                  </a:schemeClr>
                </a:solidFill>
                <a:effectLst/>
              </a:endParaRPr>
            </a:p>
          </p:txBody>
        </p:sp>
        <p:sp>
          <p:nvSpPr>
            <p:cNvPr id="14" name="Google Shape;3130;p52">
              <a:extLst>
                <a:ext uri="{FF2B5EF4-FFF2-40B4-BE49-F238E27FC236}">
                  <a16:creationId xmlns:a16="http://schemas.microsoft.com/office/drawing/2014/main" id="{4B697F9F-7394-BD47-A132-F25C5F25D87D}"/>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6" name="Google Shape;3131;p52">
              <a:extLst>
                <a:ext uri="{FF2B5EF4-FFF2-40B4-BE49-F238E27FC236}">
                  <a16:creationId xmlns:a16="http://schemas.microsoft.com/office/drawing/2014/main" id="{7BA2D5A7-63CF-9D48-8BAE-4842DB37D96D}"/>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19" name="عنوان 1">
            <a:extLst>
              <a:ext uri="{FF2B5EF4-FFF2-40B4-BE49-F238E27FC236}">
                <a16:creationId xmlns:a16="http://schemas.microsoft.com/office/drawing/2014/main" id="{F2C1F051-B824-4AE4-A115-FF7C1B034D21}"/>
              </a:ext>
            </a:extLst>
          </p:cNvPr>
          <p:cNvSpPr txBox="1">
            <a:spLocks/>
          </p:cNvSpPr>
          <p:nvPr/>
        </p:nvSpPr>
        <p:spPr>
          <a:xfrm>
            <a:off x="859578" y="2434694"/>
            <a:ext cx="10977348" cy="1050802"/>
          </a:xfrm>
          <a:prstGeom prst="rect">
            <a:avLst/>
          </a:prstGeom>
        </p:spPr>
        <p:txBody>
          <a:bodyPr>
            <a:noAutofit/>
          </a:bodyPr>
          <a:lst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3200" dirty="0">
                <a:cs typeface="PT Bold Heading" pitchFamily="2" charset="-78"/>
              </a:rPr>
              <a:t>كيف يمكن قياس كتلة جسم صغير جداً لا يمكن رؤيته بالعين المجردة ولا يمكن قياسه حتى بأكثر الموازين الحساسة؟؟؟؟؟</a:t>
            </a:r>
          </a:p>
        </p:txBody>
      </p:sp>
      <p:sp>
        <p:nvSpPr>
          <p:cNvPr id="21" name="عنصر نائب للنص 2">
            <a:extLst>
              <a:ext uri="{FF2B5EF4-FFF2-40B4-BE49-F238E27FC236}">
                <a16:creationId xmlns:a16="http://schemas.microsoft.com/office/drawing/2014/main" id="{312D1026-AB71-4540-B205-62112531172B}"/>
              </a:ext>
            </a:extLst>
          </p:cNvPr>
          <p:cNvSpPr txBox="1">
            <a:spLocks/>
          </p:cNvSpPr>
          <p:nvPr/>
        </p:nvSpPr>
        <p:spPr>
          <a:xfrm>
            <a:off x="4633740" y="1469105"/>
            <a:ext cx="3429024" cy="714369"/>
          </a:xfrm>
          <a:prstGeom prst="rect">
            <a:avLst/>
          </a:prstGeom>
        </p:spPr>
        <p:txBody>
          <a:bodyPr>
            <a:normAutofit/>
          </a:bodyPr>
          <a:lst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ar-SA" sz="4000" dirty="0">
                <a:solidFill>
                  <a:schemeClr val="bg2">
                    <a:lumMod val="75000"/>
                    <a:lumOff val="25000"/>
                  </a:schemeClr>
                </a:solidFill>
                <a:cs typeface="PT Bold Heading" pitchFamily="2" charset="-78"/>
              </a:rPr>
              <a:t>كتلة الإلكتــرون:</a:t>
            </a:r>
          </a:p>
        </p:txBody>
      </p:sp>
      <p:pic>
        <p:nvPicPr>
          <p:cNvPr id="22" name="صورة 21" descr="question.jpg">
            <a:extLst>
              <a:ext uri="{FF2B5EF4-FFF2-40B4-BE49-F238E27FC236}">
                <a16:creationId xmlns:a16="http://schemas.microsoft.com/office/drawing/2014/main" id="{F6AD900B-2921-49F6-B4FE-33CDC0C1BB61}"/>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223769" y="134700"/>
            <a:ext cx="1528756" cy="1943091"/>
          </a:xfrm>
          <a:prstGeom prst="rect">
            <a:avLst/>
          </a:prstGeom>
        </p:spPr>
      </p:pic>
      <p:pic>
        <p:nvPicPr>
          <p:cNvPr id="24" name="Picture 11">
            <a:extLst>
              <a:ext uri="{FF2B5EF4-FFF2-40B4-BE49-F238E27FC236}">
                <a16:creationId xmlns:a16="http://schemas.microsoft.com/office/drawing/2014/main" id="{9A6B5FCB-4934-4209-A24D-1033EEC80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300" y="3624919"/>
            <a:ext cx="4176464" cy="2867025"/>
          </a:xfrm>
          <a:prstGeom prst="rect">
            <a:avLst/>
          </a:prstGeom>
          <a:noFill/>
          <a:extLst>
            <a:ext uri="{909E8E84-426E-40DD-AFC4-6F175D3DCCD1}">
              <a14:hiddenFill xmlns:a14="http://schemas.microsoft.com/office/drawing/2010/main">
                <a:solidFill>
                  <a:srgbClr val="FFFFFF"/>
                </a:solidFill>
              </a14:hiddenFill>
            </a:ext>
          </a:extLst>
        </p:spPr>
      </p:pic>
      <p:sp>
        <p:nvSpPr>
          <p:cNvPr id="25" name="عنصر نائب للنص 2">
            <a:extLst>
              <a:ext uri="{FF2B5EF4-FFF2-40B4-BE49-F238E27FC236}">
                <a16:creationId xmlns:a16="http://schemas.microsoft.com/office/drawing/2014/main" id="{82AA0978-58AA-4C50-8685-ACA89C75E0A0}"/>
              </a:ext>
            </a:extLst>
          </p:cNvPr>
          <p:cNvSpPr txBox="1">
            <a:spLocks/>
          </p:cNvSpPr>
          <p:nvPr/>
        </p:nvSpPr>
        <p:spPr>
          <a:xfrm>
            <a:off x="1013447" y="1220692"/>
            <a:ext cx="2506600" cy="512118"/>
          </a:xfrm>
          <a:prstGeom prst="rect">
            <a:avLst/>
          </a:prstGeom>
        </p:spPr>
        <p:txBody>
          <a:bodyPr vert="horz" lIns="91440" tIns="45720" rIns="91440" bIns="45720" rtlCol="0" anchor="t">
            <a:normAutofit lnSpcReduction="10000"/>
          </a:bodyPr>
          <a:lstStyle>
            <a:lvl1pPr marL="0" indent="0" algn="ctr" defTabSz="914400" rtl="1" eaLnBrk="1" latinLnBrk="0" hangingPunct="1">
              <a:spcBef>
                <a:spcPct val="20000"/>
              </a:spcBef>
              <a:buFont typeface="Arial" pitchFamily="34" charset="0"/>
              <a:buNone/>
              <a:defRPr sz="2000" kern="1200">
                <a:solidFill>
                  <a:schemeClr val="tx1">
                    <a:tint val="75000"/>
                  </a:schemeClr>
                </a:solidFill>
                <a:latin typeface="+mj-lt"/>
                <a:ea typeface="+mn-ea"/>
                <a:cs typeface="+mn-cs"/>
              </a:defRPr>
            </a:lvl1pPr>
            <a:lvl2pPr marL="457200" indent="0" algn="r" defTabSz="914400" rtl="1" eaLnBrk="1" latinLnBrk="0" hangingPunct="1">
              <a:spcBef>
                <a:spcPct val="20000"/>
              </a:spcBef>
              <a:buFont typeface="Courier New" pitchFamily="49" charset="0"/>
              <a:buNone/>
              <a:defRPr sz="1800" kern="1200">
                <a:solidFill>
                  <a:schemeClr val="tx1">
                    <a:tint val="75000"/>
                  </a:schemeClr>
                </a:solidFill>
                <a:latin typeface="+mj-lt"/>
                <a:ea typeface="+mn-ea"/>
                <a:cs typeface="+mn-cs"/>
              </a:defRPr>
            </a:lvl2pPr>
            <a:lvl3pPr marL="914400" indent="0" algn="r" defTabSz="914400" rtl="1"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r" defTabSz="914400" rtl="1" eaLnBrk="1" latinLnBrk="0" hangingPunct="1">
              <a:spcBef>
                <a:spcPct val="20000"/>
              </a:spcBef>
              <a:buFont typeface="Courier New" pitchFamily="49" charset="0"/>
              <a:buNone/>
              <a:defRPr sz="1400" kern="1200">
                <a:solidFill>
                  <a:schemeClr val="tx1">
                    <a:tint val="75000"/>
                  </a:schemeClr>
                </a:solidFill>
                <a:latin typeface="+mj-lt"/>
                <a:ea typeface="+mn-ea"/>
                <a:cs typeface="+mn-cs"/>
              </a:defRPr>
            </a:lvl4pPr>
            <a:lvl5pPr marL="1828800" indent="0" algn="r" defTabSz="914400" rtl="1" eaLnBrk="1" latinLnBrk="0" hangingPunct="1">
              <a:spcBef>
                <a:spcPct val="20000"/>
              </a:spcBef>
              <a:buFont typeface="Arial" pitchFamily="34" charset="0"/>
              <a:buNone/>
              <a:defRPr sz="1400" kern="1200">
                <a:solidFill>
                  <a:schemeClr val="tx1">
                    <a:tint val="75000"/>
                  </a:schemeClr>
                </a:solidFill>
                <a:latin typeface="+mj-lt"/>
                <a:ea typeface="+mn-ea"/>
                <a:cs typeface="+mn-cs"/>
              </a:defRPr>
            </a:lvl5pPr>
            <a:lvl6pPr marL="2286000" indent="0" algn="r" defTabSz="914400" rtl="1" eaLnBrk="1" latinLnBrk="0" hangingPunct="1">
              <a:spcBef>
                <a:spcPct val="20000"/>
              </a:spcBef>
              <a:buFont typeface="Courier New" pitchFamily="49" charset="0"/>
              <a:buNone/>
              <a:defRPr sz="1400" kern="1200">
                <a:solidFill>
                  <a:schemeClr val="tx1">
                    <a:tint val="75000"/>
                  </a:schemeClr>
                </a:solidFill>
                <a:latin typeface="+mj-lt"/>
                <a:ea typeface="+mn-ea"/>
                <a:cs typeface="+mn-cs"/>
              </a:defRPr>
            </a:lvl6pPr>
            <a:lvl7pPr marL="2743200" indent="0" algn="r" defTabSz="914400" rtl="1" eaLnBrk="1" latinLnBrk="0" hangingPunct="1">
              <a:spcBef>
                <a:spcPct val="20000"/>
              </a:spcBef>
              <a:buFont typeface="Arial" pitchFamily="34" charset="0"/>
              <a:buNone/>
              <a:defRPr sz="1400" kern="1200">
                <a:solidFill>
                  <a:schemeClr val="tx1">
                    <a:tint val="75000"/>
                  </a:schemeClr>
                </a:solidFill>
                <a:latin typeface="+mj-lt"/>
                <a:ea typeface="+mn-ea"/>
                <a:cs typeface="+mn-cs"/>
              </a:defRPr>
            </a:lvl7pPr>
            <a:lvl8pPr marL="3200400" indent="0" algn="r" defTabSz="914400" rtl="1" eaLnBrk="1" latinLnBrk="0" hangingPunct="1">
              <a:spcBef>
                <a:spcPct val="20000"/>
              </a:spcBef>
              <a:buFont typeface="Courier New" pitchFamily="49" charset="0"/>
              <a:buNone/>
              <a:defRPr sz="1400" kern="1200">
                <a:solidFill>
                  <a:schemeClr val="tx1">
                    <a:tint val="75000"/>
                  </a:schemeClr>
                </a:solidFill>
                <a:latin typeface="+mj-lt"/>
                <a:ea typeface="+mn-ea"/>
                <a:cs typeface="+mn-cs"/>
              </a:defRPr>
            </a:lvl8pPr>
            <a:lvl9pPr marL="3657600" indent="0" algn="r" defTabSz="914400" rtl="1" eaLnBrk="1" latinLnBrk="0" hangingPunct="1">
              <a:spcBef>
                <a:spcPct val="20000"/>
              </a:spcBef>
              <a:buFont typeface="Arial" pitchFamily="34" charset="0"/>
              <a:buNone/>
              <a:defRPr sz="1400" kern="1200">
                <a:solidFill>
                  <a:schemeClr val="tx1">
                    <a:tint val="75000"/>
                  </a:schemeClr>
                </a:solidFill>
                <a:latin typeface="+mj-lt"/>
                <a:ea typeface="+mn-ea"/>
                <a:cs typeface="+mn-cs"/>
              </a:defRPr>
            </a:lvl9pPr>
          </a:lstStyle>
          <a:p>
            <a:r>
              <a:rPr lang="ar-SA" sz="2800" dirty="0">
                <a:solidFill>
                  <a:srgbClr val="FF0000"/>
                </a:solidFill>
                <a:cs typeface="PT Bold Heading" pitchFamily="2" charset="-78"/>
              </a:rPr>
              <a:t>سؤال تحدي:</a:t>
            </a:r>
          </a:p>
        </p:txBody>
      </p:sp>
      <p:pic>
        <p:nvPicPr>
          <p:cNvPr id="3074" name="Picture 2" descr="نتيجة بحث الصور عن عدسة مكبرة">
            <a:extLst>
              <a:ext uri="{FF2B5EF4-FFF2-40B4-BE49-F238E27FC236}">
                <a16:creationId xmlns:a16="http://schemas.microsoft.com/office/drawing/2014/main" id="{F16A08DF-FCAA-441B-96D3-84A9809C1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578" y="3557142"/>
            <a:ext cx="2403633" cy="26921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نتيجة بحث الصور عن ميزان حساس بالجرام">
            <a:extLst>
              <a:ext uri="{FF2B5EF4-FFF2-40B4-BE49-F238E27FC236}">
                <a16:creationId xmlns:a16="http://schemas.microsoft.com/office/drawing/2014/main" id="{444FB92D-2BDC-489C-AFEA-9B36885E8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5853" y="3955122"/>
            <a:ext cx="2826327" cy="211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20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p:cTn id="7" dur="500" fill="hold"/>
                                        <p:tgtEl>
                                          <p:spTgt spid="2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52" presetClass="entr" presetSubtype="0" fill="hold" grpId="0" nodeType="afterEffect">
                                  <p:stCondLst>
                                    <p:cond delay="0"/>
                                  </p:stCondLst>
                                  <p:iterate type="wd">
                                    <p:tmPct val="10000"/>
                                  </p:iterate>
                                  <p:childTnLst>
                                    <p:set>
                                      <p:cBhvr>
                                        <p:cTn id="13" dur="1" fill="hold">
                                          <p:stCondLst>
                                            <p:cond delay="0"/>
                                          </p:stCondLst>
                                        </p:cTn>
                                        <p:tgtEl>
                                          <p:spTgt spid="19"/>
                                        </p:tgtEl>
                                        <p:attrNameLst>
                                          <p:attrName>style.visibility</p:attrName>
                                        </p:attrNameLst>
                                      </p:cBhvr>
                                      <p:to>
                                        <p:strVal val="visible"/>
                                      </p:to>
                                    </p:set>
                                    <p:animScale>
                                      <p:cBhvr>
                                        <p:cTn id="14"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9"/>
                                        </p:tgtEl>
                                        <p:attrNameLst>
                                          <p:attrName>ppt_x</p:attrName>
                                          <p:attrName>ppt_y</p:attrName>
                                        </p:attrNameLst>
                                      </p:cBhvr>
                                    </p:animMotion>
                                    <p:animEffect transition="in" filter="fade">
                                      <p:cBhvr>
                                        <p:cTn id="16" dur="1000"/>
                                        <p:tgtEl>
                                          <p:spTgt spid="19"/>
                                        </p:tgtEl>
                                      </p:cBhvr>
                                    </p:animEffect>
                                  </p:childTnLst>
                                </p:cTn>
                              </p:par>
                              <p:par>
                                <p:cTn id="17" presetID="39" presetClass="entr" presetSubtype="0" accel="100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4"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from="(-#ppt_w/2)" to="(#ppt_x)" calcmode="lin" valueType="num">
                                      <p:cBhvr>
                                        <p:cTn id="27" dur="600" fill="hold">
                                          <p:stCondLst>
                                            <p:cond delay="0"/>
                                          </p:stCondLst>
                                        </p:cTn>
                                        <p:tgtEl>
                                          <p:spTgt spid="24"/>
                                        </p:tgtEl>
                                        <p:attrNameLst>
                                          <p:attrName>ppt_x</p:attrName>
                                        </p:attrNameLst>
                                      </p:cBhvr>
                                    </p:anim>
                                    <p:anim from="0" to="-1.0" calcmode="lin" valueType="num">
                                      <p:cBhvr>
                                        <p:cTn id="28" dur="200" decel="50000" autoRev="1" fill="hold">
                                          <p:stCondLst>
                                            <p:cond delay="600"/>
                                          </p:stCondLst>
                                        </p:cTn>
                                        <p:tgtEl>
                                          <p:spTgt spid="24"/>
                                        </p:tgtEl>
                                        <p:attrNameLst>
                                          <p:attrName>xshear</p:attrName>
                                        </p:attrNameLst>
                                      </p:cBhvr>
                                    </p:anim>
                                    <p:animScale>
                                      <p:cBhvr>
                                        <p:cTn id="29" dur="200" decel="100000" autoRev="1" fill="hold">
                                          <p:stCondLst>
                                            <p:cond delay="600"/>
                                          </p:stCondLst>
                                        </p:cTn>
                                        <p:tgtEl>
                                          <p:spTgt spid="24"/>
                                        </p:tgtEl>
                                      </p:cBhvr>
                                      <p:from x="100000" y="100000"/>
                                      <p:to x="80000" y="100000"/>
                                    </p:animScale>
                                    <p:anim by="(#ppt_h/3+#ppt_w*0.1)" calcmode="lin" valueType="num">
                                      <p:cBhvr additive="sum">
                                        <p:cTn id="30" dur="200" decel="100000" autoRev="1" fill="hold">
                                          <p:stCondLst>
                                            <p:cond delay="600"/>
                                          </p:stCondLst>
                                        </p:cTn>
                                        <p:tgtEl>
                                          <p:spTgt spid="24"/>
                                        </p:tgtEl>
                                        <p:attrNameLst>
                                          <p:attrName>ppt_x</p:attrName>
                                        </p:attrNameLst>
                                      </p:cBhvr>
                                    </p:anim>
                                  </p:childTnLst>
                                </p:cTn>
                              </p:par>
                              <p:par>
                                <p:cTn id="31" presetID="39" presetClass="entr" presetSubtype="0" accel="100000" fill="hold" grpId="0" nodeType="with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 calcmode="lin" valueType="num">
                                      <p:cBhvr>
                                        <p:cTn id="33" dur="500" fill="hold"/>
                                        <p:tgtEl>
                                          <p:spTgt spid="2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build="p"/>
      <p:bldP spid="25"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نتيجة بحث الصور عن لبس واقي من الاشعة السينية">
            <a:extLst>
              <a:ext uri="{FF2B5EF4-FFF2-40B4-BE49-F238E27FC236}">
                <a16:creationId xmlns:a16="http://schemas.microsoft.com/office/drawing/2014/main" id="{4C391C9E-5512-47BC-9152-ABB7561A4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4962" y="3139667"/>
            <a:ext cx="3407895" cy="340789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3127;p52">
            <a:extLst>
              <a:ext uri="{FF2B5EF4-FFF2-40B4-BE49-F238E27FC236}">
                <a16:creationId xmlns:a16="http://schemas.microsoft.com/office/drawing/2014/main" id="{A66B4C9D-9241-B348-B103-9930433B9977}"/>
              </a:ext>
            </a:extLst>
          </p:cNvPr>
          <p:cNvGrpSpPr/>
          <p:nvPr/>
        </p:nvGrpSpPr>
        <p:grpSpPr>
          <a:xfrm flipH="1">
            <a:off x="6677926" y="134700"/>
            <a:ext cx="5352148" cy="820688"/>
            <a:chOff x="3099239" y="3615343"/>
            <a:chExt cx="689745" cy="184687"/>
          </a:xfrm>
          <a:solidFill>
            <a:schemeClr val="tx2"/>
          </a:solidFill>
        </p:grpSpPr>
        <p:sp>
          <p:nvSpPr>
            <p:cNvPr id="3" name="Google Shape;3128;p52">
              <a:extLst>
                <a:ext uri="{FF2B5EF4-FFF2-40B4-BE49-F238E27FC236}">
                  <a16:creationId xmlns:a16="http://schemas.microsoft.com/office/drawing/2014/main" id="{6B810DD8-A489-8742-920F-ABB9BAF179CA}"/>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sz="1050"/>
            </a:p>
          </p:txBody>
        </p:sp>
        <p:sp>
          <p:nvSpPr>
            <p:cNvPr id="4" name="Google Shape;3129;p52">
              <a:extLst>
                <a:ext uri="{FF2B5EF4-FFF2-40B4-BE49-F238E27FC236}">
                  <a16:creationId xmlns:a16="http://schemas.microsoft.com/office/drawing/2014/main" id="{F5942D34-6E51-D346-B324-5D63206458C3}"/>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3200" b="1" dirty="0">
                  <a:solidFill>
                    <a:schemeClr val="accent4">
                      <a:lumMod val="50000"/>
                    </a:schemeClr>
                  </a:solidFill>
                  <a:effectLst/>
                </a:rPr>
                <a:t>الاشعة السينية في التلفاز</a:t>
              </a:r>
              <a:endParaRPr sz="32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60AEEBD2-A308-EF4D-A96C-E0B7DD0C8194}"/>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sz="1050"/>
            </a:p>
          </p:txBody>
        </p:sp>
        <p:sp>
          <p:nvSpPr>
            <p:cNvPr id="6" name="Google Shape;3131;p52">
              <a:extLst>
                <a:ext uri="{FF2B5EF4-FFF2-40B4-BE49-F238E27FC236}">
                  <a16:creationId xmlns:a16="http://schemas.microsoft.com/office/drawing/2014/main" id="{C41506CF-0653-B24B-B106-8A84D4DA5B27}"/>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sz="1050"/>
            </a:p>
          </p:txBody>
        </p:sp>
      </p:grpSp>
      <p:sp>
        <p:nvSpPr>
          <p:cNvPr id="14" name="عنوان 1">
            <a:extLst>
              <a:ext uri="{FF2B5EF4-FFF2-40B4-BE49-F238E27FC236}">
                <a16:creationId xmlns:a16="http://schemas.microsoft.com/office/drawing/2014/main" id="{D9A712C5-B797-49BF-A3F3-8A3B6CB40855}"/>
              </a:ext>
            </a:extLst>
          </p:cNvPr>
          <p:cNvSpPr txBox="1">
            <a:spLocks/>
          </p:cNvSpPr>
          <p:nvPr/>
        </p:nvSpPr>
        <p:spPr>
          <a:xfrm>
            <a:off x="2204334" y="1005539"/>
            <a:ext cx="8672802" cy="1714512"/>
          </a:xfrm>
          <a:prstGeom prst="rect">
            <a:avLst/>
          </a:prstGeom>
        </p:spPr>
        <p:txBody>
          <a:bodyPr lIns="45720" rIns="45720" anchor="ctr"/>
          <a:lstStyle/>
          <a:p>
            <a:pPr algn="ctr">
              <a:lnSpc>
                <a:spcPct val="150000"/>
              </a:lnSpc>
              <a:defRPr/>
            </a:pPr>
            <a:r>
              <a:rPr lang="ar-SA" sz="2800" dirty="0">
                <a:latin typeface="+mj-lt"/>
                <a:ea typeface="+mj-ea"/>
                <a:cs typeface="PT Bold Heading" pitchFamily="2" charset="-78"/>
              </a:rPr>
              <a:t>في التلفاز تصطدم الإلكترونات بالسطح الداخلي للشاشة وتتوقف فجأة مسببة توهج </a:t>
            </a:r>
            <a:r>
              <a:rPr lang="ar-SA" sz="2800" dirty="0" err="1">
                <a:latin typeface="+mj-lt"/>
                <a:ea typeface="+mj-ea"/>
                <a:cs typeface="PT Bold Heading" pitchFamily="2" charset="-78"/>
              </a:rPr>
              <a:t>الفوسفور</a:t>
            </a:r>
            <a:r>
              <a:rPr lang="ar-SA" sz="2800" dirty="0">
                <a:latin typeface="+mj-lt"/>
                <a:ea typeface="+mj-ea"/>
                <a:cs typeface="PT Bold Heading" pitchFamily="2" charset="-78"/>
              </a:rPr>
              <a:t> الملون .</a:t>
            </a:r>
          </a:p>
        </p:txBody>
      </p:sp>
      <p:sp>
        <p:nvSpPr>
          <p:cNvPr id="15" name="عنوان 1">
            <a:extLst>
              <a:ext uri="{FF2B5EF4-FFF2-40B4-BE49-F238E27FC236}">
                <a16:creationId xmlns:a16="http://schemas.microsoft.com/office/drawing/2014/main" id="{39CF62E7-A766-4B02-9B13-F822B9D91DE1}"/>
              </a:ext>
            </a:extLst>
          </p:cNvPr>
          <p:cNvSpPr txBox="1">
            <a:spLocks/>
          </p:cNvSpPr>
          <p:nvPr/>
        </p:nvSpPr>
        <p:spPr>
          <a:xfrm>
            <a:off x="5950634" y="2331511"/>
            <a:ext cx="6079440" cy="2789136"/>
          </a:xfrm>
          <a:prstGeom prst="rect">
            <a:avLst/>
          </a:prstGeom>
        </p:spPr>
        <p:txBody>
          <a:bodyPr lIns="45720" rIns="45720" anchor="ctr"/>
          <a:lstStyle/>
          <a:p>
            <a:pPr algn="ctr">
              <a:lnSpc>
                <a:spcPct val="150000"/>
              </a:lnSpc>
              <a:defRPr/>
            </a:pPr>
            <a:r>
              <a:rPr lang="ar-SA" sz="3600" b="1" dirty="0">
                <a:solidFill>
                  <a:srgbClr val="C00000"/>
                </a:solidFill>
                <a:latin typeface="Calibri" panose="020F0502020204030204" pitchFamily="34" charset="0"/>
                <a:ea typeface="+mj-ea"/>
                <a:cs typeface="Calibri" panose="020F0502020204030204" pitchFamily="34" charset="0"/>
              </a:rPr>
              <a:t>ويمكن لهذا التوقف </a:t>
            </a:r>
            <a:r>
              <a:rPr lang="ar-SA" sz="3600" b="1" dirty="0" err="1">
                <a:solidFill>
                  <a:srgbClr val="C00000"/>
                </a:solidFill>
                <a:latin typeface="Calibri" panose="020F0502020204030204" pitchFamily="34" charset="0"/>
                <a:ea typeface="+mj-ea"/>
                <a:cs typeface="Calibri" panose="020F0502020204030204" pitchFamily="34" charset="0"/>
              </a:rPr>
              <a:t>المفاجيء</a:t>
            </a:r>
            <a:r>
              <a:rPr lang="ar-SA" sz="3600" b="1" dirty="0">
                <a:solidFill>
                  <a:srgbClr val="C00000"/>
                </a:solidFill>
                <a:latin typeface="Calibri" panose="020F0502020204030204" pitchFamily="34" charset="0"/>
                <a:ea typeface="+mj-ea"/>
                <a:cs typeface="Calibri" panose="020F0502020204030204" pitchFamily="34" charset="0"/>
              </a:rPr>
              <a:t> توليد أشعة سينية ضارة لذلك </a:t>
            </a:r>
          </a:p>
          <a:p>
            <a:pPr algn="ctr">
              <a:lnSpc>
                <a:spcPct val="150000"/>
              </a:lnSpc>
              <a:defRPr/>
            </a:pPr>
            <a:r>
              <a:rPr lang="ar-SA" sz="3600" b="1" dirty="0">
                <a:solidFill>
                  <a:srgbClr val="C00000"/>
                </a:solidFill>
                <a:latin typeface="Calibri" panose="020F0502020204030204" pitchFamily="34" charset="0"/>
                <a:ea typeface="+mj-ea"/>
                <a:cs typeface="Calibri" panose="020F0502020204030204" pitchFamily="34" charset="0"/>
              </a:rPr>
              <a:t>تحتوي على مادة الرصاص .</a:t>
            </a:r>
          </a:p>
        </p:txBody>
      </p:sp>
      <p:pic>
        <p:nvPicPr>
          <p:cNvPr id="6146" name="Picture 2" descr="نتيجة بحث الصور عن مادة الرصاص في التلفاز">
            <a:extLst>
              <a:ext uri="{FF2B5EF4-FFF2-40B4-BE49-F238E27FC236}">
                <a16:creationId xmlns:a16="http://schemas.microsoft.com/office/drawing/2014/main" id="{1F797958-9E97-43E3-B6CC-34DF5ECD2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16" y="2134780"/>
            <a:ext cx="3321429" cy="20097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نتيجة بحث الصور عن شاشى سوداء في التتلفاز">
            <a:extLst>
              <a:ext uri="{FF2B5EF4-FFF2-40B4-BE49-F238E27FC236}">
                <a16:creationId xmlns:a16="http://schemas.microsoft.com/office/drawing/2014/main" id="{9C6AE775-F2ED-43A3-AC57-E342DDA97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73" y="4497627"/>
            <a:ext cx="2457450"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90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صورة 81">
            <a:extLst>
              <a:ext uri="{FF2B5EF4-FFF2-40B4-BE49-F238E27FC236}">
                <a16:creationId xmlns:a16="http://schemas.microsoft.com/office/drawing/2014/main" id="{8DD1B64D-1A6A-4520-9396-19620DE4BC33}"/>
              </a:ext>
            </a:extLst>
          </p:cNvPr>
          <p:cNvPicPr>
            <a:picLocks noChangeAspect="1"/>
          </p:cNvPicPr>
          <p:nvPr/>
        </p:nvPicPr>
        <p:blipFill rotWithShape="1">
          <a:blip r:embed="rId3">
            <a:duotone>
              <a:schemeClr val="bg2">
                <a:shade val="45000"/>
                <a:satMod val="135000"/>
              </a:schemeClr>
              <a:prstClr val="white"/>
            </a:duotone>
          </a:blip>
          <a:srcRect l="19263" r="20906" b="2262"/>
          <a:stretch/>
        </p:blipFill>
        <p:spPr>
          <a:xfrm>
            <a:off x="30343" y="5311751"/>
            <a:ext cx="1444017" cy="110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 name="مستطيل مستدير الزوايا 72">
            <a:extLst>
              <a:ext uri="{FF2B5EF4-FFF2-40B4-BE49-F238E27FC236}">
                <a16:creationId xmlns:a16="http://schemas.microsoft.com/office/drawing/2014/main" id="{4E6DC59B-431C-2E44-A3E8-76845302C155}"/>
              </a:ext>
            </a:extLst>
          </p:cNvPr>
          <p:cNvSpPr/>
          <p:nvPr/>
        </p:nvSpPr>
        <p:spPr>
          <a:xfrm>
            <a:off x="1891393" y="1026158"/>
            <a:ext cx="1398648" cy="607749"/>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r>
              <a:rPr lang="ar-SA" sz="3200" b="1" dirty="0"/>
              <a:t>تطبيق</a:t>
            </a:r>
          </a:p>
        </p:txBody>
      </p:sp>
      <p:sp>
        <p:nvSpPr>
          <p:cNvPr id="74" name="مربع نص 73">
            <a:extLst>
              <a:ext uri="{FF2B5EF4-FFF2-40B4-BE49-F238E27FC236}">
                <a16:creationId xmlns:a16="http://schemas.microsoft.com/office/drawing/2014/main" id="{5ED6DCBF-CA4F-C04D-A657-A2C06F15206C}"/>
              </a:ext>
            </a:extLst>
          </p:cNvPr>
          <p:cNvSpPr txBox="1"/>
          <p:nvPr/>
        </p:nvSpPr>
        <p:spPr>
          <a:xfrm>
            <a:off x="5569527" y="98766"/>
            <a:ext cx="6522457" cy="2246769"/>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42</a:t>
            </a:r>
            <a:r>
              <a:rPr lang="ar-SA" sz="2800" b="1" dirty="0">
                <a:highlight>
                  <a:srgbClr val="97A8D6"/>
                </a:highlight>
              </a:rPr>
              <a:t> صفحة </a:t>
            </a:r>
            <a:r>
              <a:rPr lang="en-US" sz="2800" b="1" dirty="0">
                <a:highlight>
                  <a:srgbClr val="97A8D6"/>
                </a:highlight>
              </a:rPr>
              <a:t>96</a:t>
            </a:r>
            <a:r>
              <a:rPr lang="ar-SA" sz="2800" b="1" dirty="0">
                <a:highlight>
                  <a:srgbClr val="97A8D6"/>
                </a:highlight>
              </a:rPr>
              <a:t>:</a:t>
            </a:r>
            <a:endParaRPr lang="en-US" sz="2800" b="1" dirty="0">
              <a:highlight>
                <a:srgbClr val="97A8D6"/>
              </a:highlight>
            </a:endParaRPr>
          </a:p>
          <a:p>
            <a:pPr algn="r" rtl="1">
              <a:defRPr/>
            </a:pPr>
            <a:endParaRPr lang="ar-SA" sz="2800" b="1" dirty="0">
              <a:highlight>
                <a:srgbClr val="97A8D6"/>
              </a:highlight>
            </a:endParaRPr>
          </a:p>
          <a:p>
            <a:pPr algn="r" rtl="1">
              <a:defRPr/>
            </a:pPr>
            <a:endParaRPr lang="en-US" sz="2800" b="1" dirty="0">
              <a:highlight>
                <a:srgbClr val="97A8D6"/>
              </a:highlight>
            </a:endParaRPr>
          </a:p>
          <a:p>
            <a:pPr algn="r" rtl="1">
              <a:defRPr/>
            </a:pPr>
            <a:endParaRPr lang="ar-SA" sz="2800" b="1" dirty="0">
              <a:highlight>
                <a:srgbClr val="97A8D6"/>
              </a:highlight>
            </a:endParaRPr>
          </a:p>
          <a:p>
            <a:pPr algn="r" rtl="1">
              <a:defRPr/>
            </a:pPr>
            <a:endParaRPr lang="en-US" sz="2800" b="1" dirty="0">
              <a:highlight>
                <a:srgbClr val="97A8D6"/>
              </a:highlight>
            </a:endParaRPr>
          </a:p>
        </p:txBody>
      </p:sp>
      <p:sp>
        <p:nvSpPr>
          <p:cNvPr id="6" name="مستطيل مستدير الزوايا 3">
            <a:extLst>
              <a:ext uri="{FF2B5EF4-FFF2-40B4-BE49-F238E27FC236}">
                <a16:creationId xmlns:a16="http://schemas.microsoft.com/office/drawing/2014/main" id="{D6C9F03A-94CD-5442-8017-7FEF5A1247F2}"/>
              </a:ext>
            </a:extLst>
          </p:cNvPr>
          <p:cNvSpPr/>
          <p:nvPr/>
        </p:nvSpPr>
        <p:spPr bwMode="auto">
          <a:xfrm>
            <a:off x="1474360" y="305515"/>
            <a:ext cx="2149940" cy="638636"/>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dirty="0"/>
              <a:t>حل مسألة</a:t>
            </a:r>
            <a:endParaRPr lang="ar-SA" sz="3600" dirty="0"/>
          </a:p>
        </p:txBody>
      </p:sp>
      <p:pic>
        <p:nvPicPr>
          <p:cNvPr id="17" name="رسم 16" descr="ساعة إيقاف">
            <a:extLst>
              <a:ext uri="{FF2B5EF4-FFF2-40B4-BE49-F238E27FC236}">
                <a16:creationId xmlns:a16="http://schemas.microsoft.com/office/drawing/2014/main" id="{C6BB721E-78D3-3F40-B5AE-A43EC5D894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1313" y="5019521"/>
            <a:ext cx="1761261" cy="1761261"/>
          </a:xfrm>
          <a:prstGeom prst="rect">
            <a:avLst/>
          </a:prstGeom>
        </p:spPr>
      </p:pic>
      <p:sp>
        <p:nvSpPr>
          <p:cNvPr id="18" name="مستطيل مستدير الزوايا 74">
            <a:extLst>
              <a:ext uri="{FF2B5EF4-FFF2-40B4-BE49-F238E27FC236}">
                <a16:creationId xmlns:a16="http://schemas.microsoft.com/office/drawing/2014/main" id="{A2883006-7B58-674B-AD6B-877EEA333FAF}"/>
              </a:ext>
            </a:extLst>
          </p:cNvPr>
          <p:cNvSpPr/>
          <p:nvPr/>
        </p:nvSpPr>
        <p:spPr bwMode="auto">
          <a:xfrm>
            <a:off x="188076" y="6320899"/>
            <a:ext cx="1645375" cy="45988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a:defRPr/>
            </a:pPr>
            <a:r>
              <a:rPr lang="ar-SA" sz="2400" b="1" dirty="0">
                <a:solidFill>
                  <a:schemeClr val="bg1"/>
                </a:solidFill>
                <a:effectLst/>
              </a:rPr>
              <a:t>دقيقة واحدة</a:t>
            </a:r>
            <a:endParaRPr lang="ar-SA" sz="2400" dirty="0">
              <a:solidFill>
                <a:schemeClr val="bg1"/>
              </a:solidFill>
              <a:effectLst/>
            </a:endParaRPr>
          </a:p>
        </p:txBody>
      </p:sp>
      <p:sp>
        <p:nvSpPr>
          <p:cNvPr id="85" name="مربع نص 84">
            <a:extLst>
              <a:ext uri="{FF2B5EF4-FFF2-40B4-BE49-F238E27FC236}">
                <a16:creationId xmlns:a16="http://schemas.microsoft.com/office/drawing/2014/main" id="{DAFBE852-DA68-440B-8005-6BAFEF76F5ED}"/>
              </a:ext>
            </a:extLst>
          </p:cNvPr>
          <p:cNvSpPr txBox="1"/>
          <p:nvPr/>
        </p:nvSpPr>
        <p:spPr>
          <a:xfrm>
            <a:off x="1221313" y="2612269"/>
            <a:ext cx="10086109" cy="430887"/>
          </a:xfrm>
          <a:prstGeom prst="rect">
            <a:avLst/>
          </a:prstGeom>
          <a:noFill/>
        </p:spPr>
        <p:txBody>
          <a:bodyPr wrap="square" lIns="0" tIns="0" rIns="0" bIns="0" rtlCol="1">
            <a:spAutoFit/>
          </a:bodyPr>
          <a:lstStyle/>
          <a:p>
            <a:pPr algn="ctr" rtl="1"/>
            <a:r>
              <a:rPr lang="ar-SA" sz="2800" b="1" dirty="0">
                <a:highlight>
                  <a:srgbClr val="FFFF99"/>
                </a:highlight>
                <a:latin typeface="Arabic Typesetting" panose="03020402040406030203" pitchFamily="66" charset="-78"/>
                <a:cs typeface="Akhbar MT" pitchFamily="2" charset="-78"/>
              </a:rPr>
              <a:t>القناة </a:t>
            </a:r>
            <a:r>
              <a:rPr lang="en-US" sz="2800" b="1" dirty="0">
                <a:highlight>
                  <a:srgbClr val="FFFF99"/>
                </a:highlight>
                <a:latin typeface="Arabic Typesetting" panose="03020402040406030203" pitchFamily="66" charset="-78"/>
                <a:cs typeface="Akhbar MT" pitchFamily="2" charset="-78"/>
              </a:rPr>
              <a:t> </a:t>
            </a:r>
            <a:r>
              <a:rPr lang="ar-SA" sz="2800" b="1" dirty="0">
                <a:highlight>
                  <a:srgbClr val="FFFF99"/>
                </a:highlight>
                <a:latin typeface="Arabic Typesetting" panose="03020402040406030203" pitchFamily="66" charset="-78"/>
                <a:cs typeface="Akhbar MT" pitchFamily="2" charset="-78"/>
              </a:rPr>
              <a:t> </a:t>
            </a:r>
            <a:r>
              <a:rPr lang="en-US" sz="2800" b="1" dirty="0">
                <a:highlight>
                  <a:srgbClr val="FFFF99"/>
                </a:highlight>
                <a:latin typeface="Arabic Typesetting" panose="03020402040406030203" pitchFamily="66" charset="-78"/>
                <a:cs typeface="Akhbar MT" pitchFamily="2" charset="-78"/>
              </a:rPr>
              <a:t>58 MHz</a:t>
            </a:r>
            <a:r>
              <a:rPr lang="ar-SA" sz="2800" b="1" dirty="0">
                <a:highlight>
                  <a:srgbClr val="FFFF99"/>
                </a:highlight>
                <a:latin typeface="Arabic Typesetting" panose="03020402040406030203" pitchFamily="66" charset="-78"/>
                <a:cs typeface="Akhbar MT" pitchFamily="2" charset="-78"/>
              </a:rPr>
              <a:t> لان التردد يتناسب عكسيا مع الطول الموجي فكلما كان طول الهوائي أطول يكون اقل تردد </a:t>
            </a:r>
          </a:p>
        </p:txBody>
      </p:sp>
      <p:pic>
        <p:nvPicPr>
          <p:cNvPr id="21" name="صورة 20" descr="51481_1192222668.gif">
            <a:extLst>
              <a:ext uri="{FF2B5EF4-FFF2-40B4-BE49-F238E27FC236}">
                <a16:creationId xmlns:a16="http://schemas.microsoft.com/office/drawing/2014/main" id="{44E2270F-D9E5-4062-9FF5-1BCDF868ED18}"/>
              </a:ext>
            </a:extLst>
          </p:cNvPr>
          <p:cNvPicPr>
            <a:picLocks noChangeAspect="1"/>
          </p:cNvPicPr>
          <p:nvPr/>
        </p:nvPicPr>
        <p:blipFill>
          <a:blip r:embed="rId6"/>
          <a:stretch>
            <a:fillRect/>
          </a:stretch>
        </p:blipFill>
        <p:spPr>
          <a:xfrm>
            <a:off x="243779" y="174896"/>
            <a:ext cx="1163588" cy="1605752"/>
          </a:xfrm>
          <a:prstGeom prst="rect">
            <a:avLst/>
          </a:prstGeom>
        </p:spPr>
      </p:pic>
      <p:sp>
        <p:nvSpPr>
          <p:cNvPr id="22" name="مربع نص 21">
            <a:extLst>
              <a:ext uri="{FF2B5EF4-FFF2-40B4-BE49-F238E27FC236}">
                <a16:creationId xmlns:a16="http://schemas.microsoft.com/office/drawing/2014/main" id="{C0C2FD0B-D7A6-48D5-B43B-815CE9A18D1A}"/>
              </a:ext>
            </a:extLst>
          </p:cNvPr>
          <p:cNvSpPr txBox="1"/>
          <p:nvPr/>
        </p:nvSpPr>
        <p:spPr>
          <a:xfrm>
            <a:off x="5624944" y="3256511"/>
            <a:ext cx="6411621" cy="1815882"/>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52</a:t>
            </a:r>
            <a:r>
              <a:rPr lang="ar-SA" sz="2800" b="1" dirty="0">
                <a:highlight>
                  <a:srgbClr val="97A8D6"/>
                </a:highlight>
              </a:rPr>
              <a:t> صفحة </a:t>
            </a:r>
            <a:r>
              <a:rPr lang="en-US" sz="2800" b="1" dirty="0">
                <a:highlight>
                  <a:srgbClr val="97A8D6"/>
                </a:highlight>
              </a:rPr>
              <a:t>97</a:t>
            </a:r>
            <a:r>
              <a:rPr lang="ar-SA" sz="2800" b="1" dirty="0">
                <a:highlight>
                  <a:srgbClr val="97A8D6"/>
                </a:highlight>
              </a:rPr>
              <a:t>:</a:t>
            </a:r>
            <a:endParaRPr lang="en-US" sz="2800" b="1" dirty="0">
              <a:highlight>
                <a:srgbClr val="97A8D6"/>
              </a:highlight>
            </a:endParaRPr>
          </a:p>
          <a:p>
            <a:pPr algn="r" rtl="1">
              <a:defRPr/>
            </a:pPr>
            <a:endParaRPr lang="en-US" sz="2800" b="1" dirty="0">
              <a:highlight>
                <a:srgbClr val="97A8D6"/>
              </a:highlight>
            </a:endParaRPr>
          </a:p>
          <a:p>
            <a:pPr algn="r" rtl="1">
              <a:defRPr/>
            </a:pPr>
            <a:endParaRPr lang="ar-SA" sz="2800" b="1" dirty="0">
              <a:highlight>
                <a:srgbClr val="97A8D6"/>
              </a:highlight>
            </a:endParaRPr>
          </a:p>
          <a:p>
            <a:pPr algn="r" rtl="1">
              <a:defRPr/>
            </a:pPr>
            <a:endParaRPr lang="ar-SA" sz="2800" b="1" dirty="0">
              <a:highlight>
                <a:srgbClr val="97A8D6"/>
              </a:highlight>
            </a:endParaRPr>
          </a:p>
        </p:txBody>
      </p:sp>
      <p:sp>
        <p:nvSpPr>
          <p:cNvPr id="20" name="مربع نص 19">
            <a:extLst>
              <a:ext uri="{FF2B5EF4-FFF2-40B4-BE49-F238E27FC236}">
                <a16:creationId xmlns:a16="http://schemas.microsoft.com/office/drawing/2014/main" id="{2CD9A1A3-9A1E-4695-9EF1-D56EE15C1FCA}"/>
              </a:ext>
            </a:extLst>
          </p:cNvPr>
          <p:cNvSpPr txBox="1"/>
          <p:nvPr/>
        </p:nvSpPr>
        <p:spPr>
          <a:xfrm>
            <a:off x="2507597" y="5309009"/>
            <a:ext cx="8837197" cy="430887"/>
          </a:xfrm>
          <a:prstGeom prst="rect">
            <a:avLst/>
          </a:prstGeom>
          <a:noFill/>
        </p:spPr>
        <p:txBody>
          <a:bodyPr wrap="square" lIns="0" tIns="0" rIns="0" bIns="0" rtlCol="1">
            <a:spAutoFit/>
          </a:bodyPr>
          <a:lstStyle/>
          <a:p>
            <a:pPr algn="ctr" rtl="1"/>
            <a:r>
              <a:rPr lang="ar-SA" sz="2800" b="1" dirty="0">
                <a:highlight>
                  <a:srgbClr val="FFFF99"/>
                </a:highlight>
                <a:latin typeface="Arabic Typesetting" panose="03020402040406030203" pitchFamily="66" charset="-78"/>
                <a:cs typeface="Akhbar MT" pitchFamily="2" charset="-78"/>
              </a:rPr>
              <a:t>طول الهوائي يساوي نصف الطول الموجي أي</a:t>
            </a:r>
          </a:p>
        </p:txBody>
      </p:sp>
      <p:pic>
        <p:nvPicPr>
          <p:cNvPr id="3" name="صورة 2">
            <a:extLst>
              <a:ext uri="{FF2B5EF4-FFF2-40B4-BE49-F238E27FC236}">
                <a16:creationId xmlns:a16="http://schemas.microsoft.com/office/drawing/2014/main" id="{8AFC2F36-8AF9-429B-906B-D9062F633B0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5680364" y="624833"/>
            <a:ext cx="6323482" cy="1609547"/>
          </a:xfrm>
          <a:prstGeom prst="rect">
            <a:avLst/>
          </a:prstGeom>
        </p:spPr>
      </p:pic>
      <p:pic>
        <p:nvPicPr>
          <p:cNvPr id="11" name="صورة 10">
            <a:extLst>
              <a:ext uri="{FF2B5EF4-FFF2-40B4-BE49-F238E27FC236}">
                <a16:creationId xmlns:a16="http://schemas.microsoft.com/office/drawing/2014/main" id="{FA548650-A6A2-41EA-88C3-C673DE7F4C9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5791199" y="3804308"/>
            <a:ext cx="6163219" cy="1145938"/>
          </a:xfrm>
          <a:prstGeom prst="rect">
            <a:avLst/>
          </a:prstGeom>
        </p:spPr>
      </p:pic>
      <mc:AlternateContent xmlns:mc="http://schemas.openxmlformats.org/markup-compatibility/2006" xmlns:a14="http://schemas.microsoft.com/office/drawing/2010/main">
        <mc:Choice Requires="a14">
          <p:sp>
            <p:nvSpPr>
              <p:cNvPr id="27" name="مربع نص 26">
                <a:extLst>
                  <a:ext uri="{FF2B5EF4-FFF2-40B4-BE49-F238E27FC236}">
                    <a16:creationId xmlns:a16="http://schemas.microsoft.com/office/drawing/2014/main" id="{79A08D8D-FB90-44BD-955F-7AEF234312EB}"/>
                  </a:ext>
                </a:extLst>
              </p:cNvPr>
              <p:cNvSpPr txBox="1"/>
              <p:nvPr/>
            </p:nvSpPr>
            <p:spPr>
              <a:xfrm>
                <a:off x="4428346" y="5805759"/>
                <a:ext cx="5212773" cy="9091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t>𝝀</m:t>
                      </m:r>
                      <m: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t>= </m:t>
                      </m:r>
                      <m:f>
                        <m:fPr>
                          <m:ctrlP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ctrlPr>
                        </m:fPr>
                        <m:num>
                          <m: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t>𝝀</m:t>
                          </m:r>
                        </m:num>
                        <m:den>
                          <m: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t>𝟐</m:t>
                          </m:r>
                          <m: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t> </m:t>
                          </m:r>
                        </m:den>
                      </m:f>
                      <m: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t>=</m:t>
                      </m:r>
                      <m:f>
                        <m:fPr>
                          <m:ctrlP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ctrlPr>
                        </m:fPr>
                        <m:num>
                          <m: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t>𝟐</m:t>
                          </m:r>
                        </m:num>
                        <m:den>
                          <m: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t>𝟐</m:t>
                          </m:r>
                        </m:den>
                      </m:f>
                      <m: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t>=</m:t>
                      </m:r>
                      <m: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t>𝟏</m:t>
                      </m:r>
                      <m: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t> </m:t>
                      </m:r>
                      <m:r>
                        <a:rPr lang="en-US" sz="2800" b="1" i="1" smtClean="0">
                          <a:highlight>
                            <a:srgbClr val="FFFF99"/>
                          </a:highlight>
                          <a:latin typeface="Cambria Math" panose="02040503050406030204" pitchFamily="18" charset="0"/>
                          <a:ea typeface="Cambria Math" panose="02040503050406030204" pitchFamily="18" charset="0"/>
                          <a:cs typeface="Akhbar MT" pitchFamily="2" charset="-78"/>
                        </a:rPr>
                        <m:t>𝒄𝒎</m:t>
                      </m:r>
                      <m:r>
                        <a:rPr lang="ar-SA" sz="2800" b="1" i="1" smtClean="0">
                          <a:highlight>
                            <a:srgbClr val="FFFF99"/>
                          </a:highlight>
                          <a:latin typeface="Cambria Math" panose="02040503050406030204" pitchFamily="18" charset="0"/>
                          <a:ea typeface="Cambria Math" panose="02040503050406030204" pitchFamily="18" charset="0"/>
                          <a:cs typeface="Akhbar MT" pitchFamily="2" charset="-78"/>
                        </a:rPr>
                        <m:t> </m:t>
                      </m:r>
                    </m:oMath>
                  </m:oMathPara>
                </a14:m>
                <a:endParaRPr lang="ar-SA" sz="2800" dirty="0"/>
              </a:p>
            </p:txBody>
          </p:sp>
        </mc:Choice>
        <mc:Fallback xmlns="">
          <p:sp>
            <p:nvSpPr>
              <p:cNvPr id="27" name="مربع نص 26">
                <a:extLst>
                  <a:ext uri="{FF2B5EF4-FFF2-40B4-BE49-F238E27FC236}">
                    <a16:creationId xmlns:a16="http://schemas.microsoft.com/office/drawing/2014/main" id="{79A08D8D-FB90-44BD-955F-7AEF234312EB}"/>
                  </a:ext>
                </a:extLst>
              </p:cNvPr>
              <p:cNvSpPr txBox="1">
                <a:spLocks noRot="1" noChangeAspect="1" noMove="1" noResize="1" noEditPoints="1" noAdjustHandles="1" noChangeArrowheads="1" noChangeShapeType="1" noTextEdit="1"/>
              </p:cNvSpPr>
              <p:nvPr/>
            </p:nvSpPr>
            <p:spPr>
              <a:xfrm>
                <a:off x="4428346" y="5805759"/>
                <a:ext cx="5212773" cy="909160"/>
              </a:xfrm>
              <a:prstGeom prst="rect">
                <a:avLst/>
              </a:prstGeom>
              <a:blipFill>
                <a:blip r:embed="rId11"/>
                <a:stretch>
                  <a:fillRect/>
                </a:stretch>
              </a:blipFill>
            </p:spPr>
            <p:txBody>
              <a:bodyPr/>
              <a:lstStyle/>
              <a:p>
                <a:r>
                  <a:rPr lang="ar-SA">
                    <a:noFill/>
                  </a:rPr>
                  <a:t> </a:t>
                </a:r>
              </a:p>
            </p:txBody>
          </p:sp>
        </mc:Fallback>
      </mc:AlternateContent>
    </p:spTree>
    <p:extLst>
      <p:ext uri="{BB962C8B-B14F-4D97-AF65-F5344CB8AC3E}">
        <p14:creationId xmlns:p14="http://schemas.microsoft.com/office/powerpoint/2010/main" val="401918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0.05"/>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 calcmode="lin" valueType="num">
                                      <p:cBhvr>
                                        <p:cTn id="9" dur="500" fill="hold"/>
                                        <p:tgtEl>
                                          <p:spTgt spid="21"/>
                                        </p:tgtEl>
                                        <p:attrNameLst>
                                          <p:attrName>ppt_x</p:attrName>
                                        </p:attrNameLst>
                                      </p:cBhvr>
                                      <p:tavLst>
                                        <p:tav tm="0">
                                          <p:val>
                                            <p:strVal val="#ppt_x-.2"/>
                                          </p:val>
                                        </p:tav>
                                        <p:tav tm="100000">
                                          <p:val>
                                            <p:strVal val="#ppt_x"/>
                                          </p:val>
                                        </p:tav>
                                      </p:tavLst>
                                    </p:anim>
                                    <p:anim calcmode="lin" valueType="num">
                                      <p:cBhvr>
                                        <p:cTn id="10" dur="500" fill="hold"/>
                                        <p:tgtEl>
                                          <p:spTgt spid="21"/>
                                        </p:tgtEl>
                                        <p:attrNameLst>
                                          <p:attrName>ppt_y</p:attrName>
                                        </p:attrNameLst>
                                      </p:cBhvr>
                                      <p:tavLst>
                                        <p:tav tm="0">
                                          <p:val>
                                            <p:strVal val="#ppt_y"/>
                                          </p:val>
                                        </p:tav>
                                        <p:tav tm="100000">
                                          <p:val>
                                            <p:strVal val="#ppt_y"/>
                                          </p:val>
                                        </p:tav>
                                      </p:tavLst>
                                    </p:anim>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22" grpId="0" animBg="1"/>
      <p:bldP spid="20" grpId="0"/>
      <p:bldP spid="2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صورة 81">
            <a:extLst>
              <a:ext uri="{FF2B5EF4-FFF2-40B4-BE49-F238E27FC236}">
                <a16:creationId xmlns:a16="http://schemas.microsoft.com/office/drawing/2014/main" id="{8DD1B64D-1A6A-4520-9396-19620DE4BC33}"/>
              </a:ext>
            </a:extLst>
          </p:cNvPr>
          <p:cNvPicPr>
            <a:picLocks noChangeAspect="1"/>
          </p:cNvPicPr>
          <p:nvPr/>
        </p:nvPicPr>
        <p:blipFill rotWithShape="1">
          <a:blip r:embed="rId3">
            <a:duotone>
              <a:schemeClr val="bg2">
                <a:shade val="45000"/>
                <a:satMod val="135000"/>
              </a:schemeClr>
              <a:prstClr val="white"/>
            </a:duotone>
          </a:blip>
          <a:srcRect l="19263" r="20906" b="2262"/>
          <a:stretch/>
        </p:blipFill>
        <p:spPr>
          <a:xfrm>
            <a:off x="30343" y="5311751"/>
            <a:ext cx="1444017" cy="110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 name="مستطيل مستدير الزوايا 72">
            <a:extLst>
              <a:ext uri="{FF2B5EF4-FFF2-40B4-BE49-F238E27FC236}">
                <a16:creationId xmlns:a16="http://schemas.microsoft.com/office/drawing/2014/main" id="{4E6DC59B-431C-2E44-A3E8-76845302C155}"/>
              </a:ext>
            </a:extLst>
          </p:cNvPr>
          <p:cNvSpPr/>
          <p:nvPr/>
        </p:nvSpPr>
        <p:spPr>
          <a:xfrm>
            <a:off x="1891393" y="1026158"/>
            <a:ext cx="1398648" cy="607749"/>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r>
              <a:rPr lang="ar-SA" sz="3200" b="1" dirty="0"/>
              <a:t>تطبيق</a:t>
            </a:r>
          </a:p>
        </p:txBody>
      </p:sp>
      <p:sp>
        <p:nvSpPr>
          <p:cNvPr id="74" name="مربع نص 73">
            <a:extLst>
              <a:ext uri="{FF2B5EF4-FFF2-40B4-BE49-F238E27FC236}">
                <a16:creationId xmlns:a16="http://schemas.microsoft.com/office/drawing/2014/main" id="{5ED6DCBF-CA4F-C04D-A657-A2C06F15206C}"/>
              </a:ext>
            </a:extLst>
          </p:cNvPr>
          <p:cNvSpPr txBox="1"/>
          <p:nvPr/>
        </p:nvSpPr>
        <p:spPr>
          <a:xfrm>
            <a:off x="5569527" y="98766"/>
            <a:ext cx="6522457" cy="1815882"/>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55</a:t>
            </a:r>
            <a:r>
              <a:rPr lang="ar-SA" sz="2800" b="1" dirty="0">
                <a:highlight>
                  <a:srgbClr val="97A8D6"/>
                </a:highlight>
              </a:rPr>
              <a:t> صفحة </a:t>
            </a:r>
            <a:r>
              <a:rPr lang="en-US" sz="2800" b="1" dirty="0">
                <a:highlight>
                  <a:srgbClr val="97A8D6"/>
                </a:highlight>
              </a:rPr>
              <a:t>98</a:t>
            </a:r>
            <a:r>
              <a:rPr lang="ar-SA" sz="2800" b="1" dirty="0">
                <a:highlight>
                  <a:srgbClr val="97A8D6"/>
                </a:highlight>
              </a:rPr>
              <a:t>:</a:t>
            </a:r>
            <a:endParaRPr lang="en-US" sz="2800" b="1" dirty="0">
              <a:highlight>
                <a:srgbClr val="97A8D6"/>
              </a:highlight>
            </a:endParaRPr>
          </a:p>
          <a:p>
            <a:pPr algn="r" rtl="1">
              <a:defRPr/>
            </a:pPr>
            <a:endParaRPr lang="ar-SA" sz="2800" b="1" dirty="0">
              <a:highlight>
                <a:srgbClr val="97A8D6"/>
              </a:highlight>
            </a:endParaRPr>
          </a:p>
          <a:p>
            <a:pPr algn="r" rtl="1">
              <a:defRPr/>
            </a:pPr>
            <a:endParaRPr lang="en-US" sz="2800" b="1" dirty="0">
              <a:highlight>
                <a:srgbClr val="97A8D6"/>
              </a:highlight>
            </a:endParaRPr>
          </a:p>
          <a:p>
            <a:pPr algn="r" rtl="1">
              <a:defRPr/>
            </a:pPr>
            <a:endParaRPr lang="ar-SA" sz="2800" b="1" dirty="0">
              <a:highlight>
                <a:srgbClr val="97A8D6"/>
              </a:highlight>
            </a:endParaRPr>
          </a:p>
        </p:txBody>
      </p:sp>
      <p:sp>
        <p:nvSpPr>
          <p:cNvPr id="6" name="مستطيل مستدير الزوايا 3">
            <a:extLst>
              <a:ext uri="{FF2B5EF4-FFF2-40B4-BE49-F238E27FC236}">
                <a16:creationId xmlns:a16="http://schemas.microsoft.com/office/drawing/2014/main" id="{D6C9F03A-94CD-5442-8017-7FEF5A1247F2}"/>
              </a:ext>
            </a:extLst>
          </p:cNvPr>
          <p:cNvSpPr/>
          <p:nvPr/>
        </p:nvSpPr>
        <p:spPr bwMode="auto">
          <a:xfrm>
            <a:off x="1474360" y="305515"/>
            <a:ext cx="2149940" cy="638636"/>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dirty="0"/>
              <a:t>حل مسألة</a:t>
            </a:r>
            <a:endParaRPr lang="ar-SA" sz="3600" dirty="0"/>
          </a:p>
        </p:txBody>
      </p:sp>
      <p:pic>
        <p:nvPicPr>
          <p:cNvPr id="17" name="رسم 16" descr="ساعة إيقاف">
            <a:extLst>
              <a:ext uri="{FF2B5EF4-FFF2-40B4-BE49-F238E27FC236}">
                <a16:creationId xmlns:a16="http://schemas.microsoft.com/office/drawing/2014/main" id="{C6BB721E-78D3-3F40-B5AE-A43EC5D894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1313" y="5019521"/>
            <a:ext cx="1761261" cy="1761261"/>
          </a:xfrm>
          <a:prstGeom prst="rect">
            <a:avLst/>
          </a:prstGeom>
        </p:spPr>
      </p:pic>
      <p:sp>
        <p:nvSpPr>
          <p:cNvPr id="18" name="مستطيل مستدير الزوايا 74">
            <a:extLst>
              <a:ext uri="{FF2B5EF4-FFF2-40B4-BE49-F238E27FC236}">
                <a16:creationId xmlns:a16="http://schemas.microsoft.com/office/drawing/2014/main" id="{A2883006-7B58-674B-AD6B-877EEA333FAF}"/>
              </a:ext>
            </a:extLst>
          </p:cNvPr>
          <p:cNvSpPr/>
          <p:nvPr/>
        </p:nvSpPr>
        <p:spPr bwMode="auto">
          <a:xfrm>
            <a:off x="188076" y="6320899"/>
            <a:ext cx="1645375" cy="45988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a:defRPr/>
            </a:pPr>
            <a:r>
              <a:rPr lang="ar-SA" sz="2400" b="1" dirty="0">
                <a:solidFill>
                  <a:schemeClr val="bg1"/>
                </a:solidFill>
                <a:effectLst/>
              </a:rPr>
              <a:t>دقيقة واحدة</a:t>
            </a:r>
            <a:endParaRPr lang="ar-SA" sz="2400" dirty="0">
              <a:solidFill>
                <a:schemeClr val="bg1"/>
              </a:solidFill>
              <a:effectLst/>
            </a:endParaRPr>
          </a:p>
        </p:txBody>
      </p:sp>
      <p:pic>
        <p:nvPicPr>
          <p:cNvPr id="21" name="صورة 20" descr="51481_1192222668.gif">
            <a:extLst>
              <a:ext uri="{FF2B5EF4-FFF2-40B4-BE49-F238E27FC236}">
                <a16:creationId xmlns:a16="http://schemas.microsoft.com/office/drawing/2014/main" id="{44E2270F-D9E5-4062-9FF5-1BCDF868ED18}"/>
              </a:ext>
            </a:extLst>
          </p:cNvPr>
          <p:cNvPicPr>
            <a:picLocks noChangeAspect="1"/>
          </p:cNvPicPr>
          <p:nvPr/>
        </p:nvPicPr>
        <p:blipFill>
          <a:blip r:embed="rId6"/>
          <a:stretch>
            <a:fillRect/>
          </a:stretch>
        </p:blipFill>
        <p:spPr>
          <a:xfrm>
            <a:off x="243779" y="174896"/>
            <a:ext cx="1163588" cy="1605752"/>
          </a:xfrm>
          <a:prstGeom prst="rect">
            <a:avLst/>
          </a:prstGeom>
        </p:spPr>
      </p:pic>
      <p:pic>
        <p:nvPicPr>
          <p:cNvPr id="4" name="صورة 3">
            <a:extLst>
              <a:ext uri="{FF2B5EF4-FFF2-40B4-BE49-F238E27FC236}">
                <a16:creationId xmlns:a16="http://schemas.microsoft.com/office/drawing/2014/main" id="{93D5CFC7-997E-4C4F-8A09-353126D06AA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5903787" y="813304"/>
            <a:ext cx="6050632" cy="967344"/>
          </a:xfrm>
          <a:prstGeom prst="rect">
            <a:avLst/>
          </a:prstGeom>
        </p:spPr>
      </p:pic>
      <mc:AlternateContent xmlns:mc="http://schemas.openxmlformats.org/markup-compatibility/2006" xmlns:a14="http://schemas.microsoft.com/office/drawing/2010/main">
        <mc:Choice Requires="a14">
          <p:sp>
            <p:nvSpPr>
              <p:cNvPr id="23" name="مربع نص 22">
                <a:extLst>
                  <a:ext uri="{FF2B5EF4-FFF2-40B4-BE49-F238E27FC236}">
                    <a16:creationId xmlns:a16="http://schemas.microsoft.com/office/drawing/2014/main" id="{B095375A-A012-47D7-ADD6-46129072AFD6}"/>
                  </a:ext>
                </a:extLst>
              </p:cNvPr>
              <p:cNvSpPr txBox="1"/>
              <p:nvPr/>
            </p:nvSpPr>
            <p:spPr>
              <a:xfrm>
                <a:off x="3610445" y="2495186"/>
                <a:ext cx="6224154" cy="10930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ar-SA" sz="3200" b="1" i="1" smtClean="0">
                              <a:latin typeface="Cambria Math" panose="02040503050406030204" pitchFamily="18" charset="0"/>
                              <a:ea typeface="Cambria Math" panose="02040503050406030204" pitchFamily="18" charset="0"/>
                              <a:cs typeface="Akhbar MT" pitchFamily="2" charset="-78"/>
                            </a:rPr>
                          </m:ctrlPr>
                        </m:fPr>
                        <m:num>
                          <m:r>
                            <a:rPr lang="ar-SA" sz="3200" b="1" i="1" smtClean="0">
                              <a:latin typeface="Cambria Math" panose="02040503050406030204" pitchFamily="18" charset="0"/>
                              <a:ea typeface="Cambria Math" panose="02040503050406030204" pitchFamily="18" charset="0"/>
                              <a:cs typeface="Akhbar MT" pitchFamily="2" charset="-78"/>
                            </a:rPr>
                            <m:t>𝟑</m:t>
                          </m:r>
                          <m:r>
                            <a:rPr lang="ar-SA" sz="3200" b="1" i="1" smtClean="0">
                              <a:latin typeface="Cambria Math" panose="02040503050406030204" pitchFamily="18" charset="0"/>
                              <a:ea typeface="Cambria Math" panose="02040503050406030204" pitchFamily="18" charset="0"/>
                              <a:cs typeface="Akhbar MT" pitchFamily="2" charset="-78"/>
                            </a:rPr>
                            <m:t> × </m:t>
                          </m:r>
                          <m:sSup>
                            <m:sSupPr>
                              <m:ctrlPr>
                                <a:rPr lang="ar-SA" sz="3200" b="1" i="1" smtClean="0">
                                  <a:latin typeface="Cambria Math" panose="02040503050406030204" pitchFamily="18" charset="0"/>
                                  <a:ea typeface="Cambria Math" panose="02040503050406030204" pitchFamily="18" charset="0"/>
                                  <a:cs typeface="Akhbar MT" pitchFamily="2" charset="-78"/>
                                </a:rPr>
                              </m:ctrlPr>
                            </m:sSupPr>
                            <m:e>
                              <m:r>
                                <a:rPr lang="ar-SA" sz="3200" b="1" i="1" smtClean="0">
                                  <a:latin typeface="Cambria Math" panose="02040503050406030204" pitchFamily="18" charset="0"/>
                                  <a:ea typeface="Cambria Math" panose="02040503050406030204" pitchFamily="18" charset="0"/>
                                  <a:cs typeface="Akhbar MT" pitchFamily="2" charset="-78"/>
                                </a:rPr>
                                <m:t>𝟏𝟎</m:t>
                              </m:r>
                            </m:e>
                            <m:sup>
                              <m:r>
                                <a:rPr lang="ar-SA" sz="3200" b="1" i="1" smtClean="0">
                                  <a:latin typeface="Cambria Math" panose="02040503050406030204" pitchFamily="18" charset="0"/>
                                  <a:ea typeface="Cambria Math" panose="02040503050406030204" pitchFamily="18" charset="0"/>
                                  <a:cs typeface="Akhbar MT" pitchFamily="2" charset="-78"/>
                                </a:rPr>
                                <m:t>𝟖</m:t>
                              </m:r>
                            </m:sup>
                          </m:sSup>
                        </m:num>
                        <m:den>
                          <m:r>
                            <a:rPr lang="en-US" sz="3200" b="1" i="1" smtClean="0">
                              <a:latin typeface="Cambria Math" panose="02040503050406030204" pitchFamily="18" charset="0"/>
                              <a:ea typeface="Cambria Math" panose="02040503050406030204" pitchFamily="18" charset="0"/>
                              <a:cs typeface="Akhbar MT" pitchFamily="2" charset="-78"/>
                            </a:rPr>
                            <m:t>𝟏𝟎𝟏</m:t>
                          </m:r>
                          <m:r>
                            <a:rPr lang="en-US" sz="3200" b="1" i="1" smtClean="0">
                              <a:latin typeface="Cambria Math" panose="02040503050406030204" pitchFamily="18" charset="0"/>
                              <a:ea typeface="Cambria Math" panose="02040503050406030204" pitchFamily="18" charset="0"/>
                              <a:cs typeface="Akhbar MT" pitchFamily="2" charset="-78"/>
                            </a:rPr>
                            <m:t>.</m:t>
                          </m:r>
                          <m:r>
                            <a:rPr lang="en-US" sz="3200" b="1" i="1" smtClean="0">
                              <a:latin typeface="Cambria Math" panose="02040503050406030204" pitchFamily="18" charset="0"/>
                              <a:ea typeface="Cambria Math" panose="02040503050406030204" pitchFamily="18" charset="0"/>
                              <a:cs typeface="Akhbar MT" pitchFamily="2" charset="-78"/>
                            </a:rPr>
                            <m:t>𝟑</m:t>
                          </m:r>
                          <m:r>
                            <a:rPr lang="en-US" sz="3200" b="1" i="1" smtClean="0">
                              <a:latin typeface="Cambria Math" panose="02040503050406030204" pitchFamily="18" charset="0"/>
                              <a:ea typeface="Cambria Math" panose="02040503050406030204" pitchFamily="18" charset="0"/>
                              <a:cs typeface="Akhbar MT" pitchFamily="2" charset="-78"/>
                            </a:rPr>
                            <m:t> × </m:t>
                          </m:r>
                          <m:sSup>
                            <m:sSupPr>
                              <m:ctrlPr>
                                <a:rPr lang="en-US" sz="3200" b="1" i="1" smtClean="0">
                                  <a:latin typeface="Cambria Math" panose="02040503050406030204" pitchFamily="18" charset="0"/>
                                  <a:ea typeface="Cambria Math" panose="02040503050406030204" pitchFamily="18" charset="0"/>
                                  <a:cs typeface="Akhbar MT" pitchFamily="2" charset="-78"/>
                                </a:rPr>
                              </m:ctrlPr>
                            </m:sSupPr>
                            <m:e>
                              <m:r>
                                <a:rPr lang="en-US" sz="3200" b="1" i="1" smtClean="0">
                                  <a:latin typeface="Cambria Math" panose="02040503050406030204" pitchFamily="18" charset="0"/>
                                  <a:ea typeface="Cambria Math" panose="02040503050406030204" pitchFamily="18" charset="0"/>
                                  <a:cs typeface="Akhbar MT" pitchFamily="2" charset="-78"/>
                                </a:rPr>
                                <m:t>𝟏𝟎</m:t>
                              </m:r>
                            </m:e>
                            <m:sup>
                              <m:r>
                                <a:rPr lang="en-US" sz="3200" b="1" i="1" smtClean="0">
                                  <a:latin typeface="Cambria Math" panose="02040503050406030204" pitchFamily="18" charset="0"/>
                                  <a:ea typeface="Cambria Math" panose="02040503050406030204" pitchFamily="18" charset="0"/>
                                  <a:cs typeface="Akhbar MT" pitchFamily="2" charset="-78"/>
                                </a:rPr>
                                <m:t>𝟔</m:t>
                              </m:r>
                            </m:sup>
                          </m:sSup>
                        </m:den>
                      </m:f>
                    </m:oMath>
                  </m:oMathPara>
                </a14:m>
                <a:endParaRPr lang="ar-SA" sz="3200" dirty="0"/>
              </a:p>
            </p:txBody>
          </p:sp>
        </mc:Choice>
        <mc:Fallback xmlns="">
          <p:sp>
            <p:nvSpPr>
              <p:cNvPr id="23" name="مربع نص 22">
                <a:extLst>
                  <a:ext uri="{FF2B5EF4-FFF2-40B4-BE49-F238E27FC236}">
                    <a16:creationId xmlns:a16="http://schemas.microsoft.com/office/drawing/2014/main" id="{B095375A-A012-47D7-ADD6-46129072AFD6}"/>
                  </a:ext>
                </a:extLst>
              </p:cNvPr>
              <p:cNvSpPr txBox="1">
                <a:spLocks noRot="1" noChangeAspect="1" noMove="1" noResize="1" noEditPoints="1" noAdjustHandles="1" noChangeArrowheads="1" noChangeShapeType="1" noTextEdit="1"/>
              </p:cNvSpPr>
              <p:nvPr/>
            </p:nvSpPr>
            <p:spPr>
              <a:xfrm>
                <a:off x="3610445" y="2495186"/>
                <a:ext cx="6224154" cy="1093056"/>
              </a:xfrm>
              <a:prstGeom prst="rect">
                <a:avLst/>
              </a:prstGeom>
              <a:blipFill>
                <a:blip r:embed="rId9"/>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4" name="مربع نص 23">
                <a:extLst>
                  <a:ext uri="{FF2B5EF4-FFF2-40B4-BE49-F238E27FC236}">
                    <a16:creationId xmlns:a16="http://schemas.microsoft.com/office/drawing/2014/main" id="{98E8490C-DF8A-44BE-8CEF-3856DCBB5C63}"/>
                  </a:ext>
                </a:extLst>
              </p:cNvPr>
              <p:cNvSpPr txBox="1"/>
              <p:nvPr/>
            </p:nvSpPr>
            <p:spPr>
              <a:xfrm>
                <a:off x="2202791" y="2660407"/>
                <a:ext cx="2563174" cy="1146211"/>
              </a:xfrm>
              <a:prstGeom prst="rect">
                <a:avLst/>
              </a:prstGeom>
              <a:solidFill>
                <a:srgbClr val="BAB0BC"/>
              </a:solidFill>
            </p:spPr>
            <p:style>
              <a:lnRef idx="3">
                <a:schemeClr val="lt1"/>
              </a:lnRef>
              <a:fillRef idx="1">
                <a:schemeClr val="accent6"/>
              </a:fillRef>
              <a:effectRef idx="1">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rtl="1"/>
                <a14:m>
                  <m:oMathPara xmlns:m="http://schemas.openxmlformats.org/officeDocument/2006/math">
                    <m:oMathParaPr>
                      <m:jc m:val="centerGroup"/>
                    </m:oMathParaPr>
                    <m:oMath xmlns:m="http://schemas.openxmlformats.org/officeDocument/2006/math">
                      <m:r>
                        <a:rPr lang="ar-SA" sz="3600" b="1" i="1" smtClean="0">
                          <a:solidFill>
                            <a:schemeClr val="tx1"/>
                          </a:solidFill>
                          <a:latin typeface="Cambria Math" panose="02040503050406030204" pitchFamily="18" charset="0"/>
                          <a:ea typeface="Cambria Math" panose="02040503050406030204" pitchFamily="18" charset="0"/>
                          <a:cs typeface="Akhbar MT" pitchFamily="2" charset="-78"/>
                        </a:rPr>
                        <m:t>𝝀</m:t>
                      </m:r>
                      <m:r>
                        <a:rPr lang="ar-SA" sz="3600" b="1" i="1" smtClean="0">
                          <a:solidFill>
                            <a:schemeClr val="tx1"/>
                          </a:solidFill>
                          <a:latin typeface="Cambria Math" panose="02040503050406030204" pitchFamily="18" charset="0"/>
                          <a:ea typeface="Cambria Math" panose="02040503050406030204" pitchFamily="18" charset="0"/>
                          <a:cs typeface="Akhbar MT" pitchFamily="2" charset="-78"/>
                        </a:rPr>
                        <m:t>= </m:t>
                      </m:r>
                      <m:f>
                        <m:fPr>
                          <m:ctrlPr>
                            <a:rPr lang="ar-SA" sz="3600" b="1" i="1">
                              <a:solidFill>
                                <a:schemeClr val="tx1"/>
                              </a:solidFill>
                              <a:latin typeface="Cambria Math" panose="02040503050406030204" pitchFamily="18" charset="0"/>
                              <a:ea typeface="Cambria Math" panose="02040503050406030204" pitchFamily="18" charset="0"/>
                              <a:cs typeface="Akhbar MT" pitchFamily="2" charset="-78"/>
                            </a:rPr>
                          </m:ctrlPr>
                        </m:fPr>
                        <m:num>
                          <m:r>
                            <a:rPr lang="en-US" sz="3600" b="1" i="1">
                              <a:solidFill>
                                <a:schemeClr val="tx1"/>
                              </a:solidFill>
                              <a:latin typeface="Cambria Math" panose="02040503050406030204" pitchFamily="18" charset="0"/>
                              <a:ea typeface="Cambria Math" panose="02040503050406030204" pitchFamily="18" charset="0"/>
                              <a:cs typeface="Akhbar MT" pitchFamily="2" charset="-78"/>
                            </a:rPr>
                            <m:t>𝒄</m:t>
                          </m:r>
                        </m:num>
                        <m:den>
                          <m:r>
                            <a:rPr lang="en-US" sz="3600" b="1" i="1" smtClean="0">
                              <a:solidFill>
                                <a:schemeClr val="tx1"/>
                              </a:solidFill>
                              <a:latin typeface="Cambria Math" panose="02040503050406030204" pitchFamily="18" charset="0"/>
                              <a:ea typeface="Cambria Math" panose="02040503050406030204" pitchFamily="18" charset="0"/>
                              <a:cs typeface="Akhbar MT" pitchFamily="2" charset="-78"/>
                            </a:rPr>
                            <m:t>𝒇</m:t>
                          </m:r>
                          <m:r>
                            <a:rPr lang="ar-SA" sz="3600" b="1" i="1">
                              <a:solidFill>
                                <a:schemeClr val="tx1"/>
                              </a:solidFill>
                              <a:latin typeface="Cambria Math" panose="02040503050406030204" pitchFamily="18" charset="0"/>
                              <a:ea typeface="Cambria Math" panose="02040503050406030204" pitchFamily="18" charset="0"/>
                              <a:cs typeface="Akhbar MT" pitchFamily="2" charset="-78"/>
                            </a:rPr>
                            <m:t> </m:t>
                          </m:r>
                        </m:den>
                      </m:f>
                    </m:oMath>
                  </m:oMathPara>
                </a14:m>
                <a:endParaRPr lang="ar-SA" sz="3600" b="1"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mc:Choice>
        <mc:Fallback xmlns="">
          <p:sp>
            <p:nvSpPr>
              <p:cNvPr id="24" name="مربع نص 23">
                <a:extLst>
                  <a:ext uri="{FF2B5EF4-FFF2-40B4-BE49-F238E27FC236}">
                    <a16:creationId xmlns:a16="http://schemas.microsoft.com/office/drawing/2014/main" id="{98E8490C-DF8A-44BE-8CEF-3856DCBB5C63}"/>
                  </a:ext>
                </a:extLst>
              </p:cNvPr>
              <p:cNvSpPr txBox="1">
                <a:spLocks noRot="1" noChangeAspect="1" noMove="1" noResize="1" noEditPoints="1" noAdjustHandles="1" noChangeArrowheads="1" noChangeShapeType="1" noTextEdit="1"/>
              </p:cNvSpPr>
              <p:nvPr/>
            </p:nvSpPr>
            <p:spPr>
              <a:xfrm>
                <a:off x="2202791" y="2660407"/>
                <a:ext cx="2563174" cy="1146211"/>
              </a:xfrm>
              <a:prstGeom prst="rect">
                <a:avLst/>
              </a:prstGeom>
              <a:blipFill>
                <a:blip r:embed="rId10"/>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5" name="مستطيل 24">
                <a:extLst>
                  <a:ext uri="{FF2B5EF4-FFF2-40B4-BE49-F238E27FC236}">
                    <a16:creationId xmlns:a16="http://schemas.microsoft.com/office/drawing/2014/main" id="{2EB8EFF9-90C5-4499-B394-EC6F55738131}"/>
                  </a:ext>
                </a:extLst>
              </p:cNvPr>
              <p:cNvSpPr/>
              <p:nvPr/>
            </p:nvSpPr>
            <p:spPr>
              <a:xfrm>
                <a:off x="5583381" y="5634245"/>
                <a:ext cx="3073271" cy="531812"/>
              </a:xfrm>
              <a:prstGeom prst="rect">
                <a:avLst/>
              </a:prstGeom>
              <a:ln w="38100">
                <a:solidFill>
                  <a:srgbClr val="347C5A"/>
                </a:solidFill>
              </a:ln>
            </p:spPr>
            <p:style>
              <a:lnRef idx="2">
                <a:schemeClr val="accent4"/>
              </a:lnRef>
              <a:fillRef idx="1">
                <a:schemeClr val="lt1"/>
              </a:fillRef>
              <a:effectRef idx="0">
                <a:schemeClr val="accent4"/>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C00000"/>
                          </a:solidFill>
                          <a:latin typeface="Cambria Math" panose="02040503050406030204" pitchFamily="18" charset="0"/>
                        </a:rPr>
                        <m:t>𝟏</m:t>
                      </m:r>
                      <m:r>
                        <a:rPr lang="en-US" sz="2800" b="1" i="1" smtClean="0">
                          <a:solidFill>
                            <a:srgbClr val="C00000"/>
                          </a:solidFill>
                          <a:latin typeface="Cambria Math" panose="02040503050406030204" pitchFamily="18" charset="0"/>
                        </a:rPr>
                        <m:t>.</m:t>
                      </m:r>
                      <m:r>
                        <a:rPr lang="en-US" sz="2800" b="1" i="1" smtClean="0">
                          <a:solidFill>
                            <a:srgbClr val="C00000"/>
                          </a:solidFill>
                          <a:latin typeface="Cambria Math" panose="02040503050406030204" pitchFamily="18" charset="0"/>
                        </a:rPr>
                        <m:t>𝟒𝟖</m:t>
                      </m:r>
                      <m:r>
                        <a:rPr lang="en-US" sz="2800" b="1" i="1" smtClean="0">
                          <a:solidFill>
                            <a:srgbClr val="C00000"/>
                          </a:solidFill>
                          <a:latin typeface="Cambria Math" panose="02040503050406030204" pitchFamily="18" charset="0"/>
                          <a:ea typeface="Cambria Math" panose="02040503050406030204" pitchFamily="18" charset="0"/>
                        </a:rPr>
                        <m:t> </m:t>
                      </m:r>
                      <m:r>
                        <a:rPr lang="en-US" sz="2800" b="1" i="1" smtClean="0">
                          <a:solidFill>
                            <a:srgbClr val="C00000"/>
                          </a:solidFill>
                          <a:latin typeface="Cambria Math" panose="02040503050406030204" pitchFamily="18" charset="0"/>
                          <a:ea typeface="Cambria Math" panose="02040503050406030204" pitchFamily="18" charset="0"/>
                        </a:rPr>
                        <m:t>𝒎</m:t>
                      </m:r>
                    </m:oMath>
                  </m:oMathPara>
                </a14:m>
                <a:endParaRPr lang="ar-SA" sz="2800" dirty="0">
                  <a:solidFill>
                    <a:srgbClr val="C00000"/>
                  </a:solidFill>
                </a:endParaRPr>
              </a:p>
            </p:txBody>
          </p:sp>
        </mc:Choice>
        <mc:Fallback xmlns="">
          <p:sp>
            <p:nvSpPr>
              <p:cNvPr id="25" name="مستطيل 24">
                <a:extLst>
                  <a:ext uri="{FF2B5EF4-FFF2-40B4-BE49-F238E27FC236}">
                    <a16:creationId xmlns:a16="http://schemas.microsoft.com/office/drawing/2014/main" id="{2EB8EFF9-90C5-4499-B394-EC6F55738131}"/>
                  </a:ext>
                </a:extLst>
              </p:cNvPr>
              <p:cNvSpPr>
                <a:spLocks noRot="1" noChangeAspect="1" noMove="1" noResize="1" noEditPoints="1" noAdjustHandles="1" noChangeArrowheads="1" noChangeShapeType="1" noTextEdit="1"/>
              </p:cNvSpPr>
              <p:nvPr/>
            </p:nvSpPr>
            <p:spPr>
              <a:xfrm>
                <a:off x="5583381" y="5634245"/>
                <a:ext cx="3073271" cy="531812"/>
              </a:xfrm>
              <a:prstGeom prst="rect">
                <a:avLst/>
              </a:prstGeom>
              <a:blipFill>
                <a:blip r:embed="rId11"/>
                <a:stretch>
                  <a:fillRect/>
                </a:stretch>
              </a:blipFill>
              <a:ln w="38100">
                <a:solidFill>
                  <a:srgbClr val="347C5A"/>
                </a:solidFill>
              </a:ln>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6" name="مربع نص 25">
                <a:extLst>
                  <a:ext uri="{FF2B5EF4-FFF2-40B4-BE49-F238E27FC236}">
                    <a16:creationId xmlns:a16="http://schemas.microsoft.com/office/drawing/2014/main" id="{AFDEE2FE-EA90-4E86-B916-ED19BD4E1B72}"/>
                  </a:ext>
                </a:extLst>
              </p:cNvPr>
              <p:cNvSpPr txBox="1"/>
              <p:nvPr/>
            </p:nvSpPr>
            <p:spPr>
              <a:xfrm>
                <a:off x="8215744" y="2892554"/>
                <a:ext cx="2563174"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C00000"/>
                          </a:solidFill>
                          <a:latin typeface="Cambria Math" panose="02040503050406030204" pitchFamily="18" charset="0"/>
                        </a:rPr>
                        <m:t>𝟐</m:t>
                      </m:r>
                      <m:r>
                        <a:rPr lang="en-US" sz="3600" b="1" i="1" smtClean="0">
                          <a:solidFill>
                            <a:srgbClr val="C00000"/>
                          </a:solidFill>
                          <a:latin typeface="Cambria Math" panose="02040503050406030204" pitchFamily="18" charset="0"/>
                        </a:rPr>
                        <m:t>.</m:t>
                      </m:r>
                      <m:r>
                        <a:rPr lang="en-US" sz="3600" b="1" i="1" smtClean="0">
                          <a:solidFill>
                            <a:srgbClr val="C00000"/>
                          </a:solidFill>
                          <a:latin typeface="Cambria Math" panose="02040503050406030204" pitchFamily="18" charset="0"/>
                        </a:rPr>
                        <m:t>𝟗𝟔</m:t>
                      </m:r>
                    </m:oMath>
                  </m:oMathPara>
                </a14:m>
                <a:endParaRPr lang="ar-SA" sz="3600" dirty="0"/>
              </a:p>
            </p:txBody>
          </p:sp>
        </mc:Choice>
        <mc:Fallback xmlns="">
          <p:sp>
            <p:nvSpPr>
              <p:cNvPr id="26" name="مربع نص 25">
                <a:extLst>
                  <a:ext uri="{FF2B5EF4-FFF2-40B4-BE49-F238E27FC236}">
                    <a16:creationId xmlns:a16="http://schemas.microsoft.com/office/drawing/2014/main" id="{AFDEE2FE-EA90-4E86-B916-ED19BD4E1B72}"/>
                  </a:ext>
                </a:extLst>
              </p:cNvPr>
              <p:cNvSpPr txBox="1">
                <a:spLocks noRot="1" noChangeAspect="1" noMove="1" noResize="1" noEditPoints="1" noAdjustHandles="1" noChangeArrowheads="1" noChangeShapeType="1" noTextEdit="1"/>
              </p:cNvSpPr>
              <p:nvPr/>
            </p:nvSpPr>
            <p:spPr>
              <a:xfrm>
                <a:off x="8215744" y="2892554"/>
                <a:ext cx="2563174" cy="646331"/>
              </a:xfrm>
              <a:prstGeom prst="rect">
                <a:avLst/>
              </a:prstGeom>
              <a:blipFill>
                <a:blip r:embed="rId12"/>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8" name="مربع نص 27">
                <a:extLst>
                  <a:ext uri="{FF2B5EF4-FFF2-40B4-BE49-F238E27FC236}">
                    <a16:creationId xmlns:a16="http://schemas.microsoft.com/office/drawing/2014/main" id="{64DD8780-E3C4-42D6-A8B8-964F499DB35C}"/>
                  </a:ext>
                </a:extLst>
              </p:cNvPr>
              <p:cNvSpPr txBox="1"/>
              <p:nvPr/>
            </p:nvSpPr>
            <p:spPr>
              <a:xfrm>
                <a:off x="2101943" y="4049095"/>
                <a:ext cx="3186627" cy="1142557"/>
              </a:xfrm>
              <a:prstGeom prst="rect">
                <a:avLst/>
              </a:prstGeom>
              <a:solidFill>
                <a:srgbClr val="BAB0BC"/>
              </a:solidFill>
            </p:spPr>
            <p:style>
              <a:lnRef idx="3">
                <a:schemeClr val="lt1"/>
              </a:lnRef>
              <a:fillRef idx="1">
                <a:schemeClr val="accent6"/>
              </a:fillRef>
              <a:effectRef idx="1">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rtl="1"/>
                <a14:m>
                  <m:oMathPara xmlns:m="http://schemas.openxmlformats.org/officeDocument/2006/math">
                    <m:oMathParaPr>
                      <m:jc m:val="centerGroup"/>
                    </m:oMathParaPr>
                    <m:oMath xmlns:m="http://schemas.openxmlformats.org/officeDocument/2006/math">
                      <m:r>
                        <a:rPr lang="ar-SA" sz="3600" b="1" i="1" smtClean="0">
                          <a:solidFill>
                            <a:schemeClr val="tx1"/>
                          </a:solidFill>
                          <a:latin typeface="Cambria Math" panose="02040503050406030204" pitchFamily="18" charset="0"/>
                          <a:ea typeface="Cambria Math" panose="02040503050406030204" pitchFamily="18" charset="0"/>
                          <a:cs typeface="Akhbar MT" pitchFamily="2" charset="-78"/>
                        </a:rPr>
                        <m:t>الهوائي</m:t>
                      </m:r>
                      <m:r>
                        <a:rPr lang="ar-SA" sz="3600" b="1" i="1" smtClean="0">
                          <a:solidFill>
                            <a:schemeClr val="tx1"/>
                          </a:solidFill>
                          <a:latin typeface="Cambria Math" panose="02040503050406030204" pitchFamily="18" charset="0"/>
                          <a:ea typeface="Cambria Math" panose="02040503050406030204" pitchFamily="18" charset="0"/>
                          <a:cs typeface="Akhbar MT" pitchFamily="2" charset="-78"/>
                        </a:rPr>
                        <m:t> </m:t>
                      </m:r>
                      <m:r>
                        <a:rPr lang="ar-SA" sz="3600" b="1" i="1" smtClean="0">
                          <a:solidFill>
                            <a:schemeClr val="tx1"/>
                          </a:solidFill>
                          <a:latin typeface="Cambria Math" panose="02040503050406030204" pitchFamily="18" charset="0"/>
                          <a:ea typeface="Cambria Math" panose="02040503050406030204" pitchFamily="18" charset="0"/>
                          <a:cs typeface="Akhbar MT" pitchFamily="2" charset="-78"/>
                        </a:rPr>
                        <m:t>طول</m:t>
                      </m:r>
                      <m:r>
                        <a:rPr lang="ar-SA" sz="3600" b="1" i="1" smtClean="0">
                          <a:solidFill>
                            <a:schemeClr val="tx1"/>
                          </a:solidFill>
                          <a:latin typeface="Cambria Math" panose="02040503050406030204" pitchFamily="18" charset="0"/>
                          <a:ea typeface="Cambria Math" panose="02040503050406030204" pitchFamily="18" charset="0"/>
                          <a:cs typeface="Akhbar MT" pitchFamily="2" charset="-78"/>
                        </a:rPr>
                        <m:t> = </m:t>
                      </m:r>
                      <m:f>
                        <m:fPr>
                          <m:ctrlPr>
                            <a:rPr lang="ar-SA" sz="3600" b="1" i="1">
                              <a:solidFill>
                                <a:schemeClr val="tx1"/>
                              </a:solidFill>
                              <a:latin typeface="Cambria Math" panose="02040503050406030204" pitchFamily="18" charset="0"/>
                              <a:ea typeface="Cambria Math" panose="02040503050406030204" pitchFamily="18" charset="0"/>
                              <a:cs typeface="Akhbar MT" pitchFamily="2" charset="-78"/>
                            </a:rPr>
                          </m:ctrlPr>
                        </m:fPr>
                        <m:num>
                          <m:r>
                            <a:rPr lang="ar-SA" sz="3600" b="1" i="1">
                              <a:solidFill>
                                <a:schemeClr val="tx1"/>
                              </a:solidFill>
                              <a:latin typeface="Cambria Math" panose="02040503050406030204" pitchFamily="18" charset="0"/>
                              <a:ea typeface="Cambria Math" panose="02040503050406030204" pitchFamily="18" charset="0"/>
                              <a:cs typeface="Akhbar MT" pitchFamily="2" charset="-78"/>
                            </a:rPr>
                            <m:t>𝝀</m:t>
                          </m:r>
                        </m:num>
                        <m:den>
                          <m:r>
                            <a:rPr lang="ar-SA" sz="3600" b="1" i="1" smtClean="0">
                              <a:solidFill>
                                <a:schemeClr val="tx1"/>
                              </a:solidFill>
                              <a:latin typeface="Cambria Math" panose="02040503050406030204" pitchFamily="18" charset="0"/>
                              <a:ea typeface="Cambria Math" panose="02040503050406030204" pitchFamily="18" charset="0"/>
                              <a:cs typeface="Akhbar MT" pitchFamily="2" charset="-78"/>
                            </a:rPr>
                            <m:t>𝟐</m:t>
                          </m:r>
                          <m:r>
                            <a:rPr lang="ar-SA" sz="3600" b="1" i="1">
                              <a:solidFill>
                                <a:schemeClr val="tx1"/>
                              </a:solidFill>
                              <a:latin typeface="Cambria Math" panose="02040503050406030204" pitchFamily="18" charset="0"/>
                              <a:ea typeface="Cambria Math" panose="02040503050406030204" pitchFamily="18" charset="0"/>
                              <a:cs typeface="Akhbar MT" pitchFamily="2" charset="-78"/>
                            </a:rPr>
                            <m:t> </m:t>
                          </m:r>
                        </m:den>
                      </m:f>
                    </m:oMath>
                  </m:oMathPara>
                </a14:m>
                <a:endParaRPr lang="ar-SA" sz="3600" b="1"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mc:Choice>
        <mc:Fallback xmlns="">
          <p:sp>
            <p:nvSpPr>
              <p:cNvPr id="28" name="مربع نص 27">
                <a:extLst>
                  <a:ext uri="{FF2B5EF4-FFF2-40B4-BE49-F238E27FC236}">
                    <a16:creationId xmlns:a16="http://schemas.microsoft.com/office/drawing/2014/main" id="{64DD8780-E3C4-42D6-A8B8-964F499DB35C}"/>
                  </a:ext>
                </a:extLst>
              </p:cNvPr>
              <p:cNvSpPr txBox="1">
                <a:spLocks noRot="1" noChangeAspect="1" noMove="1" noResize="1" noEditPoints="1" noAdjustHandles="1" noChangeArrowheads="1" noChangeShapeType="1" noTextEdit="1"/>
              </p:cNvSpPr>
              <p:nvPr/>
            </p:nvSpPr>
            <p:spPr>
              <a:xfrm>
                <a:off x="2101943" y="4049095"/>
                <a:ext cx="3186627" cy="1142557"/>
              </a:xfrm>
              <a:prstGeom prst="rect">
                <a:avLst/>
              </a:prstGeom>
              <a:blipFill>
                <a:blip r:embed="rId13"/>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9" name="مربع نص 28">
                <a:extLst>
                  <a:ext uri="{FF2B5EF4-FFF2-40B4-BE49-F238E27FC236}">
                    <a16:creationId xmlns:a16="http://schemas.microsoft.com/office/drawing/2014/main" id="{174B5A60-CA61-4D8F-922A-F2F920A813E7}"/>
                  </a:ext>
                </a:extLst>
              </p:cNvPr>
              <p:cNvSpPr txBox="1"/>
              <p:nvPr/>
            </p:nvSpPr>
            <p:spPr>
              <a:xfrm>
                <a:off x="4289318" y="4046221"/>
                <a:ext cx="6224154" cy="10175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ar-SA" sz="3200" b="1" i="1" smtClean="0">
                              <a:latin typeface="Cambria Math" panose="02040503050406030204" pitchFamily="18" charset="0"/>
                              <a:ea typeface="Cambria Math" panose="02040503050406030204" pitchFamily="18" charset="0"/>
                              <a:cs typeface="Akhbar MT" pitchFamily="2" charset="-78"/>
                            </a:rPr>
                          </m:ctrlPr>
                        </m:fPr>
                        <m:num>
                          <m:r>
                            <a:rPr lang="ar-SA" sz="3200" b="1" i="1" smtClean="0">
                              <a:latin typeface="Cambria Math" panose="02040503050406030204" pitchFamily="18" charset="0"/>
                              <a:ea typeface="Cambria Math" panose="02040503050406030204" pitchFamily="18" charset="0"/>
                              <a:cs typeface="Akhbar MT" pitchFamily="2" charset="-78"/>
                            </a:rPr>
                            <m:t>𝟐</m:t>
                          </m:r>
                          <m:r>
                            <a:rPr lang="en-US" sz="3200" b="1" i="1" smtClean="0">
                              <a:latin typeface="Cambria Math" panose="02040503050406030204" pitchFamily="18" charset="0"/>
                              <a:ea typeface="Cambria Math" panose="02040503050406030204" pitchFamily="18" charset="0"/>
                              <a:cs typeface="Akhbar MT" pitchFamily="2" charset="-78"/>
                            </a:rPr>
                            <m:t>.</m:t>
                          </m:r>
                          <m:r>
                            <a:rPr lang="ar-SA" sz="3200" b="1" i="1" smtClean="0">
                              <a:latin typeface="Cambria Math" panose="02040503050406030204" pitchFamily="18" charset="0"/>
                              <a:ea typeface="Cambria Math" panose="02040503050406030204" pitchFamily="18" charset="0"/>
                              <a:cs typeface="Akhbar MT" pitchFamily="2" charset="-78"/>
                            </a:rPr>
                            <m:t>𝟗𝟔</m:t>
                          </m:r>
                        </m:num>
                        <m:den>
                          <m:r>
                            <a:rPr lang="en-US" sz="3200" b="1" i="1" smtClean="0">
                              <a:latin typeface="Cambria Math" panose="02040503050406030204" pitchFamily="18" charset="0"/>
                              <a:ea typeface="Cambria Math" panose="02040503050406030204" pitchFamily="18" charset="0"/>
                              <a:cs typeface="Akhbar MT" pitchFamily="2" charset="-78"/>
                            </a:rPr>
                            <m:t>𝟐</m:t>
                          </m:r>
                        </m:den>
                      </m:f>
                    </m:oMath>
                  </m:oMathPara>
                </a14:m>
                <a:endParaRPr lang="ar-SA" sz="3200" dirty="0"/>
              </a:p>
            </p:txBody>
          </p:sp>
        </mc:Choice>
        <mc:Fallback xmlns="">
          <p:sp>
            <p:nvSpPr>
              <p:cNvPr id="29" name="مربع نص 28">
                <a:extLst>
                  <a:ext uri="{FF2B5EF4-FFF2-40B4-BE49-F238E27FC236}">
                    <a16:creationId xmlns:a16="http://schemas.microsoft.com/office/drawing/2014/main" id="{174B5A60-CA61-4D8F-922A-F2F920A813E7}"/>
                  </a:ext>
                </a:extLst>
              </p:cNvPr>
              <p:cNvSpPr txBox="1">
                <a:spLocks noRot="1" noChangeAspect="1" noMove="1" noResize="1" noEditPoints="1" noAdjustHandles="1" noChangeArrowheads="1" noChangeShapeType="1" noTextEdit="1"/>
              </p:cNvSpPr>
              <p:nvPr/>
            </p:nvSpPr>
            <p:spPr>
              <a:xfrm>
                <a:off x="4289318" y="4046221"/>
                <a:ext cx="6224154" cy="1017523"/>
              </a:xfrm>
              <a:prstGeom prst="rect">
                <a:avLst/>
              </a:prstGeom>
              <a:blipFill>
                <a:blip r:embed="rId14"/>
                <a:stretch>
                  <a:fillRect/>
                </a:stretch>
              </a:blipFill>
            </p:spPr>
            <p:txBody>
              <a:bodyPr/>
              <a:lstStyle/>
              <a:p>
                <a:r>
                  <a:rPr lang="ar-SA">
                    <a:noFill/>
                  </a:rPr>
                  <a:t> </a:t>
                </a:r>
              </a:p>
            </p:txBody>
          </p:sp>
        </mc:Fallback>
      </mc:AlternateContent>
    </p:spTree>
    <p:extLst>
      <p:ext uri="{BB962C8B-B14F-4D97-AF65-F5344CB8AC3E}">
        <p14:creationId xmlns:p14="http://schemas.microsoft.com/office/powerpoint/2010/main" val="279673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0.05"/>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 calcmode="lin" valueType="num">
                                      <p:cBhvr>
                                        <p:cTn id="9" dur="500" fill="hold"/>
                                        <p:tgtEl>
                                          <p:spTgt spid="21"/>
                                        </p:tgtEl>
                                        <p:attrNameLst>
                                          <p:attrName>ppt_x</p:attrName>
                                        </p:attrNameLst>
                                      </p:cBhvr>
                                      <p:tavLst>
                                        <p:tav tm="0">
                                          <p:val>
                                            <p:strVal val="#ppt_x-.2"/>
                                          </p:val>
                                        </p:tav>
                                        <p:tav tm="100000">
                                          <p:val>
                                            <p:strVal val="#ppt_x"/>
                                          </p:val>
                                        </p:tav>
                                      </p:tavLst>
                                    </p:anim>
                                    <p:anim calcmode="lin" valueType="num">
                                      <p:cBhvr>
                                        <p:cTn id="10" dur="500" fill="hold"/>
                                        <p:tgtEl>
                                          <p:spTgt spid="21"/>
                                        </p:tgtEl>
                                        <p:attrNameLst>
                                          <p:attrName>ppt_y</p:attrName>
                                        </p:attrNameLst>
                                      </p:cBhvr>
                                      <p:tavLst>
                                        <p:tav tm="0">
                                          <p:val>
                                            <p:strVal val="#ppt_y"/>
                                          </p:val>
                                        </p:tav>
                                        <p:tav tm="100000">
                                          <p:val>
                                            <p:strVal val="#ppt_y"/>
                                          </p:val>
                                        </p:tav>
                                      </p:tavLst>
                                    </p:anim>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P spid="26" grpId="0"/>
      <p:bldP spid="28" grpId="0" animBg="1"/>
      <p:bldP spid="2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907D058-A64C-483C-96BC-164EB092B8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21643" y="723467"/>
            <a:ext cx="11148714" cy="5411066"/>
          </a:xfrm>
          <a:prstGeom prst="rect">
            <a:avLst/>
          </a:prstGeom>
        </p:spPr>
      </p:pic>
      <p:sp>
        <p:nvSpPr>
          <p:cNvPr id="4" name="شكل بيضاوي 3">
            <a:extLst>
              <a:ext uri="{FF2B5EF4-FFF2-40B4-BE49-F238E27FC236}">
                <a16:creationId xmlns:a16="http://schemas.microsoft.com/office/drawing/2014/main" id="{53D31423-FDC3-4635-9916-628A69FCBD0A}"/>
              </a:ext>
            </a:extLst>
          </p:cNvPr>
          <p:cNvSpPr/>
          <p:nvPr/>
        </p:nvSpPr>
        <p:spPr>
          <a:xfrm>
            <a:off x="6386948" y="1511899"/>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5" name="شكل بيضاوي 4">
            <a:extLst>
              <a:ext uri="{FF2B5EF4-FFF2-40B4-BE49-F238E27FC236}">
                <a16:creationId xmlns:a16="http://schemas.microsoft.com/office/drawing/2014/main" id="{8A9295C5-24BA-4E7C-BCFE-D86227222CA8}"/>
              </a:ext>
            </a:extLst>
          </p:cNvPr>
          <p:cNvSpPr/>
          <p:nvPr/>
        </p:nvSpPr>
        <p:spPr>
          <a:xfrm>
            <a:off x="10834256" y="3881025"/>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FB688594-48FF-413E-A96D-96A516FD8906}"/>
              </a:ext>
            </a:extLst>
          </p:cNvPr>
          <p:cNvSpPr/>
          <p:nvPr/>
        </p:nvSpPr>
        <p:spPr>
          <a:xfrm>
            <a:off x="6314990" y="4964585"/>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81666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117EDD4-4A47-4407-AD26-3C79EBFDA3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32486" y="540328"/>
            <a:ext cx="11327027" cy="5860472"/>
          </a:xfrm>
          <a:prstGeom prst="rect">
            <a:avLst/>
          </a:prstGeom>
        </p:spPr>
      </p:pic>
      <p:sp>
        <p:nvSpPr>
          <p:cNvPr id="4" name="شكل بيضاوي 3">
            <a:extLst>
              <a:ext uri="{FF2B5EF4-FFF2-40B4-BE49-F238E27FC236}">
                <a16:creationId xmlns:a16="http://schemas.microsoft.com/office/drawing/2014/main" id="{3AD8ECB5-A44B-4319-A9C4-1DAD58A85C8B}"/>
              </a:ext>
            </a:extLst>
          </p:cNvPr>
          <p:cNvSpPr/>
          <p:nvPr/>
        </p:nvSpPr>
        <p:spPr>
          <a:xfrm>
            <a:off x="5976687" y="1175663"/>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5" name="شكل بيضاوي 4">
            <a:extLst>
              <a:ext uri="{FF2B5EF4-FFF2-40B4-BE49-F238E27FC236}">
                <a16:creationId xmlns:a16="http://schemas.microsoft.com/office/drawing/2014/main" id="{5EE443EF-EBE5-4BFF-AE61-3C6C94CABA3D}"/>
              </a:ext>
            </a:extLst>
          </p:cNvPr>
          <p:cNvSpPr/>
          <p:nvPr/>
        </p:nvSpPr>
        <p:spPr>
          <a:xfrm>
            <a:off x="10709568" y="2841935"/>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D344B44E-177E-4B94-B84C-B023188DC059}"/>
              </a:ext>
            </a:extLst>
          </p:cNvPr>
          <p:cNvSpPr/>
          <p:nvPr/>
        </p:nvSpPr>
        <p:spPr>
          <a:xfrm>
            <a:off x="6276108" y="5654406"/>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359586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58F5536-328B-4185-9241-49D87684249B}"/>
              </a:ext>
            </a:extLst>
          </p:cNvPr>
          <p:cNvPicPr>
            <a:picLocks noChangeAspect="1"/>
          </p:cNvPicPr>
          <p:nvPr/>
        </p:nvPicPr>
        <p:blipFill>
          <a:blip r:embed="rId2"/>
          <a:stretch>
            <a:fillRect/>
          </a:stretch>
        </p:blipFill>
        <p:spPr>
          <a:xfrm>
            <a:off x="0" y="820836"/>
            <a:ext cx="12192000" cy="3238500"/>
          </a:xfrm>
          <a:prstGeom prst="rect">
            <a:avLst/>
          </a:prstGeom>
        </p:spPr>
      </p:pic>
      <p:pic>
        <p:nvPicPr>
          <p:cNvPr id="2" name="Picture 6" descr="التحصيلي - مكتبة الصفار">
            <a:extLst>
              <a:ext uri="{FF2B5EF4-FFF2-40B4-BE49-F238E27FC236}">
                <a16:creationId xmlns:a16="http://schemas.microsoft.com/office/drawing/2014/main" id="{293916F4-9C34-4155-901F-8340E67021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85" t="8502" r="21829" b="18330"/>
          <a:stretch/>
        </p:blipFill>
        <p:spPr bwMode="auto">
          <a:xfrm>
            <a:off x="0" y="0"/>
            <a:ext cx="1815841" cy="2166425"/>
          </a:xfrm>
          <a:prstGeom prst="rect">
            <a:avLst/>
          </a:prstGeom>
          <a:noFill/>
          <a:extLst>
            <a:ext uri="{909E8E84-426E-40DD-AFC4-6F175D3DCCD1}">
              <a14:hiddenFill xmlns:a14="http://schemas.microsoft.com/office/drawing/2010/main">
                <a:solidFill>
                  <a:srgbClr val="FFFFFF"/>
                </a:solidFill>
              </a14:hiddenFill>
            </a:ext>
          </a:extLst>
        </p:spPr>
      </p:pic>
      <p:sp>
        <p:nvSpPr>
          <p:cNvPr id="5" name="شكل بيضاوي 4">
            <a:extLst>
              <a:ext uri="{FF2B5EF4-FFF2-40B4-BE49-F238E27FC236}">
                <a16:creationId xmlns:a16="http://schemas.microsoft.com/office/drawing/2014/main" id="{AF62BFD5-F7F4-497E-B8DC-24C604FDF5FF}"/>
              </a:ext>
            </a:extLst>
          </p:cNvPr>
          <p:cNvSpPr/>
          <p:nvPr/>
        </p:nvSpPr>
        <p:spPr>
          <a:xfrm>
            <a:off x="4829909" y="2130193"/>
            <a:ext cx="534949" cy="563514"/>
          </a:xfrm>
          <a:prstGeom prst="ellipse">
            <a:avLst/>
          </a:prstGeom>
          <a:noFill/>
          <a:ln w="57150">
            <a:solidFill>
              <a:srgbClr val="0070C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pic>
        <p:nvPicPr>
          <p:cNvPr id="6" name="صورة 5">
            <a:extLst>
              <a:ext uri="{FF2B5EF4-FFF2-40B4-BE49-F238E27FC236}">
                <a16:creationId xmlns:a16="http://schemas.microsoft.com/office/drawing/2014/main" id="{2BA8B3CD-9429-DA3B-5278-98FFB8D9171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949398" y="4059336"/>
            <a:ext cx="10795716" cy="2166425"/>
          </a:xfrm>
          <a:prstGeom prst="rect">
            <a:avLst/>
          </a:prstGeom>
        </p:spPr>
      </p:pic>
      <p:sp>
        <p:nvSpPr>
          <p:cNvPr id="7" name="شكل بيضاوي 6">
            <a:extLst>
              <a:ext uri="{FF2B5EF4-FFF2-40B4-BE49-F238E27FC236}">
                <a16:creationId xmlns:a16="http://schemas.microsoft.com/office/drawing/2014/main" id="{5F9343E8-8B7E-C5EE-DAD5-BCC92BEEE97E}"/>
              </a:ext>
            </a:extLst>
          </p:cNvPr>
          <p:cNvSpPr/>
          <p:nvPr/>
        </p:nvSpPr>
        <p:spPr>
          <a:xfrm>
            <a:off x="5249783" y="5473650"/>
            <a:ext cx="534949" cy="563514"/>
          </a:xfrm>
          <a:prstGeom prst="ellipse">
            <a:avLst/>
          </a:prstGeom>
          <a:noFill/>
          <a:ln w="57150">
            <a:solidFill>
              <a:srgbClr val="0070C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67312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a:extLst>
              <a:ext uri="{FF2B5EF4-FFF2-40B4-BE49-F238E27FC236}">
                <a16:creationId xmlns:a16="http://schemas.microsoft.com/office/drawing/2014/main" id="{DC8AA5BA-F463-354E-9E84-8ED4E1EE993C}"/>
              </a:ext>
            </a:extLst>
          </p:cNvPr>
          <p:cNvSpPr/>
          <p:nvPr/>
        </p:nvSpPr>
        <p:spPr>
          <a:xfrm>
            <a:off x="830580" y="1005145"/>
            <a:ext cx="10530840" cy="4843564"/>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algn="ctr" defTabSz="914400" rtl="0" eaLnBrk="1" latinLnBrk="0" hangingPunct="1">
              <a:lnSpc>
                <a:spcPct val="100000"/>
              </a:lnSpc>
              <a:spcBef>
                <a:spcPts val="0"/>
              </a:spcBef>
              <a:spcAft>
                <a:spcPts val="0"/>
              </a:spcAft>
              <a:buClr>
                <a:srgbClr val="000000"/>
              </a:buClr>
              <a:buFont typeface="Arial"/>
            </a:pPr>
            <a:endParaRPr lang="ar-SA"/>
          </a:p>
        </p:txBody>
      </p:sp>
      <p:sp>
        <p:nvSpPr>
          <p:cNvPr id="11" name="مربع نص 10">
            <a:extLst>
              <a:ext uri="{FF2B5EF4-FFF2-40B4-BE49-F238E27FC236}">
                <a16:creationId xmlns:a16="http://schemas.microsoft.com/office/drawing/2014/main" id="{70DBD288-34F9-2B43-B899-BD83655A2312}"/>
              </a:ext>
            </a:extLst>
          </p:cNvPr>
          <p:cNvSpPr txBox="1"/>
          <p:nvPr/>
        </p:nvSpPr>
        <p:spPr>
          <a:xfrm>
            <a:off x="6602101" y="4786520"/>
            <a:ext cx="184730" cy="369332"/>
          </a:xfrm>
          <a:prstGeom prst="rect">
            <a:avLst/>
          </a:prstGeom>
          <a:solidFill>
            <a:schemeClr val="bg1"/>
          </a:solidFill>
        </p:spPr>
        <p:txBody>
          <a:bodyPr wrap="none" rtlCol="1">
            <a:spAutoFit/>
          </a:bodyPr>
          <a:lstStyle/>
          <a:p>
            <a:endParaRPr lang="ar-SA" dirty="0"/>
          </a:p>
        </p:txBody>
      </p:sp>
      <p:sp>
        <p:nvSpPr>
          <p:cNvPr id="12" name="مربع نص 11">
            <a:extLst>
              <a:ext uri="{FF2B5EF4-FFF2-40B4-BE49-F238E27FC236}">
                <a16:creationId xmlns:a16="http://schemas.microsoft.com/office/drawing/2014/main" id="{E4036E8A-CAF0-B247-8ADC-FB377A083233}"/>
              </a:ext>
            </a:extLst>
          </p:cNvPr>
          <p:cNvSpPr txBox="1"/>
          <p:nvPr/>
        </p:nvSpPr>
        <p:spPr>
          <a:xfrm>
            <a:off x="7449820" y="651202"/>
            <a:ext cx="2502560" cy="707886"/>
          </a:xfrm>
          <a:prstGeom prst="rect">
            <a:avLst/>
          </a:prstGeom>
          <a:solidFill>
            <a:schemeClr val="accent6">
              <a:lumMod val="40000"/>
              <a:lumOff val="60000"/>
            </a:schemeClr>
          </a:solidFill>
        </p:spPr>
        <p:txBody>
          <a:bodyPr wrap="square" rtlCol="1">
            <a:spAutoFit/>
          </a:bodyPr>
          <a:lstStyle/>
          <a:p>
            <a:pPr marL="0" algn="ctr" defTabSz="914400" rtl="0" eaLnBrk="1" latinLnBrk="0" hangingPunct="1"/>
            <a:r>
              <a:rPr lang="ar-SA" sz="4000" b="1" dirty="0"/>
              <a:t>تقويم مرحلي</a:t>
            </a:r>
          </a:p>
        </p:txBody>
      </p:sp>
      <p:grpSp>
        <p:nvGrpSpPr>
          <p:cNvPr id="13" name="مجموعة 12">
            <a:extLst>
              <a:ext uri="{FF2B5EF4-FFF2-40B4-BE49-F238E27FC236}">
                <a16:creationId xmlns:a16="http://schemas.microsoft.com/office/drawing/2014/main" id="{B25CA69C-31D0-DB43-B047-05A461F71075}"/>
              </a:ext>
            </a:extLst>
          </p:cNvPr>
          <p:cNvGrpSpPr/>
          <p:nvPr/>
        </p:nvGrpSpPr>
        <p:grpSpPr>
          <a:xfrm>
            <a:off x="358890" y="313943"/>
            <a:ext cx="3624300" cy="1488529"/>
            <a:chOff x="-36301" y="209921"/>
            <a:chExt cx="3624300" cy="1488529"/>
          </a:xfrm>
        </p:grpSpPr>
        <p:pic>
          <p:nvPicPr>
            <p:cNvPr id="14" name="صورة 13" descr=".kj.jpg">
              <a:extLst>
                <a:ext uri="{FF2B5EF4-FFF2-40B4-BE49-F238E27FC236}">
                  <a16:creationId xmlns:a16="http://schemas.microsoft.com/office/drawing/2014/main" id="{851BF4A7-DFA6-1640-A56F-B22ADC93F592}"/>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15" name="مستطيل مستدير الزوايا 3">
              <a:extLst>
                <a:ext uri="{FF2B5EF4-FFF2-40B4-BE49-F238E27FC236}">
                  <a16:creationId xmlns:a16="http://schemas.microsoft.com/office/drawing/2014/main" id="{B81C84D3-C71E-794C-A9CD-92043D22619F}"/>
                </a:ext>
              </a:extLst>
            </p:cNvPr>
            <p:cNvSpPr/>
            <p:nvPr/>
          </p:nvSpPr>
          <p:spPr bwMode="auto">
            <a:xfrm>
              <a:off x="1438059" y="281928"/>
              <a:ext cx="2149940" cy="934382"/>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a:defRPr/>
              </a:pPr>
              <a:r>
                <a:rPr lang="ar-SA" sz="2800" b="1" dirty="0">
                  <a:solidFill>
                    <a:schemeClr val="bg2">
                      <a:lumMod val="25000"/>
                    </a:schemeClr>
                  </a:solidFill>
                </a:rPr>
                <a:t>فردي في المحادثة</a:t>
              </a:r>
              <a:endParaRPr lang="ar-SA" sz="2800" dirty="0">
                <a:solidFill>
                  <a:schemeClr val="bg2">
                    <a:lumMod val="25000"/>
                  </a:schemeClr>
                </a:solidFill>
              </a:endParaRPr>
            </a:p>
          </p:txBody>
        </p:sp>
      </p:grpSp>
      <p:sp>
        <p:nvSpPr>
          <p:cNvPr id="16" name="مستطيل مستدير الزوايا 15">
            <a:extLst>
              <a:ext uri="{FF2B5EF4-FFF2-40B4-BE49-F238E27FC236}">
                <a16:creationId xmlns:a16="http://schemas.microsoft.com/office/drawing/2014/main" id="{4DDC9621-DC0A-E444-B76A-30A4111EEB52}"/>
              </a:ext>
            </a:extLst>
          </p:cNvPr>
          <p:cNvSpPr/>
          <p:nvPr/>
        </p:nvSpPr>
        <p:spPr>
          <a:xfrm>
            <a:off x="1857851" y="2046938"/>
            <a:ext cx="8627914" cy="165361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3200" b="1" dirty="0">
              <a:solidFill>
                <a:schemeClr val="tx1"/>
              </a:solidFill>
              <a:latin typeface="Muna" pitchFamily="2" charset="-78"/>
            </a:endParaRPr>
          </a:p>
        </p:txBody>
      </p:sp>
      <p:sp>
        <p:nvSpPr>
          <p:cNvPr id="17" name="مستطيل مستدير الزوايا 16">
            <a:extLst>
              <a:ext uri="{FF2B5EF4-FFF2-40B4-BE49-F238E27FC236}">
                <a16:creationId xmlns:a16="http://schemas.microsoft.com/office/drawing/2014/main" id="{48DDA7A5-AA0E-8E4E-A302-923624C36B84}"/>
              </a:ext>
            </a:extLst>
          </p:cNvPr>
          <p:cNvSpPr/>
          <p:nvPr/>
        </p:nvSpPr>
        <p:spPr>
          <a:xfrm>
            <a:off x="6786831" y="1725321"/>
            <a:ext cx="3547318" cy="616234"/>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8" name="مستطيل مستدير الزوايا 17">
            <a:extLst>
              <a:ext uri="{FF2B5EF4-FFF2-40B4-BE49-F238E27FC236}">
                <a16:creationId xmlns:a16="http://schemas.microsoft.com/office/drawing/2014/main" id="{7D6F3020-4624-A14A-BFE2-AE05C07A0CF8}"/>
              </a:ext>
            </a:extLst>
          </p:cNvPr>
          <p:cNvSpPr/>
          <p:nvPr/>
        </p:nvSpPr>
        <p:spPr>
          <a:xfrm>
            <a:off x="6336867" y="4022166"/>
            <a:ext cx="44120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endParaRPr lang="ar-SA" sz="2800" b="1" dirty="0">
              <a:latin typeface="Muna" pitchFamily="2" charset="-78"/>
            </a:endParaRPr>
          </a:p>
        </p:txBody>
      </p:sp>
      <p:sp>
        <p:nvSpPr>
          <p:cNvPr id="19" name="مستطيل مستدير الزوايا 18">
            <a:extLst>
              <a:ext uri="{FF2B5EF4-FFF2-40B4-BE49-F238E27FC236}">
                <a16:creationId xmlns:a16="http://schemas.microsoft.com/office/drawing/2014/main" id="{AD81D3E9-CB4E-1446-B9F8-A15A72D2E5F9}"/>
              </a:ext>
            </a:extLst>
          </p:cNvPr>
          <p:cNvSpPr/>
          <p:nvPr/>
        </p:nvSpPr>
        <p:spPr>
          <a:xfrm>
            <a:off x="1500948" y="4022165"/>
            <a:ext cx="44120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endParaRPr lang="ar-SA" sz="2800" b="1" dirty="0">
              <a:latin typeface="Muna" pitchFamily="2" charset="-78"/>
            </a:endParaRPr>
          </a:p>
        </p:txBody>
      </p:sp>
      <p:sp>
        <p:nvSpPr>
          <p:cNvPr id="20" name="مستطيل مستدير الزوايا 19">
            <a:extLst>
              <a:ext uri="{FF2B5EF4-FFF2-40B4-BE49-F238E27FC236}">
                <a16:creationId xmlns:a16="http://schemas.microsoft.com/office/drawing/2014/main" id="{31AEDFB7-101F-1340-A8C0-57CFD8617B77}"/>
              </a:ext>
            </a:extLst>
          </p:cNvPr>
          <p:cNvSpPr/>
          <p:nvPr/>
        </p:nvSpPr>
        <p:spPr>
          <a:xfrm>
            <a:off x="6336867" y="4839609"/>
            <a:ext cx="44120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endParaRPr lang="ar-SA" sz="2800" b="1" dirty="0">
              <a:latin typeface="Muna" pitchFamily="2" charset="-78"/>
            </a:endParaRPr>
          </a:p>
        </p:txBody>
      </p:sp>
      <p:sp>
        <p:nvSpPr>
          <p:cNvPr id="21" name="مستطيل مستدير الزوايا 20">
            <a:extLst>
              <a:ext uri="{FF2B5EF4-FFF2-40B4-BE49-F238E27FC236}">
                <a16:creationId xmlns:a16="http://schemas.microsoft.com/office/drawing/2014/main" id="{4C9CF1FE-25EC-D448-AF91-C6EE6E97DE04}"/>
              </a:ext>
            </a:extLst>
          </p:cNvPr>
          <p:cNvSpPr/>
          <p:nvPr/>
        </p:nvSpPr>
        <p:spPr>
          <a:xfrm>
            <a:off x="1500948" y="4839608"/>
            <a:ext cx="44120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endParaRPr lang="ar-SA" sz="2800" b="1" dirty="0">
              <a:latin typeface="Muna" pitchFamily="2" charset="-78"/>
            </a:endParaRPr>
          </a:p>
        </p:txBody>
      </p:sp>
      <mc:AlternateContent xmlns:mc="http://schemas.openxmlformats.org/markup-compatibility/2006" xmlns:p14="http://schemas.microsoft.com/office/powerpoint/2010/main">
        <mc:Choice Requires="p14">
          <p:contentPart p14:bwMode="auto" r:id="rId3">
            <p14:nvContentPartPr>
              <p14:cNvPr id="2" name="حبر 1">
                <a:extLst>
                  <a:ext uri="{FF2B5EF4-FFF2-40B4-BE49-F238E27FC236}">
                    <a16:creationId xmlns:a16="http://schemas.microsoft.com/office/drawing/2014/main" id="{1BDFED88-A736-924A-8D00-7B0211EB937D}"/>
                  </a:ext>
                </a:extLst>
              </p14:cNvPr>
              <p14:cNvContentPartPr/>
              <p14:nvPr/>
            </p14:nvContentPartPr>
            <p14:xfrm>
              <a:off x="6103080" y="2297520"/>
              <a:ext cx="653760" cy="1088280"/>
            </p14:xfrm>
          </p:contentPart>
        </mc:Choice>
        <mc:Fallback xmlns="">
          <p:pic>
            <p:nvPicPr>
              <p:cNvPr id="2" name="حبر 1">
                <a:extLst>
                  <a:ext uri="{FF2B5EF4-FFF2-40B4-BE49-F238E27FC236}">
                    <a16:creationId xmlns:a16="http://schemas.microsoft.com/office/drawing/2014/main" id="{1BDFED88-A736-924A-8D00-7B0211EB937D}"/>
                  </a:ext>
                </a:extLst>
              </p:cNvPr>
              <p:cNvPicPr/>
              <p:nvPr/>
            </p:nvPicPr>
            <p:blipFill>
              <a:blip r:embed="rId4"/>
              <a:stretch>
                <a:fillRect/>
              </a:stretch>
            </p:blipFill>
            <p:spPr>
              <a:xfrm>
                <a:off x="6093720" y="2288160"/>
                <a:ext cx="672480" cy="1107000"/>
              </a:xfrm>
              <a:prstGeom prst="rect">
                <a:avLst/>
              </a:prstGeom>
            </p:spPr>
          </p:pic>
        </mc:Fallback>
      </mc:AlternateContent>
    </p:spTree>
    <p:extLst>
      <p:ext uri="{BB962C8B-B14F-4D97-AF65-F5344CB8AC3E}">
        <p14:creationId xmlns:p14="http://schemas.microsoft.com/office/powerpoint/2010/main" val="1331714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مربع نص 16">
                <a:extLst>
                  <a:ext uri="{FF2B5EF4-FFF2-40B4-BE49-F238E27FC236}">
                    <a16:creationId xmlns:a16="http://schemas.microsoft.com/office/drawing/2014/main" id="{28F589AE-B8FC-8C4E-A37E-59866DB28D32}"/>
                  </a:ext>
                </a:extLst>
              </p:cNvPr>
              <p:cNvSpPr txBox="1"/>
              <p:nvPr/>
            </p:nvSpPr>
            <p:spPr>
              <a:xfrm>
                <a:off x="6378154" y="3861931"/>
                <a:ext cx="3932764" cy="1238495"/>
              </a:xfrm>
              <a:prstGeom prst="roundRect">
                <a:avLst/>
              </a:prstGeom>
            </p:spPr>
            <p:style>
              <a:lnRef idx="3">
                <a:schemeClr val="lt1"/>
              </a:lnRef>
              <a:fillRef idx="1">
                <a:schemeClr val="accent2"/>
              </a:fillRef>
              <a:effectRef idx="1">
                <a:schemeClr val="accent2"/>
              </a:effectRef>
              <a:fontRef idx="minor">
                <a:schemeClr val="lt1"/>
              </a:fontRef>
            </p:style>
            <p:txBody>
              <a:bodyPr wrap="square" rtlCol="1">
                <a:spAutoFit/>
              </a:bodyPr>
              <a:lstStyle/>
              <a:p>
                <a:pPr algn="ctr"/>
                <a:r>
                  <a:rPr lang="ar-SA" sz="3200" b="1" dirty="0">
                    <a:solidFill>
                      <a:schemeClr val="bg1"/>
                    </a:solidFill>
                  </a:rPr>
                  <a:t>حساب شحنة الالكترون</a:t>
                </a:r>
              </a:p>
              <a:p>
                <a:pPr algn="ctr"/>
                <a14:m>
                  <m:oMathPara xmlns:m="http://schemas.openxmlformats.org/officeDocument/2006/math">
                    <m:oMathParaPr>
                      <m:jc m:val="centerGroup"/>
                    </m:oMathParaPr>
                    <m:oMath xmlns:m="http://schemas.openxmlformats.org/officeDocument/2006/math">
                      <m:r>
                        <a:rPr lang="en-US" sz="3200" b="1" i="1" smtClean="0">
                          <a:solidFill>
                            <a:schemeClr val="bg1"/>
                          </a:solidFill>
                          <a:latin typeface="Cambria Math" panose="02040503050406030204" pitchFamily="18" charset="0"/>
                        </a:rPr>
                        <m:t>𝟏</m:t>
                      </m:r>
                      <m:r>
                        <a:rPr lang="en-US" sz="3200" b="1" i="1" smtClean="0">
                          <a:solidFill>
                            <a:schemeClr val="bg1"/>
                          </a:solidFill>
                          <a:latin typeface="Cambria Math" panose="02040503050406030204" pitchFamily="18" charset="0"/>
                        </a:rPr>
                        <m:t>.</m:t>
                      </m:r>
                      <m:r>
                        <a:rPr lang="en-US" sz="3200" b="1" i="1" smtClean="0">
                          <a:solidFill>
                            <a:schemeClr val="bg1"/>
                          </a:solidFill>
                          <a:latin typeface="Cambria Math" panose="02040503050406030204" pitchFamily="18" charset="0"/>
                        </a:rPr>
                        <m:t>𝟔</m:t>
                      </m:r>
                      <m:r>
                        <a:rPr lang="en-US" sz="3200" b="1" i="1" smtClean="0">
                          <a:solidFill>
                            <a:schemeClr val="bg1"/>
                          </a:solidFill>
                          <a:latin typeface="Cambria Math" panose="02040503050406030204" pitchFamily="18" charset="0"/>
                        </a:rPr>
                        <m:t> × </m:t>
                      </m:r>
                      <m:sSup>
                        <m:sSupPr>
                          <m:ctrlPr>
                            <a:rPr lang="en-US" sz="3200" b="1" i="1" smtClean="0">
                              <a:solidFill>
                                <a:schemeClr val="bg1"/>
                              </a:solidFill>
                              <a:latin typeface="Cambria Math" panose="02040503050406030204" pitchFamily="18" charset="0"/>
                              <a:ea typeface="Cambria Math" panose="02040503050406030204" pitchFamily="18" charset="0"/>
                            </a:rPr>
                          </m:ctrlPr>
                        </m:sSupPr>
                        <m:e>
                          <m:r>
                            <a:rPr lang="en-US" sz="3200" b="1" i="1" smtClean="0">
                              <a:solidFill>
                                <a:schemeClr val="bg1"/>
                              </a:solidFill>
                              <a:latin typeface="Cambria Math" panose="02040503050406030204" pitchFamily="18" charset="0"/>
                              <a:ea typeface="Cambria Math" panose="02040503050406030204" pitchFamily="18" charset="0"/>
                            </a:rPr>
                            <m:t>𝟏𝟎</m:t>
                          </m:r>
                        </m:e>
                        <m:sup>
                          <m:r>
                            <a:rPr lang="en-US" sz="3200" b="1" i="1" smtClean="0">
                              <a:solidFill>
                                <a:schemeClr val="bg1"/>
                              </a:solidFill>
                              <a:latin typeface="Cambria Math" panose="02040503050406030204" pitchFamily="18" charset="0"/>
                              <a:ea typeface="Cambria Math" panose="02040503050406030204" pitchFamily="18" charset="0"/>
                            </a:rPr>
                            <m:t>−</m:t>
                          </m:r>
                          <m:r>
                            <a:rPr lang="en-US" sz="3200" b="1" i="1" smtClean="0">
                              <a:solidFill>
                                <a:schemeClr val="bg1"/>
                              </a:solidFill>
                              <a:latin typeface="Cambria Math" panose="02040503050406030204" pitchFamily="18" charset="0"/>
                              <a:ea typeface="Cambria Math" panose="02040503050406030204" pitchFamily="18" charset="0"/>
                            </a:rPr>
                            <m:t>𝟏𝟗</m:t>
                          </m:r>
                        </m:sup>
                      </m:sSup>
                    </m:oMath>
                  </m:oMathPara>
                </a14:m>
                <a:endParaRPr lang="ar-SA" sz="3200" b="1" dirty="0">
                  <a:solidFill>
                    <a:schemeClr val="bg1"/>
                  </a:solidFill>
                </a:endParaRPr>
              </a:p>
            </p:txBody>
          </p:sp>
        </mc:Choice>
        <mc:Fallback xmlns="">
          <p:sp>
            <p:nvSpPr>
              <p:cNvPr id="17" name="مربع نص 16">
                <a:extLst>
                  <a:ext uri="{FF2B5EF4-FFF2-40B4-BE49-F238E27FC236}">
                    <a16:creationId xmlns:a16="http://schemas.microsoft.com/office/drawing/2014/main" id="{28F589AE-B8FC-8C4E-A37E-59866DB28D32}"/>
                  </a:ext>
                </a:extLst>
              </p:cNvPr>
              <p:cNvSpPr txBox="1">
                <a:spLocks noRot="1" noChangeAspect="1" noMove="1" noResize="1" noEditPoints="1" noAdjustHandles="1" noChangeArrowheads="1" noChangeShapeType="1" noTextEdit="1"/>
              </p:cNvSpPr>
              <p:nvPr/>
            </p:nvSpPr>
            <p:spPr>
              <a:xfrm>
                <a:off x="6378154" y="3861931"/>
                <a:ext cx="3932764" cy="1238495"/>
              </a:xfrm>
              <a:prstGeom prst="roundRect">
                <a:avLst/>
              </a:prstGeom>
              <a:blipFill>
                <a:blip r:embed="rId2"/>
                <a:stretch>
                  <a:fillRect/>
                </a:stretch>
              </a:blipFill>
            </p:spPr>
            <p:txBody>
              <a:bodyPr/>
              <a:lstStyle/>
              <a:p>
                <a:r>
                  <a:rPr lang="ar-SA">
                    <a:noFill/>
                  </a:rPr>
                  <a:t> </a:t>
                </a:r>
              </a:p>
            </p:txBody>
          </p:sp>
        </mc:Fallback>
      </mc:AlternateContent>
      <p:grpSp>
        <p:nvGrpSpPr>
          <p:cNvPr id="11" name="Google Shape;3127;p52">
            <a:extLst>
              <a:ext uri="{FF2B5EF4-FFF2-40B4-BE49-F238E27FC236}">
                <a16:creationId xmlns:a16="http://schemas.microsoft.com/office/drawing/2014/main" id="{453D951D-E70D-FD42-860D-36F63AF9A8C3}"/>
              </a:ext>
            </a:extLst>
          </p:cNvPr>
          <p:cNvGrpSpPr/>
          <p:nvPr/>
        </p:nvGrpSpPr>
        <p:grpSpPr>
          <a:xfrm flipH="1">
            <a:off x="5106346" y="105392"/>
            <a:ext cx="6987020" cy="660405"/>
            <a:chOff x="3099239" y="3615343"/>
            <a:chExt cx="689745" cy="184687"/>
          </a:xfrm>
          <a:solidFill>
            <a:schemeClr val="tx2"/>
          </a:solidFill>
        </p:grpSpPr>
        <p:sp>
          <p:nvSpPr>
            <p:cNvPr id="12" name="Google Shape;3128;p52">
              <a:extLst>
                <a:ext uri="{FF2B5EF4-FFF2-40B4-BE49-F238E27FC236}">
                  <a16:creationId xmlns:a16="http://schemas.microsoft.com/office/drawing/2014/main" id="{69960AA3-8833-A14A-A3C5-4F59016AD776}"/>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3" name="Google Shape;3129;p52">
              <a:extLst>
                <a:ext uri="{FF2B5EF4-FFF2-40B4-BE49-F238E27FC236}">
                  <a16:creationId xmlns:a16="http://schemas.microsoft.com/office/drawing/2014/main" id="{060B441F-1A70-6E45-BF03-C6810DB2E09D}"/>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شحنة وكتلة الالكترون</a:t>
              </a:r>
              <a:endParaRPr sz="4400" b="1" dirty="0">
                <a:solidFill>
                  <a:schemeClr val="accent4">
                    <a:lumMod val="50000"/>
                  </a:schemeClr>
                </a:solidFill>
                <a:effectLst/>
              </a:endParaRPr>
            </a:p>
          </p:txBody>
        </p:sp>
        <p:sp>
          <p:nvSpPr>
            <p:cNvPr id="14" name="Google Shape;3130;p52">
              <a:extLst>
                <a:ext uri="{FF2B5EF4-FFF2-40B4-BE49-F238E27FC236}">
                  <a16:creationId xmlns:a16="http://schemas.microsoft.com/office/drawing/2014/main" id="{4B697F9F-7394-BD47-A132-F25C5F25D87D}"/>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6" name="Google Shape;3131;p52">
              <a:extLst>
                <a:ext uri="{FF2B5EF4-FFF2-40B4-BE49-F238E27FC236}">
                  <a16:creationId xmlns:a16="http://schemas.microsoft.com/office/drawing/2014/main" id="{7BA2D5A7-63CF-9D48-8BAE-4842DB37D96D}"/>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15" name="مربع نص 14">
            <a:extLst>
              <a:ext uri="{FF2B5EF4-FFF2-40B4-BE49-F238E27FC236}">
                <a16:creationId xmlns:a16="http://schemas.microsoft.com/office/drawing/2014/main" id="{B4DA07CD-519D-40C8-9F9E-4357EB3BA2BD}"/>
              </a:ext>
            </a:extLst>
          </p:cNvPr>
          <p:cNvSpPr txBox="1"/>
          <p:nvPr/>
        </p:nvSpPr>
        <p:spPr>
          <a:xfrm>
            <a:off x="1960078" y="3957425"/>
            <a:ext cx="4072333" cy="1191816"/>
          </a:xfrm>
          <a:prstGeom prst="roundRect">
            <a:avLst/>
          </a:prstGeom>
        </p:spPr>
        <p:style>
          <a:lnRef idx="3">
            <a:schemeClr val="lt1"/>
          </a:lnRef>
          <a:fillRef idx="1">
            <a:schemeClr val="accent2"/>
          </a:fillRef>
          <a:effectRef idx="1">
            <a:schemeClr val="accent2"/>
          </a:effectRef>
          <a:fontRef idx="minor">
            <a:schemeClr val="lt1"/>
          </a:fontRef>
        </p:style>
        <p:txBody>
          <a:bodyPr wrap="square" rtlCol="1">
            <a:spAutoFit/>
          </a:bodyPr>
          <a:lstStyle/>
          <a:p>
            <a:pPr algn="ctr"/>
            <a:r>
              <a:rPr lang="ar-SA" sz="3200" b="1" dirty="0">
                <a:solidFill>
                  <a:schemeClr val="bg1"/>
                </a:solidFill>
              </a:rPr>
              <a:t>حساب نسبة شحنة</a:t>
            </a:r>
          </a:p>
          <a:p>
            <a:pPr algn="ctr"/>
            <a:r>
              <a:rPr lang="en-US" sz="3200" b="1" dirty="0">
                <a:solidFill>
                  <a:schemeClr val="bg1"/>
                </a:solidFill>
              </a:rPr>
              <a:t>q\m</a:t>
            </a:r>
            <a:r>
              <a:rPr lang="ar-SA" sz="3200" b="1" dirty="0">
                <a:solidFill>
                  <a:schemeClr val="bg1"/>
                </a:solidFill>
              </a:rPr>
              <a:t> الالكترون الى كتلته</a:t>
            </a:r>
          </a:p>
        </p:txBody>
      </p:sp>
      <p:sp>
        <p:nvSpPr>
          <p:cNvPr id="3" name="شكل بيضاوي 2">
            <a:extLst>
              <a:ext uri="{FF2B5EF4-FFF2-40B4-BE49-F238E27FC236}">
                <a16:creationId xmlns:a16="http://schemas.microsoft.com/office/drawing/2014/main" id="{83A36693-CE6C-411A-99FF-4A15AA280821}"/>
              </a:ext>
            </a:extLst>
          </p:cNvPr>
          <p:cNvSpPr/>
          <p:nvPr/>
        </p:nvSpPr>
        <p:spPr>
          <a:xfrm>
            <a:off x="7442401" y="5615764"/>
            <a:ext cx="2314910" cy="1032141"/>
          </a:xfrm>
          <a:prstGeom prst="ellipse">
            <a:avLst/>
          </a:prstGeom>
          <a:solidFill>
            <a:srgbClr val="E1DD3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ar-SA" sz="4000" b="1" dirty="0">
                <a:ln w="0"/>
                <a:solidFill>
                  <a:schemeClr val="tx1"/>
                </a:solidFill>
              </a:rPr>
              <a:t>مليكان</a:t>
            </a:r>
          </a:p>
        </p:txBody>
      </p:sp>
      <p:sp>
        <p:nvSpPr>
          <p:cNvPr id="18" name="شكل بيضاوي 17">
            <a:extLst>
              <a:ext uri="{FF2B5EF4-FFF2-40B4-BE49-F238E27FC236}">
                <a16:creationId xmlns:a16="http://schemas.microsoft.com/office/drawing/2014/main" id="{40C2EC11-F285-451F-9CF3-38DBC9523D69}"/>
              </a:ext>
            </a:extLst>
          </p:cNvPr>
          <p:cNvSpPr/>
          <p:nvPr/>
        </p:nvSpPr>
        <p:spPr>
          <a:xfrm>
            <a:off x="2728145" y="5615764"/>
            <a:ext cx="2314910" cy="1032142"/>
          </a:xfrm>
          <a:prstGeom prst="ellipse">
            <a:avLst/>
          </a:prstGeom>
          <a:solidFill>
            <a:srgbClr val="E1DD3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ar-SA" sz="4000" b="1" dirty="0">
                <a:ln w="0"/>
                <a:solidFill>
                  <a:schemeClr val="tx1"/>
                </a:solidFill>
              </a:rPr>
              <a:t>تومسون</a:t>
            </a:r>
          </a:p>
        </p:txBody>
      </p:sp>
      <p:sp>
        <p:nvSpPr>
          <p:cNvPr id="9" name="سهم: بشكل U 8">
            <a:extLst>
              <a:ext uri="{FF2B5EF4-FFF2-40B4-BE49-F238E27FC236}">
                <a16:creationId xmlns:a16="http://schemas.microsoft.com/office/drawing/2014/main" id="{6CE72494-FE94-4FF4-827B-0C5EAD6E7109}"/>
              </a:ext>
            </a:extLst>
          </p:cNvPr>
          <p:cNvSpPr/>
          <p:nvPr/>
        </p:nvSpPr>
        <p:spPr>
          <a:xfrm rot="5400000">
            <a:off x="9794965" y="3525462"/>
            <a:ext cx="1459989" cy="1102251"/>
          </a:xfrm>
          <a:prstGeom prst="uturnArrow">
            <a:avLst>
              <a:gd name="adj1" fmla="val 17458"/>
              <a:gd name="adj2" fmla="val 25000"/>
              <a:gd name="adj3" fmla="val 25000"/>
              <a:gd name="adj4" fmla="val 50000"/>
              <a:gd name="adj5" fmla="val 5866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20" name="سهم: بشكل U 19">
            <a:extLst>
              <a:ext uri="{FF2B5EF4-FFF2-40B4-BE49-F238E27FC236}">
                <a16:creationId xmlns:a16="http://schemas.microsoft.com/office/drawing/2014/main" id="{B7485460-36C6-4733-B496-7F2D65D1FB86}"/>
              </a:ext>
            </a:extLst>
          </p:cNvPr>
          <p:cNvSpPr/>
          <p:nvPr/>
        </p:nvSpPr>
        <p:spPr>
          <a:xfrm rot="5400000" flipV="1">
            <a:off x="1132170" y="3525462"/>
            <a:ext cx="1459989" cy="1102249"/>
          </a:xfrm>
          <a:prstGeom prst="uturnArrow">
            <a:avLst>
              <a:gd name="adj1" fmla="val 17458"/>
              <a:gd name="adj2" fmla="val 25000"/>
              <a:gd name="adj3" fmla="val 25000"/>
              <a:gd name="adj4" fmla="val 50000"/>
              <a:gd name="adj5" fmla="val 5866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10" name="سهم: بشكل رتبة عسكرية 9">
            <a:extLst>
              <a:ext uri="{FF2B5EF4-FFF2-40B4-BE49-F238E27FC236}">
                <a16:creationId xmlns:a16="http://schemas.microsoft.com/office/drawing/2014/main" id="{9B278733-F10E-4D7C-BA06-5A4743FEFA4A}"/>
              </a:ext>
            </a:extLst>
          </p:cNvPr>
          <p:cNvSpPr/>
          <p:nvPr/>
        </p:nvSpPr>
        <p:spPr>
          <a:xfrm rot="5400000">
            <a:off x="8367309" y="5153662"/>
            <a:ext cx="363911" cy="5366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23" name="سهم: بشكل رتبة عسكرية 22">
            <a:extLst>
              <a:ext uri="{FF2B5EF4-FFF2-40B4-BE49-F238E27FC236}">
                <a16:creationId xmlns:a16="http://schemas.microsoft.com/office/drawing/2014/main" id="{66BA65FB-CA81-4DED-B309-4A394491C4D5}"/>
              </a:ext>
            </a:extLst>
          </p:cNvPr>
          <p:cNvSpPr/>
          <p:nvPr/>
        </p:nvSpPr>
        <p:spPr>
          <a:xfrm rot="5400000">
            <a:off x="3640055" y="5153661"/>
            <a:ext cx="363911" cy="5366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pic>
        <p:nvPicPr>
          <p:cNvPr id="5122" name="Picture 2" descr="روبرت ميليكان - ويكيبيديا">
            <a:extLst>
              <a:ext uri="{FF2B5EF4-FFF2-40B4-BE49-F238E27FC236}">
                <a16:creationId xmlns:a16="http://schemas.microsoft.com/office/drawing/2014/main" id="{1455E70A-05D3-4347-A659-E32710DD6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356" y="1059641"/>
            <a:ext cx="3491478" cy="28268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صور جوزيف | مدونة فن الرسم">
            <a:extLst>
              <a:ext uri="{FF2B5EF4-FFF2-40B4-BE49-F238E27FC236}">
                <a16:creationId xmlns:a16="http://schemas.microsoft.com/office/drawing/2014/main" id="{495D6B9F-6765-4A6F-962D-2247E6E89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103" y="1059641"/>
            <a:ext cx="3177370" cy="29362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00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17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2"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heel(2)">
                                      <p:cBhvr>
                                        <p:cTn id="29" dur="2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175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circle(in)">
                                      <p:cBhvr>
                                        <p:cTn id="4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3" grpId="0" animBg="1"/>
      <p:bldP spid="18" grpId="0" animBg="1"/>
      <p:bldP spid="9" grpId="0" animBg="1"/>
      <p:bldP spid="20" grpId="0" animBg="1"/>
      <p:bldP spid="10"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127;p52">
            <a:extLst>
              <a:ext uri="{FF2B5EF4-FFF2-40B4-BE49-F238E27FC236}">
                <a16:creationId xmlns:a16="http://schemas.microsoft.com/office/drawing/2014/main" id="{A25BE114-25B9-BF48-89BE-D565630F8103}"/>
              </a:ext>
            </a:extLst>
          </p:cNvPr>
          <p:cNvGrpSpPr/>
          <p:nvPr/>
        </p:nvGrpSpPr>
        <p:grpSpPr>
          <a:xfrm flipH="1">
            <a:off x="1772091" y="199159"/>
            <a:ext cx="10135151" cy="687945"/>
            <a:chOff x="3099239" y="3615343"/>
            <a:chExt cx="689745" cy="184687"/>
          </a:xfrm>
          <a:solidFill>
            <a:schemeClr val="tx2"/>
          </a:solidFill>
        </p:grpSpPr>
        <p:sp>
          <p:nvSpPr>
            <p:cNvPr id="6" name="Google Shape;3128;p52">
              <a:extLst>
                <a:ext uri="{FF2B5EF4-FFF2-40B4-BE49-F238E27FC236}">
                  <a16:creationId xmlns:a16="http://schemas.microsoft.com/office/drawing/2014/main" id="{C2F35B0B-A712-714A-9EDF-9824EE779DB1}"/>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7" name="Google Shape;3129;p52">
              <a:extLst>
                <a:ext uri="{FF2B5EF4-FFF2-40B4-BE49-F238E27FC236}">
                  <a16:creationId xmlns:a16="http://schemas.microsoft.com/office/drawing/2014/main" id="{D2B0DC43-49B9-BE46-A098-79831C1DEB7E}"/>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تجارب تومسون مع الالكترونات</a:t>
              </a:r>
              <a:endParaRPr sz="4400" b="1" dirty="0">
                <a:solidFill>
                  <a:schemeClr val="accent4">
                    <a:lumMod val="50000"/>
                  </a:schemeClr>
                </a:solidFill>
                <a:effectLst/>
              </a:endParaRPr>
            </a:p>
          </p:txBody>
        </p:sp>
        <p:sp>
          <p:nvSpPr>
            <p:cNvPr id="8" name="Google Shape;3130;p52">
              <a:extLst>
                <a:ext uri="{FF2B5EF4-FFF2-40B4-BE49-F238E27FC236}">
                  <a16:creationId xmlns:a16="http://schemas.microsoft.com/office/drawing/2014/main" id="{518298EE-0AF3-1649-94D1-5521B44F3BFB}"/>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9" name="Google Shape;3131;p52">
              <a:extLst>
                <a:ext uri="{FF2B5EF4-FFF2-40B4-BE49-F238E27FC236}">
                  <a16:creationId xmlns:a16="http://schemas.microsoft.com/office/drawing/2014/main" id="{C2BD2845-01DE-994C-A2DE-5BDE1B7AA2B3}"/>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10" name="مربع نص 9">
            <a:extLst>
              <a:ext uri="{FF2B5EF4-FFF2-40B4-BE49-F238E27FC236}">
                <a16:creationId xmlns:a16="http://schemas.microsoft.com/office/drawing/2014/main" id="{3A43E650-D515-074B-97FA-B6B6A7D0E03A}"/>
              </a:ext>
            </a:extLst>
          </p:cNvPr>
          <p:cNvSpPr txBox="1"/>
          <p:nvPr/>
        </p:nvSpPr>
        <p:spPr>
          <a:xfrm>
            <a:off x="522145" y="4224183"/>
            <a:ext cx="3790548" cy="2145268"/>
          </a:xfrm>
          <a:prstGeom prst="wedgeRoundRectCallout">
            <a:avLst>
              <a:gd name="adj1" fmla="val 77818"/>
              <a:gd name="adj2" fmla="val 3628"/>
              <a:gd name="adj3" fmla="val 16667"/>
            </a:avLst>
          </a:prstGeom>
          <a:solidFill>
            <a:schemeClr val="accent5"/>
          </a:solidFill>
        </p:spPr>
        <p:txBody>
          <a:bodyPr wrap="square" rtlCol="1">
            <a:spAutoFit/>
          </a:bodyPr>
          <a:lstStyle/>
          <a:p>
            <a:pPr marR="0" algn="ctr" rtl="1">
              <a:lnSpc>
                <a:spcPct val="100000"/>
              </a:lnSpc>
              <a:spcBef>
                <a:spcPts val="0"/>
              </a:spcBef>
              <a:spcAft>
                <a:spcPts val="0"/>
              </a:spcAft>
              <a:buClr>
                <a:srgbClr val="000000"/>
              </a:buClr>
              <a:buFont typeface="Arial"/>
            </a:pPr>
            <a:r>
              <a:rPr lang="ar-SA" sz="4000" dirty="0">
                <a:solidFill>
                  <a:schemeClr val="bg1"/>
                </a:solidFill>
                <a:cs typeface="Akhbar MT" pitchFamily="2" charset="-78"/>
              </a:rPr>
              <a:t>هل سبق وان </a:t>
            </a:r>
            <a:r>
              <a:rPr lang="ar-SA" sz="4000" dirty="0" err="1">
                <a:solidFill>
                  <a:schemeClr val="bg1"/>
                </a:solidFill>
                <a:cs typeface="Akhbar MT" pitchFamily="2" charset="-78"/>
              </a:rPr>
              <a:t>درستي</a:t>
            </a:r>
            <a:r>
              <a:rPr lang="ar-SA" sz="4000" dirty="0">
                <a:solidFill>
                  <a:schemeClr val="bg1"/>
                </a:solidFill>
                <a:cs typeface="Akhbar MT" pitchFamily="2" charset="-78"/>
              </a:rPr>
              <a:t> جهاز أنبوب اشعة المهبط ؟ فيما يستخدم ؟</a:t>
            </a:r>
          </a:p>
        </p:txBody>
      </p:sp>
      <p:pic>
        <p:nvPicPr>
          <p:cNvPr id="11" name="Picture 2">
            <a:extLst>
              <a:ext uri="{FF2B5EF4-FFF2-40B4-BE49-F238E27FC236}">
                <a16:creationId xmlns:a16="http://schemas.microsoft.com/office/drawing/2014/main" id="{29AB1D79-71E3-4C70-836B-F711A67978E3}"/>
              </a:ext>
            </a:extLst>
          </p:cNvPr>
          <p:cNvPicPr>
            <a:picLocks noChangeAspect="1" noChangeArrowheads="1"/>
          </p:cNvPicPr>
          <p:nvPr/>
        </p:nvPicPr>
        <p:blipFill>
          <a:blip r:embed="rId2"/>
          <a:srcRect/>
          <a:stretch>
            <a:fillRect/>
          </a:stretch>
        </p:blipFill>
        <p:spPr bwMode="auto">
          <a:xfrm>
            <a:off x="5322626" y="3341900"/>
            <a:ext cx="6457245" cy="3140281"/>
          </a:xfrm>
          <a:prstGeom prst="rect">
            <a:avLst/>
          </a:prstGeom>
          <a:noFill/>
          <a:ln w="9525">
            <a:solidFill>
              <a:schemeClr val="accent1"/>
            </a:solidFill>
            <a:miter lim="800000"/>
            <a:headEnd/>
            <a:tailEnd/>
          </a:ln>
          <a:effectLst/>
        </p:spPr>
      </p:pic>
      <p:sp>
        <p:nvSpPr>
          <p:cNvPr id="15" name="عنوان 1">
            <a:extLst>
              <a:ext uri="{FF2B5EF4-FFF2-40B4-BE49-F238E27FC236}">
                <a16:creationId xmlns:a16="http://schemas.microsoft.com/office/drawing/2014/main" id="{4AA3D72A-27EC-4659-82B7-07E85C7C1498}"/>
              </a:ext>
            </a:extLst>
          </p:cNvPr>
          <p:cNvSpPr txBox="1">
            <a:spLocks/>
          </p:cNvSpPr>
          <p:nvPr/>
        </p:nvSpPr>
        <p:spPr>
          <a:xfrm>
            <a:off x="413976" y="1820071"/>
            <a:ext cx="11493267" cy="972176"/>
          </a:xfrm>
          <a:prstGeom prst="rect">
            <a:avLst/>
          </a:prstGeom>
        </p:spPr>
        <p:txBody>
          <a:bodyPr lIns="45720" rIns="45720" anchor="ctr"/>
          <a:lstStyle/>
          <a:p>
            <a:pPr algn="ctr">
              <a:defRPr/>
            </a:pPr>
            <a:r>
              <a:rPr lang="ar-SA" sz="3200" dirty="0">
                <a:solidFill>
                  <a:schemeClr val="bg2">
                    <a:lumMod val="75000"/>
                    <a:lumOff val="25000"/>
                  </a:schemeClr>
                </a:solidFill>
                <a:latin typeface="+mj-lt"/>
                <a:ea typeface="+mj-ea"/>
                <a:cs typeface="PT Bold Heading" pitchFamily="2" charset="-78"/>
              </a:rPr>
              <a:t>صفي تركيب وعمل أنبوب أشعة المهبط واهميته في حساب كتلة الالكترون </a:t>
            </a:r>
          </a:p>
          <a:p>
            <a:pPr algn="ctr">
              <a:defRPr/>
            </a:pPr>
            <a:r>
              <a:rPr lang="ar-SA" sz="3200" dirty="0">
                <a:solidFill>
                  <a:schemeClr val="bg2">
                    <a:lumMod val="75000"/>
                    <a:lumOff val="25000"/>
                  </a:schemeClr>
                </a:solidFill>
                <a:latin typeface="+mj-lt"/>
                <a:ea typeface="+mj-ea"/>
                <a:cs typeface="PT Bold Heading" pitchFamily="2" charset="-78"/>
              </a:rPr>
              <a:t>باستخدام احدى استراتيجيات التعلم النشط</a:t>
            </a:r>
          </a:p>
        </p:txBody>
      </p:sp>
    </p:spTree>
    <p:extLst>
      <p:ext uri="{BB962C8B-B14F-4D97-AF65-F5344CB8AC3E}">
        <p14:creationId xmlns:p14="http://schemas.microsoft.com/office/powerpoint/2010/main" val="3218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4"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to="" calcmode="lin" valueType="num">
                                      <p:cBhvr>
                                        <p:cTn id="11"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127;p52">
            <a:extLst>
              <a:ext uri="{FF2B5EF4-FFF2-40B4-BE49-F238E27FC236}">
                <a16:creationId xmlns:a16="http://schemas.microsoft.com/office/drawing/2014/main" id="{A25BE114-25B9-BF48-89BE-D565630F8103}"/>
              </a:ext>
            </a:extLst>
          </p:cNvPr>
          <p:cNvGrpSpPr/>
          <p:nvPr/>
        </p:nvGrpSpPr>
        <p:grpSpPr>
          <a:xfrm flipH="1">
            <a:off x="5923127" y="199159"/>
            <a:ext cx="5984115" cy="674298"/>
            <a:chOff x="3099239" y="3615343"/>
            <a:chExt cx="689745" cy="184687"/>
          </a:xfrm>
          <a:solidFill>
            <a:schemeClr val="tx2"/>
          </a:solidFill>
        </p:grpSpPr>
        <p:sp>
          <p:nvSpPr>
            <p:cNvPr id="6" name="Google Shape;3128;p52">
              <a:extLst>
                <a:ext uri="{FF2B5EF4-FFF2-40B4-BE49-F238E27FC236}">
                  <a16:creationId xmlns:a16="http://schemas.microsoft.com/office/drawing/2014/main" id="{C2F35B0B-A712-714A-9EDF-9824EE779DB1}"/>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7" name="Google Shape;3129;p52">
              <a:extLst>
                <a:ext uri="{FF2B5EF4-FFF2-40B4-BE49-F238E27FC236}">
                  <a16:creationId xmlns:a16="http://schemas.microsoft.com/office/drawing/2014/main" id="{D2B0DC43-49B9-BE46-A098-79831C1DEB7E}"/>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أنبوب اشعة المهبط </a:t>
              </a:r>
              <a:endParaRPr sz="4400" b="1" dirty="0">
                <a:solidFill>
                  <a:schemeClr val="accent4">
                    <a:lumMod val="50000"/>
                  </a:schemeClr>
                </a:solidFill>
                <a:effectLst/>
              </a:endParaRPr>
            </a:p>
          </p:txBody>
        </p:sp>
        <p:sp>
          <p:nvSpPr>
            <p:cNvPr id="8" name="Google Shape;3130;p52">
              <a:extLst>
                <a:ext uri="{FF2B5EF4-FFF2-40B4-BE49-F238E27FC236}">
                  <a16:creationId xmlns:a16="http://schemas.microsoft.com/office/drawing/2014/main" id="{518298EE-0AF3-1649-94D1-5521B44F3BFB}"/>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9" name="Google Shape;3131;p52">
              <a:extLst>
                <a:ext uri="{FF2B5EF4-FFF2-40B4-BE49-F238E27FC236}">
                  <a16:creationId xmlns:a16="http://schemas.microsoft.com/office/drawing/2014/main" id="{C2BD2845-01DE-994C-A2DE-5BDE1B7AA2B3}"/>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10" name="مربع نص 9">
            <a:extLst>
              <a:ext uri="{FF2B5EF4-FFF2-40B4-BE49-F238E27FC236}">
                <a16:creationId xmlns:a16="http://schemas.microsoft.com/office/drawing/2014/main" id="{3A43E650-D515-074B-97FA-B6B6A7D0E03A}"/>
              </a:ext>
            </a:extLst>
          </p:cNvPr>
          <p:cNvSpPr txBox="1"/>
          <p:nvPr/>
        </p:nvSpPr>
        <p:spPr>
          <a:xfrm>
            <a:off x="368068" y="199159"/>
            <a:ext cx="5555049" cy="1600438"/>
          </a:xfrm>
          <a:prstGeom prst="wedgeRoundRectCallout">
            <a:avLst>
              <a:gd name="adj1" fmla="val 60014"/>
              <a:gd name="adj2" fmla="val 56756"/>
              <a:gd name="adj3" fmla="val 16667"/>
            </a:avLst>
          </a:prstGeom>
          <a:solidFill>
            <a:schemeClr val="accent5"/>
          </a:solidFill>
        </p:spPr>
        <p:txBody>
          <a:bodyPr wrap="square" rtlCol="1">
            <a:spAutoFit/>
          </a:bodyPr>
          <a:lstStyle/>
          <a:p>
            <a:pPr marR="0" algn="ctr" rtl="1">
              <a:lnSpc>
                <a:spcPct val="100000"/>
              </a:lnSpc>
              <a:spcBef>
                <a:spcPts val="0"/>
              </a:spcBef>
              <a:spcAft>
                <a:spcPts val="0"/>
              </a:spcAft>
              <a:buClr>
                <a:srgbClr val="000000"/>
              </a:buClr>
              <a:buFont typeface="Arial"/>
            </a:pPr>
            <a:r>
              <a:rPr lang="ar-SA" sz="4400" b="1" dirty="0">
                <a:solidFill>
                  <a:schemeClr val="bg1"/>
                </a:solidFill>
                <a:latin typeface="Arabic Typesetting" panose="03020402040406030203" pitchFamily="66" charset="-78"/>
                <a:cs typeface="Arabic Typesetting" panose="03020402040406030203" pitchFamily="66" charset="-78"/>
              </a:rPr>
              <a:t>الهدف من التجربة قياس نسبة شحنة </a:t>
            </a:r>
            <a:r>
              <a:rPr lang="en-US" sz="4400" b="1" dirty="0">
                <a:solidFill>
                  <a:schemeClr val="bg1"/>
                </a:solidFill>
                <a:latin typeface="Arabic Typesetting" panose="03020402040406030203" pitchFamily="66" charset="-78"/>
                <a:cs typeface="Arabic Typesetting" panose="03020402040406030203" pitchFamily="66" charset="-78"/>
              </a:rPr>
              <a:t> e  </a:t>
            </a:r>
            <a:r>
              <a:rPr lang="ar-SA" sz="4400" b="1" dirty="0">
                <a:solidFill>
                  <a:schemeClr val="bg1"/>
                </a:solidFill>
                <a:latin typeface="Arabic Typesetting" panose="03020402040406030203" pitchFamily="66" charset="-78"/>
                <a:cs typeface="Arabic Typesetting" panose="03020402040406030203" pitchFamily="66" charset="-78"/>
              </a:rPr>
              <a:t>الى كتلته </a:t>
            </a:r>
            <a:r>
              <a:rPr lang="en-US" sz="4400" b="1" dirty="0">
                <a:solidFill>
                  <a:schemeClr val="bg1"/>
                </a:solidFill>
                <a:latin typeface="Arabic Typesetting" panose="03020402040406030203" pitchFamily="66" charset="-78"/>
                <a:cs typeface="Arabic Typesetting" panose="03020402040406030203" pitchFamily="66" charset="-78"/>
              </a:rPr>
              <a:t> q\m</a:t>
            </a:r>
            <a:r>
              <a:rPr lang="ar-SA" sz="4400" b="1" dirty="0">
                <a:solidFill>
                  <a:schemeClr val="bg1"/>
                </a:solidFill>
                <a:latin typeface="Arabic Typesetting" panose="03020402040406030203" pitchFamily="66" charset="-78"/>
                <a:cs typeface="Arabic Typesetting" panose="03020402040406030203" pitchFamily="66" charset="-78"/>
              </a:rPr>
              <a:t> ومن ثم حساب الكتلة </a:t>
            </a:r>
          </a:p>
        </p:txBody>
      </p:sp>
      <p:pic>
        <p:nvPicPr>
          <p:cNvPr id="11" name="Picture 2">
            <a:extLst>
              <a:ext uri="{FF2B5EF4-FFF2-40B4-BE49-F238E27FC236}">
                <a16:creationId xmlns:a16="http://schemas.microsoft.com/office/drawing/2014/main" id="{29AB1D79-71E3-4C70-836B-F711A67978E3}"/>
              </a:ext>
            </a:extLst>
          </p:cNvPr>
          <p:cNvPicPr>
            <a:picLocks noChangeAspect="1" noChangeArrowheads="1"/>
          </p:cNvPicPr>
          <p:nvPr/>
        </p:nvPicPr>
        <p:blipFill>
          <a:blip r:embed="rId2"/>
          <a:srcRect/>
          <a:stretch>
            <a:fillRect/>
          </a:stretch>
        </p:blipFill>
        <p:spPr bwMode="auto">
          <a:xfrm>
            <a:off x="1105470" y="1960586"/>
            <a:ext cx="10442390" cy="4521596"/>
          </a:xfrm>
          <a:prstGeom prst="rect">
            <a:avLst/>
          </a:prstGeom>
          <a:noFill/>
          <a:ln w="9525">
            <a:solidFill>
              <a:schemeClr val="accent1"/>
            </a:solidFill>
            <a:miter lim="800000"/>
            <a:headEnd/>
            <a:tailEnd/>
          </a:ln>
          <a:effectLst/>
        </p:spPr>
      </p:pic>
    </p:spTree>
    <p:extLst>
      <p:ext uri="{BB962C8B-B14F-4D97-AF65-F5344CB8AC3E}">
        <p14:creationId xmlns:p14="http://schemas.microsoft.com/office/powerpoint/2010/main" val="35873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127;p52">
            <a:extLst>
              <a:ext uri="{FF2B5EF4-FFF2-40B4-BE49-F238E27FC236}">
                <a16:creationId xmlns:a16="http://schemas.microsoft.com/office/drawing/2014/main" id="{A25BE114-25B9-BF48-89BE-D565630F8103}"/>
              </a:ext>
            </a:extLst>
          </p:cNvPr>
          <p:cNvGrpSpPr/>
          <p:nvPr/>
        </p:nvGrpSpPr>
        <p:grpSpPr>
          <a:xfrm flipH="1">
            <a:off x="6650181" y="199159"/>
            <a:ext cx="5257060" cy="674298"/>
            <a:chOff x="3099239" y="3615343"/>
            <a:chExt cx="689745" cy="184687"/>
          </a:xfrm>
          <a:solidFill>
            <a:schemeClr val="tx2"/>
          </a:solidFill>
        </p:grpSpPr>
        <p:sp>
          <p:nvSpPr>
            <p:cNvPr id="6" name="Google Shape;3128;p52">
              <a:extLst>
                <a:ext uri="{FF2B5EF4-FFF2-40B4-BE49-F238E27FC236}">
                  <a16:creationId xmlns:a16="http://schemas.microsoft.com/office/drawing/2014/main" id="{C2F35B0B-A712-714A-9EDF-9824EE779DB1}"/>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7" name="Google Shape;3129;p52">
              <a:extLst>
                <a:ext uri="{FF2B5EF4-FFF2-40B4-BE49-F238E27FC236}">
                  <a16:creationId xmlns:a16="http://schemas.microsoft.com/office/drawing/2014/main" id="{D2B0DC43-49B9-BE46-A098-79831C1DEB7E}"/>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أنبوب اشعة المهبط </a:t>
              </a:r>
              <a:endParaRPr sz="4400" b="1" dirty="0">
                <a:solidFill>
                  <a:schemeClr val="accent4">
                    <a:lumMod val="50000"/>
                  </a:schemeClr>
                </a:solidFill>
                <a:effectLst/>
              </a:endParaRPr>
            </a:p>
          </p:txBody>
        </p:sp>
        <p:sp>
          <p:nvSpPr>
            <p:cNvPr id="8" name="Google Shape;3130;p52">
              <a:extLst>
                <a:ext uri="{FF2B5EF4-FFF2-40B4-BE49-F238E27FC236}">
                  <a16:creationId xmlns:a16="http://schemas.microsoft.com/office/drawing/2014/main" id="{518298EE-0AF3-1649-94D1-5521B44F3BFB}"/>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9" name="Google Shape;3131;p52">
              <a:extLst>
                <a:ext uri="{FF2B5EF4-FFF2-40B4-BE49-F238E27FC236}">
                  <a16:creationId xmlns:a16="http://schemas.microsoft.com/office/drawing/2014/main" id="{C2BD2845-01DE-994C-A2DE-5BDE1B7AA2B3}"/>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10" name="مربع نص 9">
            <a:extLst>
              <a:ext uri="{FF2B5EF4-FFF2-40B4-BE49-F238E27FC236}">
                <a16:creationId xmlns:a16="http://schemas.microsoft.com/office/drawing/2014/main" id="{3A43E650-D515-074B-97FA-B6B6A7D0E03A}"/>
              </a:ext>
            </a:extLst>
          </p:cNvPr>
          <p:cNvSpPr txBox="1"/>
          <p:nvPr/>
        </p:nvSpPr>
        <p:spPr>
          <a:xfrm>
            <a:off x="368069" y="199159"/>
            <a:ext cx="5915971" cy="851297"/>
          </a:xfrm>
          <a:prstGeom prst="wedgeRoundRectCallout">
            <a:avLst>
              <a:gd name="adj1" fmla="val 60014"/>
              <a:gd name="adj2" fmla="val 56756"/>
              <a:gd name="adj3" fmla="val 16667"/>
            </a:avLst>
          </a:prstGeom>
          <a:solidFill>
            <a:schemeClr val="accent5"/>
          </a:solidFill>
        </p:spPr>
        <p:txBody>
          <a:bodyPr wrap="square" rtlCol="1">
            <a:spAutoFit/>
          </a:bodyPr>
          <a:lstStyle/>
          <a:p>
            <a:pPr marR="0" algn="ctr" rtl="1">
              <a:lnSpc>
                <a:spcPct val="100000"/>
              </a:lnSpc>
              <a:spcBef>
                <a:spcPts val="0"/>
              </a:spcBef>
              <a:spcAft>
                <a:spcPts val="0"/>
              </a:spcAft>
              <a:buClr>
                <a:srgbClr val="000000"/>
              </a:buClr>
              <a:buFont typeface="Arial"/>
            </a:pPr>
            <a:r>
              <a:rPr lang="ar-SA" sz="4400" b="1" dirty="0">
                <a:solidFill>
                  <a:schemeClr val="bg1"/>
                </a:solidFill>
                <a:latin typeface="Arabic Typesetting" panose="03020402040406030203" pitchFamily="66" charset="-78"/>
                <a:cs typeface="Arabic Typesetting" panose="03020402040406030203" pitchFamily="66" charset="-78"/>
              </a:rPr>
              <a:t>من خلال مقطع الفيديو تعرفي عر طريقة العمل </a:t>
            </a:r>
          </a:p>
        </p:txBody>
      </p:sp>
      <p:pic>
        <p:nvPicPr>
          <p:cNvPr id="2" name="قياس كتلة الألكترون">
            <a:hlinkClick r:id="" action="ppaction://media"/>
            <a:extLst>
              <a:ext uri="{FF2B5EF4-FFF2-40B4-BE49-F238E27FC236}">
                <a16:creationId xmlns:a16="http://schemas.microsoft.com/office/drawing/2014/main" id="{CA6D5E8B-99FC-4C22-81BA-32F7B325323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678" r="8538"/>
          <a:stretch/>
        </p:blipFill>
        <p:spPr>
          <a:xfrm>
            <a:off x="554183" y="1091662"/>
            <a:ext cx="11353060" cy="5642513"/>
          </a:xfrm>
          <a:prstGeom prst="rect">
            <a:avLst/>
          </a:prstGeom>
        </p:spPr>
      </p:pic>
    </p:spTree>
    <p:extLst>
      <p:ext uri="{BB962C8B-B14F-4D97-AF65-F5344CB8AC3E}">
        <p14:creationId xmlns:p14="http://schemas.microsoft.com/office/powerpoint/2010/main" val="285177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27;p52">
            <a:extLst>
              <a:ext uri="{FF2B5EF4-FFF2-40B4-BE49-F238E27FC236}">
                <a16:creationId xmlns:a16="http://schemas.microsoft.com/office/drawing/2014/main" id="{A66B4C9D-9241-B348-B103-9930433B9977}"/>
              </a:ext>
            </a:extLst>
          </p:cNvPr>
          <p:cNvGrpSpPr/>
          <p:nvPr/>
        </p:nvGrpSpPr>
        <p:grpSpPr>
          <a:xfrm flipH="1">
            <a:off x="7559631" y="84374"/>
            <a:ext cx="4376738" cy="750131"/>
            <a:chOff x="3099239" y="3615343"/>
            <a:chExt cx="689745" cy="184687"/>
          </a:xfrm>
          <a:solidFill>
            <a:schemeClr val="tx2"/>
          </a:solidFill>
        </p:grpSpPr>
        <p:sp>
          <p:nvSpPr>
            <p:cNvPr id="3" name="Google Shape;3128;p52">
              <a:extLst>
                <a:ext uri="{FF2B5EF4-FFF2-40B4-BE49-F238E27FC236}">
                  <a16:creationId xmlns:a16="http://schemas.microsoft.com/office/drawing/2014/main" id="{6B810DD8-A489-8742-920F-ABB9BAF179CA}"/>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129;p52">
              <a:extLst>
                <a:ext uri="{FF2B5EF4-FFF2-40B4-BE49-F238E27FC236}">
                  <a16:creationId xmlns:a16="http://schemas.microsoft.com/office/drawing/2014/main" id="{F5942D34-6E51-D346-B324-5D63206458C3}"/>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فكر , شارك</a:t>
              </a:r>
              <a:endParaRPr sz="44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60AEEBD2-A308-EF4D-A96C-E0B7DD0C8194}"/>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31;p52">
              <a:extLst>
                <a:ext uri="{FF2B5EF4-FFF2-40B4-BE49-F238E27FC236}">
                  <a16:creationId xmlns:a16="http://schemas.microsoft.com/office/drawing/2014/main" id="{C41506CF-0653-B24B-B106-8A84D4DA5B27}"/>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pic>
        <p:nvPicPr>
          <p:cNvPr id="11" name="Picture 2" descr="C:\Users\lenovo\Desktop\تنزيل (4).jpg">
            <a:extLst>
              <a:ext uri="{FF2B5EF4-FFF2-40B4-BE49-F238E27FC236}">
                <a16:creationId xmlns:a16="http://schemas.microsoft.com/office/drawing/2014/main" id="{D2A33F96-4F15-374B-9132-C85BD79B9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6" y="12697"/>
            <a:ext cx="1999118" cy="1944753"/>
          </a:xfrm>
          <a:prstGeom prst="rect">
            <a:avLst/>
          </a:prstGeom>
          <a:noFill/>
          <a:extLst>
            <a:ext uri="{909E8E84-426E-40DD-AFC4-6F175D3DCCD1}">
              <a14:hiddenFill xmlns:a14="http://schemas.microsoft.com/office/drawing/2010/main">
                <a:solidFill>
                  <a:srgbClr val="FFFFFF"/>
                </a:solidFill>
              </a14:hiddenFill>
            </a:ext>
          </a:extLst>
        </p:spPr>
      </p:pic>
      <p:sp>
        <p:nvSpPr>
          <p:cNvPr id="12" name="مربع نص 11">
            <a:extLst>
              <a:ext uri="{FF2B5EF4-FFF2-40B4-BE49-F238E27FC236}">
                <a16:creationId xmlns:a16="http://schemas.microsoft.com/office/drawing/2014/main" id="{14FBFD69-CE31-4445-9116-0B4983B77377}"/>
              </a:ext>
            </a:extLst>
          </p:cNvPr>
          <p:cNvSpPr txBox="1"/>
          <p:nvPr/>
        </p:nvSpPr>
        <p:spPr>
          <a:xfrm>
            <a:off x="968991" y="1979611"/>
            <a:ext cx="10757554" cy="1200329"/>
          </a:xfrm>
          <a:prstGeom prst="wedgeRectCallout">
            <a:avLst>
              <a:gd name="adj1" fmla="val 44442"/>
              <a:gd name="adj2" fmla="val 125618"/>
            </a:avLst>
          </a:prstGeom>
          <a:solidFill>
            <a:schemeClr val="accent2">
              <a:lumMod val="20000"/>
              <a:lumOff val="80000"/>
            </a:schemeClr>
          </a:solidFill>
        </p:spPr>
        <p:txBody>
          <a:bodyPr wrap="square" rtlCol="1">
            <a:spAutoFit/>
          </a:bodyPr>
          <a:lstStyle/>
          <a:p>
            <a:pPr algn="ctr"/>
            <a:r>
              <a:rPr lang="ar-SA" sz="3600" b="1" dirty="0">
                <a:effectLst/>
                <a:ea typeface="Calibri" panose="020F0502020204030204" pitchFamily="34" charset="0"/>
                <a:cs typeface="Times New Roman" panose="02020603050405020304" pitchFamily="18" charset="0"/>
              </a:rPr>
              <a:t>عللي : استخدم طومسون مجالات كهربائية ومجالات مغناطيسية في انبوب اشعة المهبط ؟؟</a:t>
            </a:r>
            <a:endParaRPr lang="ar-SA" sz="4800" b="1" dirty="0">
              <a:solidFill>
                <a:schemeClr val="tx1">
                  <a:lumMod val="50000"/>
                </a:schemeClr>
              </a:solidFill>
            </a:endParaRPr>
          </a:p>
        </p:txBody>
      </p:sp>
      <p:sp>
        <p:nvSpPr>
          <p:cNvPr id="13" name="عنوان 1">
            <a:extLst>
              <a:ext uri="{FF2B5EF4-FFF2-40B4-BE49-F238E27FC236}">
                <a16:creationId xmlns:a16="http://schemas.microsoft.com/office/drawing/2014/main" id="{3C7225F0-0367-4975-81D7-DCC787CF8555}"/>
              </a:ext>
            </a:extLst>
          </p:cNvPr>
          <p:cNvSpPr txBox="1">
            <a:spLocks/>
          </p:cNvSpPr>
          <p:nvPr/>
        </p:nvSpPr>
        <p:spPr>
          <a:xfrm>
            <a:off x="1493942" y="4370885"/>
            <a:ext cx="9499608" cy="785818"/>
          </a:xfrm>
          <a:prstGeom prst="rect">
            <a:avLst/>
          </a:prstGeom>
        </p:spPr>
        <p:txBody>
          <a:bodyPr lIns="45720" rIns="45720" anchor="ctr"/>
          <a:lstStyle/>
          <a:p>
            <a:pPr algn="ctr">
              <a:defRPr/>
            </a:pPr>
            <a:r>
              <a:rPr lang="ar-SA" sz="3600" dirty="0"/>
              <a:t> </a:t>
            </a:r>
            <a:r>
              <a:rPr lang="ar-SA" sz="3600" b="1" dirty="0"/>
              <a:t>لتوليد قوة تؤثر في حزمة الكترونات المارة في الانبوب لتحرفها</a:t>
            </a:r>
            <a:endParaRPr lang="ar-SA" sz="6000" dirty="0">
              <a:latin typeface="+mj-lt"/>
              <a:ea typeface="+mj-ea"/>
              <a:cs typeface="PT Bold Heading" pitchFamily="2" charset="-78"/>
            </a:endParaRPr>
          </a:p>
        </p:txBody>
      </p:sp>
    </p:spTree>
    <p:extLst>
      <p:ext uri="{BB962C8B-B14F-4D97-AF65-F5344CB8AC3E}">
        <p14:creationId xmlns:p14="http://schemas.microsoft.com/office/powerpoint/2010/main" val="312798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27;p52">
            <a:extLst>
              <a:ext uri="{FF2B5EF4-FFF2-40B4-BE49-F238E27FC236}">
                <a16:creationId xmlns:a16="http://schemas.microsoft.com/office/drawing/2014/main" id="{A66B4C9D-9241-B348-B103-9930433B9977}"/>
              </a:ext>
            </a:extLst>
          </p:cNvPr>
          <p:cNvGrpSpPr/>
          <p:nvPr/>
        </p:nvGrpSpPr>
        <p:grpSpPr>
          <a:xfrm flipH="1">
            <a:off x="7559631" y="84374"/>
            <a:ext cx="4376738" cy="750131"/>
            <a:chOff x="3099239" y="3615343"/>
            <a:chExt cx="689745" cy="184687"/>
          </a:xfrm>
          <a:solidFill>
            <a:schemeClr val="tx2"/>
          </a:solidFill>
        </p:grpSpPr>
        <p:sp>
          <p:nvSpPr>
            <p:cNvPr id="3" name="Google Shape;3128;p52">
              <a:extLst>
                <a:ext uri="{FF2B5EF4-FFF2-40B4-BE49-F238E27FC236}">
                  <a16:creationId xmlns:a16="http://schemas.microsoft.com/office/drawing/2014/main" id="{6B810DD8-A489-8742-920F-ABB9BAF179CA}"/>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129;p52">
              <a:extLst>
                <a:ext uri="{FF2B5EF4-FFF2-40B4-BE49-F238E27FC236}">
                  <a16:creationId xmlns:a16="http://schemas.microsoft.com/office/drawing/2014/main" id="{F5942D34-6E51-D346-B324-5D63206458C3}"/>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فكر , شارك</a:t>
              </a:r>
              <a:endParaRPr sz="44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60AEEBD2-A308-EF4D-A96C-E0B7DD0C8194}"/>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31;p52">
              <a:extLst>
                <a:ext uri="{FF2B5EF4-FFF2-40B4-BE49-F238E27FC236}">
                  <a16:creationId xmlns:a16="http://schemas.microsoft.com/office/drawing/2014/main" id="{C41506CF-0653-B24B-B106-8A84D4DA5B27}"/>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pic>
        <p:nvPicPr>
          <p:cNvPr id="11" name="Picture 2" descr="C:\Users\lenovo\Desktop\تنزيل (4).jpg">
            <a:extLst>
              <a:ext uri="{FF2B5EF4-FFF2-40B4-BE49-F238E27FC236}">
                <a16:creationId xmlns:a16="http://schemas.microsoft.com/office/drawing/2014/main" id="{D2A33F96-4F15-374B-9132-C85BD79B9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6" y="12697"/>
            <a:ext cx="1030127" cy="100211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رابط بشكل مرفق 6">
            <a:extLst>
              <a:ext uri="{FF2B5EF4-FFF2-40B4-BE49-F238E27FC236}">
                <a16:creationId xmlns:a16="http://schemas.microsoft.com/office/drawing/2014/main" id="{79E0C41C-0695-4913-9821-895B8E5559FD}"/>
              </a:ext>
            </a:extLst>
          </p:cNvPr>
          <p:cNvCxnSpPr>
            <a:cxnSpLocks/>
          </p:cNvCxnSpPr>
          <p:nvPr/>
        </p:nvCxnSpPr>
        <p:spPr>
          <a:xfrm>
            <a:off x="7152969" y="1503469"/>
            <a:ext cx="822722" cy="640176"/>
          </a:xfrm>
          <a:prstGeom prst="bentConnector3">
            <a:avLst>
              <a:gd name="adj1" fmla="val 50000"/>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رابط بشكل مرفق 15">
            <a:extLst>
              <a:ext uri="{FF2B5EF4-FFF2-40B4-BE49-F238E27FC236}">
                <a16:creationId xmlns:a16="http://schemas.microsoft.com/office/drawing/2014/main" id="{AF8B0BE2-C582-4FE9-B695-2868E8395944}"/>
              </a:ext>
            </a:extLst>
          </p:cNvPr>
          <p:cNvCxnSpPr>
            <a:cxnSpLocks/>
          </p:cNvCxnSpPr>
          <p:nvPr/>
        </p:nvCxnSpPr>
        <p:spPr>
          <a:xfrm rot="10800000" flipV="1">
            <a:off x="4220887" y="1527533"/>
            <a:ext cx="1297956" cy="616112"/>
          </a:xfrm>
          <a:prstGeom prst="bentConnector3">
            <a:avLst>
              <a:gd name="adj1" fmla="val 50000"/>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مربع نص 16">
            <a:extLst>
              <a:ext uri="{FF2B5EF4-FFF2-40B4-BE49-F238E27FC236}">
                <a16:creationId xmlns:a16="http://schemas.microsoft.com/office/drawing/2014/main" id="{DD56D41A-580D-4FCC-8281-0B4A4CDD6740}"/>
              </a:ext>
            </a:extLst>
          </p:cNvPr>
          <p:cNvSpPr txBox="1"/>
          <p:nvPr/>
        </p:nvSpPr>
        <p:spPr>
          <a:xfrm>
            <a:off x="954269" y="1082989"/>
            <a:ext cx="10536072" cy="523220"/>
          </a:xfrm>
          <a:prstGeom prst="rect">
            <a:avLst/>
          </a:prstGeom>
          <a:noFill/>
        </p:spPr>
        <p:txBody>
          <a:bodyPr wrap="square">
            <a:spAutoFit/>
          </a:bodyPr>
          <a:lstStyle/>
          <a:p>
            <a:pPr algn="ctr"/>
            <a:r>
              <a:rPr lang="ar-SA" sz="2800" dirty="0">
                <a:highlight>
                  <a:srgbClr val="E1DD30"/>
                </a:highlight>
                <a:cs typeface="PT Bold Heading" panose="02010400000000000000" pitchFamily="2" charset="-78"/>
              </a:rPr>
              <a:t>ماذا يحدث لحزمة الالكترون عندما تمر بمجال كهربائي ومجال مغناطيسي </a:t>
            </a:r>
            <a:endParaRPr lang="ar-SA" sz="2800" dirty="0"/>
          </a:p>
        </p:txBody>
      </p:sp>
      <p:sp>
        <p:nvSpPr>
          <p:cNvPr id="18" name="مربع نص 17">
            <a:extLst>
              <a:ext uri="{FF2B5EF4-FFF2-40B4-BE49-F238E27FC236}">
                <a16:creationId xmlns:a16="http://schemas.microsoft.com/office/drawing/2014/main" id="{82FEC365-C2BA-46C3-8ED6-EA59A90D559D}"/>
              </a:ext>
            </a:extLst>
          </p:cNvPr>
          <p:cNvSpPr txBox="1"/>
          <p:nvPr/>
        </p:nvSpPr>
        <p:spPr>
          <a:xfrm>
            <a:off x="8067417" y="1732299"/>
            <a:ext cx="2963502" cy="646986"/>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wrap="square" rtlCol="1">
            <a:spAutoFit/>
          </a:bodyPr>
          <a:lstStyle/>
          <a:p>
            <a:pPr marR="0" algn="ctr" rtl="1">
              <a:lnSpc>
                <a:spcPct val="100000"/>
              </a:lnSpc>
              <a:spcBef>
                <a:spcPts val="0"/>
              </a:spcBef>
              <a:spcAft>
                <a:spcPts val="0"/>
              </a:spcAft>
              <a:buClr>
                <a:srgbClr val="000000"/>
              </a:buClr>
              <a:buFont typeface="Arial"/>
            </a:pPr>
            <a:r>
              <a:rPr lang="ar-SA" sz="3200" b="1" dirty="0">
                <a:solidFill>
                  <a:schemeClr val="bg2"/>
                </a:solidFill>
              </a:rPr>
              <a:t>تنحرف للأعلى</a:t>
            </a:r>
          </a:p>
        </p:txBody>
      </p:sp>
      <p:sp>
        <p:nvSpPr>
          <p:cNvPr id="19" name="مربع نص 18">
            <a:extLst>
              <a:ext uri="{FF2B5EF4-FFF2-40B4-BE49-F238E27FC236}">
                <a16:creationId xmlns:a16="http://schemas.microsoft.com/office/drawing/2014/main" id="{A6C321A0-4EF4-4CB1-A2FD-8467D8A02909}"/>
              </a:ext>
            </a:extLst>
          </p:cNvPr>
          <p:cNvSpPr txBox="1"/>
          <p:nvPr/>
        </p:nvSpPr>
        <p:spPr>
          <a:xfrm>
            <a:off x="1118042" y="1724191"/>
            <a:ext cx="3035728" cy="646986"/>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wrap="square" rtlCol="1">
            <a:spAutoFit/>
          </a:bodyPr>
          <a:lstStyle/>
          <a:p>
            <a:pPr marR="0" algn="ctr" rtl="1">
              <a:lnSpc>
                <a:spcPct val="100000"/>
              </a:lnSpc>
              <a:spcBef>
                <a:spcPts val="0"/>
              </a:spcBef>
              <a:spcAft>
                <a:spcPts val="0"/>
              </a:spcAft>
              <a:buClr>
                <a:srgbClr val="000000"/>
              </a:buClr>
              <a:buFont typeface="Arial"/>
            </a:pPr>
            <a:r>
              <a:rPr lang="ar-SA" sz="3200" b="1" dirty="0">
                <a:solidFill>
                  <a:schemeClr val="bg2"/>
                </a:solidFill>
              </a:rPr>
              <a:t>تنحرف للأسفل</a:t>
            </a:r>
          </a:p>
        </p:txBody>
      </p:sp>
      <p:sp>
        <p:nvSpPr>
          <p:cNvPr id="7" name="شكل بيضاوي 6">
            <a:extLst>
              <a:ext uri="{FF2B5EF4-FFF2-40B4-BE49-F238E27FC236}">
                <a16:creationId xmlns:a16="http://schemas.microsoft.com/office/drawing/2014/main" id="{520D7BE4-0A90-46B3-9B10-68146A20B3E0}"/>
              </a:ext>
            </a:extLst>
          </p:cNvPr>
          <p:cNvSpPr/>
          <p:nvPr/>
        </p:nvSpPr>
        <p:spPr>
          <a:xfrm>
            <a:off x="5294310" y="1834621"/>
            <a:ext cx="1637731" cy="64698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sz="2400" dirty="0"/>
              <a:t>تؤثر بقوة </a:t>
            </a:r>
          </a:p>
        </p:txBody>
      </p:sp>
      <p:grpSp>
        <p:nvGrpSpPr>
          <p:cNvPr id="10" name="مجموعة 9">
            <a:extLst>
              <a:ext uri="{FF2B5EF4-FFF2-40B4-BE49-F238E27FC236}">
                <a16:creationId xmlns:a16="http://schemas.microsoft.com/office/drawing/2014/main" id="{609BAADC-B766-442E-BF5C-4DC42B41761C}"/>
              </a:ext>
            </a:extLst>
          </p:cNvPr>
          <p:cNvGrpSpPr/>
          <p:nvPr/>
        </p:nvGrpSpPr>
        <p:grpSpPr>
          <a:xfrm>
            <a:off x="7983796" y="2494684"/>
            <a:ext cx="3064864" cy="844782"/>
            <a:chOff x="7983796" y="2494684"/>
            <a:chExt cx="3064864" cy="844782"/>
          </a:xfrm>
        </p:grpSpPr>
        <p:sp>
          <p:nvSpPr>
            <p:cNvPr id="8" name="مستطيل: زوايا مستديرة 7">
              <a:extLst>
                <a:ext uri="{FF2B5EF4-FFF2-40B4-BE49-F238E27FC236}">
                  <a16:creationId xmlns:a16="http://schemas.microsoft.com/office/drawing/2014/main" id="{C963CBAE-024A-4D93-B1DB-0750C9F253FD}"/>
                </a:ext>
              </a:extLst>
            </p:cNvPr>
            <p:cNvSpPr/>
            <p:nvPr/>
          </p:nvSpPr>
          <p:spPr>
            <a:xfrm>
              <a:off x="7983796" y="2494684"/>
              <a:ext cx="3064864" cy="844782"/>
            </a:xfrm>
            <a:prstGeom prst="roundRect">
              <a:avLst/>
            </a:prstGeom>
            <a:solidFill>
              <a:schemeClr val="tx2">
                <a:lumMod val="9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ar-SA"/>
            </a:p>
          </p:txBody>
        </p:sp>
        <p:sp>
          <p:nvSpPr>
            <p:cNvPr id="9" name="مربع نص 8">
              <a:extLst>
                <a:ext uri="{FF2B5EF4-FFF2-40B4-BE49-F238E27FC236}">
                  <a16:creationId xmlns:a16="http://schemas.microsoft.com/office/drawing/2014/main" id="{52BB9A0F-94DF-47E9-8604-34D56D60D811}"/>
                </a:ext>
              </a:extLst>
            </p:cNvPr>
            <p:cNvSpPr txBox="1"/>
            <p:nvPr/>
          </p:nvSpPr>
          <p:spPr>
            <a:xfrm>
              <a:off x="8618786" y="2607364"/>
              <a:ext cx="2279176" cy="646331"/>
            </a:xfrm>
            <a:prstGeom prst="rect">
              <a:avLst/>
            </a:prstGeom>
            <a:noFill/>
          </p:spPr>
          <p:txBody>
            <a:bodyPr wrap="square" rtlCol="1">
              <a:spAutoFit/>
            </a:bodyPr>
            <a:lstStyle/>
            <a:p>
              <a:r>
                <a:rPr lang="en-US" sz="3600" b="1" dirty="0">
                  <a:solidFill>
                    <a:schemeClr val="tx1"/>
                  </a:solidFill>
                  <a:effectLst/>
                  <a:latin typeface="Times New Roman" panose="02020603050405020304" pitchFamily="18" charset="0"/>
                  <a:ea typeface="Calibri" panose="020F0502020204030204" pitchFamily="34" charset="0"/>
                </a:rPr>
                <a:t>F = q E</a:t>
              </a:r>
              <a:endParaRPr lang="ar-SA" sz="2800" dirty="0">
                <a:solidFill>
                  <a:schemeClr val="tx1"/>
                </a:solidFill>
              </a:endParaRPr>
            </a:p>
          </p:txBody>
        </p:sp>
      </p:grpSp>
      <p:grpSp>
        <p:nvGrpSpPr>
          <p:cNvPr id="12" name="مجموعة 11">
            <a:extLst>
              <a:ext uri="{FF2B5EF4-FFF2-40B4-BE49-F238E27FC236}">
                <a16:creationId xmlns:a16="http://schemas.microsoft.com/office/drawing/2014/main" id="{B20017E3-8A9B-493A-9376-0D00028A56BC}"/>
              </a:ext>
            </a:extLst>
          </p:cNvPr>
          <p:cNvGrpSpPr/>
          <p:nvPr/>
        </p:nvGrpSpPr>
        <p:grpSpPr>
          <a:xfrm>
            <a:off x="1097521" y="2548473"/>
            <a:ext cx="3056249" cy="790993"/>
            <a:chOff x="1097521" y="2548473"/>
            <a:chExt cx="3056249" cy="790993"/>
          </a:xfrm>
        </p:grpSpPr>
        <p:sp>
          <p:nvSpPr>
            <p:cNvPr id="22" name="مستطيل: زوايا مستديرة 21">
              <a:extLst>
                <a:ext uri="{FF2B5EF4-FFF2-40B4-BE49-F238E27FC236}">
                  <a16:creationId xmlns:a16="http://schemas.microsoft.com/office/drawing/2014/main" id="{0A243587-F20E-4142-9CAD-5FD8E27A5671}"/>
                </a:ext>
              </a:extLst>
            </p:cNvPr>
            <p:cNvSpPr/>
            <p:nvPr/>
          </p:nvSpPr>
          <p:spPr>
            <a:xfrm>
              <a:off x="1097521" y="2548473"/>
              <a:ext cx="3056249" cy="790993"/>
            </a:xfrm>
            <a:prstGeom prst="roundRect">
              <a:avLst/>
            </a:prstGeom>
            <a:solidFill>
              <a:schemeClr val="tx2">
                <a:lumMod val="9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ar-SA"/>
            </a:p>
          </p:txBody>
        </p:sp>
        <p:sp>
          <p:nvSpPr>
            <p:cNvPr id="23" name="مربع نص 22">
              <a:extLst>
                <a:ext uri="{FF2B5EF4-FFF2-40B4-BE49-F238E27FC236}">
                  <a16:creationId xmlns:a16="http://schemas.microsoft.com/office/drawing/2014/main" id="{428A1E00-33BF-4A46-A956-E0C24287F2E1}"/>
                </a:ext>
              </a:extLst>
            </p:cNvPr>
            <p:cNvSpPr txBox="1"/>
            <p:nvPr/>
          </p:nvSpPr>
          <p:spPr>
            <a:xfrm>
              <a:off x="1653939" y="2663181"/>
              <a:ext cx="2230200" cy="646331"/>
            </a:xfrm>
            <a:prstGeom prst="rect">
              <a:avLst/>
            </a:prstGeom>
            <a:noFill/>
          </p:spPr>
          <p:txBody>
            <a:bodyPr wrap="square" rtlCol="1">
              <a:spAutoFit/>
            </a:bodyPr>
            <a:lstStyle/>
            <a:p>
              <a:r>
                <a:rPr lang="en-US" sz="3600" b="1" dirty="0">
                  <a:solidFill>
                    <a:schemeClr val="tx1"/>
                  </a:solidFill>
                  <a:effectLst/>
                  <a:latin typeface="Times New Roman" panose="02020603050405020304" pitchFamily="18" charset="0"/>
                  <a:ea typeface="Calibri" panose="020F0502020204030204" pitchFamily="34" charset="0"/>
                </a:rPr>
                <a:t>F = </a:t>
              </a:r>
              <a:r>
                <a:rPr lang="en-US" sz="3600" b="1" dirty="0">
                  <a:solidFill>
                    <a:schemeClr val="tx1"/>
                  </a:solidFill>
                  <a:latin typeface="Times New Roman" panose="02020603050405020304" pitchFamily="18" charset="0"/>
                  <a:ea typeface="Calibri" panose="020F0502020204030204" pitchFamily="34" charset="0"/>
                </a:rPr>
                <a:t>B </a:t>
              </a:r>
              <a:r>
                <a:rPr lang="en-US" sz="3600" b="1" dirty="0">
                  <a:solidFill>
                    <a:schemeClr val="tx1"/>
                  </a:solidFill>
                  <a:effectLst/>
                  <a:latin typeface="Times New Roman" panose="02020603050405020304" pitchFamily="18" charset="0"/>
                  <a:ea typeface="Calibri" panose="020F0502020204030204" pitchFamily="34" charset="0"/>
                </a:rPr>
                <a:t>q V</a:t>
              </a:r>
              <a:endParaRPr lang="ar-SA" sz="2800" dirty="0">
                <a:solidFill>
                  <a:schemeClr val="tx1"/>
                </a:solidFill>
              </a:endParaRPr>
            </a:p>
          </p:txBody>
        </p:sp>
      </p:grpSp>
      <p:pic>
        <p:nvPicPr>
          <p:cNvPr id="24" name="صورة 23">
            <a:extLst>
              <a:ext uri="{FF2B5EF4-FFF2-40B4-BE49-F238E27FC236}">
                <a16:creationId xmlns:a16="http://schemas.microsoft.com/office/drawing/2014/main" id="{ABA7B408-959E-4F5B-9E20-63D5FC964B45}"/>
              </a:ext>
            </a:extLst>
          </p:cNvPr>
          <p:cNvPicPr/>
          <p:nvPr/>
        </p:nvPicPr>
        <p:blipFill rotWithShape="1">
          <a:blip r:embed="rId3"/>
          <a:srcRect r="8104"/>
          <a:stretch/>
        </p:blipFill>
        <p:spPr>
          <a:xfrm flipV="1">
            <a:off x="8126624" y="3534872"/>
            <a:ext cx="2969881" cy="1460966"/>
          </a:xfrm>
          <a:prstGeom prst="rect">
            <a:avLst/>
          </a:prstGeom>
        </p:spPr>
      </p:pic>
      <p:pic>
        <p:nvPicPr>
          <p:cNvPr id="25" name="صورة 24">
            <a:extLst>
              <a:ext uri="{FF2B5EF4-FFF2-40B4-BE49-F238E27FC236}">
                <a16:creationId xmlns:a16="http://schemas.microsoft.com/office/drawing/2014/main" id="{FB24E9A6-3265-4DF8-95CE-0FB1166E862E}"/>
              </a:ext>
            </a:extLst>
          </p:cNvPr>
          <p:cNvPicPr/>
          <p:nvPr/>
        </p:nvPicPr>
        <p:blipFill rotWithShape="1">
          <a:blip r:embed="rId4"/>
          <a:srcRect l="5122" t="12552" r="4002" b="12552"/>
          <a:stretch/>
        </p:blipFill>
        <p:spPr>
          <a:xfrm>
            <a:off x="1066618" y="3665182"/>
            <a:ext cx="3154269" cy="1568805"/>
          </a:xfrm>
          <a:prstGeom prst="rect">
            <a:avLst/>
          </a:prstGeom>
          <a:ln>
            <a:noFill/>
          </a:ln>
        </p:spPr>
      </p:pic>
      <p:pic>
        <p:nvPicPr>
          <p:cNvPr id="26" name="صورة 25">
            <a:extLst>
              <a:ext uri="{FF2B5EF4-FFF2-40B4-BE49-F238E27FC236}">
                <a16:creationId xmlns:a16="http://schemas.microsoft.com/office/drawing/2014/main" id="{1AEAB9A2-907A-4F5F-A0CF-54E5FFBD467E}"/>
              </a:ext>
            </a:extLst>
          </p:cNvPr>
          <p:cNvPicPr>
            <a:picLocks noChangeAspect="1"/>
          </p:cNvPicPr>
          <p:nvPr/>
        </p:nvPicPr>
        <p:blipFill rotWithShape="1">
          <a:blip r:embed="rId5"/>
          <a:srcRect r="5452" b="4631"/>
          <a:stretch/>
        </p:blipFill>
        <p:spPr>
          <a:xfrm>
            <a:off x="1044306" y="5382787"/>
            <a:ext cx="3436309" cy="1296564"/>
          </a:xfrm>
          <a:prstGeom prst="rect">
            <a:avLst/>
          </a:prstGeom>
        </p:spPr>
      </p:pic>
      <p:pic>
        <p:nvPicPr>
          <p:cNvPr id="28" name="صورة 27">
            <a:extLst>
              <a:ext uri="{FF2B5EF4-FFF2-40B4-BE49-F238E27FC236}">
                <a16:creationId xmlns:a16="http://schemas.microsoft.com/office/drawing/2014/main" id="{13063806-4511-4D28-A45D-284C9B7099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3931" y="5088288"/>
            <a:ext cx="3255269" cy="1651130"/>
          </a:xfrm>
          <a:prstGeom prst="rect">
            <a:avLst/>
          </a:prstGeom>
        </p:spPr>
      </p:pic>
    </p:spTree>
    <p:extLst>
      <p:ext uri="{BB962C8B-B14F-4D97-AF65-F5344CB8AC3E}">
        <p14:creationId xmlns:p14="http://schemas.microsoft.com/office/powerpoint/2010/main" val="25531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a:extLst>
              <a:ext uri="{FF2B5EF4-FFF2-40B4-BE49-F238E27FC236}">
                <a16:creationId xmlns:a16="http://schemas.microsoft.com/office/drawing/2014/main" id="{E4018461-6E52-43BC-BE7F-BB0B8C30083C}"/>
              </a:ext>
            </a:extLst>
          </p:cNvPr>
          <p:cNvPicPr>
            <a:picLocks noChangeAspect="1"/>
          </p:cNvPicPr>
          <p:nvPr/>
        </p:nvPicPr>
        <p:blipFill rotWithShape="1">
          <a:blip r:embed="rId3">
            <a:duotone>
              <a:schemeClr val="bg2">
                <a:shade val="45000"/>
                <a:satMod val="135000"/>
              </a:schemeClr>
              <a:prstClr val="white"/>
            </a:duotone>
          </a:blip>
          <a:srcRect l="19263" r="20906" b="2262"/>
          <a:stretch/>
        </p:blipFill>
        <p:spPr>
          <a:xfrm>
            <a:off x="10430739" y="5314268"/>
            <a:ext cx="1444017" cy="110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 name="مستطيل مستدير الزوايا 72">
            <a:extLst>
              <a:ext uri="{FF2B5EF4-FFF2-40B4-BE49-F238E27FC236}">
                <a16:creationId xmlns:a16="http://schemas.microsoft.com/office/drawing/2014/main" id="{4E6DC59B-431C-2E44-A3E8-76845302C155}"/>
              </a:ext>
            </a:extLst>
          </p:cNvPr>
          <p:cNvSpPr/>
          <p:nvPr/>
        </p:nvSpPr>
        <p:spPr>
          <a:xfrm>
            <a:off x="1450603" y="1136757"/>
            <a:ext cx="1398648" cy="607749"/>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r>
              <a:rPr lang="ar-SA" sz="3200" b="1" dirty="0"/>
              <a:t>تطبيق</a:t>
            </a:r>
          </a:p>
        </p:txBody>
      </p:sp>
      <p:sp>
        <p:nvSpPr>
          <p:cNvPr id="74" name="مربع نص 73">
            <a:extLst>
              <a:ext uri="{FF2B5EF4-FFF2-40B4-BE49-F238E27FC236}">
                <a16:creationId xmlns:a16="http://schemas.microsoft.com/office/drawing/2014/main" id="{5ED6DCBF-CA4F-C04D-A657-A2C06F15206C}"/>
              </a:ext>
            </a:extLst>
          </p:cNvPr>
          <p:cNvSpPr txBox="1"/>
          <p:nvPr/>
        </p:nvSpPr>
        <p:spPr>
          <a:xfrm>
            <a:off x="3391085" y="98767"/>
            <a:ext cx="8700899" cy="4401205"/>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36</a:t>
            </a:r>
            <a:r>
              <a:rPr lang="ar-SA" sz="2800" b="1" dirty="0">
                <a:highlight>
                  <a:srgbClr val="97A8D6"/>
                </a:highlight>
              </a:rPr>
              <a:t> صفحة </a:t>
            </a:r>
            <a:r>
              <a:rPr lang="en-US" sz="2800" b="1" dirty="0">
                <a:highlight>
                  <a:srgbClr val="97A8D6"/>
                </a:highlight>
              </a:rPr>
              <a:t>96</a:t>
            </a:r>
            <a:r>
              <a:rPr lang="ar-SA" sz="2800" b="1" dirty="0">
                <a:highlight>
                  <a:srgbClr val="97A8D6"/>
                </a:highlight>
              </a:rPr>
              <a:t>:</a:t>
            </a: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a:p>
            <a:pPr algn="r" rtl="1">
              <a:defRPr/>
            </a:pPr>
            <a:endParaRPr lang="ar-SA" b="1" dirty="0">
              <a:highlight>
                <a:srgbClr val="97A8D6"/>
              </a:highlight>
            </a:endParaRPr>
          </a:p>
          <a:p>
            <a:pPr algn="r" rtl="1">
              <a:defRPr/>
            </a:pPr>
            <a:endParaRPr lang="ar-SA" b="1" dirty="0">
              <a:highlight>
                <a:srgbClr val="97A8D6"/>
              </a:highlight>
            </a:endParaRPr>
          </a:p>
          <a:p>
            <a:pPr algn="r" rtl="1">
              <a:defRPr/>
            </a:pPr>
            <a:endParaRPr lang="ar-SA" b="1" dirty="0">
              <a:highlight>
                <a:srgbClr val="97A8D6"/>
              </a:highlight>
            </a:endParaRPr>
          </a:p>
          <a:p>
            <a:pPr algn="r" rtl="1">
              <a:defRPr/>
            </a:pPr>
            <a:endParaRPr lang="ar-SA" b="1" dirty="0">
              <a:highlight>
                <a:srgbClr val="97A8D6"/>
              </a:highlight>
            </a:endParaRPr>
          </a:p>
          <a:p>
            <a:pPr algn="r" rtl="1">
              <a:defRPr/>
            </a:pPr>
            <a:endParaRPr lang="ar-SA" b="1" dirty="0">
              <a:highlight>
                <a:srgbClr val="97A8D6"/>
              </a:highlight>
            </a:endParaRPr>
          </a:p>
          <a:p>
            <a:pPr algn="r" rtl="1">
              <a:defRPr/>
            </a:pPr>
            <a:endParaRPr lang="ar-SA" b="1" dirty="0">
              <a:highlight>
                <a:srgbClr val="97A8D6"/>
              </a:highlight>
            </a:endParaRPr>
          </a:p>
          <a:p>
            <a:pPr algn="r" rtl="1">
              <a:defRPr/>
            </a:pPr>
            <a:endParaRPr lang="ar-SA" b="1" dirty="0">
              <a:highlight>
                <a:srgbClr val="97A8D6"/>
              </a:highlight>
            </a:endParaRPr>
          </a:p>
          <a:p>
            <a:pPr algn="r" rtl="1">
              <a:defRPr/>
            </a:pPr>
            <a:endParaRPr lang="ar-SA" b="1" dirty="0">
              <a:highlight>
                <a:srgbClr val="97A8D6"/>
              </a:highlight>
            </a:endParaRPr>
          </a:p>
          <a:p>
            <a:pPr algn="r" rtl="1">
              <a:defRPr/>
            </a:pPr>
            <a:endParaRPr lang="ar-SA" b="1" dirty="0">
              <a:highlight>
                <a:srgbClr val="97A8D6"/>
              </a:highlight>
            </a:endParaRPr>
          </a:p>
          <a:p>
            <a:pPr algn="r" rtl="1">
              <a:defRPr/>
            </a:pPr>
            <a:endParaRPr lang="ar-SA" b="1" dirty="0">
              <a:highlight>
                <a:srgbClr val="97A8D6"/>
              </a:highlight>
            </a:endParaRPr>
          </a:p>
          <a:p>
            <a:pPr algn="r" rtl="1">
              <a:defRPr/>
            </a:pPr>
            <a:endParaRPr lang="en-US" b="1" dirty="0">
              <a:highlight>
                <a:srgbClr val="97A8D6"/>
              </a:highlight>
            </a:endParaRPr>
          </a:p>
          <a:p>
            <a:pPr algn="r" rtl="1">
              <a:defRPr/>
            </a:pPr>
            <a:endParaRPr lang="en-US" b="1" dirty="0">
              <a:highlight>
                <a:srgbClr val="97A8D6"/>
              </a:highlight>
            </a:endParaRPr>
          </a:p>
        </p:txBody>
      </p:sp>
      <p:grpSp>
        <p:nvGrpSpPr>
          <p:cNvPr id="4" name="مجموعة 3">
            <a:extLst>
              <a:ext uri="{FF2B5EF4-FFF2-40B4-BE49-F238E27FC236}">
                <a16:creationId xmlns:a16="http://schemas.microsoft.com/office/drawing/2014/main" id="{B262AB23-C062-1641-A111-B2BC04EB5FA1}"/>
              </a:ext>
            </a:extLst>
          </p:cNvPr>
          <p:cNvGrpSpPr/>
          <p:nvPr/>
        </p:nvGrpSpPr>
        <p:grpSpPr>
          <a:xfrm>
            <a:off x="0" y="233508"/>
            <a:ext cx="3205112" cy="1180955"/>
            <a:chOff x="-36301" y="209921"/>
            <a:chExt cx="3624300" cy="1488529"/>
          </a:xfrm>
        </p:grpSpPr>
        <p:pic>
          <p:nvPicPr>
            <p:cNvPr id="5" name="صورة 4" descr=".kj.jpg">
              <a:extLst>
                <a:ext uri="{FF2B5EF4-FFF2-40B4-BE49-F238E27FC236}">
                  <a16:creationId xmlns:a16="http://schemas.microsoft.com/office/drawing/2014/main" id="{F40E1D49-C935-F64E-8076-34A54F99719F}"/>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6" name="مستطيل مستدير الزوايا 3">
              <a:extLst>
                <a:ext uri="{FF2B5EF4-FFF2-40B4-BE49-F238E27FC236}">
                  <a16:creationId xmlns:a16="http://schemas.microsoft.com/office/drawing/2014/main" id="{D6C9F03A-94CD-5442-8017-7FEF5A1247F2}"/>
                </a:ext>
              </a:extLst>
            </p:cNvPr>
            <p:cNvSpPr/>
            <p:nvPr/>
          </p:nvSpPr>
          <p:spPr bwMode="auto">
            <a:xfrm>
              <a:off x="1438059" y="281928"/>
              <a:ext cx="2149940" cy="934382"/>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b="1" dirty="0"/>
                <a:t>فردي في المحادثة</a:t>
              </a:r>
              <a:endParaRPr lang="ar-SA" sz="2800" dirty="0"/>
            </a:p>
          </p:txBody>
        </p:sp>
      </p:grpSp>
      <p:pic>
        <p:nvPicPr>
          <p:cNvPr id="17" name="رسم 16" descr="ساعة إيقاف">
            <a:extLst>
              <a:ext uri="{FF2B5EF4-FFF2-40B4-BE49-F238E27FC236}">
                <a16:creationId xmlns:a16="http://schemas.microsoft.com/office/drawing/2014/main" id="{C6BB721E-78D3-3F40-B5AE-A43EC5D894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22200" y="4987635"/>
            <a:ext cx="1761261" cy="1761261"/>
          </a:xfrm>
          <a:prstGeom prst="rect">
            <a:avLst/>
          </a:prstGeom>
        </p:spPr>
      </p:pic>
      <p:sp>
        <p:nvSpPr>
          <p:cNvPr id="18" name="مستطيل مستدير الزوايا 74">
            <a:extLst>
              <a:ext uri="{FF2B5EF4-FFF2-40B4-BE49-F238E27FC236}">
                <a16:creationId xmlns:a16="http://schemas.microsoft.com/office/drawing/2014/main" id="{A2883006-7B58-674B-AD6B-877EEA333FAF}"/>
              </a:ext>
            </a:extLst>
          </p:cNvPr>
          <p:cNvSpPr/>
          <p:nvPr/>
        </p:nvSpPr>
        <p:spPr bwMode="auto">
          <a:xfrm>
            <a:off x="9608052" y="6222601"/>
            <a:ext cx="1645375" cy="45988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a:defRPr/>
            </a:pPr>
            <a:r>
              <a:rPr lang="ar-SA" sz="2400" b="1" dirty="0">
                <a:solidFill>
                  <a:schemeClr val="bg1"/>
                </a:solidFill>
                <a:effectLst/>
              </a:rPr>
              <a:t>دقيقة واحدة</a:t>
            </a:r>
            <a:endParaRPr lang="ar-SA" sz="2400" dirty="0">
              <a:solidFill>
                <a:schemeClr val="bg1"/>
              </a:solidFill>
              <a:effectLst/>
            </a:endParaRPr>
          </a:p>
        </p:txBody>
      </p:sp>
      <p:sp>
        <p:nvSpPr>
          <p:cNvPr id="83" name="مربع نص 82">
            <a:extLst>
              <a:ext uri="{FF2B5EF4-FFF2-40B4-BE49-F238E27FC236}">
                <a16:creationId xmlns:a16="http://schemas.microsoft.com/office/drawing/2014/main" id="{BBF2956C-EA1A-4EEE-9D99-FB6897C6E7B2}"/>
              </a:ext>
            </a:extLst>
          </p:cNvPr>
          <p:cNvSpPr txBox="1"/>
          <p:nvPr/>
        </p:nvSpPr>
        <p:spPr>
          <a:xfrm>
            <a:off x="1450603" y="5228985"/>
            <a:ext cx="6480625" cy="646331"/>
          </a:xfrm>
          <a:prstGeom prst="rect">
            <a:avLst/>
          </a:prstGeom>
          <a:solidFill>
            <a:srgbClr val="BAB0BC"/>
          </a:solidFill>
        </p:spPr>
        <p:style>
          <a:lnRef idx="3">
            <a:schemeClr val="lt1"/>
          </a:lnRef>
          <a:fillRef idx="1">
            <a:schemeClr val="accent6"/>
          </a:fillRef>
          <a:effectRef idx="1">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rtl="1"/>
            <a:r>
              <a:rPr lang="ar-SA" sz="3600" b="1" dirty="0">
                <a:ln>
                  <a:solidFill>
                    <a:schemeClr val="tx1"/>
                  </a:solidFill>
                </a:ln>
                <a:solidFill>
                  <a:schemeClr val="tx1"/>
                </a:solidFill>
                <a:latin typeface="Times New Roman" panose="02020603050405020304" pitchFamily="18" charset="0"/>
                <a:cs typeface="Times New Roman" panose="02020603050405020304" pitchFamily="18" charset="0"/>
              </a:rPr>
              <a:t>اللوح العلوي سيشحن بشحنة موجبة </a:t>
            </a:r>
          </a:p>
        </p:txBody>
      </p:sp>
      <p:pic>
        <p:nvPicPr>
          <p:cNvPr id="8" name="صورة 7">
            <a:extLst>
              <a:ext uri="{FF2B5EF4-FFF2-40B4-BE49-F238E27FC236}">
                <a16:creationId xmlns:a16="http://schemas.microsoft.com/office/drawing/2014/main" id="{CE8FE7F7-D99F-4D03-8F55-3D3835B485B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3507475" y="668430"/>
            <a:ext cx="8367281" cy="3657910"/>
          </a:xfrm>
          <a:prstGeom prst="rect">
            <a:avLst/>
          </a:prstGeom>
        </p:spPr>
      </p:pic>
    </p:spTree>
    <p:extLst>
      <p:ext uri="{BB962C8B-B14F-4D97-AF65-F5344CB8AC3E}">
        <p14:creationId xmlns:p14="http://schemas.microsoft.com/office/powerpoint/2010/main" val="128021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OSHIBA\Desktop\ثالث ثانوي\امل ثالث\فلاشات 3ث\فلاشات ف2\الفصل السابع\الدرس 1 كتلة الالكترون\3.gif">
            <a:extLst>
              <a:ext uri="{FF2B5EF4-FFF2-40B4-BE49-F238E27FC236}">
                <a16:creationId xmlns:a16="http://schemas.microsoft.com/office/drawing/2014/main" id="{B37B15CF-EDCB-4CA5-A445-53DD61F0BDB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9205" y="112594"/>
            <a:ext cx="11873590" cy="663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32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27;p52">
            <a:extLst>
              <a:ext uri="{FF2B5EF4-FFF2-40B4-BE49-F238E27FC236}">
                <a16:creationId xmlns:a16="http://schemas.microsoft.com/office/drawing/2014/main" id="{A66B4C9D-9241-B348-B103-9930433B9977}"/>
              </a:ext>
            </a:extLst>
          </p:cNvPr>
          <p:cNvGrpSpPr/>
          <p:nvPr/>
        </p:nvGrpSpPr>
        <p:grpSpPr>
          <a:xfrm flipH="1">
            <a:off x="7559631" y="84374"/>
            <a:ext cx="4376738" cy="750131"/>
            <a:chOff x="3099239" y="3615343"/>
            <a:chExt cx="689745" cy="184687"/>
          </a:xfrm>
          <a:solidFill>
            <a:schemeClr val="tx2"/>
          </a:solidFill>
        </p:grpSpPr>
        <p:sp>
          <p:nvSpPr>
            <p:cNvPr id="3" name="Google Shape;3128;p52">
              <a:extLst>
                <a:ext uri="{FF2B5EF4-FFF2-40B4-BE49-F238E27FC236}">
                  <a16:creationId xmlns:a16="http://schemas.microsoft.com/office/drawing/2014/main" id="{6B810DD8-A489-8742-920F-ABB9BAF179CA}"/>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129;p52">
              <a:extLst>
                <a:ext uri="{FF2B5EF4-FFF2-40B4-BE49-F238E27FC236}">
                  <a16:creationId xmlns:a16="http://schemas.microsoft.com/office/drawing/2014/main" id="{F5942D34-6E51-D346-B324-5D63206458C3}"/>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فكر , شارك</a:t>
              </a:r>
              <a:endParaRPr sz="44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60AEEBD2-A308-EF4D-A96C-E0B7DD0C8194}"/>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31;p52">
              <a:extLst>
                <a:ext uri="{FF2B5EF4-FFF2-40B4-BE49-F238E27FC236}">
                  <a16:creationId xmlns:a16="http://schemas.microsoft.com/office/drawing/2014/main" id="{C41506CF-0653-B24B-B106-8A84D4DA5B27}"/>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pic>
        <p:nvPicPr>
          <p:cNvPr id="11" name="Picture 2" descr="C:\Users\lenovo\Desktop\تنزيل (4).jpg">
            <a:extLst>
              <a:ext uri="{FF2B5EF4-FFF2-40B4-BE49-F238E27FC236}">
                <a16:creationId xmlns:a16="http://schemas.microsoft.com/office/drawing/2014/main" id="{D2A33F96-4F15-374B-9132-C85BD79B9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6" y="12698"/>
            <a:ext cx="1375502" cy="1338096"/>
          </a:xfrm>
          <a:prstGeom prst="rect">
            <a:avLst/>
          </a:prstGeom>
          <a:noFill/>
          <a:extLst>
            <a:ext uri="{909E8E84-426E-40DD-AFC4-6F175D3DCCD1}">
              <a14:hiddenFill xmlns:a14="http://schemas.microsoft.com/office/drawing/2010/main">
                <a:solidFill>
                  <a:srgbClr val="FFFFFF"/>
                </a:solidFill>
              </a14:hiddenFill>
            </a:ext>
          </a:extLst>
        </p:spPr>
      </p:pic>
      <p:sp>
        <p:nvSpPr>
          <p:cNvPr id="12" name="مربع نص 11">
            <a:extLst>
              <a:ext uri="{FF2B5EF4-FFF2-40B4-BE49-F238E27FC236}">
                <a16:creationId xmlns:a16="http://schemas.microsoft.com/office/drawing/2014/main" id="{14FBFD69-CE31-4445-9116-0B4983B77377}"/>
              </a:ext>
            </a:extLst>
          </p:cNvPr>
          <p:cNvSpPr txBox="1"/>
          <p:nvPr/>
        </p:nvSpPr>
        <p:spPr>
          <a:xfrm>
            <a:off x="1178815" y="931817"/>
            <a:ext cx="10757554" cy="919401"/>
          </a:xfrm>
          <a:prstGeom prst="roundRect">
            <a:avLst>
              <a:gd name="adj" fmla="val 50000"/>
            </a:avLst>
          </a:prstGeom>
          <a:solidFill>
            <a:schemeClr val="accent2">
              <a:lumMod val="20000"/>
              <a:lumOff val="80000"/>
            </a:schemeClr>
          </a:solidFill>
        </p:spPr>
        <p:txBody>
          <a:bodyPr wrap="square" rtlCol="1">
            <a:spAutoFit/>
          </a:bodyPr>
          <a:lstStyle/>
          <a:p>
            <a:pPr algn="ctr"/>
            <a:r>
              <a:rPr lang="ar-SA" sz="2800" b="1" dirty="0">
                <a:effectLst/>
                <a:ea typeface="Calibri" panose="020F0502020204030204" pitchFamily="34" charset="0"/>
                <a:cs typeface="Times New Roman" panose="02020603050405020304" pitchFamily="18" charset="0"/>
              </a:rPr>
              <a:t>متى تسلك حزمة الالكترونات مساراً مستقيماً دون انحراف في أنبوب الأشعة المهبطية ؟ </a:t>
            </a:r>
            <a:r>
              <a:rPr lang="ar-SA" sz="4800" b="1" dirty="0">
                <a:effectLst/>
                <a:ea typeface="Calibri" panose="020F0502020204030204" pitchFamily="34" charset="0"/>
                <a:cs typeface="Times New Roman" panose="02020603050405020304" pitchFamily="18" charset="0"/>
              </a:rPr>
              <a:t>؟؟</a:t>
            </a:r>
            <a:endParaRPr lang="ar-SA" sz="6600" b="1" dirty="0">
              <a:solidFill>
                <a:schemeClr val="tx1">
                  <a:lumMod val="50000"/>
                </a:schemeClr>
              </a:solidFill>
            </a:endParaRPr>
          </a:p>
        </p:txBody>
      </p:sp>
      <p:sp>
        <p:nvSpPr>
          <p:cNvPr id="13" name="عنوان 1">
            <a:extLst>
              <a:ext uri="{FF2B5EF4-FFF2-40B4-BE49-F238E27FC236}">
                <a16:creationId xmlns:a16="http://schemas.microsoft.com/office/drawing/2014/main" id="{3C7225F0-0367-4975-81D7-DCC787CF8555}"/>
              </a:ext>
            </a:extLst>
          </p:cNvPr>
          <p:cNvSpPr txBox="1">
            <a:spLocks/>
          </p:cNvSpPr>
          <p:nvPr/>
        </p:nvSpPr>
        <p:spPr>
          <a:xfrm>
            <a:off x="1792648" y="1989209"/>
            <a:ext cx="9384231" cy="785818"/>
          </a:xfrm>
          <a:prstGeom prst="rect">
            <a:avLst/>
          </a:prstGeom>
        </p:spPr>
        <p:txBody>
          <a:bodyPr lIns="45720" rIns="45720" anchor="ctr"/>
          <a:lstStyle/>
          <a:p>
            <a:pPr algn="ctr">
              <a:defRPr/>
            </a:pPr>
            <a:r>
              <a:rPr lang="ar-SA" sz="2800" dirty="0"/>
              <a:t> </a:t>
            </a:r>
            <a:r>
              <a:rPr lang="ar-SA" sz="2800" b="1" dirty="0"/>
              <a:t>وذلك بتعديل المجالين الكهربائي والمغناطيسي بحيث تكون </a:t>
            </a:r>
          </a:p>
          <a:p>
            <a:pPr algn="ctr">
              <a:defRPr/>
            </a:pPr>
            <a:r>
              <a:rPr lang="ar-SA" sz="2800" b="1" dirty="0"/>
              <a:t>القوة الكهربائية = القوة المغناطيسية ومعاكسه لها في الاتجاه </a:t>
            </a:r>
            <a:endParaRPr lang="ar-SA" sz="9600" dirty="0">
              <a:latin typeface="+mj-lt"/>
              <a:ea typeface="+mj-ea"/>
              <a:cs typeface="PT Bold Heading" pitchFamily="2" charset="-78"/>
            </a:endParaRPr>
          </a:p>
        </p:txBody>
      </p:sp>
      <mc:AlternateContent xmlns:mc="http://schemas.openxmlformats.org/markup-compatibility/2006" xmlns:a14="http://schemas.microsoft.com/office/drawing/2010/main">
        <mc:Choice Requires="a14">
          <p:sp>
            <p:nvSpPr>
              <p:cNvPr id="14" name="مربع نص 13">
                <a:extLst>
                  <a:ext uri="{FF2B5EF4-FFF2-40B4-BE49-F238E27FC236}">
                    <a16:creationId xmlns:a16="http://schemas.microsoft.com/office/drawing/2014/main" id="{893AB0EF-001F-4B58-8622-F8CB7D4450FD}"/>
                  </a:ext>
                </a:extLst>
              </p:cNvPr>
              <p:cNvSpPr txBox="1"/>
              <p:nvPr/>
            </p:nvSpPr>
            <p:spPr>
              <a:xfrm>
                <a:off x="4821300" y="2913018"/>
                <a:ext cx="3205102" cy="646331"/>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dirty="0" smtClean="0">
                          <a:solidFill>
                            <a:srgbClr val="0070C0"/>
                          </a:solidFill>
                          <a:effectLst/>
                          <a:latin typeface="Cambria Math" panose="02040503050406030204" pitchFamily="18" charset="0"/>
                          <a:ea typeface="Calibri" panose="020F0502020204030204" pitchFamily="34" charset="0"/>
                        </a:rPr>
                        <m:t>𝑭</m:t>
                      </m:r>
                      <m:r>
                        <a:rPr lang="en-US" sz="3600" b="1" i="1" baseline="-25000" dirty="0">
                          <a:solidFill>
                            <a:srgbClr val="0070C0"/>
                          </a:solidFill>
                          <a:effectLst/>
                          <a:latin typeface="Cambria Math" panose="02040503050406030204" pitchFamily="18" charset="0"/>
                          <a:ea typeface="Calibri" panose="020F0502020204030204" pitchFamily="34" charset="0"/>
                        </a:rPr>
                        <m:t>𝑩</m:t>
                      </m:r>
                      <m:r>
                        <a:rPr lang="en-US" sz="3600" b="1" i="1" dirty="0">
                          <a:solidFill>
                            <a:srgbClr val="0070C0"/>
                          </a:solidFill>
                          <a:effectLst/>
                          <a:latin typeface="Cambria Math" panose="02040503050406030204" pitchFamily="18" charset="0"/>
                          <a:ea typeface="Calibri" panose="020F0502020204030204" pitchFamily="34" charset="0"/>
                        </a:rPr>
                        <m:t> = </m:t>
                      </m:r>
                      <m:sSub>
                        <m:sSubPr>
                          <m:ctrlPr>
                            <a:rPr lang="en-US" sz="3600" b="1" i="1" dirty="0" smtClean="0">
                              <a:solidFill>
                                <a:srgbClr val="0070C0"/>
                              </a:solidFill>
                              <a:effectLst/>
                              <a:latin typeface="Cambria Math" panose="02040503050406030204" pitchFamily="18" charset="0"/>
                            </a:rPr>
                          </m:ctrlPr>
                        </m:sSubPr>
                        <m:e>
                          <m:r>
                            <a:rPr lang="en-US" sz="3600" b="1" i="1" dirty="0" smtClean="0">
                              <a:solidFill>
                                <a:srgbClr val="0070C0"/>
                              </a:solidFill>
                              <a:effectLst/>
                              <a:latin typeface="Cambria Math" panose="02040503050406030204" pitchFamily="18" charset="0"/>
                            </a:rPr>
                            <m:t>𝑭</m:t>
                          </m:r>
                        </m:e>
                        <m:sub>
                          <m:r>
                            <a:rPr lang="en-US" sz="3600" b="1" i="1" dirty="0" smtClean="0">
                              <a:solidFill>
                                <a:srgbClr val="0070C0"/>
                              </a:solidFill>
                              <a:effectLst/>
                              <a:latin typeface="Cambria Math" panose="02040503050406030204" pitchFamily="18" charset="0"/>
                            </a:rPr>
                            <m:t>𝑬</m:t>
                          </m:r>
                        </m:sub>
                      </m:sSub>
                    </m:oMath>
                  </m:oMathPara>
                </a14:m>
                <a:endParaRPr lang="ar-SA" sz="3600" dirty="0"/>
              </a:p>
            </p:txBody>
          </p:sp>
        </mc:Choice>
        <mc:Fallback xmlns="">
          <p:sp>
            <p:nvSpPr>
              <p:cNvPr id="14" name="مربع نص 13">
                <a:extLst>
                  <a:ext uri="{FF2B5EF4-FFF2-40B4-BE49-F238E27FC236}">
                    <a16:creationId xmlns:a16="http://schemas.microsoft.com/office/drawing/2014/main" id="{893AB0EF-001F-4B58-8622-F8CB7D4450FD}"/>
                  </a:ext>
                </a:extLst>
              </p:cNvPr>
              <p:cNvSpPr txBox="1">
                <a:spLocks noRot="1" noChangeAspect="1" noMove="1" noResize="1" noEditPoints="1" noAdjustHandles="1" noChangeArrowheads="1" noChangeShapeType="1" noTextEdit="1"/>
              </p:cNvSpPr>
              <p:nvPr/>
            </p:nvSpPr>
            <p:spPr>
              <a:xfrm>
                <a:off x="4821300" y="2913018"/>
                <a:ext cx="3205102" cy="646331"/>
              </a:xfrm>
              <a:prstGeom prst="rect">
                <a:avLst/>
              </a:prstGeom>
              <a:blipFill>
                <a:blip r:embed="rId3"/>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15" name="مربع نص 13">
                <a:extLst>
                  <a:ext uri="{FF2B5EF4-FFF2-40B4-BE49-F238E27FC236}">
                    <a16:creationId xmlns:a16="http://schemas.microsoft.com/office/drawing/2014/main" id="{0115B7CF-872D-460F-B5E3-AB5656F85FE1}"/>
                  </a:ext>
                </a:extLst>
              </p:cNvPr>
              <p:cNvSpPr txBox="1">
                <a:spLocks noChangeArrowheads="1"/>
              </p:cNvSpPr>
              <p:nvPr/>
            </p:nvSpPr>
            <p:spPr bwMode="auto">
              <a:xfrm>
                <a:off x="4650258" y="3772998"/>
                <a:ext cx="3472584" cy="78581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14:m>
                  <m:oMathPara xmlns:m="http://schemas.openxmlformats.org/officeDocument/2006/math">
                    <m:oMathParaPr>
                      <m:jc m:val="center"/>
                    </m:oMathParaPr>
                    <m:oMath xmlns:m="http://schemas.openxmlformats.org/officeDocument/2006/math">
                      <m:r>
                        <a:rPr lang="en-US" sz="3200" b="1" i="1" dirty="0" smtClean="0">
                          <a:solidFill>
                            <a:srgbClr val="0070C0"/>
                          </a:solidFill>
                          <a:effectLst/>
                          <a:latin typeface="Cambria Math" panose="02040503050406030204" pitchFamily="18" charset="0"/>
                          <a:ea typeface="Calibri" panose="020F0502020204030204" pitchFamily="34" charset="0"/>
                          <a:cs typeface="Arial" panose="020B0604020202020204" pitchFamily="34" charset="0"/>
                        </a:rPr>
                        <m:t>𝑩</m:t>
                      </m:r>
                      <m:r>
                        <a:rPr lang="en-US" sz="3200" b="1" i="1" dirty="0" smtClean="0">
                          <a:solidFill>
                            <a:srgbClr val="0070C0"/>
                          </a:solidFill>
                          <a:effectLst/>
                          <a:latin typeface="Cambria Math" panose="02040503050406030204" pitchFamily="18" charset="0"/>
                          <a:ea typeface="Calibri" panose="020F0502020204030204" pitchFamily="34" charset="0"/>
                          <a:cs typeface="Arial" panose="020B0604020202020204" pitchFamily="34" charset="0"/>
                        </a:rPr>
                        <m:t> </m:t>
                      </m:r>
                      <m:r>
                        <a:rPr lang="en-US" sz="3200" b="1" i="1" dirty="0" err="1">
                          <a:solidFill>
                            <a:srgbClr val="0070C0"/>
                          </a:solidFill>
                          <a:effectLst/>
                          <a:latin typeface="Cambria Math" panose="02040503050406030204" pitchFamily="18" charset="0"/>
                          <a:ea typeface="Calibri" panose="020F0502020204030204" pitchFamily="34" charset="0"/>
                          <a:cs typeface="Arial" panose="020B0604020202020204" pitchFamily="34" charset="0"/>
                        </a:rPr>
                        <m:t>𝒒𝑽</m:t>
                      </m:r>
                      <m:r>
                        <a:rPr lang="en-US" sz="3200" b="1" i="1" dirty="0">
                          <a:solidFill>
                            <a:srgbClr val="0070C0"/>
                          </a:solidFill>
                          <a:effectLst/>
                          <a:latin typeface="Cambria Math" panose="02040503050406030204" pitchFamily="18" charset="0"/>
                          <a:ea typeface="Calibri" panose="020F0502020204030204" pitchFamily="34" charset="0"/>
                          <a:cs typeface="Arial" panose="020B0604020202020204" pitchFamily="34" charset="0"/>
                        </a:rPr>
                        <m:t> = </m:t>
                      </m:r>
                      <m:r>
                        <a:rPr lang="en-US" sz="3200" b="1" i="1" dirty="0">
                          <a:solidFill>
                            <a:srgbClr val="0070C0"/>
                          </a:solidFill>
                          <a:effectLst/>
                          <a:latin typeface="Cambria Math" panose="02040503050406030204" pitchFamily="18" charset="0"/>
                          <a:ea typeface="Calibri" panose="020F0502020204030204" pitchFamily="34" charset="0"/>
                          <a:cs typeface="Arial" panose="020B0604020202020204" pitchFamily="34" charset="0"/>
                        </a:rPr>
                        <m:t>𝒒</m:t>
                      </m:r>
                      <m:r>
                        <a:rPr lang="en-US" sz="3200" b="1" i="1" dirty="0">
                          <a:solidFill>
                            <a:srgbClr val="0070C0"/>
                          </a:solidFill>
                          <a:effectLst/>
                          <a:latin typeface="Cambria Math" panose="02040503050406030204" pitchFamily="18" charset="0"/>
                          <a:ea typeface="Calibri" panose="020F0502020204030204" pitchFamily="34" charset="0"/>
                          <a:cs typeface="Arial" panose="020B0604020202020204" pitchFamily="34" charset="0"/>
                        </a:rPr>
                        <m:t> </m:t>
                      </m:r>
                      <m:r>
                        <a:rPr lang="en-US" sz="3200" b="1" i="1" dirty="0">
                          <a:solidFill>
                            <a:srgbClr val="0070C0"/>
                          </a:solidFill>
                          <a:effectLst/>
                          <a:latin typeface="Cambria Math" panose="02040503050406030204" pitchFamily="18" charset="0"/>
                          <a:ea typeface="Calibri" panose="020F0502020204030204" pitchFamily="34" charset="0"/>
                          <a:cs typeface="Arial" panose="020B0604020202020204" pitchFamily="34" charset="0"/>
                        </a:rPr>
                        <m:t>𝑬</m:t>
                      </m:r>
                    </m:oMath>
                  </m:oMathPara>
                </a14:m>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15" name="مربع نص 13">
                <a:extLst>
                  <a:ext uri="{FF2B5EF4-FFF2-40B4-BE49-F238E27FC236}">
                    <a16:creationId xmlns:a16="http://schemas.microsoft.com/office/drawing/2014/main" id="{0115B7CF-872D-460F-B5E3-AB5656F85FE1}"/>
                  </a:ext>
                </a:extLst>
              </p:cNvPr>
              <p:cNvSpPr txBox="1">
                <a:spLocks noRot="1" noChangeAspect="1" noMove="1" noResize="1" noEditPoints="1" noAdjustHandles="1" noChangeArrowheads="1" noChangeShapeType="1" noTextEdit="1"/>
              </p:cNvSpPr>
              <p:nvPr/>
            </p:nvSpPr>
            <p:spPr bwMode="auto">
              <a:xfrm>
                <a:off x="4650258" y="3772998"/>
                <a:ext cx="3472584" cy="785817"/>
              </a:xfrm>
              <a:prstGeom prst="rect">
                <a:avLst/>
              </a:prstGeom>
              <a:blipFill>
                <a:blip r:embed="rId4"/>
                <a:stretch>
                  <a:fillRect/>
                </a:stretch>
              </a:blipFill>
              <a:ln w="9525">
                <a:solidFill>
                  <a:srgbClr val="000000"/>
                </a:solidFill>
                <a:miter lim="800000"/>
                <a:headEnd/>
                <a:tailEnd/>
              </a:ln>
            </p:spPr>
            <p:txBody>
              <a:bodyPr/>
              <a:lstStyle/>
              <a:p>
                <a:r>
                  <a:rPr lang="ar-SA">
                    <a:noFill/>
                  </a:rPr>
                  <a:t> </a:t>
                </a:r>
              </a:p>
            </p:txBody>
          </p:sp>
        </mc:Fallback>
      </mc:AlternateContent>
      <p:sp>
        <p:nvSpPr>
          <p:cNvPr id="16" name="مربع نص 15">
            <a:extLst>
              <a:ext uri="{FF2B5EF4-FFF2-40B4-BE49-F238E27FC236}">
                <a16:creationId xmlns:a16="http://schemas.microsoft.com/office/drawing/2014/main" id="{104F7DCB-6A93-4064-8CA5-602FFBCA3881}"/>
              </a:ext>
            </a:extLst>
          </p:cNvPr>
          <p:cNvSpPr txBox="1"/>
          <p:nvPr/>
        </p:nvSpPr>
        <p:spPr>
          <a:xfrm>
            <a:off x="4469367" y="4857115"/>
            <a:ext cx="3634271" cy="584775"/>
          </a:xfrm>
          <a:prstGeom prst="rect">
            <a:avLst/>
          </a:prstGeom>
          <a:noFill/>
        </p:spPr>
        <p:txBody>
          <a:bodyPr wrap="square">
            <a:spAutoFit/>
          </a:bodyPr>
          <a:lstStyle/>
          <a:p>
            <a:pPr algn="ctr"/>
            <a:r>
              <a:rPr lang="ar-SA" sz="3200" b="1" dirty="0">
                <a:effectLst/>
                <a:ea typeface="Calibri" panose="020F0502020204030204" pitchFamily="34" charset="0"/>
                <a:cs typeface="Times New Roman" panose="02020603050405020304" pitchFamily="18" charset="0"/>
              </a:rPr>
              <a:t>وبحل المعادلة لحساب ν </a:t>
            </a:r>
            <a:endParaRPr lang="ar-SA" sz="3200" b="1" dirty="0"/>
          </a:p>
        </p:txBody>
      </p:sp>
      <mc:AlternateContent xmlns:mc="http://schemas.openxmlformats.org/markup-compatibility/2006" xmlns:a14="http://schemas.microsoft.com/office/drawing/2010/main">
        <mc:Choice Requires="a14">
          <p:sp>
            <p:nvSpPr>
              <p:cNvPr id="17" name="مربع نص 14">
                <a:extLst>
                  <a:ext uri="{FF2B5EF4-FFF2-40B4-BE49-F238E27FC236}">
                    <a16:creationId xmlns:a16="http://schemas.microsoft.com/office/drawing/2014/main" id="{A8401308-E899-438E-A1CB-B23931057D32}"/>
                  </a:ext>
                </a:extLst>
              </p:cNvPr>
              <p:cNvSpPr txBox="1">
                <a:spLocks noChangeArrowheads="1"/>
              </p:cNvSpPr>
              <p:nvPr/>
            </p:nvSpPr>
            <p:spPr bwMode="auto">
              <a:xfrm>
                <a:off x="5185768" y="5556786"/>
                <a:ext cx="2373857" cy="1075177"/>
              </a:xfrm>
              <a:prstGeom prst="roundRect">
                <a:avLst>
                  <a:gd name="adj" fmla="val 39795"/>
                </a:avLst>
              </a:prstGeom>
              <a:ln>
                <a:headEnd/>
                <a:tailEnd/>
              </a:ln>
            </p:spPr>
            <p:style>
              <a:lnRef idx="3">
                <a:schemeClr val="lt1"/>
              </a:lnRef>
              <a:fillRef idx="1">
                <a:schemeClr val="accent3"/>
              </a:fillRef>
              <a:effectRef idx="1">
                <a:schemeClr val="accent3"/>
              </a:effectRef>
              <a:fontRef idx="minor">
                <a:schemeClr val="lt1"/>
              </a:fontRef>
            </p:style>
            <p:txBody>
              <a:bodyPr rot="0" vert="horz" wrap="square" lIns="91440" tIns="45720" rIns="91440" bIns="45720" anchor="ctr" anchorCtr="0" upright="1">
                <a:noAutofit/>
              </a:bodyPr>
              <a:lstStyle/>
              <a:p>
                <a:pPr marL="95250" algn="ctr">
                  <a:lnSpc>
                    <a:spcPct val="115000"/>
                  </a:lnSpc>
                  <a:spcAft>
                    <a:spcPts val="1000"/>
                  </a:spcAft>
                  <a:tabLst>
                    <a:tab pos="1077913" algn="l"/>
                  </a:tabLst>
                </a:pPr>
                <a14:m>
                  <m:oMathPara xmlns:m="http://schemas.openxmlformats.org/officeDocument/2006/math">
                    <m:oMathParaPr>
                      <m:jc m:val="center"/>
                    </m:oMathParaPr>
                    <m:oMath xmlns:m="http://schemas.openxmlformats.org/officeDocument/2006/math">
                      <m:r>
                        <a:rPr lang="en-US" sz="32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𝒗</m:t>
                      </m:r>
                      <m:r>
                        <a:rPr lang="en-US" sz="32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32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32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𝑬</m:t>
                          </m:r>
                        </m:num>
                        <m:den>
                          <m:r>
                            <a:rPr lang="en-US" sz="32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𝑩</m:t>
                          </m:r>
                        </m:den>
                      </m:f>
                    </m:oMath>
                  </m:oMathPara>
                </a14:m>
                <a:endParaRPr lang="en-US" sz="3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17" name="مربع نص 14">
                <a:extLst>
                  <a:ext uri="{FF2B5EF4-FFF2-40B4-BE49-F238E27FC236}">
                    <a16:creationId xmlns:a16="http://schemas.microsoft.com/office/drawing/2014/main" id="{A8401308-E899-438E-A1CB-B23931057D32}"/>
                  </a:ext>
                </a:extLst>
              </p:cNvPr>
              <p:cNvSpPr txBox="1">
                <a:spLocks noRot="1" noChangeAspect="1" noMove="1" noResize="1" noEditPoints="1" noAdjustHandles="1" noChangeArrowheads="1" noChangeShapeType="1" noTextEdit="1"/>
              </p:cNvSpPr>
              <p:nvPr/>
            </p:nvSpPr>
            <p:spPr bwMode="auto">
              <a:xfrm>
                <a:off x="5185768" y="5556786"/>
                <a:ext cx="2373857" cy="1075177"/>
              </a:xfrm>
              <a:prstGeom prst="roundRect">
                <a:avLst>
                  <a:gd name="adj" fmla="val 39795"/>
                </a:avLst>
              </a:prstGeom>
              <a:blipFill>
                <a:blip r:embed="rId5"/>
                <a:stretch>
                  <a:fillRect/>
                </a:stretch>
              </a:blipFill>
              <a:ln>
                <a:headEnd/>
                <a:tailEnd/>
              </a:ln>
            </p:spPr>
            <p:txBody>
              <a:bodyPr/>
              <a:lstStyle/>
              <a:p>
                <a:r>
                  <a:rPr lang="ar-SA">
                    <a:noFill/>
                  </a:rPr>
                  <a:t> </a:t>
                </a:r>
              </a:p>
            </p:txBody>
          </p:sp>
        </mc:Fallback>
      </mc:AlternateContent>
      <p:pic>
        <p:nvPicPr>
          <p:cNvPr id="18" name="Picture 2" descr="C:\Users\TOSHIBA\Desktop\ثالث ثانوي\امل ثالث\فلاشات 3ث\فلاشات ف2\الفصل السابع\الدرس 1 كتلة الالكترون\3.gif">
            <a:extLst>
              <a:ext uri="{FF2B5EF4-FFF2-40B4-BE49-F238E27FC236}">
                <a16:creationId xmlns:a16="http://schemas.microsoft.com/office/drawing/2014/main" id="{32F107A5-697B-46BB-AB5F-1E7817D1C0C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6715" y="3319151"/>
            <a:ext cx="3472584" cy="2607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صورة 7">
            <a:extLst>
              <a:ext uri="{FF2B5EF4-FFF2-40B4-BE49-F238E27FC236}">
                <a16:creationId xmlns:a16="http://schemas.microsoft.com/office/drawing/2014/main" id="{70CA31F4-5EC0-42DD-BCE8-50E38D334D2D}"/>
              </a:ext>
            </a:extLst>
          </p:cNvPr>
          <p:cNvPicPr>
            <a:picLocks noChangeAspect="1"/>
          </p:cNvPicPr>
          <p:nvPr/>
        </p:nvPicPr>
        <p:blipFill rotWithShape="1">
          <a:blip r:embed="rId7"/>
          <a:srcRect l="60545" t="17248" r="2108" b="9962"/>
          <a:stretch/>
        </p:blipFill>
        <p:spPr>
          <a:xfrm>
            <a:off x="8368615" y="3319151"/>
            <a:ext cx="3602182" cy="2372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357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animBg="1"/>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15" name="Google Shape;615;p57"/>
          <p:cNvSpPr txBox="1">
            <a:spLocks noGrp="1"/>
          </p:cNvSpPr>
          <p:nvPr>
            <p:ph type="title" idx="4294967295"/>
          </p:nvPr>
        </p:nvSpPr>
        <p:spPr>
          <a:xfrm>
            <a:off x="7989888" y="546100"/>
            <a:ext cx="4202112" cy="835025"/>
          </a:xfrm>
          <a:prstGeom prst="rect">
            <a:avLst/>
          </a:prstGeom>
          <a:noFill/>
          <a:ln w="38100">
            <a:solidFill>
              <a:schemeClr val="bg2"/>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algn="ctr"/>
            <a:r>
              <a:rPr lang="ar-SA" sz="4400" b="1" dirty="0">
                <a:solidFill>
                  <a:schemeClr val="tx1">
                    <a:lumMod val="65000"/>
                    <a:lumOff val="35000"/>
                  </a:schemeClr>
                </a:solidFill>
                <a:cs typeface="+mn-cs"/>
              </a:rPr>
              <a:t>اهداف الفصل</a:t>
            </a:r>
            <a:endParaRPr sz="4000" dirty="0">
              <a:solidFill>
                <a:schemeClr val="tx1">
                  <a:lumMod val="65000"/>
                  <a:lumOff val="35000"/>
                </a:schemeClr>
              </a:solidFill>
              <a:cs typeface="+mn-cs"/>
            </a:endParaRPr>
          </a:p>
        </p:txBody>
      </p:sp>
      <p:sp>
        <p:nvSpPr>
          <p:cNvPr id="11" name="مستطيل 10">
            <a:extLst>
              <a:ext uri="{FF2B5EF4-FFF2-40B4-BE49-F238E27FC236}">
                <a16:creationId xmlns:a16="http://schemas.microsoft.com/office/drawing/2014/main" id="{67D0E62A-25D3-2B40-83B9-CD44D759A1AD}"/>
              </a:ext>
            </a:extLst>
          </p:cNvPr>
          <p:cNvSpPr/>
          <p:nvPr/>
        </p:nvSpPr>
        <p:spPr>
          <a:xfrm rot="5400000">
            <a:off x="9370386" y="-2071787"/>
            <a:ext cx="196332" cy="4755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12" name="مستطيل 11">
            <a:extLst>
              <a:ext uri="{FF2B5EF4-FFF2-40B4-BE49-F238E27FC236}">
                <a16:creationId xmlns:a16="http://schemas.microsoft.com/office/drawing/2014/main" id="{154B9256-4C50-4617-8340-D24C4FF4240B}"/>
              </a:ext>
            </a:extLst>
          </p:cNvPr>
          <p:cNvSpPr/>
          <p:nvPr/>
        </p:nvSpPr>
        <p:spPr>
          <a:xfrm>
            <a:off x="663066" y="2358190"/>
            <a:ext cx="11055014" cy="1977464"/>
          </a:xfrm>
          <a:prstGeom prst="rect">
            <a:avLst/>
          </a:prstGeom>
          <a:solidFill>
            <a:schemeClr val="accent5">
              <a:lumMod val="20000"/>
              <a:lumOff val="80000"/>
            </a:schemeClr>
          </a:solidFill>
        </p:spPr>
        <p:txBody>
          <a:bodyPr wrap="square">
            <a:spAutoFit/>
          </a:bodyPr>
          <a:lstStyle/>
          <a:p>
            <a:pPr algn="r">
              <a:lnSpc>
                <a:spcPct val="150000"/>
              </a:lnSpc>
            </a:pPr>
            <a:r>
              <a:rPr lang="ar-SA" sz="2800" dirty="0">
                <a:solidFill>
                  <a:sysClr val="windowText" lastClr="000000"/>
                </a:solidFill>
                <a:cs typeface="PT Bold Heading" pitchFamily="2" charset="-78"/>
              </a:rPr>
              <a:t>1-</a:t>
            </a:r>
            <a:r>
              <a:rPr lang="ar-SA" sz="2800" dirty="0">
                <a:cs typeface="PT Bold Heading" pitchFamily="2" charset="-78"/>
              </a:rPr>
              <a:t> </a:t>
            </a:r>
            <a:r>
              <a:rPr lang="ar-SA" sz="2800" dirty="0">
                <a:solidFill>
                  <a:sysClr val="windowText" lastClr="000000"/>
                </a:solidFill>
                <a:cs typeface="PT Bold Heading" pitchFamily="2" charset="-78"/>
              </a:rPr>
              <a:t>معرفة كيفية استخدام المجالات الكهربائية والمغناطيسية </a:t>
            </a:r>
            <a:r>
              <a:rPr lang="ar-SA" sz="2800" dirty="0" err="1">
                <a:solidFill>
                  <a:sysClr val="windowText" lastClr="000000"/>
                </a:solidFill>
                <a:cs typeface="PT Bold Heading" pitchFamily="2" charset="-78"/>
              </a:rPr>
              <a:t>المتفاعله</a:t>
            </a:r>
            <a:r>
              <a:rPr lang="ar-SA" sz="2800" dirty="0">
                <a:solidFill>
                  <a:sysClr val="windowText" lastClr="000000"/>
                </a:solidFill>
                <a:cs typeface="PT Bold Heading" pitchFamily="2" charset="-78"/>
              </a:rPr>
              <a:t> معا لتحديد كتل كل من الالكترونات والذرات والجزئيات</a:t>
            </a:r>
          </a:p>
          <a:p>
            <a:pPr algn="r">
              <a:lnSpc>
                <a:spcPct val="150000"/>
              </a:lnSpc>
            </a:pPr>
            <a:r>
              <a:rPr lang="ar-SA" sz="2800" dirty="0">
                <a:solidFill>
                  <a:sysClr val="windowText" lastClr="000000"/>
                </a:solidFill>
                <a:cs typeface="PT Bold Heading" pitchFamily="2" charset="-78"/>
              </a:rPr>
              <a:t>توضيح كيفية توليد الموجات الكهرومغناطيسية وانتشارها في الفراغ واستقبالها</a:t>
            </a:r>
          </a:p>
        </p:txBody>
      </p:sp>
      <p:pic>
        <p:nvPicPr>
          <p:cNvPr id="1026" name="Picture 2" descr="كيف قيست شحنة الإلكترون ؟ – المغرب العلمي">
            <a:extLst>
              <a:ext uri="{FF2B5EF4-FFF2-40B4-BE49-F238E27FC236}">
                <a16:creationId xmlns:a16="http://schemas.microsoft.com/office/drawing/2014/main" id="{BE58213E-6DF0-4AD4-BB71-4DB2C1B43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899" y="350816"/>
            <a:ext cx="1726949" cy="1808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صورة 1">
            <a:extLst>
              <a:ext uri="{FF2B5EF4-FFF2-40B4-BE49-F238E27FC236}">
                <a16:creationId xmlns:a16="http://schemas.microsoft.com/office/drawing/2014/main" id="{4F3204FF-4E21-4D1B-8C99-A883165F1801}"/>
              </a:ext>
            </a:extLst>
          </p:cNvPr>
          <p:cNvPicPr>
            <a:picLocks noChangeAspect="1"/>
          </p:cNvPicPr>
          <p:nvPr/>
        </p:nvPicPr>
        <p:blipFill>
          <a:blip r:embed="rId4"/>
          <a:stretch>
            <a:fillRect/>
          </a:stretch>
        </p:blipFill>
        <p:spPr>
          <a:xfrm>
            <a:off x="762881" y="4499810"/>
            <a:ext cx="5613856" cy="2256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صورة 2">
            <a:extLst>
              <a:ext uri="{FF2B5EF4-FFF2-40B4-BE49-F238E27FC236}">
                <a16:creationId xmlns:a16="http://schemas.microsoft.com/office/drawing/2014/main" id="{EDFD791A-1DDA-48DD-AF8C-D52B62F7B05D}"/>
              </a:ext>
            </a:extLst>
          </p:cNvPr>
          <p:cNvPicPr>
            <a:picLocks noChangeAspect="1"/>
          </p:cNvPicPr>
          <p:nvPr/>
        </p:nvPicPr>
        <p:blipFill>
          <a:blip r:embed="rId5"/>
          <a:stretch>
            <a:fillRect/>
          </a:stretch>
        </p:blipFill>
        <p:spPr>
          <a:xfrm>
            <a:off x="8100585" y="4437318"/>
            <a:ext cx="3617495" cy="2260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صورة 4">
            <a:extLst>
              <a:ext uri="{FF2B5EF4-FFF2-40B4-BE49-F238E27FC236}">
                <a16:creationId xmlns:a16="http://schemas.microsoft.com/office/drawing/2014/main" id="{066894AC-14EC-4AF4-96A1-E8ACA5D590C6}"/>
              </a:ext>
            </a:extLst>
          </p:cNvPr>
          <p:cNvPicPr>
            <a:picLocks noChangeAspect="1"/>
          </p:cNvPicPr>
          <p:nvPr/>
        </p:nvPicPr>
        <p:blipFill>
          <a:blip r:embed="rId6"/>
          <a:stretch>
            <a:fillRect/>
          </a:stretch>
        </p:blipFill>
        <p:spPr>
          <a:xfrm>
            <a:off x="370969" y="181499"/>
            <a:ext cx="3198840" cy="19774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914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27;p52">
            <a:extLst>
              <a:ext uri="{FF2B5EF4-FFF2-40B4-BE49-F238E27FC236}">
                <a16:creationId xmlns:a16="http://schemas.microsoft.com/office/drawing/2014/main" id="{A66B4C9D-9241-B348-B103-9930433B9977}"/>
              </a:ext>
            </a:extLst>
          </p:cNvPr>
          <p:cNvGrpSpPr/>
          <p:nvPr/>
        </p:nvGrpSpPr>
        <p:grpSpPr>
          <a:xfrm flipH="1">
            <a:off x="9086210" y="134700"/>
            <a:ext cx="2943863" cy="728120"/>
            <a:chOff x="3099239" y="3615343"/>
            <a:chExt cx="903980" cy="184687"/>
          </a:xfrm>
          <a:solidFill>
            <a:schemeClr val="tx2"/>
          </a:solidFill>
        </p:grpSpPr>
        <p:sp>
          <p:nvSpPr>
            <p:cNvPr id="3" name="Google Shape;3128;p52">
              <a:extLst>
                <a:ext uri="{FF2B5EF4-FFF2-40B4-BE49-F238E27FC236}">
                  <a16:creationId xmlns:a16="http://schemas.microsoft.com/office/drawing/2014/main" id="{6B810DD8-A489-8742-920F-ABB9BAF179CA}"/>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129;p52">
              <a:extLst>
                <a:ext uri="{FF2B5EF4-FFF2-40B4-BE49-F238E27FC236}">
                  <a16:creationId xmlns:a16="http://schemas.microsoft.com/office/drawing/2014/main" id="{F5942D34-6E51-D346-B324-5D63206458C3}"/>
                </a:ext>
              </a:extLst>
            </p:cNvPr>
            <p:cNvSpPr/>
            <p:nvPr/>
          </p:nvSpPr>
          <p:spPr>
            <a:xfrm>
              <a:off x="3140117" y="3631398"/>
              <a:ext cx="863102"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استنتاج</a:t>
              </a:r>
              <a:endParaRPr sz="44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60AEEBD2-A308-EF4D-A96C-E0B7DD0C8194}"/>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31;p52">
              <a:extLst>
                <a:ext uri="{FF2B5EF4-FFF2-40B4-BE49-F238E27FC236}">
                  <a16:creationId xmlns:a16="http://schemas.microsoft.com/office/drawing/2014/main" id="{C41506CF-0653-B24B-B106-8A84D4DA5B27}"/>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18" name="مستطيل 17">
            <a:extLst>
              <a:ext uri="{FF2B5EF4-FFF2-40B4-BE49-F238E27FC236}">
                <a16:creationId xmlns:a16="http://schemas.microsoft.com/office/drawing/2014/main" id="{BBA8B5E2-BB1B-1C4A-87A8-0C58260A0C71}"/>
              </a:ext>
            </a:extLst>
          </p:cNvPr>
          <p:cNvSpPr/>
          <p:nvPr/>
        </p:nvSpPr>
        <p:spPr>
          <a:xfrm>
            <a:off x="2907656" y="704912"/>
            <a:ext cx="5834051" cy="523220"/>
          </a:xfrm>
          <a:prstGeom prst="rect">
            <a:avLst/>
          </a:prstGeom>
          <a:solidFill>
            <a:srgbClr val="E1DD30"/>
          </a:solidFill>
        </p:spPr>
        <p:txBody>
          <a:bodyPr wrap="square">
            <a:spAutoFit/>
          </a:bodyPr>
          <a:lstStyle/>
          <a:p>
            <a:pPr algn="ctr" rtl="1"/>
            <a:r>
              <a:rPr lang="ar-SA" sz="2800" b="1" dirty="0">
                <a:cs typeface="+mn-cs"/>
              </a:rPr>
              <a:t>ماذا يحدث اذا فصل المجال الكهربائي ؟؟</a:t>
            </a:r>
            <a:endParaRPr lang="ar-SA" sz="2800" dirty="0">
              <a:cs typeface="+mn-cs"/>
            </a:endParaRPr>
          </a:p>
        </p:txBody>
      </p:sp>
      <p:sp>
        <p:nvSpPr>
          <p:cNvPr id="12" name="مربع نص 11">
            <a:extLst>
              <a:ext uri="{FF2B5EF4-FFF2-40B4-BE49-F238E27FC236}">
                <a16:creationId xmlns:a16="http://schemas.microsoft.com/office/drawing/2014/main" id="{F9810A48-95FB-4487-B87A-1D8512677E83}"/>
              </a:ext>
            </a:extLst>
          </p:cNvPr>
          <p:cNvSpPr txBox="1"/>
          <p:nvPr/>
        </p:nvSpPr>
        <p:spPr>
          <a:xfrm>
            <a:off x="69915" y="5271339"/>
            <a:ext cx="4023088" cy="1055608"/>
          </a:xfrm>
          <a:prstGeom prst="wedgeRoundRectCallout">
            <a:avLst>
              <a:gd name="adj1" fmla="val 32802"/>
              <a:gd name="adj2" fmla="val -201147"/>
              <a:gd name="adj3" fmla="val 16667"/>
            </a:avLst>
          </a:prstGeom>
          <a:solidFill>
            <a:schemeClr val="accent6">
              <a:lumMod val="75000"/>
            </a:schemeClr>
          </a:solidFill>
        </p:spPr>
        <p:txBody>
          <a:bodyPr wrap="square" rtlCol="1">
            <a:spAutoFit/>
          </a:bodyPr>
          <a:lstStyle/>
          <a:p>
            <a:pPr algn="ctr">
              <a:defRPr/>
            </a:pPr>
            <a:r>
              <a:rPr lang="ar-SA" sz="2800" dirty="0">
                <a:solidFill>
                  <a:schemeClr val="bg1"/>
                </a:solidFill>
                <a:cs typeface="PT Bold Heading" pitchFamily="2" charset="-78"/>
              </a:rPr>
              <a:t>وباستخدام القانون الثاني لنيوتن في الحركة :</a:t>
            </a:r>
          </a:p>
        </p:txBody>
      </p:sp>
      <p:sp>
        <p:nvSpPr>
          <p:cNvPr id="15" name="عنوان 1">
            <a:extLst>
              <a:ext uri="{FF2B5EF4-FFF2-40B4-BE49-F238E27FC236}">
                <a16:creationId xmlns:a16="http://schemas.microsoft.com/office/drawing/2014/main" id="{01DD47FD-3727-4071-B617-D940F0BC3DEB}"/>
              </a:ext>
            </a:extLst>
          </p:cNvPr>
          <p:cNvSpPr txBox="1">
            <a:spLocks/>
          </p:cNvSpPr>
          <p:nvPr/>
        </p:nvSpPr>
        <p:spPr>
          <a:xfrm>
            <a:off x="686060" y="1471113"/>
            <a:ext cx="10527698" cy="1000132"/>
          </a:xfrm>
          <a:prstGeom prst="rect">
            <a:avLst/>
          </a:prstGeom>
        </p:spPr>
        <p:txBody>
          <a:bodyPr lIns="45720" rIns="45720" anchor="ctr"/>
          <a:lstStyle/>
          <a:p>
            <a:pPr algn="ctr" rtl="1">
              <a:defRPr/>
            </a:pPr>
            <a:r>
              <a:rPr lang="ar-SA" sz="2800" dirty="0">
                <a:latin typeface="+mj-lt"/>
                <a:ea typeface="+mj-ea"/>
                <a:cs typeface="PT Bold Heading" pitchFamily="2" charset="-78"/>
              </a:rPr>
              <a:t>وإذا فصل المجال الكهربائي يؤدي إلى خضوع الإلكترونات لتسارع مركزي </a:t>
            </a:r>
            <a:r>
              <a:rPr lang="ar-SA" sz="2800" dirty="0">
                <a:cs typeface="PT Bold Heading" pitchFamily="2" charset="-78"/>
              </a:rPr>
              <a:t>فتسلك الإلكترونات </a:t>
            </a:r>
            <a:r>
              <a:rPr lang="ar-SA" sz="2800" dirty="0">
                <a:solidFill>
                  <a:srgbClr val="C00000"/>
                </a:solidFill>
                <a:cs typeface="PT Bold Heading" pitchFamily="2" charset="-78"/>
              </a:rPr>
              <a:t>مساراً دائرياً نصف قطره يساوي(</a:t>
            </a:r>
            <a:r>
              <a:rPr lang="en-US" sz="2800" dirty="0">
                <a:solidFill>
                  <a:srgbClr val="C00000"/>
                </a:solidFill>
                <a:cs typeface="PT Bold Heading" pitchFamily="2" charset="-78"/>
              </a:rPr>
              <a:t>r </a:t>
            </a:r>
            <a:r>
              <a:rPr lang="ar-SA" sz="2800" dirty="0">
                <a:solidFill>
                  <a:srgbClr val="C00000"/>
                </a:solidFill>
                <a:cs typeface="PT Bold Heading" pitchFamily="2" charset="-78"/>
              </a:rPr>
              <a:t>)</a:t>
            </a:r>
          </a:p>
        </p:txBody>
      </p:sp>
      <mc:AlternateContent xmlns:mc="http://schemas.openxmlformats.org/markup-compatibility/2006" xmlns:a14="http://schemas.microsoft.com/office/drawing/2010/main">
        <mc:Choice Requires="a14">
          <p:sp>
            <p:nvSpPr>
              <p:cNvPr id="16" name="عنوان 1">
                <a:extLst>
                  <a:ext uri="{FF2B5EF4-FFF2-40B4-BE49-F238E27FC236}">
                    <a16:creationId xmlns:a16="http://schemas.microsoft.com/office/drawing/2014/main" id="{BCC06793-0FAD-4A76-9F39-0DA3F17EAB9D}"/>
                  </a:ext>
                </a:extLst>
              </p:cNvPr>
              <p:cNvSpPr txBox="1">
                <a:spLocks/>
              </p:cNvSpPr>
              <p:nvPr/>
            </p:nvSpPr>
            <p:spPr>
              <a:xfrm>
                <a:off x="2081459" y="2745662"/>
                <a:ext cx="6152837" cy="719138"/>
              </a:xfrm>
              <a:prstGeom prst="rect">
                <a:avLst/>
              </a:prstGeom>
            </p:spPr>
            <p:txBody>
              <a:bodyPr lIns="45720" rIns="45720" anchor="ctr"/>
              <a:lstStyle/>
              <a:p>
                <a:pPr algn="ctr">
                  <a:defRPr/>
                </a:pPr>
                <a14:m>
                  <m:oMathPara xmlns:m="http://schemas.openxmlformats.org/officeDocument/2006/math">
                    <m:oMathParaPr>
                      <m:jc m:val="centerGroup"/>
                    </m:oMathParaPr>
                    <m:oMath xmlns:m="http://schemas.openxmlformats.org/officeDocument/2006/math">
                      <m:r>
                        <a:rPr lang="en-US" sz="36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𝑭</m:t>
                      </m:r>
                      <m:r>
                        <a:rPr lang="en-US" sz="36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 = </m:t>
                      </m:r>
                      <m:r>
                        <a:rPr lang="en-US" sz="36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𝒎</m:t>
                      </m:r>
                      <m:sSub>
                        <m:sSubPr>
                          <m:ctrlPr>
                            <a:rPr lang="en-US" sz="3600" b="1"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ctrlPr>
                        </m:sSubPr>
                        <m:e>
                          <m:r>
                            <a:rPr lang="en-US" sz="3600" b="1"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 </m:t>
                          </m:r>
                          <m:r>
                            <a:rPr lang="en-US" sz="3600" b="1"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𝒂</m:t>
                          </m:r>
                        </m:e>
                        <m:sub>
                          <m:r>
                            <a:rPr lang="en-US" sz="3600" b="1"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𝒄</m:t>
                          </m:r>
                        </m:sub>
                      </m:sSub>
                      <m:r>
                        <a:rPr lang="en-US" sz="3600" b="1"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  </m:t>
                      </m:r>
                      <m:r>
                        <a:rPr lang="en-US" sz="3600" b="1"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  </m:t>
                      </m:r>
                      <m:r>
                        <a:rPr lang="en-US" sz="36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    </m:t>
                      </m:r>
                      <m:r>
                        <a:rPr lang="en-US" sz="36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𝒂</m:t>
                      </m:r>
                      <m:r>
                        <a:rPr lang="en-US" sz="3600" i="1" baseline="-25000"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𝒄</m:t>
                      </m:r>
                      <m:r>
                        <a:rPr lang="en-US" sz="36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 = </m:t>
                      </m:r>
                      <m:f>
                        <m:fPr>
                          <m:ctrlPr>
                            <a:rPr lang="en-US" sz="36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ctrlPr>
                        </m:fPr>
                        <m:num>
                          <m:r>
                            <a:rPr lang="en-US" sz="36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𝒗</m:t>
                          </m:r>
                          <m:r>
                            <a:rPr lang="en-US" sz="3600" i="1" baseline="30000" dirty="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𝟐</m:t>
                          </m:r>
                        </m:num>
                        <m:den>
                          <m:r>
                            <a:rPr lang="en-US" sz="36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𝒓</m:t>
                          </m:r>
                        </m:den>
                      </m:f>
                    </m:oMath>
                  </m:oMathPara>
                </a14:m>
                <a:endParaRPr lang="ar-SA" sz="3600" dirty="0">
                  <a:ln w="0"/>
                  <a:solidFill>
                    <a:schemeClr val="tx1"/>
                  </a:solidFill>
                  <a:effectLst>
                    <a:outerShdw blurRad="38100" dist="19050" dir="2700000" algn="tl" rotWithShape="0">
                      <a:schemeClr val="dk1">
                        <a:alpha val="40000"/>
                      </a:schemeClr>
                    </a:outerShdw>
                  </a:effectLst>
                  <a:latin typeface="+mj-lt"/>
                  <a:ea typeface="+mj-ea"/>
                  <a:cs typeface="+mj-cs"/>
                </a:endParaRPr>
              </a:p>
            </p:txBody>
          </p:sp>
        </mc:Choice>
        <mc:Fallback xmlns="">
          <p:sp>
            <p:nvSpPr>
              <p:cNvPr id="16" name="عنوان 1">
                <a:extLst>
                  <a:ext uri="{FF2B5EF4-FFF2-40B4-BE49-F238E27FC236}">
                    <a16:creationId xmlns:a16="http://schemas.microsoft.com/office/drawing/2014/main" id="{BCC06793-0FAD-4A76-9F39-0DA3F17EAB9D}"/>
                  </a:ext>
                </a:extLst>
              </p:cNvPr>
              <p:cNvSpPr txBox="1">
                <a:spLocks noRot="1" noChangeAspect="1" noMove="1" noResize="1" noEditPoints="1" noAdjustHandles="1" noChangeArrowheads="1" noChangeShapeType="1" noTextEdit="1"/>
              </p:cNvSpPr>
              <p:nvPr/>
            </p:nvSpPr>
            <p:spPr>
              <a:xfrm>
                <a:off x="2081459" y="2745662"/>
                <a:ext cx="6152837" cy="719138"/>
              </a:xfrm>
              <a:prstGeom prst="rect">
                <a:avLst/>
              </a:prstGeom>
              <a:blipFill>
                <a:blip r:embed="rId4"/>
                <a:stretch>
                  <a:fillRect t="-26271" b="-23729"/>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17" name="عنوان 1">
                <a:extLst>
                  <a:ext uri="{FF2B5EF4-FFF2-40B4-BE49-F238E27FC236}">
                    <a16:creationId xmlns:a16="http://schemas.microsoft.com/office/drawing/2014/main" id="{FE96903E-65FE-4E58-9056-A4ADF5892B4A}"/>
                  </a:ext>
                </a:extLst>
              </p:cNvPr>
              <p:cNvSpPr txBox="1">
                <a:spLocks/>
              </p:cNvSpPr>
              <p:nvPr/>
            </p:nvSpPr>
            <p:spPr>
              <a:xfrm>
                <a:off x="3478819" y="3739217"/>
                <a:ext cx="5686426" cy="720725"/>
              </a:xfrm>
              <a:prstGeom prst="rect">
                <a:avLst/>
              </a:prstGeom>
            </p:spPr>
            <p:txBody>
              <a:bodyPr lIns="45720" rIns="45720" anchor="ctr"/>
              <a:lstStyle/>
              <a:p>
                <a:pPr algn="ctr">
                  <a:defRPr/>
                </a:pPr>
                <a14:m>
                  <m:oMathPara xmlns:m="http://schemas.openxmlformats.org/officeDocument/2006/math">
                    <m:oMathParaPr>
                      <m:jc m:val="centerGroup"/>
                    </m:oMathParaPr>
                    <m:oMath xmlns:m="http://schemas.openxmlformats.org/officeDocument/2006/math">
                      <m:r>
                        <a:rPr lang="en-US" sz="3600" b="1" i="1" dirty="0" smtClean="0">
                          <a:solidFill>
                            <a:schemeClr val="accent1">
                              <a:lumMod val="75000"/>
                            </a:schemeClr>
                          </a:solidFill>
                          <a:latin typeface="Cambria Math" panose="02040503050406030204" pitchFamily="18" charset="0"/>
                          <a:ea typeface="+mj-ea"/>
                          <a:cs typeface="+mj-cs"/>
                        </a:rPr>
                        <m:t>𝑩</m:t>
                      </m:r>
                      <m:r>
                        <a:rPr lang="en-US" sz="3600" b="1" i="1" dirty="0" smtClean="0">
                          <a:solidFill>
                            <a:schemeClr val="accent1">
                              <a:lumMod val="75000"/>
                            </a:schemeClr>
                          </a:solidFill>
                          <a:latin typeface="Cambria Math" panose="02040503050406030204" pitchFamily="18" charset="0"/>
                          <a:ea typeface="+mj-ea"/>
                          <a:cs typeface="+mj-cs"/>
                        </a:rPr>
                        <m:t> </m:t>
                      </m:r>
                      <m:r>
                        <a:rPr lang="en-US" sz="3600" b="1" i="1" dirty="0" smtClean="0">
                          <a:solidFill>
                            <a:schemeClr val="accent1">
                              <a:lumMod val="75000"/>
                            </a:schemeClr>
                          </a:solidFill>
                          <a:latin typeface="Cambria Math" panose="02040503050406030204" pitchFamily="18" charset="0"/>
                          <a:ea typeface="+mj-ea"/>
                          <a:cs typeface="+mj-cs"/>
                        </a:rPr>
                        <m:t>𝒒</m:t>
                      </m:r>
                      <m:r>
                        <a:rPr lang="en-US" sz="3600" b="1" i="1" dirty="0" smtClean="0">
                          <a:solidFill>
                            <a:schemeClr val="accent1">
                              <a:lumMod val="75000"/>
                            </a:schemeClr>
                          </a:solidFill>
                          <a:latin typeface="Cambria Math" panose="02040503050406030204" pitchFamily="18" charset="0"/>
                          <a:ea typeface="+mj-ea"/>
                          <a:cs typeface="+mj-cs"/>
                        </a:rPr>
                        <m:t> </m:t>
                      </m:r>
                      <m:r>
                        <a:rPr lang="en-US" sz="3600" b="1" i="1" dirty="0" smtClean="0">
                          <a:solidFill>
                            <a:schemeClr val="accent1">
                              <a:lumMod val="75000"/>
                            </a:schemeClr>
                          </a:solidFill>
                          <a:latin typeface="Cambria Math" panose="02040503050406030204" pitchFamily="18" charset="0"/>
                          <a:ea typeface="+mj-ea"/>
                          <a:cs typeface="+mj-cs"/>
                        </a:rPr>
                        <m:t>𝒗</m:t>
                      </m:r>
                      <m:r>
                        <a:rPr lang="en-US" sz="3600" b="1" i="1" dirty="0" smtClean="0">
                          <a:solidFill>
                            <a:schemeClr val="accent1">
                              <a:lumMod val="75000"/>
                            </a:schemeClr>
                          </a:solidFill>
                          <a:latin typeface="Cambria Math" panose="02040503050406030204" pitchFamily="18" charset="0"/>
                          <a:ea typeface="+mj-ea"/>
                          <a:cs typeface="+mj-cs"/>
                        </a:rPr>
                        <m:t> = </m:t>
                      </m:r>
                      <m:r>
                        <a:rPr lang="en-US" sz="3600" b="1" i="1" dirty="0" smtClean="0">
                          <a:solidFill>
                            <a:schemeClr val="accent1">
                              <a:lumMod val="75000"/>
                            </a:schemeClr>
                          </a:solidFill>
                          <a:latin typeface="Cambria Math" panose="02040503050406030204" pitchFamily="18" charset="0"/>
                          <a:ea typeface="+mj-ea"/>
                          <a:cs typeface="+mj-cs"/>
                        </a:rPr>
                        <m:t>𝒎</m:t>
                      </m:r>
                      <m:r>
                        <a:rPr lang="en-US" sz="3600" b="1" i="1" dirty="0" smtClean="0">
                          <a:solidFill>
                            <a:schemeClr val="accent1">
                              <a:lumMod val="75000"/>
                            </a:schemeClr>
                          </a:solidFill>
                          <a:latin typeface="Cambria Math" panose="02040503050406030204" pitchFamily="18" charset="0"/>
                          <a:ea typeface="+mj-ea"/>
                          <a:cs typeface="+mj-cs"/>
                        </a:rPr>
                        <m:t> </m:t>
                      </m:r>
                      <m:f>
                        <m:fPr>
                          <m:ctrlPr>
                            <a:rPr lang="en-US" sz="3600" b="1" i="1" dirty="0">
                              <a:solidFill>
                                <a:schemeClr val="accent1">
                                  <a:lumMod val="75000"/>
                                </a:schemeClr>
                              </a:solidFill>
                              <a:latin typeface="Cambria Math" panose="02040503050406030204" pitchFamily="18" charset="0"/>
                            </a:rPr>
                          </m:ctrlPr>
                        </m:fPr>
                        <m:num>
                          <m:r>
                            <a:rPr lang="en-US" sz="3600" b="1" i="1" dirty="0">
                              <a:solidFill>
                                <a:schemeClr val="accent1">
                                  <a:lumMod val="75000"/>
                                </a:schemeClr>
                              </a:solidFill>
                              <a:latin typeface="Cambria Math" panose="02040503050406030204" pitchFamily="18" charset="0"/>
                            </a:rPr>
                            <m:t>𝒗</m:t>
                          </m:r>
                          <m:r>
                            <a:rPr lang="en-US" sz="3600" b="1" i="1" baseline="30000" dirty="0">
                              <a:solidFill>
                                <a:schemeClr val="accent1">
                                  <a:lumMod val="75000"/>
                                </a:schemeClr>
                              </a:solidFill>
                              <a:latin typeface="Cambria Math" panose="02040503050406030204" pitchFamily="18" charset="0"/>
                            </a:rPr>
                            <m:t>𝟐</m:t>
                          </m:r>
                        </m:num>
                        <m:den>
                          <m:r>
                            <a:rPr lang="en-US" sz="3600" b="1" i="1" dirty="0">
                              <a:solidFill>
                                <a:schemeClr val="accent1">
                                  <a:lumMod val="75000"/>
                                </a:schemeClr>
                              </a:solidFill>
                              <a:latin typeface="Cambria Math" panose="02040503050406030204" pitchFamily="18" charset="0"/>
                            </a:rPr>
                            <m:t>𝒓</m:t>
                          </m:r>
                        </m:den>
                      </m:f>
                    </m:oMath>
                  </m:oMathPara>
                </a14:m>
                <a:endParaRPr lang="ar-SA" sz="3600" b="1" dirty="0">
                  <a:solidFill>
                    <a:schemeClr val="accent1">
                      <a:lumMod val="75000"/>
                    </a:schemeClr>
                  </a:solidFill>
                  <a:latin typeface="+mj-lt"/>
                  <a:ea typeface="+mj-ea"/>
                  <a:cs typeface="+mj-cs"/>
                </a:endParaRPr>
              </a:p>
            </p:txBody>
          </p:sp>
        </mc:Choice>
        <mc:Fallback xmlns="">
          <p:sp>
            <p:nvSpPr>
              <p:cNvPr id="17" name="عنوان 1">
                <a:extLst>
                  <a:ext uri="{FF2B5EF4-FFF2-40B4-BE49-F238E27FC236}">
                    <a16:creationId xmlns:a16="http://schemas.microsoft.com/office/drawing/2014/main" id="{FE96903E-65FE-4E58-9056-A4ADF5892B4A}"/>
                  </a:ext>
                </a:extLst>
              </p:cNvPr>
              <p:cNvSpPr txBox="1">
                <a:spLocks noRot="1" noChangeAspect="1" noMove="1" noResize="1" noEditPoints="1" noAdjustHandles="1" noChangeArrowheads="1" noChangeShapeType="1" noTextEdit="1"/>
              </p:cNvSpPr>
              <p:nvPr/>
            </p:nvSpPr>
            <p:spPr>
              <a:xfrm>
                <a:off x="3478819" y="3739217"/>
                <a:ext cx="5686426" cy="720725"/>
              </a:xfrm>
              <a:prstGeom prst="rect">
                <a:avLst/>
              </a:prstGeom>
              <a:blipFill>
                <a:blip r:embed="rId5"/>
                <a:stretch>
                  <a:fillRect t="-22689" b="-15966"/>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1" name="عنوان 1">
                <a:extLst>
                  <a:ext uri="{FF2B5EF4-FFF2-40B4-BE49-F238E27FC236}">
                    <a16:creationId xmlns:a16="http://schemas.microsoft.com/office/drawing/2014/main" id="{C17F7AC2-0A61-4358-955A-723FBF0199B1}"/>
                  </a:ext>
                </a:extLst>
              </p:cNvPr>
              <p:cNvSpPr txBox="1">
                <a:spLocks/>
              </p:cNvSpPr>
              <p:nvPr/>
            </p:nvSpPr>
            <p:spPr>
              <a:xfrm>
                <a:off x="4416132" y="5126782"/>
                <a:ext cx="4145554" cy="1533222"/>
              </a:xfrm>
              <a:prstGeom prst="roundRect">
                <a:avLst>
                  <a:gd name="adj" fmla="val 30221"/>
                </a:avLst>
              </a:prstGeom>
            </p:spPr>
            <p:style>
              <a:lnRef idx="3">
                <a:schemeClr val="lt1"/>
              </a:lnRef>
              <a:fillRef idx="1">
                <a:schemeClr val="accent3"/>
              </a:fillRef>
              <a:effectRef idx="1">
                <a:schemeClr val="accent3"/>
              </a:effectRef>
              <a:fontRef idx="minor">
                <a:schemeClr val="lt1"/>
              </a:fontRef>
            </p:style>
            <p:txBody>
              <a:bodyPr lIns="45720" rIns="45720" anchor="ctr">
                <a:scene3d>
                  <a:camera prst="orthographicFront"/>
                  <a:lightRig rig="harsh" dir="t"/>
                </a:scene3d>
                <a:sp3d extrusionH="57150" prstMaterial="matte">
                  <a:bevelT w="63500" h="12700" prst="angle"/>
                  <a:contourClr>
                    <a:schemeClr val="bg1">
                      <a:lumMod val="65000"/>
                    </a:schemeClr>
                  </a:contourClr>
                </a:sp3d>
              </a:bodyPr>
              <a:lstStyle/>
              <a:p>
                <a:pPr algn="ctr">
                  <a:defRPr/>
                </a:pPr>
                <a14:m>
                  <m:oMathPara xmlns:m="http://schemas.openxmlformats.org/officeDocument/2006/math">
                    <m:oMathParaPr>
                      <m:jc m:val="centerGroup"/>
                    </m:oMathParaPr>
                    <m:oMath xmlns:m="http://schemas.openxmlformats.org/officeDocument/2006/math">
                      <m:f>
                        <m:fPr>
                          <m:ctrlPr>
                            <a:rPr lang="en-US" sz="4800" b="1" i="1" smtClean="0">
                              <a:ln/>
                              <a:solidFill>
                                <a:schemeClr val="bg1"/>
                              </a:solidFill>
                              <a:effectLst>
                                <a:outerShdw blurRad="38100" dist="38100" dir="2700000" algn="tl">
                                  <a:srgbClr val="000000">
                                    <a:alpha val="43137"/>
                                  </a:srgbClr>
                                </a:outerShdw>
                              </a:effectLst>
                              <a:latin typeface="Cambria Math" panose="02040503050406030204" pitchFamily="18" charset="0"/>
                              <a:ea typeface="+mj-ea"/>
                              <a:cs typeface="+mj-cs"/>
                            </a:rPr>
                          </m:ctrlPr>
                        </m:fPr>
                        <m:num>
                          <m:r>
                            <a:rPr lang="en-US" sz="4800" b="1" i="1" smtClean="0">
                              <a:ln/>
                              <a:solidFill>
                                <a:schemeClr val="bg1"/>
                              </a:solidFill>
                              <a:effectLst>
                                <a:outerShdw blurRad="38100" dist="38100" dir="2700000" algn="tl">
                                  <a:srgbClr val="000000">
                                    <a:alpha val="43137"/>
                                  </a:srgbClr>
                                </a:outerShdw>
                              </a:effectLst>
                              <a:latin typeface="Cambria Math" panose="02040503050406030204" pitchFamily="18" charset="0"/>
                              <a:ea typeface="+mj-ea"/>
                              <a:cs typeface="+mj-cs"/>
                            </a:rPr>
                            <m:t>𝒒</m:t>
                          </m:r>
                        </m:num>
                        <m:den>
                          <m:r>
                            <a:rPr lang="en-US" sz="4800" b="1" i="1" smtClean="0">
                              <a:ln/>
                              <a:solidFill>
                                <a:schemeClr val="bg1"/>
                              </a:solidFill>
                              <a:effectLst>
                                <a:outerShdw blurRad="38100" dist="38100" dir="2700000" algn="tl">
                                  <a:srgbClr val="000000">
                                    <a:alpha val="43137"/>
                                  </a:srgbClr>
                                </a:outerShdw>
                              </a:effectLst>
                              <a:latin typeface="Cambria Math" panose="02040503050406030204" pitchFamily="18" charset="0"/>
                              <a:ea typeface="+mj-ea"/>
                              <a:cs typeface="+mj-cs"/>
                            </a:rPr>
                            <m:t>𝒎</m:t>
                          </m:r>
                        </m:den>
                      </m:f>
                      <m:r>
                        <a:rPr lang="en-US" sz="4800" b="1" i="1" smtClean="0">
                          <a:ln/>
                          <a:solidFill>
                            <a:schemeClr val="bg1"/>
                          </a:solidFill>
                          <a:effectLst>
                            <a:outerShdw blurRad="38100" dist="38100" dir="2700000" algn="tl">
                              <a:srgbClr val="000000">
                                <a:alpha val="43137"/>
                              </a:srgbClr>
                            </a:outerShdw>
                          </a:effectLst>
                          <a:latin typeface="Cambria Math" panose="02040503050406030204" pitchFamily="18" charset="0"/>
                          <a:ea typeface="+mj-ea"/>
                          <a:cs typeface="+mj-cs"/>
                        </a:rPr>
                        <m:t>= </m:t>
                      </m:r>
                      <m:f>
                        <m:fPr>
                          <m:ctrlPr>
                            <a:rPr lang="en-US" sz="4800" b="1" i="1" smtClean="0">
                              <a:ln/>
                              <a:solidFill>
                                <a:schemeClr val="bg1"/>
                              </a:solidFill>
                              <a:effectLst>
                                <a:outerShdw blurRad="38100" dist="38100" dir="2700000" algn="tl">
                                  <a:srgbClr val="000000">
                                    <a:alpha val="43137"/>
                                  </a:srgbClr>
                                </a:outerShdw>
                              </a:effectLst>
                              <a:latin typeface="Cambria Math" panose="02040503050406030204" pitchFamily="18" charset="0"/>
                              <a:ea typeface="+mj-ea"/>
                              <a:cs typeface="+mj-cs"/>
                            </a:rPr>
                          </m:ctrlPr>
                        </m:fPr>
                        <m:num>
                          <m:r>
                            <a:rPr lang="en-US" sz="4800" b="1" i="1" smtClean="0">
                              <a:ln/>
                              <a:solidFill>
                                <a:schemeClr val="bg1"/>
                              </a:solidFill>
                              <a:effectLst>
                                <a:outerShdw blurRad="38100" dist="38100" dir="2700000" algn="tl">
                                  <a:srgbClr val="000000">
                                    <a:alpha val="43137"/>
                                  </a:srgbClr>
                                </a:outerShdw>
                              </a:effectLst>
                              <a:latin typeface="Cambria Math" panose="02040503050406030204" pitchFamily="18" charset="0"/>
                              <a:ea typeface="+mj-ea"/>
                              <a:cs typeface="+mj-cs"/>
                            </a:rPr>
                            <m:t>𝒗</m:t>
                          </m:r>
                        </m:num>
                        <m:den>
                          <m:r>
                            <a:rPr lang="en-US" sz="4800" b="1" i="1" smtClean="0">
                              <a:ln/>
                              <a:solidFill>
                                <a:schemeClr val="bg1"/>
                              </a:solidFill>
                              <a:effectLst>
                                <a:outerShdw blurRad="38100" dist="38100" dir="2700000" algn="tl">
                                  <a:srgbClr val="000000">
                                    <a:alpha val="43137"/>
                                  </a:srgbClr>
                                </a:outerShdw>
                              </a:effectLst>
                              <a:latin typeface="Cambria Math" panose="02040503050406030204" pitchFamily="18" charset="0"/>
                              <a:ea typeface="+mj-ea"/>
                              <a:cs typeface="+mj-cs"/>
                            </a:rPr>
                            <m:t>𝑩𝒓</m:t>
                          </m:r>
                        </m:den>
                      </m:f>
                    </m:oMath>
                  </m:oMathPara>
                </a14:m>
                <a:endParaRPr lang="en-US" sz="4800" b="1" dirty="0">
                  <a:ln/>
                  <a:solidFill>
                    <a:schemeClr val="bg1"/>
                  </a:solidFill>
                  <a:effectLst>
                    <a:outerShdw blurRad="38100" dist="38100" dir="2700000" algn="tl">
                      <a:srgbClr val="000000">
                        <a:alpha val="43137"/>
                      </a:srgbClr>
                    </a:outerShdw>
                  </a:effectLst>
                  <a:latin typeface="+mj-lt"/>
                  <a:ea typeface="+mj-ea"/>
                  <a:cs typeface="+mj-cs"/>
                </a:endParaRPr>
              </a:p>
            </p:txBody>
          </p:sp>
        </mc:Choice>
        <mc:Fallback xmlns="">
          <p:sp>
            <p:nvSpPr>
              <p:cNvPr id="21" name="عنوان 1">
                <a:extLst>
                  <a:ext uri="{FF2B5EF4-FFF2-40B4-BE49-F238E27FC236}">
                    <a16:creationId xmlns:a16="http://schemas.microsoft.com/office/drawing/2014/main" id="{C17F7AC2-0A61-4358-955A-723FBF0199B1}"/>
                  </a:ext>
                </a:extLst>
              </p:cNvPr>
              <p:cNvSpPr txBox="1">
                <a:spLocks noRot="1" noChangeAspect="1" noMove="1" noResize="1" noEditPoints="1" noAdjustHandles="1" noChangeArrowheads="1" noChangeShapeType="1" noTextEdit="1"/>
              </p:cNvSpPr>
              <p:nvPr/>
            </p:nvSpPr>
            <p:spPr>
              <a:xfrm>
                <a:off x="4416132" y="5126782"/>
                <a:ext cx="4145554" cy="1533222"/>
              </a:xfrm>
              <a:prstGeom prst="roundRect">
                <a:avLst>
                  <a:gd name="adj" fmla="val 30221"/>
                </a:avLst>
              </a:prstGeom>
              <a:blipFill>
                <a:blip r:embed="rId6"/>
                <a:stretch>
                  <a:fillRect/>
                </a:stretch>
              </a:blipFill>
            </p:spPr>
            <p:txBody>
              <a:bodyPr/>
              <a:lstStyle/>
              <a:p>
                <a:r>
                  <a:rPr lang="ar-SA">
                    <a:noFill/>
                  </a:rPr>
                  <a:t> </a:t>
                </a:r>
              </a:p>
            </p:txBody>
          </p:sp>
        </mc:Fallback>
      </mc:AlternateContent>
      <p:pic>
        <p:nvPicPr>
          <p:cNvPr id="13" name="Picture 2" descr="C:\Users\TOSHIBA\Desktop\ثالث ثانوي\امل ثالث\فلاشات 3ث\فلاشات ف2\الفصل السابع\الدرس 1 كتلة الالكترون\3.gif">
            <a:extLst>
              <a:ext uri="{FF2B5EF4-FFF2-40B4-BE49-F238E27FC236}">
                <a16:creationId xmlns:a16="http://schemas.microsoft.com/office/drawing/2014/main" id="{4C89BABB-A1D6-4AFC-B926-D1920A29E8E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873872" y="4315750"/>
            <a:ext cx="2943862" cy="22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Ball bearing mass spec">
            <a:hlinkClick r:id="" action="ppaction://media"/>
            <a:extLst>
              <a:ext uri="{FF2B5EF4-FFF2-40B4-BE49-F238E27FC236}">
                <a16:creationId xmlns:a16="http://schemas.microsoft.com/office/drawing/2014/main" id="{C83E60F9-9C96-45C1-B251-C9248116082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873873" y="2471246"/>
            <a:ext cx="2941330" cy="1666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7969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7"/>
                </p:tgtEl>
              </p:cMediaNode>
            </p:video>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7"/>
                                        </p:tgtEl>
                                      </p:cBhvr>
                                    </p:cmd>
                                  </p:childTnLst>
                                </p:cTn>
                              </p:par>
                            </p:childTnLst>
                          </p:cTn>
                        </p:par>
                      </p:childTnLst>
                    </p:cTn>
                  </p:par>
                </p:childTnLst>
              </p:cTn>
              <p:nextCondLst>
                <p:cond evt="onClick" delay="0">
                  <p:tgtEl>
                    <p:spTgt spid="7"/>
                  </p:tgtEl>
                </p:cond>
              </p:nextCondLst>
            </p:seq>
          </p:childTnLst>
        </p:cTn>
      </p:par>
    </p:tnLst>
    <p:bldLst>
      <p:bldP spid="18" grpId="0" animBg="1"/>
      <p:bldP spid="12" grpId="0" animBg="1"/>
      <p:bldP spid="15" grpId="0"/>
      <p:bldP spid="16" grpId="0"/>
      <p:bldP spid="17"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BCB233E-4111-4303-AE4B-E67A2BA77E5E}"/>
              </a:ext>
            </a:extLst>
          </p:cNvPr>
          <p:cNvSpPr txBox="1">
            <a:spLocks/>
          </p:cNvSpPr>
          <p:nvPr/>
        </p:nvSpPr>
        <p:spPr>
          <a:xfrm>
            <a:off x="1989498" y="1074462"/>
            <a:ext cx="9403659" cy="576263"/>
          </a:xfrm>
          <a:prstGeom prst="rect">
            <a:avLst/>
          </a:prstGeom>
        </p:spPr>
        <p:txBody>
          <a:bodyPr lIns="45720" rIns="45720" anchor="ctr"/>
          <a:lstStyle/>
          <a:p>
            <a:pPr algn="ctr">
              <a:defRPr/>
            </a:pPr>
            <a:r>
              <a:rPr lang="ar-SA" sz="2400" dirty="0">
                <a:solidFill>
                  <a:schemeClr val="tx2">
                    <a:lumMod val="50000"/>
                  </a:schemeClr>
                </a:solidFill>
                <a:latin typeface="+mj-lt"/>
                <a:ea typeface="+mj-ea"/>
                <a:cs typeface="PT Bold Heading" pitchFamily="2" charset="-78"/>
              </a:rPr>
              <a:t>وبعد إيجاد نسبة الشحنة الى كتلة الالكترون وجد أن كتلة الالكترون : :</a:t>
            </a:r>
          </a:p>
        </p:txBody>
      </p:sp>
      <mc:AlternateContent xmlns:mc="http://schemas.openxmlformats.org/markup-compatibility/2006" xmlns:a14="http://schemas.microsoft.com/office/drawing/2010/main">
        <mc:Choice Requires="a14">
          <p:sp>
            <p:nvSpPr>
              <p:cNvPr id="5" name="عنوان 1">
                <a:extLst>
                  <a:ext uri="{FF2B5EF4-FFF2-40B4-BE49-F238E27FC236}">
                    <a16:creationId xmlns:a16="http://schemas.microsoft.com/office/drawing/2014/main" id="{78A4B0D5-C12E-446A-AED6-C1F5E87E2AE4}"/>
                  </a:ext>
                </a:extLst>
              </p:cNvPr>
              <p:cNvSpPr txBox="1">
                <a:spLocks/>
              </p:cNvSpPr>
              <p:nvPr/>
            </p:nvSpPr>
            <p:spPr>
              <a:xfrm>
                <a:off x="2220036" y="4910681"/>
                <a:ext cx="8711821" cy="1143000"/>
              </a:xfrm>
              <a:prstGeom prst="rect">
                <a:avLst/>
              </a:prstGeom>
            </p:spPr>
            <p:txBody>
              <a:bodyPr lIns="45720" rIns="45720" anchor="ctr"/>
              <a:lstStyle/>
              <a:p>
                <a:pPr algn="ctr">
                  <a:defRPr/>
                </a:pPr>
                <a14:m>
                  <m:oMathPara xmlns:m="http://schemas.openxmlformats.org/officeDocument/2006/math">
                    <m:oMathParaPr>
                      <m:jc m:val="centerGroup"/>
                    </m:oMathParaPr>
                    <m:oMath xmlns:m="http://schemas.openxmlformats.org/officeDocument/2006/math">
                      <m:r>
                        <a:rPr lang="en-US" sz="5400" b="1" i="1" smtClean="0">
                          <a:solidFill>
                            <a:srgbClr val="C00000"/>
                          </a:solidFill>
                          <a:latin typeface="Cambria Math" panose="02040503050406030204" pitchFamily="18" charset="0"/>
                          <a:ea typeface="+mj-ea"/>
                          <a:cs typeface="+mj-cs"/>
                        </a:rPr>
                        <m:t>𝒎</m:t>
                      </m:r>
                      <m:r>
                        <a:rPr lang="en-US" sz="5400" b="1" i="1" smtClean="0">
                          <a:solidFill>
                            <a:srgbClr val="C00000"/>
                          </a:solidFill>
                          <a:latin typeface="Cambria Math" panose="02040503050406030204" pitchFamily="18" charset="0"/>
                          <a:ea typeface="+mj-ea"/>
                          <a:cs typeface="+mj-cs"/>
                        </a:rPr>
                        <m:t>=</m:t>
                      </m:r>
                      <m:r>
                        <a:rPr lang="en-US" sz="5400" b="1" i="1" smtClean="0">
                          <a:solidFill>
                            <a:srgbClr val="C00000"/>
                          </a:solidFill>
                          <a:latin typeface="Cambria Math" panose="02040503050406030204" pitchFamily="18" charset="0"/>
                          <a:ea typeface="+mj-ea"/>
                          <a:cs typeface="+mj-cs"/>
                        </a:rPr>
                        <m:t>𝟗</m:t>
                      </m:r>
                      <m:r>
                        <a:rPr lang="en-US" sz="5400" b="1" i="1" smtClean="0">
                          <a:solidFill>
                            <a:srgbClr val="C00000"/>
                          </a:solidFill>
                          <a:latin typeface="Cambria Math" panose="02040503050406030204" pitchFamily="18" charset="0"/>
                          <a:ea typeface="+mj-ea"/>
                          <a:cs typeface="+mj-cs"/>
                        </a:rPr>
                        <m:t>.</m:t>
                      </m:r>
                      <m:r>
                        <a:rPr lang="en-US" sz="5400" b="1" i="1" smtClean="0">
                          <a:solidFill>
                            <a:srgbClr val="C00000"/>
                          </a:solidFill>
                          <a:latin typeface="Cambria Math" panose="02040503050406030204" pitchFamily="18" charset="0"/>
                          <a:ea typeface="+mj-ea"/>
                          <a:cs typeface="+mj-cs"/>
                        </a:rPr>
                        <m:t>𝟏𝟏</m:t>
                      </m:r>
                      <m:r>
                        <a:rPr lang="en-US" sz="5400" b="1" i="1" smtClean="0">
                          <a:solidFill>
                            <a:srgbClr val="C00000"/>
                          </a:solidFill>
                          <a:latin typeface="Cambria Math" panose="02040503050406030204" pitchFamily="18" charset="0"/>
                          <a:ea typeface="+mj-ea"/>
                          <a:cs typeface="+mj-cs"/>
                        </a:rPr>
                        <m:t> × </m:t>
                      </m:r>
                      <m:sSup>
                        <m:sSupPr>
                          <m:ctrlPr>
                            <a:rPr lang="en-US" sz="5400" b="1" i="1" smtClean="0">
                              <a:solidFill>
                                <a:srgbClr val="C00000"/>
                              </a:solidFill>
                              <a:latin typeface="Cambria Math" panose="02040503050406030204" pitchFamily="18" charset="0"/>
                              <a:ea typeface="Cambria Math" panose="02040503050406030204" pitchFamily="18" charset="0"/>
                              <a:cs typeface="+mj-cs"/>
                            </a:rPr>
                          </m:ctrlPr>
                        </m:sSupPr>
                        <m:e>
                          <m:r>
                            <a:rPr lang="en-US" sz="5400" b="1" i="1" smtClean="0">
                              <a:solidFill>
                                <a:srgbClr val="C00000"/>
                              </a:solidFill>
                              <a:latin typeface="Cambria Math" panose="02040503050406030204" pitchFamily="18" charset="0"/>
                              <a:ea typeface="Cambria Math" panose="02040503050406030204" pitchFamily="18" charset="0"/>
                              <a:cs typeface="+mj-cs"/>
                            </a:rPr>
                            <m:t>𝟏𝟎</m:t>
                          </m:r>
                        </m:e>
                        <m:sup>
                          <m:r>
                            <a:rPr lang="en-US" sz="5400" b="1" i="1" smtClean="0">
                              <a:solidFill>
                                <a:srgbClr val="C00000"/>
                              </a:solidFill>
                              <a:latin typeface="Cambria Math" panose="02040503050406030204" pitchFamily="18" charset="0"/>
                              <a:ea typeface="Cambria Math" panose="02040503050406030204" pitchFamily="18" charset="0"/>
                              <a:cs typeface="+mj-cs"/>
                            </a:rPr>
                            <m:t>−</m:t>
                          </m:r>
                          <m:r>
                            <a:rPr lang="en-US" sz="5400" b="1" i="1" smtClean="0">
                              <a:solidFill>
                                <a:srgbClr val="C00000"/>
                              </a:solidFill>
                              <a:latin typeface="Cambria Math" panose="02040503050406030204" pitchFamily="18" charset="0"/>
                              <a:ea typeface="Cambria Math" panose="02040503050406030204" pitchFamily="18" charset="0"/>
                              <a:cs typeface="+mj-cs"/>
                            </a:rPr>
                            <m:t>𝟑𝟏</m:t>
                          </m:r>
                        </m:sup>
                      </m:sSup>
                      <m:r>
                        <a:rPr lang="en-US" sz="5400" b="1" i="1" smtClean="0">
                          <a:solidFill>
                            <a:srgbClr val="C00000"/>
                          </a:solidFill>
                          <a:latin typeface="Cambria Math" panose="02040503050406030204" pitchFamily="18" charset="0"/>
                          <a:ea typeface="Cambria Math" panose="02040503050406030204" pitchFamily="18" charset="0"/>
                          <a:cs typeface="+mj-cs"/>
                        </a:rPr>
                        <m:t>𝒌𝒈</m:t>
                      </m:r>
                    </m:oMath>
                  </m:oMathPara>
                </a14:m>
                <a:endParaRPr lang="ar-SA" sz="5400" b="1" dirty="0">
                  <a:solidFill>
                    <a:srgbClr val="C00000"/>
                  </a:solidFill>
                  <a:latin typeface="+mj-lt"/>
                  <a:ea typeface="+mj-ea"/>
                  <a:cs typeface="+mj-cs"/>
                </a:endParaRPr>
              </a:p>
            </p:txBody>
          </p:sp>
        </mc:Choice>
        <mc:Fallback xmlns="">
          <p:sp>
            <p:nvSpPr>
              <p:cNvPr id="5" name="عنوان 1">
                <a:extLst>
                  <a:ext uri="{FF2B5EF4-FFF2-40B4-BE49-F238E27FC236}">
                    <a16:creationId xmlns:a16="http://schemas.microsoft.com/office/drawing/2014/main" id="{78A4B0D5-C12E-446A-AED6-C1F5E87E2AE4}"/>
                  </a:ext>
                </a:extLst>
              </p:cNvPr>
              <p:cNvSpPr txBox="1">
                <a:spLocks noRot="1" noChangeAspect="1" noMove="1" noResize="1" noEditPoints="1" noAdjustHandles="1" noChangeArrowheads="1" noChangeShapeType="1" noTextEdit="1"/>
              </p:cNvSpPr>
              <p:nvPr/>
            </p:nvSpPr>
            <p:spPr>
              <a:xfrm>
                <a:off x="2220036" y="4910681"/>
                <a:ext cx="8711821" cy="1143000"/>
              </a:xfrm>
              <a:prstGeom prst="rect">
                <a:avLst/>
              </a:prstGeom>
              <a:blipFill>
                <a:blip r:embed="rId2"/>
                <a:stretch>
                  <a:fillRect/>
                </a:stretch>
              </a:blipFill>
            </p:spPr>
            <p:txBody>
              <a:bodyPr/>
              <a:lstStyle/>
              <a:p>
                <a:r>
                  <a:rPr lang="ar-SA">
                    <a:noFill/>
                  </a:rPr>
                  <a:t> </a:t>
                </a:r>
              </a:p>
            </p:txBody>
          </p:sp>
        </mc:Fallback>
      </mc:AlternateContent>
      <p:grpSp>
        <p:nvGrpSpPr>
          <p:cNvPr id="9" name="Google Shape;3127;p52">
            <a:extLst>
              <a:ext uri="{FF2B5EF4-FFF2-40B4-BE49-F238E27FC236}">
                <a16:creationId xmlns:a16="http://schemas.microsoft.com/office/drawing/2014/main" id="{F6E54B19-5DE1-41C3-929A-DD20437C9361}"/>
              </a:ext>
            </a:extLst>
          </p:cNvPr>
          <p:cNvGrpSpPr/>
          <p:nvPr/>
        </p:nvGrpSpPr>
        <p:grpSpPr>
          <a:xfrm flipH="1">
            <a:off x="7219665" y="141837"/>
            <a:ext cx="4810409" cy="705678"/>
            <a:chOff x="3099239" y="3615343"/>
            <a:chExt cx="903980" cy="184687"/>
          </a:xfrm>
          <a:solidFill>
            <a:schemeClr val="tx2"/>
          </a:solidFill>
        </p:grpSpPr>
        <p:sp>
          <p:nvSpPr>
            <p:cNvPr id="10" name="Google Shape;3128;p52">
              <a:extLst>
                <a:ext uri="{FF2B5EF4-FFF2-40B4-BE49-F238E27FC236}">
                  <a16:creationId xmlns:a16="http://schemas.microsoft.com/office/drawing/2014/main" id="{A9C1682D-4904-4A71-9A88-CF5EB413F096}"/>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1" name="Google Shape;3129;p52">
              <a:extLst>
                <a:ext uri="{FF2B5EF4-FFF2-40B4-BE49-F238E27FC236}">
                  <a16:creationId xmlns:a16="http://schemas.microsoft.com/office/drawing/2014/main" id="{47D1315C-B309-4825-A8BE-C744AB854615}"/>
                </a:ext>
              </a:extLst>
            </p:cNvPr>
            <p:cNvSpPr/>
            <p:nvPr/>
          </p:nvSpPr>
          <p:spPr>
            <a:xfrm>
              <a:off x="3140117" y="3631398"/>
              <a:ext cx="863102"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كتلة الالكترون </a:t>
              </a:r>
              <a:endParaRPr sz="4400" b="1" dirty="0">
                <a:solidFill>
                  <a:schemeClr val="accent4">
                    <a:lumMod val="50000"/>
                  </a:schemeClr>
                </a:solidFill>
                <a:effectLst/>
              </a:endParaRPr>
            </a:p>
          </p:txBody>
        </p:sp>
        <p:sp>
          <p:nvSpPr>
            <p:cNvPr id="12" name="Google Shape;3130;p52">
              <a:extLst>
                <a:ext uri="{FF2B5EF4-FFF2-40B4-BE49-F238E27FC236}">
                  <a16:creationId xmlns:a16="http://schemas.microsoft.com/office/drawing/2014/main" id="{D0FB223B-F557-4370-A2EF-451330200E2D}"/>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3" name="Google Shape;3131;p52">
              <a:extLst>
                <a:ext uri="{FF2B5EF4-FFF2-40B4-BE49-F238E27FC236}">
                  <a16:creationId xmlns:a16="http://schemas.microsoft.com/office/drawing/2014/main" id="{AA845420-A5B0-45FE-B44C-555764D4A1D7}"/>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mc:AlternateContent xmlns:mc="http://schemas.openxmlformats.org/markup-compatibility/2006" xmlns:a14="http://schemas.microsoft.com/office/drawing/2010/main">
        <mc:Choice Requires="a14">
          <p:sp>
            <p:nvSpPr>
              <p:cNvPr id="14" name="عنوان 1">
                <a:extLst>
                  <a:ext uri="{FF2B5EF4-FFF2-40B4-BE49-F238E27FC236}">
                    <a16:creationId xmlns:a16="http://schemas.microsoft.com/office/drawing/2014/main" id="{A0C601FF-A5E3-40A1-BEBA-E048DC9D1DFC}"/>
                  </a:ext>
                </a:extLst>
              </p:cNvPr>
              <p:cNvSpPr txBox="1">
                <a:spLocks/>
              </p:cNvSpPr>
              <p:nvPr/>
            </p:nvSpPr>
            <p:spPr>
              <a:xfrm>
                <a:off x="3917880" y="3303328"/>
                <a:ext cx="4107005" cy="1156923"/>
              </a:xfrm>
              <a:prstGeom prst="rect">
                <a:avLst/>
              </a:prstGeom>
            </p:spPr>
            <p:txBody>
              <a:bodyPr lIns="45720" rIns="45720" anchor="ctr">
                <a:scene3d>
                  <a:camera prst="orthographicFront"/>
                  <a:lightRig rig="harsh" dir="t"/>
                </a:scene3d>
                <a:sp3d extrusionH="57150" prstMaterial="matte">
                  <a:bevelT w="63500" h="12700" prst="angle"/>
                  <a:contourClr>
                    <a:schemeClr val="bg1">
                      <a:lumMod val="65000"/>
                    </a:schemeClr>
                  </a:contourClr>
                </a:sp3d>
              </a:bodyPr>
              <a:lstStyle/>
              <a:p>
                <a:pPr algn="ctr">
                  <a:defRPr/>
                </a:pPr>
                <a14:m>
                  <m:oMathPara xmlns:m="http://schemas.openxmlformats.org/officeDocument/2006/math">
                    <m:oMathParaPr>
                      <m:jc m:val="centerGroup"/>
                    </m:oMathParaPr>
                    <m:oMath xmlns:m="http://schemas.openxmlformats.org/officeDocument/2006/math">
                      <m:r>
                        <a:rPr lang="en-US" sz="4000" b="1" i="1" smtClean="0">
                          <a:ln/>
                          <a:solidFill>
                            <a:schemeClr val="accent3"/>
                          </a:solidFill>
                          <a:latin typeface="Cambria Math" panose="02040503050406030204" pitchFamily="18" charset="0"/>
                          <a:ea typeface="+mj-ea"/>
                          <a:cs typeface="+mj-cs"/>
                        </a:rPr>
                        <m:t>𝒎</m:t>
                      </m:r>
                      <m:r>
                        <a:rPr lang="en-US" sz="4000" b="1" i="1" smtClean="0">
                          <a:ln/>
                          <a:solidFill>
                            <a:schemeClr val="accent3"/>
                          </a:solidFill>
                          <a:latin typeface="Cambria Math" panose="02040503050406030204" pitchFamily="18" charset="0"/>
                          <a:ea typeface="+mj-ea"/>
                          <a:cs typeface="+mj-cs"/>
                        </a:rPr>
                        <m:t>=</m:t>
                      </m:r>
                      <m:f>
                        <m:fPr>
                          <m:ctrlPr>
                            <a:rPr lang="en-US" sz="4000" b="1" i="1" smtClean="0">
                              <a:ln/>
                              <a:solidFill>
                                <a:schemeClr val="accent3"/>
                              </a:solidFill>
                              <a:latin typeface="Cambria Math" panose="02040503050406030204" pitchFamily="18" charset="0"/>
                              <a:ea typeface="+mj-ea"/>
                              <a:cs typeface="+mj-cs"/>
                            </a:rPr>
                          </m:ctrlPr>
                        </m:fPr>
                        <m:num>
                          <m:r>
                            <a:rPr lang="en-US" sz="4000" b="1" i="1" smtClean="0">
                              <a:ln/>
                              <a:solidFill>
                                <a:schemeClr val="accent3"/>
                              </a:solidFill>
                              <a:latin typeface="Cambria Math" panose="02040503050406030204" pitchFamily="18" charset="0"/>
                              <a:ea typeface="+mj-ea"/>
                              <a:cs typeface="+mj-cs"/>
                            </a:rPr>
                            <m:t>𝒒</m:t>
                          </m:r>
                        </m:num>
                        <m:den>
                          <m:r>
                            <a:rPr lang="en-US" sz="4000" b="1" i="1" smtClean="0">
                              <a:ln/>
                              <a:solidFill>
                                <a:schemeClr val="accent3"/>
                              </a:solidFill>
                              <a:latin typeface="Cambria Math" panose="02040503050406030204" pitchFamily="18" charset="0"/>
                              <a:ea typeface="+mj-ea"/>
                              <a:cs typeface="+mj-cs"/>
                            </a:rPr>
                            <m:t>𝒒</m:t>
                          </m:r>
                          <m:r>
                            <a:rPr lang="en-US" sz="4000" b="1" i="1" smtClean="0">
                              <a:ln/>
                              <a:solidFill>
                                <a:schemeClr val="accent3"/>
                              </a:solidFill>
                              <a:latin typeface="Cambria Math" panose="02040503050406030204" pitchFamily="18" charset="0"/>
                              <a:ea typeface="+mj-ea"/>
                              <a:cs typeface="+mj-cs"/>
                            </a:rPr>
                            <m:t>/</m:t>
                          </m:r>
                          <m:r>
                            <a:rPr lang="en-US" sz="4000" b="1" i="1" smtClean="0">
                              <a:ln/>
                              <a:solidFill>
                                <a:schemeClr val="accent3"/>
                              </a:solidFill>
                              <a:latin typeface="Cambria Math" panose="02040503050406030204" pitchFamily="18" charset="0"/>
                              <a:ea typeface="+mj-ea"/>
                              <a:cs typeface="+mj-cs"/>
                            </a:rPr>
                            <m:t>𝒎</m:t>
                          </m:r>
                        </m:den>
                      </m:f>
                    </m:oMath>
                  </m:oMathPara>
                </a14:m>
                <a:endParaRPr lang="en-US" sz="4000" b="1" dirty="0">
                  <a:ln/>
                  <a:solidFill>
                    <a:schemeClr val="accent3"/>
                  </a:solidFill>
                  <a:latin typeface="+mj-lt"/>
                  <a:ea typeface="+mj-ea"/>
                  <a:cs typeface="+mj-cs"/>
                </a:endParaRPr>
              </a:p>
            </p:txBody>
          </p:sp>
        </mc:Choice>
        <mc:Fallback xmlns="">
          <p:sp>
            <p:nvSpPr>
              <p:cNvPr id="14" name="عنوان 1">
                <a:extLst>
                  <a:ext uri="{FF2B5EF4-FFF2-40B4-BE49-F238E27FC236}">
                    <a16:creationId xmlns:a16="http://schemas.microsoft.com/office/drawing/2014/main" id="{A0C601FF-A5E3-40A1-BEBA-E048DC9D1DFC}"/>
                  </a:ext>
                </a:extLst>
              </p:cNvPr>
              <p:cNvSpPr txBox="1">
                <a:spLocks noRot="1" noChangeAspect="1" noMove="1" noResize="1" noEditPoints="1" noAdjustHandles="1" noChangeArrowheads="1" noChangeShapeType="1" noTextEdit="1"/>
              </p:cNvSpPr>
              <p:nvPr/>
            </p:nvSpPr>
            <p:spPr>
              <a:xfrm>
                <a:off x="3917880" y="3303328"/>
                <a:ext cx="4107005" cy="1156923"/>
              </a:xfrm>
              <a:prstGeom prst="rect">
                <a:avLst/>
              </a:prstGeom>
              <a:blipFill>
                <a:blip r:embed="rId3"/>
                <a:stretch>
                  <a:fillRect b="-1053"/>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15" name="عنوان 1">
                <a:extLst>
                  <a:ext uri="{FF2B5EF4-FFF2-40B4-BE49-F238E27FC236}">
                    <a16:creationId xmlns:a16="http://schemas.microsoft.com/office/drawing/2014/main" id="{1ADF8CF3-E48B-4C3B-854A-317DC2A5B6DD}"/>
                  </a:ext>
                </a:extLst>
              </p:cNvPr>
              <p:cNvSpPr txBox="1">
                <a:spLocks/>
              </p:cNvSpPr>
              <p:nvPr/>
            </p:nvSpPr>
            <p:spPr>
              <a:xfrm>
                <a:off x="4694830" y="1833920"/>
                <a:ext cx="2802340" cy="1156923"/>
              </a:xfrm>
              <a:prstGeom prst="rect">
                <a:avLst/>
              </a:prstGeom>
            </p:spPr>
            <p:txBody>
              <a:bodyPr lIns="45720" rIns="45720" anchor="ctr">
                <a:scene3d>
                  <a:camera prst="orthographicFront"/>
                  <a:lightRig rig="harsh" dir="t"/>
                </a:scene3d>
                <a:sp3d extrusionH="57150" prstMaterial="matte">
                  <a:bevelT w="63500" h="12700" prst="angle"/>
                  <a:contourClr>
                    <a:schemeClr val="bg1">
                      <a:lumMod val="65000"/>
                    </a:schemeClr>
                  </a:contourClr>
                </a:sp3d>
              </a:bodyPr>
              <a:lstStyle/>
              <a:p>
                <a:pPr algn="ctr">
                  <a:defRPr/>
                </a:pPr>
                <a14:m>
                  <m:oMathPara xmlns:m="http://schemas.openxmlformats.org/officeDocument/2006/math">
                    <m:oMathParaPr>
                      <m:jc m:val="centerGroup"/>
                    </m:oMathParaPr>
                    <m:oMath xmlns:m="http://schemas.openxmlformats.org/officeDocument/2006/math">
                      <m:f>
                        <m:fPr>
                          <m:ctrlPr>
                            <a:rPr lang="en-US" sz="3600" b="1" i="1" smtClean="0">
                              <a:ln/>
                              <a:solidFill>
                                <a:schemeClr val="accent3"/>
                              </a:solidFill>
                              <a:latin typeface="Cambria Math" panose="02040503050406030204" pitchFamily="18" charset="0"/>
                              <a:ea typeface="+mj-ea"/>
                              <a:cs typeface="+mj-cs"/>
                            </a:rPr>
                          </m:ctrlPr>
                        </m:fPr>
                        <m:num>
                          <m:r>
                            <a:rPr lang="en-US" sz="3600" b="1" i="1" smtClean="0">
                              <a:ln/>
                              <a:solidFill>
                                <a:schemeClr val="accent3"/>
                              </a:solidFill>
                              <a:latin typeface="Cambria Math" panose="02040503050406030204" pitchFamily="18" charset="0"/>
                              <a:ea typeface="+mj-ea"/>
                              <a:cs typeface="+mj-cs"/>
                            </a:rPr>
                            <m:t>𝒒</m:t>
                          </m:r>
                        </m:num>
                        <m:den>
                          <m:r>
                            <a:rPr lang="en-US" sz="3600" b="1" i="1" smtClean="0">
                              <a:ln/>
                              <a:solidFill>
                                <a:schemeClr val="accent3"/>
                              </a:solidFill>
                              <a:latin typeface="Cambria Math" panose="02040503050406030204" pitchFamily="18" charset="0"/>
                              <a:ea typeface="+mj-ea"/>
                              <a:cs typeface="+mj-cs"/>
                            </a:rPr>
                            <m:t>𝒎</m:t>
                          </m:r>
                        </m:den>
                      </m:f>
                      <m:r>
                        <a:rPr lang="en-US" sz="3600" b="1" i="1" smtClean="0">
                          <a:ln/>
                          <a:solidFill>
                            <a:schemeClr val="accent3"/>
                          </a:solidFill>
                          <a:latin typeface="Cambria Math" panose="02040503050406030204" pitchFamily="18" charset="0"/>
                          <a:ea typeface="+mj-ea"/>
                          <a:cs typeface="+mj-cs"/>
                        </a:rPr>
                        <m:t>= </m:t>
                      </m:r>
                      <m:f>
                        <m:fPr>
                          <m:ctrlPr>
                            <a:rPr lang="en-US" sz="3600" b="1" i="1" smtClean="0">
                              <a:ln/>
                              <a:solidFill>
                                <a:schemeClr val="accent3"/>
                              </a:solidFill>
                              <a:latin typeface="Cambria Math" panose="02040503050406030204" pitchFamily="18" charset="0"/>
                              <a:ea typeface="+mj-ea"/>
                              <a:cs typeface="+mj-cs"/>
                            </a:rPr>
                          </m:ctrlPr>
                        </m:fPr>
                        <m:num>
                          <m:r>
                            <a:rPr lang="en-US" sz="3600" b="1" i="1" smtClean="0">
                              <a:ln/>
                              <a:solidFill>
                                <a:schemeClr val="accent3"/>
                              </a:solidFill>
                              <a:latin typeface="Cambria Math" panose="02040503050406030204" pitchFamily="18" charset="0"/>
                              <a:ea typeface="+mj-ea"/>
                              <a:cs typeface="+mj-cs"/>
                            </a:rPr>
                            <m:t>𝒗</m:t>
                          </m:r>
                        </m:num>
                        <m:den>
                          <m:r>
                            <a:rPr lang="en-US" sz="3600" b="1" i="1" smtClean="0">
                              <a:ln/>
                              <a:solidFill>
                                <a:schemeClr val="accent3"/>
                              </a:solidFill>
                              <a:latin typeface="Cambria Math" panose="02040503050406030204" pitchFamily="18" charset="0"/>
                              <a:ea typeface="+mj-ea"/>
                              <a:cs typeface="+mj-cs"/>
                            </a:rPr>
                            <m:t>𝑩𝒓</m:t>
                          </m:r>
                        </m:den>
                      </m:f>
                    </m:oMath>
                  </m:oMathPara>
                </a14:m>
                <a:endParaRPr lang="en-US" sz="3600" b="1" dirty="0">
                  <a:ln/>
                  <a:solidFill>
                    <a:schemeClr val="accent3"/>
                  </a:solidFill>
                  <a:latin typeface="+mj-lt"/>
                  <a:ea typeface="+mj-ea"/>
                  <a:cs typeface="+mj-cs"/>
                </a:endParaRPr>
              </a:p>
            </p:txBody>
          </p:sp>
        </mc:Choice>
        <mc:Fallback xmlns="">
          <p:sp>
            <p:nvSpPr>
              <p:cNvPr id="15" name="عنوان 1">
                <a:extLst>
                  <a:ext uri="{FF2B5EF4-FFF2-40B4-BE49-F238E27FC236}">
                    <a16:creationId xmlns:a16="http://schemas.microsoft.com/office/drawing/2014/main" id="{1ADF8CF3-E48B-4C3B-854A-317DC2A5B6DD}"/>
                  </a:ext>
                </a:extLst>
              </p:cNvPr>
              <p:cNvSpPr txBox="1">
                <a:spLocks noRot="1" noChangeAspect="1" noMove="1" noResize="1" noEditPoints="1" noAdjustHandles="1" noChangeArrowheads="1" noChangeShapeType="1" noTextEdit="1"/>
              </p:cNvSpPr>
              <p:nvPr/>
            </p:nvSpPr>
            <p:spPr>
              <a:xfrm>
                <a:off x="4694830" y="1833920"/>
                <a:ext cx="2802340" cy="1156923"/>
              </a:xfrm>
              <a:prstGeom prst="rect">
                <a:avLst/>
              </a:prstGeom>
              <a:blipFill>
                <a:blip r:embed="rId4"/>
                <a:stretch>
                  <a:fillRect/>
                </a:stretch>
              </a:blipFill>
            </p:spPr>
            <p:txBody>
              <a:bodyPr/>
              <a:lstStyle/>
              <a:p>
                <a:r>
                  <a:rPr lang="ar-SA">
                    <a:noFill/>
                  </a:rPr>
                  <a:t> </a:t>
                </a:r>
              </a:p>
            </p:txBody>
          </p:sp>
        </mc:Fallback>
      </mc:AlternateContent>
    </p:spTree>
    <p:extLst>
      <p:ext uri="{BB962C8B-B14F-4D97-AF65-F5344CB8AC3E}">
        <p14:creationId xmlns:p14="http://schemas.microsoft.com/office/powerpoint/2010/main" val="72943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lenovo\Desktop\تنزيل (4).jpg">
            <a:extLst>
              <a:ext uri="{FF2B5EF4-FFF2-40B4-BE49-F238E27FC236}">
                <a16:creationId xmlns:a16="http://schemas.microsoft.com/office/drawing/2014/main" id="{3D715A47-C32D-4362-9CF1-D849CA608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6" y="1800555"/>
            <a:ext cx="1375502" cy="1338096"/>
          </a:xfrm>
          <a:prstGeom prst="rect">
            <a:avLst/>
          </a:prstGeom>
          <a:noFill/>
          <a:extLst>
            <a:ext uri="{909E8E84-426E-40DD-AFC4-6F175D3DCCD1}">
              <a14:hiddenFill xmlns:a14="http://schemas.microsoft.com/office/drawing/2010/main">
                <a:solidFill>
                  <a:srgbClr val="FFFFFF"/>
                </a:solidFill>
              </a14:hiddenFill>
            </a:ext>
          </a:extLst>
        </p:spPr>
      </p:pic>
      <p:sp>
        <p:nvSpPr>
          <p:cNvPr id="2" name="عنوان 1">
            <a:extLst>
              <a:ext uri="{FF2B5EF4-FFF2-40B4-BE49-F238E27FC236}">
                <a16:creationId xmlns:a16="http://schemas.microsoft.com/office/drawing/2014/main" id="{5BCB233E-4111-4303-AE4B-E67A2BA77E5E}"/>
              </a:ext>
            </a:extLst>
          </p:cNvPr>
          <p:cNvSpPr txBox="1">
            <a:spLocks/>
          </p:cNvSpPr>
          <p:nvPr/>
        </p:nvSpPr>
        <p:spPr>
          <a:xfrm>
            <a:off x="189728" y="1200264"/>
            <a:ext cx="11840346" cy="446973"/>
          </a:xfrm>
          <a:prstGeom prst="rect">
            <a:avLst/>
          </a:prstGeom>
        </p:spPr>
        <p:txBody>
          <a:bodyPr lIns="45720" rIns="45720" anchor="ctr"/>
          <a:lstStyle/>
          <a:p>
            <a:pPr algn="ctr">
              <a:defRPr/>
            </a:pPr>
            <a:r>
              <a:rPr lang="ar-SA" sz="2800" dirty="0">
                <a:solidFill>
                  <a:schemeClr val="tx2">
                    <a:lumMod val="50000"/>
                  </a:schemeClr>
                </a:solidFill>
                <a:cs typeface="PT Bold Heading" panose="02010400000000000000" pitchFamily="2" charset="-78"/>
              </a:rPr>
              <a:t>وبنفس الطريقة حسب تومسون شحنة البروتون ( الأيونات الموجبة مثل أيون الهيدروجين )</a:t>
            </a:r>
            <a:endParaRPr lang="ar-SA" sz="4400" dirty="0">
              <a:solidFill>
                <a:schemeClr val="tx2">
                  <a:lumMod val="50000"/>
                </a:schemeClr>
              </a:solidFill>
              <a:latin typeface="+mj-lt"/>
              <a:ea typeface="+mj-ea"/>
              <a:cs typeface="PT Bold Heading" pitchFamily="2" charset="-78"/>
            </a:endParaRPr>
          </a:p>
        </p:txBody>
      </p:sp>
      <mc:AlternateContent xmlns:mc="http://schemas.openxmlformats.org/markup-compatibility/2006" xmlns:a14="http://schemas.microsoft.com/office/drawing/2010/main">
        <mc:Choice Requires="a14">
          <p:sp>
            <p:nvSpPr>
              <p:cNvPr id="5" name="عنوان 1">
                <a:extLst>
                  <a:ext uri="{FF2B5EF4-FFF2-40B4-BE49-F238E27FC236}">
                    <a16:creationId xmlns:a16="http://schemas.microsoft.com/office/drawing/2014/main" id="{78A4B0D5-C12E-446A-AED6-C1F5E87E2AE4}"/>
                  </a:ext>
                </a:extLst>
              </p:cNvPr>
              <p:cNvSpPr txBox="1">
                <a:spLocks/>
              </p:cNvSpPr>
              <p:nvPr/>
            </p:nvSpPr>
            <p:spPr>
              <a:xfrm>
                <a:off x="2044419" y="1647237"/>
                <a:ext cx="8711821" cy="1143000"/>
              </a:xfrm>
              <a:prstGeom prst="rect">
                <a:avLst/>
              </a:prstGeom>
            </p:spPr>
            <p:txBody>
              <a:bodyPr lIns="45720" rIns="45720" anchor="ctr"/>
              <a:lstStyle/>
              <a:p>
                <a:pPr algn="ctr">
                  <a:defRPr/>
                </a:pPr>
                <a14:m>
                  <m:oMathPara xmlns:m="http://schemas.openxmlformats.org/officeDocument/2006/math">
                    <m:oMathParaPr>
                      <m:jc m:val="centerGroup"/>
                    </m:oMathParaPr>
                    <m:oMath xmlns:m="http://schemas.openxmlformats.org/officeDocument/2006/math">
                      <m:r>
                        <a:rPr lang="en-US" sz="5400" b="1" i="1" smtClean="0">
                          <a:solidFill>
                            <a:srgbClr val="C00000"/>
                          </a:solidFill>
                          <a:latin typeface="Cambria Math" panose="02040503050406030204" pitchFamily="18" charset="0"/>
                          <a:ea typeface="+mj-ea"/>
                          <a:cs typeface="+mj-cs"/>
                        </a:rPr>
                        <m:t>𝒎</m:t>
                      </m:r>
                      <m:r>
                        <a:rPr lang="en-US" sz="5400" b="1" i="1" smtClean="0">
                          <a:solidFill>
                            <a:srgbClr val="C00000"/>
                          </a:solidFill>
                          <a:latin typeface="Cambria Math" panose="02040503050406030204" pitchFamily="18" charset="0"/>
                          <a:ea typeface="+mj-ea"/>
                          <a:cs typeface="+mj-cs"/>
                        </a:rPr>
                        <m:t>=</m:t>
                      </m:r>
                      <m:r>
                        <a:rPr lang="en-US" sz="5400" b="1" i="1" smtClean="0">
                          <a:solidFill>
                            <a:srgbClr val="C00000"/>
                          </a:solidFill>
                          <a:latin typeface="Cambria Math" panose="02040503050406030204" pitchFamily="18" charset="0"/>
                          <a:ea typeface="+mj-ea"/>
                          <a:cs typeface="+mj-cs"/>
                        </a:rPr>
                        <m:t>𝟏</m:t>
                      </m:r>
                      <m:r>
                        <a:rPr lang="en-US" sz="5400" b="1" i="1" smtClean="0">
                          <a:solidFill>
                            <a:srgbClr val="C00000"/>
                          </a:solidFill>
                          <a:latin typeface="Cambria Math" panose="02040503050406030204" pitchFamily="18" charset="0"/>
                          <a:ea typeface="+mj-ea"/>
                          <a:cs typeface="+mj-cs"/>
                        </a:rPr>
                        <m:t>.</m:t>
                      </m:r>
                      <m:r>
                        <a:rPr lang="en-US" sz="5400" b="1" i="1" smtClean="0">
                          <a:solidFill>
                            <a:srgbClr val="C00000"/>
                          </a:solidFill>
                          <a:latin typeface="Cambria Math" panose="02040503050406030204" pitchFamily="18" charset="0"/>
                          <a:ea typeface="+mj-ea"/>
                          <a:cs typeface="+mj-cs"/>
                        </a:rPr>
                        <m:t>𝟔𝟕</m:t>
                      </m:r>
                      <m:r>
                        <a:rPr lang="en-US" sz="5400" b="1" i="1" smtClean="0">
                          <a:solidFill>
                            <a:srgbClr val="C00000"/>
                          </a:solidFill>
                          <a:latin typeface="Cambria Math" panose="02040503050406030204" pitchFamily="18" charset="0"/>
                          <a:ea typeface="+mj-ea"/>
                          <a:cs typeface="+mj-cs"/>
                        </a:rPr>
                        <m:t> × </m:t>
                      </m:r>
                      <m:sSup>
                        <m:sSupPr>
                          <m:ctrlPr>
                            <a:rPr lang="en-US" sz="5400" b="1" i="1" smtClean="0">
                              <a:solidFill>
                                <a:srgbClr val="C00000"/>
                              </a:solidFill>
                              <a:latin typeface="Cambria Math" panose="02040503050406030204" pitchFamily="18" charset="0"/>
                              <a:ea typeface="Cambria Math" panose="02040503050406030204" pitchFamily="18" charset="0"/>
                              <a:cs typeface="+mj-cs"/>
                            </a:rPr>
                          </m:ctrlPr>
                        </m:sSupPr>
                        <m:e>
                          <m:r>
                            <a:rPr lang="en-US" sz="5400" b="1" i="1" smtClean="0">
                              <a:solidFill>
                                <a:srgbClr val="C00000"/>
                              </a:solidFill>
                              <a:latin typeface="Cambria Math" panose="02040503050406030204" pitchFamily="18" charset="0"/>
                              <a:ea typeface="Cambria Math" panose="02040503050406030204" pitchFamily="18" charset="0"/>
                              <a:cs typeface="+mj-cs"/>
                            </a:rPr>
                            <m:t>𝟏𝟎</m:t>
                          </m:r>
                        </m:e>
                        <m:sup>
                          <m:r>
                            <a:rPr lang="en-US" sz="5400" b="1" i="1" smtClean="0">
                              <a:solidFill>
                                <a:srgbClr val="C00000"/>
                              </a:solidFill>
                              <a:latin typeface="Cambria Math" panose="02040503050406030204" pitchFamily="18" charset="0"/>
                              <a:ea typeface="Cambria Math" panose="02040503050406030204" pitchFamily="18" charset="0"/>
                              <a:cs typeface="+mj-cs"/>
                            </a:rPr>
                            <m:t>−</m:t>
                          </m:r>
                          <m:r>
                            <a:rPr lang="en-US" sz="5400" b="1" i="1" smtClean="0">
                              <a:solidFill>
                                <a:srgbClr val="C00000"/>
                              </a:solidFill>
                              <a:latin typeface="Cambria Math" panose="02040503050406030204" pitchFamily="18" charset="0"/>
                              <a:ea typeface="Cambria Math" panose="02040503050406030204" pitchFamily="18" charset="0"/>
                              <a:cs typeface="+mj-cs"/>
                            </a:rPr>
                            <m:t>𝟐𝟕</m:t>
                          </m:r>
                        </m:sup>
                      </m:sSup>
                      <m:r>
                        <a:rPr lang="en-US" sz="5400" b="1" i="1" smtClean="0">
                          <a:solidFill>
                            <a:srgbClr val="C00000"/>
                          </a:solidFill>
                          <a:latin typeface="Cambria Math" panose="02040503050406030204" pitchFamily="18" charset="0"/>
                          <a:ea typeface="Cambria Math" panose="02040503050406030204" pitchFamily="18" charset="0"/>
                          <a:cs typeface="+mj-cs"/>
                        </a:rPr>
                        <m:t>𝒌𝒈</m:t>
                      </m:r>
                    </m:oMath>
                  </m:oMathPara>
                </a14:m>
                <a:endParaRPr lang="ar-SA" sz="5400" b="1" dirty="0">
                  <a:solidFill>
                    <a:srgbClr val="C00000"/>
                  </a:solidFill>
                  <a:latin typeface="+mj-lt"/>
                  <a:ea typeface="+mj-ea"/>
                  <a:cs typeface="+mj-cs"/>
                </a:endParaRPr>
              </a:p>
            </p:txBody>
          </p:sp>
        </mc:Choice>
        <mc:Fallback xmlns="">
          <p:sp>
            <p:nvSpPr>
              <p:cNvPr id="5" name="عنوان 1">
                <a:extLst>
                  <a:ext uri="{FF2B5EF4-FFF2-40B4-BE49-F238E27FC236}">
                    <a16:creationId xmlns:a16="http://schemas.microsoft.com/office/drawing/2014/main" id="{78A4B0D5-C12E-446A-AED6-C1F5E87E2AE4}"/>
                  </a:ext>
                </a:extLst>
              </p:cNvPr>
              <p:cNvSpPr txBox="1">
                <a:spLocks noRot="1" noChangeAspect="1" noMove="1" noResize="1" noEditPoints="1" noAdjustHandles="1" noChangeArrowheads="1" noChangeShapeType="1" noTextEdit="1"/>
              </p:cNvSpPr>
              <p:nvPr/>
            </p:nvSpPr>
            <p:spPr>
              <a:xfrm>
                <a:off x="2044419" y="1647237"/>
                <a:ext cx="8711821" cy="1143000"/>
              </a:xfrm>
              <a:prstGeom prst="rect">
                <a:avLst/>
              </a:prstGeom>
              <a:blipFill>
                <a:blip r:embed="rId3"/>
                <a:stretch>
                  <a:fillRect/>
                </a:stretch>
              </a:blipFill>
            </p:spPr>
            <p:txBody>
              <a:bodyPr/>
              <a:lstStyle/>
              <a:p>
                <a:r>
                  <a:rPr lang="ar-SA">
                    <a:noFill/>
                  </a:rPr>
                  <a:t> </a:t>
                </a:r>
              </a:p>
            </p:txBody>
          </p:sp>
        </mc:Fallback>
      </mc:AlternateContent>
      <p:grpSp>
        <p:nvGrpSpPr>
          <p:cNvPr id="9" name="Google Shape;3127;p52">
            <a:extLst>
              <a:ext uri="{FF2B5EF4-FFF2-40B4-BE49-F238E27FC236}">
                <a16:creationId xmlns:a16="http://schemas.microsoft.com/office/drawing/2014/main" id="{F6E54B19-5DE1-41C3-929A-DD20437C9361}"/>
              </a:ext>
            </a:extLst>
          </p:cNvPr>
          <p:cNvGrpSpPr/>
          <p:nvPr/>
        </p:nvGrpSpPr>
        <p:grpSpPr>
          <a:xfrm flipH="1">
            <a:off x="7219665" y="141837"/>
            <a:ext cx="4810409" cy="705678"/>
            <a:chOff x="3099239" y="3615343"/>
            <a:chExt cx="903980" cy="184687"/>
          </a:xfrm>
          <a:solidFill>
            <a:schemeClr val="tx2"/>
          </a:solidFill>
        </p:grpSpPr>
        <p:sp>
          <p:nvSpPr>
            <p:cNvPr id="10" name="Google Shape;3128;p52">
              <a:extLst>
                <a:ext uri="{FF2B5EF4-FFF2-40B4-BE49-F238E27FC236}">
                  <a16:creationId xmlns:a16="http://schemas.microsoft.com/office/drawing/2014/main" id="{A9C1682D-4904-4A71-9A88-CF5EB413F096}"/>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1" name="Google Shape;3129;p52">
              <a:extLst>
                <a:ext uri="{FF2B5EF4-FFF2-40B4-BE49-F238E27FC236}">
                  <a16:creationId xmlns:a16="http://schemas.microsoft.com/office/drawing/2014/main" id="{47D1315C-B309-4825-A8BE-C744AB854615}"/>
                </a:ext>
              </a:extLst>
            </p:cNvPr>
            <p:cNvSpPr/>
            <p:nvPr/>
          </p:nvSpPr>
          <p:spPr>
            <a:xfrm>
              <a:off x="3140117" y="3631398"/>
              <a:ext cx="863102"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كتلة البروتون </a:t>
              </a:r>
              <a:endParaRPr sz="4400" b="1" dirty="0">
                <a:solidFill>
                  <a:schemeClr val="accent4">
                    <a:lumMod val="50000"/>
                  </a:schemeClr>
                </a:solidFill>
                <a:effectLst/>
              </a:endParaRPr>
            </a:p>
          </p:txBody>
        </p:sp>
        <p:sp>
          <p:nvSpPr>
            <p:cNvPr id="12" name="Google Shape;3130;p52">
              <a:extLst>
                <a:ext uri="{FF2B5EF4-FFF2-40B4-BE49-F238E27FC236}">
                  <a16:creationId xmlns:a16="http://schemas.microsoft.com/office/drawing/2014/main" id="{D0FB223B-F557-4370-A2EF-451330200E2D}"/>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3" name="Google Shape;3131;p52">
              <a:extLst>
                <a:ext uri="{FF2B5EF4-FFF2-40B4-BE49-F238E27FC236}">
                  <a16:creationId xmlns:a16="http://schemas.microsoft.com/office/drawing/2014/main" id="{AA845420-A5B0-45FE-B44C-555764D4A1D7}"/>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16" name="مربع نص 15">
            <a:extLst>
              <a:ext uri="{FF2B5EF4-FFF2-40B4-BE49-F238E27FC236}">
                <a16:creationId xmlns:a16="http://schemas.microsoft.com/office/drawing/2014/main" id="{9732B24A-08E3-4F64-B53B-5E114602462F}"/>
              </a:ext>
            </a:extLst>
          </p:cNvPr>
          <p:cNvSpPr txBox="1"/>
          <p:nvPr/>
        </p:nvSpPr>
        <p:spPr>
          <a:xfrm>
            <a:off x="2313660" y="3245248"/>
            <a:ext cx="8502839" cy="578882"/>
          </a:xfrm>
          <a:prstGeom prst="roundRect">
            <a:avLst>
              <a:gd name="adj" fmla="val 26240"/>
            </a:avLst>
          </a:prstGeom>
          <a:solidFill>
            <a:schemeClr val="accent2">
              <a:lumMod val="20000"/>
              <a:lumOff val="80000"/>
            </a:schemeClr>
          </a:solidFill>
        </p:spPr>
        <p:txBody>
          <a:bodyPr wrap="square" rtlCol="1">
            <a:spAutoFit/>
          </a:bodyPr>
          <a:lstStyle/>
          <a:p>
            <a:pPr algn="ctr"/>
            <a:r>
              <a:rPr lang="ar-SA" sz="2800" b="1" dirty="0">
                <a:effectLst/>
                <a:ea typeface="Calibri" panose="020F0502020204030204" pitchFamily="34" charset="0"/>
                <a:cs typeface="Times New Roman" panose="02020603050405020304" pitchFamily="18" charset="0"/>
              </a:rPr>
              <a:t>أضاف تومسون كمية قليلة من غاز الهيدروجين الى الانبوب ؟</a:t>
            </a:r>
            <a:endParaRPr lang="ar-SA" sz="6600" b="1" dirty="0">
              <a:solidFill>
                <a:schemeClr val="tx1">
                  <a:lumMod val="50000"/>
                </a:schemeClr>
              </a:solidFill>
            </a:endParaRPr>
          </a:p>
        </p:txBody>
      </p:sp>
      <p:sp>
        <p:nvSpPr>
          <p:cNvPr id="18" name="مربع نص 17">
            <a:extLst>
              <a:ext uri="{FF2B5EF4-FFF2-40B4-BE49-F238E27FC236}">
                <a16:creationId xmlns:a16="http://schemas.microsoft.com/office/drawing/2014/main" id="{8B150891-9531-450D-85CE-FE7A541CC312}"/>
              </a:ext>
            </a:extLst>
          </p:cNvPr>
          <p:cNvSpPr txBox="1"/>
          <p:nvPr/>
        </p:nvSpPr>
        <p:spPr>
          <a:xfrm>
            <a:off x="735797" y="4027536"/>
            <a:ext cx="11456203" cy="105195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179705" algn="ctr" rtl="1">
              <a:lnSpc>
                <a:spcPct val="115000"/>
              </a:lnSpc>
              <a:spcAft>
                <a:spcPts val="1000"/>
              </a:spcAft>
            </a:pPr>
            <a:r>
              <a:rPr lang="ar-SA" sz="2800" b="1" dirty="0">
                <a:ln/>
                <a:solidFill>
                  <a:schemeClr val="accent3"/>
                </a:solidFill>
                <a:latin typeface="Calibri" panose="020F0502020204030204" pitchFamily="34" charset="0"/>
                <a:ea typeface="Calibri" panose="020F0502020204030204" pitchFamily="34" charset="0"/>
                <a:cs typeface="Times New Roman" panose="02020603050405020304" pitchFamily="18" charset="0"/>
              </a:rPr>
              <a:t>يعمل المجال الكهربائي على انتزاع </a:t>
            </a:r>
            <a:r>
              <a:rPr lang="en-US" sz="2800" b="1" dirty="0">
                <a:ln/>
                <a:solidFill>
                  <a:schemeClr val="accent3"/>
                </a:solidFill>
                <a:latin typeface="Times New Roman" panose="02020603050405020304" pitchFamily="18" charset="0"/>
                <a:ea typeface="Calibri" panose="020F0502020204030204" pitchFamily="34" charset="0"/>
                <a:cs typeface="Arial" panose="020B0604020202020204" pitchFamily="34" charset="0"/>
              </a:rPr>
              <a:t>e</a:t>
            </a:r>
            <a:r>
              <a:rPr lang="ar-SA" sz="2800" b="1" dirty="0">
                <a:ln/>
                <a:solidFill>
                  <a:schemeClr val="accent3"/>
                </a:solidFill>
                <a:latin typeface="Calibri" panose="020F0502020204030204" pitchFamily="34" charset="0"/>
                <a:ea typeface="Calibri" panose="020F0502020204030204" pitchFamily="34" charset="0"/>
                <a:cs typeface="Times New Roman" panose="02020603050405020304" pitchFamily="18" charset="0"/>
              </a:rPr>
              <a:t> من غاز الهيدروجين ويحولها الى ايون الهيدروجين الموجب او للحصول على ايونات موجبة من غاز الهيدروجين بعدما تفقد </a:t>
            </a:r>
            <a:r>
              <a:rPr lang="en-US" sz="2800" b="1" dirty="0">
                <a:ln/>
                <a:solidFill>
                  <a:schemeClr val="accent3"/>
                </a:solidFill>
                <a:latin typeface="Times New Roman" panose="02020603050405020304" pitchFamily="18" charset="0"/>
                <a:ea typeface="Calibri" panose="020F0502020204030204" pitchFamily="34" charset="0"/>
                <a:cs typeface="Arial" panose="020B0604020202020204" pitchFamily="34" charset="0"/>
              </a:rPr>
              <a:t>e</a:t>
            </a:r>
            <a:r>
              <a:rPr lang="ar-SA" sz="2800" b="1" dirty="0">
                <a:ln/>
                <a:solidFill>
                  <a:schemeClr val="accent3"/>
                </a:solidFill>
                <a:latin typeface="Calibri" panose="020F0502020204030204" pitchFamily="34" charset="0"/>
                <a:ea typeface="Calibri" panose="020F0502020204030204" pitchFamily="34" charset="0"/>
                <a:cs typeface="Times New Roman" panose="02020603050405020304" pitchFamily="18" charset="0"/>
              </a:rPr>
              <a:t> عند تصادمها </a:t>
            </a:r>
            <a:r>
              <a:rPr lang="ar-SA" sz="2800" b="1" dirty="0" err="1">
                <a:ln/>
                <a:solidFill>
                  <a:schemeClr val="accent3"/>
                </a:solidFill>
                <a:latin typeface="Calibri" panose="020F0502020204030204" pitchFamily="34" charset="0"/>
                <a:ea typeface="Calibri" panose="020F0502020204030204" pitchFamily="34" charset="0"/>
                <a:cs typeface="Times New Roman" panose="02020603050405020304" pitchFamily="18" charset="0"/>
              </a:rPr>
              <a:t>بالالكترونات</a:t>
            </a:r>
            <a:endParaRPr lang="en-US" sz="2400" b="1" dirty="0">
              <a:ln/>
              <a:solidFill>
                <a:schemeClr val="accent3"/>
              </a:solidFill>
              <a:latin typeface="Calibri" panose="020F0502020204030204" pitchFamily="34" charset="0"/>
              <a:ea typeface="Calibri" panose="020F0502020204030204" pitchFamily="34" charset="0"/>
              <a:cs typeface="Arial" panose="020B0604020202020204" pitchFamily="34" charset="0"/>
            </a:endParaRPr>
          </a:p>
        </p:txBody>
      </p:sp>
      <p:pic>
        <p:nvPicPr>
          <p:cNvPr id="4098" name="Picture 2" descr="نتيجة بحث الصور عن غاز الهيدروجين">
            <a:extLst>
              <a:ext uri="{FF2B5EF4-FFF2-40B4-BE49-F238E27FC236}">
                <a16:creationId xmlns:a16="http://schemas.microsoft.com/office/drawing/2014/main" id="{8FCF210E-685A-4E4D-991D-008B18EE5A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0" t="4394" r="22687" b="909"/>
          <a:stretch/>
        </p:blipFill>
        <p:spPr bwMode="auto">
          <a:xfrm>
            <a:off x="10824729" y="2650817"/>
            <a:ext cx="1205345" cy="1376719"/>
          </a:xfrm>
          <a:prstGeom prst="roundRect">
            <a:avLst>
              <a:gd name="adj" fmla="val 32900"/>
            </a:avLst>
          </a:prstGeom>
          <a:solidFill>
            <a:srgbClr val="FFFFFF">
              <a:shade val="85000"/>
            </a:srgbClr>
          </a:solidFill>
          <a:ln>
            <a:noFill/>
          </a:ln>
          <a:effectLst>
            <a:reflection blurRad="12700" stA="38000" endPos="28000" dist="5000" dir="5400000" sy="-100000" algn="bl" rotWithShape="0"/>
          </a:effectLst>
        </p:spPr>
      </p:pic>
      <p:pic>
        <p:nvPicPr>
          <p:cNvPr id="4100" name="Picture 4" descr="نتيجة بحث الصور عن غاز الهيدروجين">
            <a:extLst>
              <a:ext uri="{FF2B5EF4-FFF2-40B4-BE49-F238E27FC236}">
                <a16:creationId xmlns:a16="http://schemas.microsoft.com/office/drawing/2014/main" id="{6F398E43-0104-46C7-B94B-231F4E1244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19" t="8338" r="10566" b="10243"/>
          <a:stretch/>
        </p:blipFill>
        <p:spPr bwMode="auto">
          <a:xfrm>
            <a:off x="10292021" y="5184061"/>
            <a:ext cx="1386943" cy="1420169"/>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a:extLst>
              <a:ext uri="{FF2B5EF4-FFF2-40B4-BE49-F238E27FC236}">
                <a16:creationId xmlns:a16="http://schemas.microsoft.com/office/drawing/2014/main" id="{B9154BEC-BB06-422B-96DC-A2B9EB343B11}"/>
              </a:ext>
            </a:extLst>
          </p:cNvPr>
          <p:cNvSpPr txBox="1"/>
          <p:nvPr/>
        </p:nvSpPr>
        <p:spPr>
          <a:xfrm>
            <a:off x="2313660" y="5586993"/>
            <a:ext cx="7758595" cy="614303"/>
          </a:xfrm>
          <a:prstGeom prst="roundRect">
            <a:avLst>
              <a:gd name="adj" fmla="val 26240"/>
            </a:avLst>
          </a:prstGeom>
          <a:solidFill>
            <a:schemeClr val="accent2">
              <a:lumMod val="20000"/>
              <a:lumOff val="80000"/>
            </a:schemeClr>
          </a:solidFill>
        </p:spPr>
        <p:txBody>
          <a:bodyPr wrap="square" rtlCol="1">
            <a:spAutoFit/>
          </a:bodyPr>
          <a:lstStyle/>
          <a:p>
            <a:pPr algn="ctr" rtl="1"/>
            <a:r>
              <a:rPr lang="ar-SA" sz="2800" b="1" dirty="0">
                <a:effectLst/>
                <a:ea typeface="Calibri" panose="020F0502020204030204" pitchFamily="34" charset="0"/>
                <a:cs typeface="Times New Roman" panose="02020603050405020304" pitchFamily="18" charset="0"/>
              </a:rPr>
              <a:t> قام بعكس المجال </a:t>
            </a:r>
            <a:r>
              <a:rPr lang="en-US" sz="2800" b="1" dirty="0">
                <a:ea typeface="Calibri" panose="020F0502020204030204" pitchFamily="34" charset="0"/>
                <a:cs typeface="Times New Roman" panose="02020603050405020304" pitchFamily="18" charset="0"/>
              </a:rPr>
              <a:t>E</a:t>
            </a:r>
            <a:r>
              <a:rPr lang="ar-SA" sz="2800" b="1" dirty="0">
                <a:ea typeface="Calibri" panose="020F0502020204030204" pitchFamily="34" charset="0"/>
                <a:cs typeface="Times New Roman" panose="02020603050405020304" pitchFamily="18" charset="0"/>
              </a:rPr>
              <a:t> بين المصعد والمهبط ؟؟</a:t>
            </a:r>
            <a:endParaRPr lang="ar-SA" sz="6600" b="1" dirty="0">
              <a:solidFill>
                <a:schemeClr val="tx1">
                  <a:lumMod val="50000"/>
                </a:schemeClr>
              </a:solidFill>
            </a:endParaRPr>
          </a:p>
        </p:txBody>
      </p:sp>
    </p:spTree>
    <p:extLst>
      <p:ext uri="{BB962C8B-B14F-4D97-AF65-F5344CB8AC3E}">
        <p14:creationId xmlns:p14="http://schemas.microsoft.com/office/powerpoint/2010/main" val="426925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100"/>
                                        </p:tgtEl>
                                        <p:attrNameLst>
                                          <p:attrName>style.visibility</p:attrName>
                                        </p:attrNameLst>
                                      </p:cBhvr>
                                      <p:to>
                                        <p:strVal val="visible"/>
                                      </p:to>
                                    </p:set>
                                    <p:animEffect transition="in" filter="fade">
                                      <p:cBhvr>
                                        <p:cTn id="30" dur="500"/>
                                        <p:tgtEl>
                                          <p:spTgt spid="410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6" grpId="0" animBg="1"/>
      <p:bldP spid="18"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a:extLst>
              <a:ext uri="{FF2B5EF4-FFF2-40B4-BE49-F238E27FC236}">
                <a16:creationId xmlns:a16="http://schemas.microsoft.com/office/drawing/2014/main" id="{E4018461-6E52-43BC-BE7F-BB0B8C30083C}"/>
              </a:ext>
            </a:extLst>
          </p:cNvPr>
          <p:cNvPicPr>
            <a:picLocks noChangeAspect="1"/>
          </p:cNvPicPr>
          <p:nvPr/>
        </p:nvPicPr>
        <p:blipFill rotWithShape="1">
          <a:blip r:embed="rId3">
            <a:duotone>
              <a:schemeClr val="bg2">
                <a:shade val="45000"/>
                <a:satMod val="135000"/>
              </a:schemeClr>
              <a:prstClr val="white"/>
            </a:duotone>
          </a:blip>
          <a:srcRect l="19263" r="20906" b="2262"/>
          <a:stretch/>
        </p:blipFill>
        <p:spPr>
          <a:xfrm>
            <a:off x="10430739" y="5314268"/>
            <a:ext cx="1444017" cy="110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 name="مستطيل مستدير الزوايا 72">
            <a:extLst>
              <a:ext uri="{FF2B5EF4-FFF2-40B4-BE49-F238E27FC236}">
                <a16:creationId xmlns:a16="http://schemas.microsoft.com/office/drawing/2014/main" id="{4E6DC59B-431C-2E44-A3E8-76845302C155}"/>
              </a:ext>
            </a:extLst>
          </p:cNvPr>
          <p:cNvSpPr/>
          <p:nvPr/>
        </p:nvSpPr>
        <p:spPr>
          <a:xfrm>
            <a:off x="1450603" y="1136757"/>
            <a:ext cx="1398648" cy="607749"/>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r>
              <a:rPr lang="ar-SA" sz="3200" b="1" dirty="0"/>
              <a:t>تطبيق</a:t>
            </a:r>
          </a:p>
        </p:txBody>
      </p:sp>
      <p:sp>
        <p:nvSpPr>
          <p:cNvPr id="74" name="مربع نص 73">
            <a:extLst>
              <a:ext uri="{FF2B5EF4-FFF2-40B4-BE49-F238E27FC236}">
                <a16:creationId xmlns:a16="http://schemas.microsoft.com/office/drawing/2014/main" id="{5ED6DCBF-CA4F-C04D-A657-A2C06F15206C}"/>
              </a:ext>
            </a:extLst>
          </p:cNvPr>
          <p:cNvSpPr txBox="1"/>
          <p:nvPr/>
        </p:nvSpPr>
        <p:spPr>
          <a:xfrm>
            <a:off x="3391085" y="98767"/>
            <a:ext cx="8700899" cy="2031325"/>
          </a:xfrm>
          <a:prstGeom prst="rect">
            <a:avLst/>
          </a:prstGeom>
          <a:solidFill>
            <a:srgbClr val="F2D3D2">
              <a:alpha val="82745"/>
            </a:srgb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1</a:t>
            </a:r>
            <a:r>
              <a:rPr lang="ar-SA" sz="2800" b="1" dirty="0">
                <a:highlight>
                  <a:srgbClr val="97A8D6"/>
                </a:highlight>
              </a:rPr>
              <a:t> صفحة </a:t>
            </a:r>
            <a:r>
              <a:rPr lang="en-US" sz="2800" b="1" dirty="0">
                <a:highlight>
                  <a:srgbClr val="97A8D6"/>
                </a:highlight>
              </a:rPr>
              <a:t>96</a:t>
            </a:r>
            <a:r>
              <a:rPr lang="ar-SA" sz="2800" b="1" dirty="0">
                <a:highlight>
                  <a:srgbClr val="97A8D6"/>
                </a:highlight>
              </a:rPr>
              <a:t>:</a:t>
            </a: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a:p>
            <a:pPr algn="r" rtl="1">
              <a:defRPr/>
            </a:pPr>
            <a:endParaRPr lang="en-US" b="1" dirty="0">
              <a:highlight>
                <a:srgbClr val="97A8D6"/>
              </a:highlight>
            </a:endParaRPr>
          </a:p>
        </p:txBody>
      </p:sp>
      <p:grpSp>
        <p:nvGrpSpPr>
          <p:cNvPr id="4" name="مجموعة 3">
            <a:extLst>
              <a:ext uri="{FF2B5EF4-FFF2-40B4-BE49-F238E27FC236}">
                <a16:creationId xmlns:a16="http://schemas.microsoft.com/office/drawing/2014/main" id="{B262AB23-C062-1641-A111-B2BC04EB5FA1}"/>
              </a:ext>
            </a:extLst>
          </p:cNvPr>
          <p:cNvGrpSpPr/>
          <p:nvPr/>
        </p:nvGrpSpPr>
        <p:grpSpPr>
          <a:xfrm>
            <a:off x="0" y="233508"/>
            <a:ext cx="3205112" cy="1180955"/>
            <a:chOff x="-36301" y="209921"/>
            <a:chExt cx="3624300" cy="1488529"/>
          </a:xfrm>
        </p:grpSpPr>
        <p:pic>
          <p:nvPicPr>
            <p:cNvPr id="5" name="صورة 4" descr=".kj.jpg">
              <a:extLst>
                <a:ext uri="{FF2B5EF4-FFF2-40B4-BE49-F238E27FC236}">
                  <a16:creationId xmlns:a16="http://schemas.microsoft.com/office/drawing/2014/main" id="{F40E1D49-C935-F64E-8076-34A54F99719F}"/>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6" name="مستطيل مستدير الزوايا 3">
              <a:extLst>
                <a:ext uri="{FF2B5EF4-FFF2-40B4-BE49-F238E27FC236}">
                  <a16:creationId xmlns:a16="http://schemas.microsoft.com/office/drawing/2014/main" id="{D6C9F03A-94CD-5442-8017-7FEF5A1247F2}"/>
                </a:ext>
              </a:extLst>
            </p:cNvPr>
            <p:cNvSpPr/>
            <p:nvPr/>
          </p:nvSpPr>
          <p:spPr bwMode="auto">
            <a:xfrm>
              <a:off x="1438059" y="281928"/>
              <a:ext cx="2149940" cy="934382"/>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dirty="0"/>
                <a:t>حل مسألة</a:t>
              </a:r>
              <a:endParaRPr lang="ar-SA" sz="3600" dirty="0"/>
            </a:p>
          </p:txBody>
        </p:sp>
      </p:grpSp>
      <p:pic>
        <p:nvPicPr>
          <p:cNvPr id="17" name="رسم 16" descr="ساعة إيقاف">
            <a:extLst>
              <a:ext uri="{FF2B5EF4-FFF2-40B4-BE49-F238E27FC236}">
                <a16:creationId xmlns:a16="http://schemas.microsoft.com/office/drawing/2014/main" id="{C6BB721E-78D3-3F40-B5AE-A43EC5D894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22200" y="4987635"/>
            <a:ext cx="1761261" cy="1761261"/>
          </a:xfrm>
          <a:prstGeom prst="rect">
            <a:avLst/>
          </a:prstGeom>
        </p:spPr>
      </p:pic>
      <p:sp>
        <p:nvSpPr>
          <p:cNvPr id="18" name="مستطيل مستدير الزوايا 74">
            <a:extLst>
              <a:ext uri="{FF2B5EF4-FFF2-40B4-BE49-F238E27FC236}">
                <a16:creationId xmlns:a16="http://schemas.microsoft.com/office/drawing/2014/main" id="{A2883006-7B58-674B-AD6B-877EEA333FAF}"/>
              </a:ext>
            </a:extLst>
          </p:cNvPr>
          <p:cNvSpPr/>
          <p:nvPr/>
        </p:nvSpPr>
        <p:spPr bwMode="auto">
          <a:xfrm>
            <a:off x="9608052" y="6222601"/>
            <a:ext cx="1645375" cy="45988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a:defRPr/>
            </a:pPr>
            <a:r>
              <a:rPr lang="ar-SA" sz="2400" b="1" dirty="0">
                <a:solidFill>
                  <a:schemeClr val="bg1"/>
                </a:solidFill>
                <a:effectLst/>
              </a:rPr>
              <a:t>دقيقة واحدة</a:t>
            </a:r>
            <a:endParaRPr lang="ar-SA" sz="2400" dirty="0">
              <a:solidFill>
                <a:schemeClr val="bg1"/>
              </a:solidFill>
              <a:effectLst/>
            </a:endParaRPr>
          </a:p>
        </p:txBody>
      </p:sp>
      <mc:AlternateContent xmlns:mc="http://schemas.openxmlformats.org/markup-compatibility/2006" xmlns:a14="http://schemas.microsoft.com/office/drawing/2010/main">
        <mc:Choice Requires="a14">
          <p:sp>
            <p:nvSpPr>
              <p:cNvPr id="82" name="مربع نص 81">
                <a:extLst>
                  <a:ext uri="{FF2B5EF4-FFF2-40B4-BE49-F238E27FC236}">
                    <a16:creationId xmlns:a16="http://schemas.microsoft.com/office/drawing/2014/main" id="{8C180B79-182C-4A55-AA24-20B138DB14C7}"/>
                  </a:ext>
                </a:extLst>
              </p:cNvPr>
              <p:cNvSpPr txBox="1"/>
              <p:nvPr/>
            </p:nvSpPr>
            <p:spPr>
              <a:xfrm>
                <a:off x="8516204" y="2359675"/>
                <a:ext cx="3478358" cy="1372042"/>
              </a:xfrm>
              <a:prstGeom prst="rect">
                <a:avLst/>
              </a:prstGeom>
              <a:ln w="38100"/>
            </p:spPr>
            <p:style>
              <a:lnRef idx="2">
                <a:schemeClr val="accent3"/>
              </a:lnRef>
              <a:fillRef idx="1">
                <a:schemeClr val="lt1"/>
              </a:fillRef>
              <a:effectRef idx="0">
                <a:schemeClr val="accent3"/>
              </a:effectRef>
              <a:fontRef idx="minor">
                <a:schemeClr val="dk1"/>
              </a:fontRef>
            </p:style>
            <p:txBody>
              <a:bodyPr wrap="square" rtlCol="1">
                <a:spAutoFit/>
              </a:bodyPr>
              <a:lstStyle/>
              <a:p>
                <a14:m>
                  <m:oMath xmlns:m="http://schemas.openxmlformats.org/officeDocument/2006/math">
                    <m:r>
                      <a:rPr lang="en-US" sz="2000" b="1" i="1" smtClean="0">
                        <a:latin typeface="Cambria Math" panose="02040503050406030204" pitchFamily="18" charset="0"/>
                      </a:rPr>
                      <m:t>𝒗</m:t>
                    </m:r>
                    <m:r>
                      <a:rPr lang="en-US" sz="2000" b="1" i="0" smtClean="0">
                        <a:latin typeface="Cambria Math" panose="02040503050406030204" pitchFamily="18" charset="0"/>
                      </a:rPr>
                      <m:t>=</m:t>
                    </m:r>
                    <m:r>
                      <a:rPr lang="en-US" sz="2000" b="1" i="1" smtClean="0">
                        <a:latin typeface="Cambria Math" panose="02040503050406030204" pitchFamily="18" charset="0"/>
                      </a:rPr>
                      <m:t>𝟕</m:t>
                    </m:r>
                    <m:r>
                      <a:rPr lang="en-US" sz="2000" b="1" i="1" smtClean="0">
                        <a:latin typeface="Cambria Math" panose="02040503050406030204" pitchFamily="18" charset="0"/>
                      </a:rPr>
                      <m:t>.</m:t>
                    </m:r>
                    <m:r>
                      <a:rPr lang="en-US" sz="2000" b="1" i="1" smtClean="0">
                        <a:latin typeface="Cambria Math" panose="02040503050406030204" pitchFamily="18" charset="0"/>
                      </a:rPr>
                      <m:t>𝟓</m:t>
                    </m:r>
                    <m:r>
                      <a:rPr lang="en-US" sz="2000" b="1" i="1" smtClean="0">
                        <a:latin typeface="Cambria Math" panose="02040503050406030204" pitchFamily="18" charset="0"/>
                      </a:rPr>
                      <m:t> × </m:t>
                    </m:r>
                    <m:sSup>
                      <m:sSupPr>
                        <m:ctrlPr>
                          <a:rPr lang="en-US" sz="2000" b="1" i="1" smtClean="0">
                            <a:latin typeface="Cambria Math" panose="02040503050406030204" pitchFamily="18" charset="0"/>
                            <a:ea typeface="Cambria Math" panose="02040503050406030204" pitchFamily="18" charset="0"/>
                          </a:rPr>
                        </m:ctrlPr>
                      </m:sSupPr>
                      <m:e>
                        <m:r>
                          <a:rPr lang="en-US" sz="2000" b="1" i="1" smtClean="0">
                            <a:latin typeface="Cambria Math" panose="02040503050406030204" pitchFamily="18" charset="0"/>
                            <a:ea typeface="Cambria Math" panose="02040503050406030204" pitchFamily="18" charset="0"/>
                          </a:rPr>
                          <m:t>𝟏𝟎</m:t>
                        </m:r>
                      </m:e>
                      <m:sup>
                        <m:r>
                          <a:rPr lang="en-US" sz="2000" b="1" i="1" smtClean="0">
                            <a:latin typeface="Cambria Math" panose="02040503050406030204" pitchFamily="18" charset="0"/>
                            <a:ea typeface="Cambria Math" panose="02040503050406030204" pitchFamily="18" charset="0"/>
                          </a:rPr>
                          <m:t>𝟑</m:t>
                        </m:r>
                      </m:sup>
                    </m:sSup>
                    <m:r>
                      <a:rPr lang="en-US" sz="2000" b="1" i="1" smtClean="0">
                        <a:latin typeface="Cambria Math" panose="02040503050406030204" pitchFamily="18" charset="0"/>
                      </a:rPr>
                      <m:t>  </m:t>
                    </m:r>
                  </m:oMath>
                </a14:m>
                <a:r>
                  <a:rPr lang="en-US" sz="2000" b="1" dirty="0">
                    <a:latin typeface="Times New Roman" panose="02020603050405020304" pitchFamily="18" charset="0"/>
                    <a:cs typeface="Times New Roman" panose="02020603050405020304" pitchFamily="18" charset="0"/>
                  </a:rPr>
                  <a:t> m\s               </a:t>
                </a:r>
              </a:p>
              <a:p>
                <a:pPr/>
                <a14:m>
                  <m:oMathPara xmlns:m="http://schemas.openxmlformats.org/officeDocument/2006/math">
                    <m:oMathParaPr>
                      <m:jc m:val="left"/>
                    </m:oMathParaPr>
                    <m:oMath xmlns:m="http://schemas.openxmlformats.org/officeDocument/2006/math">
                      <m:r>
                        <a:rPr lang="en-US" sz="2000" b="1" i="1" dirty="0" smtClean="0">
                          <a:latin typeface="Cambria Math" panose="02040503050406030204" pitchFamily="18" charset="0"/>
                          <a:cs typeface="Browallia New" panose="020B0604020202020204" pitchFamily="34" charset="-34"/>
                        </a:rPr>
                        <m:t>𝑩</m:t>
                      </m:r>
                      <m:r>
                        <a:rPr lang="en-US" sz="2000" b="1" i="1" dirty="0" smtClean="0">
                          <a:latin typeface="Cambria Math" panose="02040503050406030204" pitchFamily="18" charset="0"/>
                          <a:cs typeface="Browallia New" panose="020B0604020202020204" pitchFamily="34" charset="-34"/>
                        </a:rPr>
                        <m:t>  =</m:t>
                      </m:r>
                      <m:r>
                        <a:rPr lang="en-US" sz="2000" b="1" i="1" dirty="0" smtClean="0">
                          <a:latin typeface="Cambria Math" panose="02040503050406030204" pitchFamily="18" charset="0"/>
                          <a:cs typeface="Browallia New" panose="020B0604020202020204" pitchFamily="34" charset="-34"/>
                        </a:rPr>
                        <m:t>𝟎</m:t>
                      </m:r>
                      <m:r>
                        <a:rPr lang="en-US" sz="2000" b="1" i="1" dirty="0" smtClean="0">
                          <a:latin typeface="Cambria Math" panose="02040503050406030204" pitchFamily="18" charset="0"/>
                          <a:cs typeface="Browallia New" panose="020B0604020202020204" pitchFamily="34" charset="-34"/>
                        </a:rPr>
                        <m:t>.</m:t>
                      </m:r>
                      <m:r>
                        <a:rPr lang="en-US" sz="2000" b="1" i="1" dirty="0" smtClean="0">
                          <a:latin typeface="Cambria Math" panose="02040503050406030204" pitchFamily="18" charset="0"/>
                          <a:cs typeface="Browallia New" panose="020B0604020202020204" pitchFamily="34" charset="-34"/>
                        </a:rPr>
                        <m:t>𝟔𝟎</m:t>
                      </m:r>
                      <m:r>
                        <a:rPr lang="en-US" sz="2000" b="1" i="1" dirty="0" smtClean="0">
                          <a:latin typeface="Cambria Math" panose="02040503050406030204" pitchFamily="18" charset="0"/>
                          <a:cs typeface="Browallia New" panose="020B0604020202020204" pitchFamily="34" charset="-34"/>
                        </a:rPr>
                        <m:t> </m:t>
                      </m:r>
                      <m:r>
                        <a:rPr lang="en-US" sz="2000" b="1" i="1" dirty="0" smtClean="0">
                          <a:latin typeface="Cambria Math" panose="02040503050406030204" pitchFamily="18" charset="0"/>
                          <a:cs typeface="Browallia New" panose="020B0604020202020204" pitchFamily="34" charset="-34"/>
                        </a:rPr>
                        <m:t>𝑻</m:t>
                      </m:r>
                    </m:oMath>
                  </m:oMathPara>
                </a14:m>
                <a:endParaRPr lang="en-US" sz="2000" b="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2000" b="1" i="1" smtClean="0">
                          <a:latin typeface="Cambria Math" panose="02040503050406030204" pitchFamily="18" charset="0"/>
                          <a:cs typeface="Times New Roman" panose="02020603050405020304" pitchFamily="18" charset="0"/>
                        </a:rPr>
                        <m:t>𝒓</m:t>
                      </m:r>
                      <m:r>
                        <a:rPr lang="en-US" sz="2000" b="1" i="1" smtClean="0">
                          <a:latin typeface="Cambria Math" panose="02040503050406030204" pitchFamily="18" charset="0"/>
                          <a:cs typeface="Times New Roman" panose="02020603050405020304" pitchFamily="18" charset="0"/>
                        </a:rPr>
                        <m:t>=??</m:t>
                      </m:r>
                    </m:oMath>
                  </m:oMathPara>
                </a14:m>
                <a:endParaRPr lang="en-US" sz="2000" b="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sz="2000" b="1" i="1" dirty="0" smtClean="0">
                              <a:latin typeface="Cambria Math" panose="02040503050406030204" pitchFamily="18" charset="0"/>
                              <a:cs typeface="Times New Roman" panose="02020603050405020304" pitchFamily="18" charset="0"/>
                            </a:rPr>
                          </m:ctrlPr>
                        </m:sSubPr>
                        <m:e>
                          <m:r>
                            <a:rPr lang="en-US" sz="2000" b="1" i="1" dirty="0" smtClean="0">
                              <a:latin typeface="Cambria Math" panose="02040503050406030204" pitchFamily="18" charset="0"/>
                              <a:cs typeface="Times New Roman" panose="02020603050405020304" pitchFamily="18" charset="0"/>
                            </a:rPr>
                            <m:t>𝒎</m:t>
                          </m:r>
                        </m:e>
                        <m:sub>
                          <m:r>
                            <a:rPr lang="en-US" sz="2000" b="1" i="1" dirty="0" smtClean="0">
                              <a:latin typeface="Cambria Math" panose="02040503050406030204" pitchFamily="18" charset="0"/>
                              <a:cs typeface="Times New Roman" panose="02020603050405020304" pitchFamily="18" charset="0"/>
                            </a:rPr>
                            <m:t>𝒑</m:t>
                          </m:r>
                        </m:sub>
                      </m:sSub>
                      <m:r>
                        <a:rPr lang="en-US" sz="2000" b="1" i="1" dirty="0" smtClean="0">
                          <a:latin typeface="Cambria Math" panose="02040503050406030204" pitchFamily="18" charset="0"/>
                          <a:cs typeface="Times New Roman" panose="02020603050405020304" pitchFamily="18" charset="0"/>
                        </a:rPr>
                        <m:t>=</m:t>
                      </m:r>
                      <m:r>
                        <a:rPr lang="en-US" sz="2000" b="1" i="1" dirty="0" smtClean="0">
                          <a:latin typeface="Cambria Math" panose="02040503050406030204" pitchFamily="18" charset="0"/>
                          <a:cs typeface="Times New Roman" panose="02020603050405020304" pitchFamily="18" charset="0"/>
                        </a:rPr>
                        <m:t>𝟏</m:t>
                      </m:r>
                      <m:r>
                        <a:rPr lang="en-US" sz="2000" b="1" i="1" dirty="0" smtClean="0">
                          <a:latin typeface="Cambria Math" panose="02040503050406030204" pitchFamily="18" charset="0"/>
                          <a:cs typeface="Times New Roman" panose="02020603050405020304" pitchFamily="18" charset="0"/>
                        </a:rPr>
                        <m:t>.</m:t>
                      </m:r>
                      <m:r>
                        <a:rPr lang="en-US" sz="2000" b="1" i="1" dirty="0" smtClean="0">
                          <a:latin typeface="Cambria Math" panose="02040503050406030204" pitchFamily="18" charset="0"/>
                          <a:cs typeface="Times New Roman" panose="02020603050405020304" pitchFamily="18" charset="0"/>
                        </a:rPr>
                        <m:t>𝟔𝟕</m:t>
                      </m:r>
                      <m:r>
                        <a:rPr lang="en-US" sz="2000" b="1" i="1" dirty="0" smtClean="0">
                          <a:latin typeface="Cambria Math" panose="02040503050406030204" pitchFamily="18" charset="0"/>
                          <a:cs typeface="Times New Roman" panose="02020603050405020304" pitchFamily="18" charset="0"/>
                        </a:rPr>
                        <m:t> × </m:t>
                      </m:r>
                      <m:sSup>
                        <m:sSupPr>
                          <m:ctrlPr>
                            <a:rPr lang="en-US" sz="2000" b="1" i="1" dirty="0"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2000" b="1" i="1" dirty="0" smtClean="0">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2000" b="1"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1" i="1" dirty="0" smtClean="0">
                              <a:latin typeface="Cambria Math" panose="02040503050406030204" pitchFamily="18" charset="0"/>
                              <a:ea typeface="Cambria Math" panose="02040503050406030204" pitchFamily="18" charset="0"/>
                              <a:cs typeface="Times New Roman" panose="02020603050405020304" pitchFamily="18" charset="0"/>
                            </a:rPr>
                            <m:t>𝟐𝟕</m:t>
                          </m:r>
                        </m:sup>
                      </m:sSup>
                      <m:r>
                        <a:rPr lang="en-US" sz="2000" b="1" i="1" dirty="0" smtClean="0">
                          <a:latin typeface="Cambria Math" panose="02040503050406030204" pitchFamily="18" charset="0"/>
                          <a:ea typeface="Cambria Math" panose="02040503050406030204" pitchFamily="18" charset="0"/>
                          <a:cs typeface="Times New Roman" panose="02020603050405020304" pitchFamily="18" charset="0"/>
                        </a:rPr>
                        <m:t> </m:t>
                      </m:r>
                      <m:r>
                        <a:rPr lang="en-US" sz="2000" b="1" i="1" dirty="0" smtClean="0">
                          <a:latin typeface="Cambria Math" panose="02040503050406030204" pitchFamily="18" charset="0"/>
                          <a:ea typeface="Cambria Math" panose="02040503050406030204" pitchFamily="18" charset="0"/>
                          <a:cs typeface="Times New Roman" panose="02020603050405020304" pitchFamily="18" charset="0"/>
                        </a:rPr>
                        <m:t>𝒌𝒈</m:t>
                      </m:r>
                      <m:r>
                        <a:rPr lang="en-US" sz="2000" b="1" i="1" dirty="0" smtClean="0">
                          <a:latin typeface="Cambria Math" panose="02040503050406030204" pitchFamily="18" charset="0"/>
                          <a:cs typeface="Times New Roman" panose="02020603050405020304" pitchFamily="18" charset="0"/>
                        </a:rPr>
                        <m:t>      </m:t>
                      </m:r>
                    </m:oMath>
                  </m:oMathPara>
                </a14:m>
                <a:endParaRPr lang="ar-SA" sz="2000" b="1" dirty="0">
                  <a:latin typeface="Times New Roman" panose="02020603050405020304" pitchFamily="18" charset="0"/>
                  <a:cs typeface="Times New Roman" panose="02020603050405020304" pitchFamily="18" charset="0"/>
                </a:endParaRPr>
              </a:p>
            </p:txBody>
          </p:sp>
        </mc:Choice>
        <mc:Fallback xmlns="">
          <p:sp>
            <p:nvSpPr>
              <p:cNvPr id="82" name="مربع نص 81">
                <a:extLst>
                  <a:ext uri="{FF2B5EF4-FFF2-40B4-BE49-F238E27FC236}">
                    <a16:creationId xmlns:a16="http://schemas.microsoft.com/office/drawing/2014/main" id="{8C180B79-182C-4A55-AA24-20B138DB14C7}"/>
                  </a:ext>
                </a:extLst>
              </p:cNvPr>
              <p:cNvSpPr txBox="1">
                <a:spLocks noRot="1" noChangeAspect="1" noMove="1" noResize="1" noEditPoints="1" noAdjustHandles="1" noChangeArrowheads="1" noChangeShapeType="1" noTextEdit="1"/>
              </p:cNvSpPr>
              <p:nvPr/>
            </p:nvSpPr>
            <p:spPr>
              <a:xfrm>
                <a:off x="8516204" y="2359675"/>
                <a:ext cx="3478358" cy="1372042"/>
              </a:xfrm>
              <a:prstGeom prst="rect">
                <a:avLst/>
              </a:prstGeom>
              <a:blipFill>
                <a:blip r:embed="rId7"/>
                <a:stretch>
                  <a:fillRect t="-433" b="-866"/>
                </a:stretch>
              </a:blipFill>
              <a:ln w="38100"/>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83" name="مربع نص 82">
                <a:extLst>
                  <a:ext uri="{FF2B5EF4-FFF2-40B4-BE49-F238E27FC236}">
                    <a16:creationId xmlns:a16="http://schemas.microsoft.com/office/drawing/2014/main" id="{BBF2956C-EA1A-4EEE-9D99-FB6897C6E7B2}"/>
                  </a:ext>
                </a:extLst>
              </p:cNvPr>
              <p:cNvSpPr txBox="1"/>
              <p:nvPr/>
            </p:nvSpPr>
            <p:spPr>
              <a:xfrm>
                <a:off x="3340341" y="2278411"/>
                <a:ext cx="3073271" cy="1049005"/>
              </a:xfrm>
              <a:prstGeom prst="rect">
                <a:avLst/>
              </a:prstGeom>
              <a:solidFill>
                <a:srgbClr val="BAB0BC"/>
              </a:solidFill>
            </p:spPr>
            <p:style>
              <a:lnRef idx="3">
                <a:schemeClr val="lt1"/>
              </a:lnRef>
              <a:fillRef idx="1">
                <a:schemeClr val="accent6"/>
              </a:fillRef>
              <a:effectRef idx="1">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rtl="1"/>
                <a14:m>
                  <m:oMathPara xmlns:m="http://schemas.openxmlformats.org/officeDocument/2006/math">
                    <m:oMathParaPr>
                      <m:jc m:val="centerGroup"/>
                    </m:oMathParaPr>
                    <m:oMath xmlns:m="http://schemas.openxmlformats.org/officeDocument/2006/math">
                      <m:f>
                        <m:fPr>
                          <m:ctrlPr>
                            <a:rPr lang="ar-SA" sz="3600" i="1" smtClean="0">
                              <a:ln>
                                <a:solidFill>
                                  <a:schemeClr val="tx1"/>
                                </a:solidFill>
                              </a:ln>
                              <a:solidFill>
                                <a:schemeClr val="tx1"/>
                              </a:solidFill>
                              <a:latin typeface="Cambria Math" panose="02040503050406030204" pitchFamily="18" charset="0"/>
                              <a:cs typeface="Times New Roman" panose="02020603050405020304" pitchFamily="18" charset="0"/>
                            </a:rPr>
                          </m:ctrlPr>
                        </m:fPr>
                        <m:num>
                          <m:r>
                            <a:rPr lang="en-US" sz="3600" b="0" i="1" smtClean="0">
                              <a:ln>
                                <a:solidFill>
                                  <a:schemeClr val="tx1"/>
                                </a:solidFill>
                              </a:ln>
                              <a:solidFill>
                                <a:schemeClr val="tx1"/>
                              </a:solidFill>
                              <a:latin typeface="Cambria Math" panose="02040503050406030204" pitchFamily="18" charset="0"/>
                              <a:cs typeface="Times New Roman" panose="02020603050405020304" pitchFamily="18" charset="0"/>
                            </a:rPr>
                            <m:t>𝑞</m:t>
                          </m:r>
                        </m:num>
                        <m:den>
                          <m:r>
                            <a:rPr lang="en-US" sz="3600" b="0" i="1" smtClean="0">
                              <a:ln>
                                <a:solidFill>
                                  <a:schemeClr val="tx1"/>
                                </a:solidFill>
                              </a:ln>
                              <a:solidFill>
                                <a:schemeClr val="tx1"/>
                              </a:solidFill>
                              <a:latin typeface="Cambria Math" panose="02040503050406030204" pitchFamily="18" charset="0"/>
                              <a:cs typeface="Times New Roman" panose="02020603050405020304" pitchFamily="18" charset="0"/>
                            </a:rPr>
                            <m:t>𝑚</m:t>
                          </m:r>
                        </m:den>
                      </m:f>
                      <m:r>
                        <a:rPr lang="en-US" sz="3600" b="0" i="1" smtClean="0">
                          <a:ln>
                            <a:solidFill>
                              <a:schemeClr val="tx1"/>
                            </a:solidFill>
                          </a:ln>
                          <a:solidFill>
                            <a:schemeClr val="tx1"/>
                          </a:solidFill>
                          <a:latin typeface="Cambria Math" panose="02040503050406030204" pitchFamily="18" charset="0"/>
                          <a:cs typeface="Times New Roman" panose="02020603050405020304" pitchFamily="18" charset="0"/>
                        </a:rPr>
                        <m:t>= </m:t>
                      </m:r>
                      <m:f>
                        <m:fPr>
                          <m:ctrlPr>
                            <a:rPr lang="en-US" sz="3600" i="1" smtClean="0">
                              <a:ln>
                                <a:solidFill>
                                  <a:schemeClr val="tx1"/>
                                </a:solidFill>
                              </a:ln>
                              <a:solidFill>
                                <a:schemeClr val="tx1"/>
                              </a:solidFill>
                              <a:latin typeface="Cambria Math" panose="02040503050406030204" pitchFamily="18" charset="0"/>
                              <a:cs typeface="Times New Roman" panose="02020603050405020304" pitchFamily="18" charset="0"/>
                            </a:rPr>
                          </m:ctrlPr>
                        </m:fPr>
                        <m:num>
                          <m:r>
                            <a:rPr lang="en-US" sz="3600" b="0" i="1" smtClean="0">
                              <a:ln>
                                <a:solidFill>
                                  <a:schemeClr val="tx1"/>
                                </a:solidFill>
                              </a:ln>
                              <a:solidFill>
                                <a:schemeClr val="tx1"/>
                              </a:solidFill>
                              <a:latin typeface="Cambria Math" panose="02040503050406030204" pitchFamily="18" charset="0"/>
                              <a:cs typeface="Times New Roman" panose="02020603050405020304" pitchFamily="18" charset="0"/>
                            </a:rPr>
                            <m:t>𝑣</m:t>
                          </m:r>
                        </m:num>
                        <m:den>
                          <m:r>
                            <a:rPr lang="en-US" sz="3600" b="0" i="1" smtClean="0">
                              <a:ln>
                                <a:solidFill>
                                  <a:schemeClr val="tx1"/>
                                </a:solidFill>
                              </a:ln>
                              <a:solidFill>
                                <a:schemeClr val="tx1"/>
                              </a:solidFill>
                              <a:latin typeface="Cambria Math" panose="02040503050406030204" pitchFamily="18" charset="0"/>
                              <a:cs typeface="Times New Roman" panose="02020603050405020304" pitchFamily="18" charset="0"/>
                            </a:rPr>
                            <m:t>𝐵𝑟</m:t>
                          </m:r>
                        </m:den>
                      </m:f>
                      <m:r>
                        <a:rPr lang="en-US" sz="3600" b="1" i="1" smtClean="0">
                          <a:ln>
                            <a:solidFill>
                              <a:schemeClr val="tx1"/>
                            </a:solidFill>
                          </a:ln>
                          <a:solidFill>
                            <a:schemeClr val="tx1"/>
                          </a:solidFill>
                          <a:latin typeface="Cambria Math" panose="02040503050406030204" pitchFamily="18" charset="0"/>
                          <a:cs typeface="Times New Roman" panose="02020603050405020304" pitchFamily="18" charset="0"/>
                        </a:rPr>
                        <m:t> </m:t>
                      </m:r>
                    </m:oMath>
                  </m:oMathPara>
                </a14:m>
                <a:endParaRPr lang="ar-SA" sz="3600" b="1"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mc:Choice>
        <mc:Fallback xmlns="">
          <p:sp>
            <p:nvSpPr>
              <p:cNvPr id="83" name="مربع نص 82">
                <a:extLst>
                  <a:ext uri="{FF2B5EF4-FFF2-40B4-BE49-F238E27FC236}">
                    <a16:creationId xmlns:a16="http://schemas.microsoft.com/office/drawing/2014/main" id="{BBF2956C-EA1A-4EEE-9D99-FB6897C6E7B2}"/>
                  </a:ext>
                </a:extLst>
              </p:cNvPr>
              <p:cNvSpPr txBox="1">
                <a:spLocks noRot="1" noChangeAspect="1" noMove="1" noResize="1" noEditPoints="1" noAdjustHandles="1" noChangeArrowheads="1" noChangeShapeType="1" noTextEdit="1"/>
              </p:cNvSpPr>
              <p:nvPr/>
            </p:nvSpPr>
            <p:spPr>
              <a:xfrm>
                <a:off x="3340341" y="2278411"/>
                <a:ext cx="3073271" cy="1049005"/>
              </a:xfrm>
              <a:prstGeom prst="rect">
                <a:avLst/>
              </a:prstGeom>
              <a:blipFill>
                <a:blip r:embed="rId8"/>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84" name="مستطيل 83">
                <a:extLst>
                  <a:ext uri="{FF2B5EF4-FFF2-40B4-BE49-F238E27FC236}">
                    <a16:creationId xmlns:a16="http://schemas.microsoft.com/office/drawing/2014/main" id="{64E7E5C4-8218-4666-A003-16B5DF6A026E}"/>
                  </a:ext>
                </a:extLst>
              </p:cNvPr>
              <p:cNvSpPr/>
              <p:nvPr/>
            </p:nvSpPr>
            <p:spPr>
              <a:xfrm>
                <a:off x="3821374" y="5890452"/>
                <a:ext cx="3073271" cy="531812"/>
              </a:xfrm>
              <a:prstGeom prst="rect">
                <a:avLst/>
              </a:prstGeom>
              <a:ln w="38100">
                <a:solidFill>
                  <a:srgbClr val="347C5A"/>
                </a:solidFill>
              </a:ln>
            </p:spPr>
            <p:style>
              <a:lnRef idx="2">
                <a:schemeClr val="accent4"/>
              </a:lnRef>
              <a:fillRef idx="1">
                <a:schemeClr val="lt1"/>
              </a:fillRef>
              <a:effectRef idx="0">
                <a:schemeClr val="accent4"/>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C00000"/>
                          </a:solidFill>
                          <a:latin typeface="Cambria Math" panose="02040503050406030204" pitchFamily="18" charset="0"/>
                        </a:rPr>
                        <m:t>𝟏</m:t>
                      </m:r>
                      <m:r>
                        <a:rPr lang="en-US" sz="2800" b="1" i="1" smtClean="0">
                          <a:solidFill>
                            <a:srgbClr val="C00000"/>
                          </a:solidFill>
                          <a:latin typeface="Cambria Math" panose="02040503050406030204" pitchFamily="18" charset="0"/>
                        </a:rPr>
                        <m:t>.</m:t>
                      </m:r>
                      <m:r>
                        <a:rPr lang="en-US" sz="2800" b="1" i="1" smtClean="0">
                          <a:solidFill>
                            <a:srgbClr val="C00000"/>
                          </a:solidFill>
                          <a:latin typeface="Cambria Math" panose="02040503050406030204" pitchFamily="18" charset="0"/>
                        </a:rPr>
                        <m:t>𝟑</m:t>
                      </m:r>
                      <m:r>
                        <a:rPr lang="en-US" sz="2800" b="1" i="1" smtClean="0">
                          <a:solidFill>
                            <a:srgbClr val="C00000"/>
                          </a:solidFill>
                          <a:latin typeface="Cambria Math" panose="02040503050406030204" pitchFamily="18" charset="0"/>
                        </a:rPr>
                        <m:t> × </m:t>
                      </m:r>
                      <m:sSup>
                        <m:sSupPr>
                          <m:ctrlPr>
                            <a:rPr lang="en-US" sz="2800" b="1" i="1" smtClean="0">
                              <a:solidFill>
                                <a:srgbClr val="C00000"/>
                              </a:solidFill>
                              <a:latin typeface="Cambria Math" panose="02040503050406030204" pitchFamily="18" charset="0"/>
                              <a:ea typeface="Cambria Math" panose="02040503050406030204" pitchFamily="18" charset="0"/>
                            </a:rPr>
                          </m:ctrlPr>
                        </m:sSupPr>
                        <m:e>
                          <m:r>
                            <a:rPr lang="en-US" sz="2800" b="1" i="1" smtClean="0">
                              <a:solidFill>
                                <a:srgbClr val="C00000"/>
                              </a:solidFill>
                              <a:latin typeface="Cambria Math" panose="02040503050406030204" pitchFamily="18" charset="0"/>
                              <a:ea typeface="Cambria Math" panose="02040503050406030204" pitchFamily="18" charset="0"/>
                            </a:rPr>
                            <m:t>𝟏𝟎</m:t>
                          </m:r>
                        </m:e>
                        <m:sup>
                          <m:r>
                            <a:rPr lang="en-US" sz="2800" b="1" i="1" smtClean="0">
                              <a:solidFill>
                                <a:srgbClr val="C00000"/>
                              </a:solidFill>
                              <a:latin typeface="Cambria Math" panose="02040503050406030204" pitchFamily="18" charset="0"/>
                              <a:ea typeface="Cambria Math" panose="02040503050406030204" pitchFamily="18" charset="0"/>
                            </a:rPr>
                            <m:t>−</m:t>
                          </m:r>
                          <m:r>
                            <a:rPr lang="en-US" sz="2800" b="1" i="1" smtClean="0">
                              <a:solidFill>
                                <a:srgbClr val="C00000"/>
                              </a:solidFill>
                              <a:latin typeface="Cambria Math" panose="02040503050406030204" pitchFamily="18" charset="0"/>
                              <a:ea typeface="Cambria Math" panose="02040503050406030204" pitchFamily="18" charset="0"/>
                            </a:rPr>
                            <m:t>𝟒</m:t>
                          </m:r>
                        </m:sup>
                      </m:sSup>
                      <m:r>
                        <a:rPr lang="en-US" sz="2800" b="1" i="1" smtClean="0">
                          <a:solidFill>
                            <a:srgbClr val="C00000"/>
                          </a:solidFill>
                          <a:latin typeface="Cambria Math" panose="02040503050406030204" pitchFamily="18" charset="0"/>
                          <a:ea typeface="Cambria Math" panose="02040503050406030204" pitchFamily="18" charset="0"/>
                        </a:rPr>
                        <m:t> </m:t>
                      </m:r>
                      <m:r>
                        <a:rPr lang="en-US" sz="2800" b="1" i="1" smtClean="0">
                          <a:solidFill>
                            <a:srgbClr val="C00000"/>
                          </a:solidFill>
                          <a:latin typeface="Cambria Math" panose="02040503050406030204" pitchFamily="18" charset="0"/>
                          <a:ea typeface="Cambria Math" panose="02040503050406030204" pitchFamily="18" charset="0"/>
                        </a:rPr>
                        <m:t>𝒎</m:t>
                      </m:r>
                    </m:oMath>
                  </m:oMathPara>
                </a14:m>
                <a:endParaRPr lang="ar-SA" sz="2800" dirty="0">
                  <a:solidFill>
                    <a:srgbClr val="C00000"/>
                  </a:solidFill>
                </a:endParaRPr>
              </a:p>
            </p:txBody>
          </p:sp>
        </mc:Choice>
        <mc:Fallback xmlns="">
          <p:sp>
            <p:nvSpPr>
              <p:cNvPr id="84" name="مستطيل 83">
                <a:extLst>
                  <a:ext uri="{FF2B5EF4-FFF2-40B4-BE49-F238E27FC236}">
                    <a16:creationId xmlns:a16="http://schemas.microsoft.com/office/drawing/2014/main" id="{64E7E5C4-8218-4666-A003-16B5DF6A026E}"/>
                  </a:ext>
                </a:extLst>
              </p:cNvPr>
              <p:cNvSpPr>
                <a:spLocks noRot="1" noChangeAspect="1" noMove="1" noResize="1" noEditPoints="1" noAdjustHandles="1" noChangeArrowheads="1" noChangeShapeType="1" noTextEdit="1"/>
              </p:cNvSpPr>
              <p:nvPr/>
            </p:nvSpPr>
            <p:spPr>
              <a:xfrm>
                <a:off x="3821374" y="5890452"/>
                <a:ext cx="3073271" cy="531812"/>
              </a:xfrm>
              <a:prstGeom prst="rect">
                <a:avLst/>
              </a:prstGeom>
              <a:blipFill>
                <a:blip r:embed="rId9"/>
                <a:stretch>
                  <a:fillRect/>
                </a:stretch>
              </a:blipFill>
              <a:ln w="38100">
                <a:solidFill>
                  <a:srgbClr val="347C5A"/>
                </a:solidFill>
              </a:ln>
            </p:spPr>
            <p:txBody>
              <a:bodyPr/>
              <a:lstStyle/>
              <a:p>
                <a:r>
                  <a:rPr lang="ar-SA">
                    <a:noFill/>
                  </a:rPr>
                  <a:t> </a:t>
                </a:r>
              </a:p>
            </p:txBody>
          </p:sp>
        </mc:Fallback>
      </mc:AlternateContent>
      <p:pic>
        <p:nvPicPr>
          <p:cNvPr id="8" name="صورة 7">
            <a:extLst>
              <a:ext uri="{FF2B5EF4-FFF2-40B4-BE49-F238E27FC236}">
                <a16:creationId xmlns:a16="http://schemas.microsoft.com/office/drawing/2014/main" id="{D554034C-12B2-416F-B7FA-D75BD3D3B96D}"/>
              </a:ext>
            </a:extLst>
          </p:cNvPr>
          <p:cNvPicPr>
            <a:picLocks noChangeAspect="1"/>
          </p:cNvPicPr>
          <p:nvPr/>
        </p:nvPicPr>
        <p:blipFill>
          <a:blip r:embed="rId10"/>
          <a:stretch>
            <a:fillRect/>
          </a:stretch>
        </p:blipFill>
        <p:spPr>
          <a:xfrm>
            <a:off x="3560903" y="692423"/>
            <a:ext cx="8361262" cy="1150977"/>
          </a:xfrm>
          <a:prstGeom prst="rect">
            <a:avLst/>
          </a:prstGeom>
        </p:spPr>
      </p:pic>
      <mc:AlternateContent xmlns:mc="http://schemas.openxmlformats.org/markup-compatibility/2006" xmlns:a14="http://schemas.microsoft.com/office/drawing/2010/main">
        <mc:Choice Requires="a14">
          <p:sp>
            <p:nvSpPr>
              <p:cNvPr id="19" name="عنوان 1">
                <a:extLst>
                  <a:ext uri="{FF2B5EF4-FFF2-40B4-BE49-F238E27FC236}">
                    <a16:creationId xmlns:a16="http://schemas.microsoft.com/office/drawing/2014/main" id="{F36E860D-F739-48F4-BC43-09579E54C959}"/>
                  </a:ext>
                </a:extLst>
              </p:cNvPr>
              <p:cNvSpPr txBox="1">
                <a:spLocks/>
              </p:cNvSpPr>
              <p:nvPr/>
            </p:nvSpPr>
            <p:spPr>
              <a:xfrm>
                <a:off x="385805" y="3830712"/>
                <a:ext cx="2784008" cy="1156923"/>
              </a:xfrm>
              <a:prstGeom prst="rect">
                <a:avLst/>
              </a:prstGeom>
            </p:spPr>
            <p:txBody>
              <a:bodyPr lIns="45720" rIns="45720" anchor="ctr">
                <a:scene3d>
                  <a:camera prst="orthographicFront"/>
                  <a:lightRig rig="harsh" dir="t"/>
                </a:scene3d>
                <a:sp3d extrusionH="57150" prstMaterial="matte">
                  <a:bevelT w="63500" h="12700" prst="angle"/>
                  <a:contourClr>
                    <a:schemeClr val="bg1">
                      <a:lumMod val="65000"/>
                    </a:schemeClr>
                  </a:contourClr>
                </a:sp3d>
              </a:bodyPr>
              <a:lstStyle/>
              <a:p>
                <a:pPr algn="ctr">
                  <a:defRPr/>
                </a:pPr>
                <a14:m>
                  <m:oMathPara xmlns:m="http://schemas.openxmlformats.org/officeDocument/2006/math">
                    <m:oMathParaPr>
                      <m:jc m:val="centerGroup"/>
                    </m:oMathParaPr>
                    <m:oMath xmlns:m="http://schemas.openxmlformats.org/officeDocument/2006/math">
                      <m:r>
                        <a:rPr lang="en-US" sz="4000" b="1" i="1" smtClean="0">
                          <a:ln/>
                          <a:solidFill>
                            <a:schemeClr val="accent3"/>
                          </a:solidFill>
                          <a:latin typeface="Cambria Math" panose="02040503050406030204" pitchFamily="18" charset="0"/>
                          <a:ea typeface="+mj-ea"/>
                          <a:cs typeface="+mj-cs"/>
                        </a:rPr>
                        <m:t>𝒓</m:t>
                      </m:r>
                      <m:r>
                        <a:rPr lang="en-US" sz="4000" b="1" i="1" smtClean="0">
                          <a:ln/>
                          <a:solidFill>
                            <a:schemeClr val="accent3"/>
                          </a:solidFill>
                          <a:latin typeface="Cambria Math" panose="02040503050406030204" pitchFamily="18" charset="0"/>
                          <a:ea typeface="+mj-ea"/>
                          <a:cs typeface="+mj-cs"/>
                        </a:rPr>
                        <m:t>=</m:t>
                      </m:r>
                      <m:f>
                        <m:fPr>
                          <m:ctrlPr>
                            <a:rPr lang="en-US" sz="4000" b="1" i="1" smtClean="0">
                              <a:ln/>
                              <a:solidFill>
                                <a:schemeClr val="accent3"/>
                              </a:solidFill>
                              <a:latin typeface="Cambria Math" panose="02040503050406030204" pitchFamily="18" charset="0"/>
                              <a:ea typeface="+mj-ea"/>
                              <a:cs typeface="+mj-cs"/>
                            </a:rPr>
                          </m:ctrlPr>
                        </m:fPr>
                        <m:num>
                          <m:r>
                            <a:rPr lang="en-US" sz="4000" b="1" i="1" smtClean="0">
                              <a:ln/>
                              <a:solidFill>
                                <a:schemeClr val="accent3"/>
                              </a:solidFill>
                              <a:latin typeface="Cambria Math" panose="02040503050406030204" pitchFamily="18" charset="0"/>
                              <a:ea typeface="+mj-ea"/>
                              <a:cs typeface="+mj-cs"/>
                            </a:rPr>
                            <m:t>𝒎𝒗</m:t>
                          </m:r>
                        </m:num>
                        <m:den>
                          <m:r>
                            <a:rPr lang="en-US" sz="4000" b="1" i="1" smtClean="0">
                              <a:ln/>
                              <a:solidFill>
                                <a:schemeClr val="accent3"/>
                              </a:solidFill>
                              <a:latin typeface="Cambria Math" panose="02040503050406030204" pitchFamily="18" charset="0"/>
                              <a:ea typeface="+mj-ea"/>
                              <a:cs typeface="+mj-cs"/>
                            </a:rPr>
                            <m:t>𝒒𝑩</m:t>
                          </m:r>
                        </m:den>
                      </m:f>
                    </m:oMath>
                  </m:oMathPara>
                </a14:m>
                <a:endParaRPr lang="en-US" sz="4000" b="1" dirty="0">
                  <a:ln/>
                  <a:solidFill>
                    <a:schemeClr val="accent3"/>
                  </a:solidFill>
                  <a:latin typeface="+mj-lt"/>
                  <a:ea typeface="+mj-ea"/>
                  <a:cs typeface="+mj-cs"/>
                </a:endParaRPr>
              </a:p>
            </p:txBody>
          </p:sp>
        </mc:Choice>
        <mc:Fallback xmlns="">
          <p:sp>
            <p:nvSpPr>
              <p:cNvPr id="19" name="عنوان 1">
                <a:extLst>
                  <a:ext uri="{FF2B5EF4-FFF2-40B4-BE49-F238E27FC236}">
                    <a16:creationId xmlns:a16="http://schemas.microsoft.com/office/drawing/2014/main" id="{F36E860D-F739-48F4-BC43-09579E54C959}"/>
                  </a:ext>
                </a:extLst>
              </p:cNvPr>
              <p:cNvSpPr txBox="1">
                <a:spLocks noRot="1" noChangeAspect="1" noMove="1" noResize="1" noEditPoints="1" noAdjustHandles="1" noChangeArrowheads="1" noChangeShapeType="1" noTextEdit="1"/>
              </p:cNvSpPr>
              <p:nvPr/>
            </p:nvSpPr>
            <p:spPr>
              <a:xfrm>
                <a:off x="385805" y="3830712"/>
                <a:ext cx="2784008" cy="1156923"/>
              </a:xfrm>
              <a:prstGeom prst="rect">
                <a:avLst/>
              </a:prstGeom>
              <a:blipFill>
                <a:blip r:embed="rId11"/>
                <a:stretch>
                  <a:fillRect b="-1053"/>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0" name="عنوان 1">
                <a:extLst>
                  <a:ext uri="{FF2B5EF4-FFF2-40B4-BE49-F238E27FC236}">
                    <a16:creationId xmlns:a16="http://schemas.microsoft.com/office/drawing/2014/main" id="{AEF036B7-E144-4C85-961F-2A8336A4B66E}"/>
                  </a:ext>
                </a:extLst>
              </p:cNvPr>
              <p:cNvSpPr txBox="1">
                <a:spLocks/>
              </p:cNvSpPr>
              <p:nvPr/>
            </p:nvSpPr>
            <p:spPr>
              <a:xfrm>
                <a:off x="2616445" y="3897125"/>
                <a:ext cx="7814294" cy="1156923"/>
              </a:xfrm>
              <a:prstGeom prst="rect">
                <a:avLst/>
              </a:prstGeom>
            </p:spPr>
            <p:txBody>
              <a:bodyPr lIns="45720" rIns="45720" anchor="ctr"/>
              <a:lstStyle/>
              <a:p>
                <a:pPr algn="ctr">
                  <a:defRPr/>
                </a:pPr>
                <a14:m>
                  <m:oMathPara xmlns:m="http://schemas.openxmlformats.org/officeDocument/2006/math">
                    <m:oMathParaPr>
                      <m:jc m:val="centerGroup"/>
                    </m:oMathParaPr>
                    <m:oMath xmlns:m="http://schemas.openxmlformats.org/officeDocument/2006/math">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m:t>
                      </m:r>
                      <m:f>
                        <m:fPr>
                          <m:ctrlP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ctrlPr>
                        </m:fPr>
                        <m:num>
                          <m:r>
                            <a:rPr lang="en-US" sz="32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𝟏</m:t>
                          </m:r>
                          <m:r>
                            <a:rPr lang="en-US" sz="32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m:t>
                          </m:r>
                          <m:r>
                            <a:rPr lang="en-US" sz="32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𝟔𝟕</m:t>
                          </m:r>
                          <m:r>
                            <a:rPr lang="en-US" sz="32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 × </m:t>
                          </m:r>
                          <m:sSup>
                            <m:sSupPr>
                              <m:ctrlPr>
                                <a:rPr lang="en-US" sz="32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2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32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m:t>
                              </m:r>
                              <m:r>
                                <a:rPr lang="en-US" sz="32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𝟐𝟕</m:t>
                              </m:r>
                            </m:sup>
                          </m:sSup>
                          <m:r>
                            <a:rPr lang="en-US" sz="32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 ×</m:t>
                          </m:r>
                          <m:r>
                            <a:rPr lang="en-US" sz="32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𝟕</m:t>
                          </m:r>
                          <m:r>
                            <a:rPr lang="en-US" sz="32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m:t>
                          </m:r>
                          <m:r>
                            <a:rPr lang="en-US" sz="32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𝟓</m:t>
                          </m:r>
                          <m:r>
                            <a:rPr lang="en-US" sz="32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 × </m:t>
                          </m:r>
                          <m:sSup>
                            <m:sSupPr>
                              <m:ctrlPr>
                                <a:rPr lang="en-US" sz="32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2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32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𝟑</m:t>
                              </m:r>
                            </m:sup>
                          </m:sSup>
                        </m:num>
                        <m:den>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𝟏</m:t>
                          </m:r>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m:t>
                          </m:r>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𝟔</m:t>
                          </m:r>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 × </m:t>
                          </m:r>
                          <m:sSup>
                            <m:sSupPr>
                              <m:ctrlP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ctrlPr>
                            </m:sSupPr>
                            <m:e>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t>𝟏𝟎</m:t>
                              </m:r>
                            </m:e>
                            <m:sup>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t>−</m:t>
                              </m:r>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t>𝟏𝟗</m:t>
                              </m:r>
                            </m:sup>
                          </m:sSup>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t> ×</m:t>
                          </m:r>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t>𝟎</m:t>
                          </m:r>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t>.</m:t>
                          </m:r>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t>𝟔</m:t>
                          </m:r>
                        </m:den>
                      </m:f>
                    </m:oMath>
                  </m:oMathPara>
                </a14:m>
                <a:endParaRPr lang="en-US" sz="3200" dirty="0">
                  <a:ln w="0"/>
                  <a:solidFill>
                    <a:schemeClr val="tx1"/>
                  </a:solidFill>
                  <a:effectLst>
                    <a:outerShdw blurRad="38100" dist="19050" dir="2700000" algn="tl" rotWithShape="0">
                      <a:schemeClr val="dk1">
                        <a:alpha val="40000"/>
                      </a:schemeClr>
                    </a:outerShdw>
                  </a:effectLst>
                  <a:latin typeface="+mj-lt"/>
                  <a:ea typeface="+mj-ea"/>
                  <a:cs typeface="+mj-cs"/>
                </a:endParaRPr>
              </a:p>
            </p:txBody>
          </p:sp>
        </mc:Choice>
        <mc:Fallback xmlns="">
          <p:sp>
            <p:nvSpPr>
              <p:cNvPr id="20" name="عنوان 1">
                <a:extLst>
                  <a:ext uri="{FF2B5EF4-FFF2-40B4-BE49-F238E27FC236}">
                    <a16:creationId xmlns:a16="http://schemas.microsoft.com/office/drawing/2014/main" id="{AEF036B7-E144-4C85-961F-2A8336A4B66E}"/>
                  </a:ext>
                </a:extLst>
              </p:cNvPr>
              <p:cNvSpPr txBox="1">
                <a:spLocks noRot="1" noChangeAspect="1" noMove="1" noResize="1" noEditPoints="1" noAdjustHandles="1" noChangeArrowheads="1" noChangeShapeType="1" noTextEdit="1"/>
              </p:cNvSpPr>
              <p:nvPr/>
            </p:nvSpPr>
            <p:spPr>
              <a:xfrm>
                <a:off x="2616445" y="3897125"/>
                <a:ext cx="7814294" cy="1156923"/>
              </a:xfrm>
              <a:prstGeom prst="rect">
                <a:avLst/>
              </a:prstGeom>
              <a:blipFill>
                <a:blip r:embed="rId12"/>
                <a:stretch>
                  <a:fillRect/>
                </a:stretch>
              </a:blipFill>
            </p:spPr>
            <p:txBody>
              <a:bodyPr/>
              <a:lstStyle/>
              <a:p>
                <a:r>
                  <a:rPr lang="ar-SA">
                    <a:noFill/>
                  </a:rPr>
                  <a:t> </a:t>
                </a:r>
              </a:p>
            </p:txBody>
          </p:sp>
        </mc:Fallback>
      </mc:AlternateContent>
    </p:spTree>
    <p:extLst>
      <p:ext uri="{BB962C8B-B14F-4D97-AF65-F5344CB8AC3E}">
        <p14:creationId xmlns:p14="http://schemas.microsoft.com/office/powerpoint/2010/main" val="65156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a:extLst>
              <a:ext uri="{FF2B5EF4-FFF2-40B4-BE49-F238E27FC236}">
                <a16:creationId xmlns:a16="http://schemas.microsoft.com/office/drawing/2014/main" id="{E4018461-6E52-43BC-BE7F-BB0B8C30083C}"/>
              </a:ext>
            </a:extLst>
          </p:cNvPr>
          <p:cNvPicPr>
            <a:picLocks noChangeAspect="1"/>
          </p:cNvPicPr>
          <p:nvPr/>
        </p:nvPicPr>
        <p:blipFill rotWithShape="1">
          <a:blip r:embed="rId3">
            <a:duotone>
              <a:schemeClr val="bg2">
                <a:shade val="45000"/>
                <a:satMod val="135000"/>
              </a:schemeClr>
              <a:prstClr val="white"/>
            </a:duotone>
          </a:blip>
          <a:srcRect l="19263" r="20906" b="2262"/>
          <a:stretch/>
        </p:blipFill>
        <p:spPr>
          <a:xfrm>
            <a:off x="10430739" y="5314268"/>
            <a:ext cx="1444017" cy="110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 name="مستطيل مستدير الزوايا 72">
            <a:extLst>
              <a:ext uri="{FF2B5EF4-FFF2-40B4-BE49-F238E27FC236}">
                <a16:creationId xmlns:a16="http://schemas.microsoft.com/office/drawing/2014/main" id="{4E6DC59B-431C-2E44-A3E8-76845302C155}"/>
              </a:ext>
            </a:extLst>
          </p:cNvPr>
          <p:cNvSpPr/>
          <p:nvPr/>
        </p:nvSpPr>
        <p:spPr>
          <a:xfrm>
            <a:off x="1450603" y="1136757"/>
            <a:ext cx="1398648" cy="607749"/>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r>
              <a:rPr lang="ar-SA" sz="3200" b="1" dirty="0"/>
              <a:t>تطبيق</a:t>
            </a:r>
          </a:p>
        </p:txBody>
      </p:sp>
      <p:sp>
        <p:nvSpPr>
          <p:cNvPr id="74" name="مربع نص 73">
            <a:extLst>
              <a:ext uri="{FF2B5EF4-FFF2-40B4-BE49-F238E27FC236}">
                <a16:creationId xmlns:a16="http://schemas.microsoft.com/office/drawing/2014/main" id="{5ED6DCBF-CA4F-C04D-A657-A2C06F15206C}"/>
              </a:ext>
            </a:extLst>
          </p:cNvPr>
          <p:cNvSpPr txBox="1"/>
          <p:nvPr/>
        </p:nvSpPr>
        <p:spPr>
          <a:xfrm>
            <a:off x="3391085" y="98767"/>
            <a:ext cx="8700899" cy="2031325"/>
          </a:xfrm>
          <a:prstGeom prst="rect">
            <a:avLst/>
          </a:prstGeom>
          <a:solidFill>
            <a:srgbClr val="E8B3B2">
              <a:alpha val="82745"/>
            </a:srgb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2</a:t>
            </a:r>
            <a:r>
              <a:rPr lang="ar-SA" sz="2800" b="1" dirty="0">
                <a:highlight>
                  <a:srgbClr val="97A8D6"/>
                </a:highlight>
              </a:rPr>
              <a:t> صفحة </a:t>
            </a:r>
            <a:r>
              <a:rPr lang="en-US" sz="2800" b="1" dirty="0">
                <a:highlight>
                  <a:srgbClr val="97A8D6"/>
                </a:highlight>
              </a:rPr>
              <a:t>96</a:t>
            </a:r>
            <a:r>
              <a:rPr lang="ar-SA" sz="2800" b="1" dirty="0">
                <a:highlight>
                  <a:srgbClr val="97A8D6"/>
                </a:highlight>
              </a:rPr>
              <a:t>:</a:t>
            </a: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a:p>
            <a:pPr algn="r" rtl="1">
              <a:defRPr/>
            </a:pPr>
            <a:endParaRPr lang="en-US" b="1" dirty="0">
              <a:highlight>
                <a:srgbClr val="97A8D6"/>
              </a:highlight>
            </a:endParaRPr>
          </a:p>
        </p:txBody>
      </p:sp>
      <p:grpSp>
        <p:nvGrpSpPr>
          <p:cNvPr id="4" name="مجموعة 3">
            <a:extLst>
              <a:ext uri="{FF2B5EF4-FFF2-40B4-BE49-F238E27FC236}">
                <a16:creationId xmlns:a16="http://schemas.microsoft.com/office/drawing/2014/main" id="{B262AB23-C062-1641-A111-B2BC04EB5FA1}"/>
              </a:ext>
            </a:extLst>
          </p:cNvPr>
          <p:cNvGrpSpPr/>
          <p:nvPr/>
        </p:nvGrpSpPr>
        <p:grpSpPr>
          <a:xfrm>
            <a:off x="0" y="233508"/>
            <a:ext cx="3205112" cy="1180955"/>
            <a:chOff x="-36301" y="209921"/>
            <a:chExt cx="3624300" cy="1488529"/>
          </a:xfrm>
        </p:grpSpPr>
        <p:pic>
          <p:nvPicPr>
            <p:cNvPr id="5" name="صورة 4" descr=".kj.jpg">
              <a:extLst>
                <a:ext uri="{FF2B5EF4-FFF2-40B4-BE49-F238E27FC236}">
                  <a16:creationId xmlns:a16="http://schemas.microsoft.com/office/drawing/2014/main" id="{F40E1D49-C935-F64E-8076-34A54F99719F}"/>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6" name="مستطيل مستدير الزوايا 3">
              <a:extLst>
                <a:ext uri="{FF2B5EF4-FFF2-40B4-BE49-F238E27FC236}">
                  <a16:creationId xmlns:a16="http://schemas.microsoft.com/office/drawing/2014/main" id="{D6C9F03A-94CD-5442-8017-7FEF5A1247F2}"/>
                </a:ext>
              </a:extLst>
            </p:cNvPr>
            <p:cNvSpPr/>
            <p:nvPr/>
          </p:nvSpPr>
          <p:spPr bwMode="auto">
            <a:xfrm>
              <a:off x="1438059" y="281928"/>
              <a:ext cx="2149940" cy="934382"/>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dirty="0"/>
                <a:t>حل مسألة</a:t>
              </a:r>
              <a:endParaRPr lang="ar-SA" sz="3600" dirty="0"/>
            </a:p>
          </p:txBody>
        </p:sp>
      </p:grpSp>
      <p:pic>
        <p:nvPicPr>
          <p:cNvPr id="17" name="رسم 16" descr="ساعة إيقاف">
            <a:extLst>
              <a:ext uri="{FF2B5EF4-FFF2-40B4-BE49-F238E27FC236}">
                <a16:creationId xmlns:a16="http://schemas.microsoft.com/office/drawing/2014/main" id="{C6BB721E-78D3-3F40-B5AE-A43EC5D894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22200" y="4987635"/>
            <a:ext cx="1761261" cy="1761261"/>
          </a:xfrm>
          <a:prstGeom prst="rect">
            <a:avLst/>
          </a:prstGeom>
        </p:spPr>
      </p:pic>
      <p:sp>
        <p:nvSpPr>
          <p:cNvPr id="18" name="مستطيل مستدير الزوايا 74">
            <a:extLst>
              <a:ext uri="{FF2B5EF4-FFF2-40B4-BE49-F238E27FC236}">
                <a16:creationId xmlns:a16="http://schemas.microsoft.com/office/drawing/2014/main" id="{A2883006-7B58-674B-AD6B-877EEA333FAF}"/>
              </a:ext>
            </a:extLst>
          </p:cNvPr>
          <p:cNvSpPr/>
          <p:nvPr/>
        </p:nvSpPr>
        <p:spPr bwMode="auto">
          <a:xfrm>
            <a:off x="9608052" y="6222601"/>
            <a:ext cx="1645375" cy="45988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a:defRPr/>
            </a:pPr>
            <a:r>
              <a:rPr lang="ar-SA" sz="2400" b="1" dirty="0">
                <a:solidFill>
                  <a:schemeClr val="bg1"/>
                </a:solidFill>
                <a:effectLst/>
              </a:rPr>
              <a:t>دقيقة واحدة</a:t>
            </a:r>
            <a:endParaRPr lang="ar-SA" sz="2400" dirty="0">
              <a:solidFill>
                <a:schemeClr val="bg1"/>
              </a:solidFill>
              <a:effectLst/>
            </a:endParaRPr>
          </a:p>
        </p:txBody>
      </p:sp>
      <mc:AlternateContent xmlns:mc="http://schemas.openxmlformats.org/markup-compatibility/2006" xmlns:a14="http://schemas.microsoft.com/office/drawing/2010/main">
        <mc:Choice Requires="a14">
          <p:sp>
            <p:nvSpPr>
              <p:cNvPr id="82" name="مربع نص 81">
                <a:extLst>
                  <a:ext uri="{FF2B5EF4-FFF2-40B4-BE49-F238E27FC236}">
                    <a16:creationId xmlns:a16="http://schemas.microsoft.com/office/drawing/2014/main" id="{8C180B79-182C-4A55-AA24-20B138DB14C7}"/>
                  </a:ext>
                </a:extLst>
              </p:cNvPr>
              <p:cNvSpPr txBox="1"/>
              <p:nvPr/>
            </p:nvSpPr>
            <p:spPr>
              <a:xfrm>
                <a:off x="8516204" y="2359675"/>
                <a:ext cx="3478358" cy="1036630"/>
              </a:xfrm>
              <a:prstGeom prst="rect">
                <a:avLst/>
              </a:prstGeom>
              <a:ln w="38100"/>
            </p:spPr>
            <p:style>
              <a:lnRef idx="2">
                <a:schemeClr val="accent3"/>
              </a:lnRef>
              <a:fillRef idx="1">
                <a:schemeClr val="lt1"/>
              </a:fillRef>
              <a:effectRef idx="0">
                <a:schemeClr val="accent3"/>
              </a:effectRef>
              <a:fontRef idx="minor">
                <a:schemeClr val="dk1"/>
              </a:fontRef>
            </p:style>
            <p:txBody>
              <a:bodyPr wrap="square" rtlCol="1">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𝑩</m:t>
                      </m:r>
                      <m:r>
                        <a:rPr lang="en-US" sz="2000" b="1" i="0" smtClean="0">
                          <a:latin typeface="Cambria Math" panose="02040503050406030204" pitchFamily="18" charset="0"/>
                        </a:rPr>
                        <m:t>=</m:t>
                      </m:r>
                      <m:r>
                        <a:rPr lang="en-US" sz="2000" b="1" i="1" smtClean="0">
                          <a:latin typeface="Cambria Math" panose="02040503050406030204" pitchFamily="18" charset="0"/>
                        </a:rPr>
                        <m:t>𝟔</m:t>
                      </m:r>
                      <m:r>
                        <a:rPr lang="en-US" sz="2000" b="1" i="1" smtClean="0">
                          <a:latin typeface="Cambria Math" panose="02040503050406030204" pitchFamily="18" charset="0"/>
                        </a:rPr>
                        <m:t> × </m:t>
                      </m:r>
                      <m:sSup>
                        <m:sSupPr>
                          <m:ctrlPr>
                            <a:rPr lang="en-US" sz="2000" b="1" i="1" smtClean="0">
                              <a:latin typeface="Cambria Math" panose="02040503050406030204" pitchFamily="18" charset="0"/>
                              <a:ea typeface="Cambria Math" panose="02040503050406030204" pitchFamily="18" charset="0"/>
                            </a:rPr>
                          </m:ctrlPr>
                        </m:sSupPr>
                        <m:e>
                          <m:r>
                            <a:rPr lang="en-US" sz="2000" b="1" i="1" smtClean="0">
                              <a:latin typeface="Cambria Math" panose="02040503050406030204" pitchFamily="18" charset="0"/>
                              <a:ea typeface="Cambria Math" panose="02040503050406030204" pitchFamily="18" charset="0"/>
                            </a:rPr>
                            <m:t>𝟏𝟎</m:t>
                          </m:r>
                        </m:e>
                        <m:sup>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𝟐</m:t>
                          </m:r>
                        </m:sup>
                      </m:sSup>
                      <m:r>
                        <a:rPr lang="en-US" sz="2000" b="1" i="1" smtClean="0">
                          <a:latin typeface="Cambria Math" panose="02040503050406030204" pitchFamily="18" charset="0"/>
                          <a:ea typeface="Cambria Math" panose="02040503050406030204" pitchFamily="18" charset="0"/>
                        </a:rPr>
                        <m:t> </m:t>
                      </m:r>
                      <m:r>
                        <a:rPr lang="en-US" sz="2000" b="1" i="1" smtClean="0">
                          <a:latin typeface="Cambria Math" panose="02040503050406030204" pitchFamily="18" charset="0"/>
                          <a:ea typeface="Cambria Math" panose="02040503050406030204" pitchFamily="18" charset="0"/>
                        </a:rPr>
                        <m:t>𝑻</m:t>
                      </m:r>
                    </m:oMath>
                  </m:oMathPara>
                </a14:m>
                <a:endParaRPr lang="en-US" sz="2000" b="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
                    </m:oMathParaPr>
                    <m:oMath xmlns:m="http://schemas.openxmlformats.org/officeDocument/2006/math">
                      <m:r>
                        <a:rPr lang="en-US" sz="2000" b="1" i="1" dirty="0" smtClean="0">
                          <a:latin typeface="Cambria Math" panose="02040503050406030204" pitchFamily="18" charset="0"/>
                          <a:cs typeface="Browallia New" panose="020B0604020202020204" pitchFamily="34" charset="-34"/>
                        </a:rPr>
                        <m:t>𝑬</m:t>
                      </m:r>
                      <m:r>
                        <a:rPr lang="en-US" sz="2000" b="1" i="1" dirty="0" smtClean="0">
                          <a:latin typeface="Cambria Math" panose="02040503050406030204" pitchFamily="18" charset="0"/>
                          <a:cs typeface="Browallia New" panose="020B0604020202020204" pitchFamily="34" charset="-34"/>
                        </a:rPr>
                        <m:t>  =</m:t>
                      </m:r>
                      <m:r>
                        <a:rPr lang="en-US" sz="2000" b="1" i="1" dirty="0" smtClean="0">
                          <a:latin typeface="Cambria Math" panose="02040503050406030204" pitchFamily="18" charset="0"/>
                          <a:cs typeface="Browallia New" panose="020B0604020202020204" pitchFamily="34" charset="-34"/>
                        </a:rPr>
                        <m:t>𝟑</m:t>
                      </m:r>
                      <m:r>
                        <a:rPr lang="en-US" sz="2000" b="1" i="1" dirty="0" smtClean="0">
                          <a:latin typeface="Cambria Math" panose="02040503050406030204" pitchFamily="18" charset="0"/>
                          <a:cs typeface="Browallia New" panose="020B0604020202020204" pitchFamily="34" charset="-34"/>
                        </a:rPr>
                        <m:t> ×</m:t>
                      </m:r>
                      <m:sSup>
                        <m:sSupPr>
                          <m:ctrlPr>
                            <a:rPr lang="en-US" sz="2000" b="1" i="1" dirty="0" smtClean="0">
                              <a:latin typeface="Cambria Math" panose="02040503050406030204" pitchFamily="18" charset="0"/>
                              <a:ea typeface="Cambria Math" panose="02040503050406030204" pitchFamily="18" charset="0"/>
                              <a:cs typeface="Browallia New" panose="020B0604020202020204" pitchFamily="34" charset="-34"/>
                            </a:rPr>
                          </m:ctrlPr>
                        </m:sSupPr>
                        <m:e>
                          <m:r>
                            <a:rPr lang="en-US" sz="2000" b="1" i="1" dirty="0" smtClean="0">
                              <a:latin typeface="Cambria Math" panose="02040503050406030204" pitchFamily="18" charset="0"/>
                              <a:ea typeface="Cambria Math" panose="02040503050406030204" pitchFamily="18" charset="0"/>
                              <a:cs typeface="Browallia New" panose="020B0604020202020204" pitchFamily="34" charset="-34"/>
                            </a:rPr>
                            <m:t>𝟏𝟎</m:t>
                          </m:r>
                        </m:e>
                        <m:sup>
                          <m:r>
                            <a:rPr lang="en-US" sz="2000" b="1" i="1" dirty="0" smtClean="0">
                              <a:latin typeface="Cambria Math" panose="02040503050406030204" pitchFamily="18" charset="0"/>
                              <a:ea typeface="Cambria Math" panose="02040503050406030204" pitchFamily="18" charset="0"/>
                              <a:cs typeface="Browallia New" panose="020B0604020202020204" pitchFamily="34" charset="-34"/>
                            </a:rPr>
                            <m:t>𝟑</m:t>
                          </m:r>
                          <m:r>
                            <a:rPr lang="en-US" sz="2000" b="1" i="1" dirty="0" smtClean="0">
                              <a:latin typeface="Cambria Math" panose="02040503050406030204" pitchFamily="18" charset="0"/>
                              <a:ea typeface="Cambria Math" panose="02040503050406030204" pitchFamily="18" charset="0"/>
                              <a:cs typeface="Browallia New" panose="020B0604020202020204" pitchFamily="34" charset="-34"/>
                            </a:rPr>
                            <m:t> </m:t>
                          </m:r>
                        </m:sup>
                      </m:sSup>
                      <m:r>
                        <a:rPr lang="en-US" sz="2000" b="1" i="1" dirty="0" smtClean="0">
                          <a:latin typeface="Cambria Math" panose="02040503050406030204" pitchFamily="18" charset="0"/>
                          <a:ea typeface="Cambria Math" panose="02040503050406030204" pitchFamily="18" charset="0"/>
                          <a:cs typeface="Browallia New" panose="020B0604020202020204" pitchFamily="34" charset="-34"/>
                        </a:rPr>
                        <m:t> </m:t>
                      </m:r>
                      <m:r>
                        <a:rPr lang="en-US" sz="2000" b="1" i="1" dirty="0" smtClean="0">
                          <a:latin typeface="Cambria Math" panose="02040503050406030204" pitchFamily="18" charset="0"/>
                          <a:ea typeface="Cambria Math" panose="02040503050406030204" pitchFamily="18" charset="0"/>
                          <a:cs typeface="Browallia New" panose="020B0604020202020204" pitchFamily="34" charset="-34"/>
                        </a:rPr>
                        <m:t>𝑵</m:t>
                      </m:r>
                      <m:r>
                        <a:rPr lang="en-US" sz="2000" b="1" i="1" dirty="0" smtClean="0">
                          <a:latin typeface="Cambria Math" panose="02040503050406030204" pitchFamily="18" charset="0"/>
                          <a:ea typeface="Cambria Math" panose="02040503050406030204" pitchFamily="18" charset="0"/>
                          <a:cs typeface="Browallia New" panose="020B0604020202020204" pitchFamily="34" charset="-34"/>
                        </a:rPr>
                        <m:t>\</m:t>
                      </m:r>
                      <m:r>
                        <m:rPr>
                          <m:sty m:val="p"/>
                        </m:rPr>
                        <a:rPr lang="en-US" sz="2000" b="1" i="1" dirty="0" smtClean="0">
                          <a:latin typeface="Cambria Math" panose="02040503050406030204" pitchFamily="18" charset="0"/>
                          <a:ea typeface="Cambria Math" panose="02040503050406030204" pitchFamily="18" charset="0"/>
                          <a:cs typeface="Browallia New" panose="020B0604020202020204" pitchFamily="34" charset="-34"/>
                        </a:rPr>
                        <m:t>C</m:t>
                      </m:r>
                    </m:oMath>
                  </m:oMathPara>
                </a14:m>
                <a:endParaRPr lang="en-US" sz="2000" b="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000" b="1" i="1" dirty="0" smtClean="0">
                          <a:latin typeface="Cambria Math" panose="02040503050406030204" pitchFamily="18" charset="0"/>
                          <a:cs typeface="Times New Roman" panose="02020603050405020304" pitchFamily="18" charset="0"/>
                        </a:rPr>
                        <m:t>𝒗</m:t>
                      </m:r>
                      <m:r>
                        <a:rPr lang="en-US" sz="2000" b="1" i="1" dirty="0" smtClean="0">
                          <a:latin typeface="Cambria Math" panose="02040503050406030204" pitchFamily="18" charset="0"/>
                          <a:cs typeface="Times New Roman" panose="02020603050405020304" pitchFamily="18" charset="0"/>
                        </a:rPr>
                        <m:t>=???</m:t>
                      </m:r>
                    </m:oMath>
                  </m:oMathPara>
                </a14:m>
                <a:endParaRPr lang="ar-SA" sz="2000" b="1" dirty="0">
                  <a:latin typeface="Times New Roman" panose="02020603050405020304" pitchFamily="18" charset="0"/>
                  <a:cs typeface="Times New Roman" panose="02020603050405020304" pitchFamily="18" charset="0"/>
                </a:endParaRPr>
              </a:p>
            </p:txBody>
          </p:sp>
        </mc:Choice>
        <mc:Fallback xmlns="">
          <p:sp>
            <p:nvSpPr>
              <p:cNvPr id="82" name="مربع نص 81">
                <a:extLst>
                  <a:ext uri="{FF2B5EF4-FFF2-40B4-BE49-F238E27FC236}">
                    <a16:creationId xmlns:a16="http://schemas.microsoft.com/office/drawing/2014/main" id="{8C180B79-182C-4A55-AA24-20B138DB14C7}"/>
                  </a:ext>
                </a:extLst>
              </p:cNvPr>
              <p:cNvSpPr txBox="1">
                <a:spLocks noRot="1" noChangeAspect="1" noMove="1" noResize="1" noEditPoints="1" noAdjustHandles="1" noChangeArrowheads="1" noChangeShapeType="1" noTextEdit="1"/>
              </p:cNvSpPr>
              <p:nvPr/>
            </p:nvSpPr>
            <p:spPr>
              <a:xfrm>
                <a:off x="8516204" y="2359675"/>
                <a:ext cx="3478358" cy="1036630"/>
              </a:xfrm>
              <a:prstGeom prst="rect">
                <a:avLst/>
              </a:prstGeom>
              <a:blipFill>
                <a:blip r:embed="rId7"/>
                <a:stretch>
                  <a:fillRect/>
                </a:stretch>
              </a:blipFill>
              <a:ln w="38100"/>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83" name="مربع نص 82">
                <a:extLst>
                  <a:ext uri="{FF2B5EF4-FFF2-40B4-BE49-F238E27FC236}">
                    <a16:creationId xmlns:a16="http://schemas.microsoft.com/office/drawing/2014/main" id="{BBF2956C-EA1A-4EEE-9D99-FB6897C6E7B2}"/>
                  </a:ext>
                </a:extLst>
              </p:cNvPr>
              <p:cNvSpPr txBox="1"/>
              <p:nvPr/>
            </p:nvSpPr>
            <p:spPr>
              <a:xfrm>
                <a:off x="3340341" y="2278411"/>
                <a:ext cx="3073271" cy="1125886"/>
              </a:xfrm>
              <a:prstGeom prst="rect">
                <a:avLst/>
              </a:prstGeom>
              <a:solidFill>
                <a:srgbClr val="BAB0BC"/>
              </a:solidFill>
            </p:spPr>
            <p:style>
              <a:lnRef idx="3">
                <a:schemeClr val="lt1"/>
              </a:lnRef>
              <a:fillRef idx="1">
                <a:schemeClr val="accent6"/>
              </a:fillRef>
              <a:effectRef idx="1">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rtl="1"/>
                <a14:m>
                  <m:oMathPara xmlns:m="http://schemas.openxmlformats.org/officeDocument/2006/math">
                    <m:oMathParaPr>
                      <m:jc m:val="centerGroup"/>
                    </m:oMathParaPr>
                    <m:oMath xmlns:m="http://schemas.openxmlformats.org/officeDocument/2006/math">
                      <m:r>
                        <a:rPr lang="en-US" sz="3600" b="0" i="1" smtClean="0">
                          <a:ln>
                            <a:solidFill>
                              <a:schemeClr val="tx1"/>
                            </a:solidFill>
                          </a:ln>
                          <a:solidFill>
                            <a:schemeClr val="tx1"/>
                          </a:solidFill>
                          <a:latin typeface="Cambria Math" panose="02040503050406030204" pitchFamily="18" charset="0"/>
                          <a:cs typeface="Times New Roman" panose="02020603050405020304" pitchFamily="18" charset="0"/>
                        </a:rPr>
                        <m:t>𝑣</m:t>
                      </m:r>
                      <m:r>
                        <a:rPr lang="en-US" sz="3600" b="0" i="1" smtClean="0">
                          <a:ln>
                            <a:solidFill>
                              <a:schemeClr val="tx1"/>
                            </a:solidFill>
                          </a:ln>
                          <a:solidFill>
                            <a:schemeClr val="tx1"/>
                          </a:solidFill>
                          <a:latin typeface="Cambria Math" panose="02040503050406030204" pitchFamily="18" charset="0"/>
                          <a:cs typeface="Times New Roman" panose="02020603050405020304" pitchFamily="18" charset="0"/>
                        </a:rPr>
                        <m:t>= </m:t>
                      </m:r>
                      <m:f>
                        <m:fPr>
                          <m:ctrlPr>
                            <a:rPr lang="en-US" sz="3600" i="1" smtClean="0">
                              <a:ln>
                                <a:solidFill>
                                  <a:schemeClr val="tx1"/>
                                </a:solidFill>
                              </a:ln>
                              <a:solidFill>
                                <a:schemeClr val="tx1"/>
                              </a:solidFill>
                              <a:latin typeface="Cambria Math" panose="02040503050406030204" pitchFamily="18" charset="0"/>
                              <a:cs typeface="Times New Roman" panose="02020603050405020304" pitchFamily="18" charset="0"/>
                            </a:rPr>
                          </m:ctrlPr>
                        </m:fPr>
                        <m:num>
                          <m:r>
                            <a:rPr lang="en-US" sz="3600" b="0" i="1" smtClean="0">
                              <a:ln>
                                <a:solidFill>
                                  <a:schemeClr val="tx1"/>
                                </a:solidFill>
                              </a:ln>
                              <a:solidFill>
                                <a:schemeClr val="tx1"/>
                              </a:solidFill>
                              <a:latin typeface="Cambria Math" panose="02040503050406030204" pitchFamily="18" charset="0"/>
                              <a:cs typeface="Times New Roman" panose="02020603050405020304" pitchFamily="18" charset="0"/>
                            </a:rPr>
                            <m:t>𝐸</m:t>
                          </m:r>
                        </m:num>
                        <m:den>
                          <m:r>
                            <a:rPr lang="en-US" sz="3600" b="0" i="1" smtClean="0">
                              <a:ln>
                                <a:solidFill>
                                  <a:schemeClr val="tx1"/>
                                </a:solidFill>
                              </a:ln>
                              <a:solidFill>
                                <a:schemeClr val="tx1"/>
                              </a:solidFill>
                              <a:latin typeface="Cambria Math" panose="02040503050406030204" pitchFamily="18" charset="0"/>
                              <a:cs typeface="Times New Roman" panose="02020603050405020304" pitchFamily="18" charset="0"/>
                            </a:rPr>
                            <m:t>𝐵</m:t>
                          </m:r>
                        </m:den>
                      </m:f>
                      <m:r>
                        <a:rPr lang="en-US" sz="3600" b="1" i="1" smtClean="0">
                          <a:ln>
                            <a:solidFill>
                              <a:schemeClr val="tx1"/>
                            </a:solidFill>
                          </a:ln>
                          <a:solidFill>
                            <a:schemeClr val="tx1"/>
                          </a:solidFill>
                          <a:latin typeface="Cambria Math" panose="02040503050406030204" pitchFamily="18" charset="0"/>
                          <a:cs typeface="Times New Roman" panose="02020603050405020304" pitchFamily="18" charset="0"/>
                        </a:rPr>
                        <m:t> </m:t>
                      </m:r>
                    </m:oMath>
                  </m:oMathPara>
                </a14:m>
                <a:endParaRPr lang="ar-SA" sz="3600" b="1"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mc:Choice>
        <mc:Fallback xmlns="">
          <p:sp>
            <p:nvSpPr>
              <p:cNvPr id="83" name="مربع نص 82">
                <a:extLst>
                  <a:ext uri="{FF2B5EF4-FFF2-40B4-BE49-F238E27FC236}">
                    <a16:creationId xmlns:a16="http://schemas.microsoft.com/office/drawing/2014/main" id="{BBF2956C-EA1A-4EEE-9D99-FB6897C6E7B2}"/>
                  </a:ext>
                </a:extLst>
              </p:cNvPr>
              <p:cNvSpPr txBox="1">
                <a:spLocks noRot="1" noChangeAspect="1" noMove="1" noResize="1" noEditPoints="1" noAdjustHandles="1" noChangeArrowheads="1" noChangeShapeType="1" noTextEdit="1"/>
              </p:cNvSpPr>
              <p:nvPr/>
            </p:nvSpPr>
            <p:spPr>
              <a:xfrm>
                <a:off x="3340341" y="2278411"/>
                <a:ext cx="3073271" cy="1125886"/>
              </a:xfrm>
              <a:prstGeom prst="rect">
                <a:avLst/>
              </a:prstGeom>
              <a:blipFill>
                <a:blip r:embed="rId8"/>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84" name="مستطيل 83">
                <a:extLst>
                  <a:ext uri="{FF2B5EF4-FFF2-40B4-BE49-F238E27FC236}">
                    <a16:creationId xmlns:a16="http://schemas.microsoft.com/office/drawing/2014/main" id="{64E7E5C4-8218-4666-A003-16B5DF6A026E}"/>
                  </a:ext>
                </a:extLst>
              </p:cNvPr>
              <p:cNvSpPr/>
              <p:nvPr/>
            </p:nvSpPr>
            <p:spPr>
              <a:xfrm>
                <a:off x="3900950" y="5557532"/>
                <a:ext cx="3073271" cy="531812"/>
              </a:xfrm>
              <a:prstGeom prst="rect">
                <a:avLst/>
              </a:prstGeom>
              <a:ln w="38100">
                <a:solidFill>
                  <a:srgbClr val="347C5A"/>
                </a:solidFill>
              </a:ln>
            </p:spPr>
            <p:style>
              <a:lnRef idx="2">
                <a:schemeClr val="accent4"/>
              </a:lnRef>
              <a:fillRef idx="1">
                <a:schemeClr val="lt1"/>
              </a:fillRef>
              <a:effectRef idx="0">
                <a:schemeClr val="accent4"/>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C00000"/>
                          </a:solidFill>
                          <a:latin typeface="Cambria Math" panose="02040503050406030204" pitchFamily="18" charset="0"/>
                        </a:rPr>
                        <m:t>𝟓𝟎𝟎𝟎𝟎</m:t>
                      </m:r>
                      <m:r>
                        <a:rPr lang="en-US" sz="2800" b="1" i="1" smtClean="0">
                          <a:solidFill>
                            <a:srgbClr val="C00000"/>
                          </a:solidFill>
                          <a:latin typeface="Cambria Math" panose="02040503050406030204" pitchFamily="18" charset="0"/>
                          <a:ea typeface="Cambria Math" panose="02040503050406030204" pitchFamily="18" charset="0"/>
                        </a:rPr>
                        <m:t> </m:t>
                      </m:r>
                      <m:r>
                        <a:rPr lang="en-US" sz="2800" b="1" i="1" smtClean="0">
                          <a:solidFill>
                            <a:srgbClr val="C00000"/>
                          </a:solidFill>
                          <a:latin typeface="Cambria Math" panose="02040503050406030204" pitchFamily="18" charset="0"/>
                          <a:ea typeface="Cambria Math" panose="02040503050406030204" pitchFamily="18" charset="0"/>
                        </a:rPr>
                        <m:t>𝒎</m:t>
                      </m:r>
                      <m:r>
                        <a:rPr lang="en-US" sz="2800" b="1" i="1" smtClean="0">
                          <a:solidFill>
                            <a:srgbClr val="C00000"/>
                          </a:solidFill>
                          <a:latin typeface="Cambria Math" panose="02040503050406030204" pitchFamily="18" charset="0"/>
                          <a:ea typeface="Cambria Math" panose="02040503050406030204" pitchFamily="18" charset="0"/>
                        </a:rPr>
                        <m:t>\</m:t>
                      </m:r>
                      <m:r>
                        <m:rPr>
                          <m:sty m:val="p"/>
                        </m:rPr>
                        <a:rPr lang="en-US" sz="2800" b="1" i="1" smtClean="0">
                          <a:solidFill>
                            <a:srgbClr val="C00000"/>
                          </a:solidFill>
                          <a:latin typeface="Cambria Math" panose="02040503050406030204" pitchFamily="18" charset="0"/>
                          <a:ea typeface="Cambria Math" panose="02040503050406030204" pitchFamily="18" charset="0"/>
                        </a:rPr>
                        <m:t>S</m:t>
                      </m:r>
                    </m:oMath>
                  </m:oMathPara>
                </a14:m>
                <a:endParaRPr lang="ar-SA" sz="2800" dirty="0">
                  <a:solidFill>
                    <a:srgbClr val="C00000"/>
                  </a:solidFill>
                </a:endParaRPr>
              </a:p>
            </p:txBody>
          </p:sp>
        </mc:Choice>
        <mc:Fallback xmlns="">
          <p:sp>
            <p:nvSpPr>
              <p:cNvPr id="84" name="مستطيل 83">
                <a:extLst>
                  <a:ext uri="{FF2B5EF4-FFF2-40B4-BE49-F238E27FC236}">
                    <a16:creationId xmlns:a16="http://schemas.microsoft.com/office/drawing/2014/main" id="{64E7E5C4-8218-4666-A003-16B5DF6A026E}"/>
                  </a:ext>
                </a:extLst>
              </p:cNvPr>
              <p:cNvSpPr>
                <a:spLocks noRot="1" noChangeAspect="1" noMove="1" noResize="1" noEditPoints="1" noAdjustHandles="1" noChangeArrowheads="1" noChangeShapeType="1" noTextEdit="1"/>
              </p:cNvSpPr>
              <p:nvPr/>
            </p:nvSpPr>
            <p:spPr>
              <a:xfrm>
                <a:off x="3900950" y="5557532"/>
                <a:ext cx="3073271" cy="531812"/>
              </a:xfrm>
              <a:prstGeom prst="rect">
                <a:avLst/>
              </a:prstGeom>
              <a:blipFill>
                <a:blip r:embed="rId9"/>
                <a:stretch>
                  <a:fillRect/>
                </a:stretch>
              </a:blipFill>
              <a:ln w="38100">
                <a:solidFill>
                  <a:srgbClr val="347C5A"/>
                </a:solidFill>
              </a:ln>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0" name="عنوان 1">
                <a:extLst>
                  <a:ext uri="{FF2B5EF4-FFF2-40B4-BE49-F238E27FC236}">
                    <a16:creationId xmlns:a16="http://schemas.microsoft.com/office/drawing/2014/main" id="{AEF036B7-E144-4C85-961F-2A8336A4B66E}"/>
                  </a:ext>
                </a:extLst>
              </p:cNvPr>
              <p:cNvSpPr txBox="1">
                <a:spLocks/>
              </p:cNvSpPr>
              <p:nvPr/>
            </p:nvSpPr>
            <p:spPr>
              <a:xfrm>
                <a:off x="3391085" y="3830712"/>
                <a:ext cx="3797167" cy="1156923"/>
              </a:xfrm>
              <a:prstGeom prst="rect">
                <a:avLst/>
              </a:prstGeom>
            </p:spPr>
            <p:txBody>
              <a:bodyPr lIns="45720" rIns="45720" anchor="ctr"/>
              <a:lstStyle/>
              <a:p>
                <a:pPr algn="ctr">
                  <a:defRPr/>
                </a:pPr>
                <a14:m>
                  <m:oMathPara xmlns:m="http://schemas.openxmlformats.org/officeDocument/2006/math">
                    <m:oMathParaPr>
                      <m:jc m:val="centerGroup"/>
                    </m:oMathParaPr>
                    <m:oMath xmlns:m="http://schemas.openxmlformats.org/officeDocument/2006/math">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m:t>
                      </m:r>
                      <m:f>
                        <m:fPr>
                          <m:ctrlP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ctrlPr>
                        </m:fPr>
                        <m:num>
                          <m:r>
                            <a:rPr lang="en-US" sz="3200" b="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3</m:t>
                          </m:r>
                          <m:r>
                            <a:rPr lang="en-US" sz="32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 </m:t>
                          </m:r>
                          <m:sSup>
                            <m:sSupPr>
                              <m:ctrlPr>
                                <a:rPr lang="en-US" sz="32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2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3200" b="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3</m:t>
                              </m:r>
                            </m:sup>
                          </m:sSup>
                          <m:r>
                            <a:rPr lang="en-US" sz="320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 </m:t>
                          </m:r>
                        </m:num>
                        <m:den>
                          <m:r>
                            <a:rPr lang="en-US" sz="3200" b="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6</m:t>
                          </m:r>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 </m:t>
                          </m:r>
                          <m:sSup>
                            <m:sSupPr>
                              <m:ctrlP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ctrlPr>
                            </m:sSupPr>
                            <m:e>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t>𝟏𝟎</m:t>
                              </m:r>
                            </m:e>
                            <m:sup>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t>−</m:t>
                              </m:r>
                              <m:r>
                                <a:rPr lang="en-US" sz="3200" b="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t>2</m:t>
                              </m:r>
                            </m:sup>
                          </m:sSup>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t> </m:t>
                          </m:r>
                        </m:den>
                      </m:f>
                    </m:oMath>
                  </m:oMathPara>
                </a14:m>
                <a:endParaRPr lang="en-US" sz="3200" dirty="0">
                  <a:ln w="0"/>
                  <a:solidFill>
                    <a:schemeClr val="tx1"/>
                  </a:solidFill>
                  <a:effectLst>
                    <a:outerShdw blurRad="38100" dist="19050" dir="2700000" algn="tl" rotWithShape="0">
                      <a:schemeClr val="dk1">
                        <a:alpha val="40000"/>
                      </a:schemeClr>
                    </a:outerShdw>
                  </a:effectLst>
                  <a:latin typeface="+mj-lt"/>
                  <a:ea typeface="+mj-ea"/>
                  <a:cs typeface="+mj-cs"/>
                </a:endParaRPr>
              </a:p>
            </p:txBody>
          </p:sp>
        </mc:Choice>
        <mc:Fallback xmlns="">
          <p:sp>
            <p:nvSpPr>
              <p:cNvPr id="20" name="عنوان 1">
                <a:extLst>
                  <a:ext uri="{FF2B5EF4-FFF2-40B4-BE49-F238E27FC236}">
                    <a16:creationId xmlns:a16="http://schemas.microsoft.com/office/drawing/2014/main" id="{AEF036B7-E144-4C85-961F-2A8336A4B66E}"/>
                  </a:ext>
                </a:extLst>
              </p:cNvPr>
              <p:cNvSpPr txBox="1">
                <a:spLocks noRot="1" noChangeAspect="1" noMove="1" noResize="1" noEditPoints="1" noAdjustHandles="1" noChangeArrowheads="1" noChangeShapeType="1" noTextEdit="1"/>
              </p:cNvSpPr>
              <p:nvPr/>
            </p:nvSpPr>
            <p:spPr>
              <a:xfrm>
                <a:off x="3391085" y="3830712"/>
                <a:ext cx="3797167" cy="1156923"/>
              </a:xfrm>
              <a:prstGeom prst="rect">
                <a:avLst/>
              </a:prstGeom>
              <a:blipFill>
                <a:blip r:embed="rId10"/>
                <a:stretch>
                  <a:fillRect/>
                </a:stretch>
              </a:blipFill>
            </p:spPr>
            <p:txBody>
              <a:bodyPr/>
              <a:lstStyle/>
              <a:p>
                <a:r>
                  <a:rPr lang="ar-SA">
                    <a:noFill/>
                  </a:rPr>
                  <a:t> </a:t>
                </a:r>
              </a:p>
            </p:txBody>
          </p:sp>
        </mc:Fallback>
      </mc:AlternateContent>
      <p:pic>
        <p:nvPicPr>
          <p:cNvPr id="3" name="صورة 2">
            <a:extLst>
              <a:ext uri="{FF2B5EF4-FFF2-40B4-BE49-F238E27FC236}">
                <a16:creationId xmlns:a16="http://schemas.microsoft.com/office/drawing/2014/main" id="{7831A2E8-ECC3-452C-A79D-9340CFAE4BE4}"/>
              </a:ext>
            </a:extLst>
          </p:cNvPr>
          <p:cNvPicPr>
            <a:picLocks noChangeAspect="1"/>
          </p:cNvPicPr>
          <p:nvPr/>
        </p:nvPicPr>
        <p:blipFill>
          <a:blip r:embed="rId11"/>
          <a:stretch>
            <a:fillRect/>
          </a:stretch>
        </p:blipFill>
        <p:spPr>
          <a:xfrm>
            <a:off x="3493827" y="688871"/>
            <a:ext cx="8493582" cy="1221815"/>
          </a:xfrm>
          <a:prstGeom prst="rect">
            <a:avLst/>
          </a:prstGeom>
        </p:spPr>
      </p:pic>
    </p:spTree>
    <p:extLst>
      <p:ext uri="{BB962C8B-B14F-4D97-AF65-F5344CB8AC3E}">
        <p14:creationId xmlns:p14="http://schemas.microsoft.com/office/powerpoint/2010/main" val="366511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B5A214AB-C082-4B14-A8EE-0E66CC7FE7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24503"/>
          <a:stretch/>
        </p:blipFill>
        <p:spPr>
          <a:xfrm>
            <a:off x="549021" y="407429"/>
            <a:ext cx="11105039" cy="5757843"/>
          </a:xfrm>
          <a:prstGeom prst="rect">
            <a:avLst/>
          </a:prstGeom>
        </p:spPr>
      </p:pic>
      <p:sp>
        <p:nvSpPr>
          <p:cNvPr id="4" name="شكل بيضاوي 3">
            <a:extLst>
              <a:ext uri="{FF2B5EF4-FFF2-40B4-BE49-F238E27FC236}">
                <a16:creationId xmlns:a16="http://schemas.microsoft.com/office/drawing/2014/main" id="{C3BC5AB7-6976-4590-9C34-CE473437F23A}"/>
              </a:ext>
            </a:extLst>
          </p:cNvPr>
          <p:cNvSpPr/>
          <p:nvPr/>
        </p:nvSpPr>
        <p:spPr>
          <a:xfrm>
            <a:off x="6361509" y="2063185"/>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5" name="شكل بيضاوي 4">
            <a:extLst>
              <a:ext uri="{FF2B5EF4-FFF2-40B4-BE49-F238E27FC236}">
                <a16:creationId xmlns:a16="http://schemas.microsoft.com/office/drawing/2014/main" id="{A4BD3983-CB0D-4A4F-BF1E-1FC847789B65}"/>
              </a:ext>
            </a:extLst>
          </p:cNvPr>
          <p:cNvSpPr/>
          <p:nvPr/>
        </p:nvSpPr>
        <p:spPr>
          <a:xfrm>
            <a:off x="6361509" y="3217459"/>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8EE6F145-831D-4136-B8C8-E99DAE0F5FB4}"/>
              </a:ext>
            </a:extLst>
          </p:cNvPr>
          <p:cNvSpPr/>
          <p:nvPr/>
        </p:nvSpPr>
        <p:spPr>
          <a:xfrm>
            <a:off x="10929375" y="5052254"/>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226275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5F253B1F-2695-4B71-9A66-C725C03006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6028" y="683526"/>
            <a:ext cx="11219943" cy="5490948"/>
          </a:xfrm>
          <a:prstGeom prst="rect">
            <a:avLst/>
          </a:prstGeom>
        </p:spPr>
      </p:pic>
      <p:sp>
        <p:nvSpPr>
          <p:cNvPr id="3" name="شكل بيضاوي 2">
            <a:extLst>
              <a:ext uri="{FF2B5EF4-FFF2-40B4-BE49-F238E27FC236}">
                <a16:creationId xmlns:a16="http://schemas.microsoft.com/office/drawing/2014/main" id="{0F12A454-5523-44D0-A37D-DBF274190BD6}"/>
              </a:ext>
            </a:extLst>
          </p:cNvPr>
          <p:cNvSpPr/>
          <p:nvPr/>
        </p:nvSpPr>
        <p:spPr>
          <a:xfrm>
            <a:off x="5392104" y="1860744"/>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4" name="شكل بيضاوي 3">
            <a:extLst>
              <a:ext uri="{FF2B5EF4-FFF2-40B4-BE49-F238E27FC236}">
                <a16:creationId xmlns:a16="http://schemas.microsoft.com/office/drawing/2014/main" id="{9A6DC1FF-FB20-4CB1-9A54-5F0468F84453}"/>
              </a:ext>
            </a:extLst>
          </p:cNvPr>
          <p:cNvSpPr/>
          <p:nvPr/>
        </p:nvSpPr>
        <p:spPr>
          <a:xfrm>
            <a:off x="10774700" y="3263982"/>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5" name="شكل بيضاوي 4">
            <a:extLst>
              <a:ext uri="{FF2B5EF4-FFF2-40B4-BE49-F238E27FC236}">
                <a16:creationId xmlns:a16="http://schemas.microsoft.com/office/drawing/2014/main" id="{46B73E2A-7856-4BEA-88D5-516B5935F83A}"/>
              </a:ext>
            </a:extLst>
          </p:cNvPr>
          <p:cNvSpPr/>
          <p:nvPr/>
        </p:nvSpPr>
        <p:spPr>
          <a:xfrm>
            <a:off x="5405958" y="5411441"/>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222090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616562E-F98A-D5CB-A2B7-8BF23396D3B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81687" y="1544366"/>
            <a:ext cx="10466364" cy="4528167"/>
          </a:xfrm>
          <a:prstGeom prst="rect">
            <a:avLst/>
          </a:prstGeom>
        </p:spPr>
      </p:pic>
      <p:sp>
        <p:nvSpPr>
          <p:cNvPr id="4" name="شكل بيضاوي 3">
            <a:extLst>
              <a:ext uri="{FF2B5EF4-FFF2-40B4-BE49-F238E27FC236}">
                <a16:creationId xmlns:a16="http://schemas.microsoft.com/office/drawing/2014/main" id="{030E6964-839E-6E5C-1A41-8C7751207ADE}"/>
              </a:ext>
            </a:extLst>
          </p:cNvPr>
          <p:cNvSpPr/>
          <p:nvPr/>
        </p:nvSpPr>
        <p:spPr>
          <a:xfrm>
            <a:off x="9499657" y="4774352"/>
            <a:ext cx="727555" cy="539282"/>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pic>
        <p:nvPicPr>
          <p:cNvPr id="2" name="Picture 6" descr="التحصيلي - مكتبة الصفار">
            <a:extLst>
              <a:ext uri="{FF2B5EF4-FFF2-40B4-BE49-F238E27FC236}">
                <a16:creationId xmlns:a16="http://schemas.microsoft.com/office/drawing/2014/main" id="{D7311404-9470-A9E2-CCCA-58471A981B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85" t="8502" r="21829" b="18330"/>
          <a:stretch/>
        </p:blipFill>
        <p:spPr bwMode="auto">
          <a:xfrm>
            <a:off x="0" y="0"/>
            <a:ext cx="1485688" cy="1772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7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1376F3E-17B4-15C9-124A-A31DBBCEE93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23756"/>
          <a:stretch/>
        </p:blipFill>
        <p:spPr>
          <a:xfrm>
            <a:off x="393895" y="356992"/>
            <a:ext cx="11387937" cy="5790590"/>
          </a:xfrm>
          <a:prstGeom prst="rect">
            <a:avLst/>
          </a:prstGeom>
        </p:spPr>
      </p:pic>
      <p:sp>
        <p:nvSpPr>
          <p:cNvPr id="4" name="شكل بيضاوي 3">
            <a:extLst>
              <a:ext uri="{FF2B5EF4-FFF2-40B4-BE49-F238E27FC236}">
                <a16:creationId xmlns:a16="http://schemas.microsoft.com/office/drawing/2014/main" id="{66E3A6BA-0368-6A44-9A7B-FEC6EF7E0A95}"/>
              </a:ext>
            </a:extLst>
          </p:cNvPr>
          <p:cNvSpPr/>
          <p:nvPr/>
        </p:nvSpPr>
        <p:spPr>
          <a:xfrm>
            <a:off x="5293417" y="1259057"/>
            <a:ext cx="488405" cy="379828"/>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5" name="شكل بيضاوي 4">
            <a:extLst>
              <a:ext uri="{FF2B5EF4-FFF2-40B4-BE49-F238E27FC236}">
                <a16:creationId xmlns:a16="http://schemas.microsoft.com/office/drawing/2014/main" id="{6917365F-2100-9A88-F565-A60A0FDB03F7}"/>
              </a:ext>
            </a:extLst>
          </p:cNvPr>
          <p:cNvSpPr/>
          <p:nvPr/>
        </p:nvSpPr>
        <p:spPr>
          <a:xfrm>
            <a:off x="5293416" y="5219115"/>
            <a:ext cx="488405" cy="379828"/>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pic>
        <p:nvPicPr>
          <p:cNvPr id="7" name="Picture 6" descr="التحصيلي - مكتبة الصفار">
            <a:extLst>
              <a:ext uri="{FF2B5EF4-FFF2-40B4-BE49-F238E27FC236}">
                <a16:creationId xmlns:a16="http://schemas.microsoft.com/office/drawing/2014/main" id="{C632C360-6B5C-3919-EF3C-4A3691C311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85" t="8502" r="21829" b="18330"/>
          <a:stretch/>
        </p:blipFill>
        <p:spPr bwMode="auto">
          <a:xfrm>
            <a:off x="0" y="0"/>
            <a:ext cx="1485688" cy="1772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57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A0683D7-0C62-905D-30A1-B6C3D67A69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1117940" y="753925"/>
            <a:ext cx="10780753" cy="5350150"/>
          </a:xfrm>
          <a:prstGeom prst="rect">
            <a:avLst/>
          </a:prstGeom>
        </p:spPr>
      </p:pic>
      <p:sp>
        <p:nvSpPr>
          <p:cNvPr id="6" name="شكل بيضاوي 5">
            <a:extLst>
              <a:ext uri="{FF2B5EF4-FFF2-40B4-BE49-F238E27FC236}">
                <a16:creationId xmlns:a16="http://schemas.microsoft.com/office/drawing/2014/main" id="{B9A87E02-9BCD-2504-BC4F-1E038B2AA5A3}"/>
              </a:ext>
            </a:extLst>
          </p:cNvPr>
          <p:cNvSpPr/>
          <p:nvPr/>
        </p:nvSpPr>
        <p:spPr>
          <a:xfrm>
            <a:off x="9919343" y="2569689"/>
            <a:ext cx="488405" cy="379828"/>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4" name="شكل بيضاوي 3">
            <a:extLst>
              <a:ext uri="{FF2B5EF4-FFF2-40B4-BE49-F238E27FC236}">
                <a16:creationId xmlns:a16="http://schemas.microsoft.com/office/drawing/2014/main" id="{632CA8EB-CC2C-7F5F-2793-185D9DA2ECF8}"/>
              </a:ext>
            </a:extLst>
          </p:cNvPr>
          <p:cNvSpPr/>
          <p:nvPr/>
        </p:nvSpPr>
        <p:spPr>
          <a:xfrm>
            <a:off x="9919342" y="4519095"/>
            <a:ext cx="488405" cy="379828"/>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pic>
        <p:nvPicPr>
          <p:cNvPr id="5" name="Picture 6" descr="التحصيلي - مكتبة الصفار">
            <a:extLst>
              <a:ext uri="{FF2B5EF4-FFF2-40B4-BE49-F238E27FC236}">
                <a16:creationId xmlns:a16="http://schemas.microsoft.com/office/drawing/2014/main" id="{E50CC7A2-48E4-2114-1752-DCD47632AC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85" t="8502" r="21829" b="18330"/>
          <a:stretch/>
        </p:blipFill>
        <p:spPr bwMode="auto">
          <a:xfrm>
            <a:off x="0" y="0"/>
            <a:ext cx="1485688" cy="1772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09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 name="مربع نص 3">
            <a:extLst>
              <a:ext uri="{FF2B5EF4-FFF2-40B4-BE49-F238E27FC236}">
                <a16:creationId xmlns:a16="http://schemas.microsoft.com/office/drawing/2014/main" id="{C2133844-5104-44B6-BD33-201DD253CA3C}"/>
              </a:ext>
            </a:extLst>
          </p:cNvPr>
          <p:cNvSpPr txBox="1"/>
          <p:nvPr/>
        </p:nvSpPr>
        <p:spPr>
          <a:xfrm>
            <a:off x="7691406" y="121488"/>
            <a:ext cx="4500594" cy="769441"/>
          </a:xfrm>
          <a:prstGeom prst="rect">
            <a:avLst/>
          </a:prstGeom>
          <a:noFill/>
        </p:spPr>
        <p:txBody>
          <a:bodyPr wrap="square" rtlCol="1">
            <a:spAutoFit/>
          </a:bodyPr>
          <a:lstStyle/>
          <a:p>
            <a:r>
              <a:rPr lang="ar-SA" sz="4400" dirty="0">
                <a:ln>
                  <a:solidFill>
                    <a:sysClr val="windowText" lastClr="000000"/>
                  </a:solidFill>
                </a:ln>
                <a:solidFill>
                  <a:srgbClr val="0070C0"/>
                </a:solidFill>
                <a:cs typeface="PT Bold Heading" pitchFamily="2" charset="-78"/>
              </a:rPr>
              <a:t>تجربة الاستهلالية : </a:t>
            </a:r>
          </a:p>
        </p:txBody>
      </p:sp>
      <p:sp>
        <p:nvSpPr>
          <p:cNvPr id="6" name="مستطيل 5">
            <a:extLst>
              <a:ext uri="{FF2B5EF4-FFF2-40B4-BE49-F238E27FC236}">
                <a16:creationId xmlns:a16="http://schemas.microsoft.com/office/drawing/2014/main" id="{7803C862-F423-4E35-BE88-B56AEA4FA0F4}"/>
              </a:ext>
            </a:extLst>
          </p:cNvPr>
          <p:cNvSpPr/>
          <p:nvPr/>
        </p:nvSpPr>
        <p:spPr>
          <a:xfrm>
            <a:off x="272955" y="1388902"/>
            <a:ext cx="11919045" cy="1506951"/>
          </a:xfrm>
          <a:prstGeom prst="rect">
            <a:avLst/>
          </a:prstGeom>
        </p:spPr>
        <p:txBody>
          <a:bodyPr wrap="square">
            <a:spAutoFit/>
          </a:bodyPr>
          <a:lstStyle/>
          <a:p>
            <a:pPr algn="ctr">
              <a:lnSpc>
                <a:spcPct val="150000"/>
              </a:lnSpc>
            </a:pPr>
            <a:r>
              <a:rPr lang="ar-SA" sz="3200" b="1" spc="50" dirty="0">
                <a:ln w="0"/>
                <a:solidFill>
                  <a:schemeClr val="bg2"/>
                </a:solidFill>
                <a:effectLst>
                  <a:innerShdw blurRad="63500" dist="50800" dir="13500000">
                    <a:srgbClr val="000000">
                      <a:alpha val="50000"/>
                    </a:srgbClr>
                  </a:innerShdw>
                </a:effectLst>
                <a:cs typeface="PT Bold Heading" pitchFamily="2" charset="-78"/>
              </a:rPr>
              <a:t> من خلال الكتاب المدرسي اجري التجربة وسجلي مشاهداتك في جدول</a:t>
            </a:r>
          </a:p>
          <a:p>
            <a:pPr algn="ctr">
              <a:lnSpc>
                <a:spcPct val="150000"/>
              </a:lnSpc>
            </a:pPr>
            <a:r>
              <a:rPr lang="ar-SA" sz="3200" b="1" spc="50" dirty="0">
                <a:ln w="0"/>
                <a:solidFill>
                  <a:srgbClr val="C00000"/>
                </a:solidFill>
                <a:effectLst>
                  <a:innerShdw blurRad="63500" dist="50800" dir="13500000">
                    <a:srgbClr val="000000">
                      <a:alpha val="50000"/>
                    </a:srgbClr>
                  </a:innerShdw>
                </a:effectLst>
                <a:cs typeface="PT Bold Heading" pitchFamily="2" charset="-78"/>
              </a:rPr>
              <a:t> ( من اين تبث محطات الإذاعة )</a:t>
            </a:r>
            <a:r>
              <a:rPr lang="ar-SA" sz="3200" dirty="0">
                <a:solidFill>
                  <a:srgbClr val="C00000"/>
                </a:solidFill>
                <a:cs typeface="PT Bold Heading" pitchFamily="2" charset="-78"/>
              </a:rPr>
              <a:t>: </a:t>
            </a:r>
            <a:endParaRPr lang="ar-SA" sz="3200" dirty="0">
              <a:solidFill>
                <a:srgbClr val="C00000"/>
              </a:solidFill>
            </a:endParaRPr>
          </a:p>
        </p:txBody>
      </p:sp>
      <p:pic>
        <p:nvPicPr>
          <p:cNvPr id="3" name="صورة 2">
            <a:extLst>
              <a:ext uri="{FF2B5EF4-FFF2-40B4-BE49-F238E27FC236}">
                <a16:creationId xmlns:a16="http://schemas.microsoft.com/office/drawing/2014/main" id="{5D4B873C-3DE9-4A3B-BC7D-62040C2D1499}"/>
              </a:ext>
            </a:extLst>
          </p:cNvPr>
          <p:cNvPicPr>
            <a:picLocks noChangeAspect="1"/>
          </p:cNvPicPr>
          <p:nvPr/>
        </p:nvPicPr>
        <p:blipFill>
          <a:blip r:embed="rId3"/>
          <a:stretch>
            <a:fillRect/>
          </a:stretch>
        </p:blipFill>
        <p:spPr>
          <a:xfrm>
            <a:off x="3725839" y="2966241"/>
            <a:ext cx="6096000" cy="3701445"/>
          </a:xfrm>
          <a:prstGeom prst="rect">
            <a:avLst/>
          </a:prstGeom>
        </p:spPr>
      </p:pic>
      <p:pic>
        <p:nvPicPr>
          <p:cNvPr id="5" name="صورة 4">
            <a:extLst>
              <a:ext uri="{FF2B5EF4-FFF2-40B4-BE49-F238E27FC236}">
                <a16:creationId xmlns:a16="http://schemas.microsoft.com/office/drawing/2014/main" id="{1A7FE0D9-EC49-4C33-9994-C8629F07B2F3}"/>
              </a:ext>
            </a:extLst>
          </p:cNvPr>
          <p:cNvPicPr>
            <a:picLocks noChangeAspect="1"/>
          </p:cNvPicPr>
          <p:nvPr/>
        </p:nvPicPr>
        <p:blipFill rotWithShape="1">
          <a:blip r:embed="rId4"/>
          <a:srcRect l="2557" t="17224" r="3592" b="18009"/>
          <a:stretch/>
        </p:blipFill>
        <p:spPr>
          <a:xfrm>
            <a:off x="477672" y="3447217"/>
            <a:ext cx="2920621" cy="2015546"/>
          </a:xfrm>
          <a:prstGeom prst="rect">
            <a:avLst/>
          </a:prstGeom>
        </p:spPr>
      </p:pic>
      <p:grpSp>
        <p:nvGrpSpPr>
          <p:cNvPr id="8" name="مجموعة 7">
            <a:extLst>
              <a:ext uri="{FF2B5EF4-FFF2-40B4-BE49-F238E27FC236}">
                <a16:creationId xmlns:a16="http://schemas.microsoft.com/office/drawing/2014/main" id="{639BBC5D-E07E-4925-8C56-1C77AAF53009}"/>
              </a:ext>
            </a:extLst>
          </p:cNvPr>
          <p:cNvGrpSpPr/>
          <p:nvPr/>
        </p:nvGrpSpPr>
        <p:grpSpPr>
          <a:xfrm>
            <a:off x="-1" y="233508"/>
            <a:ext cx="3725839" cy="1180955"/>
            <a:chOff x="-36301" y="209921"/>
            <a:chExt cx="3624300" cy="1488529"/>
          </a:xfrm>
        </p:grpSpPr>
        <p:pic>
          <p:nvPicPr>
            <p:cNvPr id="9" name="صورة 8" descr=".kj.jpg">
              <a:extLst>
                <a:ext uri="{FF2B5EF4-FFF2-40B4-BE49-F238E27FC236}">
                  <a16:creationId xmlns:a16="http://schemas.microsoft.com/office/drawing/2014/main" id="{FE4CAFB4-F8A6-4D94-9D4F-C48BB4E59DFE}"/>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10" name="مستطيل مستدير الزوايا 3">
              <a:extLst>
                <a:ext uri="{FF2B5EF4-FFF2-40B4-BE49-F238E27FC236}">
                  <a16:creationId xmlns:a16="http://schemas.microsoft.com/office/drawing/2014/main" id="{F0955517-C2E3-4A7B-9FB0-98949B14CE2B}"/>
                </a:ext>
              </a:extLst>
            </p:cNvPr>
            <p:cNvSpPr/>
            <p:nvPr/>
          </p:nvSpPr>
          <p:spPr bwMode="auto">
            <a:xfrm>
              <a:off x="1438059" y="281928"/>
              <a:ext cx="2149940" cy="934382"/>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dirty="0"/>
                <a:t>نشاط منزلي</a:t>
              </a:r>
              <a:endParaRPr lang="ar-SA" sz="3600" dirty="0"/>
            </a:p>
          </p:txBody>
        </p:sp>
      </p:grpSp>
    </p:spTree>
    <p:extLst>
      <p:ext uri="{BB962C8B-B14F-4D97-AF65-F5344CB8AC3E}">
        <p14:creationId xmlns:p14="http://schemas.microsoft.com/office/powerpoint/2010/main" val="60868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600"/>
                            </p:stCondLst>
                            <p:childTnLst>
                              <p:par>
                                <p:cTn id="12" presetID="26" presetClass="entr" presetSubtype="0" fill="hold" grpId="0" nodeType="afterEffect">
                                  <p:stCondLst>
                                    <p:cond delay="0"/>
                                  </p:stCondLst>
                                  <p:iterate type="wd">
                                    <p:tmPct val="10000"/>
                                  </p:iterate>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نحني إلى الأعلى 1">
            <a:extLst>
              <a:ext uri="{FF2B5EF4-FFF2-40B4-BE49-F238E27FC236}">
                <a16:creationId xmlns:a16="http://schemas.microsoft.com/office/drawing/2014/main" id="{AC937CF0-07FB-4F49-A9D0-CCA3BA7773F5}"/>
              </a:ext>
            </a:extLst>
          </p:cNvPr>
          <p:cNvSpPr/>
          <p:nvPr/>
        </p:nvSpPr>
        <p:spPr>
          <a:xfrm>
            <a:off x="7451044" y="2889224"/>
            <a:ext cx="2870200" cy="2182707"/>
          </a:xfrm>
          <a:prstGeom prst="bentUpArrow">
            <a:avLst>
              <a:gd name="adj1" fmla="val 2176"/>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5" name="Rectangle 89">
            <a:extLst>
              <a:ext uri="{FF2B5EF4-FFF2-40B4-BE49-F238E27FC236}">
                <a16:creationId xmlns:a16="http://schemas.microsoft.com/office/drawing/2014/main" id="{CEAF54A0-BEB2-B043-B1DF-E0288435BFDD}"/>
              </a:ext>
            </a:extLst>
          </p:cNvPr>
          <p:cNvSpPr>
            <a:spLocks noChangeArrowheads="1"/>
          </p:cNvSpPr>
          <p:nvPr/>
        </p:nvSpPr>
        <p:spPr bwMode="auto">
          <a:xfrm>
            <a:off x="1506763" y="4624331"/>
            <a:ext cx="7208611" cy="523220"/>
          </a:xfrm>
          <a:prstGeom prst="rect">
            <a:avLst/>
          </a:prstGeom>
          <a:solidFill>
            <a:schemeClr val="tx1">
              <a:lumMod val="60000"/>
              <a:lumOff val="40000"/>
            </a:schemeClr>
          </a:solidFill>
          <a:ln>
            <a:noFill/>
            <a:headEnd/>
            <a:tailEnd/>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SA" sz="2800" b="1" dirty="0">
                <a:solidFill>
                  <a:schemeClr val="bg1"/>
                </a:solidFill>
                <a:latin typeface="Arial" panose="020B0604020202020204" pitchFamily="34" charset="0"/>
                <a:cs typeface="Arial" panose="020B0604020202020204" pitchFamily="34" charset="0"/>
              </a:rPr>
              <a:t>تفاعل المجالات الكهربائية والمغناطيسية والمادة</a:t>
            </a:r>
          </a:p>
        </p:txBody>
      </p:sp>
      <p:sp>
        <p:nvSpPr>
          <p:cNvPr id="11" name="سهم منحني إلى الأعلى 10">
            <a:extLst>
              <a:ext uri="{FF2B5EF4-FFF2-40B4-BE49-F238E27FC236}">
                <a16:creationId xmlns:a16="http://schemas.microsoft.com/office/drawing/2014/main" id="{A465DD31-2598-8E41-97E5-74B03C94E09E}"/>
              </a:ext>
            </a:extLst>
          </p:cNvPr>
          <p:cNvSpPr/>
          <p:nvPr/>
        </p:nvSpPr>
        <p:spPr>
          <a:xfrm>
            <a:off x="7307053" y="2608768"/>
            <a:ext cx="3816399" cy="2980006"/>
          </a:xfrm>
          <a:prstGeom prst="bentUpArrow">
            <a:avLst>
              <a:gd name="adj1" fmla="val 1440"/>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7" name="Rectangle 89">
            <a:extLst>
              <a:ext uri="{FF2B5EF4-FFF2-40B4-BE49-F238E27FC236}">
                <a16:creationId xmlns:a16="http://schemas.microsoft.com/office/drawing/2014/main" id="{008C7036-FBB6-FD4E-B206-390F00C81E44}"/>
              </a:ext>
            </a:extLst>
          </p:cNvPr>
          <p:cNvSpPr>
            <a:spLocks noChangeArrowheads="1"/>
          </p:cNvSpPr>
          <p:nvPr/>
        </p:nvSpPr>
        <p:spPr bwMode="auto">
          <a:xfrm>
            <a:off x="1506763" y="5391953"/>
            <a:ext cx="7208611" cy="523220"/>
          </a:xfrm>
          <a:prstGeom prst="rect">
            <a:avLst/>
          </a:prstGeom>
          <a:solidFill>
            <a:schemeClr val="tx1">
              <a:lumMod val="60000"/>
              <a:lumOff val="40000"/>
            </a:schemeClr>
          </a:solidFill>
          <a:ln>
            <a:noFill/>
            <a:headEnd/>
            <a:tailEnd/>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800" b="1" dirty="0">
                <a:solidFill>
                  <a:schemeClr val="bg1"/>
                </a:solidFill>
                <a:latin typeface="Arial" panose="020B0604020202020204" pitchFamily="34" charset="0"/>
                <a:cs typeface="Arial" panose="020B0604020202020204" pitchFamily="34" charset="0"/>
              </a:rPr>
              <a:t>المجالات الكهربائية والمغناطيسية في الفضاء</a:t>
            </a:r>
          </a:p>
        </p:txBody>
      </p:sp>
      <p:sp>
        <p:nvSpPr>
          <p:cNvPr id="10" name="مستطيل 9">
            <a:extLst>
              <a:ext uri="{FF2B5EF4-FFF2-40B4-BE49-F238E27FC236}">
                <a16:creationId xmlns:a16="http://schemas.microsoft.com/office/drawing/2014/main" id="{7D7AB7BC-1A96-7046-A631-9FA0913D1BB1}"/>
              </a:ext>
            </a:extLst>
          </p:cNvPr>
          <p:cNvSpPr/>
          <p:nvPr/>
        </p:nvSpPr>
        <p:spPr>
          <a:xfrm>
            <a:off x="7049940" y="1577511"/>
            <a:ext cx="3672408" cy="792088"/>
          </a:xfrm>
          <a:prstGeom prst="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الفصل الثاني</a:t>
            </a:r>
          </a:p>
        </p:txBody>
      </p:sp>
      <p:sp>
        <p:nvSpPr>
          <p:cNvPr id="8" name="عنوان 1">
            <a:extLst>
              <a:ext uri="{FF2B5EF4-FFF2-40B4-BE49-F238E27FC236}">
                <a16:creationId xmlns:a16="http://schemas.microsoft.com/office/drawing/2014/main" id="{14664F12-7E8F-FE40-B274-7501354F647A}"/>
              </a:ext>
            </a:extLst>
          </p:cNvPr>
          <p:cNvSpPr txBox="1">
            <a:spLocks/>
          </p:cNvSpPr>
          <p:nvPr/>
        </p:nvSpPr>
        <p:spPr>
          <a:xfrm>
            <a:off x="1434913" y="2367802"/>
            <a:ext cx="9287435" cy="1612776"/>
          </a:xfrm>
          <a:prstGeom prst="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18288" bIns="0" anchor="ctr">
            <a:normAutofit/>
            <a:scene3d>
              <a:camera prst="orthographicFront"/>
              <a:lightRig rig="freezing" dir="t">
                <a:rot lat="0" lon="0" rev="5640000"/>
              </a:lightRig>
            </a:scene3d>
            <a:sp3d prstMaterial="flat">
              <a:contourClr>
                <a:schemeClr val="tx2"/>
              </a:contourClr>
            </a:sp3d>
          </a:bodyPr>
          <a:lstStyle/>
          <a:p>
            <a:pPr marL="0" algn="ctr" defTabSz="914400" rtl="1" eaLnBrk="1" latinLnBrk="0" hangingPunct="1">
              <a:spcBef>
                <a:spcPct val="0"/>
              </a:spcBef>
              <a:defRPr/>
            </a:pPr>
            <a:r>
              <a:rPr lang="ar-SA" sz="4800" b="1" kern="0" dirty="0">
                <a:solidFill>
                  <a:srgbClr val="FFFFFF"/>
                </a:solidFill>
                <a:latin typeface="Tahoma" panose="020B0604030504040204" pitchFamily="34" charset="0"/>
                <a:ea typeface="Tahoma" panose="020B0604030504040204" pitchFamily="34" charset="0"/>
                <a:cs typeface="Tahoma" panose="020B0604030504040204" pitchFamily="34" charset="0"/>
              </a:rPr>
              <a:t>الكهرومغناطيسية</a:t>
            </a:r>
          </a:p>
        </p:txBody>
      </p:sp>
    </p:spTree>
    <p:extLst>
      <p:ext uri="{BB962C8B-B14F-4D97-AF65-F5344CB8AC3E}">
        <p14:creationId xmlns:p14="http://schemas.microsoft.com/office/powerpoint/2010/main" val="37524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5"/>
                                        </p:tgtEl>
                                        <p:attrNameLst>
                                          <p:attrName>fillcolor</p:attrName>
                                        </p:attrNameLst>
                                      </p:cBhvr>
                                      <p:to>
                                        <a:schemeClr val="tx2"/>
                                      </p:to>
                                    </p:animClr>
                                    <p:set>
                                      <p:cBhvr>
                                        <p:cTn id="7" dur="1000" fill="hold"/>
                                        <p:tgtEl>
                                          <p:spTgt spid="5"/>
                                        </p:tgtEl>
                                        <p:attrNameLst>
                                          <p:attrName>fill.type</p:attrName>
                                        </p:attrNameLst>
                                      </p:cBhvr>
                                      <p:to>
                                        <p:strVal val="solid"/>
                                      </p:to>
                                    </p:set>
                                    <p:set>
                                      <p:cBhvr>
                                        <p:cTn id="8" dur="1000" fill="hold"/>
                                        <p:tgtEl>
                                          <p:spTgt spid="5"/>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0" fill="hold"/>
                                        <p:tgtEl>
                                          <p:spTgt spid="2"/>
                                        </p:tgtEl>
                                        <p:attrNameLst>
                                          <p:attrName>fillcolor</p:attrName>
                                        </p:attrNameLst>
                                      </p:cBhvr>
                                      <p:to>
                                        <a:schemeClr val="tx2"/>
                                      </p:to>
                                    </p:animClr>
                                    <p:set>
                                      <p:cBhvr>
                                        <p:cTn id="11" dur="1000" fill="hold"/>
                                        <p:tgtEl>
                                          <p:spTgt spid="2"/>
                                        </p:tgtEl>
                                        <p:attrNameLst>
                                          <p:attrName>fill.type</p:attrName>
                                        </p:attrNameLst>
                                      </p:cBhvr>
                                      <p:to>
                                        <p:strVal val="solid"/>
                                      </p:to>
                                    </p:set>
                                    <p:set>
                                      <p:cBhvr>
                                        <p:cTn id="12" dur="1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774;p65">
            <a:extLst>
              <a:ext uri="{FF2B5EF4-FFF2-40B4-BE49-F238E27FC236}">
                <a16:creationId xmlns:a16="http://schemas.microsoft.com/office/drawing/2014/main" id="{1945BA92-F6BE-5748-9F3C-E6A2067709BD}"/>
              </a:ext>
            </a:extLst>
          </p:cNvPr>
          <p:cNvGrpSpPr/>
          <p:nvPr/>
        </p:nvGrpSpPr>
        <p:grpSpPr>
          <a:xfrm flipH="1">
            <a:off x="4567790" y="357182"/>
            <a:ext cx="7305124" cy="2157419"/>
            <a:chOff x="4411970" y="4340222"/>
            <a:chExt cx="779468" cy="242682"/>
          </a:xfrm>
          <a:solidFill>
            <a:schemeClr val="tx2"/>
          </a:solidFill>
        </p:grpSpPr>
        <p:sp>
          <p:nvSpPr>
            <p:cNvPr id="9" name="Google Shape;775;p65">
              <a:extLst>
                <a:ext uri="{FF2B5EF4-FFF2-40B4-BE49-F238E27FC236}">
                  <a16:creationId xmlns:a16="http://schemas.microsoft.com/office/drawing/2014/main" id="{81FCB1D7-E805-1A43-B84C-1C3495A0172D}"/>
                </a:ext>
              </a:extLst>
            </p:cNvPr>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76;p65">
              <a:extLst>
                <a:ext uri="{FF2B5EF4-FFF2-40B4-BE49-F238E27FC236}">
                  <a16:creationId xmlns:a16="http://schemas.microsoft.com/office/drawing/2014/main" id="{7D6EBF38-C5AE-B24A-8497-C96B2F75B64E}"/>
                </a:ext>
              </a:extLst>
            </p:cNvPr>
            <p:cNvSpPr/>
            <p:nvPr/>
          </p:nvSpPr>
          <p:spPr>
            <a:xfrm>
              <a:off x="4457010"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1" name="Google Shape;777;p65">
              <a:extLst>
                <a:ext uri="{FF2B5EF4-FFF2-40B4-BE49-F238E27FC236}">
                  <a16:creationId xmlns:a16="http://schemas.microsoft.com/office/drawing/2014/main" id="{3233C0D7-6127-DB4B-B4F7-9084C9617689}"/>
                </a:ext>
              </a:extLst>
            </p:cNvPr>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2" algn="ctr"/>
              <a:r>
                <a:rPr lang="ar-SA" sz="2800" b="1" dirty="0">
                  <a:solidFill>
                    <a:schemeClr val="tx1">
                      <a:lumMod val="75000"/>
                      <a:lumOff val="25000"/>
                    </a:schemeClr>
                  </a:solidFill>
                </a:rPr>
                <a:t>         </a:t>
              </a:r>
              <a:r>
                <a:rPr lang="ar-SA" sz="3200" b="1" dirty="0">
                  <a:solidFill>
                    <a:schemeClr val="tx1">
                      <a:lumMod val="75000"/>
                      <a:lumOff val="25000"/>
                    </a:schemeClr>
                  </a:solidFill>
                </a:rPr>
                <a:t>الأهداف المتوقع منك تحقيقها </a:t>
              </a:r>
            </a:p>
            <a:p>
              <a:pPr lvl="2" algn="ctr" rtl="1"/>
              <a:r>
                <a:rPr lang="ar-SA" sz="3200" b="1" dirty="0">
                  <a:solidFill>
                    <a:schemeClr val="tx1">
                      <a:lumMod val="75000"/>
                      <a:lumOff val="25000"/>
                    </a:schemeClr>
                  </a:solidFill>
                </a:rPr>
                <a:t>        في نهاية الدرس بإذن الله</a:t>
              </a:r>
              <a:endParaRPr sz="3200" b="1" dirty="0">
                <a:solidFill>
                  <a:schemeClr val="tx1">
                    <a:lumMod val="75000"/>
                    <a:lumOff val="25000"/>
                  </a:schemeClr>
                </a:solidFill>
              </a:endParaRPr>
            </a:p>
          </p:txBody>
        </p:sp>
      </p:grpSp>
      <p:sp>
        <p:nvSpPr>
          <p:cNvPr id="20" name="مربع نص 19">
            <a:extLst>
              <a:ext uri="{FF2B5EF4-FFF2-40B4-BE49-F238E27FC236}">
                <a16:creationId xmlns:a16="http://schemas.microsoft.com/office/drawing/2014/main" id="{EC1FEA7F-751E-594E-9371-B232B3BD3990}"/>
              </a:ext>
            </a:extLst>
          </p:cNvPr>
          <p:cNvSpPr txBox="1"/>
          <p:nvPr/>
        </p:nvSpPr>
        <p:spPr>
          <a:xfrm>
            <a:off x="1462585" y="2784277"/>
            <a:ext cx="9593221" cy="1559123"/>
          </a:xfrm>
          <a:prstGeom prst="roundRect">
            <a:avLst>
              <a:gd name="adj" fmla="val 19878"/>
            </a:avLst>
          </a:prstGeom>
          <a:solidFill>
            <a:schemeClr val="accent5">
              <a:lumMod val="20000"/>
              <a:lumOff val="80000"/>
            </a:schemeClr>
          </a:solidFill>
        </p:spPr>
        <p:txBody>
          <a:bodyPr wrap="square" rtlCol="1" anchor="ctr">
            <a:spAutoFit/>
          </a:bodyPr>
          <a:lstStyle/>
          <a:p>
            <a:pPr algn="ctr">
              <a:spcBef>
                <a:spcPct val="0"/>
              </a:spcBef>
              <a:defRPr/>
            </a:pPr>
            <a:r>
              <a:rPr lang="ar-SA" sz="2800" dirty="0">
                <a:solidFill>
                  <a:schemeClr val="tx1"/>
                </a:solidFill>
                <a:latin typeface="+mj-lt"/>
                <a:ea typeface="+mj-ea"/>
                <a:cs typeface="PT Bold Heading" pitchFamily="2" charset="-78"/>
              </a:rPr>
              <a:t>1- وصف اهمية وعمل مطياف الكتلة في فصل الايونات ذات الكتل المختلفة</a:t>
            </a:r>
          </a:p>
          <a:p>
            <a:pPr lvl="0" algn="ctr">
              <a:spcBef>
                <a:spcPct val="0"/>
              </a:spcBef>
              <a:defRPr/>
            </a:pPr>
            <a:r>
              <a:rPr lang="ar-SA" sz="2800" dirty="0">
                <a:solidFill>
                  <a:schemeClr val="tx1"/>
                </a:solidFill>
                <a:latin typeface="+mj-lt"/>
                <a:ea typeface="+mj-ea"/>
                <a:cs typeface="PT Bold Heading" pitchFamily="2" charset="-78"/>
              </a:rPr>
              <a:t>2- </a:t>
            </a:r>
            <a:r>
              <a:rPr lang="ar-SA" sz="2800" dirty="0">
                <a:solidFill>
                  <a:schemeClr val="tx1"/>
                </a:solidFill>
                <a:cs typeface="PT Bold Heading" pitchFamily="2" charset="-78"/>
              </a:rPr>
              <a:t>حل مسائل تتضمن تفاعلات المجالات الكهربائية والمغناطيسية</a:t>
            </a:r>
            <a:r>
              <a:rPr lang="ar-SA" sz="2800" dirty="0">
                <a:solidFill>
                  <a:schemeClr val="tx1"/>
                </a:solidFill>
                <a:latin typeface="+mj-lt"/>
                <a:ea typeface="+mj-ea"/>
                <a:cs typeface="PT Bold Heading" pitchFamily="2" charset="-78"/>
              </a:rPr>
              <a:t> </a:t>
            </a:r>
          </a:p>
        </p:txBody>
      </p:sp>
      <p:sp>
        <p:nvSpPr>
          <p:cNvPr id="21" name="Google Shape;9514;p73">
            <a:extLst>
              <a:ext uri="{FF2B5EF4-FFF2-40B4-BE49-F238E27FC236}">
                <a16:creationId xmlns:a16="http://schemas.microsoft.com/office/drawing/2014/main" id="{60DADD6F-7344-4C4E-B413-8F7445008A35}"/>
              </a:ext>
            </a:extLst>
          </p:cNvPr>
          <p:cNvSpPr/>
          <p:nvPr/>
        </p:nvSpPr>
        <p:spPr>
          <a:xfrm>
            <a:off x="10414103" y="1119110"/>
            <a:ext cx="641703" cy="634077"/>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3" name="مستطيل 12">
            <a:extLst>
              <a:ext uri="{FF2B5EF4-FFF2-40B4-BE49-F238E27FC236}">
                <a16:creationId xmlns:a16="http://schemas.microsoft.com/office/drawing/2014/main" id="{4493EA61-38A7-44AE-8FF4-2F28F3F65B39}"/>
              </a:ext>
            </a:extLst>
          </p:cNvPr>
          <p:cNvSpPr/>
          <p:nvPr/>
        </p:nvSpPr>
        <p:spPr>
          <a:xfrm>
            <a:off x="0" y="104577"/>
            <a:ext cx="3672408" cy="792088"/>
          </a:xfrm>
          <a:prstGeom prst="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مطياف الكتلة</a:t>
            </a:r>
          </a:p>
        </p:txBody>
      </p:sp>
      <p:sp>
        <p:nvSpPr>
          <p:cNvPr id="12" name="مستطيل مستدير الزوايا 11">
            <a:extLst>
              <a:ext uri="{FF2B5EF4-FFF2-40B4-BE49-F238E27FC236}">
                <a16:creationId xmlns:a16="http://schemas.microsoft.com/office/drawing/2014/main" id="{5CB1B90E-76E1-4888-A63E-9647BE1CC3A0}"/>
              </a:ext>
            </a:extLst>
          </p:cNvPr>
          <p:cNvSpPr/>
          <p:nvPr/>
        </p:nvSpPr>
        <p:spPr>
          <a:xfrm>
            <a:off x="6603807" y="4757798"/>
            <a:ext cx="3416266" cy="1671006"/>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3600" b="1" dirty="0">
                <a:solidFill>
                  <a:srgbClr val="FF0000"/>
                </a:solidFill>
              </a:rPr>
              <a:t>المفردات</a:t>
            </a:r>
            <a:endParaRPr lang="ar-SA" sz="3200" b="1" dirty="0"/>
          </a:p>
          <a:p>
            <a:pPr algn="ctr"/>
            <a:r>
              <a:rPr lang="ar-SA" sz="3200" b="1" dirty="0">
                <a:latin typeface="Arabic Typesetting" panose="03020402040406030203" pitchFamily="66" charset="-78"/>
                <a:cs typeface="Akhbar MT" pitchFamily="2" charset="-78"/>
              </a:rPr>
              <a:t>النظائر </a:t>
            </a:r>
          </a:p>
          <a:p>
            <a:pPr algn="ctr"/>
            <a:r>
              <a:rPr lang="ar-SA" sz="3200" b="1" dirty="0">
                <a:latin typeface="Arabic Typesetting" panose="03020402040406030203" pitchFamily="66" charset="-78"/>
                <a:cs typeface="Akhbar MT" pitchFamily="2" charset="-78"/>
              </a:rPr>
              <a:t>مطياف الكتلة </a:t>
            </a:r>
          </a:p>
        </p:txBody>
      </p:sp>
      <p:pic>
        <p:nvPicPr>
          <p:cNvPr id="15" name="Picture 2">
            <a:extLst>
              <a:ext uri="{FF2B5EF4-FFF2-40B4-BE49-F238E27FC236}">
                <a16:creationId xmlns:a16="http://schemas.microsoft.com/office/drawing/2014/main" id="{09FE8290-54B8-48C4-B2C7-12FBF7A0F491}"/>
              </a:ext>
            </a:extLst>
          </p:cNvPr>
          <p:cNvPicPr>
            <a:picLocks noChangeAspect="1" noChangeArrowheads="1"/>
          </p:cNvPicPr>
          <p:nvPr/>
        </p:nvPicPr>
        <p:blipFill>
          <a:blip r:embed="rId2"/>
          <a:srcRect/>
          <a:stretch>
            <a:fillRect/>
          </a:stretch>
        </p:blipFill>
        <p:spPr bwMode="auto">
          <a:xfrm>
            <a:off x="528960" y="4515466"/>
            <a:ext cx="4579765" cy="2155670"/>
          </a:xfrm>
          <a:prstGeom prst="rect">
            <a:avLst/>
          </a:prstGeom>
          <a:noFill/>
          <a:ln w="9525">
            <a:noFill/>
            <a:miter lim="800000"/>
            <a:headEnd/>
            <a:tailEnd/>
          </a:ln>
          <a:effectLst/>
        </p:spPr>
      </p:pic>
    </p:spTree>
    <p:extLst>
      <p:ext uri="{BB962C8B-B14F-4D97-AF65-F5344CB8AC3E}">
        <p14:creationId xmlns:p14="http://schemas.microsoft.com/office/powerpoint/2010/main" val="281243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127;p52">
            <a:extLst>
              <a:ext uri="{FF2B5EF4-FFF2-40B4-BE49-F238E27FC236}">
                <a16:creationId xmlns:a16="http://schemas.microsoft.com/office/drawing/2014/main" id="{A25BE114-25B9-BF48-89BE-D565630F8103}"/>
              </a:ext>
            </a:extLst>
          </p:cNvPr>
          <p:cNvGrpSpPr/>
          <p:nvPr/>
        </p:nvGrpSpPr>
        <p:grpSpPr>
          <a:xfrm flipH="1">
            <a:off x="8871044" y="134700"/>
            <a:ext cx="3159025" cy="706762"/>
            <a:chOff x="3099239" y="3615343"/>
            <a:chExt cx="740631" cy="184687"/>
          </a:xfrm>
          <a:solidFill>
            <a:schemeClr val="tx2"/>
          </a:solidFill>
        </p:grpSpPr>
        <p:sp>
          <p:nvSpPr>
            <p:cNvPr id="6" name="Google Shape;3128;p52">
              <a:extLst>
                <a:ext uri="{FF2B5EF4-FFF2-40B4-BE49-F238E27FC236}">
                  <a16:creationId xmlns:a16="http://schemas.microsoft.com/office/drawing/2014/main" id="{C2F35B0B-A712-714A-9EDF-9824EE779DB1}"/>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7" name="Google Shape;3129;p52">
              <a:extLst>
                <a:ext uri="{FF2B5EF4-FFF2-40B4-BE49-F238E27FC236}">
                  <a16:creationId xmlns:a16="http://schemas.microsoft.com/office/drawing/2014/main" id="{D2B0DC43-49B9-BE46-A098-79831C1DEB7E}"/>
                </a:ext>
              </a:extLst>
            </p:cNvPr>
            <p:cNvSpPr/>
            <p:nvPr/>
          </p:nvSpPr>
          <p:spPr>
            <a:xfrm>
              <a:off x="3194044" y="3630859"/>
              <a:ext cx="645826"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مقدمة</a:t>
              </a:r>
              <a:endParaRPr sz="4400" b="1" dirty="0">
                <a:solidFill>
                  <a:schemeClr val="accent4">
                    <a:lumMod val="50000"/>
                  </a:schemeClr>
                </a:solidFill>
                <a:effectLst/>
              </a:endParaRPr>
            </a:p>
          </p:txBody>
        </p:sp>
        <p:sp>
          <p:nvSpPr>
            <p:cNvPr id="8" name="Google Shape;3130;p52">
              <a:extLst>
                <a:ext uri="{FF2B5EF4-FFF2-40B4-BE49-F238E27FC236}">
                  <a16:creationId xmlns:a16="http://schemas.microsoft.com/office/drawing/2014/main" id="{518298EE-0AF3-1649-94D1-5521B44F3BFB}"/>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9" name="Google Shape;3131;p52">
              <a:extLst>
                <a:ext uri="{FF2B5EF4-FFF2-40B4-BE49-F238E27FC236}">
                  <a16:creationId xmlns:a16="http://schemas.microsoft.com/office/drawing/2014/main" id="{C2BD2845-01DE-994C-A2DE-5BDE1B7AA2B3}"/>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16" name="عنوان 1">
            <a:extLst>
              <a:ext uri="{FF2B5EF4-FFF2-40B4-BE49-F238E27FC236}">
                <a16:creationId xmlns:a16="http://schemas.microsoft.com/office/drawing/2014/main" id="{A1CDD194-F57B-4407-A989-33A88AB21F67}"/>
              </a:ext>
            </a:extLst>
          </p:cNvPr>
          <p:cNvSpPr txBox="1">
            <a:spLocks/>
          </p:cNvSpPr>
          <p:nvPr/>
        </p:nvSpPr>
        <p:spPr>
          <a:xfrm>
            <a:off x="1594151" y="669622"/>
            <a:ext cx="10484059" cy="1085405"/>
          </a:xfrm>
          <a:prstGeom prst="rect">
            <a:avLst/>
          </a:prstGeom>
        </p:spPr>
        <p:txBody>
          <a:bodyPr lIns="45720" rIns="45720" anchor="ctr"/>
          <a:lstStyle/>
          <a:p>
            <a:pPr algn="ctr">
              <a:defRPr/>
            </a:pPr>
            <a:r>
              <a:rPr lang="ar-SA" sz="2800" dirty="0">
                <a:latin typeface="+mj-lt"/>
                <a:ea typeface="+mj-ea"/>
                <a:cs typeface="PT Bold Heading" pitchFamily="2" charset="-78"/>
              </a:rPr>
              <a:t>حدث شيء مثير للاهتمام عندما وضع تومسون غاز النيون في الأشعة المهبطية </a:t>
            </a:r>
          </a:p>
        </p:txBody>
      </p:sp>
      <p:sp>
        <p:nvSpPr>
          <p:cNvPr id="17" name="عنوان 1">
            <a:extLst>
              <a:ext uri="{FF2B5EF4-FFF2-40B4-BE49-F238E27FC236}">
                <a16:creationId xmlns:a16="http://schemas.microsoft.com/office/drawing/2014/main" id="{545BBF4C-ABC0-4BE7-A8DD-C0D28793FECD}"/>
              </a:ext>
            </a:extLst>
          </p:cNvPr>
          <p:cNvSpPr txBox="1">
            <a:spLocks/>
          </p:cNvSpPr>
          <p:nvPr/>
        </p:nvSpPr>
        <p:spPr>
          <a:xfrm>
            <a:off x="5630372" y="1815631"/>
            <a:ext cx="6561628" cy="361948"/>
          </a:xfrm>
          <a:prstGeom prst="rect">
            <a:avLst/>
          </a:prstGeom>
        </p:spPr>
        <p:txBody>
          <a:bodyPr lIns="45720" rIns="45720" anchor="ctr"/>
          <a:lstStyle/>
          <a:p>
            <a:pPr algn="justLow">
              <a:defRPr/>
            </a:pPr>
            <a:r>
              <a:rPr lang="ar-SA" sz="2400" dirty="0">
                <a:highlight>
                  <a:srgbClr val="E8B3B2"/>
                </a:highlight>
                <a:latin typeface="+mj-lt"/>
                <a:ea typeface="+mj-ea"/>
                <a:cs typeface="PT Bold Heading" pitchFamily="2" charset="-78"/>
              </a:rPr>
              <a:t>من خلال المقطع ماهي المشاهدة التي لاحظها تومسون.</a:t>
            </a:r>
          </a:p>
        </p:txBody>
      </p:sp>
      <p:pic>
        <p:nvPicPr>
          <p:cNvPr id="19" name="صورة 18" descr="question.jpg">
            <a:extLst>
              <a:ext uri="{FF2B5EF4-FFF2-40B4-BE49-F238E27FC236}">
                <a16:creationId xmlns:a16="http://schemas.microsoft.com/office/drawing/2014/main" id="{746B08DF-1E9B-4C83-8BA7-2E574F4E88BC}"/>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221702" y="80021"/>
            <a:ext cx="1580706" cy="2107607"/>
          </a:xfrm>
          <a:prstGeom prst="rect">
            <a:avLst/>
          </a:prstGeom>
        </p:spPr>
      </p:pic>
      <p:pic>
        <p:nvPicPr>
          <p:cNvPr id="20" name="صورة 19" descr="question.jpg">
            <a:extLst>
              <a:ext uri="{FF2B5EF4-FFF2-40B4-BE49-F238E27FC236}">
                <a16:creationId xmlns:a16="http://schemas.microsoft.com/office/drawing/2014/main" id="{1852C5A8-F322-47E3-A804-20B43A71DD01}"/>
              </a:ext>
            </a:extLst>
          </p:cNvPr>
          <p:cNvPicPr>
            <a:picLocks noChangeAspect="1"/>
          </p:cNvPicPr>
          <p:nvPr/>
        </p:nvPicPr>
        <p:blipFill>
          <a:blip r:embed="rId5" cstate="print"/>
          <a:stretch>
            <a:fillRect/>
          </a:stretch>
        </p:blipFill>
        <p:spPr>
          <a:xfrm>
            <a:off x="9887164" y="2369602"/>
            <a:ext cx="1861476" cy="2192458"/>
          </a:xfrm>
          <a:prstGeom prst="rect">
            <a:avLst/>
          </a:prstGeom>
        </p:spPr>
      </p:pic>
      <p:pic>
        <p:nvPicPr>
          <p:cNvPr id="21" name="Picture 3">
            <a:extLst>
              <a:ext uri="{FF2B5EF4-FFF2-40B4-BE49-F238E27FC236}">
                <a16:creationId xmlns:a16="http://schemas.microsoft.com/office/drawing/2014/main" id="{C0C0C0F2-3ACA-4900-8FDF-DFE9B7CCA176}"/>
              </a:ext>
            </a:extLst>
          </p:cNvP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6546556" y="4519498"/>
            <a:ext cx="5483513" cy="2192457"/>
          </a:xfrm>
          <a:prstGeom prst="rect">
            <a:avLst/>
          </a:prstGeom>
          <a:noFill/>
          <a:ln w="9525">
            <a:noFill/>
            <a:miter lim="800000"/>
            <a:headEnd/>
            <a:tailEnd/>
          </a:ln>
          <a:effectLst/>
        </p:spPr>
      </p:pic>
      <p:sp>
        <p:nvSpPr>
          <p:cNvPr id="18" name="مستطيل 17">
            <a:extLst>
              <a:ext uri="{FF2B5EF4-FFF2-40B4-BE49-F238E27FC236}">
                <a16:creationId xmlns:a16="http://schemas.microsoft.com/office/drawing/2014/main" id="{A1A178D0-FC6B-4A15-B9A2-0450BC4297B8}"/>
              </a:ext>
            </a:extLst>
          </p:cNvPr>
          <p:cNvSpPr/>
          <p:nvPr/>
        </p:nvSpPr>
        <p:spPr>
          <a:xfrm>
            <a:off x="6356167" y="3465831"/>
            <a:ext cx="4132444" cy="461665"/>
          </a:xfrm>
          <a:prstGeom prst="rect">
            <a:avLst/>
          </a:prstGeom>
        </p:spPr>
        <p:txBody>
          <a:bodyPr wrap="square">
            <a:spAutoFit/>
          </a:bodyPr>
          <a:lstStyle/>
          <a:p>
            <a:r>
              <a:rPr lang="ar-SA" sz="2400" dirty="0">
                <a:solidFill>
                  <a:srgbClr val="FF0000"/>
                </a:solidFill>
                <a:cs typeface="PT Bold Heading" panose="02010400000000000000" pitchFamily="2" charset="-78"/>
              </a:rPr>
              <a:t>هل بإمكانك أنّ تخمّن سبب ذلك </a:t>
            </a:r>
          </a:p>
        </p:txBody>
      </p:sp>
      <p:pic>
        <p:nvPicPr>
          <p:cNvPr id="2" name="صورة 1">
            <a:extLst>
              <a:ext uri="{FF2B5EF4-FFF2-40B4-BE49-F238E27FC236}">
                <a16:creationId xmlns:a16="http://schemas.microsoft.com/office/drawing/2014/main" id="{960DF765-B34A-4810-BADC-6DE8400784B5}"/>
              </a:ext>
            </a:extLst>
          </p:cNvPr>
          <p:cNvPicPr>
            <a:picLocks noChangeAspect="1"/>
          </p:cNvPicPr>
          <p:nvPr/>
        </p:nvPicPr>
        <p:blipFill>
          <a:blip r:embed="rId7"/>
          <a:stretch>
            <a:fillRect/>
          </a:stretch>
        </p:blipFill>
        <p:spPr>
          <a:xfrm>
            <a:off x="221702" y="2595566"/>
            <a:ext cx="5874298" cy="4168140"/>
          </a:xfrm>
          <a:prstGeom prst="rect">
            <a:avLst/>
          </a:prstGeom>
        </p:spPr>
      </p:pic>
      <p:sp>
        <p:nvSpPr>
          <p:cNvPr id="24" name="مربع نص 23">
            <a:extLst>
              <a:ext uri="{FF2B5EF4-FFF2-40B4-BE49-F238E27FC236}">
                <a16:creationId xmlns:a16="http://schemas.microsoft.com/office/drawing/2014/main" id="{2087A645-2713-4F6D-9236-D1B95C8CD32D}"/>
              </a:ext>
            </a:extLst>
          </p:cNvPr>
          <p:cNvSpPr txBox="1"/>
          <p:nvPr/>
        </p:nvSpPr>
        <p:spPr>
          <a:xfrm>
            <a:off x="1420837" y="1755027"/>
            <a:ext cx="4134640" cy="707886"/>
          </a:xfrm>
          <a:prstGeom prst="rect">
            <a:avLst/>
          </a:prstGeom>
          <a:noFill/>
        </p:spPr>
        <p:txBody>
          <a:bodyPr wrap="square">
            <a:spAutoFit/>
          </a:bodyPr>
          <a:lstStyle/>
          <a:p>
            <a:pPr algn="ctr"/>
            <a:r>
              <a:rPr lang="ar-SA" sz="2000" dirty="0">
                <a:highlight>
                  <a:srgbClr val="BAB0BC"/>
                </a:highlight>
                <a:latin typeface="+mj-lt"/>
                <a:ea typeface="+mj-ea"/>
                <a:cs typeface="PT Bold Heading" pitchFamily="2" charset="-78"/>
              </a:rPr>
              <a:t>توهج نقطتين مضيئتين على الشاشة بدل نقطة واحده</a:t>
            </a:r>
            <a:endParaRPr lang="ar-SA" sz="2000" dirty="0">
              <a:highlight>
                <a:srgbClr val="BAB0BC"/>
              </a:highlight>
            </a:endParaRPr>
          </a:p>
        </p:txBody>
      </p:sp>
      <p:pic>
        <p:nvPicPr>
          <p:cNvPr id="15" name="تسجيل الشاشة 1">
            <a:hlinkClick r:id="" action="ppaction://media"/>
            <a:extLst>
              <a:ext uri="{FF2B5EF4-FFF2-40B4-BE49-F238E27FC236}">
                <a16:creationId xmlns:a16="http://schemas.microsoft.com/office/drawing/2014/main" id="{2CD84258-E69E-453D-839E-6741750F4E0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rot="5400000">
            <a:off x="1077242" y="1740026"/>
            <a:ext cx="4163217" cy="5874298"/>
          </a:xfrm>
          <a:prstGeom prst="rect">
            <a:avLst/>
          </a:prstGeom>
        </p:spPr>
      </p:pic>
    </p:spTree>
    <p:extLst>
      <p:ext uri="{BB962C8B-B14F-4D97-AF65-F5344CB8AC3E}">
        <p14:creationId xmlns:p14="http://schemas.microsoft.com/office/powerpoint/2010/main" val="189599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247" fill="hold"/>
                                        <p:tgtEl>
                                          <p:spTgt spid="15"/>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5"/>
                </p:tgtEl>
              </p:cMediaNode>
            </p:video>
          </p:childTnLst>
        </p:cTn>
      </p:par>
    </p:tnLst>
    <p:bldLst>
      <p:bldP spid="16" grpId="0"/>
      <p:bldP spid="17" grpId="0"/>
      <p:bldP spid="18"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127;p52">
            <a:extLst>
              <a:ext uri="{FF2B5EF4-FFF2-40B4-BE49-F238E27FC236}">
                <a16:creationId xmlns:a16="http://schemas.microsoft.com/office/drawing/2014/main" id="{A25BE114-25B9-BF48-89BE-D565630F8103}"/>
              </a:ext>
            </a:extLst>
          </p:cNvPr>
          <p:cNvGrpSpPr/>
          <p:nvPr/>
        </p:nvGrpSpPr>
        <p:grpSpPr>
          <a:xfrm flipH="1">
            <a:off x="7492367" y="134700"/>
            <a:ext cx="4699633" cy="917626"/>
            <a:chOff x="3099239" y="3615343"/>
            <a:chExt cx="740631" cy="184687"/>
          </a:xfrm>
          <a:solidFill>
            <a:schemeClr val="tx2"/>
          </a:solidFill>
        </p:grpSpPr>
        <p:sp>
          <p:nvSpPr>
            <p:cNvPr id="6" name="Google Shape;3128;p52">
              <a:extLst>
                <a:ext uri="{FF2B5EF4-FFF2-40B4-BE49-F238E27FC236}">
                  <a16:creationId xmlns:a16="http://schemas.microsoft.com/office/drawing/2014/main" id="{C2F35B0B-A712-714A-9EDF-9824EE779DB1}"/>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7" name="Google Shape;3129;p52">
              <a:extLst>
                <a:ext uri="{FF2B5EF4-FFF2-40B4-BE49-F238E27FC236}">
                  <a16:creationId xmlns:a16="http://schemas.microsoft.com/office/drawing/2014/main" id="{D2B0DC43-49B9-BE46-A098-79831C1DEB7E}"/>
                </a:ext>
              </a:extLst>
            </p:cNvPr>
            <p:cNvSpPr/>
            <p:nvPr/>
          </p:nvSpPr>
          <p:spPr>
            <a:xfrm>
              <a:off x="3194044" y="3630859"/>
              <a:ext cx="645826"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   مفهوم مفردات</a:t>
              </a:r>
              <a:endParaRPr sz="4400" b="1" dirty="0">
                <a:solidFill>
                  <a:schemeClr val="accent4">
                    <a:lumMod val="50000"/>
                  </a:schemeClr>
                </a:solidFill>
                <a:effectLst/>
              </a:endParaRPr>
            </a:p>
          </p:txBody>
        </p:sp>
        <p:sp>
          <p:nvSpPr>
            <p:cNvPr id="8" name="Google Shape;3130;p52">
              <a:extLst>
                <a:ext uri="{FF2B5EF4-FFF2-40B4-BE49-F238E27FC236}">
                  <a16:creationId xmlns:a16="http://schemas.microsoft.com/office/drawing/2014/main" id="{518298EE-0AF3-1649-94D1-5521B44F3BFB}"/>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9" name="Google Shape;3131;p52">
              <a:extLst>
                <a:ext uri="{FF2B5EF4-FFF2-40B4-BE49-F238E27FC236}">
                  <a16:creationId xmlns:a16="http://schemas.microsoft.com/office/drawing/2014/main" id="{C2BD2845-01DE-994C-A2DE-5BDE1B7AA2B3}"/>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pic>
        <p:nvPicPr>
          <p:cNvPr id="14" name="Picture 2" descr="C:\Users\lenovo\Desktop\تنزيل (4).jpg">
            <a:extLst>
              <a:ext uri="{FF2B5EF4-FFF2-40B4-BE49-F238E27FC236}">
                <a16:creationId xmlns:a16="http://schemas.microsoft.com/office/drawing/2014/main" id="{F6016C0C-0B7E-6045-B564-6D5E2CA90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3244" y="4733971"/>
            <a:ext cx="2067054" cy="1989329"/>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مستدير الزوايا 15">
            <a:extLst>
              <a:ext uri="{FF2B5EF4-FFF2-40B4-BE49-F238E27FC236}">
                <a16:creationId xmlns:a16="http://schemas.microsoft.com/office/drawing/2014/main" id="{D0212B14-44C8-4ABF-97BF-F6C0161A9CA8}"/>
              </a:ext>
            </a:extLst>
          </p:cNvPr>
          <p:cNvSpPr/>
          <p:nvPr/>
        </p:nvSpPr>
        <p:spPr>
          <a:xfrm>
            <a:off x="1711284" y="1623319"/>
            <a:ext cx="7531702" cy="917626"/>
          </a:xfrm>
          <a:prstGeom prst="roundRect">
            <a:avLst>
              <a:gd name="adj" fmla="val 35844"/>
            </a:avLst>
          </a:prstGeom>
          <a:solidFill>
            <a:srgbClr val="E8B3B2"/>
          </a:solid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r" rtl="1"/>
            <a:r>
              <a:rPr lang="ar-SA" sz="3200" b="1" dirty="0">
                <a:solidFill>
                  <a:schemeClr val="tx1"/>
                </a:solidFill>
                <a:cs typeface="DecoType Naskh Special" panose="02010000000000000000" pitchFamily="2" charset="-78"/>
              </a:rPr>
              <a:t>الاشكال المختلفة من العنصر لها الخصائص الكيمائية نفسها وكتل مختلفة</a:t>
            </a:r>
            <a:endParaRPr lang="en-US" sz="6600" dirty="0">
              <a:solidFill>
                <a:schemeClr val="tx1"/>
              </a:solidFill>
              <a:cs typeface="DecoType Naskh Special" panose="02010000000000000000" pitchFamily="2" charset="-78"/>
            </a:endParaRPr>
          </a:p>
        </p:txBody>
      </p:sp>
      <p:sp>
        <p:nvSpPr>
          <p:cNvPr id="12" name="مستطيل مستدير الزوايا 16">
            <a:extLst>
              <a:ext uri="{FF2B5EF4-FFF2-40B4-BE49-F238E27FC236}">
                <a16:creationId xmlns:a16="http://schemas.microsoft.com/office/drawing/2014/main" id="{C9212398-27F7-4D6B-A9CC-B9716E84F8D0}"/>
              </a:ext>
            </a:extLst>
          </p:cNvPr>
          <p:cNvSpPr/>
          <p:nvPr/>
        </p:nvSpPr>
        <p:spPr>
          <a:xfrm>
            <a:off x="9654500" y="1289378"/>
            <a:ext cx="2037042" cy="616234"/>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defTabSz="342900" rtl="1"/>
            <a:r>
              <a:rPr lang="ar-SA" sz="3200" b="1" dirty="0">
                <a:latin typeface="Muna" pitchFamily="2" charset="-78"/>
              </a:rPr>
              <a:t>النظير</a:t>
            </a:r>
          </a:p>
        </p:txBody>
      </p:sp>
      <p:pic>
        <p:nvPicPr>
          <p:cNvPr id="16" name="Picture 5" descr="nuclear23">
            <a:extLst>
              <a:ext uri="{FF2B5EF4-FFF2-40B4-BE49-F238E27FC236}">
                <a16:creationId xmlns:a16="http://schemas.microsoft.com/office/drawing/2014/main" id="{DA66AB5D-5D04-4ECD-ACD6-57E91E028D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29" t="7805" r="18648" b="9299"/>
          <a:stretch/>
        </p:blipFill>
        <p:spPr bwMode="auto">
          <a:xfrm>
            <a:off x="419462" y="3560696"/>
            <a:ext cx="7531702" cy="3085512"/>
          </a:xfrm>
          <a:prstGeom prst="rect">
            <a:avLst/>
          </a:prstGeom>
          <a:noFill/>
          <a:extLst>
            <a:ext uri="{909E8E84-426E-40DD-AFC4-6F175D3DCCD1}">
              <a14:hiddenFill xmlns:a14="http://schemas.microsoft.com/office/drawing/2010/main">
                <a:solidFill>
                  <a:srgbClr val="FFFFFF"/>
                </a:solidFill>
              </a14:hiddenFill>
            </a:ext>
          </a:extLst>
        </p:spPr>
      </p:pic>
      <p:sp>
        <p:nvSpPr>
          <p:cNvPr id="17" name="مربع نص 16">
            <a:extLst>
              <a:ext uri="{FF2B5EF4-FFF2-40B4-BE49-F238E27FC236}">
                <a16:creationId xmlns:a16="http://schemas.microsoft.com/office/drawing/2014/main" id="{A8DF8A52-F62B-46DB-BA6E-90EC9B1FC4A0}"/>
              </a:ext>
            </a:extLst>
          </p:cNvPr>
          <p:cNvSpPr txBox="1"/>
          <p:nvPr/>
        </p:nvSpPr>
        <p:spPr>
          <a:xfrm>
            <a:off x="8508356" y="2632342"/>
            <a:ext cx="3461942" cy="2009061"/>
          </a:xfrm>
          <a:prstGeom prst="wedgeRoundRectCallout">
            <a:avLst>
              <a:gd name="adj1" fmla="val -71813"/>
              <a:gd name="adj2" fmla="val 73084"/>
              <a:gd name="adj3" fmla="val 16667"/>
            </a:avLst>
          </a:prstGeom>
          <a:solidFill>
            <a:schemeClr val="tx2">
              <a:lumMod val="90000"/>
            </a:schemeClr>
          </a:solidFill>
        </p:spPr>
        <p:txBody>
          <a:bodyPr wrap="square" rtlCol="1">
            <a:spAutoFit/>
          </a:bodyPr>
          <a:lstStyle/>
          <a:p>
            <a:pPr algn="ctr"/>
            <a:r>
              <a:rPr lang="ar-SA" sz="2800" b="1" dirty="0">
                <a:solidFill>
                  <a:schemeClr val="tx1"/>
                </a:solidFill>
              </a:rPr>
              <a:t>من خلال الشكل التالي تعرفي على نظائر الهيدروجين؟ وما هو الاختلاف بين كل نظير</a:t>
            </a:r>
          </a:p>
        </p:txBody>
      </p:sp>
    </p:spTree>
    <p:extLst>
      <p:ext uri="{BB962C8B-B14F-4D97-AF65-F5344CB8AC3E}">
        <p14:creationId xmlns:p14="http://schemas.microsoft.com/office/powerpoint/2010/main" val="5030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from="(-#ppt_w/2)" to="(#ppt_x)" calcmode="lin" valueType="num">
                                      <p:cBhvr>
                                        <p:cTn id="19" dur="600" fill="hold">
                                          <p:stCondLst>
                                            <p:cond delay="0"/>
                                          </p:stCondLst>
                                        </p:cTn>
                                        <p:tgtEl>
                                          <p:spTgt spid="16"/>
                                        </p:tgtEl>
                                        <p:attrNameLst>
                                          <p:attrName>ppt_x</p:attrName>
                                        </p:attrNameLst>
                                      </p:cBhvr>
                                    </p:anim>
                                    <p:anim from="0" to="-1.0" calcmode="lin" valueType="num">
                                      <p:cBhvr>
                                        <p:cTn id="20" dur="200" decel="50000" autoRev="1" fill="hold">
                                          <p:stCondLst>
                                            <p:cond delay="600"/>
                                          </p:stCondLst>
                                        </p:cTn>
                                        <p:tgtEl>
                                          <p:spTgt spid="16"/>
                                        </p:tgtEl>
                                        <p:attrNameLst>
                                          <p:attrName>xshear</p:attrName>
                                        </p:attrNameLst>
                                      </p:cBhvr>
                                    </p:anim>
                                    <p:animScale>
                                      <p:cBhvr>
                                        <p:cTn id="21" dur="200" decel="100000" autoRev="1" fill="hold">
                                          <p:stCondLst>
                                            <p:cond delay="600"/>
                                          </p:stCondLst>
                                        </p:cTn>
                                        <p:tgtEl>
                                          <p:spTgt spid="16"/>
                                        </p:tgtEl>
                                      </p:cBhvr>
                                      <p:from x="100000" y="100000"/>
                                      <p:to x="80000" y="100000"/>
                                    </p:animScale>
                                    <p:anim by="(#ppt_h/3+#ppt_w*0.1)" calcmode="lin" valueType="num">
                                      <p:cBhvr additive="sum">
                                        <p:cTn id="22" dur="200" decel="100000" autoRev="1" fill="hold">
                                          <p:stCondLst>
                                            <p:cond delay="600"/>
                                          </p:stCondLst>
                                        </p:cTn>
                                        <p:tgtEl>
                                          <p:spTgt spid="16"/>
                                        </p:tgtEl>
                                        <p:attrNameLst>
                                          <p:attrName>ppt_x</p:attrName>
                                        </p:attrNameLst>
                                      </p:cBhvr>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127;p52">
            <a:extLst>
              <a:ext uri="{FF2B5EF4-FFF2-40B4-BE49-F238E27FC236}">
                <a16:creationId xmlns:a16="http://schemas.microsoft.com/office/drawing/2014/main" id="{A25BE114-25B9-BF48-89BE-D565630F8103}"/>
              </a:ext>
            </a:extLst>
          </p:cNvPr>
          <p:cNvGrpSpPr/>
          <p:nvPr/>
        </p:nvGrpSpPr>
        <p:grpSpPr>
          <a:xfrm flipH="1">
            <a:off x="5800299" y="134700"/>
            <a:ext cx="6229770" cy="645605"/>
            <a:chOff x="3099239" y="3615343"/>
            <a:chExt cx="740631" cy="184687"/>
          </a:xfrm>
          <a:solidFill>
            <a:schemeClr val="tx2"/>
          </a:solidFill>
        </p:grpSpPr>
        <p:sp>
          <p:nvSpPr>
            <p:cNvPr id="6" name="Google Shape;3128;p52">
              <a:extLst>
                <a:ext uri="{FF2B5EF4-FFF2-40B4-BE49-F238E27FC236}">
                  <a16:creationId xmlns:a16="http://schemas.microsoft.com/office/drawing/2014/main" id="{C2F35B0B-A712-714A-9EDF-9824EE779DB1}"/>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7" name="Google Shape;3129;p52">
              <a:extLst>
                <a:ext uri="{FF2B5EF4-FFF2-40B4-BE49-F238E27FC236}">
                  <a16:creationId xmlns:a16="http://schemas.microsoft.com/office/drawing/2014/main" id="{D2B0DC43-49B9-BE46-A098-79831C1DEB7E}"/>
                </a:ext>
              </a:extLst>
            </p:cNvPr>
            <p:cNvSpPr/>
            <p:nvPr/>
          </p:nvSpPr>
          <p:spPr>
            <a:xfrm>
              <a:off x="3194044" y="3630859"/>
              <a:ext cx="645826"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rPr>
                <a:t>جهاز مطياف الكتلة</a:t>
              </a:r>
              <a:endParaRPr sz="4400" b="1" dirty="0">
                <a:solidFill>
                  <a:schemeClr val="accent4">
                    <a:lumMod val="50000"/>
                  </a:schemeClr>
                </a:solidFill>
                <a:effectLst/>
              </a:endParaRPr>
            </a:p>
          </p:txBody>
        </p:sp>
        <p:sp>
          <p:nvSpPr>
            <p:cNvPr id="8" name="Google Shape;3130;p52">
              <a:extLst>
                <a:ext uri="{FF2B5EF4-FFF2-40B4-BE49-F238E27FC236}">
                  <a16:creationId xmlns:a16="http://schemas.microsoft.com/office/drawing/2014/main" id="{518298EE-0AF3-1649-94D1-5521B44F3BFB}"/>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9" name="Google Shape;3131;p52">
              <a:extLst>
                <a:ext uri="{FF2B5EF4-FFF2-40B4-BE49-F238E27FC236}">
                  <a16:creationId xmlns:a16="http://schemas.microsoft.com/office/drawing/2014/main" id="{C2BD2845-01DE-994C-A2DE-5BDE1B7AA2B3}"/>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11" name="مستطيل مستدير الزوايا 15">
            <a:extLst>
              <a:ext uri="{FF2B5EF4-FFF2-40B4-BE49-F238E27FC236}">
                <a16:creationId xmlns:a16="http://schemas.microsoft.com/office/drawing/2014/main" id="{D0212B14-44C8-4ABF-97BF-F6C0161A9CA8}"/>
              </a:ext>
            </a:extLst>
          </p:cNvPr>
          <p:cNvSpPr/>
          <p:nvPr/>
        </p:nvSpPr>
        <p:spPr>
          <a:xfrm>
            <a:off x="8705288" y="1307487"/>
            <a:ext cx="3193369" cy="645605"/>
          </a:xfrm>
          <a:prstGeom prst="roundRect">
            <a:avLst>
              <a:gd name="adj" fmla="val 35844"/>
            </a:avLst>
          </a:prstGeom>
          <a:solidFill>
            <a:srgbClr val="E8B3B2"/>
          </a:solid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r" rtl="1"/>
            <a:r>
              <a:rPr lang="ar-SA" sz="3200" b="1" dirty="0" err="1">
                <a:solidFill>
                  <a:schemeClr val="tx1"/>
                </a:solidFill>
                <a:cs typeface="DecoType Naskh Special" panose="02010000000000000000" pitchFamily="2" charset="-78"/>
              </a:rPr>
              <a:t>ماهو</a:t>
            </a:r>
            <a:r>
              <a:rPr lang="ar-SA" sz="3200" b="1" dirty="0">
                <a:solidFill>
                  <a:schemeClr val="tx1"/>
                </a:solidFill>
                <a:cs typeface="DecoType Naskh Special" panose="02010000000000000000" pitchFamily="2" charset="-78"/>
              </a:rPr>
              <a:t> جهاز مطياف الكتلة ؟</a:t>
            </a:r>
            <a:endParaRPr lang="en-US" sz="6600" dirty="0">
              <a:solidFill>
                <a:schemeClr val="tx1"/>
              </a:solidFill>
              <a:cs typeface="DecoType Naskh Special" panose="02010000000000000000" pitchFamily="2" charset="-78"/>
            </a:endParaRPr>
          </a:p>
        </p:txBody>
      </p:sp>
      <p:sp>
        <p:nvSpPr>
          <p:cNvPr id="13" name="مستطيل مستدير الزوايا 15">
            <a:extLst>
              <a:ext uri="{FF2B5EF4-FFF2-40B4-BE49-F238E27FC236}">
                <a16:creationId xmlns:a16="http://schemas.microsoft.com/office/drawing/2014/main" id="{3C93ECD7-5049-4B9C-81DD-EA530A43B5FA}"/>
              </a:ext>
            </a:extLst>
          </p:cNvPr>
          <p:cNvSpPr/>
          <p:nvPr/>
        </p:nvSpPr>
        <p:spPr>
          <a:xfrm>
            <a:off x="5800299" y="3640077"/>
            <a:ext cx="5364466" cy="2580792"/>
          </a:xfrm>
          <a:prstGeom prst="roundRect">
            <a:avLst>
              <a:gd name="adj" fmla="val 35844"/>
            </a:avLst>
          </a:prstGeom>
          <a:solidFill>
            <a:srgbClr val="D7A800"/>
          </a:solid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rtl="1"/>
            <a:r>
              <a:rPr lang="ar-SA" sz="3600" b="1" dirty="0">
                <a:solidFill>
                  <a:schemeClr val="tx1"/>
                </a:solidFill>
                <a:cs typeface="DecoType Naskh Special" panose="02010000000000000000" pitchFamily="2" charset="-78"/>
              </a:rPr>
              <a:t>من خلال الكتاب المدرسي تعرفي على تركيب وطريقة عمل جهاز مطياف الكتلة  ؟ ومن ثم اجيبي على الأسئلة التالية ؟ </a:t>
            </a:r>
            <a:endParaRPr lang="en-US" sz="3600" dirty="0">
              <a:solidFill>
                <a:schemeClr val="tx1"/>
              </a:solidFill>
              <a:cs typeface="DecoType Naskh Special" panose="02010000000000000000" pitchFamily="2" charset="-78"/>
            </a:endParaRPr>
          </a:p>
        </p:txBody>
      </p:sp>
      <p:sp>
        <p:nvSpPr>
          <p:cNvPr id="16" name="مربع نص 15">
            <a:extLst>
              <a:ext uri="{FF2B5EF4-FFF2-40B4-BE49-F238E27FC236}">
                <a16:creationId xmlns:a16="http://schemas.microsoft.com/office/drawing/2014/main" id="{D8180B17-F554-481B-83F4-6F5C4E35D9B2}"/>
              </a:ext>
            </a:extLst>
          </p:cNvPr>
          <p:cNvSpPr txBox="1"/>
          <p:nvPr/>
        </p:nvSpPr>
        <p:spPr>
          <a:xfrm>
            <a:off x="1027063" y="2289978"/>
            <a:ext cx="10448011" cy="927946"/>
          </a:xfrm>
          <a:prstGeom prst="rect">
            <a:avLst/>
          </a:prstGeom>
          <a:noFill/>
        </p:spPr>
        <p:txBody>
          <a:bodyPr wrap="square">
            <a:spAutoFit/>
          </a:bodyPr>
          <a:lstStyle/>
          <a:p>
            <a:pPr algn="ctr" rtl="1">
              <a:lnSpc>
                <a:spcPct val="115000"/>
              </a:lnSpc>
              <a:spcAft>
                <a:spcPts val="1000"/>
              </a:spcAft>
            </a:pPr>
            <a:r>
              <a:rPr lang="ar-SA" sz="2400" dirty="0">
                <a:effectLst/>
                <a:latin typeface="Calibri" panose="020F0502020204030204" pitchFamily="34" charset="0"/>
                <a:ea typeface="Calibri" panose="020F0502020204030204" pitchFamily="34" charset="0"/>
                <a:cs typeface="PT Bold Heading" panose="02010400000000000000" pitchFamily="2" charset="-78"/>
              </a:rPr>
              <a:t>هو جهاز مشابهة لـ </a:t>
            </a:r>
            <a:r>
              <a:rPr lang="ar-SA" sz="2400" b="1" dirty="0">
                <a:solidFill>
                  <a:srgbClr val="0070C0"/>
                </a:solidFill>
                <a:effectLst/>
                <a:latin typeface="Calibri" panose="020F0502020204030204" pitchFamily="34" charset="0"/>
                <a:ea typeface="Calibri" panose="020F0502020204030204" pitchFamily="34" charset="0"/>
                <a:cs typeface="PT Bold Heading" panose="02010400000000000000" pitchFamily="2" charset="-78"/>
              </a:rPr>
              <a:t>أنبوب اشعة المهبط  </a:t>
            </a:r>
            <a:r>
              <a:rPr lang="ar-SA" sz="2400" dirty="0">
                <a:effectLst/>
                <a:latin typeface="Calibri" panose="020F0502020204030204" pitchFamily="34" charset="0"/>
                <a:ea typeface="Calibri" panose="020F0502020204030204" pitchFamily="34" charset="0"/>
                <a:cs typeface="PT Bold Heading" panose="02010400000000000000" pitchFamily="2" charset="-78"/>
              </a:rPr>
              <a:t> ولكن يستخدم لـ </a:t>
            </a:r>
            <a:r>
              <a:rPr lang="ar-SA" sz="2400" b="1" dirty="0">
                <a:solidFill>
                  <a:srgbClr val="0070C0"/>
                </a:solidFill>
                <a:effectLst/>
                <a:latin typeface="Calibri" panose="020F0502020204030204" pitchFamily="34" charset="0"/>
                <a:ea typeface="Calibri" panose="020F0502020204030204" pitchFamily="34" charset="0"/>
                <a:cs typeface="PT Bold Heading" panose="02010400000000000000" pitchFamily="2" charset="-78"/>
              </a:rPr>
              <a:t>دراسة النظائر وقياس النسبة بين الايون الموجب وكتلته</a:t>
            </a:r>
            <a:r>
              <a:rPr lang="ar-SA" sz="2400" dirty="0">
                <a:effectLst/>
                <a:latin typeface="Calibri" panose="020F0502020204030204" pitchFamily="34" charset="0"/>
                <a:ea typeface="Calibri" panose="020F0502020204030204" pitchFamily="34" charset="0"/>
                <a:cs typeface="PT Bold Heading" panose="02010400000000000000" pitchFamily="2" charset="-78"/>
              </a:rPr>
              <a:t>  ( قياس نسبة الايون الموجب الى كتلته )</a:t>
            </a:r>
            <a:endParaRPr lang="en-US" sz="2400" dirty="0">
              <a:effectLst/>
              <a:latin typeface="Calibri" panose="020F0502020204030204" pitchFamily="34" charset="0"/>
              <a:ea typeface="Calibri" panose="020F0502020204030204" pitchFamily="34" charset="0"/>
              <a:cs typeface="PT Bold Heading" panose="02010400000000000000" pitchFamily="2" charset="-78"/>
            </a:endParaRPr>
          </a:p>
        </p:txBody>
      </p:sp>
      <p:pic>
        <p:nvPicPr>
          <p:cNvPr id="18" name="صورة 17">
            <a:extLst>
              <a:ext uri="{FF2B5EF4-FFF2-40B4-BE49-F238E27FC236}">
                <a16:creationId xmlns:a16="http://schemas.microsoft.com/office/drawing/2014/main" id="{D2C15828-668A-4EFE-9C43-C3E16ED05FB8}"/>
              </a:ext>
            </a:extLst>
          </p:cNvPr>
          <p:cNvPicPr/>
          <p:nvPr/>
        </p:nvPicPr>
        <p:blipFill rotWithShape="1">
          <a:blip r:embed="rId2"/>
          <a:srcRect l="45955" b="14327"/>
          <a:stretch/>
        </p:blipFill>
        <p:spPr bwMode="auto">
          <a:xfrm>
            <a:off x="497381" y="46027"/>
            <a:ext cx="2989332" cy="2042080"/>
          </a:xfrm>
          <a:prstGeom prst="rect">
            <a:avLst/>
          </a:prstGeom>
          <a:ln>
            <a:noFill/>
          </a:ln>
          <a:extLst>
            <a:ext uri="{53640926-AAD7-44D8-BBD7-CCE9431645EC}">
              <a14:shadowObscured xmlns:a14="http://schemas.microsoft.com/office/drawing/2010/main"/>
            </a:ext>
          </a:extLst>
        </p:spPr>
      </p:pic>
      <p:pic>
        <p:nvPicPr>
          <p:cNvPr id="6146" name="Picture 2" descr="مطياف الكتلة">
            <a:extLst>
              <a:ext uri="{FF2B5EF4-FFF2-40B4-BE49-F238E27FC236}">
                <a16:creationId xmlns:a16="http://schemas.microsoft.com/office/drawing/2014/main" id="{4812BC08-01AC-491D-913B-52E5F49BA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95" y="3485206"/>
            <a:ext cx="4949232"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97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A8F9210-E367-4C32-8CCF-EE872BB3D9C8}"/>
              </a:ext>
            </a:extLst>
          </p:cNvPr>
          <p:cNvPicPr>
            <a:picLocks noChangeAspect="1" noChangeArrowheads="1"/>
          </p:cNvPicPr>
          <p:nvPr/>
        </p:nvPicPr>
        <p:blipFill>
          <a:blip r:embed="rId2"/>
          <a:srcRect/>
          <a:stretch>
            <a:fillRect/>
          </a:stretch>
        </p:blipFill>
        <p:spPr bwMode="auto">
          <a:xfrm>
            <a:off x="718782" y="104530"/>
            <a:ext cx="10754436" cy="6407624"/>
          </a:xfrm>
          <a:prstGeom prst="rect">
            <a:avLst/>
          </a:prstGeom>
          <a:noFill/>
          <a:ln w="9525">
            <a:noFill/>
            <a:miter lim="800000"/>
            <a:headEnd/>
            <a:tailEnd/>
          </a:ln>
          <a:effectLst/>
        </p:spPr>
      </p:pic>
    </p:spTree>
    <p:extLst>
      <p:ext uri="{BB962C8B-B14F-4D97-AF65-F5344CB8AC3E}">
        <p14:creationId xmlns:p14="http://schemas.microsoft.com/office/powerpoint/2010/main" val="288022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27;p52">
            <a:extLst>
              <a:ext uri="{FF2B5EF4-FFF2-40B4-BE49-F238E27FC236}">
                <a16:creationId xmlns:a16="http://schemas.microsoft.com/office/drawing/2014/main" id="{A66B4C9D-9241-B348-B103-9930433B9977}"/>
              </a:ext>
            </a:extLst>
          </p:cNvPr>
          <p:cNvGrpSpPr/>
          <p:nvPr/>
        </p:nvGrpSpPr>
        <p:grpSpPr>
          <a:xfrm flipH="1">
            <a:off x="7559631" y="84374"/>
            <a:ext cx="4376738" cy="750131"/>
            <a:chOff x="3099239" y="3615343"/>
            <a:chExt cx="689745" cy="184687"/>
          </a:xfrm>
          <a:solidFill>
            <a:schemeClr val="tx2"/>
          </a:solidFill>
        </p:grpSpPr>
        <p:sp>
          <p:nvSpPr>
            <p:cNvPr id="3" name="Google Shape;3128;p52">
              <a:extLst>
                <a:ext uri="{FF2B5EF4-FFF2-40B4-BE49-F238E27FC236}">
                  <a16:creationId xmlns:a16="http://schemas.microsoft.com/office/drawing/2014/main" id="{6B810DD8-A489-8742-920F-ABB9BAF179CA}"/>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129;p52">
              <a:extLst>
                <a:ext uri="{FF2B5EF4-FFF2-40B4-BE49-F238E27FC236}">
                  <a16:creationId xmlns:a16="http://schemas.microsoft.com/office/drawing/2014/main" id="{F5942D34-6E51-D346-B324-5D63206458C3}"/>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فكر , شارك</a:t>
              </a:r>
              <a:endParaRPr sz="44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60AEEBD2-A308-EF4D-A96C-E0B7DD0C8194}"/>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31;p52">
              <a:extLst>
                <a:ext uri="{FF2B5EF4-FFF2-40B4-BE49-F238E27FC236}">
                  <a16:creationId xmlns:a16="http://schemas.microsoft.com/office/drawing/2014/main" id="{C41506CF-0653-B24B-B106-8A84D4DA5B27}"/>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pic>
        <p:nvPicPr>
          <p:cNvPr id="11" name="Picture 2" descr="C:\Users\lenovo\Desktop\تنزيل (4).jpg">
            <a:extLst>
              <a:ext uri="{FF2B5EF4-FFF2-40B4-BE49-F238E27FC236}">
                <a16:creationId xmlns:a16="http://schemas.microsoft.com/office/drawing/2014/main" id="{D2A33F96-4F15-374B-9132-C85BD79B9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6" y="12697"/>
            <a:ext cx="1654708" cy="160970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رابط بشكل مرفق 6">
            <a:extLst>
              <a:ext uri="{FF2B5EF4-FFF2-40B4-BE49-F238E27FC236}">
                <a16:creationId xmlns:a16="http://schemas.microsoft.com/office/drawing/2014/main" id="{79E0C41C-0695-4913-9821-895B8E5559FD}"/>
              </a:ext>
            </a:extLst>
          </p:cNvPr>
          <p:cNvCxnSpPr>
            <a:cxnSpLocks/>
          </p:cNvCxnSpPr>
          <p:nvPr/>
        </p:nvCxnSpPr>
        <p:spPr>
          <a:xfrm>
            <a:off x="6594032" y="1491437"/>
            <a:ext cx="822722" cy="640176"/>
          </a:xfrm>
          <a:prstGeom prst="bentConnector3">
            <a:avLst>
              <a:gd name="adj1" fmla="val 50000"/>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رابط بشكل مرفق 15">
            <a:extLst>
              <a:ext uri="{FF2B5EF4-FFF2-40B4-BE49-F238E27FC236}">
                <a16:creationId xmlns:a16="http://schemas.microsoft.com/office/drawing/2014/main" id="{AF8B0BE2-C582-4FE9-B695-2868E8395944}"/>
              </a:ext>
            </a:extLst>
          </p:cNvPr>
          <p:cNvCxnSpPr>
            <a:cxnSpLocks/>
          </p:cNvCxnSpPr>
          <p:nvPr/>
        </p:nvCxnSpPr>
        <p:spPr>
          <a:xfrm rot="10800000" flipV="1">
            <a:off x="5212575" y="1515501"/>
            <a:ext cx="1297956" cy="616112"/>
          </a:xfrm>
          <a:prstGeom prst="bentConnector3">
            <a:avLst>
              <a:gd name="adj1" fmla="val 50000"/>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مربع نص 16">
            <a:extLst>
              <a:ext uri="{FF2B5EF4-FFF2-40B4-BE49-F238E27FC236}">
                <a16:creationId xmlns:a16="http://schemas.microsoft.com/office/drawing/2014/main" id="{DD56D41A-580D-4FCC-8281-0B4A4CDD6740}"/>
              </a:ext>
            </a:extLst>
          </p:cNvPr>
          <p:cNvSpPr txBox="1"/>
          <p:nvPr/>
        </p:nvSpPr>
        <p:spPr>
          <a:xfrm>
            <a:off x="954269" y="1082989"/>
            <a:ext cx="10536072" cy="523220"/>
          </a:xfrm>
          <a:prstGeom prst="rect">
            <a:avLst/>
          </a:prstGeom>
          <a:noFill/>
        </p:spPr>
        <p:txBody>
          <a:bodyPr wrap="square">
            <a:spAutoFit/>
          </a:bodyPr>
          <a:lstStyle/>
          <a:p>
            <a:pPr algn="ctr"/>
            <a:r>
              <a:rPr lang="ar-SA" sz="2800" dirty="0">
                <a:highlight>
                  <a:srgbClr val="E1DD30"/>
                </a:highlight>
                <a:cs typeface="PT Bold Heading" panose="02010400000000000000" pitchFamily="2" charset="-78"/>
              </a:rPr>
              <a:t>ما نوع المادة المراد فحصها والتي تسمى مصدر الايون</a:t>
            </a:r>
            <a:endParaRPr lang="ar-SA" sz="2800" dirty="0"/>
          </a:p>
        </p:txBody>
      </p:sp>
      <p:sp>
        <p:nvSpPr>
          <p:cNvPr id="18" name="مربع نص 17">
            <a:extLst>
              <a:ext uri="{FF2B5EF4-FFF2-40B4-BE49-F238E27FC236}">
                <a16:creationId xmlns:a16="http://schemas.microsoft.com/office/drawing/2014/main" id="{82FEC365-C2BA-46C3-8ED6-EA59A90D559D}"/>
              </a:ext>
            </a:extLst>
          </p:cNvPr>
          <p:cNvSpPr txBox="1"/>
          <p:nvPr/>
        </p:nvSpPr>
        <p:spPr>
          <a:xfrm>
            <a:off x="7663591" y="1784477"/>
            <a:ext cx="2045574" cy="646986"/>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wrap="square" rtlCol="1">
            <a:spAutoFit/>
          </a:bodyPr>
          <a:lstStyle/>
          <a:p>
            <a:pPr marR="0" algn="ctr" rtl="1">
              <a:lnSpc>
                <a:spcPct val="100000"/>
              </a:lnSpc>
              <a:spcBef>
                <a:spcPts val="0"/>
              </a:spcBef>
              <a:spcAft>
                <a:spcPts val="0"/>
              </a:spcAft>
              <a:buClr>
                <a:srgbClr val="000000"/>
              </a:buClr>
              <a:buFont typeface="Arial"/>
            </a:pPr>
            <a:r>
              <a:rPr lang="ar-SA" sz="3200" b="1" dirty="0">
                <a:solidFill>
                  <a:schemeClr val="bg2"/>
                </a:solidFill>
              </a:rPr>
              <a:t>غاز </a:t>
            </a:r>
          </a:p>
        </p:txBody>
      </p:sp>
      <p:sp>
        <p:nvSpPr>
          <p:cNvPr id="19" name="مربع نص 18">
            <a:extLst>
              <a:ext uri="{FF2B5EF4-FFF2-40B4-BE49-F238E27FC236}">
                <a16:creationId xmlns:a16="http://schemas.microsoft.com/office/drawing/2014/main" id="{A6C321A0-4EF4-4CB1-A2FD-8467D8A02909}"/>
              </a:ext>
            </a:extLst>
          </p:cNvPr>
          <p:cNvSpPr txBox="1"/>
          <p:nvPr/>
        </p:nvSpPr>
        <p:spPr>
          <a:xfrm>
            <a:off x="559586" y="1758939"/>
            <a:ext cx="4414700" cy="646986"/>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wrap="square" rtlCol="1">
            <a:spAutoFit/>
          </a:bodyPr>
          <a:lstStyle/>
          <a:p>
            <a:pPr marR="0" algn="ctr" rtl="1">
              <a:lnSpc>
                <a:spcPct val="100000"/>
              </a:lnSpc>
              <a:spcBef>
                <a:spcPts val="0"/>
              </a:spcBef>
              <a:spcAft>
                <a:spcPts val="0"/>
              </a:spcAft>
              <a:buClr>
                <a:srgbClr val="000000"/>
              </a:buClr>
              <a:buFont typeface="Arial"/>
            </a:pPr>
            <a:r>
              <a:rPr lang="ar-SA" sz="3200" b="1" dirty="0">
                <a:solidFill>
                  <a:schemeClr val="bg2"/>
                </a:solidFill>
              </a:rPr>
              <a:t>مادة يمكن تسخينها لتشكل بخار</a:t>
            </a:r>
          </a:p>
        </p:txBody>
      </p:sp>
      <p:sp>
        <p:nvSpPr>
          <p:cNvPr id="7" name="شكل بيضاوي 6">
            <a:extLst>
              <a:ext uri="{FF2B5EF4-FFF2-40B4-BE49-F238E27FC236}">
                <a16:creationId xmlns:a16="http://schemas.microsoft.com/office/drawing/2014/main" id="{520D7BE4-0A90-46B3-9B10-68146A20B3E0}"/>
              </a:ext>
            </a:extLst>
          </p:cNvPr>
          <p:cNvSpPr/>
          <p:nvPr/>
        </p:nvSpPr>
        <p:spPr>
          <a:xfrm>
            <a:off x="3731183" y="2671928"/>
            <a:ext cx="5556196" cy="1373209"/>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sz="2800" b="1" dirty="0"/>
              <a:t>لحساب نسبة شحنة الايون الموجب الى كتلته في مطياف الكتلة </a:t>
            </a:r>
          </a:p>
        </p:txBody>
      </p:sp>
      <p:grpSp>
        <p:nvGrpSpPr>
          <p:cNvPr id="10" name="مجموعة 9">
            <a:extLst>
              <a:ext uri="{FF2B5EF4-FFF2-40B4-BE49-F238E27FC236}">
                <a16:creationId xmlns:a16="http://schemas.microsoft.com/office/drawing/2014/main" id="{A32E2375-8CE4-4D04-84F7-451C5EBEEF44}"/>
              </a:ext>
            </a:extLst>
          </p:cNvPr>
          <p:cNvGrpSpPr/>
          <p:nvPr/>
        </p:nvGrpSpPr>
        <p:grpSpPr>
          <a:xfrm>
            <a:off x="4298844" y="4381794"/>
            <a:ext cx="4107476" cy="1373208"/>
            <a:chOff x="4298844" y="4381794"/>
            <a:chExt cx="4107476" cy="1373208"/>
          </a:xfrm>
        </p:grpSpPr>
        <p:sp>
          <p:nvSpPr>
            <p:cNvPr id="8" name="مستطيل: زوايا مستديرة 7">
              <a:extLst>
                <a:ext uri="{FF2B5EF4-FFF2-40B4-BE49-F238E27FC236}">
                  <a16:creationId xmlns:a16="http://schemas.microsoft.com/office/drawing/2014/main" id="{C963CBAE-024A-4D93-B1DB-0750C9F253FD}"/>
                </a:ext>
              </a:extLst>
            </p:cNvPr>
            <p:cNvSpPr/>
            <p:nvPr/>
          </p:nvSpPr>
          <p:spPr>
            <a:xfrm>
              <a:off x="4298844" y="4381794"/>
              <a:ext cx="4107476" cy="1373208"/>
            </a:xfrm>
            <a:prstGeom prst="roundRect">
              <a:avLst/>
            </a:prstGeom>
            <a:solidFill>
              <a:schemeClr val="tx2">
                <a:lumMod val="9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ar-SA"/>
            </a:p>
          </p:txBody>
        </p:sp>
        <mc:AlternateContent xmlns:mc="http://schemas.openxmlformats.org/markup-compatibility/2006" xmlns:a14="http://schemas.microsoft.com/office/drawing/2010/main">
          <mc:Choice Requires="a14">
            <p:sp>
              <p:nvSpPr>
                <p:cNvPr id="9" name="مربع نص 8">
                  <a:extLst>
                    <a:ext uri="{FF2B5EF4-FFF2-40B4-BE49-F238E27FC236}">
                      <a16:creationId xmlns:a16="http://schemas.microsoft.com/office/drawing/2014/main" id="{52BB9A0F-94DF-47E9-8604-34D56D60D811}"/>
                    </a:ext>
                  </a:extLst>
                </p:cNvPr>
                <p:cNvSpPr txBox="1"/>
                <p:nvPr/>
              </p:nvSpPr>
              <p:spPr>
                <a:xfrm>
                  <a:off x="5369693" y="4381794"/>
                  <a:ext cx="2279176" cy="1284519"/>
                </a:xfrm>
                <a:prstGeom prst="rect">
                  <a:avLst/>
                </a:prstGeom>
                <a:noFill/>
              </p:spPr>
              <p:txBody>
                <a:bodyPr wrap="square" rtlCol="1">
                  <a:spAutoFit/>
                </a:bodyPr>
                <a:lstStyle/>
                <a:p>
                  <a:pPr algn="r" rtl="1">
                    <a:lnSpc>
                      <a:spcPct val="115000"/>
                    </a:lnSpc>
                    <a:spcAft>
                      <a:spcPts val="1000"/>
                    </a:spcAft>
                  </a:pPr>
                  <a14:m>
                    <m:oMathPara xmlns:m="http://schemas.openxmlformats.org/officeDocument/2006/math">
                      <m:oMathParaPr>
                        <m:jc m:val="centerGroup"/>
                      </m:oMathParaPr>
                      <m:oMath xmlns:m="http://schemas.openxmlformats.org/officeDocument/2006/math">
                        <m:f>
                          <m:fPr>
                            <m:ctrlPr>
                              <a:rPr lang="en-US" sz="3200" b="1"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𝒒</m:t>
                            </m:r>
                          </m:num>
                          <m:den>
                            <m:r>
                              <a:rPr lang="en-US" sz="32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𝒎</m:t>
                            </m:r>
                          </m:den>
                        </m:f>
                        <m:r>
                          <a:rPr lang="en-US" sz="32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2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32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𝑽</m:t>
                            </m:r>
                          </m:num>
                          <m:den>
                            <m:sSup>
                              <m:sSupPr>
                                <m:ctrlPr>
                                  <a:rPr lang="en-US" sz="32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2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𝑩</m:t>
                                </m:r>
                              </m:e>
                              <m:sup>
                                <m:r>
                                  <a:rPr lang="en-US" sz="32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𝟐</m:t>
                                </m:r>
                              </m:sup>
                            </m:sSup>
                            <m:r>
                              <a:rPr lang="en-US" sz="32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2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2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𝒓</m:t>
                                </m:r>
                              </m:e>
                              <m:sup>
                                <m:r>
                                  <a:rPr lang="en-US" sz="32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𝟐</m:t>
                                </m:r>
                              </m:sup>
                            </m:sSup>
                          </m:den>
                        </m:f>
                      </m:oMath>
                    </m:oMathPara>
                  </a14:m>
                  <a:endParaRPr lang="en-US" sz="3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9" name="مربع نص 8">
                  <a:extLst>
                    <a:ext uri="{FF2B5EF4-FFF2-40B4-BE49-F238E27FC236}">
                      <a16:creationId xmlns:a16="http://schemas.microsoft.com/office/drawing/2014/main" id="{52BB9A0F-94DF-47E9-8604-34D56D60D811}"/>
                    </a:ext>
                  </a:extLst>
                </p:cNvPr>
                <p:cNvSpPr txBox="1">
                  <a:spLocks noRot="1" noChangeAspect="1" noMove="1" noResize="1" noEditPoints="1" noAdjustHandles="1" noChangeArrowheads="1" noChangeShapeType="1" noTextEdit="1"/>
                </p:cNvSpPr>
                <p:nvPr/>
              </p:nvSpPr>
              <p:spPr>
                <a:xfrm>
                  <a:off x="5369693" y="4381794"/>
                  <a:ext cx="2279176" cy="1284519"/>
                </a:xfrm>
                <a:prstGeom prst="rect">
                  <a:avLst/>
                </a:prstGeom>
                <a:blipFill>
                  <a:blip r:embed="rId3"/>
                  <a:stretch>
                    <a:fillRect/>
                  </a:stretch>
                </a:blipFill>
              </p:spPr>
              <p:txBody>
                <a:bodyPr/>
                <a:lstStyle/>
                <a:p>
                  <a:r>
                    <a:rPr lang="ar-SA">
                      <a:noFill/>
                    </a:rPr>
                    <a:t> </a:t>
                  </a:r>
                </a:p>
              </p:txBody>
            </p:sp>
          </mc:Fallback>
        </mc:AlternateContent>
      </p:grpSp>
      <p:grpSp>
        <p:nvGrpSpPr>
          <p:cNvPr id="12" name="مجموعة 11">
            <a:extLst>
              <a:ext uri="{FF2B5EF4-FFF2-40B4-BE49-F238E27FC236}">
                <a16:creationId xmlns:a16="http://schemas.microsoft.com/office/drawing/2014/main" id="{2E39D858-5D44-4495-962B-E94454909134}"/>
              </a:ext>
            </a:extLst>
          </p:cNvPr>
          <p:cNvGrpSpPr/>
          <p:nvPr/>
        </p:nvGrpSpPr>
        <p:grpSpPr>
          <a:xfrm>
            <a:off x="379642" y="5322755"/>
            <a:ext cx="3461380" cy="1000214"/>
            <a:chOff x="379642" y="5322755"/>
            <a:chExt cx="3461380" cy="1000214"/>
          </a:xfrm>
        </p:grpSpPr>
        <p:sp>
          <p:nvSpPr>
            <p:cNvPr id="22" name="فقاعة الكلام: مستطيلة مستديرة الزوايا 21">
              <a:extLst>
                <a:ext uri="{FF2B5EF4-FFF2-40B4-BE49-F238E27FC236}">
                  <a16:creationId xmlns:a16="http://schemas.microsoft.com/office/drawing/2014/main" id="{0A243587-F20E-4142-9CAD-5FD8E27A5671}"/>
                </a:ext>
              </a:extLst>
            </p:cNvPr>
            <p:cNvSpPr/>
            <p:nvPr/>
          </p:nvSpPr>
          <p:spPr>
            <a:xfrm>
              <a:off x="379642" y="5322755"/>
              <a:ext cx="3406040" cy="1000214"/>
            </a:xfrm>
            <a:prstGeom prst="wedgeRoundRectCallout">
              <a:avLst>
                <a:gd name="adj1" fmla="val 71227"/>
                <a:gd name="adj2" fmla="val -82092"/>
                <a:gd name="adj3" fmla="val 16667"/>
              </a:avLst>
            </a:prstGeom>
            <a:solidFill>
              <a:schemeClr val="tx2">
                <a:lumMod val="9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ar-SA" sz="1600" b="1"/>
            </a:p>
          </p:txBody>
        </p:sp>
        <p:sp>
          <p:nvSpPr>
            <p:cNvPr id="23" name="مربع نص 22">
              <a:extLst>
                <a:ext uri="{FF2B5EF4-FFF2-40B4-BE49-F238E27FC236}">
                  <a16:creationId xmlns:a16="http://schemas.microsoft.com/office/drawing/2014/main" id="{428A1E00-33BF-4A46-A956-E0C24287F2E1}"/>
                </a:ext>
              </a:extLst>
            </p:cNvPr>
            <p:cNvSpPr txBox="1"/>
            <p:nvPr/>
          </p:nvSpPr>
          <p:spPr>
            <a:xfrm>
              <a:off x="434982" y="5373714"/>
              <a:ext cx="3406040" cy="830997"/>
            </a:xfrm>
            <a:prstGeom prst="rect">
              <a:avLst/>
            </a:prstGeom>
            <a:noFill/>
          </p:spPr>
          <p:txBody>
            <a:bodyPr wrap="square" rtlCol="1">
              <a:spAutoFit/>
            </a:bodyPr>
            <a:lstStyle/>
            <a:p>
              <a:r>
                <a:rPr lang="en-US" sz="2400" b="1" dirty="0">
                  <a:solidFill>
                    <a:schemeClr val="tx1"/>
                  </a:solidFill>
                  <a:effectLst/>
                  <a:latin typeface="Times New Roman" panose="02020603050405020304" pitchFamily="18" charset="0"/>
                  <a:ea typeface="Calibri" panose="020F0502020204030204" pitchFamily="34" charset="0"/>
                  <a:cs typeface="Akhbar MT" pitchFamily="2" charset="-78"/>
                </a:rPr>
                <a:t>V : </a:t>
              </a:r>
              <a:r>
                <a:rPr lang="ar-SA" sz="2400" b="1" dirty="0">
                  <a:solidFill>
                    <a:schemeClr val="tx1"/>
                  </a:solidFill>
                  <a:effectLst/>
                  <a:latin typeface="Times New Roman" panose="02020603050405020304" pitchFamily="18" charset="0"/>
                  <a:ea typeface="Calibri" panose="020F0502020204030204" pitchFamily="34" charset="0"/>
                  <a:cs typeface="Akhbar MT" pitchFamily="2" charset="-78"/>
                </a:rPr>
                <a:t>فرق جهد</a:t>
              </a:r>
            </a:p>
            <a:p>
              <a:r>
                <a:rPr lang="en-US" sz="2400" b="1" dirty="0">
                  <a:solidFill>
                    <a:schemeClr val="tx1"/>
                  </a:solidFill>
                  <a:latin typeface="Times New Roman" panose="02020603050405020304" pitchFamily="18" charset="0"/>
                  <a:cs typeface="Akhbar MT" pitchFamily="2" charset="-78"/>
                </a:rPr>
                <a:t>r : </a:t>
              </a:r>
              <a:r>
                <a:rPr lang="ar-SA" sz="2400" b="1" dirty="0">
                  <a:solidFill>
                    <a:schemeClr val="tx1"/>
                  </a:solidFill>
                  <a:latin typeface="Times New Roman" panose="02020603050405020304" pitchFamily="18" charset="0"/>
                  <a:cs typeface="Akhbar MT" pitchFamily="2" charset="-78"/>
                </a:rPr>
                <a:t>نصف قطر المسار الدائري للأيون</a:t>
              </a:r>
              <a:endParaRPr lang="ar-SA" sz="1800" b="1" dirty="0">
                <a:solidFill>
                  <a:schemeClr val="tx1"/>
                </a:solidFill>
                <a:cs typeface="Akhbar MT" pitchFamily="2" charset="-78"/>
              </a:endParaRPr>
            </a:p>
          </p:txBody>
        </p:sp>
      </p:grpSp>
    </p:spTree>
    <p:extLst>
      <p:ext uri="{BB962C8B-B14F-4D97-AF65-F5344CB8AC3E}">
        <p14:creationId xmlns:p14="http://schemas.microsoft.com/office/powerpoint/2010/main" val="330701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مربع نص 34">
            <a:extLst>
              <a:ext uri="{FF2B5EF4-FFF2-40B4-BE49-F238E27FC236}">
                <a16:creationId xmlns:a16="http://schemas.microsoft.com/office/drawing/2014/main" id="{707A3A6B-8F78-AA4D-A8F6-52694E855BD6}"/>
              </a:ext>
            </a:extLst>
          </p:cNvPr>
          <p:cNvSpPr txBox="1"/>
          <p:nvPr/>
        </p:nvSpPr>
        <p:spPr>
          <a:xfrm>
            <a:off x="4765986" y="1097198"/>
            <a:ext cx="6984699" cy="615630"/>
          </a:xfrm>
          <a:prstGeom prst="wedgeRoundRectCallout">
            <a:avLst>
              <a:gd name="adj1" fmla="val -47723"/>
              <a:gd name="adj2" fmla="val 93666"/>
              <a:gd name="adj3" fmla="val 16667"/>
            </a:avLst>
          </a:prstGeom>
          <a:solidFill>
            <a:schemeClr val="tx2">
              <a:lumMod val="90000"/>
            </a:schemeClr>
          </a:solidFill>
        </p:spPr>
        <p:txBody>
          <a:bodyPr wrap="square" rtlCol="1">
            <a:spAutoFit/>
          </a:bodyPr>
          <a:lstStyle/>
          <a:p>
            <a:pPr marL="172085" algn="r" rtl="1">
              <a:lnSpc>
                <a:spcPct val="115000"/>
              </a:lnSpc>
              <a:spcAft>
                <a:spcPts val="1000"/>
              </a:spcAft>
            </a:pPr>
            <a:r>
              <a:rPr lang="ar-SA" sz="2800" b="1" dirty="0">
                <a:effectLst/>
                <a:latin typeface="Calibri" panose="020F0502020204030204" pitchFamily="34" charset="0"/>
                <a:ea typeface="Calibri" panose="020F0502020204030204" pitchFamily="34" charset="0"/>
                <a:cs typeface="Times New Roman" panose="02020603050405020304" pitchFamily="18" charset="0"/>
              </a:rPr>
              <a:t>عللي : في مطياف الكتلة توضع افلام </a:t>
            </a:r>
            <a:r>
              <a:rPr lang="ar-SA" sz="2800" b="1" dirty="0" err="1">
                <a:effectLst/>
                <a:latin typeface="Calibri" panose="020F0502020204030204" pitchFamily="34" charset="0"/>
                <a:ea typeface="Calibri" panose="020F0502020204030204" pitchFamily="34" charset="0"/>
                <a:cs typeface="Times New Roman" panose="02020603050405020304" pitchFamily="18" charset="0"/>
              </a:rPr>
              <a:t>فوتوجرافية</a:t>
            </a:r>
            <a:r>
              <a:rPr lang="ar-SA" sz="2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12" name="Google Shape;3127;p52">
            <a:extLst>
              <a:ext uri="{FF2B5EF4-FFF2-40B4-BE49-F238E27FC236}">
                <a16:creationId xmlns:a16="http://schemas.microsoft.com/office/drawing/2014/main" id="{B0FD11FF-E2AB-E848-9836-0E23389CD297}"/>
              </a:ext>
            </a:extLst>
          </p:cNvPr>
          <p:cNvGrpSpPr/>
          <p:nvPr/>
        </p:nvGrpSpPr>
        <p:grpSpPr>
          <a:xfrm flipH="1">
            <a:off x="8202304" y="134700"/>
            <a:ext cx="3827768" cy="646986"/>
            <a:chOff x="3099239" y="3615343"/>
            <a:chExt cx="903980" cy="184687"/>
          </a:xfrm>
          <a:solidFill>
            <a:schemeClr val="tx2"/>
          </a:solidFill>
        </p:grpSpPr>
        <p:sp>
          <p:nvSpPr>
            <p:cNvPr id="13" name="Google Shape;3128;p52">
              <a:extLst>
                <a:ext uri="{FF2B5EF4-FFF2-40B4-BE49-F238E27FC236}">
                  <a16:creationId xmlns:a16="http://schemas.microsoft.com/office/drawing/2014/main" id="{A9467450-C563-3C4B-B9B3-6DFD5350E600}"/>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4" name="Google Shape;3129;p52">
              <a:extLst>
                <a:ext uri="{FF2B5EF4-FFF2-40B4-BE49-F238E27FC236}">
                  <a16:creationId xmlns:a16="http://schemas.microsoft.com/office/drawing/2014/main" id="{02314030-0989-814D-8D26-D490829DB73C}"/>
                </a:ext>
              </a:extLst>
            </p:cNvPr>
            <p:cNvSpPr/>
            <p:nvPr/>
          </p:nvSpPr>
          <p:spPr>
            <a:xfrm>
              <a:off x="3140117" y="3631398"/>
              <a:ext cx="863102"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فكر , شارك</a:t>
              </a:r>
              <a:endParaRPr sz="4400" b="1" dirty="0">
                <a:solidFill>
                  <a:schemeClr val="accent4">
                    <a:lumMod val="50000"/>
                  </a:schemeClr>
                </a:solidFill>
                <a:effectLst/>
              </a:endParaRPr>
            </a:p>
          </p:txBody>
        </p:sp>
        <p:sp>
          <p:nvSpPr>
            <p:cNvPr id="15" name="Google Shape;3130;p52">
              <a:extLst>
                <a:ext uri="{FF2B5EF4-FFF2-40B4-BE49-F238E27FC236}">
                  <a16:creationId xmlns:a16="http://schemas.microsoft.com/office/drawing/2014/main" id="{D06D2415-CC13-E249-AB9A-1FDAC26F41E1}"/>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6" name="Google Shape;3131;p52">
              <a:extLst>
                <a:ext uri="{FF2B5EF4-FFF2-40B4-BE49-F238E27FC236}">
                  <a16:creationId xmlns:a16="http://schemas.microsoft.com/office/drawing/2014/main" id="{26791D0A-C874-D04A-87B9-6F91289C7FA8}"/>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pic>
        <p:nvPicPr>
          <p:cNvPr id="8194" name="Picture 2" descr="Câmera Filme Ilustração Filme Filme Filme Filme Câmera Rolo, Clipart De  Filme, Filme Fotográfico, Filme Pintado à Mão Imagem PNG e Vetor Para  Download Gratuito">
            <a:extLst>
              <a:ext uri="{FF2B5EF4-FFF2-40B4-BE49-F238E27FC236}">
                <a16:creationId xmlns:a16="http://schemas.microsoft.com/office/drawing/2014/main" id="{C1A2C837-F69E-4A5D-B34B-B26A27D4A3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62" t="26031" r="7264" b="25714"/>
          <a:stretch/>
        </p:blipFill>
        <p:spPr bwMode="auto">
          <a:xfrm>
            <a:off x="705175" y="1922875"/>
            <a:ext cx="2784076" cy="1113630"/>
          </a:xfrm>
          <a:prstGeom prst="rect">
            <a:avLst/>
          </a:prstGeom>
          <a:noFill/>
          <a:extLst>
            <a:ext uri="{909E8E84-426E-40DD-AFC4-6F175D3DCCD1}">
              <a14:hiddenFill xmlns:a14="http://schemas.microsoft.com/office/drawing/2010/main">
                <a:solidFill>
                  <a:srgbClr val="FFFFFF"/>
                </a:solidFill>
              </a14:hiddenFill>
            </a:ext>
          </a:extLst>
        </p:spPr>
      </p:pic>
      <p:sp>
        <p:nvSpPr>
          <p:cNvPr id="17" name="مربع نص 16">
            <a:extLst>
              <a:ext uri="{FF2B5EF4-FFF2-40B4-BE49-F238E27FC236}">
                <a16:creationId xmlns:a16="http://schemas.microsoft.com/office/drawing/2014/main" id="{2BB65520-710E-4157-AF85-BCB9FCFE4339}"/>
              </a:ext>
            </a:extLst>
          </p:cNvPr>
          <p:cNvSpPr txBox="1"/>
          <p:nvPr/>
        </p:nvSpPr>
        <p:spPr>
          <a:xfrm>
            <a:off x="4892689" y="2051170"/>
            <a:ext cx="6561683" cy="46166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SA" sz="2400" b="1" dirty="0">
                <a:ln/>
                <a:solidFill>
                  <a:schemeClr val="accent3"/>
                </a:solidFill>
                <a:latin typeface="Calibri" panose="020F0502020204030204" pitchFamily="34" charset="0"/>
                <a:ea typeface="Calibri" panose="020F0502020204030204" pitchFamily="34" charset="0"/>
                <a:cs typeface="PT Bold Heading" panose="02010400000000000000" pitchFamily="2" charset="-78"/>
              </a:rPr>
              <a:t> لكي تترك نقطة ( علامة ) ويمكن قياس قطر مسار الايون  </a:t>
            </a:r>
            <a:endParaRPr lang="ar-SA" sz="2400" b="1" dirty="0">
              <a:ln/>
              <a:solidFill>
                <a:schemeClr val="accent3"/>
              </a:solidFill>
              <a:cs typeface="PT Bold Heading" panose="02010400000000000000" pitchFamily="2" charset="-78"/>
            </a:endParaRPr>
          </a:p>
        </p:txBody>
      </p:sp>
      <p:sp>
        <p:nvSpPr>
          <p:cNvPr id="18" name="مستطيل مستدير الزوايا 5">
            <a:extLst>
              <a:ext uri="{FF2B5EF4-FFF2-40B4-BE49-F238E27FC236}">
                <a16:creationId xmlns:a16="http://schemas.microsoft.com/office/drawing/2014/main" id="{D5306DBB-983C-47A5-A701-2573B69E4092}"/>
              </a:ext>
            </a:extLst>
          </p:cNvPr>
          <p:cNvSpPr/>
          <p:nvPr/>
        </p:nvSpPr>
        <p:spPr>
          <a:xfrm>
            <a:off x="923532" y="3172110"/>
            <a:ext cx="10530840" cy="3551189"/>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algn="ctr" defTabSz="914400" rtl="0" eaLnBrk="1" latinLnBrk="0" hangingPunct="1">
              <a:lnSpc>
                <a:spcPct val="100000"/>
              </a:lnSpc>
              <a:spcBef>
                <a:spcPts val="0"/>
              </a:spcBef>
              <a:spcAft>
                <a:spcPts val="0"/>
              </a:spcAft>
              <a:buClr>
                <a:srgbClr val="000000"/>
              </a:buClr>
              <a:buFont typeface="Arial"/>
            </a:pPr>
            <a:endParaRPr lang="ar-SA"/>
          </a:p>
        </p:txBody>
      </p:sp>
      <p:sp>
        <p:nvSpPr>
          <p:cNvPr id="19" name="مربع نص 18">
            <a:extLst>
              <a:ext uri="{FF2B5EF4-FFF2-40B4-BE49-F238E27FC236}">
                <a16:creationId xmlns:a16="http://schemas.microsoft.com/office/drawing/2014/main" id="{F865BF7F-7C76-4959-B073-92E1BDF9A7AE}"/>
              </a:ext>
            </a:extLst>
          </p:cNvPr>
          <p:cNvSpPr txBox="1"/>
          <p:nvPr/>
        </p:nvSpPr>
        <p:spPr>
          <a:xfrm>
            <a:off x="6695053" y="5661111"/>
            <a:ext cx="184730" cy="369332"/>
          </a:xfrm>
          <a:prstGeom prst="rect">
            <a:avLst/>
          </a:prstGeom>
          <a:solidFill>
            <a:schemeClr val="bg1"/>
          </a:solidFill>
        </p:spPr>
        <p:txBody>
          <a:bodyPr wrap="none" rtlCol="1">
            <a:spAutoFit/>
          </a:bodyPr>
          <a:lstStyle/>
          <a:p>
            <a:endParaRPr lang="ar-SA" dirty="0"/>
          </a:p>
        </p:txBody>
      </p:sp>
      <p:sp>
        <p:nvSpPr>
          <p:cNvPr id="20" name="مربع نص 19">
            <a:extLst>
              <a:ext uri="{FF2B5EF4-FFF2-40B4-BE49-F238E27FC236}">
                <a16:creationId xmlns:a16="http://schemas.microsoft.com/office/drawing/2014/main" id="{79DCFC53-4696-43EC-859D-2DCD7D10A9DC}"/>
              </a:ext>
            </a:extLst>
          </p:cNvPr>
          <p:cNvSpPr txBox="1"/>
          <p:nvPr/>
        </p:nvSpPr>
        <p:spPr>
          <a:xfrm>
            <a:off x="9248125" y="2695385"/>
            <a:ext cx="2502560" cy="707886"/>
          </a:xfrm>
          <a:prstGeom prst="rect">
            <a:avLst/>
          </a:prstGeom>
          <a:solidFill>
            <a:schemeClr val="accent6">
              <a:lumMod val="40000"/>
              <a:lumOff val="60000"/>
            </a:schemeClr>
          </a:solidFill>
        </p:spPr>
        <p:txBody>
          <a:bodyPr wrap="square" rtlCol="1">
            <a:spAutoFit/>
          </a:bodyPr>
          <a:lstStyle/>
          <a:p>
            <a:pPr marL="0" algn="ctr" defTabSz="914400" rtl="0" eaLnBrk="1" latinLnBrk="0" hangingPunct="1"/>
            <a:r>
              <a:rPr lang="ar-SA" sz="4000" b="1" dirty="0"/>
              <a:t>تقويم مرحلي</a:t>
            </a:r>
          </a:p>
        </p:txBody>
      </p:sp>
      <p:grpSp>
        <p:nvGrpSpPr>
          <p:cNvPr id="21" name="مجموعة 20">
            <a:extLst>
              <a:ext uri="{FF2B5EF4-FFF2-40B4-BE49-F238E27FC236}">
                <a16:creationId xmlns:a16="http://schemas.microsoft.com/office/drawing/2014/main" id="{408233D5-8E3C-46CA-8421-6CB025F661D7}"/>
              </a:ext>
            </a:extLst>
          </p:cNvPr>
          <p:cNvGrpSpPr/>
          <p:nvPr/>
        </p:nvGrpSpPr>
        <p:grpSpPr>
          <a:xfrm>
            <a:off x="49032" y="252027"/>
            <a:ext cx="3624300" cy="1488529"/>
            <a:chOff x="-36301" y="209921"/>
            <a:chExt cx="3624300" cy="1488529"/>
          </a:xfrm>
        </p:grpSpPr>
        <p:pic>
          <p:nvPicPr>
            <p:cNvPr id="22" name="صورة 21" descr=".kj.jpg">
              <a:extLst>
                <a:ext uri="{FF2B5EF4-FFF2-40B4-BE49-F238E27FC236}">
                  <a16:creationId xmlns:a16="http://schemas.microsoft.com/office/drawing/2014/main" id="{4A2C5407-DCD1-43D0-A5B1-D4FDBFF3E672}"/>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23" name="مستطيل مستدير الزوايا 3">
              <a:extLst>
                <a:ext uri="{FF2B5EF4-FFF2-40B4-BE49-F238E27FC236}">
                  <a16:creationId xmlns:a16="http://schemas.microsoft.com/office/drawing/2014/main" id="{5773B15B-8BEA-4F74-83E2-B21025B07A71}"/>
                </a:ext>
              </a:extLst>
            </p:cNvPr>
            <p:cNvSpPr/>
            <p:nvPr/>
          </p:nvSpPr>
          <p:spPr bwMode="auto">
            <a:xfrm>
              <a:off x="1438059" y="281928"/>
              <a:ext cx="2149940" cy="934382"/>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a:defRPr/>
              </a:pPr>
              <a:r>
                <a:rPr lang="ar-SA" sz="2800" b="1" dirty="0">
                  <a:solidFill>
                    <a:schemeClr val="bg2">
                      <a:lumMod val="25000"/>
                    </a:schemeClr>
                  </a:solidFill>
                </a:rPr>
                <a:t>فردي في المحادثة</a:t>
              </a:r>
              <a:endParaRPr lang="ar-SA" sz="2800" dirty="0">
                <a:solidFill>
                  <a:schemeClr val="bg2">
                    <a:lumMod val="25000"/>
                  </a:schemeClr>
                </a:solidFill>
              </a:endParaRPr>
            </a:p>
          </p:txBody>
        </p:sp>
      </p:grpSp>
      <p:sp>
        <p:nvSpPr>
          <p:cNvPr id="24" name="مستطيل مستدير الزوايا 15">
            <a:extLst>
              <a:ext uri="{FF2B5EF4-FFF2-40B4-BE49-F238E27FC236}">
                <a16:creationId xmlns:a16="http://schemas.microsoft.com/office/drawing/2014/main" id="{43AFFF12-F284-49A6-9D23-7C5E250CF59A}"/>
              </a:ext>
            </a:extLst>
          </p:cNvPr>
          <p:cNvSpPr/>
          <p:nvPr/>
        </p:nvSpPr>
        <p:spPr>
          <a:xfrm>
            <a:off x="1874995" y="4014529"/>
            <a:ext cx="8627914" cy="70369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3200" b="1" dirty="0">
                <a:solidFill>
                  <a:schemeClr val="tx1"/>
                </a:solidFill>
                <a:latin typeface="Muna" pitchFamily="2" charset="-78"/>
              </a:rPr>
              <a:t>تمثل المسافة بين الثقب والعلامة </a:t>
            </a:r>
          </a:p>
        </p:txBody>
      </p:sp>
      <p:sp>
        <p:nvSpPr>
          <p:cNvPr id="25" name="مستطيل مستدير الزوايا 16">
            <a:extLst>
              <a:ext uri="{FF2B5EF4-FFF2-40B4-BE49-F238E27FC236}">
                <a16:creationId xmlns:a16="http://schemas.microsoft.com/office/drawing/2014/main" id="{2E9DB662-2C86-4CB1-AB26-623559D0C321}"/>
              </a:ext>
            </a:extLst>
          </p:cNvPr>
          <p:cNvSpPr/>
          <p:nvPr/>
        </p:nvSpPr>
        <p:spPr>
          <a:xfrm>
            <a:off x="7609291" y="3583491"/>
            <a:ext cx="3547318" cy="616234"/>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26" name="مستطيل مستدير الزوايا 17">
            <a:extLst>
              <a:ext uri="{FF2B5EF4-FFF2-40B4-BE49-F238E27FC236}">
                <a16:creationId xmlns:a16="http://schemas.microsoft.com/office/drawing/2014/main" id="{02D1D1FC-3B3B-4EC7-922D-717B91B81932}"/>
              </a:ext>
            </a:extLst>
          </p:cNvPr>
          <p:cNvSpPr/>
          <p:nvPr/>
        </p:nvSpPr>
        <p:spPr>
          <a:xfrm>
            <a:off x="6429819" y="4896757"/>
            <a:ext cx="44120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1- نصف قطر مسار الايون</a:t>
            </a:r>
          </a:p>
        </p:txBody>
      </p:sp>
      <p:sp>
        <p:nvSpPr>
          <p:cNvPr id="27" name="مستطيل مستدير الزوايا 18">
            <a:extLst>
              <a:ext uri="{FF2B5EF4-FFF2-40B4-BE49-F238E27FC236}">
                <a16:creationId xmlns:a16="http://schemas.microsoft.com/office/drawing/2014/main" id="{FD64BBB2-A940-430D-940F-985E04B8FC5B}"/>
              </a:ext>
            </a:extLst>
          </p:cNvPr>
          <p:cNvSpPr/>
          <p:nvPr/>
        </p:nvSpPr>
        <p:spPr>
          <a:xfrm>
            <a:off x="1593900" y="4896756"/>
            <a:ext cx="44120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2- قطر مسار الايون</a:t>
            </a:r>
          </a:p>
        </p:txBody>
      </p:sp>
      <p:sp>
        <p:nvSpPr>
          <p:cNvPr id="28" name="مستطيل مستدير الزوايا 19">
            <a:extLst>
              <a:ext uri="{FF2B5EF4-FFF2-40B4-BE49-F238E27FC236}">
                <a16:creationId xmlns:a16="http://schemas.microsoft.com/office/drawing/2014/main" id="{573156A3-4477-476C-88D0-0F539FE24792}"/>
              </a:ext>
            </a:extLst>
          </p:cNvPr>
          <p:cNvSpPr/>
          <p:nvPr/>
        </p:nvSpPr>
        <p:spPr>
          <a:xfrm>
            <a:off x="6429819" y="5714200"/>
            <a:ext cx="44120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3- إزاحة الايون</a:t>
            </a:r>
          </a:p>
        </p:txBody>
      </p:sp>
      <p:sp>
        <p:nvSpPr>
          <p:cNvPr id="29" name="مستطيل مستدير الزوايا 20">
            <a:extLst>
              <a:ext uri="{FF2B5EF4-FFF2-40B4-BE49-F238E27FC236}">
                <a16:creationId xmlns:a16="http://schemas.microsoft.com/office/drawing/2014/main" id="{B91AEED4-37F0-4984-9B41-832196A1ABFF}"/>
              </a:ext>
            </a:extLst>
          </p:cNvPr>
          <p:cNvSpPr/>
          <p:nvPr/>
        </p:nvSpPr>
        <p:spPr>
          <a:xfrm>
            <a:off x="1593900" y="5714199"/>
            <a:ext cx="44120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4- سرعة الايون</a:t>
            </a:r>
          </a:p>
        </p:txBody>
      </p:sp>
      <mc:AlternateContent xmlns:mc="http://schemas.openxmlformats.org/markup-compatibility/2006" xmlns:p14="http://schemas.microsoft.com/office/powerpoint/2010/main">
        <mc:Choice Requires="p14">
          <p:contentPart p14:bwMode="auto" r:id="rId4">
            <p14:nvContentPartPr>
              <p14:cNvPr id="30" name="حبر 29">
                <a:extLst>
                  <a:ext uri="{FF2B5EF4-FFF2-40B4-BE49-F238E27FC236}">
                    <a16:creationId xmlns:a16="http://schemas.microsoft.com/office/drawing/2014/main" id="{5CCC9746-FCB5-4C84-A9BE-56B56EECDFB4}"/>
                  </a:ext>
                </a:extLst>
              </p14:cNvPr>
              <p14:cNvContentPartPr/>
              <p14:nvPr/>
            </p14:nvContentPartPr>
            <p14:xfrm>
              <a:off x="6196032" y="3172111"/>
              <a:ext cx="653760" cy="1088280"/>
            </p14:xfrm>
          </p:contentPart>
        </mc:Choice>
        <mc:Fallback xmlns="">
          <p:pic>
            <p:nvPicPr>
              <p:cNvPr id="30" name="حبر 29">
                <a:extLst>
                  <a:ext uri="{FF2B5EF4-FFF2-40B4-BE49-F238E27FC236}">
                    <a16:creationId xmlns:a16="http://schemas.microsoft.com/office/drawing/2014/main" id="{5CCC9746-FCB5-4C84-A9BE-56B56EECDFB4}"/>
                  </a:ext>
                </a:extLst>
              </p:cNvPr>
              <p:cNvPicPr/>
              <p:nvPr/>
            </p:nvPicPr>
            <p:blipFill>
              <a:blip r:embed="rId5"/>
              <a:stretch>
                <a:fillRect/>
              </a:stretch>
            </p:blipFill>
            <p:spPr>
              <a:xfrm>
                <a:off x="6186672" y="3162751"/>
                <a:ext cx="672480" cy="1107000"/>
              </a:xfrm>
              <a:prstGeom prst="rect">
                <a:avLst/>
              </a:prstGeom>
            </p:spPr>
          </p:pic>
        </mc:Fallback>
      </mc:AlternateContent>
    </p:spTree>
    <p:extLst>
      <p:ext uri="{BB962C8B-B14F-4D97-AF65-F5344CB8AC3E}">
        <p14:creationId xmlns:p14="http://schemas.microsoft.com/office/powerpoint/2010/main" val="114613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7"/>
                                        </p:tgtEl>
                                        <p:attrNameLst>
                                          <p:attrName>fillcolor</p:attrName>
                                        </p:attrNameLst>
                                      </p:cBhvr>
                                      <p:to>
                                        <a:srgbClr val="FFC000"/>
                                      </p:to>
                                    </p:animClr>
                                    <p:set>
                                      <p:cBhvr>
                                        <p:cTn id="54" dur="2000" fill="hold"/>
                                        <p:tgtEl>
                                          <p:spTgt spid="27"/>
                                        </p:tgtEl>
                                        <p:attrNameLst>
                                          <p:attrName>fill.type</p:attrName>
                                        </p:attrNameLst>
                                      </p:cBhvr>
                                      <p:to>
                                        <p:strVal val="solid"/>
                                      </p:to>
                                    </p:set>
                                    <p:set>
                                      <p:cBhvr>
                                        <p:cTn id="55"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7" grpId="0"/>
      <p:bldP spid="18" grpId="0" animBg="1"/>
      <p:bldP spid="20" grpId="0" animBg="1"/>
      <p:bldP spid="24" grpId="0" animBg="1"/>
      <p:bldP spid="25" grpId="0" animBg="1"/>
      <p:bldP spid="26" grpId="0" animBg="1"/>
      <p:bldP spid="27" grpId="0" animBg="1"/>
      <p:bldP spid="28"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27;p52">
            <a:extLst>
              <a:ext uri="{FF2B5EF4-FFF2-40B4-BE49-F238E27FC236}">
                <a16:creationId xmlns:a16="http://schemas.microsoft.com/office/drawing/2014/main" id="{B8226BEE-95FD-4D10-BC7E-3CC4CE344962}"/>
              </a:ext>
            </a:extLst>
          </p:cNvPr>
          <p:cNvGrpSpPr/>
          <p:nvPr/>
        </p:nvGrpSpPr>
        <p:grpSpPr>
          <a:xfrm flipH="1">
            <a:off x="8202304" y="134700"/>
            <a:ext cx="3827768" cy="646986"/>
            <a:chOff x="3099239" y="3615343"/>
            <a:chExt cx="903980" cy="184687"/>
          </a:xfrm>
          <a:solidFill>
            <a:schemeClr val="tx2"/>
          </a:solidFill>
        </p:grpSpPr>
        <p:sp>
          <p:nvSpPr>
            <p:cNvPr id="3" name="Google Shape;3128;p52">
              <a:extLst>
                <a:ext uri="{FF2B5EF4-FFF2-40B4-BE49-F238E27FC236}">
                  <a16:creationId xmlns:a16="http://schemas.microsoft.com/office/drawing/2014/main" id="{9F8D66C6-AE3E-40F8-855E-C9C832311B4B}"/>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129;p52">
              <a:extLst>
                <a:ext uri="{FF2B5EF4-FFF2-40B4-BE49-F238E27FC236}">
                  <a16:creationId xmlns:a16="http://schemas.microsoft.com/office/drawing/2014/main" id="{ACF5F593-0A6C-43E1-8D58-5226B248E3B2}"/>
                </a:ext>
              </a:extLst>
            </p:cNvPr>
            <p:cNvSpPr/>
            <p:nvPr/>
          </p:nvSpPr>
          <p:spPr>
            <a:xfrm>
              <a:off x="3140117" y="3631398"/>
              <a:ext cx="863102"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تحليل النظائر </a:t>
              </a:r>
              <a:endParaRPr sz="44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8225F2B7-382E-4A6C-B4F0-9845CFFDA9F0}"/>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31;p52">
              <a:extLst>
                <a:ext uri="{FF2B5EF4-FFF2-40B4-BE49-F238E27FC236}">
                  <a16:creationId xmlns:a16="http://schemas.microsoft.com/office/drawing/2014/main" id="{A55F3A10-2DD9-47F2-B3F0-35E1DEB89837}"/>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pic>
        <p:nvPicPr>
          <p:cNvPr id="7" name="Picture 2">
            <a:extLst>
              <a:ext uri="{FF2B5EF4-FFF2-40B4-BE49-F238E27FC236}">
                <a16:creationId xmlns:a16="http://schemas.microsoft.com/office/drawing/2014/main" id="{E4F1D03D-088C-448E-A339-001F3AB497D0}"/>
              </a:ext>
            </a:extLst>
          </p:cNvPr>
          <p:cNvPicPr>
            <a:picLocks noChangeAspect="1" noChangeArrowheads="1"/>
          </p:cNvPicPr>
          <p:nvPr/>
        </p:nvPicPr>
        <p:blipFill rotWithShape="1">
          <a:blip r:embed="rId3"/>
          <a:srcRect r="19123"/>
          <a:stretch/>
        </p:blipFill>
        <p:spPr bwMode="auto">
          <a:xfrm>
            <a:off x="-11329" y="134700"/>
            <a:ext cx="3139123" cy="6539055"/>
          </a:xfrm>
          <a:prstGeom prst="rect">
            <a:avLst/>
          </a:prstGeom>
          <a:noFill/>
          <a:ln w="9525">
            <a:noFill/>
            <a:miter lim="800000"/>
            <a:headEnd/>
            <a:tailEnd/>
          </a:ln>
          <a:effectLst/>
        </p:spPr>
      </p:pic>
      <p:sp>
        <p:nvSpPr>
          <p:cNvPr id="8" name="مستطيل 7">
            <a:extLst>
              <a:ext uri="{FF2B5EF4-FFF2-40B4-BE49-F238E27FC236}">
                <a16:creationId xmlns:a16="http://schemas.microsoft.com/office/drawing/2014/main" id="{805F32C2-8D94-4D00-BF2F-744CB36CDAAC}"/>
              </a:ext>
            </a:extLst>
          </p:cNvPr>
          <p:cNvSpPr/>
          <p:nvPr/>
        </p:nvSpPr>
        <p:spPr>
          <a:xfrm>
            <a:off x="3603009" y="1484586"/>
            <a:ext cx="8253807" cy="5032147"/>
          </a:xfrm>
          <a:prstGeom prst="rect">
            <a:avLst/>
          </a:prstGeom>
        </p:spPr>
        <p:txBody>
          <a:bodyPr wrap="square">
            <a:spAutoFit/>
          </a:bodyPr>
          <a:lstStyle/>
          <a:p>
            <a:pPr algn="justLow" rtl="1">
              <a:lnSpc>
                <a:spcPct val="150000"/>
              </a:lnSpc>
            </a:pPr>
            <a:r>
              <a:rPr lang="ar-SA" sz="2400" dirty="0">
                <a:ln w="50800"/>
                <a:cs typeface="PT Bold Heading" pitchFamily="2" charset="-78"/>
              </a:rPr>
              <a:t>1- كم عدد العلامات الظاهرة في الفيلم وعلام يدل ذلك ؟</a:t>
            </a:r>
          </a:p>
          <a:p>
            <a:pPr algn="justLow" rtl="1">
              <a:lnSpc>
                <a:spcPct val="150000"/>
              </a:lnSpc>
            </a:pPr>
            <a:endParaRPr lang="ar-SA" sz="2400" dirty="0">
              <a:ln w="50800"/>
              <a:cs typeface="PT Bold Heading" pitchFamily="2" charset="-78"/>
            </a:endParaRPr>
          </a:p>
          <a:p>
            <a:pPr algn="justLow" rtl="1">
              <a:lnSpc>
                <a:spcPct val="150000"/>
              </a:lnSpc>
            </a:pPr>
            <a:r>
              <a:rPr lang="ar-SA" sz="2400" dirty="0">
                <a:ln w="50800"/>
                <a:cs typeface="PT Bold Heading" pitchFamily="2" charset="-78"/>
              </a:rPr>
              <a:t>2- كيف تكون شحنة النظائر ؟</a:t>
            </a:r>
          </a:p>
          <a:p>
            <a:pPr algn="justLow" rtl="1">
              <a:lnSpc>
                <a:spcPct val="150000"/>
              </a:lnSpc>
            </a:pPr>
            <a:endParaRPr lang="ar-SA" sz="2400" dirty="0">
              <a:ln w="50800"/>
              <a:cs typeface="PT Bold Heading" pitchFamily="2" charset="-78"/>
            </a:endParaRPr>
          </a:p>
          <a:p>
            <a:pPr algn="justLow" rtl="1">
              <a:lnSpc>
                <a:spcPct val="150000"/>
              </a:lnSpc>
            </a:pPr>
            <a:r>
              <a:rPr lang="ar-SA" sz="2400" dirty="0">
                <a:ln w="50800"/>
                <a:cs typeface="PT Bold Heading" pitchFamily="2" charset="-78"/>
              </a:rPr>
              <a:t>3- أي علامة توضح وفرة وجود النظير ؟؟</a:t>
            </a:r>
          </a:p>
          <a:p>
            <a:pPr algn="justLow" rtl="1">
              <a:lnSpc>
                <a:spcPct val="150000"/>
              </a:lnSpc>
            </a:pPr>
            <a:endParaRPr lang="ar-SA" sz="2400" dirty="0">
              <a:ln w="50800"/>
              <a:cs typeface="PT Bold Heading" pitchFamily="2" charset="-78"/>
            </a:endParaRPr>
          </a:p>
          <a:p>
            <a:pPr algn="justLow" rtl="1">
              <a:lnSpc>
                <a:spcPct val="150000"/>
              </a:lnSpc>
            </a:pPr>
            <a:r>
              <a:rPr lang="ar-SA" sz="2400" dirty="0">
                <a:ln w="50800"/>
                <a:cs typeface="PT Bold Heading" pitchFamily="2" charset="-78"/>
              </a:rPr>
              <a:t>4- كيف يمكن توفير طاقة كبيرة </a:t>
            </a:r>
            <a:r>
              <a:rPr lang="ar-SA" sz="2400" dirty="0" err="1">
                <a:ln w="50800"/>
                <a:cs typeface="PT Bold Heading" pitchFamily="2" charset="-78"/>
              </a:rPr>
              <a:t>للالكترونات</a:t>
            </a:r>
            <a:r>
              <a:rPr lang="ar-SA" sz="2400" dirty="0">
                <a:ln w="50800"/>
                <a:cs typeface="PT Bold Heading" pitchFamily="2" charset="-78"/>
              </a:rPr>
              <a:t> المتسارعة للحصول على ايونات احادية وثنائية ؟؟</a:t>
            </a:r>
          </a:p>
          <a:p>
            <a:pPr algn="justLow" rtl="1">
              <a:lnSpc>
                <a:spcPct val="150000"/>
              </a:lnSpc>
            </a:pPr>
            <a:endParaRPr lang="ar-SA" sz="2400" dirty="0">
              <a:cs typeface="PT Bold Heading" pitchFamily="2" charset="-78"/>
            </a:endParaRPr>
          </a:p>
        </p:txBody>
      </p:sp>
      <p:sp>
        <p:nvSpPr>
          <p:cNvPr id="10" name="مربع نص 9">
            <a:extLst>
              <a:ext uri="{FF2B5EF4-FFF2-40B4-BE49-F238E27FC236}">
                <a16:creationId xmlns:a16="http://schemas.microsoft.com/office/drawing/2014/main" id="{68A0DABC-EEFC-4D20-B53A-99E147CE26F7}"/>
              </a:ext>
            </a:extLst>
          </p:cNvPr>
          <p:cNvSpPr txBox="1"/>
          <p:nvPr/>
        </p:nvSpPr>
        <p:spPr>
          <a:xfrm>
            <a:off x="3300886" y="1022921"/>
            <a:ext cx="8382838" cy="461665"/>
          </a:xfrm>
          <a:prstGeom prst="rect">
            <a:avLst/>
          </a:prstGeom>
          <a:noFill/>
        </p:spPr>
        <p:txBody>
          <a:bodyPr wrap="square">
            <a:spAutoFit/>
          </a:bodyPr>
          <a:lstStyle/>
          <a:p>
            <a:pPr algn="ctr"/>
            <a:r>
              <a:rPr lang="ar-SA" sz="2400" dirty="0">
                <a:highlight>
                  <a:srgbClr val="E1DD30"/>
                </a:highlight>
                <a:cs typeface="PT Bold Heading" panose="02010400000000000000" pitchFamily="2" charset="-78"/>
              </a:rPr>
              <a:t>من خلال الكتاب </a:t>
            </a:r>
            <a:r>
              <a:rPr lang="ar-SA" sz="2400" dirty="0" err="1">
                <a:highlight>
                  <a:srgbClr val="E1DD30"/>
                </a:highlight>
                <a:cs typeface="PT Bold Heading" panose="02010400000000000000" pitchFamily="2" charset="-78"/>
              </a:rPr>
              <a:t>المدرسيي</a:t>
            </a:r>
            <a:r>
              <a:rPr lang="ar-SA" sz="2400" dirty="0">
                <a:highlight>
                  <a:srgbClr val="E1DD30"/>
                </a:highlight>
                <a:cs typeface="PT Bold Heading" panose="02010400000000000000" pitchFamily="2" charset="-78"/>
              </a:rPr>
              <a:t> </a:t>
            </a:r>
            <a:r>
              <a:rPr lang="ar-SA" sz="2400" dirty="0" err="1">
                <a:highlight>
                  <a:srgbClr val="E1DD30"/>
                </a:highlight>
                <a:cs typeface="PT Bold Heading" panose="02010400000000000000" pitchFamily="2" charset="-78"/>
              </a:rPr>
              <a:t>اجيبي</a:t>
            </a:r>
            <a:r>
              <a:rPr lang="ar-SA" sz="2400" dirty="0">
                <a:highlight>
                  <a:srgbClr val="E1DD30"/>
                </a:highlight>
                <a:cs typeface="PT Bold Heading" panose="02010400000000000000" pitchFamily="2" charset="-78"/>
              </a:rPr>
              <a:t> على الأسئلة التالية </a:t>
            </a:r>
            <a:endParaRPr lang="ar-SA" sz="2400" dirty="0"/>
          </a:p>
        </p:txBody>
      </p:sp>
      <p:sp>
        <p:nvSpPr>
          <p:cNvPr id="11" name="مربع نص 10">
            <a:extLst>
              <a:ext uri="{FF2B5EF4-FFF2-40B4-BE49-F238E27FC236}">
                <a16:creationId xmlns:a16="http://schemas.microsoft.com/office/drawing/2014/main" id="{4F175D94-CE2D-4563-8924-A1F485880E9D}"/>
              </a:ext>
            </a:extLst>
          </p:cNvPr>
          <p:cNvSpPr txBox="1"/>
          <p:nvPr/>
        </p:nvSpPr>
        <p:spPr>
          <a:xfrm>
            <a:off x="6749508" y="2061900"/>
            <a:ext cx="4266941"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rtl="1">
              <a:lnSpc>
                <a:spcPct val="100000"/>
              </a:lnSpc>
              <a:spcBef>
                <a:spcPts val="0"/>
              </a:spcBef>
              <a:spcAft>
                <a:spcPts val="0"/>
              </a:spcAft>
            </a:pPr>
            <a:r>
              <a:rPr lang="ar-SA" sz="4000" b="1" dirty="0">
                <a:ln/>
                <a:solidFill>
                  <a:srgbClr val="C00000"/>
                </a:solidFill>
                <a:cs typeface="DecoType Naskh Special" panose="02010000000000000000" pitchFamily="2" charset="-78"/>
              </a:rPr>
              <a:t>4 علامات أي 4 نظائر</a:t>
            </a:r>
          </a:p>
        </p:txBody>
      </p:sp>
      <p:sp>
        <p:nvSpPr>
          <p:cNvPr id="12" name="مربع نص 11">
            <a:extLst>
              <a:ext uri="{FF2B5EF4-FFF2-40B4-BE49-F238E27FC236}">
                <a16:creationId xmlns:a16="http://schemas.microsoft.com/office/drawing/2014/main" id="{F26DC114-AD7A-483D-951B-540241D26124}"/>
              </a:ext>
            </a:extLst>
          </p:cNvPr>
          <p:cNvSpPr txBox="1"/>
          <p:nvPr/>
        </p:nvSpPr>
        <p:spPr>
          <a:xfrm>
            <a:off x="6797458" y="3149521"/>
            <a:ext cx="4266941"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rtl="1">
              <a:lnSpc>
                <a:spcPct val="100000"/>
              </a:lnSpc>
              <a:spcBef>
                <a:spcPts val="0"/>
              </a:spcBef>
              <a:spcAft>
                <a:spcPts val="0"/>
              </a:spcAft>
            </a:pPr>
            <a:r>
              <a:rPr lang="ar-SA" sz="4000" b="1" dirty="0">
                <a:ln/>
                <a:solidFill>
                  <a:srgbClr val="C00000"/>
                </a:solidFill>
                <a:cs typeface="DecoType Naskh Special" panose="02010000000000000000" pitchFamily="2" charset="-78"/>
              </a:rPr>
              <a:t>لها نفس الشحنة</a:t>
            </a:r>
          </a:p>
        </p:txBody>
      </p:sp>
      <p:sp>
        <p:nvSpPr>
          <p:cNvPr id="13" name="مربع نص 12">
            <a:extLst>
              <a:ext uri="{FF2B5EF4-FFF2-40B4-BE49-F238E27FC236}">
                <a16:creationId xmlns:a16="http://schemas.microsoft.com/office/drawing/2014/main" id="{75B7C094-5152-4A96-B19B-89A0219CB161}"/>
              </a:ext>
            </a:extLst>
          </p:cNvPr>
          <p:cNvSpPr txBox="1"/>
          <p:nvPr/>
        </p:nvSpPr>
        <p:spPr>
          <a:xfrm>
            <a:off x="4880306" y="4267919"/>
            <a:ext cx="7149766"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rtl="1">
              <a:lnSpc>
                <a:spcPct val="100000"/>
              </a:lnSpc>
              <a:spcBef>
                <a:spcPts val="0"/>
              </a:spcBef>
              <a:spcAft>
                <a:spcPts val="0"/>
              </a:spcAft>
            </a:pPr>
            <a:r>
              <a:rPr lang="ar-SA" sz="4000" b="1" dirty="0">
                <a:ln/>
                <a:solidFill>
                  <a:srgbClr val="C00000"/>
                </a:solidFill>
                <a:cs typeface="DecoType Naskh Special" panose="02010000000000000000" pitchFamily="2" charset="-78"/>
              </a:rPr>
              <a:t>عند 52هو النظير الأكثر وجودا</a:t>
            </a:r>
          </a:p>
        </p:txBody>
      </p:sp>
      <p:sp>
        <p:nvSpPr>
          <p:cNvPr id="14" name="مربع نص 13">
            <a:extLst>
              <a:ext uri="{FF2B5EF4-FFF2-40B4-BE49-F238E27FC236}">
                <a16:creationId xmlns:a16="http://schemas.microsoft.com/office/drawing/2014/main" id="{28D05E1D-7CD5-4A0F-9611-7E0BC88252BD}"/>
              </a:ext>
            </a:extLst>
          </p:cNvPr>
          <p:cNvSpPr txBox="1"/>
          <p:nvPr/>
        </p:nvSpPr>
        <p:spPr>
          <a:xfrm>
            <a:off x="6321718" y="5835079"/>
            <a:ext cx="4266941"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rtl="1">
              <a:lnSpc>
                <a:spcPct val="100000"/>
              </a:lnSpc>
              <a:spcBef>
                <a:spcPts val="0"/>
              </a:spcBef>
              <a:spcAft>
                <a:spcPts val="0"/>
              </a:spcAft>
            </a:pPr>
            <a:r>
              <a:rPr lang="ar-SA" sz="4000" b="1" dirty="0">
                <a:ln/>
                <a:solidFill>
                  <a:srgbClr val="C00000"/>
                </a:solidFill>
                <a:cs typeface="DecoType Naskh Special" panose="02010000000000000000" pitchFamily="2" charset="-78"/>
              </a:rPr>
              <a:t>بتعريضها الى مجال كهربائي كبير </a:t>
            </a:r>
          </a:p>
        </p:txBody>
      </p:sp>
    </p:spTree>
    <p:extLst>
      <p:ext uri="{BB962C8B-B14F-4D97-AF65-F5344CB8AC3E}">
        <p14:creationId xmlns:p14="http://schemas.microsoft.com/office/powerpoint/2010/main" val="211738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par>
                                <p:cTn id="11" presetID="24"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17E90DAE-CF8E-DD4A-96FE-0EDBACC58C58}"/>
              </a:ext>
            </a:extLst>
          </p:cNvPr>
          <p:cNvPicPr>
            <a:picLocks noChangeAspect="1"/>
          </p:cNvPicPr>
          <p:nvPr/>
        </p:nvPicPr>
        <p:blipFill>
          <a:blip r:embed="rId2"/>
          <a:stretch>
            <a:fillRect/>
          </a:stretch>
        </p:blipFill>
        <p:spPr>
          <a:xfrm flipH="1">
            <a:off x="95452" y="83689"/>
            <a:ext cx="3261895" cy="1615450"/>
          </a:xfrm>
          <a:prstGeom prst="rect">
            <a:avLst/>
          </a:prstGeom>
          <a:ln>
            <a:noFill/>
          </a:ln>
          <a:effectLst>
            <a:softEdge rad="127000"/>
          </a:effectLst>
        </p:spPr>
      </p:pic>
      <p:sp>
        <p:nvSpPr>
          <p:cNvPr id="4" name="عنوان 1">
            <a:extLst>
              <a:ext uri="{FF2B5EF4-FFF2-40B4-BE49-F238E27FC236}">
                <a16:creationId xmlns:a16="http://schemas.microsoft.com/office/drawing/2014/main" id="{07B91025-08EC-9344-877E-063B150DA9C0}"/>
              </a:ext>
            </a:extLst>
          </p:cNvPr>
          <p:cNvSpPr txBox="1">
            <a:spLocks/>
          </p:cNvSpPr>
          <p:nvPr/>
        </p:nvSpPr>
        <p:spPr>
          <a:xfrm flipH="1">
            <a:off x="7247367" y="189041"/>
            <a:ext cx="4849178" cy="545553"/>
          </a:xfrm>
          <a:prstGeom prst="rect">
            <a:avLst/>
          </a:prstGeom>
          <a:solidFill>
            <a:schemeClr val="accent4">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lIns="0" tIns="0" rIns="18288" bIns="0" anchor="ctr">
            <a:normAutofit lnSpcReduction="10000"/>
            <a:scene3d>
              <a:camera prst="orthographicFront"/>
              <a:lightRig rig="freezing" dir="t">
                <a:rot lat="0" lon="0" rev="5640000"/>
              </a:lightRig>
            </a:scene3d>
            <a:sp3d prstMaterial="flat">
              <a:bevelT w="38100" h="38100"/>
              <a:contourClr>
                <a:schemeClr val="tx2"/>
              </a:contourClr>
            </a:sp3d>
          </a:bodyPr>
          <a:lstStyle/>
          <a:p>
            <a:pPr marL="0" algn="ctr" defTabSz="457200" rtl="1" eaLnBrk="1" latinLnBrk="0" hangingPunct="1">
              <a:defRPr/>
            </a:pPr>
            <a:r>
              <a:rPr lang="ar-SA" sz="3600" b="1" dirty="0"/>
              <a:t>سؤال للتفكير س </a:t>
            </a:r>
            <a:r>
              <a:rPr lang="en-US" sz="3600" b="1" dirty="0"/>
              <a:t>14</a:t>
            </a:r>
            <a:r>
              <a:rPr lang="ar-SA" sz="3600" b="1" dirty="0"/>
              <a:t> ص </a:t>
            </a:r>
            <a:r>
              <a:rPr lang="en-US" sz="3600" b="1" dirty="0"/>
              <a:t>82</a:t>
            </a:r>
            <a:r>
              <a:rPr lang="ar-SA" sz="3600" b="1" dirty="0"/>
              <a:t> </a:t>
            </a:r>
          </a:p>
        </p:txBody>
      </p:sp>
      <mc:AlternateContent xmlns:mc="http://schemas.openxmlformats.org/markup-compatibility/2006" xmlns:p14="http://schemas.microsoft.com/office/powerpoint/2010/main">
        <mc:Choice Requires="p14">
          <p:contentPart p14:bwMode="auto" r:id="rId3">
            <p14:nvContentPartPr>
              <p14:cNvPr id="22" name="حبر 21">
                <a:extLst>
                  <a:ext uri="{FF2B5EF4-FFF2-40B4-BE49-F238E27FC236}">
                    <a16:creationId xmlns:a16="http://schemas.microsoft.com/office/drawing/2014/main" id="{ACF9F8C7-B7B9-6145-83D5-84B15AED38A9}"/>
                  </a:ext>
                </a:extLst>
              </p14:cNvPr>
              <p14:cNvContentPartPr/>
              <p14:nvPr/>
            </p14:nvContentPartPr>
            <p14:xfrm>
              <a:off x="11204941" y="-2337580"/>
              <a:ext cx="360" cy="360"/>
            </p14:xfrm>
          </p:contentPart>
        </mc:Choice>
        <mc:Fallback xmlns="">
          <p:pic>
            <p:nvPicPr>
              <p:cNvPr id="22" name="حبر 21">
                <a:extLst>
                  <a:ext uri="{FF2B5EF4-FFF2-40B4-BE49-F238E27FC236}">
                    <a16:creationId xmlns:a16="http://schemas.microsoft.com/office/drawing/2014/main" id="{ACF9F8C7-B7B9-6145-83D5-84B15AED38A9}"/>
                  </a:ext>
                </a:extLst>
              </p:cNvPr>
              <p:cNvPicPr/>
              <p:nvPr/>
            </p:nvPicPr>
            <p:blipFill>
              <a:blip r:embed="rId5"/>
              <a:stretch>
                <a:fillRect/>
              </a:stretch>
            </p:blipFill>
            <p:spPr>
              <a:xfrm>
                <a:off x="11195941" y="-2346580"/>
                <a:ext cx="18000" cy="18000"/>
              </a:xfrm>
              <a:prstGeom prst="rect">
                <a:avLst/>
              </a:prstGeom>
            </p:spPr>
          </p:pic>
        </mc:Fallback>
      </mc:AlternateContent>
      <p:sp>
        <p:nvSpPr>
          <p:cNvPr id="18" name="مربع نص 17">
            <a:extLst>
              <a:ext uri="{FF2B5EF4-FFF2-40B4-BE49-F238E27FC236}">
                <a16:creationId xmlns:a16="http://schemas.microsoft.com/office/drawing/2014/main" id="{AF5E1BAB-BAA5-47ED-BB3F-38CC3B7A2F65}"/>
              </a:ext>
            </a:extLst>
          </p:cNvPr>
          <p:cNvSpPr txBox="1"/>
          <p:nvPr/>
        </p:nvSpPr>
        <p:spPr>
          <a:xfrm>
            <a:off x="943850" y="2009812"/>
            <a:ext cx="6223458" cy="658642"/>
          </a:xfrm>
          <a:prstGeom prst="rect">
            <a:avLst/>
          </a:prstGeom>
          <a:noFill/>
        </p:spPr>
        <p:txBody>
          <a:bodyPr wrap="square">
            <a:spAutoFit/>
          </a:bodyPr>
          <a:lstStyle/>
          <a:p>
            <a:pPr marL="712470" algn="ctr" rtl="1">
              <a:lnSpc>
                <a:spcPct val="115000"/>
              </a:lnSpc>
              <a:spcAft>
                <a:spcPts val="1000"/>
              </a:spcAft>
            </a:pPr>
            <a:r>
              <a:rPr lang="ar-SA" sz="3200" b="1" spc="50" dirty="0">
                <a:ln w="0"/>
                <a:solidFill>
                  <a:schemeClr val="bg2"/>
                </a:solidFill>
                <a:effectLst>
                  <a:innerShdw blurRad="63500" dist="50800" dir="13500000">
                    <a:srgbClr val="000000">
                      <a:alpha val="50000"/>
                    </a:srgbClr>
                  </a:innerShdw>
                </a:effectLst>
                <a:highlight>
                  <a:srgbClr val="BAB0BC"/>
                </a:highlight>
                <a:latin typeface="Calibri" panose="020F0502020204030204" pitchFamily="34" charset="0"/>
                <a:ea typeface="Calibri" panose="020F0502020204030204" pitchFamily="34" charset="0"/>
                <a:cs typeface="Akhbar MT" pitchFamily="2" charset="-78"/>
              </a:rPr>
              <a:t>ان الهيدروجين يجب ان تكون شحنتها احادية</a:t>
            </a:r>
            <a:endParaRPr lang="en-US" sz="3200" b="1" spc="50" dirty="0">
              <a:ln w="0"/>
              <a:solidFill>
                <a:schemeClr val="bg2"/>
              </a:solidFill>
              <a:effectLst>
                <a:innerShdw blurRad="63500" dist="50800" dir="13500000">
                  <a:srgbClr val="000000">
                    <a:alpha val="50000"/>
                  </a:srgbClr>
                </a:innerShdw>
              </a:effectLst>
              <a:highlight>
                <a:srgbClr val="BAB0BC"/>
              </a:highlight>
              <a:latin typeface="Calibri" panose="020F0502020204030204" pitchFamily="34" charset="0"/>
              <a:ea typeface="Calibri" panose="020F0502020204030204" pitchFamily="34" charset="0"/>
              <a:cs typeface="Akhbar MT" pitchFamily="2" charset="-78"/>
            </a:endParaRPr>
          </a:p>
        </p:txBody>
      </p:sp>
      <p:sp>
        <p:nvSpPr>
          <p:cNvPr id="21" name="مربع نص 20">
            <a:extLst>
              <a:ext uri="{FF2B5EF4-FFF2-40B4-BE49-F238E27FC236}">
                <a16:creationId xmlns:a16="http://schemas.microsoft.com/office/drawing/2014/main" id="{F713CC77-EC82-4B13-B12E-1D97BD635247}"/>
              </a:ext>
            </a:extLst>
          </p:cNvPr>
          <p:cNvSpPr txBox="1"/>
          <p:nvPr/>
        </p:nvSpPr>
        <p:spPr>
          <a:xfrm>
            <a:off x="1097209" y="3376279"/>
            <a:ext cx="10299161" cy="503215"/>
          </a:xfrm>
          <a:prstGeom prst="rect">
            <a:avLst/>
          </a:prstGeom>
          <a:noFill/>
        </p:spPr>
        <p:txBody>
          <a:bodyPr wrap="square">
            <a:spAutoFit/>
          </a:bodyPr>
          <a:lstStyle/>
          <a:p>
            <a:pPr marL="342900" lvl="0" indent="-342900" algn="r" rtl="1">
              <a:lnSpc>
                <a:spcPct val="115000"/>
              </a:lnSpc>
              <a:spcAft>
                <a:spcPts val="1000"/>
              </a:spcAft>
              <a:buFont typeface="Wingdings" panose="05000000000000000000" pitchFamily="2" charset="2"/>
              <a:buChar char=""/>
              <a:tabLst>
                <a:tab pos="2127250" algn="l"/>
                <a:tab pos="3673475" algn="ctr"/>
              </a:tabLst>
            </a:pPr>
            <a:r>
              <a:rPr lang="ar-SA" sz="2400" dirty="0">
                <a:effectLst/>
                <a:latin typeface="Calibri" panose="020F0502020204030204" pitchFamily="34" charset="0"/>
                <a:ea typeface="Calibri" panose="020F0502020204030204" pitchFamily="34" charset="0"/>
                <a:cs typeface="PT Bold Heading" panose="02010400000000000000" pitchFamily="2" charset="-78"/>
              </a:rPr>
              <a:t>وبعد الرجوع الى الكتاب المدرسي تعرفي على التطبيقات الأخرى لمطياف الكتلة صـ 82</a:t>
            </a:r>
            <a:endParaRPr lang="en-US" sz="2000" dirty="0">
              <a:effectLst/>
              <a:latin typeface="Calibri" panose="020F0502020204030204" pitchFamily="34" charset="0"/>
              <a:ea typeface="Calibri" panose="020F0502020204030204" pitchFamily="34" charset="0"/>
              <a:cs typeface="PT Bold Heading" panose="02010400000000000000" pitchFamily="2" charset="-78"/>
            </a:endParaRPr>
          </a:p>
        </p:txBody>
      </p:sp>
      <p:pic>
        <p:nvPicPr>
          <p:cNvPr id="5" name="صورة 4">
            <a:extLst>
              <a:ext uri="{FF2B5EF4-FFF2-40B4-BE49-F238E27FC236}">
                <a16:creationId xmlns:a16="http://schemas.microsoft.com/office/drawing/2014/main" id="{D89E4FCB-8632-48D9-BEE6-BBE0188EE5A9}"/>
              </a:ext>
            </a:extLst>
          </p:cNvPr>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531413" y="950425"/>
            <a:ext cx="5419136" cy="2374729"/>
          </a:xfrm>
          <a:prstGeom prst="rect">
            <a:avLst/>
          </a:prstGeom>
        </p:spPr>
      </p:pic>
      <p:pic>
        <p:nvPicPr>
          <p:cNvPr id="9218" name="Picture 2" descr="يورانيوم - ويكيبيديا">
            <a:extLst>
              <a:ext uri="{FF2B5EF4-FFF2-40B4-BE49-F238E27FC236}">
                <a16:creationId xmlns:a16="http://schemas.microsoft.com/office/drawing/2014/main" id="{26A1825B-EE70-4E91-A93A-FAAB7CCE6D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8300" y="3879494"/>
            <a:ext cx="326807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اساسيات علوم الادلة الجنائية (@Dextar_DN) | Twitter">
            <a:extLst>
              <a:ext uri="{FF2B5EF4-FFF2-40B4-BE49-F238E27FC236}">
                <a16:creationId xmlns:a16="http://schemas.microsoft.com/office/drawing/2014/main" id="{5F997595-ACC8-45C3-9AA4-7DBAD522BD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4899" y="4032979"/>
            <a:ext cx="2722201" cy="27222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27 years later: First-ever Transplant Recipient now Spokesperson and  Advocate for Cord Blood - Cells For Life">
            <a:extLst>
              <a:ext uri="{FF2B5EF4-FFF2-40B4-BE49-F238E27FC236}">
                <a16:creationId xmlns:a16="http://schemas.microsoft.com/office/drawing/2014/main" id="{B9C8AF7C-9EC7-4408-BDF6-20DC2DD893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630" y="4189547"/>
            <a:ext cx="3474400" cy="243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45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fade">
                                      <p:cBhvr>
                                        <p:cTn id="16" dur="500"/>
                                        <p:tgtEl>
                                          <p:spTgt spid="92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220"/>
                                        </p:tgtEl>
                                        <p:attrNameLst>
                                          <p:attrName>style.visibility</p:attrName>
                                        </p:attrNameLst>
                                      </p:cBhvr>
                                      <p:to>
                                        <p:strVal val="visible"/>
                                      </p:to>
                                    </p:set>
                                    <p:animEffect transition="in" filter="fade">
                                      <p:cBhvr>
                                        <p:cTn id="21" dur="500"/>
                                        <p:tgtEl>
                                          <p:spTgt spid="92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222"/>
                                        </p:tgtEl>
                                        <p:attrNameLst>
                                          <p:attrName>style.visibility</p:attrName>
                                        </p:attrNameLst>
                                      </p:cBhvr>
                                      <p:to>
                                        <p:strVal val="visible"/>
                                      </p:to>
                                    </p:set>
                                    <p:animEffect transition="in" filter="fade">
                                      <p:cBhvr>
                                        <p:cTn id="26"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نحني إلى الأعلى 1">
            <a:extLst>
              <a:ext uri="{FF2B5EF4-FFF2-40B4-BE49-F238E27FC236}">
                <a16:creationId xmlns:a16="http://schemas.microsoft.com/office/drawing/2014/main" id="{AC937CF0-07FB-4F49-A9D0-CCA3BA7773F5}"/>
              </a:ext>
            </a:extLst>
          </p:cNvPr>
          <p:cNvSpPr/>
          <p:nvPr/>
        </p:nvSpPr>
        <p:spPr>
          <a:xfrm>
            <a:off x="7451044" y="2889224"/>
            <a:ext cx="2870200" cy="2182707"/>
          </a:xfrm>
          <a:prstGeom prst="bentUpArrow">
            <a:avLst>
              <a:gd name="adj1" fmla="val 2176"/>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5" name="Rectangle 89">
            <a:extLst>
              <a:ext uri="{FF2B5EF4-FFF2-40B4-BE49-F238E27FC236}">
                <a16:creationId xmlns:a16="http://schemas.microsoft.com/office/drawing/2014/main" id="{CEAF54A0-BEB2-B043-B1DF-E0288435BFDD}"/>
              </a:ext>
            </a:extLst>
          </p:cNvPr>
          <p:cNvSpPr>
            <a:spLocks noChangeArrowheads="1"/>
          </p:cNvSpPr>
          <p:nvPr/>
        </p:nvSpPr>
        <p:spPr bwMode="auto">
          <a:xfrm>
            <a:off x="1506763" y="4624331"/>
            <a:ext cx="7208611" cy="523220"/>
          </a:xfrm>
          <a:prstGeom prst="rect">
            <a:avLst/>
          </a:prstGeom>
          <a:solidFill>
            <a:schemeClr val="tx1">
              <a:lumMod val="60000"/>
              <a:lumOff val="40000"/>
            </a:schemeClr>
          </a:solidFill>
          <a:ln>
            <a:noFill/>
            <a:headEnd/>
            <a:tailEnd/>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SA" sz="2800" b="1" dirty="0">
                <a:solidFill>
                  <a:schemeClr val="bg1"/>
                </a:solidFill>
                <a:latin typeface="Arial" panose="020B0604020202020204" pitchFamily="34" charset="0"/>
                <a:cs typeface="Arial" panose="020B0604020202020204" pitchFamily="34" charset="0"/>
              </a:rPr>
              <a:t>تفاعل المجالات الكهربائية والمغناطيسية والمادة</a:t>
            </a:r>
          </a:p>
        </p:txBody>
      </p:sp>
      <p:sp>
        <p:nvSpPr>
          <p:cNvPr id="11" name="سهم منحني إلى الأعلى 10">
            <a:extLst>
              <a:ext uri="{FF2B5EF4-FFF2-40B4-BE49-F238E27FC236}">
                <a16:creationId xmlns:a16="http://schemas.microsoft.com/office/drawing/2014/main" id="{A465DD31-2598-8E41-97E5-74B03C94E09E}"/>
              </a:ext>
            </a:extLst>
          </p:cNvPr>
          <p:cNvSpPr/>
          <p:nvPr/>
        </p:nvSpPr>
        <p:spPr>
          <a:xfrm>
            <a:off x="7307053" y="2608768"/>
            <a:ext cx="3816399" cy="2980006"/>
          </a:xfrm>
          <a:prstGeom prst="bentUpArrow">
            <a:avLst>
              <a:gd name="adj1" fmla="val 1440"/>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7" name="Rectangle 89">
            <a:extLst>
              <a:ext uri="{FF2B5EF4-FFF2-40B4-BE49-F238E27FC236}">
                <a16:creationId xmlns:a16="http://schemas.microsoft.com/office/drawing/2014/main" id="{008C7036-FBB6-FD4E-B206-390F00C81E44}"/>
              </a:ext>
            </a:extLst>
          </p:cNvPr>
          <p:cNvSpPr>
            <a:spLocks noChangeArrowheads="1"/>
          </p:cNvSpPr>
          <p:nvPr/>
        </p:nvSpPr>
        <p:spPr bwMode="auto">
          <a:xfrm>
            <a:off x="1506763" y="5391953"/>
            <a:ext cx="7208611" cy="523220"/>
          </a:xfrm>
          <a:prstGeom prst="rect">
            <a:avLst/>
          </a:prstGeom>
          <a:solidFill>
            <a:schemeClr val="tx1">
              <a:lumMod val="60000"/>
              <a:lumOff val="40000"/>
            </a:schemeClr>
          </a:solidFill>
          <a:ln>
            <a:noFill/>
            <a:headEnd/>
            <a:tailEnd/>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800" b="1" dirty="0">
                <a:solidFill>
                  <a:schemeClr val="bg1"/>
                </a:solidFill>
                <a:latin typeface="Arial" panose="020B0604020202020204" pitchFamily="34" charset="0"/>
                <a:cs typeface="Arial" panose="020B0604020202020204" pitchFamily="34" charset="0"/>
              </a:rPr>
              <a:t>المجالات الكهربائية والمغناطيسية في الفضاء</a:t>
            </a:r>
          </a:p>
        </p:txBody>
      </p:sp>
      <p:sp>
        <p:nvSpPr>
          <p:cNvPr id="10" name="مستطيل 9">
            <a:extLst>
              <a:ext uri="{FF2B5EF4-FFF2-40B4-BE49-F238E27FC236}">
                <a16:creationId xmlns:a16="http://schemas.microsoft.com/office/drawing/2014/main" id="{7D7AB7BC-1A96-7046-A631-9FA0913D1BB1}"/>
              </a:ext>
            </a:extLst>
          </p:cNvPr>
          <p:cNvSpPr/>
          <p:nvPr/>
        </p:nvSpPr>
        <p:spPr>
          <a:xfrm>
            <a:off x="7049940" y="1577511"/>
            <a:ext cx="3672408" cy="792088"/>
          </a:xfrm>
          <a:prstGeom prst="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الفصل الثاني</a:t>
            </a:r>
          </a:p>
        </p:txBody>
      </p:sp>
      <p:sp>
        <p:nvSpPr>
          <p:cNvPr id="8" name="عنوان 1">
            <a:extLst>
              <a:ext uri="{FF2B5EF4-FFF2-40B4-BE49-F238E27FC236}">
                <a16:creationId xmlns:a16="http://schemas.microsoft.com/office/drawing/2014/main" id="{14664F12-7E8F-FE40-B274-7501354F647A}"/>
              </a:ext>
            </a:extLst>
          </p:cNvPr>
          <p:cNvSpPr txBox="1">
            <a:spLocks/>
          </p:cNvSpPr>
          <p:nvPr/>
        </p:nvSpPr>
        <p:spPr>
          <a:xfrm>
            <a:off x="1434913" y="2367802"/>
            <a:ext cx="9287435" cy="1612776"/>
          </a:xfrm>
          <a:prstGeom prst="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18288" bIns="0" anchor="ctr">
            <a:normAutofit/>
            <a:scene3d>
              <a:camera prst="orthographicFront"/>
              <a:lightRig rig="freezing" dir="t">
                <a:rot lat="0" lon="0" rev="5640000"/>
              </a:lightRig>
            </a:scene3d>
            <a:sp3d prstMaterial="flat">
              <a:contourClr>
                <a:schemeClr val="tx2"/>
              </a:contourClr>
            </a:sp3d>
          </a:bodyPr>
          <a:lstStyle/>
          <a:p>
            <a:pPr marL="0" algn="ctr" defTabSz="914400" rtl="1" eaLnBrk="1" latinLnBrk="0" hangingPunct="1">
              <a:spcBef>
                <a:spcPct val="0"/>
              </a:spcBef>
              <a:defRPr/>
            </a:pPr>
            <a:r>
              <a:rPr lang="ar-SA" sz="4800" b="1" kern="0" dirty="0">
                <a:solidFill>
                  <a:srgbClr val="FFFFFF"/>
                </a:solidFill>
                <a:latin typeface="Tahoma" panose="020B0604030504040204" pitchFamily="34" charset="0"/>
                <a:ea typeface="Tahoma" panose="020B0604030504040204" pitchFamily="34" charset="0"/>
                <a:cs typeface="Tahoma" panose="020B0604030504040204" pitchFamily="34" charset="0"/>
              </a:rPr>
              <a:t>الكهرومغناطيسية</a:t>
            </a:r>
          </a:p>
        </p:txBody>
      </p:sp>
    </p:spTree>
    <p:extLst>
      <p:ext uri="{BB962C8B-B14F-4D97-AF65-F5344CB8AC3E}">
        <p14:creationId xmlns:p14="http://schemas.microsoft.com/office/powerpoint/2010/main" val="375700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5"/>
                                        </p:tgtEl>
                                        <p:attrNameLst>
                                          <p:attrName>fillcolor</p:attrName>
                                        </p:attrNameLst>
                                      </p:cBhvr>
                                      <p:to>
                                        <a:schemeClr val="tx2"/>
                                      </p:to>
                                    </p:animClr>
                                    <p:set>
                                      <p:cBhvr>
                                        <p:cTn id="7" dur="1000" fill="hold"/>
                                        <p:tgtEl>
                                          <p:spTgt spid="5"/>
                                        </p:tgtEl>
                                        <p:attrNameLst>
                                          <p:attrName>fill.type</p:attrName>
                                        </p:attrNameLst>
                                      </p:cBhvr>
                                      <p:to>
                                        <p:strVal val="solid"/>
                                      </p:to>
                                    </p:set>
                                    <p:set>
                                      <p:cBhvr>
                                        <p:cTn id="8" dur="1000" fill="hold"/>
                                        <p:tgtEl>
                                          <p:spTgt spid="5"/>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0" fill="hold"/>
                                        <p:tgtEl>
                                          <p:spTgt spid="2"/>
                                        </p:tgtEl>
                                        <p:attrNameLst>
                                          <p:attrName>fillcolor</p:attrName>
                                        </p:attrNameLst>
                                      </p:cBhvr>
                                      <p:to>
                                        <a:schemeClr val="tx2"/>
                                      </p:to>
                                    </p:animClr>
                                    <p:set>
                                      <p:cBhvr>
                                        <p:cTn id="11" dur="1000" fill="hold"/>
                                        <p:tgtEl>
                                          <p:spTgt spid="2"/>
                                        </p:tgtEl>
                                        <p:attrNameLst>
                                          <p:attrName>fill.type</p:attrName>
                                        </p:attrNameLst>
                                      </p:cBhvr>
                                      <p:to>
                                        <p:strVal val="solid"/>
                                      </p:to>
                                    </p:set>
                                    <p:set>
                                      <p:cBhvr>
                                        <p:cTn id="12" dur="1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a:extLst>
              <a:ext uri="{FF2B5EF4-FFF2-40B4-BE49-F238E27FC236}">
                <a16:creationId xmlns:a16="http://schemas.microsoft.com/office/drawing/2014/main" id="{E4018461-6E52-43BC-BE7F-BB0B8C30083C}"/>
              </a:ext>
            </a:extLst>
          </p:cNvPr>
          <p:cNvPicPr>
            <a:picLocks noChangeAspect="1"/>
          </p:cNvPicPr>
          <p:nvPr/>
        </p:nvPicPr>
        <p:blipFill rotWithShape="1">
          <a:blip r:embed="rId3">
            <a:duotone>
              <a:schemeClr val="bg2">
                <a:shade val="45000"/>
                <a:satMod val="135000"/>
              </a:schemeClr>
              <a:prstClr val="white"/>
            </a:duotone>
          </a:blip>
          <a:srcRect l="19263" r="20906" b="2262"/>
          <a:stretch/>
        </p:blipFill>
        <p:spPr>
          <a:xfrm>
            <a:off x="10430739" y="5314268"/>
            <a:ext cx="1444017" cy="110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 name="مستطيل مستدير الزوايا 72">
            <a:extLst>
              <a:ext uri="{FF2B5EF4-FFF2-40B4-BE49-F238E27FC236}">
                <a16:creationId xmlns:a16="http://schemas.microsoft.com/office/drawing/2014/main" id="{4E6DC59B-431C-2E44-A3E8-76845302C155}"/>
              </a:ext>
            </a:extLst>
          </p:cNvPr>
          <p:cNvSpPr/>
          <p:nvPr/>
        </p:nvSpPr>
        <p:spPr>
          <a:xfrm>
            <a:off x="1450603" y="1136757"/>
            <a:ext cx="1398648" cy="607749"/>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r>
              <a:rPr lang="ar-SA" sz="3200" b="1" dirty="0"/>
              <a:t>تطبيق</a:t>
            </a:r>
          </a:p>
        </p:txBody>
      </p:sp>
      <p:sp>
        <p:nvSpPr>
          <p:cNvPr id="74" name="مربع نص 73">
            <a:extLst>
              <a:ext uri="{FF2B5EF4-FFF2-40B4-BE49-F238E27FC236}">
                <a16:creationId xmlns:a16="http://schemas.microsoft.com/office/drawing/2014/main" id="{5ED6DCBF-CA4F-C04D-A657-A2C06F15206C}"/>
              </a:ext>
            </a:extLst>
          </p:cNvPr>
          <p:cNvSpPr txBox="1"/>
          <p:nvPr/>
        </p:nvSpPr>
        <p:spPr>
          <a:xfrm>
            <a:off x="3391085" y="98767"/>
            <a:ext cx="8700899" cy="2031325"/>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5</a:t>
            </a:r>
            <a:r>
              <a:rPr lang="ar-SA" sz="2800" b="1" dirty="0">
                <a:highlight>
                  <a:srgbClr val="97A8D6"/>
                </a:highlight>
              </a:rPr>
              <a:t> صفحة </a:t>
            </a:r>
            <a:r>
              <a:rPr lang="en-US" sz="2800" b="1" dirty="0">
                <a:highlight>
                  <a:srgbClr val="97A8D6"/>
                </a:highlight>
              </a:rPr>
              <a:t>81</a:t>
            </a:r>
            <a:r>
              <a:rPr lang="ar-SA" sz="2800" b="1" dirty="0">
                <a:highlight>
                  <a:srgbClr val="97A8D6"/>
                </a:highlight>
              </a:rPr>
              <a:t>:</a:t>
            </a: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a:p>
            <a:pPr algn="r" rtl="1">
              <a:defRPr/>
            </a:pPr>
            <a:endParaRPr lang="en-US" b="1" dirty="0">
              <a:highlight>
                <a:srgbClr val="97A8D6"/>
              </a:highlight>
            </a:endParaRPr>
          </a:p>
        </p:txBody>
      </p:sp>
      <p:grpSp>
        <p:nvGrpSpPr>
          <p:cNvPr id="4" name="مجموعة 3">
            <a:extLst>
              <a:ext uri="{FF2B5EF4-FFF2-40B4-BE49-F238E27FC236}">
                <a16:creationId xmlns:a16="http://schemas.microsoft.com/office/drawing/2014/main" id="{B262AB23-C062-1641-A111-B2BC04EB5FA1}"/>
              </a:ext>
            </a:extLst>
          </p:cNvPr>
          <p:cNvGrpSpPr/>
          <p:nvPr/>
        </p:nvGrpSpPr>
        <p:grpSpPr>
          <a:xfrm>
            <a:off x="0" y="233508"/>
            <a:ext cx="3205112" cy="1180955"/>
            <a:chOff x="-36301" y="209921"/>
            <a:chExt cx="3624300" cy="1488529"/>
          </a:xfrm>
        </p:grpSpPr>
        <p:pic>
          <p:nvPicPr>
            <p:cNvPr id="5" name="صورة 4" descr=".kj.jpg">
              <a:extLst>
                <a:ext uri="{FF2B5EF4-FFF2-40B4-BE49-F238E27FC236}">
                  <a16:creationId xmlns:a16="http://schemas.microsoft.com/office/drawing/2014/main" id="{F40E1D49-C935-F64E-8076-34A54F99719F}"/>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6" name="مستطيل مستدير الزوايا 3">
              <a:extLst>
                <a:ext uri="{FF2B5EF4-FFF2-40B4-BE49-F238E27FC236}">
                  <a16:creationId xmlns:a16="http://schemas.microsoft.com/office/drawing/2014/main" id="{D6C9F03A-94CD-5442-8017-7FEF5A1247F2}"/>
                </a:ext>
              </a:extLst>
            </p:cNvPr>
            <p:cNvSpPr/>
            <p:nvPr/>
          </p:nvSpPr>
          <p:spPr bwMode="auto">
            <a:xfrm>
              <a:off x="1438059" y="281928"/>
              <a:ext cx="2149940" cy="934382"/>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dirty="0"/>
                <a:t>حل مسألة</a:t>
              </a:r>
              <a:endParaRPr lang="ar-SA" sz="3600" dirty="0"/>
            </a:p>
          </p:txBody>
        </p:sp>
      </p:grpSp>
      <p:pic>
        <p:nvPicPr>
          <p:cNvPr id="17" name="رسم 16" descr="ساعة إيقاف">
            <a:extLst>
              <a:ext uri="{FF2B5EF4-FFF2-40B4-BE49-F238E27FC236}">
                <a16:creationId xmlns:a16="http://schemas.microsoft.com/office/drawing/2014/main" id="{C6BB721E-78D3-3F40-B5AE-A43EC5D894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22200" y="4987635"/>
            <a:ext cx="1761261" cy="1761261"/>
          </a:xfrm>
          <a:prstGeom prst="rect">
            <a:avLst/>
          </a:prstGeom>
        </p:spPr>
      </p:pic>
      <p:sp>
        <p:nvSpPr>
          <p:cNvPr id="18" name="مستطيل مستدير الزوايا 74">
            <a:extLst>
              <a:ext uri="{FF2B5EF4-FFF2-40B4-BE49-F238E27FC236}">
                <a16:creationId xmlns:a16="http://schemas.microsoft.com/office/drawing/2014/main" id="{A2883006-7B58-674B-AD6B-877EEA333FAF}"/>
              </a:ext>
            </a:extLst>
          </p:cNvPr>
          <p:cNvSpPr/>
          <p:nvPr/>
        </p:nvSpPr>
        <p:spPr bwMode="auto">
          <a:xfrm>
            <a:off x="9608052" y="6222601"/>
            <a:ext cx="1645375" cy="45988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a:defRPr/>
            </a:pPr>
            <a:r>
              <a:rPr lang="ar-SA" sz="2400" b="1" dirty="0">
                <a:solidFill>
                  <a:schemeClr val="bg1"/>
                </a:solidFill>
                <a:effectLst/>
              </a:rPr>
              <a:t>دقيقة واحدة</a:t>
            </a:r>
            <a:endParaRPr lang="ar-SA" sz="2400" dirty="0">
              <a:solidFill>
                <a:schemeClr val="bg1"/>
              </a:solidFill>
              <a:effectLst/>
            </a:endParaRPr>
          </a:p>
        </p:txBody>
      </p:sp>
      <mc:AlternateContent xmlns:mc="http://schemas.openxmlformats.org/markup-compatibility/2006" xmlns:a14="http://schemas.microsoft.com/office/drawing/2010/main">
        <mc:Choice Requires="a14">
          <p:sp>
            <p:nvSpPr>
              <p:cNvPr id="82" name="مربع نص 81">
                <a:extLst>
                  <a:ext uri="{FF2B5EF4-FFF2-40B4-BE49-F238E27FC236}">
                    <a16:creationId xmlns:a16="http://schemas.microsoft.com/office/drawing/2014/main" id="{8C180B79-182C-4A55-AA24-20B138DB14C7}"/>
                  </a:ext>
                </a:extLst>
              </p:cNvPr>
              <p:cNvSpPr txBox="1"/>
              <p:nvPr/>
            </p:nvSpPr>
            <p:spPr>
              <a:xfrm>
                <a:off x="8516204" y="2359675"/>
                <a:ext cx="3478358" cy="1638205"/>
              </a:xfrm>
              <a:prstGeom prst="rect">
                <a:avLst/>
              </a:prstGeom>
              <a:ln w="38100"/>
            </p:spPr>
            <p:style>
              <a:lnRef idx="2">
                <a:schemeClr val="accent3"/>
              </a:lnRef>
              <a:fillRef idx="1">
                <a:schemeClr val="lt1"/>
              </a:fillRef>
              <a:effectRef idx="0">
                <a:schemeClr val="accent3"/>
              </a:effectRef>
              <a:fontRef idx="minor">
                <a:schemeClr val="dk1"/>
              </a:fontRef>
            </p:style>
            <p:txBody>
              <a:bodyPr wrap="square" rtlCol="1">
                <a:spAutoFit/>
              </a:bodyPr>
              <a:lstStyle/>
              <a:p>
                <a14:m>
                  <m:oMath xmlns:m="http://schemas.openxmlformats.org/officeDocument/2006/math">
                    <m:r>
                      <a:rPr lang="en-US" sz="2000" b="1" i="1" smtClean="0">
                        <a:latin typeface="Cambria Math" panose="02040503050406030204" pitchFamily="18" charset="0"/>
                      </a:rPr>
                      <m:t>𝑩</m:t>
                    </m:r>
                    <m:r>
                      <a:rPr lang="en-US" sz="2000" b="1" i="0" smtClean="0">
                        <a:latin typeface="Cambria Math" panose="02040503050406030204" pitchFamily="18" charset="0"/>
                      </a:rPr>
                      <m:t>=</m:t>
                    </m:r>
                    <m:r>
                      <a:rPr lang="en-US" sz="2000" b="1" i="1" smtClean="0">
                        <a:latin typeface="Cambria Math" panose="02040503050406030204" pitchFamily="18" charset="0"/>
                      </a:rPr>
                      <m:t>𝟕</m:t>
                    </m:r>
                    <m:r>
                      <a:rPr lang="en-US" sz="2000" b="1" i="1" smtClean="0">
                        <a:latin typeface="Cambria Math" panose="02040503050406030204" pitchFamily="18" charset="0"/>
                      </a:rPr>
                      <m:t>.</m:t>
                    </m:r>
                    <m:r>
                      <a:rPr lang="en-US" sz="2000" b="1" i="1" smtClean="0">
                        <a:latin typeface="Cambria Math" panose="02040503050406030204" pitchFamily="18" charset="0"/>
                      </a:rPr>
                      <m:t>𝟐</m:t>
                    </m:r>
                    <m:r>
                      <a:rPr lang="en-US" sz="2000" b="1" i="1" smtClean="0">
                        <a:latin typeface="Cambria Math" panose="02040503050406030204" pitchFamily="18" charset="0"/>
                      </a:rPr>
                      <m:t> × </m:t>
                    </m:r>
                    <m:sSup>
                      <m:sSupPr>
                        <m:ctrlPr>
                          <a:rPr lang="en-US" sz="2000" b="1" i="1" smtClean="0">
                            <a:latin typeface="Cambria Math" panose="02040503050406030204" pitchFamily="18" charset="0"/>
                            <a:ea typeface="Cambria Math" panose="02040503050406030204" pitchFamily="18" charset="0"/>
                          </a:rPr>
                        </m:ctrlPr>
                      </m:sSupPr>
                      <m:e>
                        <m:r>
                          <a:rPr lang="en-US" sz="2000" b="1" i="1" smtClean="0">
                            <a:latin typeface="Cambria Math" panose="02040503050406030204" pitchFamily="18" charset="0"/>
                            <a:ea typeface="Cambria Math" panose="02040503050406030204" pitchFamily="18" charset="0"/>
                          </a:rPr>
                          <m:t>𝟏𝟎</m:t>
                        </m:r>
                      </m:e>
                      <m:sup>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𝟐</m:t>
                        </m:r>
                      </m:sup>
                    </m:sSup>
                    <m:r>
                      <a:rPr lang="en-US" sz="2000" b="1" i="1" smtClean="0">
                        <a:latin typeface="Cambria Math" panose="02040503050406030204" pitchFamily="18" charset="0"/>
                      </a:rPr>
                      <m:t>  </m:t>
                    </m:r>
                  </m:oMath>
                </a14:m>
                <a:r>
                  <a:rPr lang="en-US" sz="2000" b="1" dirty="0">
                    <a:latin typeface="Times New Roman" panose="02020603050405020304" pitchFamily="18" charset="0"/>
                    <a:cs typeface="Times New Roman" panose="02020603050405020304" pitchFamily="18" charset="0"/>
                  </a:rPr>
                  <a:t> T               </a:t>
                </a:r>
              </a:p>
              <a:p>
                <a14:m>
                  <m:oMath xmlns:m="http://schemas.openxmlformats.org/officeDocument/2006/math">
                    <m:r>
                      <a:rPr lang="en-US" sz="2000" b="1" i="1" dirty="0" smtClean="0">
                        <a:latin typeface="Cambria Math" panose="02040503050406030204" pitchFamily="18" charset="0"/>
                        <a:cs typeface="Browallia New" panose="020B0604020202020204" pitchFamily="34" charset="-34"/>
                      </a:rPr>
                      <m:t>𝒒</m:t>
                    </m:r>
                    <m:r>
                      <a:rPr lang="en-US" sz="2000" b="1" i="1" dirty="0" smtClean="0">
                        <a:latin typeface="Cambria Math" panose="02040503050406030204" pitchFamily="18" charset="0"/>
                        <a:cs typeface="Browallia New" panose="020B0604020202020204" pitchFamily="34" charset="-34"/>
                      </a:rPr>
                      <m:t>  =</m:t>
                    </m:r>
                    <m:r>
                      <a:rPr lang="en-US" sz="20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𝟏</m:t>
                    </m:r>
                    <m:r>
                      <a:rPr lang="en-US" sz="20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r>
                      <a:rPr lang="en-US" sz="20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𝟔</m:t>
                    </m:r>
                    <m:r>
                      <a:rPr lang="en-US" sz="20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 </m:t>
                    </m:r>
                    <m:sSup>
                      <m:sSupPr>
                        <m:ctrlPr>
                          <a:rPr lang="en-US" sz="20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US" sz="20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𝟏𝟎</m:t>
                        </m:r>
                      </m:e>
                      <m:sup>
                        <m:r>
                          <a:rPr lang="en-US" sz="20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US" sz="20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𝟏𝟗</m:t>
                        </m:r>
                      </m:sup>
                    </m:sSup>
                  </m:oMath>
                </a14:m>
                <a:r>
                  <a:rPr lang="en-US" sz="2000" i="1" dirty="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 c</a:t>
                </a:r>
              </a:p>
              <a:p>
                <a:pPr/>
                <a14:m>
                  <m:oMathPara xmlns:m="http://schemas.openxmlformats.org/officeDocument/2006/math">
                    <m:oMathParaPr>
                      <m:jc m:val="left"/>
                    </m:oMathParaPr>
                    <m:oMath xmlns:m="http://schemas.openxmlformats.org/officeDocument/2006/math">
                      <m:r>
                        <a:rPr lang="en-US" sz="2000" b="1" i="1" smtClean="0">
                          <a:latin typeface="Cambria Math" panose="02040503050406030204" pitchFamily="18" charset="0"/>
                          <a:cs typeface="Times New Roman" panose="02020603050405020304" pitchFamily="18" charset="0"/>
                        </a:rPr>
                        <m:t>𝒓</m:t>
                      </m:r>
                      <m:r>
                        <a:rPr lang="en-US" sz="2000" b="1" i="1" smtClean="0">
                          <a:latin typeface="Cambria Math" panose="02040503050406030204" pitchFamily="18" charset="0"/>
                          <a:cs typeface="Times New Roman" panose="02020603050405020304" pitchFamily="18" charset="0"/>
                        </a:rPr>
                        <m:t>=</m:t>
                      </m:r>
                      <m:r>
                        <a:rPr lang="en-US" sz="2000" b="1" i="1" smtClean="0">
                          <a:latin typeface="Cambria Math" panose="02040503050406030204" pitchFamily="18" charset="0"/>
                          <a:cs typeface="Times New Roman" panose="02020603050405020304" pitchFamily="18" charset="0"/>
                        </a:rPr>
                        <m:t>𝟎</m:t>
                      </m:r>
                      <m:r>
                        <a:rPr lang="en-US" sz="2000" b="1" i="1" smtClean="0">
                          <a:latin typeface="Cambria Math" panose="02040503050406030204" pitchFamily="18" charset="0"/>
                          <a:cs typeface="Times New Roman" panose="02020603050405020304" pitchFamily="18" charset="0"/>
                        </a:rPr>
                        <m:t>.</m:t>
                      </m:r>
                      <m:r>
                        <a:rPr lang="en-US" sz="2000" b="1" i="1" smtClean="0">
                          <a:latin typeface="Cambria Math" panose="02040503050406030204" pitchFamily="18" charset="0"/>
                          <a:cs typeface="Times New Roman" panose="02020603050405020304" pitchFamily="18" charset="0"/>
                        </a:rPr>
                        <m:t>𝟎𝟖𝟓</m:t>
                      </m:r>
                      <m:r>
                        <a:rPr lang="en-US" sz="2000" b="1" i="1" smtClean="0">
                          <a:latin typeface="Cambria Math" panose="02040503050406030204" pitchFamily="18" charset="0"/>
                          <a:cs typeface="Times New Roman" panose="02020603050405020304" pitchFamily="18" charset="0"/>
                        </a:rPr>
                        <m:t> </m:t>
                      </m:r>
                      <m:r>
                        <a:rPr lang="en-US" sz="2000" b="1" i="1" smtClean="0">
                          <a:latin typeface="Cambria Math" panose="02040503050406030204" pitchFamily="18" charset="0"/>
                          <a:cs typeface="Times New Roman" panose="02020603050405020304" pitchFamily="18" charset="0"/>
                        </a:rPr>
                        <m:t>𝒎</m:t>
                      </m:r>
                    </m:oMath>
                  </m:oMathPara>
                </a14:m>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V =110 v</a:t>
                </a:r>
              </a:p>
              <a:p>
                <a:pPr/>
                <a14:m>
                  <m:oMathPara xmlns:m="http://schemas.openxmlformats.org/officeDocument/2006/math">
                    <m:oMathParaPr>
                      <m:jc m:val="left"/>
                    </m:oMathParaPr>
                    <m:oMath xmlns:m="http://schemas.openxmlformats.org/officeDocument/2006/math">
                      <m:r>
                        <a:rPr lang="en-US" sz="2000" b="1" i="1" dirty="0" smtClean="0">
                          <a:latin typeface="Cambria Math" panose="02040503050406030204" pitchFamily="18" charset="0"/>
                          <a:cs typeface="Times New Roman" panose="02020603050405020304" pitchFamily="18" charset="0"/>
                        </a:rPr>
                        <m:t>𝒎</m:t>
                      </m:r>
                      <m:r>
                        <a:rPr lang="en-US" sz="2000" b="1" i="1" dirty="0" smtClean="0">
                          <a:latin typeface="Cambria Math" panose="02040503050406030204" pitchFamily="18" charset="0"/>
                          <a:cs typeface="Times New Roman" panose="02020603050405020304" pitchFamily="18" charset="0"/>
                        </a:rPr>
                        <m:t>=  ???      </m:t>
                      </m:r>
                    </m:oMath>
                  </m:oMathPara>
                </a14:m>
                <a:endParaRPr lang="ar-SA" sz="2000" b="1" dirty="0">
                  <a:latin typeface="Times New Roman" panose="02020603050405020304" pitchFamily="18" charset="0"/>
                  <a:cs typeface="Times New Roman" panose="02020603050405020304" pitchFamily="18" charset="0"/>
                </a:endParaRPr>
              </a:p>
            </p:txBody>
          </p:sp>
        </mc:Choice>
        <mc:Fallback xmlns="">
          <p:sp>
            <p:nvSpPr>
              <p:cNvPr id="82" name="مربع نص 81">
                <a:extLst>
                  <a:ext uri="{FF2B5EF4-FFF2-40B4-BE49-F238E27FC236}">
                    <a16:creationId xmlns:a16="http://schemas.microsoft.com/office/drawing/2014/main" id="{8C180B79-182C-4A55-AA24-20B138DB14C7}"/>
                  </a:ext>
                </a:extLst>
              </p:cNvPr>
              <p:cNvSpPr txBox="1">
                <a:spLocks noRot="1" noChangeAspect="1" noMove="1" noResize="1" noEditPoints="1" noAdjustHandles="1" noChangeArrowheads="1" noChangeShapeType="1" noTextEdit="1"/>
              </p:cNvSpPr>
              <p:nvPr/>
            </p:nvSpPr>
            <p:spPr>
              <a:xfrm>
                <a:off x="8516204" y="2359675"/>
                <a:ext cx="3478358" cy="1638205"/>
              </a:xfrm>
              <a:prstGeom prst="rect">
                <a:avLst/>
              </a:prstGeom>
              <a:blipFill>
                <a:blip r:embed="rId7"/>
                <a:stretch>
                  <a:fillRect t="-364"/>
                </a:stretch>
              </a:blipFill>
              <a:ln w="38100"/>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83" name="مربع نص 82">
                <a:extLst>
                  <a:ext uri="{FF2B5EF4-FFF2-40B4-BE49-F238E27FC236}">
                    <a16:creationId xmlns:a16="http://schemas.microsoft.com/office/drawing/2014/main" id="{BBF2956C-EA1A-4EEE-9D99-FB6897C6E7B2}"/>
                  </a:ext>
                </a:extLst>
              </p:cNvPr>
              <p:cNvSpPr txBox="1"/>
              <p:nvPr/>
            </p:nvSpPr>
            <p:spPr>
              <a:xfrm>
                <a:off x="3340341" y="2267740"/>
                <a:ext cx="3333414" cy="1133067"/>
              </a:xfrm>
              <a:prstGeom prst="rect">
                <a:avLst/>
              </a:prstGeom>
              <a:solidFill>
                <a:srgbClr val="BAB0BC"/>
              </a:solidFill>
            </p:spPr>
            <p:style>
              <a:lnRef idx="3">
                <a:schemeClr val="lt1"/>
              </a:lnRef>
              <a:fillRef idx="1">
                <a:schemeClr val="accent6"/>
              </a:fillRef>
              <a:effectRef idx="1">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rtl="1"/>
                <a14:m>
                  <m:oMathPara xmlns:m="http://schemas.openxmlformats.org/officeDocument/2006/math">
                    <m:oMathParaPr>
                      <m:jc m:val="centerGroup"/>
                    </m:oMathParaPr>
                    <m:oMath xmlns:m="http://schemas.openxmlformats.org/officeDocument/2006/math">
                      <m:f>
                        <m:fPr>
                          <m:ctrlP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𝒒</m:t>
                          </m:r>
                        </m:num>
                        <m:den>
                          <m: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𝒎</m:t>
                          </m:r>
                        </m:den>
                      </m:f>
                      <m: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𝟐</m:t>
                          </m:r>
                          <m: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𝑽</m:t>
                          </m:r>
                        </m:num>
                        <m:den>
                          <m:sSup>
                            <m:sSupPr>
                              <m:ctrlP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𝑩</m:t>
                              </m:r>
                            </m:e>
                            <m:sup>
                              <m: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𝟐</m:t>
                              </m:r>
                            </m:sup>
                          </m:sSup>
                          <m: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𝒓</m:t>
                              </m:r>
                            </m:e>
                            <m:sup>
                              <m:r>
                                <a:rPr lang="en-US" sz="36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𝟐</m:t>
                              </m:r>
                            </m:sup>
                          </m:sSup>
                        </m:den>
                      </m:f>
                    </m:oMath>
                  </m:oMathPara>
                </a14:m>
                <a:endParaRPr lang="ar-SA" sz="3600" b="1"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mc:Choice>
        <mc:Fallback xmlns="">
          <p:sp>
            <p:nvSpPr>
              <p:cNvPr id="83" name="مربع نص 82">
                <a:extLst>
                  <a:ext uri="{FF2B5EF4-FFF2-40B4-BE49-F238E27FC236}">
                    <a16:creationId xmlns:a16="http://schemas.microsoft.com/office/drawing/2014/main" id="{BBF2956C-EA1A-4EEE-9D99-FB6897C6E7B2}"/>
                  </a:ext>
                </a:extLst>
              </p:cNvPr>
              <p:cNvSpPr txBox="1">
                <a:spLocks noRot="1" noChangeAspect="1" noMove="1" noResize="1" noEditPoints="1" noAdjustHandles="1" noChangeArrowheads="1" noChangeShapeType="1" noTextEdit="1"/>
              </p:cNvSpPr>
              <p:nvPr/>
            </p:nvSpPr>
            <p:spPr>
              <a:xfrm>
                <a:off x="3340341" y="2267740"/>
                <a:ext cx="3333414" cy="1133067"/>
              </a:xfrm>
              <a:prstGeom prst="rect">
                <a:avLst/>
              </a:prstGeom>
              <a:blipFill>
                <a:blip r:embed="rId8"/>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84" name="مستطيل 83">
                <a:extLst>
                  <a:ext uri="{FF2B5EF4-FFF2-40B4-BE49-F238E27FC236}">
                    <a16:creationId xmlns:a16="http://schemas.microsoft.com/office/drawing/2014/main" id="{64E7E5C4-8218-4666-A003-16B5DF6A026E}"/>
                  </a:ext>
                </a:extLst>
              </p:cNvPr>
              <p:cNvSpPr/>
              <p:nvPr/>
            </p:nvSpPr>
            <p:spPr>
              <a:xfrm>
                <a:off x="3821374" y="5890452"/>
                <a:ext cx="3073271" cy="531812"/>
              </a:xfrm>
              <a:prstGeom prst="rect">
                <a:avLst/>
              </a:prstGeom>
              <a:ln w="38100">
                <a:solidFill>
                  <a:srgbClr val="347C5A"/>
                </a:solidFill>
              </a:ln>
            </p:spPr>
            <p:style>
              <a:lnRef idx="2">
                <a:schemeClr val="accent4"/>
              </a:lnRef>
              <a:fillRef idx="1">
                <a:schemeClr val="lt1"/>
              </a:fillRef>
              <a:effectRef idx="0">
                <a:schemeClr val="accent4"/>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C00000"/>
                          </a:solidFill>
                          <a:latin typeface="Cambria Math" panose="02040503050406030204" pitchFamily="18" charset="0"/>
                        </a:rPr>
                        <m:t>𝟐</m:t>
                      </m:r>
                      <m:r>
                        <a:rPr lang="en-US" sz="2800" b="1" i="1" smtClean="0">
                          <a:solidFill>
                            <a:srgbClr val="C00000"/>
                          </a:solidFill>
                          <a:latin typeface="Cambria Math" panose="02040503050406030204" pitchFamily="18" charset="0"/>
                        </a:rPr>
                        <m:t>.</m:t>
                      </m:r>
                      <m:r>
                        <a:rPr lang="en-US" sz="2800" b="1" i="1" smtClean="0">
                          <a:solidFill>
                            <a:srgbClr val="C00000"/>
                          </a:solidFill>
                          <a:latin typeface="Cambria Math" panose="02040503050406030204" pitchFamily="18" charset="0"/>
                        </a:rPr>
                        <m:t>𝟕𝟐</m:t>
                      </m:r>
                      <m:r>
                        <a:rPr lang="en-US" sz="2800" b="1" i="1" smtClean="0">
                          <a:solidFill>
                            <a:srgbClr val="C00000"/>
                          </a:solidFill>
                          <a:latin typeface="Cambria Math" panose="02040503050406030204" pitchFamily="18" charset="0"/>
                        </a:rPr>
                        <m:t>× </m:t>
                      </m:r>
                      <m:sSup>
                        <m:sSupPr>
                          <m:ctrlPr>
                            <a:rPr lang="en-US" sz="2800" b="1" i="1" smtClean="0">
                              <a:solidFill>
                                <a:srgbClr val="C00000"/>
                              </a:solidFill>
                              <a:latin typeface="Cambria Math" panose="02040503050406030204" pitchFamily="18" charset="0"/>
                              <a:ea typeface="Cambria Math" panose="02040503050406030204" pitchFamily="18" charset="0"/>
                            </a:rPr>
                          </m:ctrlPr>
                        </m:sSupPr>
                        <m:e>
                          <m:r>
                            <a:rPr lang="en-US" sz="2800" b="1" i="1" smtClean="0">
                              <a:solidFill>
                                <a:srgbClr val="C00000"/>
                              </a:solidFill>
                              <a:latin typeface="Cambria Math" panose="02040503050406030204" pitchFamily="18" charset="0"/>
                              <a:ea typeface="Cambria Math" panose="02040503050406030204" pitchFamily="18" charset="0"/>
                            </a:rPr>
                            <m:t>𝟏𝟎</m:t>
                          </m:r>
                        </m:e>
                        <m:sup>
                          <m:r>
                            <a:rPr lang="en-US" sz="2800" b="1" i="1" smtClean="0">
                              <a:solidFill>
                                <a:srgbClr val="C00000"/>
                              </a:solidFill>
                              <a:latin typeface="Cambria Math" panose="02040503050406030204" pitchFamily="18" charset="0"/>
                              <a:ea typeface="Cambria Math" panose="02040503050406030204" pitchFamily="18" charset="0"/>
                            </a:rPr>
                            <m:t>−</m:t>
                          </m:r>
                          <m:r>
                            <a:rPr lang="en-US" sz="2800" b="1" i="1" smtClean="0">
                              <a:solidFill>
                                <a:srgbClr val="C00000"/>
                              </a:solidFill>
                              <a:latin typeface="Cambria Math" panose="02040503050406030204" pitchFamily="18" charset="0"/>
                              <a:ea typeface="Cambria Math" panose="02040503050406030204" pitchFamily="18" charset="0"/>
                            </a:rPr>
                            <m:t>𝟐𝟔</m:t>
                          </m:r>
                        </m:sup>
                      </m:sSup>
                      <m:r>
                        <a:rPr lang="en-US" sz="2800" b="1" i="1" smtClean="0">
                          <a:solidFill>
                            <a:srgbClr val="C00000"/>
                          </a:solidFill>
                          <a:latin typeface="Cambria Math" panose="02040503050406030204" pitchFamily="18" charset="0"/>
                          <a:ea typeface="Cambria Math" panose="02040503050406030204" pitchFamily="18" charset="0"/>
                        </a:rPr>
                        <m:t> </m:t>
                      </m:r>
                      <m:r>
                        <a:rPr lang="en-US" sz="2800" b="1" i="1" smtClean="0">
                          <a:solidFill>
                            <a:srgbClr val="C00000"/>
                          </a:solidFill>
                          <a:latin typeface="Cambria Math" panose="02040503050406030204" pitchFamily="18" charset="0"/>
                          <a:ea typeface="Cambria Math" panose="02040503050406030204" pitchFamily="18" charset="0"/>
                        </a:rPr>
                        <m:t>𝑲𝒈</m:t>
                      </m:r>
                    </m:oMath>
                  </m:oMathPara>
                </a14:m>
                <a:endParaRPr lang="ar-SA" sz="2800" dirty="0">
                  <a:solidFill>
                    <a:srgbClr val="C00000"/>
                  </a:solidFill>
                </a:endParaRPr>
              </a:p>
            </p:txBody>
          </p:sp>
        </mc:Choice>
        <mc:Fallback xmlns="">
          <p:sp>
            <p:nvSpPr>
              <p:cNvPr id="84" name="مستطيل 83">
                <a:extLst>
                  <a:ext uri="{FF2B5EF4-FFF2-40B4-BE49-F238E27FC236}">
                    <a16:creationId xmlns:a16="http://schemas.microsoft.com/office/drawing/2014/main" id="{64E7E5C4-8218-4666-A003-16B5DF6A026E}"/>
                  </a:ext>
                </a:extLst>
              </p:cNvPr>
              <p:cNvSpPr>
                <a:spLocks noRot="1" noChangeAspect="1" noMove="1" noResize="1" noEditPoints="1" noAdjustHandles="1" noChangeArrowheads="1" noChangeShapeType="1" noTextEdit="1"/>
              </p:cNvSpPr>
              <p:nvPr/>
            </p:nvSpPr>
            <p:spPr>
              <a:xfrm>
                <a:off x="3821374" y="5890452"/>
                <a:ext cx="3073271" cy="531812"/>
              </a:xfrm>
              <a:prstGeom prst="rect">
                <a:avLst/>
              </a:prstGeom>
              <a:blipFill>
                <a:blip r:embed="rId9"/>
                <a:stretch>
                  <a:fillRect/>
                </a:stretch>
              </a:blipFill>
              <a:ln w="38100">
                <a:solidFill>
                  <a:srgbClr val="347C5A"/>
                </a:solidFill>
              </a:ln>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19" name="عنوان 1">
                <a:extLst>
                  <a:ext uri="{FF2B5EF4-FFF2-40B4-BE49-F238E27FC236}">
                    <a16:creationId xmlns:a16="http://schemas.microsoft.com/office/drawing/2014/main" id="{F36E860D-F739-48F4-BC43-09579E54C959}"/>
                  </a:ext>
                </a:extLst>
              </p:cNvPr>
              <p:cNvSpPr txBox="1">
                <a:spLocks/>
              </p:cNvSpPr>
              <p:nvPr/>
            </p:nvSpPr>
            <p:spPr>
              <a:xfrm>
                <a:off x="421104" y="3997880"/>
                <a:ext cx="2784008" cy="1156923"/>
              </a:xfrm>
              <a:prstGeom prst="rect">
                <a:avLst/>
              </a:prstGeom>
            </p:spPr>
            <p:txBody>
              <a:bodyPr lIns="45720" rIns="45720" anchor="ctr">
                <a:scene3d>
                  <a:camera prst="orthographicFront"/>
                  <a:lightRig rig="harsh" dir="t"/>
                </a:scene3d>
                <a:sp3d extrusionH="57150" prstMaterial="matte">
                  <a:bevelT w="63500" h="12700" prst="angle"/>
                  <a:contourClr>
                    <a:schemeClr val="bg1">
                      <a:lumMod val="65000"/>
                    </a:schemeClr>
                  </a:contourClr>
                </a:sp3d>
              </a:bodyPr>
              <a:lstStyle/>
              <a:p>
                <a:pPr algn="ctr">
                  <a:defRPr/>
                </a:pPr>
                <a14:m>
                  <m:oMathPara xmlns:m="http://schemas.openxmlformats.org/officeDocument/2006/math">
                    <m:oMathParaPr>
                      <m:jc m:val="centerGroup"/>
                    </m:oMathParaPr>
                    <m:oMath xmlns:m="http://schemas.openxmlformats.org/officeDocument/2006/math">
                      <m:r>
                        <a:rPr lang="en-US" sz="4000" b="1" i="1" smtClean="0">
                          <a:ln/>
                          <a:solidFill>
                            <a:schemeClr val="accent3"/>
                          </a:solidFill>
                          <a:latin typeface="Cambria Math" panose="02040503050406030204" pitchFamily="18" charset="0"/>
                          <a:ea typeface="+mj-ea"/>
                          <a:cs typeface="+mj-cs"/>
                        </a:rPr>
                        <m:t>𝒎</m:t>
                      </m:r>
                      <m:r>
                        <a:rPr lang="en-US" sz="4000" b="1" i="1" smtClean="0">
                          <a:ln/>
                          <a:solidFill>
                            <a:schemeClr val="accent3"/>
                          </a:solidFill>
                          <a:latin typeface="Cambria Math" panose="02040503050406030204" pitchFamily="18" charset="0"/>
                          <a:ea typeface="+mj-ea"/>
                          <a:cs typeface="+mj-cs"/>
                        </a:rPr>
                        <m:t>=</m:t>
                      </m:r>
                      <m:f>
                        <m:fPr>
                          <m:ctrlPr>
                            <a:rPr lang="en-US" sz="4000" b="1" i="1" smtClean="0">
                              <a:ln/>
                              <a:solidFill>
                                <a:schemeClr val="accent3"/>
                              </a:solidFill>
                              <a:latin typeface="Cambria Math" panose="02040503050406030204" pitchFamily="18" charset="0"/>
                              <a:ea typeface="+mj-ea"/>
                              <a:cs typeface="+mj-cs"/>
                            </a:rPr>
                          </m:ctrlPr>
                        </m:fPr>
                        <m:num>
                          <m:r>
                            <a:rPr lang="en-US" sz="4000" b="1" i="1" smtClean="0">
                              <a:ln/>
                              <a:solidFill>
                                <a:schemeClr val="accent3"/>
                              </a:solidFill>
                              <a:latin typeface="Cambria Math" panose="02040503050406030204" pitchFamily="18" charset="0"/>
                              <a:ea typeface="+mj-ea"/>
                              <a:cs typeface="+mj-cs"/>
                            </a:rPr>
                            <m:t>𝒒</m:t>
                          </m:r>
                          <m:sSup>
                            <m:sSupPr>
                              <m:ctrlPr>
                                <a:rPr lang="en-US" sz="4000" b="1" i="1">
                                  <a:ln/>
                                  <a:solidFill>
                                    <a:schemeClr val="accent3"/>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1" i="1">
                                  <a:ln/>
                                  <a:solidFill>
                                    <a:schemeClr val="accent3"/>
                                  </a:solidFill>
                                  <a:latin typeface="Cambria Math" panose="02040503050406030204" pitchFamily="18" charset="0"/>
                                  <a:ea typeface="Calibri" panose="020F0502020204030204" pitchFamily="34" charset="0"/>
                                  <a:cs typeface="Times New Roman" panose="02020603050405020304" pitchFamily="18" charset="0"/>
                                </a:rPr>
                                <m:t>𝑩</m:t>
                              </m:r>
                            </m:e>
                            <m:sup>
                              <m:r>
                                <a:rPr lang="en-US" sz="4000" b="1" i="1">
                                  <a:ln/>
                                  <a:solidFill>
                                    <a:schemeClr val="accent3"/>
                                  </a:solidFill>
                                  <a:latin typeface="Cambria Math" panose="02040503050406030204" pitchFamily="18" charset="0"/>
                                  <a:ea typeface="Calibri" panose="020F0502020204030204" pitchFamily="34" charset="0"/>
                                  <a:cs typeface="Times New Roman" panose="02020603050405020304" pitchFamily="18" charset="0"/>
                                </a:rPr>
                                <m:t>𝟐</m:t>
                              </m:r>
                            </m:sup>
                          </m:sSup>
                          <m:r>
                            <a:rPr lang="en-US" sz="4000" b="1" i="1">
                              <a:ln/>
                              <a:solidFill>
                                <a:schemeClr val="accent3"/>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b="1" i="1">
                                  <a:ln/>
                                  <a:solidFill>
                                    <a:schemeClr val="accent3"/>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1" i="1">
                                  <a:ln/>
                                  <a:solidFill>
                                    <a:schemeClr val="accent3"/>
                                  </a:solidFill>
                                  <a:latin typeface="Cambria Math" panose="02040503050406030204" pitchFamily="18" charset="0"/>
                                  <a:ea typeface="Calibri" panose="020F0502020204030204" pitchFamily="34" charset="0"/>
                                  <a:cs typeface="Times New Roman" panose="02020603050405020304" pitchFamily="18" charset="0"/>
                                </a:rPr>
                                <m:t>𝒓</m:t>
                              </m:r>
                            </m:e>
                            <m:sup>
                              <m:r>
                                <a:rPr lang="en-US" sz="4000" b="1" i="1">
                                  <a:ln/>
                                  <a:solidFill>
                                    <a:schemeClr val="accent3"/>
                                  </a:solidFill>
                                  <a:latin typeface="Cambria Math" panose="02040503050406030204" pitchFamily="18" charset="0"/>
                                  <a:ea typeface="Calibri" panose="020F0502020204030204" pitchFamily="34" charset="0"/>
                                  <a:cs typeface="Times New Roman" panose="02020603050405020304" pitchFamily="18" charset="0"/>
                                </a:rPr>
                                <m:t>𝟐</m:t>
                              </m:r>
                            </m:sup>
                          </m:sSup>
                        </m:num>
                        <m:den>
                          <m:r>
                            <a:rPr lang="en-US" sz="4000" b="1" i="1" smtClean="0">
                              <a:ln/>
                              <a:solidFill>
                                <a:schemeClr val="accent3"/>
                              </a:solidFill>
                              <a:latin typeface="Cambria Math" panose="02040503050406030204" pitchFamily="18" charset="0"/>
                              <a:ea typeface="+mj-ea"/>
                              <a:cs typeface="+mj-cs"/>
                            </a:rPr>
                            <m:t>𝟐</m:t>
                          </m:r>
                          <m:r>
                            <a:rPr lang="en-US" sz="4000" b="1" i="1" smtClean="0">
                              <a:ln/>
                              <a:solidFill>
                                <a:schemeClr val="accent3"/>
                              </a:solidFill>
                              <a:latin typeface="Cambria Math" panose="02040503050406030204" pitchFamily="18" charset="0"/>
                              <a:ea typeface="+mj-ea"/>
                              <a:cs typeface="+mj-cs"/>
                            </a:rPr>
                            <m:t>𝑽</m:t>
                          </m:r>
                        </m:den>
                      </m:f>
                    </m:oMath>
                  </m:oMathPara>
                </a14:m>
                <a:endParaRPr lang="en-US" sz="4000" b="1" dirty="0">
                  <a:ln/>
                  <a:solidFill>
                    <a:schemeClr val="accent3"/>
                  </a:solidFill>
                  <a:latin typeface="+mj-lt"/>
                  <a:ea typeface="+mj-ea"/>
                  <a:cs typeface="+mj-cs"/>
                </a:endParaRPr>
              </a:p>
            </p:txBody>
          </p:sp>
        </mc:Choice>
        <mc:Fallback xmlns="">
          <p:sp>
            <p:nvSpPr>
              <p:cNvPr id="19" name="عنوان 1">
                <a:extLst>
                  <a:ext uri="{FF2B5EF4-FFF2-40B4-BE49-F238E27FC236}">
                    <a16:creationId xmlns:a16="http://schemas.microsoft.com/office/drawing/2014/main" id="{F36E860D-F739-48F4-BC43-09579E54C959}"/>
                  </a:ext>
                </a:extLst>
              </p:cNvPr>
              <p:cNvSpPr txBox="1">
                <a:spLocks noRot="1" noChangeAspect="1" noMove="1" noResize="1" noEditPoints="1" noAdjustHandles="1" noChangeArrowheads="1" noChangeShapeType="1" noTextEdit="1"/>
              </p:cNvSpPr>
              <p:nvPr/>
            </p:nvSpPr>
            <p:spPr>
              <a:xfrm>
                <a:off x="421104" y="3997880"/>
                <a:ext cx="2784008" cy="1156923"/>
              </a:xfrm>
              <a:prstGeom prst="rect">
                <a:avLst/>
              </a:prstGeom>
              <a:blipFill>
                <a:blip r:embed="rId10"/>
                <a:stretch>
                  <a:fillRect l="-1094" b="-4737"/>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0" name="عنوان 1">
                <a:extLst>
                  <a:ext uri="{FF2B5EF4-FFF2-40B4-BE49-F238E27FC236}">
                    <a16:creationId xmlns:a16="http://schemas.microsoft.com/office/drawing/2014/main" id="{AEF036B7-E144-4C85-961F-2A8336A4B66E}"/>
                  </a:ext>
                </a:extLst>
              </p:cNvPr>
              <p:cNvSpPr txBox="1">
                <a:spLocks/>
              </p:cNvSpPr>
              <p:nvPr/>
            </p:nvSpPr>
            <p:spPr>
              <a:xfrm>
                <a:off x="3391085" y="4075923"/>
                <a:ext cx="7814294" cy="1156923"/>
              </a:xfrm>
              <a:prstGeom prst="rect">
                <a:avLst/>
              </a:prstGeom>
            </p:spPr>
            <p:txBody>
              <a:bodyPr lIns="45720" rIns="45720" anchor="ctr"/>
              <a:lstStyle/>
              <a:p>
                <a:pPr algn="ctr">
                  <a:defRPr/>
                </a:pPr>
                <a14:m>
                  <m:oMathPara xmlns:m="http://schemas.openxmlformats.org/officeDocument/2006/math">
                    <m:oMathParaPr>
                      <m:jc m:val="centerGroup"/>
                    </m:oMathParaPr>
                    <m:oMath xmlns:m="http://schemas.openxmlformats.org/officeDocument/2006/math">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t>=</m:t>
                      </m:r>
                      <m:f>
                        <m:fPr>
                          <m:ctrlP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mj-ea"/>
                              <a:cs typeface="+mj-cs"/>
                            </a:rPr>
                          </m:ctrlPr>
                        </m:fPr>
                        <m:num>
                          <m:r>
                            <a:rPr lang="en-US" sz="32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𝟏</m:t>
                          </m:r>
                          <m:r>
                            <a:rPr lang="en-US" sz="32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r>
                            <a:rPr lang="en-US" sz="32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𝟔</m:t>
                          </m:r>
                          <m:r>
                            <a:rPr lang="en-US" sz="3200"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 × </m:t>
                          </m:r>
                          <m:sSup>
                            <m:sSupPr>
                              <m:ctrlPr>
                                <a:rPr lang="en-US" sz="32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US" sz="32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𝟏𝟎</m:t>
                              </m:r>
                            </m:e>
                            <m:sup>
                              <m:r>
                                <a:rPr lang="en-US" sz="32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US" sz="32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𝟏𝟗</m:t>
                              </m:r>
                            </m:sup>
                          </m:sSup>
                          <m:r>
                            <a:rPr lang="en-US" sz="3200" b="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sSup>
                            <m:sSupPr>
                              <m:ctrlPr>
                                <a:rPr lang="en-US" sz="3200" b="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US" sz="3200" b="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US" sz="3200" b="1" i="1">
                                  <a:latin typeface="Cambria Math" panose="02040503050406030204" pitchFamily="18" charset="0"/>
                                </a:rPr>
                                <m:t>𝟕</m:t>
                              </m:r>
                              <m:r>
                                <a:rPr lang="en-US" sz="3200" b="1" i="1">
                                  <a:latin typeface="Cambria Math" panose="02040503050406030204" pitchFamily="18" charset="0"/>
                                </a:rPr>
                                <m:t>.</m:t>
                              </m:r>
                              <m:r>
                                <a:rPr lang="en-US" sz="3200" b="1" i="1">
                                  <a:latin typeface="Cambria Math" panose="02040503050406030204" pitchFamily="18" charset="0"/>
                                </a:rPr>
                                <m:t>𝟐</m:t>
                              </m:r>
                              <m:r>
                                <a:rPr lang="en-US" sz="3200" b="1" i="1">
                                  <a:latin typeface="Cambria Math" panose="02040503050406030204" pitchFamily="18" charset="0"/>
                                </a:rPr>
                                <m:t> × </m:t>
                              </m:r>
                              <m:sSup>
                                <m:sSupPr>
                                  <m:ctrlPr>
                                    <a:rPr lang="en-US" sz="3200" b="1" i="1">
                                      <a:latin typeface="Cambria Math" panose="02040503050406030204" pitchFamily="18" charset="0"/>
                                      <a:ea typeface="Cambria Math" panose="02040503050406030204" pitchFamily="18" charset="0"/>
                                    </a:rPr>
                                  </m:ctrlPr>
                                </m:sSupPr>
                                <m:e>
                                  <m:r>
                                    <a:rPr lang="en-US" sz="3200" b="1" i="1">
                                      <a:latin typeface="Cambria Math" panose="02040503050406030204" pitchFamily="18" charset="0"/>
                                      <a:ea typeface="Cambria Math" panose="02040503050406030204" pitchFamily="18" charset="0"/>
                                    </a:rPr>
                                    <m:t>𝟏𝟎</m:t>
                                  </m:r>
                                </m:e>
                                <m:sup>
                                  <m:r>
                                    <a:rPr lang="en-US" sz="3200" b="1" i="1">
                                      <a:latin typeface="Cambria Math" panose="02040503050406030204" pitchFamily="18" charset="0"/>
                                      <a:ea typeface="Cambria Math" panose="02040503050406030204" pitchFamily="18" charset="0"/>
                                    </a:rPr>
                                    <m:t>−</m:t>
                                  </m:r>
                                  <m:r>
                                    <a:rPr lang="en-US" sz="3200" b="1" i="1">
                                      <a:latin typeface="Cambria Math" panose="02040503050406030204" pitchFamily="18" charset="0"/>
                                      <a:ea typeface="Cambria Math" panose="02040503050406030204" pitchFamily="18" charset="0"/>
                                    </a:rPr>
                                    <m:t>𝟐</m:t>
                                  </m:r>
                                </m:sup>
                              </m:sSup>
                              <m:r>
                                <a:rPr lang="en-US" sz="3200" b="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e>
                            <m:sup>
                              <m:r>
                                <a:rPr lang="en-US" sz="3200" b="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sSup>
                            <m:sSupPr>
                              <m:ctrlPr>
                                <a:rPr lang="en-US" sz="32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US" sz="32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US" sz="3200" b="1" i="1">
                                  <a:latin typeface="Cambria Math" panose="02040503050406030204" pitchFamily="18" charset="0"/>
                                  <a:cs typeface="Times New Roman" panose="02020603050405020304" pitchFamily="18" charset="0"/>
                                </a:rPr>
                                <m:t>𝟎</m:t>
                              </m:r>
                              <m:r>
                                <a:rPr lang="en-US" sz="3200" b="1" i="1">
                                  <a:latin typeface="Cambria Math" panose="02040503050406030204" pitchFamily="18" charset="0"/>
                                  <a:cs typeface="Times New Roman" panose="02020603050405020304" pitchFamily="18" charset="0"/>
                                </a:rPr>
                                <m:t>.</m:t>
                              </m:r>
                              <m:r>
                                <a:rPr lang="en-US" sz="3200" b="1" i="1">
                                  <a:latin typeface="Cambria Math" panose="02040503050406030204" pitchFamily="18" charset="0"/>
                                  <a:cs typeface="Times New Roman" panose="02020603050405020304" pitchFamily="18" charset="0"/>
                                </a:rPr>
                                <m:t>𝟎𝟖𝟓</m:t>
                              </m:r>
                              <m:r>
                                <a:rPr lang="en-US" sz="32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e>
                            <m:sup>
                              <m:r>
                                <a:rPr lang="en-US" sz="32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num>
                        <m:den>
                          <m:r>
                            <a:rPr lang="en-US" sz="3200" b="0" i="1"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Times New Roman" panose="02020603050405020304" pitchFamily="18" charset="0"/>
                            </a:rPr>
                            <m:t>2</m:t>
                          </m:r>
                          <m:r>
                            <a:rPr lang="en-US" sz="32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t>×</m:t>
                          </m:r>
                          <m:r>
                            <a:rPr lang="en-US" sz="3200" b="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mj-cs"/>
                            </a:rPr>
                            <m:t>110</m:t>
                          </m:r>
                        </m:den>
                      </m:f>
                    </m:oMath>
                  </m:oMathPara>
                </a14:m>
                <a:endParaRPr lang="en-US" sz="3200" dirty="0">
                  <a:ln w="0"/>
                  <a:solidFill>
                    <a:schemeClr val="tx1"/>
                  </a:solidFill>
                  <a:effectLst>
                    <a:outerShdw blurRad="38100" dist="19050" dir="2700000" algn="tl" rotWithShape="0">
                      <a:schemeClr val="dk1">
                        <a:alpha val="40000"/>
                      </a:schemeClr>
                    </a:outerShdw>
                  </a:effectLst>
                  <a:latin typeface="+mj-lt"/>
                  <a:ea typeface="+mj-ea"/>
                  <a:cs typeface="+mj-cs"/>
                </a:endParaRPr>
              </a:p>
            </p:txBody>
          </p:sp>
        </mc:Choice>
        <mc:Fallback xmlns="">
          <p:sp>
            <p:nvSpPr>
              <p:cNvPr id="20" name="عنوان 1">
                <a:extLst>
                  <a:ext uri="{FF2B5EF4-FFF2-40B4-BE49-F238E27FC236}">
                    <a16:creationId xmlns:a16="http://schemas.microsoft.com/office/drawing/2014/main" id="{AEF036B7-E144-4C85-961F-2A8336A4B66E}"/>
                  </a:ext>
                </a:extLst>
              </p:cNvPr>
              <p:cNvSpPr txBox="1">
                <a:spLocks noRot="1" noChangeAspect="1" noMove="1" noResize="1" noEditPoints="1" noAdjustHandles="1" noChangeArrowheads="1" noChangeShapeType="1" noTextEdit="1"/>
              </p:cNvSpPr>
              <p:nvPr/>
            </p:nvSpPr>
            <p:spPr>
              <a:xfrm>
                <a:off x="3391085" y="4075923"/>
                <a:ext cx="7814294" cy="1156923"/>
              </a:xfrm>
              <a:prstGeom prst="rect">
                <a:avLst/>
              </a:prstGeom>
              <a:blipFill>
                <a:blip r:embed="rId11"/>
                <a:stretch>
                  <a:fillRect/>
                </a:stretch>
              </a:blipFill>
            </p:spPr>
            <p:txBody>
              <a:bodyPr/>
              <a:lstStyle/>
              <a:p>
                <a:r>
                  <a:rPr lang="ar-SA">
                    <a:noFill/>
                  </a:rPr>
                  <a:t> </a:t>
                </a:r>
              </a:p>
            </p:txBody>
          </p:sp>
        </mc:Fallback>
      </mc:AlternateContent>
      <p:pic>
        <p:nvPicPr>
          <p:cNvPr id="3" name="صورة 2">
            <a:extLst>
              <a:ext uri="{FF2B5EF4-FFF2-40B4-BE49-F238E27FC236}">
                <a16:creationId xmlns:a16="http://schemas.microsoft.com/office/drawing/2014/main" id="{D26A53E4-7582-442E-AFC4-3B91F3AED6EF}"/>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Lst>
          </a:blip>
          <a:stretch>
            <a:fillRect/>
          </a:stretch>
        </p:blipFill>
        <p:spPr>
          <a:xfrm>
            <a:off x="3534771" y="741500"/>
            <a:ext cx="8459792" cy="1242770"/>
          </a:xfrm>
          <a:prstGeom prst="rect">
            <a:avLst/>
          </a:prstGeom>
        </p:spPr>
      </p:pic>
    </p:spTree>
    <p:extLst>
      <p:ext uri="{BB962C8B-B14F-4D97-AF65-F5344CB8AC3E}">
        <p14:creationId xmlns:p14="http://schemas.microsoft.com/office/powerpoint/2010/main" val="166563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3C61EF28-1490-4EAE-ADC1-95111520A8B8}"/>
              </a:ext>
            </a:extLst>
          </p:cNvPr>
          <p:cNvPicPr>
            <a:picLocks noChangeAspect="1"/>
          </p:cNvPicPr>
          <p:nvPr/>
        </p:nvPicPr>
        <p:blipFill>
          <a:blip r:embed="rId2"/>
          <a:stretch>
            <a:fillRect/>
          </a:stretch>
        </p:blipFill>
        <p:spPr>
          <a:xfrm>
            <a:off x="436418" y="318441"/>
            <a:ext cx="11319164" cy="6120091"/>
          </a:xfrm>
          <a:prstGeom prst="rect">
            <a:avLst/>
          </a:prstGeom>
        </p:spPr>
      </p:pic>
      <p:sp>
        <p:nvSpPr>
          <p:cNvPr id="4" name="شكل بيضاوي 3">
            <a:extLst>
              <a:ext uri="{FF2B5EF4-FFF2-40B4-BE49-F238E27FC236}">
                <a16:creationId xmlns:a16="http://schemas.microsoft.com/office/drawing/2014/main" id="{C36CA5A0-315B-4594-8F20-4DB769DF9399}"/>
              </a:ext>
            </a:extLst>
          </p:cNvPr>
          <p:cNvSpPr/>
          <p:nvPr/>
        </p:nvSpPr>
        <p:spPr>
          <a:xfrm>
            <a:off x="11035457" y="1581686"/>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5" name="شكل بيضاوي 4">
            <a:extLst>
              <a:ext uri="{FF2B5EF4-FFF2-40B4-BE49-F238E27FC236}">
                <a16:creationId xmlns:a16="http://schemas.microsoft.com/office/drawing/2014/main" id="{466288C9-542F-4117-A057-AF9C1CFE5AEC}"/>
              </a:ext>
            </a:extLst>
          </p:cNvPr>
          <p:cNvSpPr/>
          <p:nvPr/>
        </p:nvSpPr>
        <p:spPr>
          <a:xfrm>
            <a:off x="11028634" y="2913840"/>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B5E9F005-90D8-4058-9953-931136BDF511}"/>
              </a:ext>
            </a:extLst>
          </p:cNvPr>
          <p:cNvSpPr/>
          <p:nvPr/>
        </p:nvSpPr>
        <p:spPr>
          <a:xfrm>
            <a:off x="6457666" y="4629692"/>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915650BA-5ED2-4424-90E2-7B0F1376ACFC}"/>
              </a:ext>
            </a:extLst>
          </p:cNvPr>
          <p:cNvSpPr/>
          <p:nvPr/>
        </p:nvSpPr>
        <p:spPr>
          <a:xfrm>
            <a:off x="11035457" y="5960031"/>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90389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84BB1F91-3929-4CA5-BDC1-30109278FF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62001" y="444104"/>
            <a:ext cx="10543308" cy="6136805"/>
          </a:xfrm>
          <a:prstGeom prst="rect">
            <a:avLst/>
          </a:prstGeom>
        </p:spPr>
      </p:pic>
      <p:sp>
        <p:nvSpPr>
          <p:cNvPr id="4" name="شكل بيضاوي 3">
            <a:extLst>
              <a:ext uri="{FF2B5EF4-FFF2-40B4-BE49-F238E27FC236}">
                <a16:creationId xmlns:a16="http://schemas.microsoft.com/office/drawing/2014/main" id="{4F949F2F-5DC8-4374-982D-C91A0357AEB4}"/>
              </a:ext>
            </a:extLst>
          </p:cNvPr>
          <p:cNvSpPr/>
          <p:nvPr/>
        </p:nvSpPr>
        <p:spPr>
          <a:xfrm>
            <a:off x="10293099" y="1808949"/>
            <a:ext cx="486769" cy="52544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5" name="شكل بيضاوي 4">
            <a:extLst>
              <a:ext uri="{FF2B5EF4-FFF2-40B4-BE49-F238E27FC236}">
                <a16:creationId xmlns:a16="http://schemas.microsoft.com/office/drawing/2014/main" id="{6BA7DF6E-D14C-4E35-885C-76C295AF9356}"/>
              </a:ext>
            </a:extLst>
          </p:cNvPr>
          <p:cNvSpPr/>
          <p:nvPr/>
        </p:nvSpPr>
        <p:spPr>
          <a:xfrm>
            <a:off x="4192962" y="3746312"/>
            <a:ext cx="486769" cy="52544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68E7CA58-8D01-43DB-87DC-6391568BC34E}"/>
              </a:ext>
            </a:extLst>
          </p:cNvPr>
          <p:cNvSpPr/>
          <p:nvPr/>
        </p:nvSpPr>
        <p:spPr>
          <a:xfrm>
            <a:off x="10293098" y="4966446"/>
            <a:ext cx="486769" cy="52544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pic>
        <p:nvPicPr>
          <p:cNvPr id="2" name="Picture 6" descr="التحصيلي - مكتبة الصفار">
            <a:extLst>
              <a:ext uri="{FF2B5EF4-FFF2-40B4-BE49-F238E27FC236}">
                <a16:creationId xmlns:a16="http://schemas.microsoft.com/office/drawing/2014/main" id="{0AF1C891-D13F-87B1-DCCE-0EC0D2EF7D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85" t="8502" r="21829" b="18330"/>
          <a:stretch/>
        </p:blipFill>
        <p:spPr bwMode="auto">
          <a:xfrm>
            <a:off x="0" y="0"/>
            <a:ext cx="1485688" cy="1772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36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30A6F9A-3C1E-4935-AC86-5D045CB2AE1E}"/>
              </a:ext>
            </a:extLst>
          </p:cNvPr>
          <p:cNvPicPr>
            <a:picLocks noChangeAspect="1"/>
          </p:cNvPicPr>
          <p:nvPr/>
        </p:nvPicPr>
        <p:blipFill>
          <a:blip r:embed="rId2"/>
          <a:stretch>
            <a:fillRect/>
          </a:stretch>
        </p:blipFill>
        <p:spPr>
          <a:xfrm>
            <a:off x="0" y="1643062"/>
            <a:ext cx="12192000" cy="3571875"/>
          </a:xfrm>
          <a:prstGeom prst="rect">
            <a:avLst/>
          </a:prstGeom>
        </p:spPr>
      </p:pic>
      <p:pic>
        <p:nvPicPr>
          <p:cNvPr id="2" name="Picture 6" descr="التحصيلي - مكتبة الصفار">
            <a:extLst>
              <a:ext uri="{FF2B5EF4-FFF2-40B4-BE49-F238E27FC236}">
                <a16:creationId xmlns:a16="http://schemas.microsoft.com/office/drawing/2014/main" id="{42E6B0F5-978F-4029-9057-70607F287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85" t="8502" r="21829" b="18330"/>
          <a:stretch/>
        </p:blipFill>
        <p:spPr bwMode="auto">
          <a:xfrm>
            <a:off x="0" y="0"/>
            <a:ext cx="2122412" cy="2532185"/>
          </a:xfrm>
          <a:prstGeom prst="rect">
            <a:avLst/>
          </a:prstGeom>
          <a:noFill/>
          <a:extLst>
            <a:ext uri="{909E8E84-426E-40DD-AFC4-6F175D3DCCD1}">
              <a14:hiddenFill xmlns:a14="http://schemas.microsoft.com/office/drawing/2010/main">
                <a:solidFill>
                  <a:srgbClr val="FFFFFF"/>
                </a:solidFill>
              </a14:hiddenFill>
            </a:ext>
          </a:extLst>
        </p:spPr>
      </p:pic>
      <p:sp>
        <p:nvSpPr>
          <p:cNvPr id="5" name="شكل بيضاوي 4">
            <a:extLst>
              <a:ext uri="{FF2B5EF4-FFF2-40B4-BE49-F238E27FC236}">
                <a16:creationId xmlns:a16="http://schemas.microsoft.com/office/drawing/2014/main" id="{93D424B6-2429-4F76-B60B-B50354DEE3C7}"/>
              </a:ext>
            </a:extLst>
          </p:cNvPr>
          <p:cNvSpPr/>
          <p:nvPr/>
        </p:nvSpPr>
        <p:spPr>
          <a:xfrm>
            <a:off x="10086535" y="3798017"/>
            <a:ext cx="642303" cy="703645"/>
          </a:xfrm>
          <a:prstGeom prst="ellipse">
            <a:avLst/>
          </a:prstGeom>
          <a:noFill/>
          <a:ln w="57150">
            <a:solidFill>
              <a:srgbClr val="0070C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solidFill>
                <a:srgbClr val="0070C0"/>
              </a:solidFill>
            </a:endParaRPr>
          </a:p>
        </p:txBody>
      </p:sp>
    </p:spTree>
    <p:extLst>
      <p:ext uri="{BB962C8B-B14F-4D97-AF65-F5344CB8AC3E}">
        <p14:creationId xmlns:p14="http://schemas.microsoft.com/office/powerpoint/2010/main" val="265765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C0B4ED5-FC49-3FE2-F399-2FB651E0A505}"/>
              </a:ext>
            </a:extLst>
          </p:cNvPr>
          <p:cNvPicPr>
            <a:picLocks noChangeAspect="1"/>
          </p:cNvPicPr>
          <p:nvPr/>
        </p:nvPicPr>
        <p:blipFill>
          <a:blip r:embed="rId2"/>
          <a:stretch>
            <a:fillRect/>
          </a:stretch>
        </p:blipFill>
        <p:spPr>
          <a:xfrm>
            <a:off x="2138289" y="633046"/>
            <a:ext cx="9087729" cy="6020972"/>
          </a:xfrm>
          <a:prstGeom prst="rect">
            <a:avLst/>
          </a:prstGeom>
        </p:spPr>
      </p:pic>
      <p:pic>
        <p:nvPicPr>
          <p:cNvPr id="4" name="Picture 6" descr="التحصيلي - مكتبة الصفار">
            <a:extLst>
              <a:ext uri="{FF2B5EF4-FFF2-40B4-BE49-F238E27FC236}">
                <a16:creationId xmlns:a16="http://schemas.microsoft.com/office/drawing/2014/main" id="{30FFBA18-0167-7D7D-4706-21F83D345F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85" t="8502" r="21829" b="18330"/>
          <a:stretch/>
        </p:blipFill>
        <p:spPr bwMode="auto">
          <a:xfrm>
            <a:off x="0" y="1"/>
            <a:ext cx="1697930" cy="2025748"/>
          </a:xfrm>
          <a:prstGeom prst="rect">
            <a:avLst/>
          </a:prstGeom>
          <a:noFill/>
          <a:extLst>
            <a:ext uri="{909E8E84-426E-40DD-AFC4-6F175D3DCCD1}">
              <a14:hiddenFill xmlns:a14="http://schemas.microsoft.com/office/drawing/2010/main">
                <a:solidFill>
                  <a:srgbClr val="FFFFFF"/>
                </a:solidFill>
              </a14:hiddenFill>
            </a:ext>
          </a:extLst>
        </p:spPr>
      </p:pic>
      <p:sp>
        <p:nvSpPr>
          <p:cNvPr id="5" name="شكل بيضاوي 4">
            <a:extLst>
              <a:ext uri="{FF2B5EF4-FFF2-40B4-BE49-F238E27FC236}">
                <a16:creationId xmlns:a16="http://schemas.microsoft.com/office/drawing/2014/main" id="{28812442-2711-EBC7-8D4D-0A0920878CD6}"/>
              </a:ext>
            </a:extLst>
          </p:cNvPr>
          <p:cNvSpPr/>
          <p:nvPr/>
        </p:nvSpPr>
        <p:spPr>
          <a:xfrm>
            <a:off x="5591542" y="1700457"/>
            <a:ext cx="588866" cy="630746"/>
          </a:xfrm>
          <a:prstGeom prst="ellipse">
            <a:avLst/>
          </a:prstGeom>
          <a:noFill/>
          <a:ln w="57150">
            <a:solidFill>
              <a:srgbClr val="0070C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72E9873A-8DF7-8E2E-5C81-D0320B98F349}"/>
              </a:ext>
            </a:extLst>
          </p:cNvPr>
          <p:cNvSpPr/>
          <p:nvPr/>
        </p:nvSpPr>
        <p:spPr>
          <a:xfrm>
            <a:off x="5702106" y="5373858"/>
            <a:ext cx="588866" cy="484770"/>
          </a:xfrm>
          <a:prstGeom prst="ellipse">
            <a:avLst/>
          </a:prstGeom>
          <a:noFill/>
          <a:ln w="57150">
            <a:solidFill>
              <a:srgbClr val="0070C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219718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نحني إلى الأعلى 1">
            <a:extLst>
              <a:ext uri="{FF2B5EF4-FFF2-40B4-BE49-F238E27FC236}">
                <a16:creationId xmlns:a16="http://schemas.microsoft.com/office/drawing/2014/main" id="{AC937CF0-07FB-4F49-A9D0-CCA3BA7773F5}"/>
              </a:ext>
            </a:extLst>
          </p:cNvPr>
          <p:cNvSpPr/>
          <p:nvPr/>
        </p:nvSpPr>
        <p:spPr>
          <a:xfrm>
            <a:off x="7451044" y="2889224"/>
            <a:ext cx="2870200" cy="2182707"/>
          </a:xfrm>
          <a:prstGeom prst="bentUpArrow">
            <a:avLst>
              <a:gd name="adj1" fmla="val 2176"/>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5" name="Rectangle 89">
            <a:extLst>
              <a:ext uri="{FF2B5EF4-FFF2-40B4-BE49-F238E27FC236}">
                <a16:creationId xmlns:a16="http://schemas.microsoft.com/office/drawing/2014/main" id="{CEAF54A0-BEB2-B043-B1DF-E0288435BFDD}"/>
              </a:ext>
            </a:extLst>
          </p:cNvPr>
          <p:cNvSpPr>
            <a:spLocks noChangeArrowheads="1"/>
          </p:cNvSpPr>
          <p:nvPr/>
        </p:nvSpPr>
        <p:spPr bwMode="auto">
          <a:xfrm>
            <a:off x="1506763" y="4624331"/>
            <a:ext cx="7208611" cy="523220"/>
          </a:xfrm>
          <a:prstGeom prst="rect">
            <a:avLst/>
          </a:prstGeom>
          <a:solidFill>
            <a:schemeClr val="tx1">
              <a:lumMod val="60000"/>
              <a:lumOff val="40000"/>
            </a:schemeClr>
          </a:solidFill>
          <a:ln>
            <a:noFill/>
            <a:headEnd/>
            <a:tailEnd/>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SA" sz="2800" b="1" dirty="0">
                <a:solidFill>
                  <a:schemeClr val="bg1"/>
                </a:solidFill>
                <a:latin typeface="Arial" panose="020B0604020202020204" pitchFamily="34" charset="0"/>
                <a:cs typeface="Arial" panose="020B0604020202020204" pitchFamily="34" charset="0"/>
              </a:rPr>
              <a:t>تفاعل المجالات الكهربائية والمغناطيسية والمادة</a:t>
            </a:r>
          </a:p>
        </p:txBody>
      </p:sp>
      <p:sp>
        <p:nvSpPr>
          <p:cNvPr id="11" name="سهم منحني إلى الأعلى 10">
            <a:extLst>
              <a:ext uri="{FF2B5EF4-FFF2-40B4-BE49-F238E27FC236}">
                <a16:creationId xmlns:a16="http://schemas.microsoft.com/office/drawing/2014/main" id="{A465DD31-2598-8E41-97E5-74B03C94E09E}"/>
              </a:ext>
            </a:extLst>
          </p:cNvPr>
          <p:cNvSpPr/>
          <p:nvPr/>
        </p:nvSpPr>
        <p:spPr>
          <a:xfrm>
            <a:off x="7307053" y="2608768"/>
            <a:ext cx="3816399" cy="2980006"/>
          </a:xfrm>
          <a:prstGeom prst="bentUpArrow">
            <a:avLst>
              <a:gd name="adj1" fmla="val 1440"/>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7" name="Rectangle 89">
            <a:extLst>
              <a:ext uri="{FF2B5EF4-FFF2-40B4-BE49-F238E27FC236}">
                <a16:creationId xmlns:a16="http://schemas.microsoft.com/office/drawing/2014/main" id="{008C7036-FBB6-FD4E-B206-390F00C81E44}"/>
              </a:ext>
            </a:extLst>
          </p:cNvPr>
          <p:cNvSpPr>
            <a:spLocks noChangeArrowheads="1"/>
          </p:cNvSpPr>
          <p:nvPr/>
        </p:nvSpPr>
        <p:spPr bwMode="auto">
          <a:xfrm>
            <a:off x="1506763" y="5391953"/>
            <a:ext cx="7208611" cy="523220"/>
          </a:xfrm>
          <a:prstGeom prst="rect">
            <a:avLst/>
          </a:prstGeom>
          <a:solidFill>
            <a:schemeClr val="tx1">
              <a:lumMod val="60000"/>
              <a:lumOff val="40000"/>
            </a:schemeClr>
          </a:solidFill>
          <a:ln>
            <a:noFill/>
            <a:headEnd/>
            <a:tailEnd/>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800" b="1" dirty="0">
                <a:solidFill>
                  <a:schemeClr val="bg1"/>
                </a:solidFill>
                <a:latin typeface="Arial" panose="020B0604020202020204" pitchFamily="34" charset="0"/>
                <a:cs typeface="Arial" panose="020B0604020202020204" pitchFamily="34" charset="0"/>
              </a:rPr>
              <a:t>المجالات الكهربائية والمغناطيسية في الفضاء</a:t>
            </a:r>
          </a:p>
        </p:txBody>
      </p:sp>
      <p:sp>
        <p:nvSpPr>
          <p:cNvPr id="10" name="مستطيل 9">
            <a:extLst>
              <a:ext uri="{FF2B5EF4-FFF2-40B4-BE49-F238E27FC236}">
                <a16:creationId xmlns:a16="http://schemas.microsoft.com/office/drawing/2014/main" id="{7D7AB7BC-1A96-7046-A631-9FA0913D1BB1}"/>
              </a:ext>
            </a:extLst>
          </p:cNvPr>
          <p:cNvSpPr/>
          <p:nvPr/>
        </p:nvSpPr>
        <p:spPr>
          <a:xfrm>
            <a:off x="7049940" y="1577511"/>
            <a:ext cx="3672408" cy="792088"/>
          </a:xfrm>
          <a:prstGeom prst="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الفصل الثاني</a:t>
            </a:r>
          </a:p>
        </p:txBody>
      </p:sp>
      <p:sp>
        <p:nvSpPr>
          <p:cNvPr id="8" name="عنوان 1">
            <a:extLst>
              <a:ext uri="{FF2B5EF4-FFF2-40B4-BE49-F238E27FC236}">
                <a16:creationId xmlns:a16="http://schemas.microsoft.com/office/drawing/2014/main" id="{14664F12-7E8F-FE40-B274-7501354F647A}"/>
              </a:ext>
            </a:extLst>
          </p:cNvPr>
          <p:cNvSpPr txBox="1">
            <a:spLocks/>
          </p:cNvSpPr>
          <p:nvPr/>
        </p:nvSpPr>
        <p:spPr>
          <a:xfrm>
            <a:off x="1434913" y="2367802"/>
            <a:ext cx="9287435" cy="1612776"/>
          </a:xfrm>
          <a:prstGeom prst="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18288" bIns="0" anchor="ctr">
            <a:normAutofit/>
            <a:scene3d>
              <a:camera prst="orthographicFront"/>
              <a:lightRig rig="freezing" dir="t">
                <a:rot lat="0" lon="0" rev="5640000"/>
              </a:lightRig>
            </a:scene3d>
            <a:sp3d prstMaterial="flat">
              <a:contourClr>
                <a:schemeClr val="tx2"/>
              </a:contourClr>
            </a:sp3d>
          </a:bodyPr>
          <a:lstStyle/>
          <a:p>
            <a:pPr marL="0" algn="ctr" defTabSz="914400" rtl="1" eaLnBrk="1" latinLnBrk="0" hangingPunct="1">
              <a:spcBef>
                <a:spcPct val="0"/>
              </a:spcBef>
              <a:defRPr/>
            </a:pPr>
            <a:r>
              <a:rPr lang="ar-SA" sz="4800" b="1" kern="0" dirty="0">
                <a:solidFill>
                  <a:srgbClr val="FFFFFF"/>
                </a:solidFill>
                <a:latin typeface="Tahoma" panose="020B0604030504040204" pitchFamily="34" charset="0"/>
                <a:ea typeface="Tahoma" panose="020B0604030504040204" pitchFamily="34" charset="0"/>
                <a:cs typeface="Tahoma" panose="020B0604030504040204" pitchFamily="34" charset="0"/>
              </a:rPr>
              <a:t>الكهرومغناطيسية</a:t>
            </a:r>
          </a:p>
        </p:txBody>
      </p:sp>
    </p:spTree>
    <p:extLst>
      <p:ext uri="{BB962C8B-B14F-4D97-AF65-F5344CB8AC3E}">
        <p14:creationId xmlns:p14="http://schemas.microsoft.com/office/powerpoint/2010/main" val="56708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2"/>
                                        </p:tgtEl>
                                        <p:attrNameLst>
                                          <p:attrName>fillcolor</p:attrName>
                                        </p:attrNameLst>
                                      </p:cBhvr>
                                      <p:to>
                                        <a:schemeClr val="tx2"/>
                                      </p:to>
                                    </p:animClr>
                                    <p:set>
                                      <p:cBhvr>
                                        <p:cTn id="7" dur="1000" fill="hold"/>
                                        <p:tgtEl>
                                          <p:spTgt spid="2"/>
                                        </p:tgtEl>
                                        <p:attrNameLst>
                                          <p:attrName>fill.type</p:attrName>
                                        </p:attrNameLst>
                                      </p:cBhvr>
                                      <p:to>
                                        <p:strVal val="solid"/>
                                      </p:to>
                                    </p:set>
                                    <p:set>
                                      <p:cBhvr>
                                        <p:cTn id="8" dur="1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7"/>
                                        </p:tgtEl>
                                        <p:attrNameLst>
                                          <p:attrName>fillcolor</p:attrName>
                                        </p:attrNameLst>
                                      </p:cBhvr>
                                      <p:to>
                                        <a:srgbClr val="B9AD8D"/>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موجات الكهرومغناطيسية">
            <a:hlinkClick r:id="" action="ppaction://media"/>
            <a:extLst>
              <a:ext uri="{FF2B5EF4-FFF2-40B4-BE49-F238E27FC236}">
                <a16:creationId xmlns:a16="http://schemas.microsoft.com/office/drawing/2014/main" id="{ACAD829B-B8F5-4E98-87BF-05C9890643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8353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774;p65">
            <a:extLst>
              <a:ext uri="{FF2B5EF4-FFF2-40B4-BE49-F238E27FC236}">
                <a16:creationId xmlns:a16="http://schemas.microsoft.com/office/drawing/2014/main" id="{1945BA92-F6BE-5748-9F3C-E6A2067709BD}"/>
              </a:ext>
            </a:extLst>
          </p:cNvPr>
          <p:cNvGrpSpPr/>
          <p:nvPr/>
        </p:nvGrpSpPr>
        <p:grpSpPr>
          <a:xfrm flipH="1">
            <a:off x="4567790" y="357182"/>
            <a:ext cx="7305124" cy="2157419"/>
            <a:chOff x="4411970" y="4340222"/>
            <a:chExt cx="779468" cy="242682"/>
          </a:xfrm>
          <a:solidFill>
            <a:schemeClr val="tx2"/>
          </a:solidFill>
        </p:grpSpPr>
        <p:sp>
          <p:nvSpPr>
            <p:cNvPr id="9" name="Google Shape;775;p65">
              <a:extLst>
                <a:ext uri="{FF2B5EF4-FFF2-40B4-BE49-F238E27FC236}">
                  <a16:creationId xmlns:a16="http://schemas.microsoft.com/office/drawing/2014/main" id="{81FCB1D7-E805-1A43-B84C-1C3495A0172D}"/>
                </a:ext>
              </a:extLst>
            </p:cNvPr>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76;p65">
              <a:extLst>
                <a:ext uri="{FF2B5EF4-FFF2-40B4-BE49-F238E27FC236}">
                  <a16:creationId xmlns:a16="http://schemas.microsoft.com/office/drawing/2014/main" id="{7D6EBF38-C5AE-B24A-8497-C96B2F75B64E}"/>
                </a:ext>
              </a:extLst>
            </p:cNvPr>
            <p:cNvSpPr/>
            <p:nvPr/>
          </p:nvSpPr>
          <p:spPr>
            <a:xfrm>
              <a:off x="4457010"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1" name="Google Shape;777;p65">
              <a:extLst>
                <a:ext uri="{FF2B5EF4-FFF2-40B4-BE49-F238E27FC236}">
                  <a16:creationId xmlns:a16="http://schemas.microsoft.com/office/drawing/2014/main" id="{3233C0D7-6127-DB4B-B4F7-9084C9617689}"/>
                </a:ext>
              </a:extLst>
            </p:cNvPr>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2" algn="ctr"/>
              <a:r>
                <a:rPr lang="ar-SA" sz="2800" b="1" dirty="0">
                  <a:solidFill>
                    <a:schemeClr val="tx1">
                      <a:lumMod val="75000"/>
                      <a:lumOff val="25000"/>
                    </a:schemeClr>
                  </a:solidFill>
                </a:rPr>
                <a:t>         </a:t>
              </a:r>
              <a:r>
                <a:rPr lang="ar-SA" sz="3200" b="1" dirty="0">
                  <a:solidFill>
                    <a:schemeClr val="tx1">
                      <a:lumMod val="75000"/>
                      <a:lumOff val="25000"/>
                    </a:schemeClr>
                  </a:solidFill>
                </a:rPr>
                <a:t>الأهداف المتوقع منك تحقيقها </a:t>
              </a:r>
            </a:p>
            <a:p>
              <a:pPr lvl="2" algn="ctr" rtl="1"/>
              <a:r>
                <a:rPr lang="ar-SA" sz="3200" b="1" dirty="0">
                  <a:solidFill>
                    <a:schemeClr val="tx1">
                      <a:lumMod val="75000"/>
                      <a:lumOff val="25000"/>
                    </a:schemeClr>
                  </a:solidFill>
                </a:rPr>
                <a:t>        في نهاية الدرس بإذن الله</a:t>
              </a:r>
              <a:endParaRPr sz="3200" b="1" dirty="0">
                <a:solidFill>
                  <a:schemeClr val="tx1">
                    <a:lumMod val="75000"/>
                    <a:lumOff val="25000"/>
                  </a:schemeClr>
                </a:solidFill>
              </a:endParaRPr>
            </a:p>
          </p:txBody>
        </p:sp>
      </p:grpSp>
      <p:sp>
        <p:nvSpPr>
          <p:cNvPr id="20" name="مربع نص 19">
            <a:extLst>
              <a:ext uri="{FF2B5EF4-FFF2-40B4-BE49-F238E27FC236}">
                <a16:creationId xmlns:a16="http://schemas.microsoft.com/office/drawing/2014/main" id="{EC1FEA7F-751E-594E-9371-B232B3BD3990}"/>
              </a:ext>
            </a:extLst>
          </p:cNvPr>
          <p:cNvSpPr txBox="1"/>
          <p:nvPr/>
        </p:nvSpPr>
        <p:spPr>
          <a:xfrm>
            <a:off x="482755" y="2518563"/>
            <a:ext cx="11455222" cy="2224927"/>
          </a:xfrm>
          <a:prstGeom prst="roundRect">
            <a:avLst>
              <a:gd name="adj" fmla="val 19878"/>
            </a:avLst>
          </a:prstGeom>
          <a:solidFill>
            <a:schemeClr val="accent5">
              <a:lumMod val="20000"/>
              <a:lumOff val="80000"/>
            </a:schemeClr>
          </a:solidFill>
        </p:spPr>
        <p:txBody>
          <a:bodyPr wrap="square" rtlCol="1" anchor="ctr">
            <a:spAutoFit/>
          </a:bodyPr>
          <a:lstStyle/>
          <a:p>
            <a:pPr algn="ctr">
              <a:lnSpc>
                <a:spcPct val="150000"/>
              </a:lnSpc>
              <a:defRPr/>
            </a:pPr>
            <a:r>
              <a:rPr lang="ar-SA" sz="2800" dirty="0">
                <a:solidFill>
                  <a:schemeClr val="tx1"/>
                </a:solidFill>
                <a:latin typeface="+mj-lt"/>
                <a:ea typeface="+mj-ea"/>
                <a:cs typeface="PT Bold Heading" pitchFamily="2" charset="-78"/>
              </a:rPr>
              <a:t>1</a:t>
            </a:r>
            <a:r>
              <a:rPr lang="ar-SA" sz="2800" dirty="0">
                <a:solidFill>
                  <a:schemeClr val="tx1"/>
                </a:solidFill>
                <a:cs typeface="PT Bold Heading" pitchFamily="2" charset="-78"/>
              </a:rPr>
              <a:t>- وصف كيفية انتشار الموجات </a:t>
            </a:r>
            <a:r>
              <a:rPr lang="ar-SA" sz="2800" dirty="0" err="1">
                <a:solidFill>
                  <a:schemeClr val="tx1"/>
                </a:solidFill>
                <a:cs typeface="PT Bold Heading" pitchFamily="2" charset="-78"/>
              </a:rPr>
              <a:t>الكهرومغناطيسة</a:t>
            </a:r>
            <a:r>
              <a:rPr lang="ar-SA" sz="2800" dirty="0">
                <a:solidFill>
                  <a:schemeClr val="tx1"/>
                </a:solidFill>
                <a:cs typeface="PT Bold Heading" pitchFamily="2" charset="-78"/>
              </a:rPr>
              <a:t> في الفضاء.</a:t>
            </a:r>
          </a:p>
          <a:p>
            <a:pPr algn="ctr">
              <a:lnSpc>
                <a:spcPct val="150000"/>
              </a:lnSpc>
              <a:defRPr/>
            </a:pPr>
            <a:r>
              <a:rPr lang="ar-SA" sz="2800" dirty="0">
                <a:solidFill>
                  <a:schemeClr val="tx1"/>
                </a:solidFill>
                <a:cs typeface="PT Bold Heading" pitchFamily="2" charset="-78"/>
              </a:rPr>
              <a:t>2- تحل مسائل تتضمن خصائص الموجات الكهرومغناطيسية.</a:t>
            </a:r>
          </a:p>
          <a:p>
            <a:pPr algn="ctr">
              <a:lnSpc>
                <a:spcPct val="150000"/>
              </a:lnSpc>
              <a:defRPr/>
            </a:pPr>
            <a:r>
              <a:rPr lang="ar-SA" sz="2800" dirty="0">
                <a:solidFill>
                  <a:schemeClr val="tx1"/>
                </a:solidFill>
                <a:cs typeface="PT Bold Heading" pitchFamily="2" charset="-78"/>
              </a:rPr>
              <a:t>3- تحل مسائل تتضمن انتشار الموجات الكهرومغناطيسية في المواد العازلة للكهرباء.</a:t>
            </a:r>
          </a:p>
        </p:txBody>
      </p:sp>
      <p:sp>
        <p:nvSpPr>
          <p:cNvPr id="21" name="Google Shape;9514;p73">
            <a:extLst>
              <a:ext uri="{FF2B5EF4-FFF2-40B4-BE49-F238E27FC236}">
                <a16:creationId xmlns:a16="http://schemas.microsoft.com/office/drawing/2014/main" id="{60DADD6F-7344-4C4E-B413-8F7445008A35}"/>
              </a:ext>
            </a:extLst>
          </p:cNvPr>
          <p:cNvSpPr/>
          <p:nvPr/>
        </p:nvSpPr>
        <p:spPr>
          <a:xfrm>
            <a:off x="10414103" y="1119110"/>
            <a:ext cx="641703" cy="634077"/>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3" name="مستطيل 12">
            <a:extLst>
              <a:ext uri="{FF2B5EF4-FFF2-40B4-BE49-F238E27FC236}">
                <a16:creationId xmlns:a16="http://schemas.microsoft.com/office/drawing/2014/main" id="{4493EA61-38A7-44AE-8FF4-2F28F3F65B39}"/>
              </a:ext>
            </a:extLst>
          </p:cNvPr>
          <p:cNvSpPr/>
          <p:nvPr/>
        </p:nvSpPr>
        <p:spPr>
          <a:xfrm>
            <a:off x="-1" y="104577"/>
            <a:ext cx="4579765" cy="792088"/>
          </a:xfrm>
          <a:prstGeom prst="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الموجات الكهرومغناطيسية</a:t>
            </a:r>
          </a:p>
        </p:txBody>
      </p:sp>
      <p:sp>
        <p:nvSpPr>
          <p:cNvPr id="12" name="مستطيل مستدير الزوايا 11">
            <a:extLst>
              <a:ext uri="{FF2B5EF4-FFF2-40B4-BE49-F238E27FC236}">
                <a16:creationId xmlns:a16="http://schemas.microsoft.com/office/drawing/2014/main" id="{5CB1B90E-76E1-4888-A63E-9647BE1CC3A0}"/>
              </a:ext>
            </a:extLst>
          </p:cNvPr>
          <p:cNvSpPr/>
          <p:nvPr/>
        </p:nvSpPr>
        <p:spPr>
          <a:xfrm>
            <a:off x="7536751" y="4788629"/>
            <a:ext cx="3519055" cy="1937976"/>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endParaRPr lang="ar-SA" sz="3600" b="1" dirty="0">
              <a:solidFill>
                <a:srgbClr val="FF0000"/>
              </a:solidFill>
            </a:endParaRPr>
          </a:p>
          <a:p>
            <a:pPr algn="ctr" rtl="1"/>
            <a:r>
              <a:rPr lang="ar-SA" sz="3600" b="1" dirty="0">
                <a:solidFill>
                  <a:srgbClr val="FF0000"/>
                </a:solidFill>
              </a:rPr>
              <a:t>المفردات</a:t>
            </a:r>
          </a:p>
          <a:p>
            <a:pPr algn="ctr"/>
            <a:r>
              <a:rPr lang="ar-SA" sz="2800" b="1" dirty="0">
                <a:latin typeface="Arabic Typesetting" panose="03020402040406030203" pitchFamily="66" charset="-78"/>
                <a:cs typeface="Akhbar MT" pitchFamily="2" charset="-78"/>
              </a:rPr>
              <a:t>الموجات الكهرومغناطيسية </a:t>
            </a:r>
          </a:p>
          <a:p>
            <a:pPr algn="ctr"/>
            <a:r>
              <a:rPr lang="ar-SA" sz="2800" b="1" dirty="0">
                <a:latin typeface="Arabic Typesetting" panose="03020402040406030203" pitchFamily="66" charset="-78"/>
                <a:cs typeface="Akhbar MT" pitchFamily="2" charset="-78"/>
              </a:rPr>
              <a:t>العوازل الكهربائية</a:t>
            </a:r>
          </a:p>
          <a:p>
            <a:pPr algn="ctr"/>
            <a:r>
              <a:rPr lang="ar-SA" sz="2800" b="1" dirty="0">
                <a:latin typeface="Arabic Typesetting" panose="03020402040406030203" pitchFamily="66" charset="-78"/>
                <a:cs typeface="Akhbar MT" pitchFamily="2" charset="-78"/>
              </a:rPr>
              <a:t>الهوائي</a:t>
            </a:r>
          </a:p>
          <a:p>
            <a:pPr algn="ctr"/>
            <a:endParaRPr lang="ar-SA" sz="3200" b="1" dirty="0">
              <a:latin typeface="Arabic Typesetting" panose="03020402040406030203" pitchFamily="66" charset="-78"/>
              <a:cs typeface="Akhbar MT" pitchFamily="2" charset="-78"/>
            </a:endParaRPr>
          </a:p>
        </p:txBody>
      </p:sp>
      <p:pic>
        <p:nvPicPr>
          <p:cNvPr id="17" name="Picture 2" descr="نتيجة بحث الصور عن موجات كهرومغناطيسية جبف">
            <a:extLst>
              <a:ext uri="{FF2B5EF4-FFF2-40B4-BE49-F238E27FC236}">
                <a16:creationId xmlns:a16="http://schemas.microsoft.com/office/drawing/2014/main" id="{57F4DF3B-903D-4859-8A9C-9F320E415A3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2755" y="4984701"/>
            <a:ext cx="6723784" cy="1682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519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نتيجة بحث الصور عن ريموت">
            <a:extLst>
              <a:ext uri="{FF2B5EF4-FFF2-40B4-BE49-F238E27FC236}">
                <a16:creationId xmlns:a16="http://schemas.microsoft.com/office/drawing/2014/main" id="{6F41AF79-0A5B-4600-A116-BCAB1C199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670" y="2199105"/>
            <a:ext cx="2843178" cy="16329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نتيجة بحث الصور عن الريموت">
            <a:extLst>
              <a:ext uri="{FF2B5EF4-FFF2-40B4-BE49-F238E27FC236}">
                <a16:creationId xmlns:a16="http://schemas.microsoft.com/office/drawing/2014/main" id="{32F247BA-92A1-41D6-BA40-A5C73B699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143" y="4586473"/>
            <a:ext cx="2105457" cy="200439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3127;p52">
            <a:extLst>
              <a:ext uri="{FF2B5EF4-FFF2-40B4-BE49-F238E27FC236}">
                <a16:creationId xmlns:a16="http://schemas.microsoft.com/office/drawing/2014/main" id="{A66B4C9D-9241-B348-B103-9930433B9977}"/>
              </a:ext>
            </a:extLst>
          </p:cNvPr>
          <p:cNvGrpSpPr/>
          <p:nvPr/>
        </p:nvGrpSpPr>
        <p:grpSpPr>
          <a:xfrm flipH="1">
            <a:off x="10169235" y="134700"/>
            <a:ext cx="1860837" cy="900689"/>
            <a:chOff x="3099239" y="3615343"/>
            <a:chExt cx="689745" cy="184687"/>
          </a:xfrm>
          <a:solidFill>
            <a:schemeClr val="tx2"/>
          </a:solidFill>
        </p:grpSpPr>
        <p:sp>
          <p:nvSpPr>
            <p:cNvPr id="3" name="Google Shape;3128;p52">
              <a:extLst>
                <a:ext uri="{FF2B5EF4-FFF2-40B4-BE49-F238E27FC236}">
                  <a16:creationId xmlns:a16="http://schemas.microsoft.com/office/drawing/2014/main" id="{6B810DD8-A489-8742-920F-ABB9BAF179CA}"/>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sz="900"/>
            </a:p>
          </p:txBody>
        </p:sp>
        <p:sp>
          <p:nvSpPr>
            <p:cNvPr id="4" name="Google Shape;3129;p52">
              <a:extLst>
                <a:ext uri="{FF2B5EF4-FFF2-40B4-BE49-F238E27FC236}">
                  <a16:creationId xmlns:a16="http://schemas.microsoft.com/office/drawing/2014/main" id="{F5942D34-6E51-D346-B324-5D63206458C3}"/>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scene3d>
                <a:camera prst="orthographicFront"/>
                <a:lightRig rig="harsh" dir="t"/>
              </a:scene3d>
              <a:sp3d extrusionH="57150" prstMaterial="matte">
                <a:bevelT w="63500" h="12700" prst="angle"/>
                <a:contourClr>
                  <a:schemeClr val="bg1">
                    <a:lumMod val="65000"/>
                  </a:schemeClr>
                </a:contourClr>
              </a:sp3d>
            </a:bodyPr>
            <a:lstStyle/>
            <a:p>
              <a:pPr lvl="0">
                <a:spcBef>
                  <a:spcPct val="0"/>
                </a:spcBef>
                <a:defRPr/>
              </a:pPr>
              <a:r>
                <a:rPr lang="ar-SA" sz="2400" b="1" dirty="0">
                  <a:ln/>
                  <a:solidFill>
                    <a:srgbClr val="C00000"/>
                  </a:solidFill>
                  <a:latin typeface="Times New Roman" pitchFamily="18" charset="0"/>
                  <a:cs typeface="PT Bold Heading" pitchFamily="2" charset="-78"/>
                </a:rPr>
                <a:t>تمهيد :</a:t>
              </a:r>
            </a:p>
          </p:txBody>
        </p:sp>
        <p:sp>
          <p:nvSpPr>
            <p:cNvPr id="5" name="Google Shape;3130;p52">
              <a:extLst>
                <a:ext uri="{FF2B5EF4-FFF2-40B4-BE49-F238E27FC236}">
                  <a16:creationId xmlns:a16="http://schemas.microsoft.com/office/drawing/2014/main" id="{60AEEBD2-A308-EF4D-A96C-E0B7DD0C8194}"/>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sz="900"/>
            </a:p>
          </p:txBody>
        </p:sp>
        <p:sp>
          <p:nvSpPr>
            <p:cNvPr id="6" name="Google Shape;3131;p52">
              <a:extLst>
                <a:ext uri="{FF2B5EF4-FFF2-40B4-BE49-F238E27FC236}">
                  <a16:creationId xmlns:a16="http://schemas.microsoft.com/office/drawing/2014/main" id="{C41506CF-0653-B24B-B106-8A84D4DA5B27}"/>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sz="900"/>
            </a:p>
          </p:txBody>
        </p:sp>
      </p:grpSp>
      <p:pic>
        <p:nvPicPr>
          <p:cNvPr id="10" name="صورة 9">
            <a:extLst>
              <a:ext uri="{FF2B5EF4-FFF2-40B4-BE49-F238E27FC236}">
                <a16:creationId xmlns:a16="http://schemas.microsoft.com/office/drawing/2014/main" id="{0171D41A-4A35-421A-B250-4DA573308CFA}"/>
              </a:ext>
            </a:extLst>
          </p:cNvPr>
          <p:cNvPicPr>
            <a:picLocks noChangeAspect="1"/>
          </p:cNvPicPr>
          <p:nvPr/>
        </p:nvPicPr>
        <p:blipFill>
          <a:blip r:embed="rId4"/>
          <a:stretch>
            <a:fillRect/>
          </a:stretch>
        </p:blipFill>
        <p:spPr>
          <a:xfrm>
            <a:off x="198914" y="5382989"/>
            <a:ext cx="1387071" cy="11680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عنوان 1">
            <a:extLst>
              <a:ext uri="{FF2B5EF4-FFF2-40B4-BE49-F238E27FC236}">
                <a16:creationId xmlns:a16="http://schemas.microsoft.com/office/drawing/2014/main" id="{7E2B52A1-7D78-443A-A026-21EFD7D4A72B}"/>
              </a:ext>
            </a:extLst>
          </p:cNvPr>
          <p:cNvSpPr txBox="1">
            <a:spLocks/>
          </p:cNvSpPr>
          <p:nvPr/>
        </p:nvSpPr>
        <p:spPr>
          <a:xfrm>
            <a:off x="8683625" y="-26988"/>
            <a:ext cx="2020888" cy="225426"/>
          </a:xfrm>
          <a:prstGeom prst="rect">
            <a:avLst/>
          </a:prstGeom>
        </p:spPr>
        <p:txBody>
          <a:bodyPr>
            <a:normAutofit fontScale="97500"/>
          </a:bodyPr>
          <a:lst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defRPr/>
            </a:pPr>
            <a:r>
              <a:rPr lang="ar-SA" sz="800" b="1">
                <a:solidFill>
                  <a:schemeClr val="bg1">
                    <a:lumMod val="75000"/>
                    <a:lumOff val="25000"/>
                  </a:schemeClr>
                </a:solidFill>
              </a:rPr>
              <a:t>العنوان الحركة على خط مستقيم</a:t>
            </a:r>
            <a:endParaRPr lang="ar-SA" sz="800" b="1" dirty="0">
              <a:solidFill>
                <a:schemeClr val="bg1">
                  <a:lumMod val="75000"/>
                  <a:lumOff val="25000"/>
                </a:schemeClr>
              </a:solidFill>
            </a:endParaRPr>
          </a:p>
        </p:txBody>
      </p:sp>
      <p:pic>
        <p:nvPicPr>
          <p:cNvPr id="26" name="صورة 25">
            <a:extLst>
              <a:ext uri="{FF2B5EF4-FFF2-40B4-BE49-F238E27FC236}">
                <a16:creationId xmlns:a16="http://schemas.microsoft.com/office/drawing/2014/main" id="{C447D547-D570-4230-8B08-33B33CA19E21}"/>
              </a:ext>
            </a:extLst>
          </p:cNvPr>
          <p:cNvPicPr>
            <a:picLocks noChangeAspect="1"/>
          </p:cNvPicPr>
          <p:nvPr/>
        </p:nvPicPr>
        <p:blipFill>
          <a:blip r:embed="rId5"/>
          <a:stretch>
            <a:fillRect/>
          </a:stretch>
        </p:blipFill>
        <p:spPr>
          <a:xfrm>
            <a:off x="50657" y="85726"/>
            <a:ext cx="3850742" cy="1026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عنوان 1">
            <a:extLst>
              <a:ext uri="{FF2B5EF4-FFF2-40B4-BE49-F238E27FC236}">
                <a16:creationId xmlns:a16="http://schemas.microsoft.com/office/drawing/2014/main" id="{56E995A8-D5EE-4B2C-9A26-E05F6D1318D3}"/>
              </a:ext>
            </a:extLst>
          </p:cNvPr>
          <p:cNvSpPr txBox="1">
            <a:spLocks/>
          </p:cNvSpPr>
          <p:nvPr/>
        </p:nvSpPr>
        <p:spPr>
          <a:xfrm>
            <a:off x="546835" y="1381817"/>
            <a:ext cx="11439583" cy="576262"/>
          </a:xfrm>
          <a:prstGeom prst="rect">
            <a:avLst/>
          </a:prstGeom>
        </p:spPr>
        <p:txBody>
          <a:bodyPr lIns="45720" rIns="45720" anchor="ctr"/>
          <a:lstStyle/>
          <a:p>
            <a:pPr algn="ctr">
              <a:defRPr/>
            </a:pPr>
            <a:r>
              <a:rPr lang="ar-SA" sz="2800" dirty="0">
                <a:solidFill>
                  <a:schemeClr val="accent4">
                    <a:lumMod val="75000"/>
                  </a:schemeClr>
                </a:solidFill>
                <a:cs typeface="PT Bold Heading" pitchFamily="2" charset="-78"/>
              </a:rPr>
              <a:t>الموجات الكهرومغناطيسية من حولنا كثيره فاذكري امثلة عليها والتي نعتمد عليها بشكل يومي تقريبا</a:t>
            </a:r>
            <a:endParaRPr lang="ar-SA" sz="2800" dirty="0">
              <a:solidFill>
                <a:schemeClr val="accent4">
                  <a:lumMod val="75000"/>
                </a:schemeClr>
              </a:solidFill>
              <a:latin typeface="+mj-lt"/>
              <a:ea typeface="+mj-ea"/>
              <a:cs typeface="PT Bold Heading" pitchFamily="2" charset="-78"/>
            </a:endParaRPr>
          </a:p>
        </p:txBody>
      </p:sp>
      <p:sp>
        <p:nvSpPr>
          <p:cNvPr id="18" name="عنوان 1">
            <a:extLst>
              <a:ext uri="{FF2B5EF4-FFF2-40B4-BE49-F238E27FC236}">
                <a16:creationId xmlns:a16="http://schemas.microsoft.com/office/drawing/2014/main" id="{9A8D33E4-EFD5-4636-881B-B9724347C82A}"/>
              </a:ext>
            </a:extLst>
          </p:cNvPr>
          <p:cNvSpPr txBox="1">
            <a:spLocks/>
          </p:cNvSpPr>
          <p:nvPr/>
        </p:nvSpPr>
        <p:spPr>
          <a:xfrm>
            <a:off x="6270036" y="1994954"/>
            <a:ext cx="5311758" cy="4391025"/>
          </a:xfrm>
          <a:prstGeom prst="rect">
            <a:avLst/>
          </a:prstGeom>
        </p:spPr>
        <p:txBody>
          <a:bodyPr lIns="45720" rIns="45720" anchor="ctr"/>
          <a:lstStyle/>
          <a:p>
            <a:pPr marL="857250" indent="-857250" algn="r" rtl="1" fontAlgn="auto">
              <a:lnSpc>
                <a:spcPct val="150000"/>
              </a:lnSpc>
              <a:spcAft>
                <a:spcPts val="0"/>
              </a:spcAft>
              <a:buFont typeface="+mj-lt"/>
              <a:buAutoNum type="arabicParenR"/>
              <a:defRPr/>
            </a:pPr>
            <a:r>
              <a:rPr lang="ar-SA" sz="2800" dirty="0">
                <a:latin typeface="+mj-lt"/>
                <a:ea typeface="+mj-ea"/>
                <a:cs typeface="PT Bold Heading" pitchFamily="2" charset="-78"/>
              </a:rPr>
              <a:t>الإذاعة .</a:t>
            </a:r>
          </a:p>
          <a:p>
            <a:pPr marL="857250" indent="-857250" algn="r" rtl="1" fontAlgn="auto">
              <a:lnSpc>
                <a:spcPct val="150000"/>
              </a:lnSpc>
              <a:spcAft>
                <a:spcPts val="0"/>
              </a:spcAft>
              <a:buFont typeface="+mj-lt"/>
              <a:buAutoNum type="arabicParenR"/>
              <a:defRPr/>
            </a:pPr>
            <a:r>
              <a:rPr lang="ar-SA" sz="2800" dirty="0">
                <a:latin typeface="+mj-lt"/>
                <a:ea typeface="+mj-ea"/>
                <a:cs typeface="PT Bold Heading" pitchFamily="2" charset="-78"/>
              </a:rPr>
              <a:t>التلفاز .</a:t>
            </a:r>
          </a:p>
          <a:p>
            <a:pPr marL="857250" indent="-857250" algn="r" rtl="1" fontAlgn="auto">
              <a:lnSpc>
                <a:spcPct val="150000"/>
              </a:lnSpc>
              <a:spcAft>
                <a:spcPts val="0"/>
              </a:spcAft>
              <a:buFont typeface="+mj-lt"/>
              <a:buAutoNum type="arabicParenR"/>
              <a:defRPr/>
            </a:pPr>
            <a:r>
              <a:rPr lang="ar-SA" sz="2800" dirty="0">
                <a:latin typeface="+mj-lt"/>
                <a:ea typeface="+mj-ea"/>
                <a:cs typeface="PT Bold Heading" pitchFamily="2" charset="-78"/>
              </a:rPr>
              <a:t>الأقمار الاصطناعية .</a:t>
            </a:r>
          </a:p>
          <a:p>
            <a:pPr marL="857250" indent="-857250" algn="r" rtl="1" fontAlgn="auto">
              <a:lnSpc>
                <a:spcPct val="150000"/>
              </a:lnSpc>
              <a:spcAft>
                <a:spcPts val="0"/>
              </a:spcAft>
              <a:buFont typeface="+mj-lt"/>
              <a:buAutoNum type="arabicParenR"/>
              <a:defRPr/>
            </a:pPr>
            <a:r>
              <a:rPr lang="ar-SA" sz="2800" dirty="0">
                <a:latin typeface="+mj-lt"/>
                <a:ea typeface="+mj-ea"/>
                <a:cs typeface="PT Bold Heading" pitchFamily="2" charset="-78"/>
              </a:rPr>
              <a:t>المجرات البعيدة .</a:t>
            </a:r>
          </a:p>
          <a:p>
            <a:pPr marL="857250" indent="-857250" algn="r" rtl="1" fontAlgn="auto">
              <a:lnSpc>
                <a:spcPct val="150000"/>
              </a:lnSpc>
              <a:spcAft>
                <a:spcPts val="0"/>
              </a:spcAft>
              <a:buFont typeface="+mj-lt"/>
              <a:buAutoNum type="arabicParenR"/>
              <a:defRPr/>
            </a:pPr>
            <a:r>
              <a:rPr lang="ar-SA" sz="2800" dirty="0">
                <a:latin typeface="+mj-lt"/>
                <a:ea typeface="+mj-ea"/>
                <a:cs typeface="PT Bold Heading" pitchFamily="2" charset="-78"/>
              </a:rPr>
              <a:t>أفران الميكروويف .</a:t>
            </a:r>
          </a:p>
          <a:p>
            <a:pPr marL="857250" indent="-857250" algn="r" rtl="1" fontAlgn="auto">
              <a:lnSpc>
                <a:spcPct val="150000"/>
              </a:lnSpc>
              <a:spcAft>
                <a:spcPts val="0"/>
              </a:spcAft>
              <a:buFont typeface="+mj-lt"/>
              <a:buAutoNum type="arabicParenR"/>
              <a:defRPr/>
            </a:pPr>
            <a:r>
              <a:rPr lang="ar-SA" sz="2800" dirty="0">
                <a:latin typeface="+mj-lt"/>
                <a:ea typeface="+mj-ea"/>
                <a:cs typeface="PT Bold Heading" pitchFamily="2" charset="-78"/>
              </a:rPr>
              <a:t>أجهزة التحكم عن بُعد .</a:t>
            </a:r>
          </a:p>
          <a:p>
            <a:pPr marL="857250" indent="-857250" algn="r" rtl="1" fontAlgn="auto">
              <a:lnSpc>
                <a:spcPct val="150000"/>
              </a:lnSpc>
              <a:spcAft>
                <a:spcPts val="0"/>
              </a:spcAft>
              <a:buFont typeface="+mj-lt"/>
              <a:buAutoNum type="arabicParenR"/>
              <a:defRPr/>
            </a:pPr>
            <a:r>
              <a:rPr lang="ar-SA" sz="2800" dirty="0">
                <a:latin typeface="+mj-lt"/>
                <a:ea typeface="+mj-ea"/>
                <a:cs typeface="PT Bold Heading" pitchFamily="2" charset="-78"/>
              </a:rPr>
              <a:t>الهواتف الخلوية وغيرها .</a:t>
            </a:r>
          </a:p>
        </p:txBody>
      </p:sp>
      <p:pic>
        <p:nvPicPr>
          <p:cNvPr id="20" name="Picture 1" descr="0sat">
            <a:extLst>
              <a:ext uri="{FF2B5EF4-FFF2-40B4-BE49-F238E27FC236}">
                <a16:creationId xmlns:a16="http://schemas.microsoft.com/office/drawing/2014/main" id="{FF09C8C1-29C1-44D7-BEFF-D2DFE9ABFEE5}"/>
              </a:ext>
            </a:extLst>
          </p:cNvPr>
          <p:cNvPicPr>
            <a:picLocks noChangeAspect="1" noChangeArrowheads="1"/>
          </p:cNvPicPr>
          <p:nvPr/>
        </p:nvPicPr>
        <p:blipFill>
          <a:blip r:embed="rId6">
            <a:lum bright="20000"/>
          </a:blip>
          <a:srcRect/>
          <a:stretch>
            <a:fillRect/>
          </a:stretch>
        </p:blipFill>
        <p:spPr bwMode="auto">
          <a:xfrm rot="21290292">
            <a:off x="686391" y="3255819"/>
            <a:ext cx="2690808" cy="1814868"/>
          </a:xfrm>
          <a:prstGeom prst="rect">
            <a:avLst/>
          </a:prstGeom>
          <a:noFill/>
          <a:ln w="9525">
            <a:noFill/>
            <a:miter lim="800000"/>
            <a:headEnd/>
            <a:tailEnd/>
          </a:ln>
        </p:spPr>
      </p:pic>
      <p:pic>
        <p:nvPicPr>
          <p:cNvPr id="21" name="Picture 4" descr="4121814675">
            <a:extLst>
              <a:ext uri="{FF2B5EF4-FFF2-40B4-BE49-F238E27FC236}">
                <a16:creationId xmlns:a16="http://schemas.microsoft.com/office/drawing/2014/main" id="{AA5E1C5B-5631-4B31-AB98-A745C58A862F}"/>
              </a:ext>
            </a:extLst>
          </p:cNvPr>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05582" y="1546251"/>
            <a:ext cx="2672214" cy="1668438"/>
          </a:xfrm>
          <a:prstGeom prst="rect">
            <a:avLst/>
          </a:prstGeom>
          <a:noFill/>
          <a:ln w="9525">
            <a:noFill/>
            <a:miter lim="800000"/>
            <a:headEnd/>
            <a:tailEnd/>
          </a:ln>
        </p:spPr>
      </p:pic>
      <p:pic>
        <p:nvPicPr>
          <p:cNvPr id="5122" name="Picture 2" descr="نتيجة بحث الصور عن موجات الميكروبف">
            <a:extLst>
              <a:ext uri="{FF2B5EF4-FFF2-40B4-BE49-F238E27FC236}">
                <a16:creationId xmlns:a16="http://schemas.microsoft.com/office/drawing/2014/main" id="{5670F658-554A-4E54-A87A-FC89AA374F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8008" y="2012821"/>
            <a:ext cx="2105457" cy="16643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نتيجة بحث الصور عن الموجات الكهرومغناطيسية الجوال">
            <a:extLst>
              <a:ext uri="{FF2B5EF4-FFF2-40B4-BE49-F238E27FC236}">
                <a16:creationId xmlns:a16="http://schemas.microsoft.com/office/drawing/2014/main" id="{D5779877-BE12-483F-9C2F-863C318D247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3930"/>
          <a:stretch/>
        </p:blipFill>
        <p:spPr bwMode="auto">
          <a:xfrm>
            <a:off x="5320197" y="4586473"/>
            <a:ext cx="2105457" cy="2081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38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par>
                                <p:cTn id="18" presetID="39" presetClass="entr" presetSubtype="0" accel="10000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fade">
                                      <p:cBhvr>
                                        <p:cTn id="28" dur="500"/>
                                        <p:tgtEl>
                                          <p:spTgt spid="18">
                                            <p:txEl>
                                              <p:pRg st="2" end="2"/>
                                            </p:txEl>
                                          </p:spTgt>
                                        </p:tgtEl>
                                      </p:cBhvr>
                                    </p:animEffect>
                                  </p:childTnLst>
                                </p:cTn>
                              </p:par>
                              <p:par>
                                <p:cTn id="29" presetID="39" presetClass="entr" presetSubtype="0" accel="10000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xEl>
                                              <p:pRg st="3" end="3"/>
                                            </p:txEl>
                                          </p:spTgt>
                                        </p:tgtEl>
                                        <p:attrNameLst>
                                          <p:attrName>style.visibility</p:attrName>
                                        </p:attrNameLst>
                                      </p:cBhvr>
                                      <p:to>
                                        <p:strVal val="visible"/>
                                      </p:to>
                                    </p:set>
                                    <p:animEffect transition="in" filter="fade">
                                      <p:cBhvr>
                                        <p:cTn id="39" dur="500"/>
                                        <p:tgtEl>
                                          <p:spTgt spid="1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xEl>
                                              <p:pRg st="4" end="4"/>
                                            </p:txEl>
                                          </p:spTgt>
                                        </p:tgtEl>
                                        <p:attrNameLst>
                                          <p:attrName>style.visibility</p:attrName>
                                        </p:attrNameLst>
                                      </p:cBhvr>
                                      <p:to>
                                        <p:strVal val="visible"/>
                                      </p:to>
                                    </p:set>
                                    <p:animEffect transition="in" filter="fade">
                                      <p:cBhvr>
                                        <p:cTn id="44" dur="500"/>
                                        <p:tgtEl>
                                          <p:spTgt spid="18">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122"/>
                                        </p:tgtEl>
                                        <p:attrNameLst>
                                          <p:attrName>style.visibility</p:attrName>
                                        </p:attrNameLst>
                                      </p:cBhvr>
                                      <p:to>
                                        <p:strVal val="visible"/>
                                      </p:to>
                                    </p:set>
                                    <p:animEffect transition="in" filter="fade">
                                      <p:cBhvr>
                                        <p:cTn id="47" dur="500"/>
                                        <p:tgtEl>
                                          <p:spTgt spid="51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xEl>
                                              <p:pRg st="5" end="5"/>
                                            </p:txEl>
                                          </p:spTgt>
                                        </p:tgtEl>
                                        <p:attrNameLst>
                                          <p:attrName>style.visibility</p:attrName>
                                        </p:attrNameLst>
                                      </p:cBhvr>
                                      <p:to>
                                        <p:strVal val="visible"/>
                                      </p:to>
                                    </p:set>
                                    <p:animEffect transition="in" filter="fade">
                                      <p:cBhvr>
                                        <p:cTn id="52" dur="500"/>
                                        <p:tgtEl>
                                          <p:spTgt spid="18">
                                            <p:txEl>
                                              <p:pRg st="5" end="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par>
                                <p:cTn id="56" presetID="10" presetClass="entr" presetSubtype="0" fill="hold" nodeType="withEffect">
                                  <p:stCondLst>
                                    <p:cond delay="0"/>
                                  </p:stCondLst>
                                  <p:childTnLst>
                                    <p:set>
                                      <p:cBhvr>
                                        <p:cTn id="57" dur="1" fill="hold">
                                          <p:stCondLst>
                                            <p:cond delay="0"/>
                                          </p:stCondLst>
                                        </p:cTn>
                                        <p:tgtEl>
                                          <p:spTgt spid="5124"/>
                                        </p:tgtEl>
                                        <p:attrNameLst>
                                          <p:attrName>style.visibility</p:attrName>
                                        </p:attrNameLst>
                                      </p:cBhvr>
                                      <p:to>
                                        <p:strVal val="visible"/>
                                      </p:to>
                                    </p:set>
                                    <p:animEffect transition="in" filter="fade">
                                      <p:cBhvr>
                                        <p:cTn id="58" dur="500"/>
                                        <p:tgtEl>
                                          <p:spTgt spid="512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
                                            <p:txEl>
                                              <p:pRg st="6" end="6"/>
                                            </p:txEl>
                                          </p:spTgt>
                                        </p:tgtEl>
                                        <p:attrNameLst>
                                          <p:attrName>style.visibility</p:attrName>
                                        </p:attrNameLst>
                                      </p:cBhvr>
                                      <p:to>
                                        <p:strVal val="visible"/>
                                      </p:to>
                                    </p:set>
                                    <p:animEffect transition="in" filter="fade">
                                      <p:cBhvr>
                                        <p:cTn id="63" dur="500"/>
                                        <p:tgtEl>
                                          <p:spTgt spid="18">
                                            <p:txEl>
                                              <p:pRg st="6" end="6"/>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9FC52597-6604-4091-B490-7D54122A4A5F}"/>
              </a:ext>
            </a:extLst>
          </p:cNvPr>
          <p:cNvGrpSpPr/>
          <p:nvPr/>
        </p:nvGrpSpPr>
        <p:grpSpPr>
          <a:xfrm>
            <a:off x="9497444" y="686420"/>
            <a:ext cx="2688858" cy="3399705"/>
            <a:chOff x="9474558" y="29295"/>
            <a:chExt cx="2688858" cy="3399705"/>
          </a:xfrm>
        </p:grpSpPr>
        <p:pic>
          <p:nvPicPr>
            <p:cNvPr id="2" name="Picture 2" descr="هانز أورستد - ويكيبيديا">
              <a:extLst>
                <a:ext uri="{FF2B5EF4-FFF2-40B4-BE49-F238E27FC236}">
                  <a16:creationId xmlns:a16="http://schemas.microsoft.com/office/drawing/2014/main" id="{0E6793C1-BB18-4AB3-89D2-377FABFBA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4558" y="29295"/>
              <a:ext cx="2688858" cy="3399705"/>
            </a:xfrm>
            <a:prstGeom prst="roundRect">
              <a:avLst>
                <a:gd name="adj" fmla="val 15307"/>
              </a:avLst>
            </a:prstGeom>
            <a:solidFill>
              <a:srgbClr val="FFFFFF">
                <a:shade val="85000"/>
              </a:srgbClr>
            </a:solidFill>
            <a:ln>
              <a:noFill/>
            </a:ln>
            <a:effectLst>
              <a:reflection blurRad="12700" stA="38000" endPos="28000" dist="5000" dir="5400000" sy="-100000" algn="bl" rotWithShape="0"/>
            </a:effectLst>
          </p:spPr>
        </p:pic>
        <p:sp>
          <p:nvSpPr>
            <p:cNvPr id="5" name="مربع نص 4">
              <a:extLst>
                <a:ext uri="{FF2B5EF4-FFF2-40B4-BE49-F238E27FC236}">
                  <a16:creationId xmlns:a16="http://schemas.microsoft.com/office/drawing/2014/main" id="{91636D19-416E-43F6-A679-B7D15C4C794A}"/>
                </a:ext>
              </a:extLst>
            </p:cNvPr>
            <p:cNvSpPr txBox="1"/>
            <p:nvPr/>
          </p:nvSpPr>
          <p:spPr>
            <a:xfrm>
              <a:off x="11010149" y="2769470"/>
              <a:ext cx="997528" cy="461665"/>
            </a:xfrm>
            <a:prstGeom prst="rect">
              <a:avLst/>
            </a:prstGeom>
            <a:noFill/>
          </p:spPr>
          <p:txBody>
            <a:bodyPr wrap="square" rtlCol="1">
              <a:spAutoFit/>
            </a:bodyPr>
            <a:lstStyle/>
            <a:p>
              <a:pPr algn="ctr"/>
              <a:r>
                <a:rPr lang="ar-SA" sz="2400" dirty="0" err="1">
                  <a:solidFill>
                    <a:schemeClr val="bg1"/>
                  </a:solidFill>
                  <a:cs typeface="PT Bold Heading" panose="02010400000000000000" pitchFamily="2" charset="-78"/>
                </a:rPr>
                <a:t>اورستد</a:t>
              </a:r>
              <a:endParaRPr lang="ar-SA" sz="2400" dirty="0">
                <a:solidFill>
                  <a:schemeClr val="bg1"/>
                </a:solidFill>
                <a:cs typeface="PT Bold Heading" panose="02010400000000000000" pitchFamily="2" charset="-78"/>
              </a:endParaRPr>
            </a:p>
          </p:txBody>
        </p:sp>
      </p:grpSp>
      <p:grpSp>
        <p:nvGrpSpPr>
          <p:cNvPr id="11" name="مجموعة 10">
            <a:extLst>
              <a:ext uri="{FF2B5EF4-FFF2-40B4-BE49-F238E27FC236}">
                <a16:creationId xmlns:a16="http://schemas.microsoft.com/office/drawing/2014/main" id="{2AB78CCA-BF71-41F2-BDF3-E505350863EE}"/>
              </a:ext>
            </a:extLst>
          </p:cNvPr>
          <p:cNvGrpSpPr/>
          <p:nvPr/>
        </p:nvGrpSpPr>
        <p:grpSpPr>
          <a:xfrm>
            <a:off x="7254020" y="648201"/>
            <a:ext cx="2861187" cy="3429000"/>
            <a:chOff x="7243393" y="29295"/>
            <a:chExt cx="2861187" cy="3429000"/>
          </a:xfrm>
        </p:grpSpPr>
        <p:pic>
          <p:nvPicPr>
            <p:cNvPr id="3" name="Picture 2" descr="قهوة سوداء: مايكل فاراداي أبو الكهرومغناطيسية">
              <a:extLst>
                <a:ext uri="{FF2B5EF4-FFF2-40B4-BE49-F238E27FC236}">
                  <a16:creationId xmlns:a16="http://schemas.microsoft.com/office/drawing/2014/main" id="{208DCC95-36FB-4EBD-B6E5-49730B67F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393" y="29295"/>
              <a:ext cx="2861187" cy="3429000"/>
            </a:xfrm>
            <a:prstGeom prst="roundRect">
              <a:avLst>
                <a:gd name="adj" fmla="val 13467"/>
              </a:avLst>
            </a:prstGeom>
            <a:solidFill>
              <a:srgbClr val="FFFFFF">
                <a:shade val="85000"/>
              </a:srgbClr>
            </a:solidFill>
            <a:ln>
              <a:noFill/>
            </a:ln>
            <a:effectLst>
              <a:reflection blurRad="12700" stA="38000" endPos="28000" dist="5000" dir="5400000" sy="-100000" algn="bl" rotWithShape="0"/>
            </a:effectLst>
          </p:spPr>
        </p:pic>
        <p:sp>
          <p:nvSpPr>
            <p:cNvPr id="13" name="مربع نص 12">
              <a:extLst>
                <a:ext uri="{FF2B5EF4-FFF2-40B4-BE49-F238E27FC236}">
                  <a16:creationId xmlns:a16="http://schemas.microsoft.com/office/drawing/2014/main" id="{239E8065-65AA-452F-BA90-124E7783D8F0}"/>
                </a:ext>
              </a:extLst>
            </p:cNvPr>
            <p:cNvSpPr txBox="1"/>
            <p:nvPr/>
          </p:nvSpPr>
          <p:spPr>
            <a:xfrm>
              <a:off x="9107052" y="2827911"/>
              <a:ext cx="997528" cy="461665"/>
            </a:xfrm>
            <a:prstGeom prst="rect">
              <a:avLst/>
            </a:prstGeom>
            <a:noFill/>
          </p:spPr>
          <p:txBody>
            <a:bodyPr wrap="square" rtlCol="1">
              <a:spAutoFit/>
            </a:bodyPr>
            <a:lstStyle/>
            <a:p>
              <a:pPr algn="ctr"/>
              <a:r>
                <a:rPr lang="ar-SA" sz="2400" dirty="0">
                  <a:solidFill>
                    <a:schemeClr val="bg1"/>
                  </a:solidFill>
                  <a:cs typeface="PT Bold Heading" panose="02010400000000000000" pitchFamily="2" charset="-78"/>
                </a:rPr>
                <a:t>فارادي</a:t>
              </a:r>
            </a:p>
          </p:txBody>
        </p:sp>
      </p:grpSp>
      <p:sp>
        <p:nvSpPr>
          <p:cNvPr id="7" name="مستطيل مستدير الزوايا 3">
            <a:extLst>
              <a:ext uri="{FF2B5EF4-FFF2-40B4-BE49-F238E27FC236}">
                <a16:creationId xmlns:a16="http://schemas.microsoft.com/office/drawing/2014/main" id="{E8DA0383-FFA0-4571-A373-FB309C7D6106}"/>
              </a:ext>
            </a:extLst>
          </p:cNvPr>
          <p:cNvSpPr/>
          <p:nvPr/>
        </p:nvSpPr>
        <p:spPr bwMode="auto">
          <a:xfrm>
            <a:off x="9701678" y="4328751"/>
            <a:ext cx="2372407" cy="2369127"/>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marL="82550" indent="-82550" algn="r" rtl="1">
              <a:buFont typeface="Arial" panose="020B0604020202020204" pitchFamily="34" charset="0"/>
              <a:buChar char="•"/>
              <a:defRPr/>
            </a:pPr>
            <a:r>
              <a:rPr lang="ar-SA" sz="2800" b="1" dirty="0">
                <a:solidFill>
                  <a:schemeClr val="tx1">
                    <a:lumMod val="75000"/>
                    <a:lumOff val="25000"/>
                  </a:schemeClr>
                </a:solidFill>
                <a:latin typeface="Arabic Typesetting" panose="03020402040406030203" pitchFamily="66" charset="-78"/>
                <a:cs typeface="Arabic Typesetting" panose="03020402040406030203" pitchFamily="66" charset="-78"/>
              </a:rPr>
              <a:t> أن التيار المار في موصل يولد مجالاً مغناطيسياُ </a:t>
            </a:r>
          </a:p>
          <a:p>
            <a:pPr marL="82550" indent="-82550" algn="r" rtl="1">
              <a:buFont typeface="Arial" panose="020B0604020202020204" pitchFamily="34" charset="0"/>
              <a:buChar char="•"/>
              <a:defRPr/>
            </a:pPr>
            <a:r>
              <a:rPr lang="ar-SA" sz="2800" b="1" dirty="0">
                <a:solidFill>
                  <a:schemeClr val="tx1">
                    <a:lumMod val="75000"/>
                    <a:lumOff val="25000"/>
                  </a:schemeClr>
                </a:solidFill>
                <a:latin typeface="Arabic Typesetting" panose="03020402040406030203" pitchFamily="66" charset="-78"/>
                <a:cs typeface="Arabic Typesetting" panose="03020402040406030203" pitchFamily="66" charset="-78"/>
              </a:rPr>
              <a:t> وأن التيار المتغير يولد مجالاً مغناطيسياً متغيراً</a:t>
            </a:r>
          </a:p>
        </p:txBody>
      </p:sp>
      <p:sp>
        <p:nvSpPr>
          <p:cNvPr id="8" name="مستطيل مستدير الزوايا 3">
            <a:extLst>
              <a:ext uri="{FF2B5EF4-FFF2-40B4-BE49-F238E27FC236}">
                <a16:creationId xmlns:a16="http://schemas.microsoft.com/office/drawing/2014/main" id="{69AC761F-D9F0-43D0-A006-93C8048997EA}"/>
              </a:ext>
            </a:extLst>
          </p:cNvPr>
          <p:cNvSpPr/>
          <p:nvPr/>
        </p:nvSpPr>
        <p:spPr bwMode="auto">
          <a:xfrm>
            <a:off x="5340297" y="4328752"/>
            <a:ext cx="4162846" cy="2369127"/>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marL="276225" indent="-276225" algn="r" defTabSz="263525" rtl="1">
              <a:buFont typeface="Arial" panose="020B0604020202020204" pitchFamily="34" charset="0"/>
              <a:buChar char="•"/>
              <a:defRPr/>
            </a:pPr>
            <a:r>
              <a:rPr lang="ar-SA" sz="2800" b="1" dirty="0">
                <a:solidFill>
                  <a:schemeClr val="tx1">
                    <a:lumMod val="75000"/>
                    <a:lumOff val="25000"/>
                  </a:schemeClr>
                </a:solidFill>
                <a:latin typeface="Arabic Typesetting" panose="03020402040406030203" pitchFamily="66" charset="-78"/>
                <a:cs typeface="Arabic Typesetting" panose="03020402040406030203" pitchFamily="66" charset="-78"/>
              </a:rPr>
              <a:t>اكتشاف الحث الكهرومغناطيسي</a:t>
            </a:r>
          </a:p>
          <a:p>
            <a:pPr marL="276225" indent="-276225" algn="ctr" defTabSz="263525" rtl="1">
              <a:buFont typeface="Arial" panose="020B0604020202020204" pitchFamily="34" charset="0"/>
              <a:buChar char="•"/>
              <a:defRPr/>
            </a:pPr>
            <a:r>
              <a:rPr lang="ar-SA" sz="2800" b="1" dirty="0">
                <a:solidFill>
                  <a:schemeClr val="tx1">
                    <a:lumMod val="75000"/>
                    <a:lumOff val="25000"/>
                  </a:schemeClr>
                </a:solidFill>
                <a:latin typeface="Arabic Typesetting" panose="03020402040406030203" pitchFamily="66" charset="-78"/>
                <a:cs typeface="Arabic Typesetting" panose="03020402040406030203" pitchFamily="66" charset="-78"/>
              </a:rPr>
              <a:t>المجال المغناطيسي المتغير ينتج ( تيار حثي ) مجال كهربائي متغير </a:t>
            </a:r>
          </a:p>
          <a:p>
            <a:pPr marL="276225" indent="-276225" algn="ctr" defTabSz="263525" rtl="1">
              <a:buFont typeface="Arial" panose="020B0604020202020204" pitchFamily="34" charset="0"/>
              <a:buChar char="•"/>
              <a:defRPr/>
            </a:pPr>
            <a:r>
              <a:rPr lang="ar-SA" sz="2800" b="1" dirty="0">
                <a:solidFill>
                  <a:schemeClr val="tx1">
                    <a:lumMod val="75000"/>
                    <a:lumOff val="25000"/>
                  </a:schemeClr>
                </a:solidFill>
                <a:latin typeface="Arabic Typesetting" panose="03020402040406030203" pitchFamily="66" charset="-78"/>
                <a:cs typeface="Arabic Typesetting" panose="03020402040406030203" pitchFamily="66" charset="-78"/>
              </a:rPr>
              <a:t>إن المجال الكهربائي الحثي يتولد حتى لو لم يكن هناك أسلاك</a:t>
            </a:r>
          </a:p>
        </p:txBody>
      </p:sp>
      <p:sp>
        <p:nvSpPr>
          <p:cNvPr id="9" name="مستطيل مستدير الزوايا 3">
            <a:extLst>
              <a:ext uri="{FF2B5EF4-FFF2-40B4-BE49-F238E27FC236}">
                <a16:creationId xmlns:a16="http://schemas.microsoft.com/office/drawing/2014/main" id="{35367387-C896-4261-8260-996DB6176A59}"/>
              </a:ext>
            </a:extLst>
          </p:cNvPr>
          <p:cNvSpPr/>
          <p:nvPr/>
        </p:nvSpPr>
        <p:spPr bwMode="auto">
          <a:xfrm>
            <a:off x="2729105" y="4284121"/>
            <a:ext cx="2412657" cy="2369127"/>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marL="260350" indent="-260350" algn="r" rtl="1">
              <a:buFont typeface="Arial" panose="020B0604020202020204" pitchFamily="34" charset="0"/>
              <a:buChar char="•"/>
              <a:defRPr/>
            </a:pPr>
            <a:r>
              <a:rPr lang="ar-SA" sz="2800" b="1" dirty="0">
                <a:solidFill>
                  <a:schemeClr val="tx1">
                    <a:lumMod val="75000"/>
                    <a:lumOff val="25000"/>
                  </a:schemeClr>
                </a:solidFill>
                <a:latin typeface="Arabic Typesetting" panose="03020402040406030203" pitchFamily="66" charset="-78"/>
                <a:cs typeface="Arabic Typesetting" panose="03020402040406030203" pitchFamily="66" charset="-78"/>
              </a:rPr>
              <a:t>التغير في المجال الكهربائي يولد مجالاً مغناطيسي متغيراً </a:t>
            </a:r>
          </a:p>
          <a:p>
            <a:pPr marL="260350" indent="-260350" algn="r" rtl="1">
              <a:buFont typeface="Arial" panose="020B0604020202020204" pitchFamily="34" charset="0"/>
              <a:buChar char="•"/>
              <a:defRPr/>
            </a:pPr>
            <a:r>
              <a:rPr lang="ar-SA" sz="2800" b="1" dirty="0">
                <a:solidFill>
                  <a:schemeClr val="tx1">
                    <a:lumMod val="75000"/>
                    <a:lumOff val="25000"/>
                  </a:schemeClr>
                </a:solidFill>
                <a:latin typeface="Arabic Typesetting" panose="03020402040406030203" pitchFamily="66" charset="-78"/>
                <a:cs typeface="Arabic Typesetting" panose="03020402040406030203" pitchFamily="66" charset="-78"/>
              </a:rPr>
              <a:t>عكس الحث الكهرومغناطيسي</a:t>
            </a:r>
          </a:p>
        </p:txBody>
      </p:sp>
      <p:sp>
        <p:nvSpPr>
          <p:cNvPr id="10" name="مستطيل مستدير الزوايا 3">
            <a:extLst>
              <a:ext uri="{FF2B5EF4-FFF2-40B4-BE49-F238E27FC236}">
                <a16:creationId xmlns:a16="http://schemas.microsoft.com/office/drawing/2014/main" id="{933E8C59-8287-4695-90A1-908EF68C8CF1}"/>
              </a:ext>
            </a:extLst>
          </p:cNvPr>
          <p:cNvSpPr/>
          <p:nvPr/>
        </p:nvSpPr>
        <p:spPr bwMode="auto">
          <a:xfrm>
            <a:off x="117915" y="4184073"/>
            <a:ext cx="2412657" cy="2469175"/>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marL="260350" indent="-260350" algn="r" rtl="1">
              <a:buFont typeface="Arial" panose="020B0604020202020204" pitchFamily="34" charset="0"/>
              <a:buChar char="•"/>
              <a:defRPr/>
            </a:pPr>
            <a:r>
              <a:rPr lang="ar-SA" sz="2800" b="1" dirty="0">
                <a:solidFill>
                  <a:schemeClr val="tx1">
                    <a:lumMod val="75000"/>
                    <a:lumOff val="25000"/>
                  </a:schemeClr>
                </a:solidFill>
                <a:latin typeface="Arabic Typesetting" panose="03020402040406030203" pitchFamily="66" charset="-78"/>
                <a:cs typeface="Arabic Typesetting" panose="03020402040406030203" pitchFamily="66" charset="-78"/>
              </a:rPr>
              <a:t>ان الشحنات المتسارعة والمجالات المغناطيسية المتغيرة تولد مجال كهربائي ومغناطيسي يتحركان معا في الفضاء</a:t>
            </a:r>
          </a:p>
        </p:txBody>
      </p:sp>
      <p:grpSp>
        <p:nvGrpSpPr>
          <p:cNvPr id="12" name="مجموعة 11">
            <a:extLst>
              <a:ext uri="{FF2B5EF4-FFF2-40B4-BE49-F238E27FC236}">
                <a16:creationId xmlns:a16="http://schemas.microsoft.com/office/drawing/2014/main" id="{5AB04EB7-1348-4E92-A996-CA3D24556DD1}"/>
              </a:ext>
            </a:extLst>
          </p:cNvPr>
          <p:cNvGrpSpPr/>
          <p:nvPr/>
        </p:nvGrpSpPr>
        <p:grpSpPr>
          <a:xfrm>
            <a:off x="4680951" y="601038"/>
            <a:ext cx="3163166" cy="3494011"/>
            <a:chOff x="4721649" y="-1131716"/>
            <a:chExt cx="3163166" cy="3627607"/>
          </a:xfrm>
        </p:grpSpPr>
        <p:pic>
          <p:nvPicPr>
            <p:cNvPr id="4" name="Picture 4" descr="جوزيف هنري: ارتفاع عالم أمريكي : تسوق اونلاين أدب و خيال بافضل سعر في مصر |  سوق.كوم">
              <a:extLst>
                <a:ext uri="{FF2B5EF4-FFF2-40B4-BE49-F238E27FC236}">
                  <a16:creationId xmlns:a16="http://schemas.microsoft.com/office/drawing/2014/main" id="{B096834D-3D15-4E3E-9827-075C03460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649" y="-1131716"/>
              <a:ext cx="3163166" cy="3627607"/>
            </a:xfrm>
            <a:prstGeom prst="roundRect">
              <a:avLst>
                <a:gd name="adj" fmla="val 20590"/>
              </a:avLst>
            </a:prstGeom>
            <a:solidFill>
              <a:srgbClr val="FFFFFF">
                <a:shade val="85000"/>
              </a:srgbClr>
            </a:solidFill>
            <a:ln>
              <a:noFill/>
            </a:ln>
            <a:effectLst>
              <a:reflection blurRad="12700" stA="38000" endPos="28000" dist="5000" dir="5400000" sy="-100000" algn="bl" rotWithShape="0"/>
            </a:effectLst>
          </p:spPr>
        </p:pic>
        <p:sp>
          <p:nvSpPr>
            <p:cNvPr id="15" name="مربع نص 14">
              <a:extLst>
                <a:ext uri="{FF2B5EF4-FFF2-40B4-BE49-F238E27FC236}">
                  <a16:creationId xmlns:a16="http://schemas.microsoft.com/office/drawing/2014/main" id="{426C0B49-C9A4-4D95-8B4A-6314DC79A78D}"/>
                </a:ext>
              </a:extLst>
            </p:cNvPr>
            <p:cNvSpPr txBox="1"/>
            <p:nvPr/>
          </p:nvSpPr>
          <p:spPr>
            <a:xfrm>
              <a:off x="6691537" y="1889707"/>
              <a:ext cx="997528" cy="461665"/>
            </a:xfrm>
            <a:prstGeom prst="rect">
              <a:avLst/>
            </a:prstGeom>
            <a:noFill/>
          </p:spPr>
          <p:txBody>
            <a:bodyPr wrap="square" rtlCol="1">
              <a:spAutoFit/>
            </a:bodyPr>
            <a:lstStyle/>
            <a:p>
              <a:pPr algn="ctr"/>
              <a:r>
                <a:rPr lang="ar-SA" sz="2400" dirty="0">
                  <a:solidFill>
                    <a:schemeClr val="bg1"/>
                  </a:solidFill>
                  <a:cs typeface="PT Bold Heading" panose="02010400000000000000" pitchFamily="2" charset="-78"/>
                </a:rPr>
                <a:t>هنري</a:t>
              </a:r>
            </a:p>
          </p:txBody>
        </p:sp>
      </p:grpSp>
      <p:grpSp>
        <p:nvGrpSpPr>
          <p:cNvPr id="14" name="مجموعة 13">
            <a:extLst>
              <a:ext uri="{FF2B5EF4-FFF2-40B4-BE49-F238E27FC236}">
                <a16:creationId xmlns:a16="http://schemas.microsoft.com/office/drawing/2014/main" id="{4DBEA2B3-3192-479D-A1F7-E121D705E07B}"/>
              </a:ext>
            </a:extLst>
          </p:cNvPr>
          <p:cNvGrpSpPr/>
          <p:nvPr/>
        </p:nvGrpSpPr>
        <p:grpSpPr>
          <a:xfrm>
            <a:off x="2473684" y="601038"/>
            <a:ext cx="3042703" cy="3494012"/>
            <a:chOff x="2386425" y="-928138"/>
            <a:chExt cx="3042703" cy="3626585"/>
          </a:xfrm>
        </p:grpSpPr>
        <p:pic>
          <p:nvPicPr>
            <p:cNvPr id="9218" name="Picture 2" descr="نتيجة بحث الصور عن جيمس ماكسويل">
              <a:extLst>
                <a:ext uri="{FF2B5EF4-FFF2-40B4-BE49-F238E27FC236}">
                  <a16:creationId xmlns:a16="http://schemas.microsoft.com/office/drawing/2014/main" id="{95E34A00-F49A-4A5D-A2FF-943378FD0B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304"/>
            <a:stretch/>
          </p:blipFill>
          <p:spPr bwMode="auto">
            <a:xfrm>
              <a:off x="2386425" y="-928138"/>
              <a:ext cx="3042703" cy="3626585"/>
            </a:xfrm>
            <a:prstGeom prst="roundRect">
              <a:avLst>
                <a:gd name="adj" fmla="val 20861"/>
              </a:avLst>
            </a:prstGeom>
            <a:solidFill>
              <a:srgbClr val="FFFFFF">
                <a:shade val="85000"/>
              </a:srgbClr>
            </a:solidFill>
            <a:ln>
              <a:noFill/>
            </a:ln>
            <a:effectLst>
              <a:reflection blurRad="12700" stA="38000" endPos="28000" dist="5000" dir="5400000" sy="-100000" algn="bl" rotWithShape="0"/>
            </a:effectLst>
          </p:spPr>
        </p:pic>
        <p:sp>
          <p:nvSpPr>
            <p:cNvPr id="17" name="مربع نص 16">
              <a:extLst>
                <a:ext uri="{FF2B5EF4-FFF2-40B4-BE49-F238E27FC236}">
                  <a16:creationId xmlns:a16="http://schemas.microsoft.com/office/drawing/2014/main" id="{D83EDADB-9F78-4882-B0A3-64510749B9B2}"/>
                </a:ext>
              </a:extLst>
            </p:cNvPr>
            <p:cNvSpPr txBox="1"/>
            <p:nvPr/>
          </p:nvSpPr>
          <p:spPr>
            <a:xfrm>
              <a:off x="4052941" y="2092303"/>
              <a:ext cx="1220066" cy="461665"/>
            </a:xfrm>
            <a:prstGeom prst="rect">
              <a:avLst/>
            </a:prstGeom>
            <a:noFill/>
          </p:spPr>
          <p:txBody>
            <a:bodyPr wrap="square" rtlCol="1">
              <a:spAutoFit/>
            </a:bodyPr>
            <a:lstStyle/>
            <a:p>
              <a:pPr algn="ctr"/>
              <a:r>
                <a:rPr lang="ar-SA" sz="2400" dirty="0">
                  <a:solidFill>
                    <a:schemeClr val="bg1"/>
                  </a:solidFill>
                  <a:cs typeface="PT Bold Heading" panose="02010400000000000000" pitchFamily="2" charset="-78"/>
                </a:rPr>
                <a:t>ماكسويل</a:t>
              </a:r>
            </a:p>
          </p:txBody>
        </p:sp>
      </p:grpSp>
      <p:grpSp>
        <p:nvGrpSpPr>
          <p:cNvPr id="16" name="مجموعة 15">
            <a:extLst>
              <a:ext uri="{FF2B5EF4-FFF2-40B4-BE49-F238E27FC236}">
                <a16:creationId xmlns:a16="http://schemas.microsoft.com/office/drawing/2014/main" id="{65C48065-015F-46A5-BD5E-183DDC15AF03}"/>
              </a:ext>
            </a:extLst>
          </p:cNvPr>
          <p:cNvGrpSpPr/>
          <p:nvPr/>
        </p:nvGrpSpPr>
        <p:grpSpPr>
          <a:xfrm>
            <a:off x="40756" y="548981"/>
            <a:ext cx="2927639" cy="3554550"/>
            <a:chOff x="-180772" y="-1467371"/>
            <a:chExt cx="2927639" cy="3659354"/>
          </a:xfrm>
        </p:grpSpPr>
        <p:pic>
          <p:nvPicPr>
            <p:cNvPr id="9220" name="Picture 4" descr="نتيجة بحث الصور عن هنريش هيرتز">
              <a:extLst>
                <a:ext uri="{FF2B5EF4-FFF2-40B4-BE49-F238E27FC236}">
                  <a16:creationId xmlns:a16="http://schemas.microsoft.com/office/drawing/2014/main" id="{4AD5A44D-17D9-4700-AAA4-FB0B52B745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116" r="5117"/>
            <a:stretch/>
          </p:blipFill>
          <p:spPr bwMode="auto">
            <a:xfrm>
              <a:off x="-180772" y="-1467371"/>
              <a:ext cx="2927639" cy="3659354"/>
            </a:xfrm>
            <a:prstGeom prst="roundRect">
              <a:avLst>
                <a:gd name="adj" fmla="val 14726"/>
              </a:avLst>
            </a:prstGeom>
            <a:solidFill>
              <a:srgbClr val="FFFFFF">
                <a:shade val="85000"/>
              </a:srgbClr>
            </a:solidFill>
            <a:ln>
              <a:noFill/>
            </a:ln>
            <a:effectLst>
              <a:reflection blurRad="12700" stA="38000" endPos="28000" dist="5000" dir="5400000" sy="-100000" algn="bl" rotWithShape="0"/>
            </a:effectLst>
          </p:spPr>
        </p:pic>
        <p:sp>
          <p:nvSpPr>
            <p:cNvPr id="19" name="مربع نص 18">
              <a:extLst>
                <a:ext uri="{FF2B5EF4-FFF2-40B4-BE49-F238E27FC236}">
                  <a16:creationId xmlns:a16="http://schemas.microsoft.com/office/drawing/2014/main" id="{94F8A440-5109-4D44-A6A3-359438104716}"/>
                </a:ext>
              </a:extLst>
            </p:cNvPr>
            <p:cNvSpPr txBox="1"/>
            <p:nvPr/>
          </p:nvSpPr>
          <p:spPr>
            <a:xfrm>
              <a:off x="1571904" y="1540944"/>
              <a:ext cx="997528" cy="461665"/>
            </a:xfrm>
            <a:prstGeom prst="rect">
              <a:avLst/>
            </a:prstGeom>
            <a:noFill/>
          </p:spPr>
          <p:txBody>
            <a:bodyPr wrap="square" rtlCol="1">
              <a:spAutoFit/>
            </a:bodyPr>
            <a:lstStyle/>
            <a:p>
              <a:pPr algn="ctr"/>
              <a:r>
                <a:rPr lang="ar-SA" sz="2400" dirty="0">
                  <a:solidFill>
                    <a:schemeClr val="bg1"/>
                  </a:solidFill>
                  <a:cs typeface="PT Bold Heading" panose="02010400000000000000" pitchFamily="2" charset="-78"/>
                </a:rPr>
                <a:t>هيرتز</a:t>
              </a:r>
            </a:p>
          </p:txBody>
        </p:sp>
      </p:grpSp>
      <p:grpSp>
        <p:nvGrpSpPr>
          <p:cNvPr id="21" name="Google Shape;3127;p52">
            <a:extLst>
              <a:ext uri="{FF2B5EF4-FFF2-40B4-BE49-F238E27FC236}">
                <a16:creationId xmlns:a16="http://schemas.microsoft.com/office/drawing/2014/main" id="{75386B48-505A-480E-B3EE-265B7CE9A0D8}"/>
              </a:ext>
            </a:extLst>
          </p:cNvPr>
          <p:cNvGrpSpPr/>
          <p:nvPr/>
        </p:nvGrpSpPr>
        <p:grpSpPr>
          <a:xfrm flipH="1">
            <a:off x="7148944" y="-8559"/>
            <a:ext cx="5002297" cy="584775"/>
            <a:chOff x="3099239" y="3615343"/>
            <a:chExt cx="689746" cy="184687"/>
          </a:xfrm>
          <a:solidFill>
            <a:schemeClr val="tx2"/>
          </a:solidFill>
        </p:grpSpPr>
        <p:sp>
          <p:nvSpPr>
            <p:cNvPr id="22" name="Google Shape;3128;p52">
              <a:extLst>
                <a:ext uri="{FF2B5EF4-FFF2-40B4-BE49-F238E27FC236}">
                  <a16:creationId xmlns:a16="http://schemas.microsoft.com/office/drawing/2014/main" id="{5B0B16D4-4919-470F-A581-49DCA5618294}"/>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23" name="Google Shape;3129;p52">
              <a:extLst>
                <a:ext uri="{FF2B5EF4-FFF2-40B4-BE49-F238E27FC236}">
                  <a16:creationId xmlns:a16="http://schemas.microsoft.com/office/drawing/2014/main" id="{89361345-C0E3-44EA-9265-E4C55C9482E3}"/>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4400" b="1" dirty="0">
                <a:solidFill>
                  <a:schemeClr val="accent4">
                    <a:lumMod val="50000"/>
                  </a:schemeClr>
                </a:solidFill>
                <a:effectLst/>
              </a:endParaRPr>
            </a:p>
          </p:txBody>
        </p:sp>
        <p:sp>
          <p:nvSpPr>
            <p:cNvPr id="24" name="Google Shape;3130;p52">
              <a:extLst>
                <a:ext uri="{FF2B5EF4-FFF2-40B4-BE49-F238E27FC236}">
                  <a16:creationId xmlns:a16="http://schemas.microsoft.com/office/drawing/2014/main" id="{5DD09374-D97C-4808-8751-DF7EAA905167}"/>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25" name="Google Shape;3131;p52">
              <a:extLst>
                <a:ext uri="{FF2B5EF4-FFF2-40B4-BE49-F238E27FC236}">
                  <a16:creationId xmlns:a16="http://schemas.microsoft.com/office/drawing/2014/main" id="{7B723630-ABEE-4A17-B485-1566D28B1D0F}"/>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26" name="مستطيل 25">
            <a:extLst>
              <a:ext uri="{FF2B5EF4-FFF2-40B4-BE49-F238E27FC236}">
                <a16:creationId xmlns:a16="http://schemas.microsoft.com/office/drawing/2014/main" id="{DA05575D-AA38-4C78-A912-F4A5A3636DE7}"/>
              </a:ext>
            </a:extLst>
          </p:cNvPr>
          <p:cNvSpPr/>
          <p:nvPr/>
        </p:nvSpPr>
        <p:spPr>
          <a:xfrm>
            <a:off x="6940737" y="33147"/>
            <a:ext cx="3457938" cy="58477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fontAlgn="auto">
              <a:spcBef>
                <a:spcPts val="0"/>
              </a:spcBef>
              <a:spcAft>
                <a:spcPts val="0"/>
              </a:spcAft>
              <a:defRPr/>
            </a:pPr>
            <a:r>
              <a:rPr lang="ar-SA" sz="3200" b="1" dirty="0">
                <a:ln/>
                <a:solidFill>
                  <a:schemeClr val="accent3"/>
                </a:solidFill>
                <a:latin typeface="+mj-lt"/>
                <a:ea typeface="+mj-ea"/>
                <a:cs typeface="PT Bold Heading" pitchFamily="2" charset="-78"/>
              </a:rPr>
              <a:t>سلسلة من الإنجازات</a:t>
            </a:r>
            <a:endParaRPr lang="ar-SA" sz="3200" b="1" dirty="0">
              <a:ln/>
              <a:solidFill>
                <a:schemeClr val="accent3"/>
              </a:solidFill>
              <a:cs typeface="PT Bold Heading" pitchFamily="2" charset="-78"/>
            </a:endParaRPr>
          </a:p>
        </p:txBody>
      </p:sp>
    </p:spTree>
    <p:extLst>
      <p:ext uri="{BB962C8B-B14F-4D97-AF65-F5344CB8AC3E}">
        <p14:creationId xmlns:p14="http://schemas.microsoft.com/office/powerpoint/2010/main" val="396277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290">
                                          <p:stCondLst>
                                            <p:cond delay="0"/>
                                          </p:stCondLst>
                                        </p:cTn>
                                        <p:tgtEl>
                                          <p:spTgt spid="26"/>
                                        </p:tgtEl>
                                      </p:cBhvr>
                                    </p:animEffect>
                                    <p:anim calcmode="lin" valueType="num">
                                      <p:cBhvr>
                                        <p:cTn id="8" dur="911"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6"/>
                                        </p:tgtEl>
                                        <p:attrNameLst>
                                          <p:attrName>ppt_y</p:attrName>
                                        </p:attrNameLst>
                                      </p:cBhvr>
                                      <p:tavLst>
                                        <p:tav tm="0" fmla="#ppt_y-sin(pi*$)/81">
                                          <p:val>
                                            <p:fltVal val="0"/>
                                          </p:val>
                                        </p:tav>
                                        <p:tav tm="100000">
                                          <p:val>
                                            <p:fltVal val="1"/>
                                          </p:val>
                                        </p:tav>
                                      </p:tavLst>
                                    </p:anim>
                                    <p:animScale>
                                      <p:cBhvr>
                                        <p:cTn id="13" dur="13">
                                          <p:stCondLst>
                                            <p:cond delay="325"/>
                                          </p:stCondLst>
                                        </p:cTn>
                                        <p:tgtEl>
                                          <p:spTgt spid="26"/>
                                        </p:tgtEl>
                                      </p:cBhvr>
                                      <p:to x="100000" y="60000"/>
                                    </p:animScale>
                                    <p:animScale>
                                      <p:cBhvr>
                                        <p:cTn id="14" dur="83" decel="50000">
                                          <p:stCondLst>
                                            <p:cond delay="338"/>
                                          </p:stCondLst>
                                        </p:cTn>
                                        <p:tgtEl>
                                          <p:spTgt spid="26"/>
                                        </p:tgtEl>
                                      </p:cBhvr>
                                      <p:to x="100000" y="100000"/>
                                    </p:animScale>
                                    <p:animScale>
                                      <p:cBhvr>
                                        <p:cTn id="15" dur="13">
                                          <p:stCondLst>
                                            <p:cond delay="656"/>
                                          </p:stCondLst>
                                        </p:cTn>
                                        <p:tgtEl>
                                          <p:spTgt spid="26"/>
                                        </p:tgtEl>
                                      </p:cBhvr>
                                      <p:to x="100000" y="80000"/>
                                    </p:animScale>
                                    <p:animScale>
                                      <p:cBhvr>
                                        <p:cTn id="16" dur="83" decel="50000">
                                          <p:stCondLst>
                                            <p:cond delay="669"/>
                                          </p:stCondLst>
                                        </p:cTn>
                                        <p:tgtEl>
                                          <p:spTgt spid="26"/>
                                        </p:tgtEl>
                                      </p:cBhvr>
                                      <p:to x="100000" y="100000"/>
                                    </p:animScale>
                                    <p:animScale>
                                      <p:cBhvr>
                                        <p:cTn id="17" dur="13">
                                          <p:stCondLst>
                                            <p:cond delay="821"/>
                                          </p:stCondLst>
                                        </p:cTn>
                                        <p:tgtEl>
                                          <p:spTgt spid="26"/>
                                        </p:tgtEl>
                                      </p:cBhvr>
                                      <p:to x="100000" y="90000"/>
                                    </p:animScale>
                                    <p:animScale>
                                      <p:cBhvr>
                                        <p:cTn id="18" dur="83" decel="50000">
                                          <p:stCondLst>
                                            <p:cond delay="834"/>
                                          </p:stCondLst>
                                        </p:cTn>
                                        <p:tgtEl>
                                          <p:spTgt spid="26"/>
                                        </p:tgtEl>
                                      </p:cBhvr>
                                      <p:to x="100000" y="100000"/>
                                    </p:animScale>
                                    <p:animScale>
                                      <p:cBhvr>
                                        <p:cTn id="19" dur="13">
                                          <p:stCondLst>
                                            <p:cond delay="904"/>
                                          </p:stCondLst>
                                        </p:cTn>
                                        <p:tgtEl>
                                          <p:spTgt spid="26"/>
                                        </p:tgtEl>
                                      </p:cBhvr>
                                      <p:to x="100000" y="95000"/>
                                    </p:animScale>
                                    <p:animScale>
                                      <p:cBhvr>
                                        <p:cTn id="20" dur="83" decel="50000">
                                          <p:stCondLst>
                                            <p:cond delay="917"/>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strVal val="#ppt_w*0.70"/>
                                          </p:val>
                                        </p:tav>
                                        <p:tav tm="100000">
                                          <p:val>
                                            <p:strVal val="#ppt_w"/>
                                          </p:val>
                                        </p:tav>
                                      </p:tavLst>
                                    </p:anim>
                                    <p:anim calcmode="lin" valueType="num">
                                      <p:cBhvr>
                                        <p:cTn id="33" dur="1000" fill="hold"/>
                                        <p:tgtEl>
                                          <p:spTgt spid="11"/>
                                        </p:tgtEl>
                                        <p:attrNameLst>
                                          <p:attrName>ppt_h</p:attrName>
                                        </p:attrNameLst>
                                      </p:cBhvr>
                                      <p:tavLst>
                                        <p:tav tm="0">
                                          <p:val>
                                            <p:strVal val="#ppt_h"/>
                                          </p:val>
                                        </p:tav>
                                        <p:tav tm="100000">
                                          <p:val>
                                            <p:strVal val="#ppt_h"/>
                                          </p:val>
                                        </p:tav>
                                      </p:tavLst>
                                    </p:anim>
                                    <p:animEffect transition="in" filter="fade">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0.70"/>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1000" fill="hold"/>
                                        <p:tgtEl>
                                          <p:spTgt spid="14"/>
                                        </p:tgtEl>
                                        <p:attrNameLst>
                                          <p:attrName>ppt_w</p:attrName>
                                        </p:attrNameLst>
                                      </p:cBhvr>
                                      <p:tavLst>
                                        <p:tav tm="0">
                                          <p:val>
                                            <p:strVal val="#ppt_w*0.70"/>
                                          </p:val>
                                        </p:tav>
                                        <p:tav tm="100000">
                                          <p:val>
                                            <p:strVal val="#ppt_w"/>
                                          </p:val>
                                        </p:tav>
                                      </p:tavLst>
                                    </p:anim>
                                    <p:anim calcmode="lin" valueType="num">
                                      <p:cBhvr>
                                        <p:cTn id="47" dur="1000" fill="hold"/>
                                        <p:tgtEl>
                                          <p:spTgt spid="14"/>
                                        </p:tgtEl>
                                        <p:attrNameLst>
                                          <p:attrName>ppt_h</p:attrName>
                                        </p:attrNameLst>
                                      </p:cBhvr>
                                      <p:tavLst>
                                        <p:tav tm="0">
                                          <p:val>
                                            <p:strVal val="#ppt_h"/>
                                          </p:val>
                                        </p:tav>
                                        <p:tav tm="100000">
                                          <p:val>
                                            <p:strVal val="#ppt_h"/>
                                          </p:val>
                                        </p:tav>
                                      </p:tavLst>
                                    </p:anim>
                                    <p:animEffect transition="in" filter="fade">
                                      <p:cBhvr>
                                        <p:cTn id="48" dur="1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ppt_w</p:attrName>
                                        </p:attrNameLst>
                                      </p:cBhvr>
                                      <p:tavLst>
                                        <p:tav tm="0">
                                          <p:val>
                                            <p:strVal val="#ppt_w*0.70"/>
                                          </p:val>
                                        </p:tav>
                                        <p:tav tm="100000">
                                          <p:val>
                                            <p:strVal val="#ppt_w"/>
                                          </p:val>
                                        </p:tav>
                                      </p:tavLst>
                                    </p:anim>
                                    <p:anim calcmode="lin" valueType="num">
                                      <p:cBhvr>
                                        <p:cTn id="54" dur="1000" fill="hold"/>
                                        <p:tgtEl>
                                          <p:spTgt spid="16"/>
                                        </p:tgtEl>
                                        <p:attrNameLst>
                                          <p:attrName>ppt_h</p:attrName>
                                        </p:attrNameLst>
                                      </p:cBhvr>
                                      <p:tavLst>
                                        <p:tav tm="0">
                                          <p:val>
                                            <p:strVal val="#ppt_h"/>
                                          </p:val>
                                        </p:tav>
                                        <p:tav tm="100000">
                                          <p:val>
                                            <p:strVal val="#ppt_h"/>
                                          </p:val>
                                        </p:tav>
                                      </p:tavLst>
                                    </p:anim>
                                    <p:animEffect transition="in" filter="fade">
                                      <p:cBhvr>
                                        <p:cTn id="55" dur="10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774;p65">
            <a:extLst>
              <a:ext uri="{FF2B5EF4-FFF2-40B4-BE49-F238E27FC236}">
                <a16:creationId xmlns:a16="http://schemas.microsoft.com/office/drawing/2014/main" id="{1945BA92-F6BE-5748-9F3C-E6A2067709BD}"/>
              </a:ext>
            </a:extLst>
          </p:cNvPr>
          <p:cNvGrpSpPr/>
          <p:nvPr/>
        </p:nvGrpSpPr>
        <p:grpSpPr>
          <a:xfrm flipH="1">
            <a:off x="4567790" y="357182"/>
            <a:ext cx="7305124" cy="2157419"/>
            <a:chOff x="4411970" y="4340222"/>
            <a:chExt cx="779468" cy="242682"/>
          </a:xfrm>
          <a:solidFill>
            <a:schemeClr val="tx2"/>
          </a:solidFill>
        </p:grpSpPr>
        <p:sp>
          <p:nvSpPr>
            <p:cNvPr id="9" name="Google Shape;775;p65">
              <a:extLst>
                <a:ext uri="{FF2B5EF4-FFF2-40B4-BE49-F238E27FC236}">
                  <a16:creationId xmlns:a16="http://schemas.microsoft.com/office/drawing/2014/main" id="{81FCB1D7-E805-1A43-B84C-1C3495A0172D}"/>
                </a:ext>
              </a:extLst>
            </p:cNvPr>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76;p65">
              <a:extLst>
                <a:ext uri="{FF2B5EF4-FFF2-40B4-BE49-F238E27FC236}">
                  <a16:creationId xmlns:a16="http://schemas.microsoft.com/office/drawing/2014/main" id="{7D6EBF38-C5AE-B24A-8497-C96B2F75B64E}"/>
                </a:ext>
              </a:extLst>
            </p:cNvPr>
            <p:cNvSpPr/>
            <p:nvPr/>
          </p:nvSpPr>
          <p:spPr>
            <a:xfrm>
              <a:off x="4457010"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1" name="Google Shape;777;p65">
              <a:extLst>
                <a:ext uri="{FF2B5EF4-FFF2-40B4-BE49-F238E27FC236}">
                  <a16:creationId xmlns:a16="http://schemas.microsoft.com/office/drawing/2014/main" id="{3233C0D7-6127-DB4B-B4F7-9084C9617689}"/>
                </a:ext>
              </a:extLst>
            </p:cNvPr>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2" algn="ctr"/>
              <a:r>
                <a:rPr lang="ar-SA" sz="2800" b="1" dirty="0">
                  <a:solidFill>
                    <a:schemeClr val="tx1">
                      <a:lumMod val="75000"/>
                      <a:lumOff val="25000"/>
                    </a:schemeClr>
                  </a:solidFill>
                </a:rPr>
                <a:t>         </a:t>
              </a:r>
              <a:r>
                <a:rPr lang="ar-SA" sz="3200" b="1" dirty="0">
                  <a:solidFill>
                    <a:schemeClr val="tx1">
                      <a:lumMod val="75000"/>
                      <a:lumOff val="25000"/>
                    </a:schemeClr>
                  </a:solidFill>
                </a:rPr>
                <a:t>الأهداف المتوقع منك تحقيقها </a:t>
              </a:r>
            </a:p>
            <a:p>
              <a:pPr lvl="2" algn="ctr" rtl="1"/>
              <a:r>
                <a:rPr lang="ar-SA" sz="3200" b="1" dirty="0">
                  <a:solidFill>
                    <a:schemeClr val="tx1">
                      <a:lumMod val="75000"/>
                      <a:lumOff val="25000"/>
                    </a:schemeClr>
                  </a:solidFill>
                </a:rPr>
                <a:t>        في نهاية الدرس بإذن الله</a:t>
              </a:r>
              <a:endParaRPr sz="3200" b="1" dirty="0">
                <a:solidFill>
                  <a:schemeClr val="tx1">
                    <a:lumMod val="75000"/>
                    <a:lumOff val="25000"/>
                  </a:schemeClr>
                </a:solidFill>
              </a:endParaRPr>
            </a:p>
          </p:txBody>
        </p:sp>
      </p:grpSp>
      <p:sp>
        <p:nvSpPr>
          <p:cNvPr id="20" name="مربع نص 19">
            <a:extLst>
              <a:ext uri="{FF2B5EF4-FFF2-40B4-BE49-F238E27FC236}">
                <a16:creationId xmlns:a16="http://schemas.microsoft.com/office/drawing/2014/main" id="{EC1FEA7F-751E-594E-9371-B232B3BD3990}"/>
              </a:ext>
            </a:extLst>
          </p:cNvPr>
          <p:cNvSpPr txBox="1"/>
          <p:nvPr/>
        </p:nvSpPr>
        <p:spPr>
          <a:xfrm>
            <a:off x="1457045" y="2666911"/>
            <a:ext cx="9593221" cy="2207240"/>
          </a:xfrm>
          <a:prstGeom prst="roundRect">
            <a:avLst>
              <a:gd name="adj" fmla="val 50000"/>
            </a:avLst>
          </a:prstGeom>
          <a:solidFill>
            <a:schemeClr val="accent5">
              <a:lumMod val="20000"/>
              <a:lumOff val="80000"/>
            </a:schemeClr>
          </a:solidFill>
        </p:spPr>
        <p:txBody>
          <a:bodyPr wrap="square" rtlCol="1" anchor="ctr">
            <a:spAutoFit/>
          </a:bodyPr>
          <a:lstStyle/>
          <a:p>
            <a:pPr algn="ctr" rtl="1">
              <a:spcBef>
                <a:spcPct val="0"/>
              </a:spcBef>
              <a:defRPr/>
            </a:pPr>
            <a:r>
              <a:rPr lang="ar-SA" sz="3200" dirty="0">
                <a:solidFill>
                  <a:schemeClr val="tx1"/>
                </a:solidFill>
                <a:latin typeface="+mj-lt"/>
                <a:ea typeface="+mj-ea"/>
                <a:cs typeface="PT Bold Heading" pitchFamily="2" charset="-78"/>
              </a:rPr>
              <a:t>1- وصف عمل انبوب الاشعة المهبطية  </a:t>
            </a:r>
          </a:p>
          <a:p>
            <a:pPr algn="ctr">
              <a:spcBef>
                <a:spcPct val="0"/>
              </a:spcBef>
              <a:defRPr/>
            </a:pPr>
            <a:r>
              <a:rPr lang="ar-SA" sz="3200" dirty="0">
                <a:solidFill>
                  <a:schemeClr val="tx1"/>
                </a:solidFill>
                <a:latin typeface="+mj-lt"/>
                <a:ea typeface="+mj-ea"/>
                <a:cs typeface="PT Bold Heading" pitchFamily="2" charset="-78"/>
              </a:rPr>
              <a:t>2- حل مسائل تتضمن التفاعل بين الجسيمات المشحونة والمجالات الكهربائية والمغناطيسية في انبوب اشعة المهبط</a:t>
            </a:r>
          </a:p>
        </p:txBody>
      </p:sp>
      <p:sp>
        <p:nvSpPr>
          <p:cNvPr id="21" name="Google Shape;9514;p73">
            <a:extLst>
              <a:ext uri="{FF2B5EF4-FFF2-40B4-BE49-F238E27FC236}">
                <a16:creationId xmlns:a16="http://schemas.microsoft.com/office/drawing/2014/main" id="{60DADD6F-7344-4C4E-B413-8F7445008A35}"/>
              </a:ext>
            </a:extLst>
          </p:cNvPr>
          <p:cNvSpPr/>
          <p:nvPr/>
        </p:nvSpPr>
        <p:spPr>
          <a:xfrm>
            <a:off x="10414103" y="1119110"/>
            <a:ext cx="641703" cy="634077"/>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3" name="مستطيل 12">
            <a:extLst>
              <a:ext uri="{FF2B5EF4-FFF2-40B4-BE49-F238E27FC236}">
                <a16:creationId xmlns:a16="http://schemas.microsoft.com/office/drawing/2014/main" id="{4493EA61-38A7-44AE-8FF4-2F28F3F65B39}"/>
              </a:ext>
            </a:extLst>
          </p:cNvPr>
          <p:cNvSpPr/>
          <p:nvPr/>
        </p:nvSpPr>
        <p:spPr>
          <a:xfrm>
            <a:off x="0" y="104577"/>
            <a:ext cx="3672408" cy="792088"/>
          </a:xfrm>
          <a:prstGeom prst="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كتلة الالكترون</a:t>
            </a:r>
          </a:p>
        </p:txBody>
      </p:sp>
      <p:pic>
        <p:nvPicPr>
          <p:cNvPr id="14" name="Picture 2">
            <a:extLst>
              <a:ext uri="{FF2B5EF4-FFF2-40B4-BE49-F238E27FC236}">
                <a16:creationId xmlns:a16="http://schemas.microsoft.com/office/drawing/2014/main" id="{3B3E1AF5-23E1-4C41-BA93-DCF0C16B7E59}"/>
              </a:ext>
            </a:extLst>
          </p:cNvPr>
          <p:cNvPicPr>
            <a:picLocks noChangeAspect="1" noChangeArrowheads="1"/>
          </p:cNvPicPr>
          <p:nvPr/>
        </p:nvPicPr>
        <p:blipFill>
          <a:blip r:embed="rId2"/>
          <a:srcRect/>
          <a:stretch>
            <a:fillRect/>
          </a:stretch>
        </p:blipFill>
        <p:spPr bwMode="auto">
          <a:xfrm>
            <a:off x="3330492" y="5030454"/>
            <a:ext cx="5922690" cy="1613943"/>
          </a:xfrm>
          <a:prstGeom prst="rect">
            <a:avLst/>
          </a:prstGeom>
          <a:noFill/>
          <a:ln w="9525">
            <a:solidFill>
              <a:schemeClr val="accent1"/>
            </a:solidFill>
            <a:miter lim="800000"/>
            <a:headEnd/>
            <a:tailEnd/>
          </a:ln>
          <a:effectLst/>
        </p:spPr>
      </p:pic>
    </p:spTree>
    <p:extLst>
      <p:ext uri="{BB962C8B-B14F-4D97-AF65-F5344CB8AC3E}">
        <p14:creationId xmlns:p14="http://schemas.microsoft.com/office/powerpoint/2010/main" val="27614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E5EDBC0-C5BE-41D2-AFC9-9B704AE99B4D}"/>
              </a:ext>
            </a:extLst>
          </p:cNvPr>
          <p:cNvPicPr>
            <a:picLocks noChangeAspect="1" noChangeArrowheads="1"/>
          </p:cNvPicPr>
          <p:nvPr/>
        </p:nvPicPr>
        <p:blipFill>
          <a:blip r:embed="rId2"/>
          <a:srcRect/>
          <a:stretch>
            <a:fillRect/>
          </a:stretch>
        </p:blipFill>
        <p:spPr bwMode="auto">
          <a:xfrm>
            <a:off x="403052" y="2867891"/>
            <a:ext cx="5692948" cy="3719522"/>
          </a:xfrm>
          <a:prstGeom prst="rect">
            <a:avLst/>
          </a:prstGeom>
          <a:noFill/>
          <a:ln w="9525">
            <a:noFill/>
            <a:miter lim="800000"/>
            <a:headEnd/>
            <a:tailEnd/>
          </a:ln>
          <a:effectLst/>
        </p:spPr>
      </p:pic>
      <p:sp>
        <p:nvSpPr>
          <p:cNvPr id="3" name="مستطيل مستدير الزوايا 15">
            <a:extLst>
              <a:ext uri="{FF2B5EF4-FFF2-40B4-BE49-F238E27FC236}">
                <a16:creationId xmlns:a16="http://schemas.microsoft.com/office/drawing/2014/main" id="{871D1144-34A1-4F01-9AC9-3741DD88CFE8}"/>
              </a:ext>
            </a:extLst>
          </p:cNvPr>
          <p:cNvSpPr/>
          <p:nvPr/>
        </p:nvSpPr>
        <p:spPr>
          <a:xfrm>
            <a:off x="3796145" y="1828209"/>
            <a:ext cx="8199020" cy="765602"/>
          </a:xfrm>
          <a:prstGeom prst="roundRect">
            <a:avLst>
              <a:gd name="adj" fmla="val 35844"/>
            </a:avLst>
          </a:prstGeom>
          <a:solidFill>
            <a:srgbClr val="E8B3B2"/>
          </a:solid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rtl="1"/>
            <a:r>
              <a:rPr lang="ar-SA" sz="3600" b="1" dirty="0">
                <a:solidFill>
                  <a:schemeClr val="tx1"/>
                </a:solidFill>
                <a:cs typeface="DecoType Naskh Special" panose="02010000000000000000" pitchFamily="2" charset="-78"/>
              </a:rPr>
              <a:t>المجالان المغناطيسي والكهربائي </a:t>
            </a:r>
            <a:r>
              <a:rPr lang="ar-SA" sz="3600" b="1" dirty="0" err="1">
                <a:solidFill>
                  <a:schemeClr val="tx1"/>
                </a:solidFill>
                <a:cs typeface="DecoType Naskh Special" panose="02010000000000000000" pitchFamily="2" charset="-78"/>
              </a:rPr>
              <a:t>المتشران</a:t>
            </a:r>
            <a:r>
              <a:rPr lang="ar-SA" sz="3600" b="1" dirty="0">
                <a:solidFill>
                  <a:schemeClr val="tx1"/>
                </a:solidFill>
                <a:cs typeface="DecoType Naskh Special" panose="02010000000000000000" pitchFamily="2" charset="-78"/>
              </a:rPr>
              <a:t> معاً في الفضاء بشكل متعامد</a:t>
            </a:r>
            <a:endParaRPr lang="en-US" sz="7200" b="1" dirty="0">
              <a:solidFill>
                <a:schemeClr val="tx1"/>
              </a:solidFill>
              <a:cs typeface="DecoType Naskh Special" panose="02010000000000000000" pitchFamily="2" charset="-78"/>
            </a:endParaRPr>
          </a:p>
        </p:txBody>
      </p:sp>
      <p:sp>
        <p:nvSpPr>
          <p:cNvPr id="4" name="مستطيل مستدير الزوايا 16">
            <a:extLst>
              <a:ext uri="{FF2B5EF4-FFF2-40B4-BE49-F238E27FC236}">
                <a16:creationId xmlns:a16="http://schemas.microsoft.com/office/drawing/2014/main" id="{F838F795-AFFF-4DBD-AFF3-EB3ED7307BBE}"/>
              </a:ext>
            </a:extLst>
          </p:cNvPr>
          <p:cNvSpPr/>
          <p:nvPr/>
        </p:nvSpPr>
        <p:spPr>
          <a:xfrm>
            <a:off x="5059378" y="937896"/>
            <a:ext cx="6935787" cy="616234"/>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defTabSz="342900" rtl="1"/>
            <a:r>
              <a:rPr lang="ar-SA" sz="3200" b="1" dirty="0">
                <a:latin typeface="Muna" pitchFamily="2" charset="-78"/>
              </a:rPr>
              <a:t>الموجات الكهرومغناطيسية (</a:t>
            </a:r>
            <a:r>
              <a:rPr lang="en-US" sz="3200" b="1" dirty="0">
                <a:latin typeface="Muna" pitchFamily="2" charset="-78"/>
              </a:rPr>
              <a:t>EM </a:t>
            </a:r>
            <a:r>
              <a:rPr lang="ar-SA" sz="3200" b="1" dirty="0">
                <a:latin typeface="Muna" pitchFamily="2" charset="-78"/>
              </a:rPr>
              <a:t> </a:t>
            </a:r>
            <a:r>
              <a:rPr lang="en-US" sz="3200" b="1" dirty="0">
                <a:latin typeface="Muna" pitchFamily="2" charset="-78"/>
              </a:rPr>
              <a:t>(</a:t>
            </a:r>
            <a:r>
              <a:rPr lang="ar-SA" sz="3200" b="1" dirty="0">
                <a:latin typeface="Muna" pitchFamily="2" charset="-78"/>
              </a:rPr>
              <a:t>: </a:t>
            </a:r>
          </a:p>
        </p:txBody>
      </p:sp>
      <p:grpSp>
        <p:nvGrpSpPr>
          <p:cNvPr id="5" name="Google Shape;3127;p52">
            <a:extLst>
              <a:ext uri="{FF2B5EF4-FFF2-40B4-BE49-F238E27FC236}">
                <a16:creationId xmlns:a16="http://schemas.microsoft.com/office/drawing/2014/main" id="{A9510F9B-E6F6-4458-9A32-CCC4EBC6597B}"/>
              </a:ext>
            </a:extLst>
          </p:cNvPr>
          <p:cNvGrpSpPr/>
          <p:nvPr/>
        </p:nvGrpSpPr>
        <p:grpSpPr>
          <a:xfrm flipH="1">
            <a:off x="8331242" y="119575"/>
            <a:ext cx="3748223" cy="616235"/>
            <a:chOff x="3099239" y="3615343"/>
            <a:chExt cx="885078" cy="184687"/>
          </a:xfrm>
          <a:solidFill>
            <a:schemeClr val="tx2"/>
          </a:solidFill>
        </p:grpSpPr>
        <p:sp>
          <p:nvSpPr>
            <p:cNvPr id="6" name="Google Shape;3128;p52">
              <a:extLst>
                <a:ext uri="{FF2B5EF4-FFF2-40B4-BE49-F238E27FC236}">
                  <a16:creationId xmlns:a16="http://schemas.microsoft.com/office/drawing/2014/main" id="{1E3FB615-3016-42F6-83D3-35C8462A0191}"/>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7" name="Google Shape;3129;p52">
              <a:extLst>
                <a:ext uri="{FF2B5EF4-FFF2-40B4-BE49-F238E27FC236}">
                  <a16:creationId xmlns:a16="http://schemas.microsoft.com/office/drawing/2014/main" id="{65CD6794-1024-4EAA-8277-4BFD9554EEE6}"/>
                </a:ext>
              </a:extLst>
            </p:cNvPr>
            <p:cNvSpPr/>
            <p:nvPr/>
          </p:nvSpPr>
          <p:spPr>
            <a:xfrm>
              <a:off x="3119145" y="3631068"/>
              <a:ext cx="865172"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lvl="0" rtl="1"/>
              <a:r>
                <a:rPr lang="ar-SA" sz="3600" b="1" dirty="0"/>
                <a:t>مفردات ومفاهيم : </a:t>
              </a:r>
              <a:endParaRPr sz="3600" b="1" dirty="0">
                <a:solidFill>
                  <a:schemeClr val="accent4">
                    <a:lumMod val="50000"/>
                  </a:schemeClr>
                </a:solidFill>
                <a:effectLst/>
              </a:endParaRPr>
            </a:p>
          </p:txBody>
        </p:sp>
        <p:sp>
          <p:nvSpPr>
            <p:cNvPr id="8" name="Google Shape;3130;p52">
              <a:extLst>
                <a:ext uri="{FF2B5EF4-FFF2-40B4-BE49-F238E27FC236}">
                  <a16:creationId xmlns:a16="http://schemas.microsoft.com/office/drawing/2014/main" id="{2A523ACF-FD3A-4DCC-A25B-D40DBD4128FE}"/>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9" name="Google Shape;3131;p52">
              <a:extLst>
                <a:ext uri="{FF2B5EF4-FFF2-40B4-BE49-F238E27FC236}">
                  <a16:creationId xmlns:a16="http://schemas.microsoft.com/office/drawing/2014/main" id="{DD3F108A-98B2-46A4-89C7-D72B70844A62}"/>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pic>
        <p:nvPicPr>
          <p:cNvPr id="10242" name="Picture 2" descr="نتيجة بحث الصور عن الموجات الكهرومغناطيسية جيف">
            <a:extLst>
              <a:ext uri="{FF2B5EF4-FFF2-40B4-BE49-F238E27FC236}">
                <a16:creationId xmlns:a16="http://schemas.microsoft.com/office/drawing/2014/main" id="{D79EDA2B-0ECD-41A7-A8F3-5C2AD1BF49F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535" y="172044"/>
            <a:ext cx="3113869" cy="23354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نتيجة بحث الصور عن موجات كهرومغناطيسية جبف">
            <a:extLst>
              <a:ext uri="{FF2B5EF4-FFF2-40B4-BE49-F238E27FC236}">
                <a16:creationId xmlns:a16="http://schemas.microsoft.com/office/drawing/2014/main" id="{3BABBE8D-A553-4894-9D53-8436A01BA8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85165" y="3706177"/>
            <a:ext cx="6206836" cy="258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5">
            <a:extLst>
              <a:ext uri="{FF2B5EF4-FFF2-40B4-BE49-F238E27FC236}">
                <a16:creationId xmlns:a16="http://schemas.microsoft.com/office/drawing/2014/main" id="{6604B124-D682-46A4-9451-E962BB3A2C7C}"/>
              </a:ext>
            </a:extLst>
          </p:cNvPr>
          <p:cNvSpPr/>
          <p:nvPr/>
        </p:nvSpPr>
        <p:spPr>
          <a:xfrm>
            <a:off x="830580" y="1005145"/>
            <a:ext cx="10530840" cy="4843564"/>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algn="ctr" defTabSz="914400" rtl="0" eaLnBrk="1" latinLnBrk="0" hangingPunct="1">
              <a:lnSpc>
                <a:spcPct val="100000"/>
              </a:lnSpc>
              <a:spcBef>
                <a:spcPts val="0"/>
              </a:spcBef>
              <a:spcAft>
                <a:spcPts val="0"/>
              </a:spcAft>
              <a:buClr>
                <a:srgbClr val="000000"/>
              </a:buClr>
              <a:buFont typeface="Arial"/>
            </a:pPr>
            <a:endParaRPr lang="ar-SA"/>
          </a:p>
        </p:txBody>
      </p:sp>
      <p:sp>
        <p:nvSpPr>
          <p:cNvPr id="3" name="مربع نص 2">
            <a:extLst>
              <a:ext uri="{FF2B5EF4-FFF2-40B4-BE49-F238E27FC236}">
                <a16:creationId xmlns:a16="http://schemas.microsoft.com/office/drawing/2014/main" id="{7B76A684-6AA9-4162-85AB-3554D50B4301}"/>
              </a:ext>
            </a:extLst>
          </p:cNvPr>
          <p:cNvSpPr txBox="1"/>
          <p:nvPr/>
        </p:nvSpPr>
        <p:spPr>
          <a:xfrm>
            <a:off x="6602101" y="4786520"/>
            <a:ext cx="184730" cy="369332"/>
          </a:xfrm>
          <a:prstGeom prst="rect">
            <a:avLst/>
          </a:prstGeom>
          <a:solidFill>
            <a:schemeClr val="bg1"/>
          </a:solidFill>
        </p:spPr>
        <p:txBody>
          <a:bodyPr wrap="none" rtlCol="1">
            <a:spAutoFit/>
          </a:bodyPr>
          <a:lstStyle/>
          <a:p>
            <a:endParaRPr lang="ar-SA" dirty="0"/>
          </a:p>
        </p:txBody>
      </p:sp>
      <p:sp>
        <p:nvSpPr>
          <p:cNvPr id="4" name="مربع نص 3">
            <a:extLst>
              <a:ext uri="{FF2B5EF4-FFF2-40B4-BE49-F238E27FC236}">
                <a16:creationId xmlns:a16="http://schemas.microsoft.com/office/drawing/2014/main" id="{88A8796A-27CA-412C-A127-703DE3ADF550}"/>
              </a:ext>
            </a:extLst>
          </p:cNvPr>
          <p:cNvSpPr txBox="1"/>
          <p:nvPr/>
        </p:nvSpPr>
        <p:spPr>
          <a:xfrm>
            <a:off x="6103080" y="651202"/>
            <a:ext cx="3849300" cy="707886"/>
          </a:xfrm>
          <a:prstGeom prst="rect">
            <a:avLst/>
          </a:prstGeom>
          <a:solidFill>
            <a:schemeClr val="accent6">
              <a:lumMod val="40000"/>
              <a:lumOff val="60000"/>
            </a:schemeClr>
          </a:solidFill>
        </p:spPr>
        <p:txBody>
          <a:bodyPr wrap="square" rtlCol="1">
            <a:spAutoFit/>
          </a:bodyPr>
          <a:lstStyle/>
          <a:p>
            <a:pPr marL="0" algn="ctr" defTabSz="914400" rtl="1" eaLnBrk="1" latinLnBrk="0" hangingPunct="1"/>
            <a:r>
              <a:rPr lang="ar-SA" sz="4000" b="1" dirty="0"/>
              <a:t>تقويم مرحلي س </a:t>
            </a:r>
            <a:r>
              <a:rPr lang="en-US" sz="4000" b="1" dirty="0"/>
              <a:t>31</a:t>
            </a:r>
            <a:endParaRPr lang="ar-SA" sz="4000" b="1" dirty="0"/>
          </a:p>
        </p:txBody>
      </p:sp>
      <p:grpSp>
        <p:nvGrpSpPr>
          <p:cNvPr id="5" name="مجموعة 4">
            <a:extLst>
              <a:ext uri="{FF2B5EF4-FFF2-40B4-BE49-F238E27FC236}">
                <a16:creationId xmlns:a16="http://schemas.microsoft.com/office/drawing/2014/main" id="{DD37C2DA-78AA-4493-A758-45790CD475AD}"/>
              </a:ext>
            </a:extLst>
          </p:cNvPr>
          <p:cNvGrpSpPr/>
          <p:nvPr/>
        </p:nvGrpSpPr>
        <p:grpSpPr>
          <a:xfrm>
            <a:off x="358890" y="313943"/>
            <a:ext cx="3624300" cy="1488529"/>
            <a:chOff x="-36301" y="209921"/>
            <a:chExt cx="3624300" cy="1488529"/>
          </a:xfrm>
        </p:grpSpPr>
        <p:pic>
          <p:nvPicPr>
            <p:cNvPr id="6" name="صورة 5" descr=".kj.jpg">
              <a:extLst>
                <a:ext uri="{FF2B5EF4-FFF2-40B4-BE49-F238E27FC236}">
                  <a16:creationId xmlns:a16="http://schemas.microsoft.com/office/drawing/2014/main" id="{756238F3-C303-4EE7-826D-109ED1AF25FE}"/>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36301" y="209921"/>
              <a:ext cx="1430028" cy="1488529"/>
            </a:xfrm>
            <a:prstGeom prst="rect">
              <a:avLst/>
            </a:prstGeom>
          </p:spPr>
        </p:pic>
        <p:sp>
          <p:nvSpPr>
            <p:cNvPr id="7" name="مستطيل مستدير الزوايا 3">
              <a:extLst>
                <a:ext uri="{FF2B5EF4-FFF2-40B4-BE49-F238E27FC236}">
                  <a16:creationId xmlns:a16="http://schemas.microsoft.com/office/drawing/2014/main" id="{190860F7-72A1-4684-B2D9-5A8BBE02656C}"/>
                </a:ext>
              </a:extLst>
            </p:cNvPr>
            <p:cNvSpPr/>
            <p:nvPr/>
          </p:nvSpPr>
          <p:spPr bwMode="auto">
            <a:xfrm>
              <a:off x="1438059" y="281928"/>
              <a:ext cx="2149940" cy="934382"/>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a:defRPr/>
              </a:pPr>
              <a:r>
                <a:rPr lang="ar-SA" sz="2800" b="1" dirty="0">
                  <a:solidFill>
                    <a:schemeClr val="bg2">
                      <a:lumMod val="25000"/>
                    </a:schemeClr>
                  </a:solidFill>
                </a:rPr>
                <a:t>فردي في المحادثة</a:t>
              </a:r>
              <a:endParaRPr lang="ar-SA" sz="2800" dirty="0">
                <a:solidFill>
                  <a:schemeClr val="bg2">
                    <a:lumMod val="25000"/>
                  </a:schemeClr>
                </a:solidFill>
              </a:endParaRPr>
            </a:p>
          </p:txBody>
        </p:sp>
      </p:grpSp>
      <p:sp>
        <p:nvSpPr>
          <p:cNvPr id="8" name="مستطيل مستدير الزوايا 15">
            <a:extLst>
              <a:ext uri="{FF2B5EF4-FFF2-40B4-BE49-F238E27FC236}">
                <a16:creationId xmlns:a16="http://schemas.microsoft.com/office/drawing/2014/main" id="{34B8C0CD-B6F9-4C4E-BE40-48513700494E}"/>
              </a:ext>
            </a:extLst>
          </p:cNvPr>
          <p:cNvSpPr/>
          <p:nvPr/>
        </p:nvSpPr>
        <p:spPr>
          <a:xfrm>
            <a:off x="1857851" y="2046938"/>
            <a:ext cx="8627914" cy="165361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3200" b="1" dirty="0">
                <a:solidFill>
                  <a:schemeClr val="tx1"/>
                </a:solidFill>
                <a:latin typeface="Muna" pitchFamily="2" charset="-78"/>
              </a:rPr>
              <a:t>ما الزاوية بين اتجاه المجال المغناطيسي الحثي واتجاه المجال الكهربائي المتغير دائما ؟</a:t>
            </a:r>
          </a:p>
        </p:txBody>
      </p:sp>
      <p:sp>
        <p:nvSpPr>
          <p:cNvPr id="9" name="مستطيل مستدير الزوايا 16">
            <a:extLst>
              <a:ext uri="{FF2B5EF4-FFF2-40B4-BE49-F238E27FC236}">
                <a16:creationId xmlns:a16="http://schemas.microsoft.com/office/drawing/2014/main" id="{788FD520-E681-4095-80BC-440E43723742}"/>
              </a:ext>
            </a:extLst>
          </p:cNvPr>
          <p:cNvSpPr/>
          <p:nvPr/>
        </p:nvSpPr>
        <p:spPr>
          <a:xfrm>
            <a:off x="6786831" y="1725321"/>
            <a:ext cx="3547318" cy="616234"/>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0" name="مستطيل مستدير الزوايا 17">
            <a:extLst>
              <a:ext uri="{FF2B5EF4-FFF2-40B4-BE49-F238E27FC236}">
                <a16:creationId xmlns:a16="http://schemas.microsoft.com/office/drawing/2014/main" id="{814453BF-08CC-4AF0-879D-00464E759B33}"/>
              </a:ext>
            </a:extLst>
          </p:cNvPr>
          <p:cNvSpPr/>
          <p:nvPr/>
        </p:nvSpPr>
        <p:spPr>
          <a:xfrm>
            <a:off x="6336867" y="4022166"/>
            <a:ext cx="44120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en-US" sz="2800" b="1" dirty="0">
                <a:latin typeface="Muna" pitchFamily="2" charset="-78"/>
              </a:rPr>
              <a:t>0</a:t>
            </a:r>
            <a:endParaRPr lang="ar-SA" sz="2800" b="1" dirty="0">
              <a:latin typeface="Muna" pitchFamily="2" charset="-78"/>
            </a:endParaRPr>
          </a:p>
        </p:txBody>
      </p:sp>
      <p:sp>
        <p:nvSpPr>
          <p:cNvPr id="11" name="مستطيل مستدير الزوايا 18">
            <a:extLst>
              <a:ext uri="{FF2B5EF4-FFF2-40B4-BE49-F238E27FC236}">
                <a16:creationId xmlns:a16="http://schemas.microsoft.com/office/drawing/2014/main" id="{7AC2F81F-64F7-47DA-8B61-84D8CD658DFA}"/>
              </a:ext>
            </a:extLst>
          </p:cNvPr>
          <p:cNvSpPr/>
          <p:nvPr/>
        </p:nvSpPr>
        <p:spPr>
          <a:xfrm>
            <a:off x="1500948" y="4022165"/>
            <a:ext cx="44120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en-US" sz="2800" b="1" dirty="0">
                <a:latin typeface="Muna" pitchFamily="2" charset="-78"/>
              </a:rPr>
              <a:t>45</a:t>
            </a:r>
            <a:endParaRPr lang="ar-SA" sz="2800" b="1" dirty="0">
              <a:latin typeface="Muna" pitchFamily="2" charset="-78"/>
            </a:endParaRPr>
          </a:p>
        </p:txBody>
      </p:sp>
      <p:sp>
        <p:nvSpPr>
          <p:cNvPr id="12" name="مستطيل مستدير الزوايا 19">
            <a:extLst>
              <a:ext uri="{FF2B5EF4-FFF2-40B4-BE49-F238E27FC236}">
                <a16:creationId xmlns:a16="http://schemas.microsoft.com/office/drawing/2014/main" id="{659D0A4F-8879-4453-9692-DCFF900B31CB}"/>
              </a:ext>
            </a:extLst>
          </p:cNvPr>
          <p:cNvSpPr/>
          <p:nvPr/>
        </p:nvSpPr>
        <p:spPr>
          <a:xfrm>
            <a:off x="6336867" y="4839609"/>
            <a:ext cx="44120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en-US" sz="2800" b="1" dirty="0">
                <a:latin typeface="Muna" pitchFamily="2" charset="-78"/>
              </a:rPr>
              <a:t>90</a:t>
            </a:r>
            <a:endParaRPr lang="ar-SA" sz="2800" b="1" dirty="0">
              <a:latin typeface="Muna" pitchFamily="2" charset="-78"/>
            </a:endParaRPr>
          </a:p>
        </p:txBody>
      </p:sp>
      <p:sp>
        <p:nvSpPr>
          <p:cNvPr id="13" name="مستطيل مستدير الزوايا 20">
            <a:extLst>
              <a:ext uri="{FF2B5EF4-FFF2-40B4-BE49-F238E27FC236}">
                <a16:creationId xmlns:a16="http://schemas.microsoft.com/office/drawing/2014/main" id="{F90767C1-BCCF-4C5C-AE81-2924533D23B5}"/>
              </a:ext>
            </a:extLst>
          </p:cNvPr>
          <p:cNvSpPr/>
          <p:nvPr/>
        </p:nvSpPr>
        <p:spPr>
          <a:xfrm>
            <a:off x="1500948" y="4839608"/>
            <a:ext cx="4412077" cy="658368"/>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en-US" sz="2800" b="1" dirty="0">
                <a:latin typeface="Muna" pitchFamily="2" charset="-78"/>
              </a:rPr>
              <a:t>180</a:t>
            </a:r>
            <a:endParaRPr lang="ar-SA" sz="2800" b="1" dirty="0">
              <a:latin typeface="Muna" pitchFamily="2" charset="-78"/>
            </a:endParaRPr>
          </a:p>
        </p:txBody>
      </p:sp>
      <mc:AlternateContent xmlns:mc="http://schemas.openxmlformats.org/markup-compatibility/2006" xmlns:p14="http://schemas.microsoft.com/office/powerpoint/2010/main">
        <mc:Choice Requires="p14">
          <p:contentPart p14:bwMode="auto" r:id="rId3">
            <p14:nvContentPartPr>
              <p14:cNvPr id="14" name="حبر 13">
                <a:extLst>
                  <a:ext uri="{FF2B5EF4-FFF2-40B4-BE49-F238E27FC236}">
                    <a16:creationId xmlns:a16="http://schemas.microsoft.com/office/drawing/2014/main" id="{FF911826-168A-4C56-9C43-E08CE248E0EC}"/>
                  </a:ext>
                </a:extLst>
              </p14:cNvPr>
              <p14:cNvContentPartPr/>
              <p14:nvPr/>
            </p14:nvContentPartPr>
            <p14:xfrm>
              <a:off x="6103080" y="2297520"/>
              <a:ext cx="653760" cy="1088280"/>
            </p14:xfrm>
          </p:contentPart>
        </mc:Choice>
        <mc:Fallback xmlns="">
          <p:pic>
            <p:nvPicPr>
              <p:cNvPr id="14" name="حبر 13">
                <a:extLst>
                  <a:ext uri="{FF2B5EF4-FFF2-40B4-BE49-F238E27FC236}">
                    <a16:creationId xmlns:a16="http://schemas.microsoft.com/office/drawing/2014/main" id="{FF911826-168A-4C56-9C43-E08CE248E0EC}"/>
                  </a:ext>
                </a:extLst>
              </p:cNvPr>
              <p:cNvPicPr/>
              <p:nvPr/>
            </p:nvPicPr>
            <p:blipFill>
              <a:blip r:embed="rId4"/>
              <a:stretch>
                <a:fillRect/>
              </a:stretch>
            </p:blipFill>
            <p:spPr>
              <a:xfrm>
                <a:off x="6093720" y="2288160"/>
                <a:ext cx="672480" cy="1107000"/>
              </a:xfrm>
              <a:prstGeom prst="rect">
                <a:avLst/>
              </a:prstGeom>
            </p:spPr>
          </p:pic>
        </mc:Fallback>
      </mc:AlternateContent>
    </p:spTree>
    <p:extLst>
      <p:ext uri="{BB962C8B-B14F-4D97-AF65-F5344CB8AC3E}">
        <p14:creationId xmlns:p14="http://schemas.microsoft.com/office/powerpoint/2010/main" val="156774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FC000"/>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3127;p52">
            <a:extLst>
              <a:ext uri="{FF2B5EF4-FFF2-40B4-BE49-F238E27FC236}">
                <a16:creationId xmlns:a16="http://schemas.microsoft.com/office/drawing/2014/main" id="{9969B7EB-82AF-2F4A-91E4-DE0BAAA456FA}"/>
              </a:ext>
            </a:extLst>
          </p:cNvPr>
          <p:cNvGrpSpPr/>
          <p:nvPr/>
        </p:nvGrpSpPr>
        <p:grpSpPr>
          <a:xfrm flipH="1">
            <a:off x="2803993" y="876761"/>
            <a:ext cx="7258031" cy="609137"/>
            <a:chOff x="3099239" y="3615343"/>
            <a:chExt cx="689746" cy="184687"/>
          </a:xfrm>
          <a:solidFill>
            <a:schemeClr val="tx2"/>
          </a:solidFill>
        </p:grpSpPr>
        <p:sp>
          <p:nvSpPr>
            <p:cNvPr id="6" name="Google Shape;3129;p52">
              <a:extLst>
                <a:ext uri="{FF2B5EF4-FFF2-40B4-BE49-F238E27FC236}">
                  <a16:creationId xmlns:a16="http://schemas.microsoft.com/office/drawing/2014/main" id="{ECA816A0-8F1E-8A40-8302-70460543644A}"/>
                </a:ext>
              </a:extLst>
            </p:cNvPr>
            <p:cNvSpPr/>
            <p:nvPr/>
          </p:nvSpPr>
          <p:spPr>
            <a:xfrm>
              <a:off x="3213258" y="3615343"/>
              <a:ext cx="575727" cy="184687"/>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bg2">
                <a:lumMod val="10000"/>
                <a:lumOff val="90000"/>
              </a:schemeClr>
            </a:solid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000000"/>
                </a:buClr>
                <a:buFont typeface="Arial"/>
                <a:buNone/>
              </a:pPr>
              <a:r>
                <a:rPr lang="ar-SA" sz="3200" b="1" dirty="0">
                  <a:solidFill>
                    <a:schemeClr val="accent4">
                      <a:lumMod val="50000"/>
                    </a:schemeClr>
                  </a:solidFill>
                </a:rPr>
                <a:t>خصائص الموجات الكهرومغناطيسية</a:t>
              </a:r>
              <a:endParaRPr sz="3200" b="1" dirty="0">
                <a:solidFill>
                  <a:schemeClr val="accent4">
                    <a:lumMod val="50000"/>
                  </a:schemeClr>
                </a:solidFill>
                <a:effectLst/>
              </a:endParaRPr>
            </a:p>
          </p:txBody>
        </p:sp>
        <p:sp>
          <p:nvSpPr>
            <p:cNvPr id="7" name="Google Shape;3130;p52">
              <a:extLst>
                <a:ext uri="{FF2B5EF4-FFF2-40B4-BE49-F238E27FC236}">
                  <a16:creationId xmlns:a16="http://schemas.microsoft.com/office/drawing/2014/main" id="{25C5F37B-9A66-284F-8294-0C39B62F9677}"/>
                </a:ext>
              </a:extLst>
            </p:cNvPr>
            <p:cNvSpPr/>
            <p:nvPr/>
          </p:nvSpPr>
          <p:spPr>
            <a:xfrm>
              <a:off x="3157318" y="3620601"/>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tx1">
                <a:lumMod val="50000"/>
                <a:lumOff val="50000"/>
              </a:schemeClr>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sz="1050"/>
            </a:p>
          </p:txBody>
        </p:sp>
        <p:sp>
          <p:nvSpPr>
            <p:cNvPr id="8" name="Google Shape;3131;p52">
              <a:extLst>
                <a:ext uri="{FF2B5EF4-FFF2-40B4-BE49-F238E27FC236}">
                  <a16:creationId xmlns:a16="http://schemas.microsoft.com/office/drawing/2014/main" id="{9E747966-532B-4E4F-8747-41CCE25EECD5}"/>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sz="1050"/>
            </a:p>
          </p:txBody>
        </p:sp>
      </p:grpSp>
      <p:sp>
        <p:nvSpPr>
          <p:cNvPr id="16" name="مربع نص 15">
            <a:extLst>
              <a:ext uri="{FF2B5EF4-FFF2-40B4-BE49-F238E27FC236}">
                <a16:creationId xmlns:a16="http://schemas.microsoft.com/office/drawing/2014/main" id="{1F1BCB3E-C14A-D84A-89B6-65EC0B4E5B4E}"/>
              </a:ext>
            </a:extLst>
          </p:cNvPr>
          <p:cNvSpPr txBox="1"/>
          <p:nvPr/>
        </p:nvSpPr>
        <p:spPr>
          <a:xfrm>
            <a:off x="9363235" y="2088219"/>
            <a:ext cx="2677028" cy="954107"/>
          </a:xfrm>
          <a:prstGeom prst="wedgeRectCallout">
            <a:avLst>
              <a:gd name="adj1" fmla="val -60688"/>
              <a:gd name="adj2" fmla="val -104210"/>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ar-SA" sz="2800" dirty="0">
                <a:solidFill>
                  <a:schemeClr val="bg1"/>
                </a:solidFill>
                <a:cs typeface="PT Bold Heading" panose="02010400000000000000" pitchFamily="2" charset="-78"/>
              </a:rPr>
              <a:t>سرعة الموجة في الفراغ</a:t>
            </a:r>
          </a:p>
        </p:txBody>
      </p:sp>
      <p:sp>
        <p:nvSpPr>
          <p:cNvPr id="11" name="مربع نص 10">
            <a:extLst>
              <a:ext uri="{FF2B5EF4-FFF2-40B4-BE49-F238E27FC236}">
                <a16:creationId xmlns:a16="http://schemas.microsoft.com/office/drawing/2014/main" id="{9DF22D34-3999-4D2B-8767-613E88B15A01}"/>
              </a:ext>
            </a:extLst>
          </p:cNvPr>
          <p:cNvSpPr txBox="1"/>
          <p:nvPr/>
        </p:nvSpPr>
        <p:spPr>
          <a:xfrm>
            <a:off x="3502784" y="2081149"/>
            <a:ext cx="2677028" cy="954107"/>
          </a:xfrm>
          <a:prstGeom prst="wedgeRectCallout">
            <a:avLst>
              <a:gd name="adj1" fmla="val -3759"/>
              <a:gd name="adj2" fmla="val -97975"/>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ar-SA" sz="2800" dirty="0">
                <a:solidFill>
                  <a:schemeClr val="bg1"/>
                </a:solidFill>
                <a:cs typeface="PT Bold Heading" panose="02010400000000000000" pitchFamily="2" charset="-78"/>
              </a:rPr>
              <a:t>الانكسار والانعكاس والحيود</a:t>
            </a:r>
          </a:p>
        </p:txBody>
      </p:sp>
      <p:sp>
        <p:nvSpPr>
          <p:cNvPr id="12" name="مربع نص 11">
            <a:extLst>
              <a:ext uri="{FF2B5EF4-FFF2-40B4-BE49-F238E27FC236}">
                <a16:creationId xmlns:a16="http://schemas.microsoft.com/office/drawing/2014/main" id="{131FEAF9-C827-4C41-93D0-D0D3BB5F2260}"/>
              </a:ext>
            </a:extLst>
          </p:cNvPr>
          <p:cNvSpPr txBox="1"/>
          <p:nvPr/>
        </p:nvSpPr>
        <p:spPr>
          <a:xfrm>
            <a:off x="319361" y="2088219"/>
            <a:ext cx="2677028" cy="523220"/>
          </a:xfrm>
          <a:prstGeom prst="wedgeRectCallout">
            <a:avLst>
              <a:gd name="adj1" fmla="val 70766"/>
              <a:gd name="adj2" fmla="val -151873"/>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ar-SA" sz="2800" dirty="0">
                <a:solidFill>
                  <a:schemeClr val="bg1"/>
                </a:solidFill>
                <a:cs typeface="PT Bold Heading" panose="02010400000000000000" pitchFamily="2" charset="-78"/>
              </a:rPr>
              <a:t>الانتشار</a:t>
            </a:r>
          </a:p>
        </p:txBody>
      </p:sp>
      <p:sp>
        <p:nvSpPr>
          <p:cNvPr id="18" name="مربع نص 17">
            <a:extLst>
              <a:ext uri="{FF2B5EF4-FFF2-40B4-BE49-F238E27FC236}">
                <a16:creationId xmlns:a16="http://schemas.microsoft.com/office/drawing/2014/main" id="{2E872CCC-BC6F-4C50-8B98-E48F26649527}"/>
              </a:ext>
            </a:extLst>
          </p:cNvPr>
          <p:cNvSpPr txBox="1"/>
          <p:nvPr/>
        </p:nvSpPr>
        <p:spPr>
          <a:xfrm>
            <a:off x="6433009" y="2088219"/>
            <a:ext cx="2677028" cy="954107"/>
          </a:xfrm>
          <a:prstGeom prst="wedgeRectCallout">
            <a:avLst>
              <a:gd name="adj1" fmla="val 8144"/>
              <a:gd name="adj2" fmla="val -98060"/>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ar-SA" sz="2800" dirty="0">
                <a:solidFill>
                  <a:schemeClr val="bg1"/>
                </a:solidFill>
                <a:cs typeface="PT Bold Heading" panose="02010400000000000000" pitchFamily="2" charset="-78"/>
              </a:rPr>
              <a:t>لها تردد وطول موجي</a:t>
            </a:r>
          </a:p>
        </p:txBody>
      </p:sp>
      <mc:AlternateContent xmlns:mc="http://schemas.openxmlformats.org/markup-compatibility/2006" xmlns:a14="http://schemas.microsoft.com/office/drawing/2010/main">
        <mc:Choice Requires="a14">
          <p:sp>
            <p:nvSpPr>
              <p:cNvPr id="15" name="مستطيل مستدير الزوايا 3">
                <a:extLst>
                  <a:ext uri="{FF2B5EF4-FFF2-40B4-BE49-F238E27FC236}">
                    <a16:creationId xmlns:a16="http://schemas.microsoft.com/office/drawing/2014/main" id="{F3836A5D-0737-4223-8F22-D6F47809DD4D}"/>
                  </a:ext>
                </a:extLst>
              </p:cNvPr>
              <p:cNvSpPr/>
              <p:nvPr/>
            </p:nvSpPr>
            <p:spPr bwMode="auto">
              <a:xfrm>
                <a:off x="9515545" y="3289661"/>
                <a:ext cx="2372407" cy="1379322"/>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marL="82550" indent="-82550" algn="r" rtl="1">
                  <a:buFont typeface="Arial" panose="020B0604020202020204" pitchFamily="34" charset="0"/>
                  <a:buChar char="•"/>
                  <a:defRPr/>
                </a:pPr>
                <a:r>
                  <a:rPr lang="ar-SA" sz="2800" b="1" dirty="0">
                    <a:solidFill>
                      <a:schemeClr val="tx1">
                        <a:lumMod val="75000"/>
                        <a:lumOff val="25000"/>
                      </a:schemeClr>
                    </a:solidFill>
                    <a:latin typeface="Arabic Typesetting" panose="03020402040406030203" pitchFamily="66" charset="-78"/>
                    <a:cs typeface="Arabic Typesetting" panose="03020402040406030203" pitchFamily="66" charset="-78"/>
                  </a:rPr>
                  <a:t> تساوي سرعة الضوء </a:t>
                </a:r>
              </a:p>
              <a:p>
                <a:pPr marL="82550" indent="-82550" algn="r" rtl="1">
                  <a:buFont typeface="Arial" panose="020B0604020202020204" pitchFamily="34" charset="0"/>
                  <a:buChar char="•"/>
                  <a:defRPr/>
                </a:pPr>
                <a14:m>
                  <m:oMath xmlns:m="http://schemas.openxmlformats.org/officeDocument/2006/math">
                    <m:r>
                      <a:rPr lang="en-US" sz="2000" b="1" i="1" smtClean="0">
                        <a:solidFill>
                          <a:schemeClr val="tx1">
                            <a:lumMod val="75000"/>
                            <a:lumOff val="25000"/>
                          </a:schemeClr>
                        </a:solidFill>
                        <a:latin typeface="Cambria Math" panose="02040503050406030204" pitchFamily="18" charset="0"/>
                        <a:cs typeface="Arabic Typesetting" panose="03020402040406030203" pitchFamily="66" charset="-78"/>
                      </a:rPr>
                      <m:t>𝒄</m:t>
                    </m:r>
                    <m:r>
                      <a:rPr lang="en-US" sz="2000" b="1" i="1" smtClean="0">
                        <a:solidFill>
                          <a:schemeClr val="tx1">
                            <a:lumMod val="75000"/>
                            <a:lumOff val="25000"/>
                          </a:schemeClr>
                        </a:solidFill>
                        <a:latin typeface="Cambria Math" panose="02040503050406030204" pitchFamily="18" charset="0"/>
                        <a:cs typeface="Arabic Typesetting" panose="03020402040406030203" pitchFamily="66" charset="-78"/>
                      </a:rPr>
                      <m:t>=</m:t>
                    </m:r>
                    <m:r>
                      <a:rPr lang="en-US" sz="2000" b="1" i="1" smtClean="0">
                        <a:solidFill>
                          <a:schemeClr val="tx1">
                            <a:lumMod val="75000"/>
                            <a:lumOff val="25000"/>
                          </a:schemeClr>
                        </a:solidFill>
                        <a:latin typeface="Cambria Math" panose="02040503050406030204" pitchFamily="18" charset="0"/>
                        <a:cs typeface="Arabic Typesetting" panose="03020402040406030203" pitchFamily="66" charset="-78"/>
                      </a:rPr>
                      <m:t>𝟑</m:t>
                    </m:r>
                    <m:r>
                      <a:rPr lang="en-US" sz="20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 </m:t>
                    </m:r>
                    <m:sSup>
                      <m:sSupPr>
                        <m:ctrlPr>
                          <a:rPr lang="en-US" sz="20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ctrlPr>
                      </m:sSupPr>
                      <m:e>
                        <m:r>
                          <a:rPr lang="en-US" sz="20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𝟏𝟎</m:t>
                        </m:r>
                      </m:e>
                      <m:sup>
                        <m:r>
                          <a:rPr lang="en-US" sz="20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𝟖</m:t>
                        </m:r>
                      </m:sup>
                    </m:sSup>
                    <m:r>
                      <a:rPr lang="en-US" sz="20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 </m:t>
                    </m:r>
                    <m:r>
                      <a:rPr lang="en-US" sz="20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𝒎</m:t>
                    </m:r>
                    <m:r>
                      <a:rPr lang="en-US" sz="20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m:t>
                    </m:r>
                    <m:r>
                      <m:rPr>
                        <m:sty m:val="p"/>
                      </m:rPr>
                      <a:rPr lang="en-US" sz="20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s</m:t>
                    </m:r>
                  </m:oMath>
                </a14:m>
                <a:endParaRPr lang="ar-SA" sz="2000" b="1" dirty="0">
                  <a:solidFill>
                    <a:schemeClr val="tx1">
                      <a:lumMod val="75000"/>
                      <a:lumOff val="25000"/>
                    </a:schemeClr>
                  </a:solidFill>
                  <a:latin typeface="Arabic Typesetting" panose="03020402040406030203" pitchFamily="66" charset="-78"/>
                  <a:cs typeface="Arabic Typesetting" panose="03020402040406030203" pitchFamily="66" charset="-78"/>
                </a:endParaRPr>
              </a:p>
            </p:txBody>
          </p:sp>
        </mc:Choice>
        <mc:Fallback xmlns="">
          <p:sp>
            <p:nvSpPr>
              <p:cNvPr id="15" name="مستطيل مستدير الزوايا 3">
                <a:extLst>
                  <a:ext uri="{FF2B5EF4-FFF2-40B4-BE49-F238E27FC236}">
                    <a16:creationId xmlns:a16="http://schemas.microsoft.com/office/drawing/2014/main" id="{F3836A5D-0737-4223-8F22-D6F47809DD4D}"/>
                  </a:ext>
                </a:extLst>
              </p:cNvPr>
              <p:cNvSpPr>
                <a:spLocks noRot="1" noChangeAspect="1" noMove="1" noResize="1" noEditPoints="1" noAdjustHandles="1" noChangeArrowheads="1" noChangeShapeType="1" noTextEdit="1"/>
              </p:cNvSpPr>
              <p:nvPr/>
            </p:nvSpPr>
            <p:spPr bwMode="auto">
              <a:xfrm>
                <a:off x="9515545" y="3289661"/>
                <a:ext cx="2372407" cy="1379322"/>
              </a:xfrm>
              <a:prstGeom prst="roundRect">
                <a:avLst/>
              </a:prstGeom>
              <a:blipFill>
                <a:blip r:embed="rId2"/>
                <a:stretch>
                  <a:fillRect/>
                </a:stretch>
              </a:blipFill>
              <a:ln/>
            </p:spPr>
            <p:txBody>
              <a:bodyPr/>
              <a:lstStyle/>
              <a:p>
                <a:r>
                  <a:rPr lang="ar-SA">
                    <a:noFill/>
                  </a:rPr>
                  <a:t> </a:t>
                </a:r>
              </a:p>
            </p:txBody>
          </p:sp>
        </mc:Fallback>
      </mc:AlternateContent>
      <p:sp>
        <p:nvSpPr>
          <p:cNvPr id="17" name="مربع نص 16">
            <a:extLst>
              <a:ext uri="{FF2B5EF4-FFF2-40B4-BE49-F238E27FC236}">
                <a16:creationId xmlns:a16="http://schemas.microsoft.com/office/drawing/2014/main" id="{3E59B3D5-9390-46E9-839B-19B778EC895F}"/>
              </a:ext>
            </a:extLst>
          </p:cNvPr>
          <p:cNvSpPr txBox="1"/>
          <p:nvPr/>
        </p:nvSpPr>
        <p:spPr>
          <a:xfrm>
            <a:off x="1097270" y="-51607"/>
            <a:ext cx="10671478" cy="737766"/>
          </a:xfrm>
          <a:prstGeom prst="rect">
            <a:avLst/>
          </a:prstGeom>
          <a:noFill/>
        </p:spPr>
        <p:txBody>
          <a:bodyPr wrap="square" rtlCol="1">
            <a:spAutoFit/>
            <a:scene3d>
              <a:camera prst="orthographicFront"/>
              <a:lightRig rig="harsh" dir="t"/>
            </a:scene3d>
            <a:sp3d extrusionH="57150" prstMaterial="matte">
              <a:bevelT w="63500" h="12700" prst="angle"/>
              <a:contourClr>
                <a:schemeClr val="bg1">
                  <a:lumMod val="65000"/>
                </a:schemeClr>
              </a:contourClr>
            </a:sp3d>
          </a:bodyPr>
          <a:lstStyle/>
          <a:p>
            <a:pPr marL="811530" indent="-742950">
              <a:lnSpc>
                <a:spcPct val="200000"/>
              </a:lnSpc>
              <a:spcBef>
                <a:spcPts val="700"/>
              </a:spcBef>
              <a:buClr>
                <a:schemeClr val="tx2"/>
              </a:buClr>
              <a:buSzPct val="95000"/>
              <a:defRPr/>
            </a:pPr>
            <a:r>
              <a:rPr lang="ar-SA" sz="2400" b="1" dirty="0">
                <a:ln/>
                <a:solidFill>
                  <a:srgbClr val="C00000"/>
                </a:solidFill>
                <a:cs typeface="PT Bold Heading" pitchFamily="2" charset="-78"/>
              </a:rPr>
              <a:t>بالرجوع الى الكتاب المدرسي لخصي خصائص الموجات الكهرومغناطيسية باستخدام المنظمات</a:t>
            </a:r>
            <a:endParaRPr lang="ar-SA" sz="2400" b="1" dirty="0">
              <a:ln/>
              <a:solidFill>
                <a:srgbClr val="C00000"/>
              </a:solidFill>
            </a:endParaRPr>
          </a:p>
        </p:txBody>
      </p:sp>
      <mc:AlternateContent xmlns:mc="http://schemas.openxmlformats.org/markup-compatibility/2006" xmlns:a14="http://schemas.microsoft.com/office/drawing/2010/main">
        <mc:Choice Requires="a14">
          <p:sp>
            <p:nvSpPr>
              <p:cNvPr id="19" name="مستطيل مستدير الزوايا 3">
                <a:extLst>
                  <a:ext uri="{FF2B5EF4-FFF2-40B4-BE49-F238E27FC236}">
                    <a16:creationId xmlns:a16="http://schemas.microsoft.com/office/drawing/2014/main" id="{267A63ED-7A4F-4310-B1F2-062D258477E6}"/>
                  </a:ext>
                </a:extLst>
              </p:cNvPr>
              <p:cNvSpPr/>
              <p:nvPr/>
            </p:nvSpPr>
            <p:spPr bwMode="auto">
              <a:xfrm>
                <a:off x="6345371" y="3289661"/>
                <a:ext cx="3017864" cy="3568338"/>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marL="82550" indent="-82550" algn="r" rtl="1">
                  <a:buFont typeface="Arial" panose="020B0604020202020204" pitchFamily="34" charset="0"/>
                  <a:buChar char="•"/>
                  <a:defRPr/>
                </a:pPr>
                <a:r>
                  <a:rPr lang="ar-SA" sz="2800" b="1" dirty="0">
                    <a:solidFill>
                      <a:schemeClr val="tx1">
                        <a:lumMod val="75000"/>
                        <a:lumOff val="25000"/>
                      </a:schemeClr>
                    </a:solidFill>
                    <a:latin typeface="Arabic Typesetting" panose="03020402040406030203" pitchFamily="66" charset="-78"/>
                    <a:cs typeface="Arabic Typesetting" panose="03020402040406030203" pitchFamily="66" charset="-78"/>
                  </a:rPr>
                  <a:t> ترتبط التردد بالطول الموجي بعلاقة عكسية وفقا للقانون </a:t>
                </a:r>
              </a:p>
              <a:p>
                <a:pPr marL="82550" indent="-82550" algn="r" rtl="1">
                  <a:buFont typeface="Arial" panose="020B0604020202020204" pitchFamily="34" charset="0"/>
                  <a:buChar char="•"/>
                  <a:defRPr/>
                </a:pPr>
                <a14:m>
                  <m:oMath xmlns:m="http://schemas.openxmlformats.org/officeDocument/2006/math">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𝝀</m:t>
                    </m:r>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 </m:t>
                    </m:r>
                    <m:f>
                      <m:fPr>
                        <m:ctrlPr>
                          <a:rPr lang="en-US" sz="28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ctrlPr>
                      </m:fPr>
                      <m:num>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𝒗</m:t>
                        </m:r>
                      </m:num>
                      <m:den>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𝒇</m:t>
                        </m:r>
                      </m:den>
                    </m:f>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 </m:t>
                    </m:r>
                  </m:oMath>
                </a14:m>
                <a:endParaRPr lang="en-US" sz="2800" b="1" dirty="0">
                  <a:solidFill>
                    <a:schemeClr val="tx1">
                      <a:lumMod val="75000"/>
                      <a:lumOff val="25000"/>
                    </a:schemeClr>
                  </a:solidFill>
                  <a:latin typeface="Arabic Typesetting" panose="03020402040406030203" pitchFamily="66" charset="-78"/>
                  <a:ea typeface="Cambria Math" panose="02040503050406030204" pitchFamily="18" charset="0"/>
                  <a:cs typeface="Arabic Typesetting" panose="03020402040406030203" pitchFamily="66" charset="-78"/>
                </a:endParaRPr>
              </a:p>
              <a:p>
                <a:pPr marL="82550" indent="-82550" algn="r" rtl="1">
                  <a:buFont typeface="Arial" panose="020B0604020202020204" pitchFamily="34" charset="0"/>
                  <a:buChar char="•"/>
                  <a:defRPr/>
                </a:pPr>
                <a14:m>
                  <m:oMath xmlns:m="http://schemas.openxmlformats.org/officeDocument/2006/math">
                    <m:r>
                      <a:rPr lang="en-US" sz="2800" b="1" i="1">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𝝀</m:t>
                    </m:r>
                    <m:r>
                      <a:rPr lang="en-US" sz="2800" b="1" i="1">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 </m:t>
                    </m:r>
                    <m:f>
                      <m:fPr>
                        <m:ctrlPr>
                          <a:rPr lang="en-US" sz="2800" b="1" i="1">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ctrlPr>
                      </m:fPr>
                      <m:num>
                        <m:r>
                          <a:rPr lang="en-US" sz="2800" b="1" i="1" smtClean="0">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𝒄</m:t>
                        </m:r>
                      </m:num>
                      <m:den>
                        <m:r>
                          <a:rPr lang="en-US" sz="2800" b="1" i="1">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𝒇</m:t>
                        </m:r>
                      </m:den>
                    </m:f>
                    <m:r>
                      <a:rPr lang="en-US" sz="2800" b="1" i="1">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 </m:t>
                    </m:r>
                  </m:oMath>
                </a14:m>
                <a:endParaRPr lang="en-US" sz="2800" b="1" dirty="0">
                  <a:solidFill>
                    <a:schemeClr val="tx1">
                      <a:lumMod val="75000"/>
                      <a:lumOff val="25000"/>
                    </a:schemeClr>
                  </a:solidFill>
                  <a:latin typeface="Arabic Typesetting" panose="03020402040406030203" pitchFamily="66" charset="-78"/>
                  <a:ea typeface="Cambria Math" panose="02040503050406030204" pitchFamily="18" charset="0"/>
                  <a:cs typeface="Arabic Typesetting" panose="03020402040406030203" pitchFamily="66" charset="-78"/>
                </a:endParaRPr>
              </a:p>
              <a:p>
                <a:pPr marL="82550" indent="-82550" algn="r" rtl="1">
                  <a:buFont typeface="Arial" panose="020B0604020202020204" pitchFamily="34" charset="0"/>
                  <a:buChar char="•"/>
                  <a:defRPr/>
                </a:pPr>
                <a:r>
                  <a:rPr lang="en-US" sz="2800" b="1" dirty="0">
                    <a:solidFill>
                      <a:schemeClr val="tx1">
                        <a:lumMod val="75000"/>
                        <a:lumOff val="25000"/>
                      </a:schemeClr>
                    </a:solidFill>
                    <a:latin typeface="Arabic Typesetting" panose="03020402040406030203" pitchFamily="66" charset="-78"/>
                    <a:ea typeface="Cambria Math" panose="02040503050406030204" pitchFamily="18" charset="0"/>
                    <a:cs typeface="Arabic Typesetting" panose="03020402040406030203" pitchFamily="66" charset="-78"/>
                  </a:rPr>
                  <a:t> </a:t>
                </a:r>
                <a:r>
                  <a:rPr lang="ar-SA" sz="2800" b="1" dirty="0">
                    <a:solidFill>
                      <a:schemeClr val="tx1">
                        <a:lumMod val="75000"/>
                        <a:lumOff val="25000"/>
                      </a:schemeClr>
                    </a:solidFill>
                    <a:latin typeface="Arabic Typesetting" panose="03020402040406030203" pitchFamily="66" charset="-78"/>
                    <a:ea typeface="Cambria Math" panose="02040503050406030204" pitchFamily="18" charset="0"/>
                    <a:cs typeface="Arabic Typesetting" panose="03020402040406030203" pitchFamily="66" charset="-78"/>
                  </a:rPr>
                  <a:t>حاصل ضرب التردد في الطول الموجي دائما مقدار ثابت ( سرعة الضوء)</a:t>
                </a:r>
                <a:endParaRPr lang="en-US" sz="2800" b="1" dirty="0">
                  <a:solidFill>
                    <a:schemeClr val="tx1">
                      <a:lumMod val="75000"/>
                      <a:lumOff val="25000"/>
                    </a:schemeClr>
                  </a:solidFill>
                  <a:latin typeface="Arabic Typesetting" panose="03020402040406030203" pitchFamily="66" charset="-78"/>
                  <a:ea typeface="Cambria Math" panose="02040503050406030204" pitchFamily="18" charset="0"/>
                  <a:cs typeface="Arabic Typesetting" panose="03020402040406030203" pitchFamily="66" charset="-78"/>
                </a:endParaRPr>
              </a:p>
            </p:txBody>
          </p:sp>
        </mc:Choice>
        <mc:Fallback xmlns="">
          <p:sp>
            <p:nvSpPr>
              <p:cNvPr id="19" name="مستطيل مستدير الزوايا 3">
                <a:extLst>
                  <a:ext uri="{FF2B5EF4-FFF2-40B4-BE49-F238E27FC236}">
                    <a16:creationId xmlns:a16="http://schemas.microsoft.com/office/drawing/2014/main" id="{267A63ED-7A4F-4310-B1F2-062D258477E6}"/>
                  </a:ext>
                </a:extLst>
              </p:cNvPr>
              <p:cNvSpPr>
                <a:spLocks noRot="1" noChangeAspect="1" noMove="1" noResize="1" noEditPoints="1" noAdjustHandles="1" noChangeArrowheads="1" noChangeShapeType="1" noTextEdit="1"/>
              </p:cNvSpPr>
              <p:nvPr/>
            </p:nvSpPr>
            <p:spPr bwMode="auto">
              <a:xfrm>
                <a:off x="6345371" y="3289661"/>
                <a:ext cx="3017864" cy="3568338"/>
              </a:xfrm>
              <a:prstGeom prst="roundRect">
                <a:avLst/>
              </a:prstGeom>
              <a:blipFill>
                <a:blip r:embed="rId3"/>
                <a:stretch>
                  <a:fillRect/>
                </a:stretch>
              </a:blipFill>
              <a:ln/>
            </p:spPr>
            <p:txBody>
              <a:bodyPr/>
              <a:lstStyle/>
              <a:p>
                <a:r>
                  <a:rPr lang="ar-SA">
                    <a:noFill/>
                  </a:rPr>
                  <a:t> </a:t>
                </a:r>
              </a:p>
            </p:txBody>
          </p:sp>
        </mc:Fallback>
      </mc:AlternateContent>
      <p:sp>
        <p:nvSpPr>
          <p:cNvPr id="20" name="مستطيل مستدير الزوايا 3">
            <a:extLst>
              <a:ext uri="{FF2B5EF4-FFF2-40B4-BE49-F238E27FC236}">
                <a16:creationId xmlns:a16="http://schemas.microsoft.com/office/drawing/2014/main" id="{DD70B2FA-0599-4ACE-A6E9-5DEF158A31B9}"/>
              </a:ext>
            </a:extLst>
          </p:cNvPr>
          <p:cNvSpPr/>
          <p:nvPr/>
        </p:nvSpPr>
        <p:spPr bwMode="auto">
          <a:xfrm>
            <a:off x="3990109" y="3429000"/>
            <a:ext cx="2202952" cy="1379322"/>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marL="82550" indent="-82550" algn="r" rtl="1">
              <a:buFont typeface="Arial" panose="020B0604020202020204" pitchFamily="34" charset="0"/>
              <a:buChar char="•"/>
              <a:defRPr/>
            </a:pPr>
            <a:r>
              <a:rPr lang="ar-SA" sz="2800" b="1" dirty="0">
                <a:solidFill>
                  <a:schemeClr val="tx1">
                    <a:lumMod val="75000"/>
                    <a:lumOff val="25000"/>
                  </a:schemeClr>
                </a:solidFill>
                <a:latin typeface="Arabic Typesetting" panose="03020402040406030203" pitchFamily="66" charset="-78"/>
                <a:cs typeface="Arabic Typesetting" panose="03020402040406030203" pitchFamily="66" charset="-78"/>
              </a:rPr>
              <a:t> سبق دراسته الفصل الدراسي الأول للضوء </a:t>
            </a:r>
            <a:endParaRPr lang="ar-SA" sz="2000" b="1" dirty="0">
              <a:solidFill>
                <a:schemeClr val="tx1">
                  <a:lumMod val="75000"/>
                  <a:lumOff val="25000"/>
                </a:schemeClr>
              </a:solidFill>
              <a:latin typeface="Arabic Typesetting" panose="03020402040406030203" pitchFamily="66" charset="-78"/>
              <a:cs typeface="Arabic Typesetting" panose="03020402040406030203" pitchFamily="66" charset="-78"/>
            </a:endParaRPr>
          </a:p>
        </p:txBody>
      </p:sp>
      <p:sp>
        <p:nvSpPr>
          <p:cNvPr id="21" name="قوس كبير أيمن 20">
            <a:extLst>
              <a:ext uri="{FF2B5EF4-FFF2-40B4-BE49-F238E27FC236}">
                <a16:creationId xmlns:a16="http://schemas.microsoft.com/office/drawing/2014/main" id="{716DB858-7F6F-45D0-AF95-145F24290CE5}"/>
              </a:ext>
            </a:extLst>
          </p:cNvPr>
          <p:cNvSpPr/>
          <p:nvPr/>
        </p:nvSpPr>
        <p:spPr>
          <a:xfrm rot="16200000">
            <a:off x="1396265" y="1989553"/>
            <a:ext cx="523219" cy="2000931"/>
          </a:xfrm>
          <a:prstGeom prst="rightBrace">
            <a:avLst>
              <a:gd name="adj1" fmla="val 16884"/>
              <a:gd name="adj2" fmla="val 51325"/>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solidFill>
                <a:srgbClr val="C00000"/>
              </a:solidFill>
            </a:endParaRPr>
          </a:p>
        </p:txBody>
      </p:sp>
      <p:sp>
        <p:nvSpPr>
          <p:cNvPr id="22" name="مستطيل مستدير الزوايا 72">
            <a:extLst>
              <a:ext uri="{FF2B5EF4-FFF2-40B4-BE49-F238E27FC236}">
                <a16:creationId xmlns:a16="http://schemas.microsoft.com/office/drawing/2014/main" id="{CCB04BA3-E395-44A2-BDE8-A6A02B51AA5D}"/>
              </a:ext>
            </a:extLst>
          </p:cNvPr>
          <p:cNvSpPr/>
          <p:nvPr/>
        </p:nvSpPr>
        <p:spPr>
          <a:xfrm>
            <a:off x="2170636" y="3242991"/>
            <a:ext cx="1332148" cy="609137"/>
          </a:xfrm>
          <a:prstGeom prst="roundRect">
            <a:avLst>
              <a:gd name="adj" fmla="val 21300"/>
            </a:avLst>
          </a:prstGeom>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defRPr/>
            </a:pPr>
            <a:r>
              <a:rPr lang="ar-SA" sz="3200" b="1" dirty="0">
                <a:latin typeface="Sakkal Majalla" panose="02000000000000000000" pitchFamily="2" charset="-78"/>
                <a:cs typeface="Sakkal Majalla" panose="02000000000000000000" pitchFamily="2" charset="-78"/>
              </a:rPr>
              <a:t>المادة</a:t>
            </a:r>
          </a:p>
        </p:txBody>
      </p:sp>
      <p:sp>
        <p:nvSpPr>
          <p:cNvPr id="23" name="مستطيل مستدير الزوايا 72">
            <a:extLst>
              <a:ext uri="{FF2B5EF4-FFF2-40B4-BE49-F238E27FC236}">
                <a16:creationId xmlns:a16="http://schemas.microsoft.com/office/drawing/2014/main" id="{FDB0347E-9539-44A6-A896-0C52DECD552D}"/>
              </a:ext>
            </a:extLst>
          </p:cNvPr>
          <p:cNvSpPr/>
          <p:nvPr/>
        </p:nvSpPr>
        <p:spPr>
          <a:xfrm>
            <a:off x="121435" y="3289661"/>
            <a:ext cx="1332148" cy="609137"/>
          </a:xfrm>
          <a:prstGeom prst="roundRect">
            <a:avLst>
              <a:gd name="adj" fmla="val 21300"/>
            </a:avLst>
          </a:prstGeom>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defRPr/>
            </a:pPr>
            <a:r>
              <a:rPr lang="ar-SA" sz="3200" b="1" dirty="0">
                <a:latin typeface="Sakkal Majalla" panose="02000000000000000000" pitchFamily="2" charset="-78"/>
                <a:cs typeface="Sakkal Majalla" panose="02000000000000000000" pitchFamily="2" charset="-78"/>
              </a:rPr>
              <a:t>الفضاء</a:t>
            </a:r>
          </a:p>
        </p:txBody>
      </p:sp>
    </p:spTree>
    <p:extLst>
      <p:ext uri="{BB962C8B-B14F-4D97-AF65-F5344CB8AC3E}">
        <p14:creationId xmlns:p14="http://schemas.microsoft.com/office/powerpoint/2010/main" val="68940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2" grpId="0" animBg="1"/>
      <p:bldP spid="18" grpId="0" animBg="1"/>
      <p:bldP spid="15" grpId="0" animBg="1"/>
      <p:bldP spid="19" grpId="0" animBg="1"/>
      <p:bldP spid="20" grpId="0" animBg="1"/>
      <p:bldP spid="21" grpId="0" animBg="1"/>
      <p:bldP spid="22" grpId="0" animBg="1"/>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
            <a:extLst>
              <a:ext uri="{FF2B5EF4-FFF2-40B4-BE49-F238E27FC236}">
                <a16:creationId xmlns:a16="http://schemas.microsoft.com/office/drawing/2014/main" id="{235E4484-90D2-4F9C-A7FF-E7970CCE42FC}"/>
              </a:ext>
            </a:extLst>
          </p:cNvPr>
          <p:cNvPicPr>
            <a:picLocks noChangeAspect="1" noChangeArrowheads="1"/>
          </p:cNvPicPr>
          <p:nvPr/>
        </p:nvPicPr>
        <p:blipFill>
          <a:blip r:embed="rId2"/>
          <a:srcRect/>
          <a:stretch>
            <a:fillRect/>
          </a:stretch>
        </p:blipFill>
        <p:spPr bwMode="auto">
          <a:xfrm>
            <a:off x="219999" y="2563922"/>
            <a:ext cx="5723602" cy="4095971"/>
          </a:xfrm>
          <a:prstGeom prst="roundRect">
            <a:avLst>
              <a:gd name="adj" fmla="val 19442"/>
            </a:avLst>
          </a:prstGeom>
          <a:solidFill>
            <a:srgbClr val="FFFFFF">
              <a:shade val="85000"/>
            </a:srgbClr>
          </a:solidFill>
          <a:ln>
            <a:noFill/>
          </a:ln>
          <a:effectLst>
            <a:reflection blurRad="12700" stA="38000" endPos="28000" dist="5000" dir="5400000" sy="-100000" algn="bl" rotWithShape="0"/>
          </a:effectLst>
        </p:spPr>
      </p:pic>
      <p:grpSp>
        <p:nvGrpSpPr>
          <p:cNvPr id="3" name="Google Shape;3127;p52">
            <a:extLst>
              <a:ext uri="{FF2B5EF4-FFF2-40B4-BE49-F238E27FC236}">
                <a16:creationId xmlns:a16="http://schemas.microsoft.com/office/drawing/2014/main" id="{7BC3F111-A045-4D2B-9D95-A235428A56E6}"/>
              </a:ext>
            </a:extLst>
          </p:cNvPr>
          <p:cNvGrpSpPr/>
          <p:nvPr/>
        </p:nvGrpSpPr>
        <p:grpSpPr>
          <a:xfrm flipH="1">
            <a:off x="6705599" y="119575"/>
            <a:ext cx="5373865" cy="616235"/>
            <a:chOff x="3099239" y="3615343"/>
            <a:chExt cx="885078" cy="184687"/>
          </a:xfrm>
          <a:solidFill>
            <a:schemeClr val="tx2"/>
          </a:solidFill>
        </p:grpSpPr>
        <p:sp>
          <p:nvSpPr>
            <p:cNvPr id="4" name="Google Shape;3128;p52">
              <a:extLst>
                <a:ext uri="{FF2B5EF4-FFF2-40B4-BE49-F238E27FC236}">
                  <a16:creationId xmlns:a16="http://schemas.microsoft.com/office/drawing/2014/main" id="{78C872B3-E5A7-42EE-BE2C-862532138D92}"/>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5" name="Google Shape;3129;p52">
              <a:extLst>
                <a:ext uri="{FF2B5EF4-FFF2-40B4-BE49-F238E27FC236}">
                  <a16:creationId xmlns:a16="http://schemas.microsoft.com/office/drawing/2014/main" id="{C3406139-C78F-4188-8953-1B8A9FEF8CBF}"/>
                </a:ext>
              </a:extLst>
            </p:cNvPr>
            <p:cNvSpPr/>
            <p:nvPr/>
          </p:nvSpPr>
          <p:spPr>
            <a:xfrm>
              <a:off x="3119145" y="3631068"/>
              <a:ext cx="865172"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lvl="0" rtl="1"/>
              <a:r>
                <a:rPr lang="ar-SA" sz="3600" b="1" dirty="0"/>
                <a:t>انتشار الضوء في المواد</a:t>
              </a:r>
              <a:endParaRPr sz="3600" b="1" dirty="0">
                <a:solidFill>
                  <a:schemeClr val="accent4">
                    <a:lumMod val="50000"/>
                  </a:schemeClr>
                </a:solidFill>
                <a:effectLst/>
              </a:endParaRPr>
            </a:p>
          </p:txBody>
        </p:sp>
        <p:sp>
          <p:nvSpPr>
            <p:cNvPr id="6" name="Google Shape;3130;p52">
              <a:extLst>
                <a:ext uri="{FF2B5EF4-FFF2-40B4-BE49-F238E27FC236}">
                  <a16:creationId xmlns:a16="http://schemas.microsoft.com/office/drawing/2014/main" id="{589AFAE5-6F69-4F24-B88B-ED7753A6134C}"/>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7" name="Google Shape;3131;p52">
              <a:extLst>
                <a:ext uri="{FF2B5EF4-FFF2-40B4-BE49-F238E27FC236}">
                  <a16:creationId xmlns:a16="http://schemas.microsoft.com/office/drawing/2014/main" id="{CF8C74CC-CC3A-4ACE-8544-87F57302A185}"/>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8" name="مستطيل مستدير الزوايا 15">
            <a:extLst>
              <a:ext uri="{FF2B5EF4-FFF2-40B4-BE49-F238E27FC236}">
                <a16:creationId xmlns:a16="http://schemas.microsoft.com/office/drawing/2014/main" id="{D3E7CFF6-6FD3-4E95-8EE5-72702BC8E7A4}"/>
              </a:ext>
            </a:extLst>
          </p:cNvPr>
          <p:cNvSpPr/>
          <p:nvPr/>
        </p:nvSpPr>
        <p:spPr>
          <a:xfrm>
            <a:off x="6824603" y="1743455"/>
            <a:ext cx="5014994" cy="3371089"/>
          </a:xfrm>
          <a:prstGeom prst="roundRect">
            <a:avLst>
              <a:gd name="adj" fmla="val 35844"/>
            </a:avLst>
          </a:prstGeom>
          <a:solidFill>
            <a:srgbClr val="E8B3B2"/>
          </a:solid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rtl="1"/>
            <a:r>
              <a:rPr lang="ar-SA" sz="4400" b="1" dirty="0">
                <a:solidFill>
                  <a:schemeClr val="tx1"/>
                </a:solidFill>
                <a:cs typeface="DecoType Naskh Special" panose="02010000000000000000" pitchFamily="2" charset="-78"/>
              </a:rPr>
              <a:t>من خلال الصور التالية وضحي الأوساط التي يمكن للضوء ان ينتقل من خلالها ؟ مدللة ذلك بأمثلة من واقع الحياة </a:t>
            </a:r>
            <a:endParaRPr lang="en-US" sz="8800" b="1" dirty="0">
              <a:solidFill>
                <a:schemeClr val="tx1"/>
              </a:solidFill>
              <a:cs typeface="DecoType Naskh Special" panose="02010000000000000000" pitchFamily="2" charset="-78"/>
            </a:endParaRPr>
          </a:p>
        </p:txBody>
      </p:sp>
      <p:pic>
        <p:nvPicPr>
          <p:cNvPr id="9" name="Picture 2" descr="نتيجة بحث الصور عن انتقال الضوء في الزجاج">
            <a:extLst>
              <a:ext uri="{FF2B5EF4-FFF2-40B4-BE49-F238E27FC236}">
                <a16:creationId xmlns:a16="http://schemas.microsoft.com/office/drawing/2014/main" id="{B07F3544-5E88-4028-A7E6-01B5FFB6D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233"/>
            <a:ext cx="3215334" cy="1726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4" descr="نتيجة بحث الصور عن انتقال الضوء في الزجاج">
            <a:extLst>
              <a:ext uri="{FF2B5EF4-FFF2-40B4-BE49-F238E27FC236}">
                <a16:creationId xmlns:a16="http://schemas.microsoft.com/office/drawing/2014/main" id="{E8306BF3-9D65-4736-8C31-E59755B554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484" b="6909"/>
          <a:stretch/>
        </p:blipFill>
        <p:spPr bwMode="auto">
          <a:xfrm>
            <a:off x="3727823" y="215217"/>
            <a:ext cx="2463670" cy="2008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0279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سهم: بشكل رتبة عسكرية 43">
            <a:extLst>
              <a:ext uri="{FF2B5EF4-FFF2-40B4-BE49-F238E27FC236}">
                <a16:creationId xmlns:a16="http://schemas.microsoft.com/office/drawing/2014/main" id="{DC128F0C-E24F-4E19-A3DE-863D0C6A46D6}"/>
              </a:ext>
            </a:extLst>
          </p:cNvPr>
          <p:cNvSpPr/>
          <p:nvPr/>
        </p:nvSpPr>
        <p:spPr>
          <a:xfrm rot="5400000">
            <a:off x="3130291" y="3164437"/>
            <a:ext cx="363911" cy="5366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43" name="سهم: بشكل رتبة عسكرية 42">
            <a:extLst>
              <a:ext uri="{FF2B5EF4-FFF2-40B4-BE49-F238E27FC236}">
                <a16:creationId xmlns:a16="http://schemas.microsoft.com/office/drawing/2014/main" id="{D6C231D0-AEC9-42C6-95A0-EC852A45A9B5}"/>
              </a:ext>
            </a:extLst>
          </p:cNvPr>
          <p:cNvSpPr/>
          <p:nvPr/>
        </p:nvSpPr>
        <p:spPr>
          <a:xfrm rot="5400000">
            <a:off x="9544945" y="3179978"/>
            <a:ext cx="363911" cy="5366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12" name="مربع نص 11">
            <a:extLst>
              <a:ext uri="{FF2B5EF4-FFF2-40B4-BE49-F238E27FC236}">
                <a16:creationId xmlns:a16="http://schemas.microsoft.com/office/drawing/2014/main" id="{131FEAF9-C827-4C41-93D0-D0D3BB5F2260}"/>
              </a:ext>
            </a:extLst>
          </p:cNvPr>
          <p:cNvSpPr txBox="1"/>
          <p:nvPr/>
        </p:nvSpPr>
        <p:spPr>
          <a:xfrm>
            <a:off x="5289505" y="121015"/>
            <a:ext cx="2677028" cy="523220"/>
          </a:xfrm>
          <a:prstGeom prst="wedgeRectCallout">
            <a:avLst>
              <a:gd name="adj1" fmla="val 19530"/>
              <a:gd name="adj2" fmla="val 49370"/>
            </a:avLst>
          </a:prstGeom>
          <a:solidFill>
            <a:schemeClr val="accent3">
              <a:lumMod val="75000"/>
            </a:schemeClr>
          </a:solidFill>
        </p:spPr>
        <p:txBody>
          <a:bodyPr wrap="square" rtlCol="1">
            <a:spAutoFit/>
          </a:bodyPr>
          <a:lstStyle/>
          <a:p>
            <a:pPr algn="ctr"/>
            <a:r>
              <a:rPr lang="ar-SA" sz="2800" dirty="0">
                <a:solidFill>
                  <a:schemeClr val="bg1"/>
                </a:solidFill>
                <a:cs typeface="PT Bold Heading" panose="02010400000000000000" pitchFamily="2" charset="-78"/>
              </a:rPr>
              <a:t>الانتشار في المادة</a:t>
            </a:r>
          </a:p>
        </p:txBody>
      </p:sp>
      <p:sp>
        <p:nvSpPr>
          <p:cNvPr id="15" name="مستطيل مستدير الزوايا 3">
            <a:extLst>
              <a:ext uri="{FF2B5EF4-FFF2-40B4-BE49-F238E27FC236}">
                <a16:creationId xmlns:a16="http://schemas.microsoft.com/office/drawing/2014/main" id="{F3836A5D-0737-4223-8F22-D6F47809DD4D}"/>
              </a:ext>
            </a:extLst>
          </p:cNvPr>
          <p:cNvSpPr/>
          <p:nvPr/>
        </p:nvSpPr>
        <p:spPr bwMode="auto">
          <a:xfrm>
            <a:off x="9274569" y="1584371"/>
            <a:ext cx="2500929" cy="523220"/>
          </a:xfrm>
          <a:prstGeom prst="roundRect">
            <a:avLst/>
          </a:prstGeom>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defRPr/>
            </a:pPr>
            <a:r>
              <a:rPr lang="ar-SA" sz="4000" b="1" dirty="0">
                <a:solidFill>
                  <a:schemeClr val="bg1"/>
                </a:solidFill>
                <a:latin typeface="Arabic Typesetting" panose="03020402040406030203" pitchFamily="66" charset="-78"/>
                <a:cs typeface="Arabic Typesetting" panose="03020402040406030203" pitchFamily="66" charset="-78"/>
              </a:rPr>
              <a:t>العوازل كهربائية</a:t>
            </a:r>
            <a:endParaRPr lang="ar-SA" sz="3200" b="1" dirty="0">
              <a:solidFill>
                <a:schemeClr val="bg1"/>
              </a:solidFill>
              <a:latin typeface="Arabic Typesetting" panose="03020402040406030203" pitchFamily="66" charset="-78"/>
              <a:cs typeface="Arabic Typesetting" panose="03020402040406030203" pitchFamily="66" charset="-78"/>
            </a:endParaRPr>
          </a:p>
        </p:txBody>
      </p:sp>
      <p:sp>
        <p:nvSpPr>
          <p:cNvPr id="27" name="مربع نص 26">
            <a:extLst>
              <a:ext uri="{FF2B5EF4-FFF2-40B4-BE49-F238E27FC236}">
                <a16:creationId xmlns:a16="http://schemas.microsoft.com/office/drawing/2014/main" id="{8A95CB5F-DC77-40C2-88DE-29C21D07512D}"/>
              </a:ext>
            </a:extLst>
          </p:cNvPr>
          <p:cNvSpPr txBox="1"/>
          <p:nvPr/>
        </p:nvSpPr>
        <p:spPr>
          <a:xfrm>
            <a:off x="7785603" y="1022999"/>
            <a:ext cx="1380336" cy="646331"/>
          </a:xfrm>
          <a:prstGeom prst="rect">
            <a:avLst/>
          </a:prstGeom>
          <a:solidFill>
            <a:srgbClr val="277EB3"/>
          </a:solid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ar-SA" sz="3600" dirty="0">
                <a:ln w="0"/>
                <a:solidFill>
                  <a:schemeClr val="bg1"/>
                </a:solidFill>
                <a:effectLst>
                  <a:outerShdw blurRad="38100" dist="38100" dir="2700000" algn="tl">
                    <a:srgbClr val="000000">
                      <a:alpha val="43137"/>
                    </a:srgbClr>
                  </a:outerShdw>
                </a:effectLst>
                <a:highlight>
                  <a:srgbClr val="277EB3"/>
                </a:highlight>
              </a:rPr>
              <a:t>هواء </a:t>
            </a:r>
            <a:endParaRPr lang="en-US" sz="3600" dirty="0">
              <a:ln w="0"/>
              <a:solidFill>
                <a:schemeClr val="bg1"/>
              </a:solidFill>
              <a:effectLst>
                <a:outerShdw blurRad="38100" dist="38100" dir="2700000" algn="tl">
                  <a:srgbClr val="000000">
                    <a:alpha val="43137"/>
                  </a:srgbClr>
                </a:outerShdw>
              </a:effectLst>
              <a:highlight>
                <a:srgbClr val="277EB3"/>
              </a:highlight>
            </a:endParaRPr>
          </a:p>
        </p:txBody>
      </p:sp>
      <p:sp>
        <p:nvSpPr>
          <p:cNvPr id="28" name="مربع نص 27">
            <a:extLst>
              <a:ext uri="{FF2B5EF4-FFF2-40B4-BE49-F238E27FC236}">
                <a16:creationId xmlns:a16="http://schemas.microsoft.com/office/drawing/2014/main" id="{70D33163-7F82-4D9E-B598-2941BCE2A108}"/>
              </a:ext>
            </a:extLst>
          </p:cNvPr>
          <p:cNvSpPr txBox="1"/>
          <p:nvPr/>
        </p:nvSpPr>
        <p:spPr>
          <a:xfrm>
            <a:off x="6118286" y="981830"/>
            <a:ext cx="897633" cy="707886"/>
          </a:xfrm>
          <a:prstGeom prst="rect">
            <a:avLst/>
          </a:prstGeom>
          <a:solidFill>
            <a:srgbClr val="277EB3"/>
          </a:solid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ar-SA" sz="4000" dirty="0">
                <a:ln w="0"/>
                <a:solidFill>
                  <a:schemeClr val="bg1"/>
                </a:solidFill>
                <a:effectLst>
                  <a:outerShdw blurRad="38100" dist="38100" dir="2700000" algn="tl">
                    <a:srgbClr val="000000">
                      <a:alpha val="43137"/>
                    </a:srgbClr>
                  </a:outerShdw>
                </a:effectLst>
                <a:highlight>
                  <a:srgbClr val="277EB3"/>
                </a:highlight>
              </a:rPr>
              <a:t>ماء </a:t>
            </a:r>
            <a:endParaRPr lang="en-US" sz="4000" dirty="0">
              <a:ln w="0"/>
              <a:solidFill>
                <a:schemeClr val="bg1"/>
              </a:solidFill>
              <a:effectLst>
                <a:outerShdw blurRad="38100" dist="38100" dir="2700000" algn="tl">
                  <a:srgbClr val="000000">
                    <a:alpha val="43137"/>
                  </a:srgbClr>
                </a:outerShdw>
              </a:effectLst>
              <a:highlight>
                <a:srgbClr val="277EB3"/>
              </a:highlight>
            </a:endParaRPr>
          </a:p>
        </p:txBody>
      </p:sp>
      <p:sp>
        <p:nvSpPr>
          <p:cNvPr id="29" name="مربع نص 28">
            <a:extLst>
              <a:ext uri="{FF2B5EF4-FFF2-40B4-BE49-F238E27FC236}">
                <a16:creationId xmlns:a16="http://schemas.microsoft.com/office/drawing/2014/main" id="{16618149-6C66-4296-94CA-14A0E29450A7}"/>
              </a:ext>
            </a:extLst>
          </p:cNvPr>
          <p:cNvSpPr txBox="1"/>
          <p:nvPr/>
        </p:nvSpPr>
        <p:spPr>
          <a:xfrm>
            <a:off x="3709242" y="992222"/>
            <a:ext cx="1332148" cy="707886"/>
          </a:xfrm>
          <a:prstGeom prst="rect">
            <a:avLst/>
          </a:prstGeom>
          <a:solidFill>
            <a:srgbClr val="277EB3"/>
          </a:solid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ar-SA" sz="4000" dirty="0">
                <a:ln w="0"/>
                <a:solidFill>
                  <a:schemeClr val="bg1"/>
                </a:solidFill>
                <a:effectLst>
                  <a:outerShdw blurRad="38100" dist="38100" dir="2700000" algn="tl">
                    <a:srgbClr val="000000">
                      <a:alpha val="43137"/>
                    </a:srgbClr>
                  </a:outerShdw>
                </a:effectLst>
                <a:highlight>
                  <a:srgbClr val="277EB3"/>
                </a:highlight>
              </a:rPr>
              <a:t>زجاج </a:t>
            </a:r>
            <a:endParaRPr lang="en-US" sz="4000" dirty="0">
              <a:ln w="0"/>
              <a:solidFill>
                <a:schemeClr val="bg1"/>
              </a:solidFill>
              <a:effectLst>
                <a:outerShdw blurRad="38100" dist="38100" dir="2700000" algn="tl">
                  <a:srgbClr val="000000">
                    <a:alpha val="43137"/>
                  </a:srgbClr>
                </a:outerShdw>
              </a:effectLst>
              <a:highlight>
                <a:srgbClr val="277EB3"/>
              </a:highlight>
            </a:endParaRPr>
          </a:p>
        </p:txBody>
      </p:sp>
      <p:sp>
        <p:nvSpPr>
          <p:cNvPr id="36" name="مستطيل مستدير الزوايا 3">
            <a:extLst>
              <a:ext uri="{FF2B5EF4-FFF2-40B4-BE49-F238E27FC236}">
                <a16:creationId xmlns:a16="http://schemas.microsoft.com/office/drawing/2014/main" id="{01441250-AB34-4801-8218-5972B49218BC}"/>
              </a:ext>
            </a:extLst>
          </p:cNvPr>
          <p:cNvSpPr/>
          <p:nvPr/>
        </p:nvSpPr>
        <p:spPr bwMode="auto">
          <a:xfrm>
            <a:off x="720525" y="2213717"/>
            <a:ext cx="10944576" cy="872329"/>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r>
              <a:rPr lang="ar-SA" sz="2400" b="1" dirty="0">
                <a:solidFill>
                  <a:schemeClr val="tx1"/>
                </a:solidFill>
                <a:latin typeface="Calibri" panose="020F0502020204030204" pitchFamily="34" charset="0"/>
                <a:cs typeface="Calibri" panose="020F0502020204030204" pitchFamily="34" charset="0"/>
              </a:rPr>
              <a:t>هي مواد غير موصلة منها الهواء والماء والزجاج تنتقل خلالها الموجات الكهرومغناطيسية بسرعة اقل من سرعة الضوء في الفراغ</a:t>
            </a:r>
            <a:endParaRPr lang="en-US" sz="2400" dirty="0">
              <a:solidFill>
                <a:schemeClr val="tx1"/>
              </a:solidFill>
              <a:latin typeface="Calibri" panose="020F0502020204030204" pitchFamily="34" charset="0"/>
              <a:cs typeface="Calibri" panose="020F0502020204030204" pitchFamily="34" charset="0"/>
            </a:endParaRPr>
          </a:p>
        </p:txBody>
      </p:sp>
      <p:sp>
        <p:nvSpPr>
          <p:cNvPr id="37" name="مستطيل مستدير الزوايا 3">
            <a:extLst>
              <a:ext uri="{FF2B5EF4-FFF2-40B4-BE49-F238E27FC236}">
                <a16:creationId xmlns:a16="http://schemas.microsoft.com/office/drawing/2014/main" id="{3B351324-88E4-4FD0-BE74-1CD39897BC89}"/>
              </a:ext>
            </a:extLst>
          </p:cNvPr>
          <p:cNvSpPr/>
          <p:nvPr/>
        </p:nvSpPr>
        <p:spPr bwMode="auto">
          <a:xfrm>
            <a:off x="6414385" y="3644429"/>
            <a:ext cx="5361113" cy="598909"/>
          </a:xfrm>
          <a:prstGeom prst="roundRect">
            <a:avLst/>
          </a:prstGeom>
          <a:solidFill>
            <a:schemeClr val="accent1">
              <a:lumMod val="20000"/>
              <a:lumOff val="8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defRPr/>
            </a:pPr>
            <a:r>
              <a:rPr lang="ar-SA" sz="2800" b="1" dirty="0">
                <a:solidFill>
                  <a:schemeClr val="tx1">
                    <a:lumMod val="75000"/>
                    <a:lumOff val="25000"/>
                  </a:schemeClr>
                </a:solidFill>
                <a:latin typeface="Arabic Typesetting" panose="03020402040406030203" pitchFamily="66" charset="-78"/>
                <a:cs typeface="Arabic Typesetting" panose="03020402040406030203" pitchFamily="66" charset="-78"/>
              </a:rPr>
              <a:t>تكون سرعة الموجة الكهرومغناطيسية دائما اقل في العازل من الفراغ</a:t>
            </a:r>
          </a:p>
        </p:txBody>
      </p:sp>
      <p:sp>
        <p:nvSpPr>
          <p:cNvPr id="38" name="مستطيل مستدير الزوايا 3">
            <a:extLst>
              <a:ext uri="{FF2B5EF4-FFF2-40B4-BE49-F238E27FC236}">
                <a16:creationId xmlns:a16="http://schemas.microsoft.com/office/drawing/2014/main" id="{E1A8AE4A-3B83-4501-8DB0-76C2B366E6C7}"/>
              </a:ext>
            </a:extLst>
          </p:cNvPr>
          <p:cNvSpPr/>
          <p:nvPr/>
        </p:nvSpPr>
        <p:spPr bwMode="auto">
          <a:xfrm>
            <a:off x="720525" y="3700876"/>
            <a:ext cx="4918195" cy="598909"/>
          </a:xfrm>
          <a:prstGeom prst="roundRect">
            <a:avLst/>
          </a:prstGeom>
          <a:solidFill>
            <a:srgbClr val="BAB0BC"/>
          </a:solidFill>
          <a:ln/>
        </p:spPr>
        <p:style>
          <a:lnRef idx="3">
            <a:schemeClr val="lt1"/>
          </a:lnRef>
          <a:fillRef idx="1">
            <a:schemeClr val="accent1"/>
          </a:fillRef>
          <a:effectRef idx="1">
            <a:schemeClr val="accent1"/>
          </a:effectRef>
          <a:fontRef idx="minor">
            <a:schemeClr val="lt1"/>
          </a:fontRef>
        </p:style>
        <p:txBody>
          <a:bodyPr rtlCol="1" anchor="ctr"/>
          <a:lstStyle/>
          <a:p>
            <a:pPr algn="r" rtl="1">
              <a:defRPr/>
            </a:pPr>
            <a:r>
              <a:rPr lang="ar-SA" sz="2800" b="1" dirty="0">
                <a:ln w="0"/>
                <a:solidFill>
                  <a:schemeClr val="tx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لحساب سرعة الموجة الكهرومغناطيسية في المادة العازلة </a:t>
            </a:r>
            <a:endParaRPr lang="ar-SA" sz="2000" b="1" dirty="0">
              <a:ln w="0"/>
              <a:solidFill>
                <a:schemeClr val="tx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mc:AlternateContent xmlns:mc="http://schemas.openxmlformats.org/markup-compatibility/2006" xmlns:a14="http://schemas.microsoft.com/office/drawing/2010/main">
        <mc:Choice Requires="a14">
          <p:sp>
            <p:nvSpPr>
              <p:cNvPr id="39" name="مستطيل مستدير الزوايا 3">
                <a:extLst>
                  <a:ext uri="{FF2B5EF4-FFF2-40B4-BE49-F238E27FC236}">
                    <a16:creationId xmlns:a16="http://schemas.microsoft.com/office/drawing/2014/main" id="{51EC72D5-44F5-4B4E-BB54-30E2683A6212}"/>
                  </a:ext>
                </a:extLst>
              </p:cNvPr>
              <p:cNvSpPr/>
              <p:nvPr/>
            </p:nvSpPr>
            <p:spPr bwMode="auto">
              <a:xfrm>
                <a:off x="3973683" y="4444288"/>
                <a:ext cx="1870195" cy="860081"/>
              </a:xfrm>
              <a:prstGeom prst="roundRect">
                <a:avLst/>
              </a:prstGeom>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rtlCol="1" anchor="ctr"/>
              <a:lstStyle/>
              <a:p>
                <a:pPr rtl="1"/>
                <a14:m>
                  <m:oMathPara xmlns:m="http://schemas.openxmlformats.org/officeDocument/2006/math">
                    <m:oMathParaPr>
                      <m:jc m:val="centerGroup"/>
                    </m:oMathParaPr>
                    <m:oMath xmlns:m="http://schemas.openxmlformats.org/officeDocument/2006/math">
                      <m:r>
                        <a:rPr lang="en-US" sz="2800" b="1" i="1">
                          <a:latin typeface="Cambria Math" panose="02040503050406030204" pitchFamily="18" charset="0"/>
                        </a:rPr>
                        <m:t>𝒗</m:t>
                      </m:r>
                      <m:r>
                        <a:rPr lang="en-US" sz="2800" b="1" i="1">
                          <a:latin typeface="Cambria Math" panose="02040503050406030204" pitchFamily="18" charset="0"/>
                        </a:rPr>
                        <m:t>=</m:t>
                      </m:r>
                      <m:r>
                        <a:rPr lang="en-US" sz="2800" i="1">
                          <a:latin typeface="Cambria Math" panose="02040503050406030204" pitchFamily="18" charset="0"/>
                        </a:rPr>
                        <m:t> </m:t>
                      </m:r>
                      <m:f>
                        <m:fPr>
                          <m:ctrlPr>
                            <a:rPr lang="en-US" sz="2800" b="1" i="1">
                              <a:latin typeface="Cambria Math" panose="02040503050406030204" pitchFamily="18" charset="0"/>
                            </a:rPr>
                          </m:ctrlPr>
                        </m:fPr>
                        <m:num>
                          <m:r>
                            <a:rPr lang="en-US" sz="2800" b="1" i="1">
                              <a:latin typeface="Cambria Math" panose="02040503050406030204" pitchFamily="18" charset="0"/>
                            </a:rPr>
                            <m:t>𝒄</m:t>
                          </m:r>
                        </m:num>
                        <m:den>
                          <m:rad>
                            <m:radPr>
                              <m:degHide m:val="on"/>
                              <m:ctrlPr>
                                <a:rPr lang="en-US" sz="2800" b="1" i="1">
                                  <a:latin typeface="Cambria Math" panose="02040503050406030204" pitchFamily="18" charset="0"/>
                                </a:rPr>
                              </m:ctrlPr>
                            </m:radPr>
                            <m:deg/>
                            <m:e>
                              <m:r>
                                <a:rPr lang="en-US" sz="2800" b="1" i="1">
                                  <a:latin typeface="Cambria Math" panose="02040503050406030204" pitchFamily="18" charset="0"/>
                                </a:rPr>
                                <m:t>𝒌</m:t>
                              </m:r>
                            </m:e>
                          </m:rad>
                        </m:den>
                      </m:f>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39" name="مستطيل مستدير الزوايا 3">
                <a:extLst>
                  <a:ext uri="{FF2B5EF4-FFF2-40B4-BE49-F238E27FC236}">
                    <a16:creationId xmlns:a16="http://schemas.microsoft.com/office/drawing/2014/main" id="{51EC72D5-44F5-4B4E-BB54-30E2683A6212}"/>
                  </a:ext>
                </a:extLst>
              </p:cNvPr>
              <p:cNvSpPr>
                <a:spLocks noRot="1" noChangeAspect="1" noMove="1" noResize="1" noEditPoints="1" noAdjustHandles="1" noChangeArrowheads="1" noChangeShapeType="1" noTextEdit="1"/>
              </p:cNvSpPr>
              <p:nvPr/>
            </p:nvSpPr>
            <p:spPr bwMode="auto">
              <a:xfrm>
                <a:off x="3973683" y="4444288"/>
                <a:ext cx="1870195" cy="860081"/>
              </a:xfrm>
              <a:prstGeom prst="roundRect">
                <a:avLst/>
              </a:prstGeom>
              <a:blipFill>
                <a:blip r:embed="rId2"/>
                <a:stretch>
                  <a:fillRect/>
                </a:stretch>
              </a:blipFill>
              <a:ln/>
            </p:spPr>
            <p:txBody>
              <a:bodyPr/>
              <a:lstStyle/>
              <a:p>
                <a:r>
                  <a:rPr lang="ar-SA">
                    <a:noFill/>
                  </a:rPr>
                  <a:t> </a:t>
                </a:r>
              </a:p>
            </p:txBody>
          </p:sp>
        </mc:Fallback>
      </mc:AlternateContent>
      <p:grpSp>
        <p:nvGrpSpPr>
          <p:cNvPr id="42" name="مجموعة 41">
            <a:extLst>
              <a:ext uri="{FF2B5EF4-FFF2-40B4-BE49-F238E27FC236}">
                <a16:creationId xmlns:a16="http://schemas.microsoft.com/office/drawing/2014/main" id="{82AC94B0-D40B-4F2D-B3DD-B421C1C3AB5D}"/>
              </a:ext>
            </a:extLst>
          </p:cNvPr>
          <p:cNvGrpSpPr/>
          <p:nvPr/>
        </p:nvGrpSpPr>
        <p:grpSpPr>
          <a:xfrm>
            <a:off x="4435845" y="666640"/>
            <a:ext cx="4225866" cy="384080"/>
            <a:chOff x="4435845" y="666640"/>
            <a:chExt cx="4225866" cy="384080"/>
          </a:xfrm>
        </p:grpSpPr>
        <p:sp>
          <p:nvSpPr>
            <p:cNvPr id="21" name="قوس كبير أيمن 20">
              <a:extLst>
                <a:ext uri="{FF2B5EF4-FFF2-40B4-BE49-F238E27FC236}">
                  <a16:creationId xmlns:a16="http://schemas.microsoft.com/office/drawing/2014/main" id="{716DB858-7F6F-45D0-AF95-145F24290CE5}"/>
                </a:ext>
              </a:extLst>
            </p:cNvPr>
            <p:cNvSpPr/>
            <p:nvPr/>
          </p:nvSpPr>
          <p:spPr>
            <a:xfrm rot="16200000">
              <a:off x="6397189" y="-1294704"/>
              <a:ext cx="303178" cy="4225866"/>
            </a:xfrm>
            <a:prstGeom prst="rightBrace">
              <a:avLst>
                <a:gd name="adj1" fmla="val 16884"/>
                <a:gd name="adj2" fmla="val 51325"/>
              </a:avLst>
            </a:prstGeom>
            <a:ln>
              <a:headEnd type="triangle" w="med" len="med"/>
              <a:tailEnd type="triangle" w="med" len="med"/>
            </a:ln>
          </p:spPr>
          <p:style>
            <a:lnRef idx="2">
              <a:schemeClr val="accent3"/>
            </a:lnRef>
            <a:fillRef idx="0">
              <a:schemeClr val="accent3"/>
            </a:fillRef>
            <a:effectRef idx="1">
              <a:schemeClr val="accent3"/>
            </a:effectRef>
            <a:fontRef idx="minor">
              <a:schemeClr val="tx1"/>
            </a:fontRef>
          </p:style>
          <p:txBody>
            <a:bodyPr rtlCol="1" anchor="ctr"/>
            <a:lstStyle/>
            <a:p>
              <a:pPr algn="ctr"/>
              <a:endParaRPr lang="ar-SA">
                <a:solidFill>
                  <a:srgbClr val="C00000"/>
                </a:solidFill>
              </a:endParaRPr>
            </a:p>
          </p:txBody>
        </p:sp>
        <p:cxnSp>
          <p:nvCxnSpPr>
            <p:cNvPr id="13" name="رابط كسهم مستقيم 12">
              <a:extLst>
                <a:ext uri="{FF2B5EF4-FFF2-40B4-BE49-F238E27FC236}">
                  <a16:creationId xmlns:a16="http://schemas.microsoft.com/office/drawing/2014/main" id="{F17381DD-9F5A-4283-874B-731DBB1C898A}"/>
                </a:ext>
              </a:extLst>
            </p:cNvPr>
            <p:cNvCxnSpPr>
              <a:cxnSpLocks/>
            </p:cNvCxnSpPr>
            <p:nvPr/>
          </p:nvCxnSpPr>
          <p:spPr>
            <a:xfrm>
              <a:off x="6614164" y="762808"/>
              <a:ext cx="0" cy="287912"/>
            </a:xfrm>
            <a:prstGeom prst="straightConnector1">
              <a:avLst/>
            </a:prstGeom>
            <a:ln>
              <a:headEnd type="none" w="med" len="med"/>
              <a:tailEnd type="arrow" w="med" len="med"/>
            </a:ln>
          </p:spPr>
          <p:style>
            <a:lnRef idx="2">
              <a:schemeClr val="accent3"/>
            </a:lnRef>
            <a:fillRef idx="0">
              <a:schemeClr val="accent3"/>
            </a:fillRef>
            <a:effectRef idx="1">
              <a:schemeClr val="accent3"/>
            </a:effectRef>
            <a:fontRef idx="minor">
              <a:schemeClr val="tx1"/>
            </a:fontRef>
          </p:style>
        </p:cxnSp>
      </p:grpSp>
      <p:sp>
        <p:nvSpPr>
          <p:cNvPr id="45" name="مربع نص 44">
            <a:extLst>
              <a:ext uri="{FF2B5EF4-FFF2-40B4-BE49-F238E27FC236}">
                <a16:creationId xmlns:a16="http://schemas.microsoft.com/office/drawing/2014/main" id="{122EC188-DE7F-4D06-A0E0-4F0385F7FA06}"/>
              </a:ext>
            </a:extLst>
          </p:cNvPr>
          <p:cNvSpPr txBox="1"/>
          <p:nvPr/>
        </p:nvSpPr>
        <p:spPr>
          <a:xfrm>
            <a:off x="193734" y="4612718"/>
            <a:ext cx="3615976" cy="523220"/>
          </a:xfrm>
          <a:prstGeom prst="wedgeRectCallout">
            <a:avLst>
              <a:gd name="adj1" fmla="val 70412"/>
              <a:gd name="adj2" fmla="val 43050"/>
            </a:avLst>
          </a:prstGeom>
          <a:solidFill>
            <a:schemeClr val="accent3">
              <a:lumMod val="75000"/>
            </a:schemeClr>
          </a:solidFill>
        </p:spPr>
        <p:txBody>
          <a:bodyPr wrap="square" rtlCol="1">
            <a:spAutoFit/>
          </a:bodyPr>
          <a:lstStyle/>
          <a:p>
            <a:pPr algn="ctr"/>
            <a:r>
              <a:rPr lang="ar-SA" sz="2800" dirty="0">
                <a:solidFill>
                  <a:schemeClr val="bg1"/>
                </a:solidFill>
                <a:latin typeface="Times New Roman" panose="02020603050405020304" pitchFamily="18" charset="0"/>
                <a:cs typeface="Times New Roman" panose="02020603050405020304" pitchFamily="18" charset="0"/>
              </a:rPr>
              <a:t>يسمى بثابت العزل النسبي</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cs typeface="PT Bold Heading" panose="02010400000000000000" pitchFamily="2" charset="-78"/>
              </a:rPr>
              <a:t>k</a:t>
            </a:r>
            <a:r>
              <a:rPr lang="ar-SA" sz="2800" dirty="0">
                <a:solidFill>
                  <a:schemeClr val="bg1"/>
                </a:solidFill>
                <a:cs typeface="PT Bold Heading" panose="02010400000000000000" pitchFamily="2" charset="-78"/>
              </a:rPr>
              <a:t> </a:t>
            </a:r>
          </a:p>
        </p:txBody>
      </p:sp>
      <p:sp>
        <p:nvSpPr>
          <p:cNvPr id="46" name="مربع نص 45">
            <a:extLst>
              <a:ext uri="{FF2B5EF4-FFF2-40B4-BE49-F238E27FC236}">
                <a16:creationId xmlns:a16="http://schemas.microsoft.com/office/drawing/2014/main" id="{394CBEC9-C732-4524-A22D-472BBECDA1F4}"/>
              </a:ext>
            </a:extLst>
          </p:cNvPr>
          <p:cNvSpPr txBox="1"/>
          <p:nvPr/>
        </p:nvSpPr>
        <p:spPr>
          <a:xfrm>
            <a:off x="500320" y="5345574"/>
            <a:ext cx="3080244" cy="523220"/>
          </a:xfrm>
          <a:prstGeom prst="rect">
            <a:avLst/>
          </a:prstGeom>
          <a:solidFill>
            <a:srgbClr val="BAB0BC"/>
          </a:solidFill>
        </p:spPr>
        <p:style>
          <a:lnRef idx="3">
            <a:schemeClr val="lt1"/>
          </a:lnRef>
          <a:fillRef idx="1">
            <a:schemeClr val="accent6"/>
          </a:fillRef>
          <a:effectRef idx="1">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rtl="1"/>
            <a:r>
              <a:rPr lang="ar-SA" sz="2800" b="1" dirty="0">
                <a:ln>
                  <a:solidFill>
                    <a:schemeClr val="tx1"/>
                  </a:solidFill>
                </a:ln>
                <a:solidFill>
                  <a:schemeClr val="tx1"/>
                </a:solidFill>
                <a:latin typeface="Arabic Typesetting" panose="03020402040406030203" pitchFamily="66" charset="-78"/>
                <a:cs typeface="Arabic Typesetting" panose="03020402040406030203" pitchFamily="66" charset="-78"/>
              </a:rPr>
              <a:t>ماهي وحدة ثابت العزل النسبي ؟</a:t>
            </a:r>
          </a:p>
        </p:txBody>
      </p:sp>
      <p:sp>
        <p:nvSpPr>
          <p:cNvPr id="49" name="مستطيل مستدير الزوايا 3">
            <a:extLst>
              <a:ext uri="{FF2B5EF4-FFF2-40B4-BE49-F238E27FC236}">
                <a16:creationId xmlns:a16="http://schemas.microsoft.com/office/drawing/2014/main" id="{3B9CFCB5-3C20-4BF4-B28B-6AD10657DDEF}"/>
              </a:ext>
            </a:extLst>
          </p:cNvPr>
          <p:cNvSpPr/>
          <p:nvPr/>
        </p:nvSpPr>
        <p:spPr bwMode="auto">
          <a:xfrm>
            <a:off x="7428107" y="5327559"/>
            <a:ext cx="4060951" cy="598909"/>
          </a:xfrm>
          <a:prstGeom prst="roundRect">
            <a:avLst/>
          </a:prstGeom>
          <a:solidFill>
            <a:schemeClr val="accent1">
              <a:lumMod val="20000"/>
              <a:lumOff val="8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a:r>
              <a:rPr lang="ar-SA" sz="2800" b="1"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ea typeface="Calibri" panose="020F0502020204030204" pitchFamily="34" charset="0"/>
                <a:cs typeface="Arabic Typesetting" panose="03020402040406030203" pitchFamily="66" charset="-78"/>
              </a:rPr>
              <a:t>قارني بين قيمة سرعة الموجة في الهواء والفراغ ؟ </a:t>
            </a:r>
            <a:endParaRPr lang="ar-SA" sz="2800" b="1"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endParaRPr>
          </a:p>
        </p:txBody>
      </p:sp>
      <p:sp>
        <p:nvSpPr>
          <p:cNvPr id="50" name="مستطيل مستدير الزوايا 3">
            <a:extLst>
              <a:ext uri="{FF2B5EF4-FFF2-40B4-BE49-F238E27FC236}">
                <a16:creationId xmlns:a16="http://schemas.microsoft.com/office/drawing/2014/main" id="{B1091BC7-D5E4-4023-A3B5-8A4792E867D2}"/>
              </a:ext>
            </a:extLst>
          </p:cNvPr>
          <p:cNvSpPr/>
          <p:nvPr/>
        </p:nvSpPr>
        <p:spPr bwMode="auto">
          <a:xfrm>
            <a:off x="6634724" y="4485994"/>
            <a:ext cx="5140774" cy="598909"/>
          </a:xfrm>
          <a:prstGeom prst="roundRect">
            <a:avLst/>
          </a:prstGeom>
          <a:solidFill>
            <a:schemeClr val="accent1">
              <a:lumMod val="20000"/>
              <a:lumOff val="8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r>
              <a:rPr lang="ar-SA" sz="280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ea typeface="Calibri" panose="020F0502020204030204" pitchFamily="34" charset="0"/>
                <a:cs typeface="Arabic Typesetting" panose="03020402040406030203" pitchFamily="66" charset="-78"/>
              </a:rPr>
              <a:t>اذا كان ثابت العزل النسبي للفراغ </a:t>
            </a:r>
            <a:r>
              <a:rPr lang="en-US" sz="280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ea typeface="Calibri" panose="020F0502020204030204" pitchFamily="34" charset="0"/>
                <a:cs typeface="Arabic Typesetting" panose="03020402040406030203" pitchFamily="66" charset="-78"/>
              </a:rPr>
              <a:t>1.0</a:t>
            </a:r>
            <a:r>
              <a:rPr lang="ar-SA" sz="280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ea typeface="Calibri" panose="020F0502020204030204" pitchFamily="34" charset="0"/>
                <a:cs typeface="Arabic Typesetting" panose="03020402040406030203" pitchFamily="66" charset="-78"/>
              </a:rPr>
              <a:t> والهواء </a:t>
            </a:r>
            <a:r>
              <a:rPr lang="en-US" sz="280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ea typeface="Calibri" panose="020F0502020204030204" pitchFamily="34" charset="0"/>
                <a:cs typeface="Arabic Typesetting" panose="03020402040406030203" pitchFamily="66" charset="-78"/>
              </a:rPr>
              <a:t>1.00054</a:t>
            </a:r>
            <a:endParaRPr lang="ar-SA" sz="280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endParaRPr>
          </a:p>
        </p:txBody>
      </p:sp>
      <p:pic>
        <p:nvPicPr>
          <p:cNvPr id="22" name="Picture 1" descr="21">
            <a:extLst>
              <a:ext uri="{FF2B5EF4-FFF2-40B4-BE49-F238E27FC236}">
                <a16:creationId xmlns:a16="http://schemas.microsoft.com/office/drawing/2014/main" id="{3301CCD7-F929-4342-A272-BEED5CC09DE0}"/>
              </a:ext>
            </a:extLst>
          </p:cNvPr>
          <p:cNvPicPr>
            <a:picLocks noChangeAspect="1" noChangeArrowheads="1"/>
          </p:cNvPicPr>
          <p:nvPr/>
        </p:nvPicPr>
        <p:blipFill>
          <a:blip r:embed="rId3"/>
          <a:srcRect/>
          <a:stretch>
            <a:fillRect/>
          </a:stretch>
        </p:blipFill>
        <p:spPr bwMode="auto">
          <a:xfrm>
            <a:off x="67598" y="88834"/>
            <a:ext cx="2871960" cy="1757147"/>
          </a:xfrm>
          <a:prstGeom prst="roundRect">
            <a:avLst>
              <a:gd name="adj" fmla="val 1944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130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anim calcmode="lin" valueType="num">
                                      <p:cBhvr>
                                        <p:cTn id="44" dur="1000" fill="hold"/>
                                        <p:tgtEl>
                                          <p:spTgt spid="44"/>
                                        </p:tgtEl>
                                        <p:attrNameLst>
                                          <p:attrName>ppt_x</p:attrName>
                                        </p:attrNameLst>
                                      </p:cBhvr>
                                      <p:tavLst>
                                        <p:tav tm="0">
                                          <p:val>
                                            <p:strVal val="#ppt_x"/>
                                          </p:val>
                                        </p:tav>
                                        <p:tav tm="100000">
                                          <p:val>
                                            <p:strVal val="#ppt_x"/>
                                          </p:val>
                                        </p:tav>
                                      </p:tavLst>
                                    </p:anim>
                                    <p:anim calcmode="lin" valueType="num">
                                      <p:cBhvr>
                                        <p:cTn id="4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P spid="12" grpId="0" animBg="1"/>
      <p:bldP spid="15" grpId="0" animBg="1"/>
      <p:bldP spid="27" grpId="0" animBg="1"/>
      <p:bldP spid="28" grpId="0" animBg="1"/>
      <p:bldP spid="29" grpId="0" animBg="1"/>
      <p:bldP spid="36" grpId="0" animBg="1"/>
      <p:bldP spid="37" grpId="0" animBg="1"/>
      <p:bldP spid="38" grpId="0" animBg="1"/>
      <p:bldP spid="39" grpId="0" animBg="1"/>
      <p:bldP spid="45" grpId="0" animBg="1"/>
      <p:bldP spid="46" grpId="0" animBg="1"/>
      <p:bldP spid="49" grpId="0" animBg="1"/>
      <p:bldP spid="5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06026">
            <a:hlinkClick r:id="" action="ppaction://media"/>
            <a:extLst>
              <a:ext uri="{FF2B5EF4-FFF2-40B4-BE49-F238E27FC236}">
                <a16:creationId xmlns:a16="http://schemas.microsoft.com/office/drawing/2014/main" id="{7E3BA5ED-77F2-AAC9-1450-EE393C92AC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8684" y="204299"/>
            <a:ext cx="8629894" cy="6449402"/>
          </a:xfrm>
          <a:prstGeom prst="rect">
            <a:avLst/>
          </a:prstGeom>
        </p:spPr>
      </p:pic>
      <p:sp>
        <p:nvSpPr>
          <p:cNvPr id="3" name="مربع نص 2">
            <a:extLst>
              <a:ext uri="{FF2B5EF4-FFF2-40B4-BE49-F238E27FC236}">
                <a16:creationId xmlns:a16="http://schemas.microsoft.com/office/drawing/2014/main" id="{E4460097-DAB5-2F16-F7AD-8FCDC360F592}"/>
              </a:ext>
            </a:extLst>
          </p:cNvPr>
          <p:cNvSpPr txBox="1"/>
          <p:nvPr/>
        </p:nvSpPr>
        <p:spPr>
          <a:xfrm>
            <a:off x="9087730" y="2342462"/>
            <a:ext cx="2620810" cy="1815882"/>
          </a:xfrm>
          <a:prstGeom prst="wedgeRectCallout">
            <a:avLst>
              <a:gd name="adj1" fmla="val 19530"/>
              <a:gd name="adj2" fmla="val 49370"/>
            </a:avLst>
          </a:prstGeom>
          <a:solidFill>
            <a:schemeClr val="accent3">
              <a:lumMod val="75000"/>
            </a:schemeClr>
          </a:solidFill>
        </p:spPr>
        <p:txBody>
          <a:bodyPr wrap="square" rtlCol="1">
            <a:spAutoFit/>
          </a:bodyPr>
          <a:lstStyle/>
          <a:p>
            <a:pPr algn="ctr"/>
            <a:r>
              <a:rPr lang="ar-SA" sz="2800" dirty="0">
                <a:solidFill>
                  <a:schemeClr val="bg1"/>
                </a:solidFill>
                <a:cs typeface="PT Bold Heading" panose="02010400000000000000" pitchFamily="2" charset="-78"/>
              </a:rPr>
              <a:t>علقي على هذا المقطع متعرفة على هذه الأداة واستخدامها ؟</a:t>
            </a:r>
            <a:r>
              <a:rPr lang="en-US" sz="2800" dirty="0">
                <a:solidFill>
                  <a:schemeClr val="bg1"/>
                </a:solidFill>
                <a:cs typeface="PT Bold Heading" panose="02010400000000000000" pitchFamily="2" charset="-78"/>
              </a:rPr>
              <a:t> </a:t>
            </a:r>
            <a:endParaRPr lang="ar-SA" sz="2800" dirty="0">
              <a:solidFill>
                <a:schemeClr val="bg1"/>
              </a:solidFill>
              <a:cs typeface="PT Bold Heading" panose="02010400000000000000" pitchFamily="2" charset="-78"/>
            </a:endParaRPr>
          </a:p>
        </p:txBody>
      </p:sp>
    </p:spTree>
    <p:extLst>
      <p:ext uri="{BB962C8B-B14F-4D97-AF65-F5344CB8AC3E}">
        <p14:creationId xmlns:p14="http://schemas.microsoft.com/office/powerpoint/2010/main" val="357837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9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D747A314-9A78-4047-AB0E-EEF35E39475A}"/>
              </a:ext>
            </a:extLst>
          </p:cNvPr>
          <p:cNvSpPr txBox="1"/>
          <p:nvPr/>
        </p:nvSpPr>
        <p:spPr>
          <a:xfrm>
            <a:off x="9360802" y="70829"/>
            <a:ext cx="2677028" cy="523220"/>
          </a:xfrm>
          <a:prstGeom prst="wedgeRectCallout">
            <a:avLst>
              <a:gd name="adj1" fmla="val 19530"/>
              <a:gd name="adj2" fmla="val 49370"/>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ar-SA" sz="2800" dirty="0">
                <a:solidFill>
                  <a:schemeClr val="bg1"/>
                </a:solidFill>
                <a:cs typeface="PT Bold Heading" panose="02010400000000000000" pitchFamily="2" charset="-78"/>
              </a:rPr>
              <a:t>الانتشار في الفضاء</a:t>
            </a:r>
          </a:p>
        </p:txBody>
      </p:sp>
      <p:sp>
        <p:nvSpPr>
          <p:cNvPr id="3" name="مستطيل مستدير الزوايا 3">
            <a:extLst>
              <a:ext uri="{FF2B5EF4-FFF2-40B4-BE49-F238E27FC236}">
                <a16:creationId xmlns:a16="http://schemas.microsoft.com/office/drawing/2014/main" id="{F767EE89-CEB0-41CC-827D-DF756E4B2DBE}"/>
              </a:ext>
            </a:extLst>
          </p:cNvPr>
          <p:cNvSpPr/>
          <p:nvPr/>
        </p:nvSpPr>
        <p:spPr bwMode="auto">
          <a:xfrm>
            <a:off x="10278740" y="2603790"/>
            <a:ext cx="1629292" cy="523220"/>
          </a:xfrm>
          <a:prstGeom prst="roundRect">
            <a:avLst/>
          </a:prstGeom>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defRPr/>
            </a:pPr>
            <a:r>
              <a:rPr lang="ar-SA" sz="4000" b="1" dirty="0">
                <a:solidFill>
                  <a:schemeClr val="bg1"/>
                </a:solidFill>
                <a:latin typeface="Arabic Typesetting" panose="03020402040406030203" pitchFamily="66" charset="-78"/>
                <a:cs typeface="Arabic Typesetting" panose="03020402040406030203" pitchFamily="66" charset="-78"/>
              </a:rPr>
              <a:t>الهوائي :</a:t>
            </a:r>
            <a:endParaRPr lang="ar-SA" sz="3200" b="1" dirty="0">
              <a:solidFill>
                <a:schemeClr val="bg1"/>
              </a:solidFill>
              <a:latin typeface="Arabic Typesetting" panose="03020402040406030203" pitchFamily="66" charset="-78"/>
              <a:cs typeface="Arabic Typesetting" panose="03020402040406030203" pitchFamily="66" charset="-78"/>
            </a:endParaRPr>
          </a:p>
        </p:txBody>
      </p:sp>
      <p:sp>
        <p:nvSpPr>
          <p:cNvPr id="4" name="مستطيل مستدير الزوايا 3">
            <a:extLst>
              <a:ext uri="{FF2B5EF4-FFF2-40B4-BE49-F238E27FC236}">
                <a16:creationId xmlns:a16="http://schemas.microsoft.com/office/drawing/2014/main" id="{C49B2177-5414-479A-B60A-A9CCC496DCE0}"/>
              </a:ext>
            </a:extLst>
          </p:cNvPr>
          <p:cNvSpPr/>
          <p:nvPr/>
        </p:nvSpPr>
        <p:spPr bwMode="auto">
          <a:xfrm>
            <a:off x="2238061" y="3445434"/>
            <a:ext cx="9088493" cy="663915"/>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r>
              <a:rPr lang="ar-SA" sz="2400" b="1" dirty="0">
                <a:ln w="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هو سلك يتصل بمصدر تيار متناوب مصمم لبث واستقبال الموجات الكهرومغناطيسية </a:t>
            </a:r>
            <a:endParaRPr lang="en-US" sz="4000" b="1" dirty="0">
              <a:ln w="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2%289%29">
            <a:extLst>
              <a:ext uri="{FF2B5EF4-FFF2-40B4-BE49-F238E27FC236}">
                <a16:creationId xmlns:a16="http://schemas.microsoft.com/office/drawing/2014/main" id="{8FD90A73-7F45-49B4-9540-546BE32A1515}"/>
              </a:ext>
            </a:extLst>
          </p:cNvPr>
          <p:cNvPicPr>
            <a:picLocks noChangeAspect="1" noChangeArrowheads="1"/>
          </p:cNvPicPr>
          <p:nvPr/>
        </p:nvPicPr>
        <p:blipFill>
          <a:blip r:embed="rId2"/>
          <a:srcRect/>
          <a:stretch>
            <a:fillRect/>
          </a:stretch>
        </p:blipFill>
        <p:spPr bwMode="auto">
          <a:xfrm>
            <a:off x="154170" y="141795"/>
            <a:ext cx="2677028" cy="3172826"/>
          </a:xfrm>
          <a:prstGeom prst="rect">
            <a:avLst/>
          </a:prstGeom>
          <a:noFill/>
          <a:ln w="9525">
            <a:noFill/>
            <a:miter lim="800000"/>
            <a:headEnd/>
            <a:tailEnd/>
          </a:ln>
        </p:spPr>
      </p:pic>
      <p:sp>
        <p:nvSpPr>
          <p:cNvPr id="6" name="مربع نص 5">
            <a:extLst>
              <a:ext uri="{FF2B5EF4-FFF2-40B4-BE49-F238E27FC236}">
                <a16:creationId xmlns:a16="http://schemas.microsoft.com/office/drawing/2014/main" id="{3CB8791F-2A88-46D3-9827-D849DEF4B569}"/>
              </a:ext>
            </a:extLst>
          </p:cNvPr>
          <p:cNvSpPr txBox="1"/>
          <p:nvPr/>
        </p:nvSpPr>
        <p:spPr>
          <a:xfrm>
            <a:off x="3321019" y="1271419"/>
            <a:ext cx="7649780" cy="502317"/>
          </a:xfrm>
          <a:prstGeom prst="rect">
            <a:avLst/>
          </a:prstGeom>
          <a:noFill/>
        </p:spPr>
        <p:txBody>
          <a:bodyPr wrap="square">
            <a:spAutoFit/>
          </a:bodyPr>
          <a:lstStyle/>
          <a:p>
            <a:pPr marL="111125" algn="r" rtl="1">
              <a:lnSpc>
                <a:spcPct val="115000"/>
              </a:lnSpc>
              <a:spcAft>
                <a:spcPts val="0"/>
              </a:spcAft>
            </a:pPr>
            <a:r>
              <a:rPr lang="ar-SA" sz="2400" b="0" cap="none" spc="0" dirty="0">
                <a:ln w="0"/>
                <a:solidFill>
                  <a:schemeClr val="tx1"/>
                </a:solidFill>
                <a:cs typeface="PT Bold Heading" panose="02010400000000000000" pitchFamily="2" charset="-78"/>
              </a:rPr>
              <a:t>س: ماهي الأداة التي تبث وتستقبل الموجات الكهرومغناطيسية ؟</a:t>
            </a:r>
            <a:endParaRPr lang="en-US" sz="2400" b="0" cap="none" spc="0" dirty="0">
              <a:ln w="0"/>
              <a:solidFill>
                <a:schemeClr val="tx1"/>
              </a:solidFill>
              <a:cs typeface="PT Bold Heading" panose="02010400000000000000" pitchFamily="2" charset="-78"/>
            </a:endParaRPr>
          </a:p>
        </p:txBody>
      </p:sp>
      <p:sp>
        <p:nvSpPr>
          <p:cNvPr id="7" name="مربع نص 6">
            <a:extLst>
              <a:ext uri="{FF2B5EF4-FFF2-40B4-BE49-F238E27FC236}">
                <a16:creationId xmlns:a16="http://schemas.microsoft.com/office/drawing/2014/main" id="{1EA64BEA-F93F-4871-A976-C0AC939DA382}"/>
              </a:ext>
            </a:extLst>
          </p:cNvPr>
          <p:cNvSpPr txBox="1"/>
          <p:nvPr/>
        </p:nvSpPr>
        <p:spPr>
          <a:xfrm>
            <a:off x="1597305" y="4560971"/>
            <a:ext cx="9268408" cy="1351780"/>
          </a:xfrm>
          <a:prstGeom prst="rect">
            <a:avLst/>
          </a:prstGeom>
          <a:noFill/>
        </p:spPr>
        <p:txBody>
          <a:bodyPr wrap="square">
            <a:spAutoFit/>
          </a:bodyPr>
          <a:lstStyle/>
          <a:p>
            <a:pPr marL="111125" algn="ctr" rtl="1">
              <a:lnSpc>
                <a:spcPct val="115000"/>
              </a:lnSpc>
              <a:spcAft>
                <a:spcPts val="0"/>
              </a:spcAft>
            </a:pPr>
            <a:r>
              <a:rPr lang="ar-SA" sz="2400" b="0" cap="none" spc="0" dirty="0">
                <a:ln w="0"/>
                <a:solidFill>
                  <a:schemeClr val="tx1"/>
                </a:solidFill>
                <a:cs typeface="PT Bold Heading" panose="02010400000000000000" pitchFamily="2" charset="-78"/>
              </a:rPr>
              <a:t>من خلال الكتاب المدرسي والقراءة الفعالة  تعرفي على طريقة توليد الموجات الكهرومغناطيسية باستخدام الهوائي ص85 </a:t>
            </a:r>
          </a:p>
          <a:p>
            <a:pPr marL="111125" algn="ctr" rtl="1">
              <a:lnSpc>
                <a:spcPct val="115000"/>
              </a:lnSpc>
              <a:spcAft>
                <a:spcPts val="0"/>
              </a:spcAft>
            </a:pPr>
            <a:r>
              <a:rPr lang="ar-SA" sz="2400" dirty="0">
                <a:ln w="0"/>
                <a:solidFill>
                  <a:schemeClr val="tx1"/>
                </a:solidFill>
                <a:cs typeface="PT Bold Heading" panose="02010400000000000000" pitchFamily="2" charset="-78"/>
              </a:rPr>
              <a:t>مع ترتيبها بخطوات علمية </a:t>
            </a:r>
            <a:endParaRPr lang="en-US" sz="2400" b="0" cap="none" spc="0" dirty="0">
              <a:ln w="0"/>
              <a:solidFill>
                <a:schemeClr val="tx1"/>
              </a:solidFill>
              <a:cs typeface="PT Bold Heading" panose="02010400000000000000" pitchFamily="2" charset="-78"/>
            </a:endParaRPr>
          </a:p>
        </p:txBody>
      </p:sp>
    </p:spTree>
    <p:extLst>
      <p:ext uri="{BB962C8B-B14F-4D97-AF65-F5344CB8AC3E}">
        <p14:creationId xmlns:p14="http://schemas.microsoft.com/office/powerpoint/2010/main" val="261116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294E68F9-9B68-4D00-90A0-BBF334572338}"/>
              </a:ext>
            </a:extLst>
          </p:cNvPr>
          <p:cNvSpPr txBox="1"/>
          <p:nvPr/>
        </p:nvSpPr>
        <p:spPr>
          <a:xfrm>
            <a:off x="9360802" y="70829"/>
            <a:ext cx="2677028" cy="523220"/>
          </a:xfrm>
          <a:prstGeom prst="wedgeRectCallout">
            <a:avLst>
              <a:gd name="adj1" fmla="val 19530"/>
              <a:gd name="adj2" fmla="val 49370"/>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ar-SA" sz="2800" dirty="0">
                <a:solidFill>
                  <a:schemeClr val="bg1"/>
                </a:solidFill>
                <a:cs typeface="PT Bold Heading" panose="02010400000000000000" pitchFamily="2" charset="-78"/>
              </a:rPr>
              <a:t>الانتشار في الفضاء</a:t>
            </a:r>
          </a:p>
        </p:txBody>
      </p:sp>
      <p:sp>
        <p:nvSpPr>
          <p:cNvPr id="3" name="مستطيل مستدير الزوايا 3">
            <a:extLst>
              <a:ext uri="{FF2B5EF4-FFF2-40B4-BE49-F238E27FC236}">
                <a16:creationId xmlns:a16="http://schemas.microsoft.com/office/drawing/2014/main" id="{C1EEC3B6-7F92-4C38-B587-830A4F121BA3}"/>
              </a:ext>
            </a:extLst>
          </p:cNvPr>
          <p:cNvSpPr/>
          <p:nvPr/>
        </p:nvSpPr>
        <p:spPr bwMode="auto">
          <a:xfrm>
            <a:off x="2026796" y="3383287"/>
            <a:ext cx="9308672" cy="598909"/>
          </a:xfrm>
          <a:prstGeom prst="roundRect">
            <a:avLst/>
          </a:prstGeom>
          <a:solidFill>
            <a:schemeClr val="accent1">
              <a:lumMod val="20000"/>
              <a:lumOff val="8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r>
              <a:rPr lang="ar-SA" sz="2400" dirty="0">
                <a:ln w="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يولد فرق الجهد المتناوب مجالا كهربائيا متغيرا مماثلا  ينتشر ويبتعد عن الهوائي </a:t>
            </a:r>
            <a:endParaRPr lang="en-US" sz="2400" dirty="0">
              <a:ln w="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مستطيل مستدير الزوايا 3">
            <a:extLst>
              <a:ext uri="{FF2B5EF4-FFF2-40B4-BE49-F238E27FC236}">
                <a16:creationId xmlns:a16="http://schemas.microsoft.com/office/drawing/2014/main" id="{1B5CDF1A-5CA5-4C79-9F79-CA9CACFDB72D}"/>
              </a:ext>
            </a:extLst>
          </p:cNvPr>
          <p:cNvSpPr/>
          <p:nvPr/>
        </p:nvSpPr>
        <p:spPr bwMode="auto">
          <a:xfrm>
            <a:off x="1079703" y="2084810"/>
            <a:ext cx="10843232" cy="598909"/>
          </a:xfrm>
          <a:prstGeom prst="roundRect">
            <a:avLst/>
          </a:prstGeom>
          <a:solidFill>
            <a:srgbClr val="BAB0BC"/>
          </a:solidFill>
          <a:ln/>
        </p:spPr>
        <p:style>
          <a:lnRef idx="3">
            <a:schemeClr val="lt1"/>
          </a:lnRef>
          <a:fillRef idx="1">
            <a:schemeClr val="accent1"/>
          </a:fillRef>
          <a:effectRef idx="1">
            <a:schemeClr val="accent1"/>
          </a:effectRef>
          <a:fontRef idx="minor">
            <a:schemeClr val="lt1"/>
          </a:fontRef>
        </p:style>
        <p:txBody>
          <a:bodyPr rtlCol="1" anchor="ctr"/>
          <a:lstStyle/>
          <a:p>
            <a:pPr algn="ctr" rtl="1"/>
            <a:r>
              <a:rPr lang="ar-SA" sz="24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يولد المصدر المتناوب فرق جهد متغير في الهوائي الذي  يهتز بتردد  مساوي لـتردد مصدر  التيار المتناوب</a:t>
            </a:r>
            <a:endParaRPr lang="en-US" sz="24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pic>
        <p:nvPicPr>
          <p:cNvPr id="5" name="Picture 2" descr="2%289%29">
            <a:extLst>
              <a:ext uri="{FF2B5EF4-FFF2-40B4-BE49-F238E27FC236}">
                <a16:creationId xmlns:a16="http://schemas.microsoft.com/office/drawing/2014/main" id="{1FB74047-CC92-49A1-A5BD-29DF731CBD9D}"/>
              </a:ext>
            </a:extLst>
          </p:cNvPr>
          <p:cNvPicPr>
            <a:picLocks noChangeAspect="1" noChangeArrowheads="1"/>
          </p:cNvPicPr>
          <p:nvPr/>
        </p:nvPicPr>
        <p:blipFill>
          <a:blip r:embed="rId2"/>
          <a:srcRect/>
          <a:stretch>
            <a:fillRect/>
          </a:stretch>
        </p:blipFill>
        <p:spPr bwMode="auto">
          <a:xfrm>
            <a:off x="154170" y="70829"/>
            <a:ext cx="1536085" cy="1820575"/>
          </a:xfrm>
          <a:prstGeom prst="rect">
            <a:avLst/>
          </a:prstGeom>
          <a:noFill/>
          <a:ln w="9525">
            <a:noFill/>
            <a:miter lim="800000"/>
            <a:headEnd/>
            <a:tailEnd/>
          </a:ln>
        </p:spPr>
      </p:pic>
      <p:sp>
        <p:nvSpPr>
          <p:cNvPr id="6" name="مربع نص 5">
            <a:extLst>
              <a:ext uri="{FF2B5EF4-FFF2-40B4-BE49-F238E27FC236}">
                <a16:creationId xmlns:a16="http://schemas.microsoft.com/office/drawing/2014/main" id="{A197D91D-FDBB-4BF7-A420-A519F4524349}"/>
              </a:ext>
            </a:extLst>
          </p:cNvPr>
          <p:cNvSpPr txBox="1"/>
          <p:nvPr/>
        </p:nvSpPr>
        <p:spPr>
          <a:xfrm>
            <a:off x="2046928" y="858583"/>
            <a:ext cx="9268408" cy="502317"/>
          </a:xfrm>
          <a:prstGeom prst="rect">
            <a:avLst/>
          </a:prstGeom>
          <a:noFill/>
        </p:spPr>
        <p:txBody>
          <a:bodyPr wrap="square">
            <a:spAutoFit/>
          </a:bodyPr>
          <a:lstStyle/>
          <a:p>
            <a:pPr marL="111125" algn="r" rtl="1">
              <a:lnSpc>
                <a:spcPct val="115000"/>
              </a:lnSpc>
              <a:spcAft>
                <a:spcPts val="0"/>
              </a:spcAft>
            </a:pPr>
            <a:r>
              <a:rPr lang="ar-SA" sz="2400" b="0" cap="none" spc="0" dirty="0">
                <a:ln w="0"/>
                <a:solidFill>
                  <a:schemeClr val="tx1"/>
                </a:solidFill>
                <a:cs typeface="PT Bold Heading" panose="02010400000000000000" pitchFamily="2" charset="-78"/>
              </a:rPr>
              <a:t>س: كيف يتم توليد وبث الموجات الكهرومغناطيسية باستخدام الهوائي ؟</a:t>
            </a:r>
            <a:endParaRPr lang="en-US" sz="2400" b="0" cap="none" spc="0" dirty="0">
              <a:ln w="0"/>
              <a:solidFill>
                <a:schemeClr val="tx1"/>
              </a:solidFill>
              <a:cs typeface="PT Bold Heading" panose="02010400000000000000" pitchFamily="2" charset="-78"/>
            </a:endParaRPr>
          </a:p>
        </p:txBody>
      </p:sp>
      <p:sp>
        <p:nvSpPr>
          <p:cNvPr id="7" name="مستطيل مستدير الزوايا 3">
            <a:extLst>
              <a:ext uri="{FF2B5EF4-FFF2-40B4-BE49-F238E27FC236}">
                <a16:creationId xmlns:a16="http://schemas.microsoft.com/office/drawing/2014/main" id="{09D93D11-B62B-4964-BB0E-0200155AE4E3}"/>
              </a:ext>
            </a:extLst>
          </p:cNvPr>
          <p:cNvSpPr/>
          <p:nvPr/>
        </p:nvSpPr>
        <p:spPr bwMode="auto">
          <a:xfrm>
            <a:off x="2046928" y="4609811"/>
            <a:ext cx="9308672" cy="598909"/>
          </a:xfrm>
          <a:prstGeom prst="roundRect">
            <a:avLst/>
          </a:prstGeom>
          <a:solidFill>
            <a:srgbClr val="BAB0BC"/>
          </a:solidFill>
          <a:ln/>
        </p:spPr>
        <p:style>
          <a:lnRef idx="3">
            <a:schemeClr val="lt1"/>
          </a:lnRef>
          <a:fillRef idx="1">
            <a:schemeClr val="accent1"/>
          </a:fillRef>
          <a:effectRef idx="1">
            <a:schemeClr val="accent1"/>
          </a:effectRef>
          <a:fontRef idx="minor">
            <a:schemeClr val="lt1"/>
          </a:fontRef>
        </p:style>
        <p:txBody>
          <a:bodyPr rtlCol="1" anchor="ctr"/>
          <a:lstStyle/>
          <a:p>
            <a:pPr algn="ctr" rtl="1"/>
            <a:r>
              <a:rPr lang="ar-SA" sz="2400" dirty="0">
                <a:solidFill>
                  <a:schemeClr val="tx1"/>
                </a:solidFill>
                <a:latin typeface="Calibri" panose="020F0502020204030204" pitchFamily="34" charset="0"/>
                <a:cs typeface="Calibri" panose="020F0502020204030204" pitchFamily="34" charset="0"/>
              </a:rPr>
              <a:t>المجال الكهربائي المتغير يولد مجالا </a:t>
            </a:r>
            <a:r>
              <a:rPr lang="ar-SA" sz="2400" b="1" dirty="0">
                <a:solidFill>
                  <a:schemeClr val="tx1"/>
                </a:solidFill>
                <a:latin typeface="Calibri" panose="020F0502020204030204" pitchFamily="34" charset="0"/>
                <a:cs typeface="Calibri" panose="020F0502020204030204" pitchFamily="34" charset="0"/>
              </a:rPr>
              <a:t>مغناطيسيا متغيرا مماثلا </a:t>
            </a:r>
            <a:r>
              <a:rPr lang="ar-SA" sz="2400" dirty="0">
                <a:solidFill>
                  <a:schemeClr val="tx1"/>
                </a:solidFill>
                <a:latin typeface="Calibri" panose="020F0502020204030204" pitchFamily="34" charset="0"/>
                <a:cs typeface="Calibri" panose="020F0502020204030204" pitchFamily="34" charset="0"/>
              </a:rPr>
              <a:t> اتجاههما </a:t>
            </a:r>
            <a:r>
              <a:rPr lang="ar-SA" sz="2400" b="1" dirty="0">
                <a:solidFill>
                  <a:schemeClr val="tx1"/>
                </a:solidFill>
                <a:latin typeface="Calibri" panose="020F0502020204030204" pitchFamily="34" charset="0"/>
                <a:cs typeface="Calibri" panose="020F0502020204030204" pitchFamily="34" charset="0"/>
              </a:rPr>
              <a:t>متعامدان </a:t>
            </a:r>
            <a:endParaRPr lang="en-US" sz="2400" dirty="0">
              <a:solidFill>
                <a:schemeClr val="tx1"/>
              </a:solidFill>
              <a:latin typeface="Calibri" panose="020F0502020204030204" pitchFamily="34" charset="0"/>
              <a:cs typeface="Calibri" panose="020F0502020204030204" pitchFamily="34" charset="0"/>
            </a:endParaRPr>
          </a:p>
        </p:txBody>
      </p:sp>
      <p:sp>
        <p:nvSpPr>
          <p:cNvPr id="8" name="سهم: بشكل رتبة عسكرية 7">
            <a:extLst>
              <a:ext uri="{FF2B5EF4-FFF2-40B4-BE49-F238E27FC236}">
                <a16:creationId xmlns:a16="http://schemas.microsoft.com/office/drawing/2014/main" id="{4C64AA63-14C3-40E7-8BAE-4BBE5A4B8586}"/>
              </a:ext>
            </a:extLst>
          </p:cNvPr>
          <p:cNvSpPr/>
          <p:nvPr/>
        </p:nvSpPr>
        <p:spPr>
          <a:xfrm rot="5400000">
            <a:off x="9684172" y="1728827"/>
            <a:ext cx="297341" cy="32474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9" name="سهم: بشكل رتبة عسكرية 8">
            <a:extLst>
              <a:ext uri="{FF2B5EF4-FFF2-40B4-BE49-F238E27FC236}">
                <a16:creationId xmlns:a16="http://schemas.microsoft.com/office/drawing/2014/main" id="{F5DF8D07-4A1B-444C-B9F1-7FFED900611C}"/>
              </a:ext>
            </a:extLst>
          </p:cNvPr>
          <p:cNvSpPr/>
          <p:nvPr/>
        </p:nvSpPr>
        <p:spPr>
          <a:xfrm rot="5400000">
            <a:off x="9730141" y="2884827"/>
            <a:ext cx="297341" cy="32474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10" name="سهم: بشكل رتبة عسكرية 9">
            <a:extLst>
              <a:ext uri="{FF2B5EF4-FFF2-40B4-BE49-F238E27FC236}">
                <a16:creationId xmlns:a16="http://schemas.microsoft.com/office/drawing/2014/main" id="{4EBAD90D-C5FF-45B4-89CA-02E14A3B6C0E}"/>
              </a:ext>
            </a:extLst>
          </p:cNvPr>
          <p:cNvSpPr/>
          <p:nvPr/>
        </p:nvSpPr>
        <p:spPr>
          <a:xfrm rot="5400000">
            <a:off x="9717968" y="4145214"/>
            <a:ext cx="297341" cy="32474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11" name="سهم: بشكل رتبة عسكرية 10">
            <a:extLst>
              <a:ext uri="{FF2B5EF4-FFF2-40B4-BE49-F238E27FC236}">
                <a16:creationId xmlns:a16="http://schemas.microsoft.com/office/drawing/2014/main" id="{0D462F0B-13FF-4D6D-907B-BF356EED4D06}"/>
              </a:ext>
            </a:extLst>
          </p:cNvPr>
          <p:cNvSpPr/>
          <p:nvPr/>
        </p:nvSpPr>
        <p:spPr>
          <a:xfrm rot="5400000">
            <a:off x="9717967" y="5348574"/>
            <a:ext cx="297341" cy="32474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12" name="مستطيل مستدير الزوايا 3">
            <a:extLst>
              <a:ext uri="{FF2B5EF4-FFF2-40B4-BE49-F238E27FC236}">
                <a16:creationId xmlns:a16="http://schemas.microsoft.com/office/drawing/2014/main" id="{D10EEABF-0659-4121-A035-668D884D5C70}"/>
              </a:ext>
            </a:extLst>
          </p:cNvPr>
          <p:cNvSpPr/>
          <p:nvPr/>
        </p:nvSpPr>
        <p:spPr bwMode="auto">
          <a:xfrm>
            <a:off x="941157" y="5783439"/>
            <a:ext cx="10843232" cy="598909"/>
          </a:xfrm>
          <a:prstGeom prst="roundRect">
            <a:avLst/>
          </a:prstGeom>
          <a:solidFill>
            <a:schemeClr val="accent1">
              <a:lumMod val="20000"/>
              <a:lumOff val="8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r>
              <a:rPr lang="ar-SA" sz="2000" dirty="0">
                <a:solidFill>
                  <a:schemeClr val="tx1"/>
                </a:solidFill>
                <a:latin typeface="Calibri" panose="020F0502020204030204" pitchFamily="34" charset="0"/>
                <a:cs typeface="Calibri" panose="020F0502020204030204" pitchFamily="34" charset="0"/>
              </a:rPr>
              <a:t>ينشأ عن ترابط المجالات الكهربائية والمجالات المغناطيسية معاً </a:t>
            </a:r>
            <a:r>
              <a:rPr lang="ar-SA" sz="2000" b="1" dirty="0">
                <a:solidFill>
                  <a:schemeClr val="tx1"/>
                </a:solidFill>
                <a:latin typeface="Calibri" panose="020F0502020204030204" pitchFamily="34" charset="0"/>
                <a:cs typeface="Calibri" panose="020F0502020204030204" pitchFamily="34" charset="0"/>
              </a:rPr>
              <a:t>موجات كهرومغناطيسية </a:t>
            </a:r>
            <a:r>
              <a:rPr lang="ar-SA" sz="2000" dirty="0">
                <a:solidFill>
                  <a:schemeClr val="tx1"/>
                </a:solidFill>
                <a:latin typeface="Calibri" panose="020F0502020204030204" pitchFamily="34" charset="0"/>
                <a:cs typeface="Calibri" panose="020F0502020204030204" pitchFamily="34" charset="0"/>
              </a:rPr>
              <a:t> تنتشر في الهواء بسرعة الضوء</a:t>
            </a:r>
            <a:endParaRPr lang="en-US" sz="2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45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animBg="1"/>
      <p:bldP spid="8" grpId="0" animBg="1"/>
      <p:bldP spid="9" grpId="0" animBg="1"/>
      <p:bldP spid="10" grpId="0" animBg="1"/>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رابط بشكل مرفق 6">
            <a:extLst>
              <a:ext uri="{FF2B5EF4-FFF2-40B4-BE49-F238E27FC236}">
                <a16:creationId xmlns:a16="http://schemas.microsoft.com/office/drawing/2014/main" id="{BF1B3CE1-DF76-4560-B043-5280D542E944}"/>
              </a:ext>
            </a:extLst>
          </p:cNvPr>
          <p:cNvCxnSpPr>
            <a:cxnSpLocks/>
          </p:cNvCxnSpPr>
          <p:nvPr/>
        </p:nvCxnSpPr>
        <p:spPr>
          <a:xfrm>
            <a:off x="7336539" y="953006"/>
            <a:ext cx="822722" cy="640176"/>
          </a:xfrm>
          <a:prstGeom prst="bentConnector3">
            <a:avLst>
              <a:gd name="adj1" fmla="val 50000"/>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رابط بشكل مرفق 15">
            <a:extLst>
              <a:ext uri="{FF2B5EF4-FFF2-40B4-BE49-F238E27FC236}">
                <a16:creationId xmlns:a16="http://schemas.microsoft.com/office/drawing/2014/main" id="{2A7D189B-681D-4794-835A-A0125DF25881}"/>
              </a:ext>
            </a:extLst>
          </p:cNvPr>
          <p:cNvCxnSpPr>
            <a:cxnSpLocks/>
          </p:cNvCxnSpPr>
          <p:nvPr/>
        </p:nvCxnSpPr>
        <p:spPr>
          <a:xfrm rot="10800000" flipV="1">
            <a:off x="5345525" y="949747"/>
            <a:ext cx="1297956" cy="616112"/>
          </a:xfrm>
          <a:prstGeom prst="bentConnector3">
            <a:avLst>
              <a:gd name="adj1" fmla="val 50000"/>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مربع نص 12">
            <a:extLst>
              <a:ext uri="{FF2B5EF4-FFF2-40B4-BE49-F238E27FC236}">
                <a16:creationId xmlns:a16="http://schemas.microsoft.com/office/drawing/2014/main" id="{2D1B39B1-0908-4901-A8AA-B7226E89BA45}"/>
              </a:ext>
            </a:extLst>
          </p:cNvPr>
          <p:cNvSpPr txBox="1"/>
          <p:nvPr/>
        </p:nvSpPr>
        <p:spPr>
          <a:xfrm>
            <a:off x="8575734" y="1208314"/>
            <a:ext cx="2791176" cy="715089"/>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wrap="square" rtlCol="1">
            <a:spAutoFit/>
          </a:bodyPr>
          <a:lstStyle/>
          <a:p>
            <a:pPr marR="0" algn="ctr" rtl="1">
              <a:lnSpc>
                <a:spcPct val="100000"/>
              </a:lnSpc>
              <a:spcBef>
                <a:spcPts val="0"/>
              </a:spcBef>
              <a:spcAft>
                <a:spcPts val="0"/>
              </a:spcAft>
              <a:buClr>
                <a:srgbClr val="000000"/>
              </a:buClr>
              <a:buFont typeface="Arial"/>
            </a:pPr>
            <a:r>
              <a:rPr lang="ar-SA" sz="3600" b="1" dirty="0">
                <a:solidFill>
                  <a:schemeClr val="bg2"/>
                </a:solidFill>
                <a:latin typeface="Arabic Typesetting" panose="03020402040406030203" pitchFamily="66" charset="-78"/>
                <a:cs typeface="Arabic Typesetting" panose="03020402040406030203" pitchFamily="66" charset="-78"/>
              </a:rPr>
              <a:t>يتذبذب الى اعلى واسفل </a:t>
            </a:r>
          </a:p>
        </p:txBody>
      </p:sp>
      <p:sp>
        <p:nvSpPr>
          <p:cNvPr id="14" name="مربع نص 13">
            <a:extLst>
              <a:ext uri="{FF2B5EF4-FFF2-40B4-BE49-F238E27FC236}">
                <a16:creationId xmlns:a16="http://schemas.microsoft.com/office/drawing/2014/main" id="{CBDEE7CA-45E4-4E42-9E4F-686D817D5230}"/>
              </a:ext>
            </a:extLst>
          </p:cNvPr>
          <p:cNvSpPr txBox="1"/>
          <p:nvPr/>
        </p:nvSpPr>
        <p:spPr>
          <a:xfrm>
            <a:off x="559007" y="1208313"/>
            <a:ext cx="4649995" cy="715089"/>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wrap="square" rtlCol="1">
            <a:spAutoFit/>
          </a:bodyPr>
          <a:lstStyle/>
          <a:p>
            <a:pPr marR="0" algn="ctr" rtl="1">
              <a:lnSpc>
                <a:spcPct val="100000"/>
              </a:lnSpc>
              <a:spcBef>
                <a:spcPts val="0"/>
              </a:spcBef>
              <a:spcAft>
                <a:spcPts val="0"/>
              </a:spcAft>
              <a:buClr>
                <a:srgbClr val="000000"/>
              </a:buClr>
              <a:buFont typeface="Arial"/>
            </a:pPr>
            <a:r>
              <a:rPr lang="ar-SA" sz="3600" b="1" dirty="0">
                <a:solidFill>
                  <a:schemeClr val="bg2"/>
                </a:solidFill>
                <a:latin typeface="Arabic Typesetting" panose="03020402040406030203" pitchFamily="66" charset="-78"/>
                <a:cs typeface="Arabic Typesetting" panose="03020402040406030203" pitchFamily="66" charset="-78"/>
              </a:rPr>
              <a:t>يذبذب بزاوية قائمة مع المجال الكهربائي</a:t>
            </a:r>
          </a:p>
        </p:txBody>
      </p:sp>
      <p:pic>
        <p:nvPicPr>
          <p:cNvPr id="2" name="Picture 3" descr="Directional">
            <a:extLst>
              <a:ext uri="{FF2B5EF4-FFF2-40B4-BE49-F238E27FC236}">
                <a16:creationId xmlns:a16="http://schemas.microsoft.com/office/drawing/2014/main" id="{4F23DD43-5B26-4A0A-AA35-30F399056C89}"/>
              </a:ext>
            </a:extLst>
          </p:cNvPr>
          <p:cNvPicPr>
            <a:picLocks noChangeAspect="1" noChangeArrowheads="1"/>
          </p:cNvPicPr>
          <p:nvPr/>
        </p:nvPicPr>
        <p:blipFill>
          <a:blip r:embed="rId2" cstate="print"/>
          <a:srcRect/>
          <a:stretch>
            <a:fillRect/>
          </a:stretch>
        </p:blipFill>
        <p:spPr bwMode="auto">
          <a:xfrm>
            <a:off x="356616" y="4230478"/>
            <a:ext cx="3752850" cy="2085995"/>
          </a:xfrm>
          <a:prstGeom prst="rect">
            <a:avLst/>
          </a:prstGeom>
          <a:noFill/>
          <a:ln w="9525">
            <a:noFill/>
            <a:miter lim="800000"/>
            <a:headEnd/>
            <a:tailEnd/>
          </a:ln>
        </p:spPr>
      </p:pic>
      <p:pic>
        <p:nvPicPr>
          <p:cNvPr id="3" name="Picture 2" descr="نتيجة بحث الصور عن الموجات الكهرومغناطيسية جيف">
            <a:extLst>
              <a:ext uri="{FF2B5EF4-FFF2-40B4-BE49-F238E27FC236}">
                <a16:creationId xmlns:a16="http://schemas.microsoft.com/office/drawing/2014/main" id="{49EF8148-C0F5-4FBF-AFDA-D9E4845AA9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8255" y="2026332"/>
            <a:ext cx="3629890" cy="1744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نتيجة بحث الصور عن موجات كهرومغناطيسية جبف">
            <a:extLst>
              <a:ext uri="{FF2B5EF4-FFF2-40B4-BE49-F238E27FC236}">
                <a16:creationId xmlns:a16="http://schemas.microsoft.com/office/drawing/2014/main" id="{6D82C904-3DAA-41B8-8A2A-816B3F1625E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75734" y="2162438"/>
            <a:ext cx="3416120" cy="1532929"/>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a:extLst>
              <a:ext uri="{FF2B5EF4-FFF2-40B4-BE49-F238E27FC236}">
                <a16:creationId xmlns:a16="http://schemas.microsoft.com/office/drawing/2014/main" id="{E6FA16C8-2F41-4920-927E-5CD816A867E4}"/>
              </a:ext>
            </a:extLst>
          </p:cNvPr>
          <p:cNvSpPr txBox="1"/>
          <p:nvPr/>
        </p:nvSpPr>
        <p:spPr>
          <a:xfrm>
            <a:off x="831273" y="228089"/>
            <a:ext cx="10196946" cy="954107"/>
          </a:xfrm>
          <a:prstGeom prst="rect">
            <a:avLst/>
          </a:prstGeom>
          <a:noFill/>
        </p:spPr>
        <p:txBody>
          <a:bodyPr wrap="square">
            <a:spAutoFit/>
          </a:bodyPr>
          <a:lstStyle/>
          <a:p>
            <a:pPr algn="ctr"/>
            <a:r>
              <a:rPr lang="ar-SA" sz="2800" dirty="0">
                <a:highlight>
                  <a:srgbClr val="E1DD30"/>
                </a:highlight>
                <a:cs typeface="PT Bold Heading" panose="02010400000000000000" pitchFamily="2" charset="-78"/>
              </a:rPr>
              <a:t>كيف يكون اتجاه كل من</a:t>
            </a:r>
          </a:p>
          <a:p>
            <a:pPr algn="ctr"/>
            <a:r>
              <a:rPr lang="ar-SA" sz="2800" dirty="0">
                <a:highlight>
                  <a:srgbClr val="E1DD30"/>
                </a:highlight>
                <a:cs typeface="PT Bold Heading" panose="02010400000000000000" pitchFamily="2" charset="-78"/>
              </a:rPr>
              <a:t> المجال الكهربائي مع المجال المغناطيسي المنشران معا </a:t>
            </a:r>
            <a:endParaRPr lang="ar-SA" sz="2800" dirty="0"/>
          </a:p>
        </p:txBody>
      </p:sp>
      <p:sp>
        <p:nvSpPr>
          <p:cNvPr id="15" name="شكل بيضاوي 14">
            <a:extLst>
              <a:ext uri="{FF2B5EF4-FFF2-40B4-BE49-F238E27FC236}">
                <a16:creationId xmlns:a16="http://schemas.microsoft.com/office/drawing/2014/main" id="{055A2CF8-EBEF-4AA9-A7A0-356A3F6F4544}"/>
              </a:ext>
            </a:extLst>
          </p:cNvPr>
          <p:cNvSpPr/>
          <p:nvPr/>
        </p:nvSpPr>
        <p:spPr>
          <a:xfrm>
            <a:off x="4858880" y="2037341"/>
            <a:ext cx="3416120" cy="1284903"/>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sz="3200" dirty="0">
                <a:cs typeface="DecoType Naskh Special" panose="02010000000000000000" pitchFamily="2" charset="-78"/>
              </a:rPr>
              <a:t>المجالات متعامدان على اتجاه انتشار الموجة</a:t>
            </a:r>
          </a:p>
        </p:txBody>
      </p:sp>
      <p:sp>
        <p:nvSpPr>
          <p:cNvPr id="16" name="عنوان 1">
            <a:extLst>
              <a:ext uri="{FF2B5EF4-FFF2-40B4-BE49-F238E27FC236}">
                <a16:creationId xmlns:a16="http://schemas.microsoft.com/office/drawing/2014/main" id="{E934F469-18C8-45AE-8FEC-D27E30144B5F}"/>
              </a:ext>
            </a:extLst>
          </p:cNvPr>
          <p:cNvSpPr txBox="1">
            <a:spLocks/>
          </p:cNvSpPr>
          <p:nvPr/>
        </p:nvSpPr>
        <p:spPr>
          <a:xfrm>
            <a:off x="3838115" y="3975656"/>
            <a:ext cx="5873922" cy="571480"/>
          </a:xfrm>
          <a:prstGeom prst="rect">
            <a:avLst/>
          </a:prstGeom>
        </p:spPr>
        <p:txBody>
          <a:bodyPr lIns="45720" rIns="45720" anchor="ctr"/>
          <a:lstStyle/>
          <a:p>
            <a:pPr algn="ctr">
              <a:defRPr/>
            </a:pPr>
            <a:r>
              <a:rPr lang="ar-SA" sz="2400" dirty="0">
                <a:latin typeface="+mj-lt"/>
                <a:ea typeface="+mj-ea"/>
                <a:cs typeface="PT Bold Heading" pitchFamily="2" charset="-78"/>
              </a:rPr>
              <a:t>متى تكون الموجه الكهرومغناطيسية مستقطبة ؟؟</a:t>
            </a:r>
          </a:p>
        </p:txBody>
      </p:sp>
      <p:sp>
        <p:nvSpPr>
          <p:cNvPr id="17" name="مستطيل مستدير الزوايا 15">
            <a:extLst>
              <a:ext uri="{FF2B5EF4-FFF2-40B4-BE49-F238E27FC236}">
                <a16:creationId xmlns:a16="http://schemas.microsoft.com/office/drawing/2014/main" id="{0A116417-7090-4973-8435-4049902BA6E9}"/>
              </a:ext>
            </a:extLst>
          </p:cNvPr>
          <p:cNvSpPr/>
          <p:nvPr/>
        </p:nvSpPr>
        <p:spPr>
          <a:xfrm>
            <a:off x="3699257" y="5362457"/>
            <a:ext cx="6797957" cy="741207"/>
          </a:xfrm>
          <a:prstGeom prst="roundRect">
            <a:avLst>
              <a:gd name="adj" fmla="val 35844"/>
            </a:avLst>
          </a:prstGeom>
          <a:solidFill>
            <a:srgbClr val="E8B3B2"/>
          </a:solid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rtl="1"/>
            <a:r>
              <a:rPr lang="ar-SA" sz="3600" b="1" dirty="0">
                <a:solidFill>
                  <a:schemeClr val="tx1"/>
                </a:solidFill>
                <a:cs typeface="DecoType Naskh Special" panose="02010000000000000000" pitchFamily="2" charset="-78"/>
              </a:rPr>
              <a:t>أن المجال الكهربائي موازي لموصل الهوائي </a:t>
            </a:r>
            <a:endParaRPr lang="en-US" sz="19900" dirty="0">
              <a:solidFill>
                <a:schemeClr val="tx1"/>
              </a:solidFill>
              <a:cs typeface="DecoType Naskh Special" panose="02010000000000000000" pitchFamily="2" charset="-78"/>
            </a:endParaRPr>
          </a:p>
        </p:txBody>
      </p:sp>
      <p:sp>
        <p:nvSpPr>
          <p:cNvPr id="18" name="مستطيل مستدير الزوايا 16">
            <a:extLst>
              <a:ext uri="{FF2B5EF4-FFF2-40B4-BE49-F238E27FC236}">
                <a16:creationId xmlns:a16="http://schemas.microsoft.com/office/drawing/2014/main" id="{E5FB777A-90E5-4941-8C0F-4822CDBF75B8}"/>
              </a:ext>
            </a:extLst>
          </p:cNvPr>
          <p:cNvSpPr/>
          <p:nvPr/>
        </p:nvSpPr>
        <p:spPr>
          <a:xfrm>
            <a:off x="9243238" y="4519308"/>
            <a:ext cx="2963512" cy="616234"/>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defTabSz="342900" rtl="1"/>
            <a:r>
              <a:rPr lang="ar-SA" sz="2800" b="1" dirty="0">
                <a:latin typeface="Muna" pitchFamily="2" charset="-78"/>
              </a:rPr>
              <a:t>الموجة المستقطبة :</a:t>
            </a:r>
          </a:p>
        </p:txBody>
      </p:sp>
      <p:pic>
        <p:nvPicPr>
          <p:cNvPr id="19" name="Picture 2" descr="نتيجة بحث الصور عن هوائي">
            <a:extLst>
              <a:ext uri="{FF2B5EF4-FFF2-40B4-BE49-F238E27FC236}">
                <a16:creationId xmlns:a16="http://schemas.microsoft.com/office/drawing/2014/main" id="{9DE13E57-57ED-4992-9D5D-895873F68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1406" y="5362457"/>
            <a:ext cx="2420594" cy="1394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30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10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heel(1)">
                                      <p:cBhvr>
                                        <p:cTn id="6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animBg="1"/>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صورة 81">
            <a:extLst>
              <a:ext uri="{FF2B5EF4-FFF2-40B4-BE49-F238E27FC236}">
                <a16:creationId xmlns:a16="http://schemas.microsoft.com/office/drawing/2014/main" id="{8DD1B64D-1A6A-4520-9396-19620DE4BC33}"/>
              </a:ext>
            </a:extLst>
          </p:cNvPr>
          <p:cNvPicPr>
            <a:picLocks noChangeAspect="1"/>
          </p:cNvPicPr>
          <p:nvPr/>
        </p:nvPicPr>
        <p:blipFill rotWithShape="1">
          <a:blip r:embed="rId3">
            <a:duotone>
              <a:schemeClr val="bg2">
                <a:shade val="45000"/>
                <a:satMod val="135000"/>
              </a:schemeClr>
              <a:prstClr val="white"/>
            </a:duotone>
          </a:blip>
          <a:srcRect l="19263" r="20906" b="2262"/>
          <a:stretch/>
        </p:blipFill>
        <p:spPr>
          <a:xfrm>
            <a:off x="10589360" y="5371177"/>
            <a:ext cx="1444017" cy="110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 name="مستطيل مستدير الزوايا 72">
            <a:extLst>
              <a:ext uri="{FF2B5EF4-FFF2-40B4-BE49-F238E27FC236}">
                <a16:creationId xmlns:a16="http://schemas.microsoft.com/office/drawing/2014/main" id="{4E6DC59B-431C-2E44-A3E8-76845302C155}"/>
              </a:ext>
            </a:extLst>
          </p:cNvPr>
          <p:cNvSpPr/>
          <p:nvPr/>
        </p:nvSpPr>
        <p:spPr>
          <a:xfrm>
            <a:off x="1891393" y="1026158"/>
            <a:ext cx="1398648" cy="607749"/>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r>
              <a:rPr lang="ar-SA" sz="3200" b="1" dirty="0"/>
              <a:t>تطبيق</a:t>
            </a:r>
          </a:p>
        </p:txBody>
      </p:sp>
      <p:sp>
        <p:nvSpPr>
          <p:cNvPr id="74" name="مربع نص 73">
            <a:extLst>
              <a:ext uri="{FF2B5EF4-FFF2-40B4-BE49-F238E27FC236}">
                <a16:creationId xmlns:a16="http://schemas.microsoft.com/office/drawing/2014/main" id="{5ED6DCBF-CA4F-C04D-A657-A2C06F15206C}"/>
              </a:ext>
            </a:extLst>
          </p:cNvPr>
          <p:cNvSpPr txBox="1"/>
          <p:nvPr/>
        </p:nvSpPr>
        <p:spPr>
          <a:xfrm>
            <a:off x="4000736" y="98767"/>
            <a:ext cx="8091248" cy="1384995"/>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15</a:t>
            </a:r>
            <a:r>
              <a:rPr lang="ar-SA" sz="2800" b="1" dirty="0">
                <a:highlight>
                  <a:srgbClr val="97A8D6"/>
                </a:highlight>
              </a:rPr>
              <a:t> صفحة </a:t>
            </a:r>
            <a:r>
              <a:rPr lang="en-US" sz="2800" b="1" dirty="0">
                <a:highlight>
                  <a:srgbClr val="97A8D6"/>
                </a:highlight>
              </a:rPr>
              <a:t>84</a:t>
            </a:r>
            <a:r>
              <a:rPr lang="ar-SA" sz="2800" b="1" dirty="0">
                <a:highlight>
                  <a:srgbClr val="97A8D6"/>
                </a:highlight>
              </a:rPr>
              <a:t>:</a:t>
            </a: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p:txBody>
      </p:sp>
      <p:sp>
        <p:nvSpPr>
          <p:cNvPr id="6" name="مستطيل مستدير الزوايا 3">
            <a:extLst>
              <a:ext uri="{FF2B5EF4-FFF2-40B4-BE49-F238E27FC236}">
                <a16:creationId xmlns:a16="http://schemas.microsoft.com/office/drawing/2014/main" id="{D6C9F03A-94CD-5442-8017-7FEF5A1247F2}"/>
              </a:ext>
            </a:extLst>
          </p:cNvPr>
          <p:cNvSpPr/>
          <p:nvPr/>
        </p:nvSpPr>
        <p:spPr bwMode="auto">
          <a:xfrm>
            <a:off x="1474360" y="305515"/>
            <a:ext cx="2149940" cy="638636"/>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dirty="0"/>
              <a:t>حل مسألة</a:t>
            </a:r>
            <a:endParaRPr lang="ar-SA" sz="3600" dirty="0"/>
          </a:p>
        </p:txBody>
      </p:sp>
      <p:pic>
        <p:nvPicPr>
          <p:cNvPr id="17" name="رسم 16" descr="ساعة إيقاف">
            <a:extLst>
              <a:ext uri="{FF2B5EF4-FFF2-40B4-BE49-F238E27FC236}">
                <a16:creationId xmlns:a16="http://schemas.microsoft.com/office/drawing/2014/main" id="{C6BB721E-78D3-3F40-B5AE-A43EC5D894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65679" y="5019521"/>
            <a:ext cx="1761261" cy="1761261"/>
          </a:xfrm>
          <a:prstGeom prst="rect">
            <a:avLst/>
          </a:prstGeom>
        </p:spPr>
      </p:pic>
      <p:sp>
        <p:nvSpPr>
          <p:cNvPr id="18" name="مستطيل مستدير الزوايا 74">
            <a:extLst>
              <a:ext uri="{FF2B5EF4-FFF2-40B4-BE49-F238E27FC236}">
                <a16:creationId xmlns:a16="http://schemas.microsoft.com/office/drawing/2014/main" id="{A2883006-7B58-674B-AD6B-877EEA333FAF}"/>
              </a:ext>
            </a:extLst>
          </p:cNvPr>
          <p:cNvSpPr/>
          <p:nvPr/>
        </p:nvSpPr>
        <p:spPr bwMode="auto">
          <a:xfrm>
            <a:off x="9608052" y="6222601"/>
            <a:ext cx="1645375" cy="45988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a:defRPr/>
            </a:pPr>
            <a:r>
              <a:rPr lang="ar-SA" sz="2400" b="1" dirty="0">
                <a:solidFill>
                  <a:schemeClr val="bg1"/>
                </a:solidFill>
                <a:effectLst/>
              </a:rPr>
              <a:t>دقيقة واحدة</a:t>
            </a:r>
            <a:endParaRPr lang="ar-SA" sz="2400" dirty="0">
              <a:solidFill>
                <a:schemeClr val="bg1"/>
              </a:solidFill>
              <a:effectLst/>
            </a:endParaRPr>
          </a:p>
        </p:txBody>
      </p:sp>
      <mc:AlternateContent xmlns:mc="http://schemas.openxmlformats.org/markup-compatibility/2006" xmlns:a14="http://schemas.microsoft.com/office/drawing/2010/main">
        <mc:Choice Requires="a14">
          <p:sp>
            <p:nvSpPr>
              <p:cNvPr id="84" name="مربع نص 83">
                <a:extLst>
                  <a:ext uri="{FF2B5EF4-FFF2-40B4-BE49-F238E27FC236}">
                    <a16:creationId xmlns:a16="http://schemas.microsoft.com/office/drawing/2014/main" id="{E04B2959-1946-4FE2-A001-7CFB38EBC01A}"/>
                  </a:ext>
                </a:extLst>
              </p:cNvPr>
              <p:cNvSpPr txBox="1"/>
              <p:nvPr/>
            </p:nvSpPr>
            <p:spPr>
              <a:xfrm>
                <a:off x="2458023" y="3896886"/>
                <a:ext cx="2614129" cy="1146211"/>
              </a:xfrm>
              <a:prstGeom prst="rect">
                <a:avLst/>
              </a:prstGeom>
              <a:solidFill>
                <a:srgbClr val="BAB0BC"/>
              </a:solidFill>
            </p:spPr>
            <p:style>
              <a:lnRef idx="3">
                <a:schemeClr val="lt1"/>
              </a:lnRef>
              <a:fillRef idx="1">
                <a:schemeClr val="accent6"/>
              </a:fillRef>
              <a:effectRef idx="1">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r" rtl="1">
                  <a:defRPr/>
                </a:pPr>
                <a14:m>
                  <m:oMathPara xmlns:m="http://schemas.openxmlformats.org/officeDocument/2006/math">
                    <m:oMathParaPr>
                      <m:jc m:val="centerGroup"/>
                    </m:oMathParaPr>
                    <m:oMath xmlns:m="http://schemas.openxmlformats.org/officeDocument/2006/math">
                      <m:r>
                        <a:rPr lang="en-US" sz="3600" b="1" i="1">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𝝀</m:t>
                      </m:r>
                      <m:r>
                        <a:rPr lang="en-US" sz="3600" b="1" i="1">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 </m:t>
                      </m:r>
                      <m:f>
                        <m:fPr>
                          <m:ctrlPr>
                            <a:rPr lang="en-US" sz="3600" b="1" i="1">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ctrlPr>
                        </m:fPr>
                        <m:num>
                          <m:r>
                            <a:rPr lang="en-US" sz="3600" b="1" i="1">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𝒄</m:t>
                          </m:r>
                        </m:num>
                        <m:den>
                          <m:r>
                            <a:rPr lang="en-US" sz="3600" b="1" i="1">
                              <a:solidFill>
                                <a:schemeClr val="tx1">
                                  <a:lumMod val="75000"/>
                                  <a:lumOff val="25000"/>
                                </a:schemeClr>
                              </a:solidFill>
                              <a:latin typeface="Cambria Math" panose="02040503050406030204" pitchFamily="18" charset="0"/>
                              <a:ea typeface="Cambria Math" panose="02040503050406030204" pitchFamily="18" charset="0"/>
                              <a:cs typeface="Arabic Typesetting" panose="03020402040406030203" pitchFamily="66" charset="-78"/>
                            </a:rPr>
                            <m:t>𝒇</m:t>
                          </m:r>
                        </m:den>
                      </m:f>
                    </m:oMath>
                  </m:oMathPara>
                </a14:m>
                <a:endParaRPr lang="en-US" sz="3600" b="1" dirty="0">
                  <a:solidFill>
                    <a:schemeClr val="tx1">
                      <a:lumMod val="75000"/>
                      <a:lumOff val="25000"/>
                    </a:schemeClr>
                  </a:solidFill>
                  <a:latin typeface="Arabic Typesetting" panose="03020402040406030203" pitchFamily="66" charset="-78"/>
                  <a:ea typeface="Cambria Math" panose="02040503050406030204" pitchFamily="18" charset="0"/>
                  <a:cs typeface="Arabic Typesetting" panose="03020402040406030203" pitchFamily="66" charset="-78"/>
                </a:endParaRPr>
              </a:p>
            </p:txBody>
          </p:sp>
        </mc:Choice>
        <mc:Fallback xmlns="">
          <p:sp>
            <p:nvSpPr>
              <p:cNvPr id="84" name="مربع نص 83">
                <a:extLst>
                  <a:ext uri="{FF2B5EF4-FFF2-40B4-BE49-F238E27FC236}">
                    <a16:creationId xmlns:a16="http://schemas.microsoft.com/office/drawing/2014/main" id="{E04B2959-1946-4FE2-A001-7CFB38EBC01A}"/>
                  </a:ext>
                </a:extLst>
              </p:cNvPr>
              <p:cNvSpPr txBox="1">
                <a:spLocks noRot="1" noChangeAspect="1" noMove="1" noResize="1" noEditPoints="1" noAdjustHandles="1" noChangeArrowheads="1" noChangeShapeType="1" noTextEdit="1"/>
              </p:cNvSpPr>
              <p:nvPr/>
            </p:nvSpPr>
            <p:spPr>
              <a:xfrm>
                <a:off x="2458023" y="3896886"/>
                <a:ext cx="2614129" cy="1146211"/>
              </a:xfrm>
              <a:prstGeom prst="rect">
                <a:avLst/>
              </a:prstGeom>
              <a:blipFill>
                <a:blip r:embed="rId6"/>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85" name="مربع نص 84">
                <a:extLst>
                  <a:ext uri="{FF2B5EF4-FFF2-40B4-BE49-F238E27FC236}">
                    <a16:creationId xmlns:a16="http://schemas.microsoft.com/office/drawing/2014/main" id="{DAFBE852-DA68-440B-8005-6BAFEF76F5ED}"/>
                  </a:ext>
                </a:extLst>
              </p:cNvPr>
              <p:cNvSpPr txBox="1"/>
              <p:nvPr/>
            </p:nvSpPr>
            <p:spPr>
              <a:xfrm>
                <a:off x="3624300" y="1683401"/>
                <a:ext cx="6941127" cy="492443"/>
              </a:xfrm>
              <a:prstGeom prst="rect">
                <a:avLst/>
              </a:prstGeom>
              <a:noFill/>
            </p:spPr>
            <p:txBody>
              <a:bodyPr wrap="square" lIns="0" tIns="0" rIns="0" bIns="0" rtlCol="1">
                <a:spAutoFit/>
              </a:bodyPr>
              <a:lstStyle/>
              <a:p>
                <a:pPr algn="r" rtl="1"/>
                <a:r>
                  <a:rPr lang="ar-SA" sz="3200" dirty="0">
                    <a:latin typeface="Times New Roman" panose="02020603050405020304" pitchFamily="18" charset="0"/>
                    <a:cs typeface="Times New Roman" panose="02020603050405020304" pitchFamily="18" charset="0"/>
                  </a:rPr>
                  <a:t>تساوي سرعة الضوء </a:t>
                </a:r>
                <a14:m>
                  <m:oMath xmlns:m="http://schemas.openxmlformats.org/officeDocument/2006/math">
                    <m:r>
                      <a:rPr lang="en-US" sz="3200" b="0" i="1" smtClean="0">
                        <a:latin typeface="Cambria Math" panose="02040503050406030204" pitchFamily="18" charset="0"/>
                        <a:cs typeface="Times New Roman" panose="02020603050405020304" pitchFamily="18" charset="0"/>
                      </a:rPr>
                      <m:t>3</m:t>
                    </m:r>
                    <m:r>
                      <a:rPr lang="en-US" sz="3200" b="0" i="1" smtClean="0">
                        <a:latin typeface="Cambria Math" panose="02040503050406030204" pitchFamily="18" charset="0"/>
                        <a:cs typeface="Times New Roman" panose="02020603050405020304" pitchFamily="18" charset="0"/>
                      </a:rPr>
                      <m:t> × </m:t>
                    </m:r>
                    <m:sSup>
                      <m:sSupPr>
                        <m:ctrlPr>
                          <a:rPr lang="en-US" sz="32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3200" b="0" i="1" smtClean="0">
                            <a:latin typeface="Cambria Math" panose="02040503050406030204" pitchFamily="18" charset="0"/>
                            <a:ea typeface="Cambria Math" panose="02040503050406030204" pitchFamily="18" charset="0"/>
                            <a:cs typeface="Times New Roman" panose="02020603050405020304" pitchFamily="18" charset="0"/>
                          </a:rPr>
                          <m:t>10</m:t>
                        </m:r>
                      </m:e>
                      <m:sup>
                        <m:r>
                          <a:rPr lang="en-US" sz="3200" b="0" i="1" smtClean="0">
                            <a:latin typeface="Cambria Math" panose="02040503050406030204" pitchFamily="18" charset="0"/>
                            <a:ea typeface="Cambria Math" panose="02040503050406030204" pitchFamily="18" charset="0"/>
                            <a:cs typeface="Times New Roman" panose="02020603050405020304" pitchFamily="18" charset="0"/>
                          </a:rPr>
                          <m:t>8</m:t>
                        </m:r>
                        <m:r>
                          <a:rPr lang="en-US" sz="3200" b="0" i="1" smtClean="0">
                            <a:latin typeface="Cambria Math" panose="02040503050406030204" pitchFamily="18" charset="0"/>
                            <a:ea typeface="Cambria Math" panose="02040503050406030204" pitchFamily="18" charset="0"/>
                            <a:cs typeface="Times New Roman" panose="02020603050405020304" pitchFamily="18" charset="0"/>
                          </a:rPr>
                          <m:t> </m:t>
                        </m:r>
                      </m:sup>
                    </m:sSup>
                    <m:r>
                      <a:rPr lang="en-US" sz="3200" b="0" i="1" smtClean="0">
                        <a:latin typeface="Cambria Math" panose="02040503050406030204" pitchFamily="18" charset="0"/>
                        <a:ea typeface="Cambria Math" panose="02040503050406030204" pitchFamily="18" charset="0"/>
                        <a:cs typeface="Times New Roman" panose="02020603050405020304" pitchFamily="18" charset="0"/>
                      </a:rPr>
                      <m:t>𝑚</m:t>
                    </m:r>
                    <m:r>
                      <a:rPr lang="en-US" sz="3200" b="0" i="1"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200" b="0" i="1" smtClean="0">
                        <a:latin typeface="Cambria Math" panose="02040503050406030204" pitchFamily="18" charset="0"/>
                        <a:ea typeface="Cambria Math" panose="02040503050406030204" pitchFamily="18" charset="0"/>
                        <a:cs typeface="Times New Roman" panose="02020603050405020304" pitchFamily="18" charset="0"/>
                      </a:rPr>
                      <m:t>s</m:t>
                    </m:r>
                    <m:r>
                      <a:rPr lang="en-US" sz="3200"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ar-SA" sz="3200" dirty="0">
                    <a:latin typeface="Times New Roman" panose="02020603050405020304" pitchFamily="18" charset="0"/>
                    <a:cs typeface="Times New Roman" panose="02020603050405020304" pitchFamily="18" charset="0"/>
                  </a:rPr>
                  <a:t> </a:t>
                </a:r>
              </a:p>
            </p:txBody>
          </p:sp>
        </mc:Choice>
        <mc:Fallback xmlns="">
          <p:sp>
            <p:nvSpPr>
              <p:cNvPr id="85" name="مربع نص 84">
                <a:extLst>
                  <a:ext uri="{FF2B5EF4-FFF2-40B4-BE49-F238E27FC236}">
                    <a16:creationId xmlns:a16="http://schemas.microsoft.com/office/drawing/2014/main" id="{DAFBE852-DA68-440B-8005-6BAFEF76F5ED}"/>
                  </a:ext>
                </a:extLst>
              </p:cNvPr>
              <p:cNvSpPr txBox="1">
                <a:spLocks noRot="1" noChangeAspect="1" noMove="1" noResize="1" noEditPoints="1" noAdjustHandles="1" noChangeArrowheads="1" noChangeShapeType="1" noTextEdit="1"/>
              </p:cNvSpPr>
              <p:nvPr/>
            </p:nvSpPr>
            <p:spPr>
              <a:xfrm>
                <a:off x="3624300" y="1683401"/>
                <a:ext cx="6941127" cy="492443"/>
              </a:xfrm>
              <a:prstGeom prst="rect">
                <a:avLst/>
              </a:prstGeom>
              <a:blipFill>
                <a:blip r:embed="rId7"/>
                <a:stretch>
                  <a:fillRect t="-25926" r="-3603" b="-48148"/>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88" name="مربع نص 87">
                <a:extLst>
                  <a:ext uri="{FF2B5EF4-FFF2-40B4-BE49-F238E27FC236}">
                    <a16:creationId xmlns:a16="http://schemas.microsoft.com/office/drawing/2014/main" id="{C9108A37-679B-49D3-A83F-FF0DF5E2B340}"/>
                  </a:ext>
                </a:extLst>
              </p:cNvPr>
              <p:cNvSpPr txBox="1"/>
              <p:nvPr/>
            </p:nvSpPr>
            <p:spPr>
              <a:xfrm>
                <a:off x="5562806" y="4040289"/>
                <a:ext cx="2783152" cy="1000723"/>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3200" b="1" i="0" smtClean="0">
                          <a:latin typeface="Cambria Math" panose="02040503050406030204" pitchFamily="18" charset="0"/>
                          <a:cs typeface="Times New Roman" panose="02020603050405020304" pitchFamily="18" charset="0"/>
                        </a:rPr>
                        <m:t>=</m:t>
                      </m:r>
                      <m:f>
                        <m:fPr>
                          <m:ctrlPr>
                            <a:rPr lang="en-US" sz="3200" b="1" i="1" smtClean="0">
                              <a:latin typeface="Cambria Math" panose="02040503050406030204" pitchFamily="18" charset="0"/>
                              <a:cs typeface="Times New Roman" panose="02020603050405020304" pitchFamily="18" charset="0"/>
                            </a:rPr>
                          </m:ctrlPr>
                        </m:fPr>
                        <m:num>
                          <m:r>
                            <a:rPr lang="en-US" sz="3200" b="1" i="0">
                              <a:latin typeface="Cambria Math" panose="02040503050406030204" pitchFamily="18" charset="0"/>
                              <a:cs typeface="Times New Roman" panose="02020603050405020304" pitchFamily="18" charset="0"/>
                            </a:rPr>
                            <m:t>𝟑</m:t>
                          </m:r>
                          <m:r>
                            <a:rPr lang="en-US" sz="3200" b="1" i="0">
                              <a:latin typeface="Cambria Math" panose="02040503050406030204" pitchFamily="18" charset="0"/>
                              <a:cs typeface="Times New Roman" panose="02020603050405020304" pitchFamily="18" charset="0"/>
                            </a:rPr>
                            <m:t> × </m:t>
                          </m:r>
                          <m:sSup>
                            <m:sSupPr>
                              <m:ctrlPr>
                                <a:rPr lang="en-US" sz="32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sz="3200" b="1" i="0">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3200" b="1" i="0" smtClean="0">
                                  <a:latin typeface="Cambria Math" panose="02040503050406030204" pitchFamily="18" charset="0"/>
                                  <a:ea typeface="Cambria Math" panose="02040503050406030204" pitchFamily="18" charset="0"/>
                                  <a:cs typeface="Times New Roman" panose="02020603050405020304" pitchFamily="18" charset="0"/>
                                </a:rPr>
                                <m:t>𝟖</m:t>
                              </m:r>
                              <m:r>
                                <a:rPr lang="en-US" sz="3200" b="1" i="0">
                                  <a:latin typeface="Cambria Math" panose="02040503050406030204" pitchFamily="18" charset="0"/>
                                  <a:ea typeface="Cambria Math" panose="02040503050406030204" pitchFamily="18" charset="0"/>
                                  <a:cs typeface="Times New Roman" panose="02020603050405020304" pitchFamily="18" charset="0"/>
                                </a:rPr>
                                <m:t> </m:t>
                              </m:r>
                            </m:sup>
                          </m:sSup>
                        </m:num>
                        <m:den>
                          <m:r>
                            <a:rPr lang="en-US" sz="3200" b="1" i="0" smtClean="0">
                              <a:latin typeface="Cambria Math" panose="02040503050406030204" pitchFamily="18" charset="0"/>
                              <a:cs typeface="Times New Roman" panose="02020603050405020304" pitchFamily="18" charset="0"/>
                            </a:rPr>
                            <m:t>𝟓</m:t>
                          </m:r>
                          <m:r>
                            <a:rPr lang="en-US" sz="3200" b="1" i="0" smtClean="0">
                              <a:latin typeface="Cambria Math" panose="02040503050406030204" pitchFamily="18" charset="0"/>
                              <a:cs typeface="Times New Roman" panose="02020603050405020304" pitchFamily="18" charset="0"/>
                            </a:rPr>
                            <m:t>.</m:t>
                          </m:r>
                          <m:r>
                            <a:rPr lang="en-US" sz="3200" b="1" i="0" smtClean="0">
                              <a:latin typeface="Cambria Math" panose="02040503050406030204" pitchFamily="18" charset="0"/>
                              <a:cs typeface="Times New Roman" panose="02020603050405020304" pitchFamily="18" charset="0"/>
                            </a:rPr>
                            <m:t>𝟕𝟎</m:t>
                          </m:r>
                          <m:r>
                            <a:rPr lang="en-US" sz="3200" b="1" i="0">
                              <a:latin typeface="Cambria Math" panose="02040503050406030204" pitchFamily="18" charset="0"/>
                              <a:cs typeface="Times New Roman" panose="02020603050405020304" pitchFamily="18" charset="0"/>
                            </a:rPr>
                            <m:t> × </m:t>
                          </m:r>
                          <m:sSup>
                            <m:sSupPr>
                              <m:ctrlPr>
                                <a:rPr lang="en-US" sz="32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sz="3200" b="1" i="0">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3200" b="1" i="0" smtClean="0">
                                  <a:latin typeface="Cambria Math" panose="02040503050406030204" pitchFamily="18" charset="0"/>
                                  <a:ea typeface="Cambria Math" panose="02040503050406030204" pitchFamily="18" charset="0"/>
                                  <a:cs typeface="Times New Roman" panose="02020603050405020304" pitchFamily="18" charset="0"/>
                                </a:rPr>
                                <m:t>𝟏𝟒</m:t>
                              </m:r>
                              <m:r>
                                <a:rPr lang="en-US" sz="3200" b="1" i="0">
                                  <a:latin typeface="Cambria Math" panose="02040503050406030204" pitchFamily="18" charset="0"/>
                                  <a:ea typeface="Cambria Math" panose="02040503050406030204" pitchFamily="18" charset="0"/>
                                  <a:cs typeface="Times New Roman" panose="02020603050405020304" pitchFamily="18" charset="0"/>
                                </a:rPr>
                                <m:t> </m:t>
                              </m:r>
                            </m:sup>
                          </m:sSup>
                        </m:den>
                      </m:f>
                    </m:oMath>
                  </m:oMathPara>
                </a14:m>
                <a:endParaRPr lang="ar-SA" sz="3200" b="1" dirty="0">
                  <a:latin typeface="Times New Roman" panose="02020603050405020304" pitchFamily="18" charset="0"/>
                  <a:cs typeface="Times New Roman" panose="02020603050405020304" pitchFamily="18" charset="0"/>
                </a:endParaRPr>
              </a:p>
            </p:txBody>
          </p:sp>
        </mc:Choice>
        <mc:Fallback xmlns="">
          <p:sp>
            <p:nvSpPr>
              <p:cNvPr id="88" name="مربع نص 87">
                <a:extLst>
                  <a:ext uri="{FF2B5EF4-FFF2-40B4-BE49-F238E27FC236}">
                    <a16:creationId xmlns:a16="http://schemas.microsoft.com/office/drawing/2014/main" id="{C9108A37-679B-49D3-A83F-FF0DF5E2B340}"/>
                  </a:ext>
                </a:extLst>
              </p:cNvPr>
              <p:cNvSpPr txBox="1">
                <a:spLocks noRot="1" noChangeAspect="1" noMove="1" noResize="1" noEditPoints="1" noAdjustHandles="1" noChangeArrowheads="1" noChangeShapeType="1" noTextEdit="1"/>
              </p:cNvSpPr>
              <p:nvPr/>
            </p:nvSpPr>
            <p:spPr>
              <a:xfrm>
                <a:off x="5562806" y="4040289"/>
                <a:ext cx="2783152" cy="1000723"/>
              </a:xfrm>
              <a:prstGeom prst="rect">
                <a:avLst/>
              </a:prstGeom>
              <a:blipFill>
                <a:blip r:embed="rId8"/>
                <a:stretch>
                  <a:fillRect r="-3070"/>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90" name="مستطيل 89">
                <a:extLst>
                  <a:ext uri="{FF2B5EF4-FFF2-40B4-BE49-F238E27FC236}">
                    <a16:creationId xmlns:a16="http://schemas.microsoft.com/office/drawing/2014/main" id="{5D04F791-AD3A-484B-ADFB-E54183DE8139}"/>
                  </a:ext>
                </a:extLst>
              </p:cNvPr>
              <p:cNvSpPr/>
              <p:nvPr/>
            </p:nvSpPr>
            <p:spPr>
              <a:xfrm>
                <a:off x="5072151" y="5699381"/>
                <a:ext cx="2977339" cy="532966"/>
              </a:xfrm>
              <a:prstGeom prst="rect">
                <a:avLst/>
              </a:prstGeom>
              <a:ln w="38100">
                <a:solidFill>
                  <a:srgbClr val="347C5A"/>
                </a:solidFill>
              </a:ln>
            </p:spPr>
            <p:style>
              <a:lnRef idx="2">
                <a:schemeClr val="accent4"/>
              </a:lnRef>
              <a:fillRef idx="1">
                <a:schemeClr val="lt1"/>
              </a:fillRef>
              <a:effectRef idx="0">
                <a:schemeClr val="accent4"/>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2800" b="1" smtClean="0">
                          <a:solidFill>
                            <a:srgbClr val="C00000"/>
                          </a:solidFill>
                          <a:latin typeface="Cambria Math" panose="02040503050406030204" pitchFamily="18" charset="0"/>
                          <a:cs typeface="Times New Roman" panose="02020603050405020304" pitchFamily="18" charset="0"/>
                        </a:rPr>
                        <m:t>𝟓</m:t>
                      </m:r>
                      <m:r>
                        <a:rPr lang="en-US" sz="2800" b="1" smtClean="0">
                          <a:solidFill>
                            <a:srgbClr val="C00000"/>
                          </a:solidFill>
                          <a:latin typeface="Cambria Math" panose="02040503050406030204" pitchFamily="18" charset="0"/>
                          <a:cs typeface="Times New Roman" panose="02020603050405020304" pitchFamily="18" charset="0"/>
                        </a:rPr>
                        <m:t>.</m:t>
                      </m:r>
                      <m:r>
                        <a:rPr lang="en-US" sz="2800" b="1" i="0" smtClean="0">
                          <a:solidFill>
                            <a:srgbClr val="C00000"/>
                          </a:solidFill>
                          <a:latin typeface="Cambria Math" panose="02040503050406030204" pitchFamily="18" charset="0"/>
                          <a:cs typeface="Times New Roman" panose="02020603050405020304" pitchFamily="18" charset="0"/>
                        </a:rPr>
                        <m:t>𝟐𝟔</m:t>
                      </m:r>
                      <m:r>
                        <a:rPr lang="en-US" sz="2800" b="1">
                          <a:solidFill>
                            <a:srgbClr val="C00000"/>
                          </a:solidFill>
                          <a:latin typeface="Cambria Math" panose="02040503050406030204" pitchFamily="18" charset="0"/>
                          <a:cs typeface="Times New Roman" panose="02020603050405020304" pitchFamily="18" charset="0"/>
                        </a:rPr>
                        <m:t> × </m:t>
                      </m:r>
                      <m:sSup>
                        <m:sSupPr>
                          <m:ctrlPr>
                            <a:rPr lang="en-US" sz="28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2800" b="1" i="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1" i="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𝟕</m:t>
                          </m:r>
                          <m:r>
                            <a:rPr lang="en-US" sz="28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sup>
                      </m:sSup>
                      <m:r>
                        <a:rPr lang="en-US" sz="2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2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𝒎</m:t>
                      </m:r>
                    </m:oMath>
                  </m:oMathPara>
                </a14:m>
                <a:endParaRPr lang="ar-SA" sz="2800" dirty="0">
                  <a:solidFill>
                    <a:srgbClr val="C00000"/>
                  </a:solidFill>
                </a:endParaRPr>
              </a:p>
            </p:txBody>
          </p:sp>
        </mc:Choice>
        <mc:Fallback xmlns="">
          <p:sp>
            <p:nvSpPr>
              <p:cNvPr id="90" name="مستطيل 89">
                <a:extLst>
                  <a:ext uri="{FF2B5EF4-FFF2-40B4-BE49-F238E27FC236}">
                    <a16:creationId xmlns:a16="http://schemas.microsoft.com/office/drawing/2014/main" id="{5D04F791-AD3A-484B-ADFB-E54183DE8139}"/>
                  </a:ext>
                </a:extLst>
              </p:cNvPr>
              <p:cNvSpPr>
                <a:spLocks noRot="1" noChangeAspect="1" noMove="1" noResize="1" noEditPoints="1" noAdjustHandles="1" noChangeArrowheads="1" noChangeShapeType="1" noTextEdit="1"/>
              </p:cNvSpPr>
              <p:nvPr/>
            </p:nvSpPr>
            <p:spPr>
              <a:xfrm>
                <a:off x="5072151" y="5699381"/>
                <a:ext cx="2977339" cy="532966"/>
              </a:xfrm>
              <a:prstGeom prst="rect">
                <a:avLst/>
              </a:prstGeom>
              <a:blipFill>
                <a:blip r:embed="rId9"/>
                <a:stretch>
                  <a:fillRect/>
                </a:stretch>
              </a:blipFill>
              <a:ln w="38100">
                <a:solidFill>
                  <a:srgbClr val="347C5A"/>
                </a:solidFill>
              </a:ln>
            </p:spPr>
            <p:txBody>
              <a:bodyPr/>
              <a:lstStyle/>
              <a:p>
                <a:r>
                  <a:rPr lang="ar-SA">
                    <a:noFill/>
                  </a:rPr>
                  <a:t> </a:t>
                </a:r>
              </a:p>
            </p:txBody>
          </p:sp>
        </mc:Fallback>
      </mc:AlternateContent>
      <p:pic>
        <p:nvPicPr>
          <p:cNvPr id="3" name="صورة 2">
            <a:extLst>
              <a:ext uri="{FF2B5EF4-FFF2-40B4-BE49-F238E27FC236}">
                <a16:creationId xmlns:a16="http://schemas.microsoft.com/office/drawing/2014/main" id="{FB6AF3C0-0717-41F5-83B3-BF38562D5533}"/>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4134723" y="661866"/>
            <a:ext cx="7773058" cy="668167"/>
          </a:xfrm>
          <a:prstGeom prst="rect">
            <a:avLst/>
          </a:prstGeom>
        </p:spPr>
      </p:pic>
      <p:pic>
        <p:nvPicPr>
          <p:cNvPr id="21" name="صورة 20" descr="51481_1192222668.gif">
            <a:extLst>
              <a:ext uri="{FF2B5EF4-FFF2-40B4-BE49-F238E27FC236}">
                <a16:creationId xmlns:a16="http://schemas.microsoft.com/office/drawing/2014/main" id="{44E2270F-D9E5-4062-9FF5-1BCDF868ED18}"/>
              </a:ext>
            </a:extLst>
          </p:cNvPr>
          <p:cNvPicPr>
            <a:picLocks noChangeAspect="1"/>
          </p:cNvPicPr>
          <p:nvPr/>
        </p:nvPicPr>
        <p:blipFill>
          <a:blip r:embed="rId12"/>
          <a:stretch>
            <a:fillRect/>
          </a:stretch>
        </p:blipFill>
        <p:spPr>
          <a:xfrm>
            <a:off x="243779" y="174896"/>
            <a:ext cx="1163588" cy="1605752"/>
          </a:xfrm>
          <a:prstGeom prst="rect">
            <a:avLst/>
          </a:prstGeom>
        </p:spPr>
      </p:pic>
      <p:sp>
        <p:nvSpPr>
          <p:cNvPr id="22" name="مربع نص 21">
            <a:extLst>
              <a:ext uri="{FF2B5EF4-FFF2-40B4-BE49-F238E27FC236}">
                <a16:creationId xmlns:a16="http://schemas.microsoft.com/office/drawing/2014/main" id="{C0C2FD0B-D7A6-48D5-B43B-815CE9A18D1A}"/>
              </a:ext>
            </a:extLst>
          </p:cNvPr>
          <p:cNvSpPr txBox="1"/>
          <p:nvPr/>
        </p:nvSpPr>
        <p:spPr>
          <a:xfrm>
            <a:off x="3942129" y="2261706"/>
            <a:ext cx="8091248" cy="1384995"/>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16</a:t>
            </a:r>
            <a:r>
              <a:rPr lang="ar-SA" sz="2800" b="1" dirty="0">
                <a:highlight>
                  <a:srgbClr val="97A8D6"/>
                </a:highlight>
              </a:rPr>
              <a:t> صفحة </a:t>
            </a:r>
            <a:r>
              <a:rPr lang="en-US" sz="2800" b="1" dirty="0">
                <a:highlight>
                  <a:srgbClr val="97A8D6"/>
                </a:highlight>
              </a:rPr>
              <a:t>84</a:t>
            </a:r>
            <a:r>
              <a:rPr lang="ar-SA" sz="2800" b="1" dirty="0">
                <a:highlight>
                  <a:srgbClr val="97A8D6"/>
                </a:highlight>
              </a:rPr>
              <a:t>:</a:t>
            </a: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p:txBody>
      </p:sp>
      <p:pic>
        <p:nvPicPr>
          <p:cNvPr id="9" name="صورة 8">
            <a:extLst>
              <a:ext uri="{FF2B5EF4-FFF2-40B4-BE49-F238E27FC236}">
                <a16:creationId xmlns:a16="http://schemas.microsoft.com/office/drawing/2014/main" id="{D992BD83-DC9D-4CB6-AFCE-42802FA82895}"/>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4134723" y="2953788"/>
            <a:ext cx="7816595" cy="513722"/>
          </a:xfrm>
          <a:prstGeom prst="rect">
            <a:avLst/>
          </a:prstGeom>
        </p:spPr>
      </p:pic>
    </p:spTree>
    <p:extLst>
      <p:ext uri="{BB962C8B-B14F-4D97-AF65-F5344CB8AC3E}">
        <p14:creationId xmlns:p14="http://schemas.microsoft.com/office/powerpoint/2010/main" val="70766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P spid="88" grpId="0"/>
      <p:bldP spid="90"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27;p52">
            <a:extLst>
              <a:ext uri="{FF2B5EF4-FFF2-40B4-BE49-F238E27FC236}">
                <a16:creationId xmlns:a16="http://schemas.microsoft.com/office/drawing/2014/main" id="{A66B4C9D-9241-B348-B103-9930433B9977}"/>
              </a:ext>
            </a:extLst>
          </p:cNvPr>
          <p:cNvGrpSpPr/>
          <p:nvPr/>
        </p:nvGrpSpPr>
        <p:grpSpPr>
          <a:xfrm flipH="1">
            <a:off x="7653337" y="134700"/>
            <a:ext cx="4376738" cy="928694"/>
            <a:chOff x="3099239" y="3615343"/>
            <a:chExt cx="689745" cy="184687"/>
          </a:xfrm>
          <a:solidFill>
            <a:schemeClr val="tx2"/>
          </a:solidFill>
        </p:grpSpPr>
        <p:sp>
          <p:nvSpPr>
            <p:cNvPr id="3" name="Google Shape;3128;p52">
              <a:extLst>
                <a:ext uri="{FF2B5EF4-FFF2-40B4-BE49-F238E27FC236}">
                  <a16:creationId xmlns:a16="http://schemas.microsoft.com/office/drawing/2014/main" id="{6B810DD8-A489-8742-920F-ABB9BAF179CA}"/>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129;p52">
              <a:extLst>
                <a:ext uri="{FF2B5EF4-FFF2-40B4-BE49-F238E27FC236}">
                  <a16:creationId xmlns:a16="http://schemas.microsoft.com/office/drawing/2014/main" id="{F5942D34-6E51-D346-B324-5D63206458C3}"/>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التهيئة</a:t>
              </a:r>
              <a:endParaRPr sz="44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60AEEBD2-A308-EF4D-A96C-E0B7DD0C8194}"/>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31;p52">
              <a:extLst>
                <a:ext uri="{FF2B5EF4-FFF2-40B4-BE49-F238E27FC236}">
                  <a16:creationId xmlns:a16="http://schemas.microsoft.com/office/drawing/2014/main" id="{C41506CF-0653-B24B-B106-8A84D4DA5B27}"/>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8" name="مربع نص 7">
            <a:extLst>
              <a:ext uri="{FF2B5EF4-FFF2-40B4-BE49-F238E27FC236}">
                <a16:creationId xmlns:a16="http://schemas.microsoft.com/office/drawing/2014/main" id="{CE141FFF-1565-9E47-9282-0C63A5765AEC}"/>
              </a:ext>
            </a:extLst>
          </p:cNvPr>
          <p:cNvSpPr txBox="1"/>
          <p:nvPr/>
        </p:nvSpPr>
        <p:spPr>
          <a:xfrm>
            <a:off x="4490490" y="1739788"/>
            <a:ext cx="7338906" cy="646986"/>
          </a:xfrm>
          <a:prstGeom prst="wedgeRoundRectCallout">
            <a:avLst>
              <a:gd name="adj1" fmla="val -55724"/>
              <a:gd name="adj2" fmla="val 113447"/>
              <a:gd name="adj3" fmla="val 16667"/>
            </a:avLst>
          </a:prstGeom>
          <a:solidFill>
            <a:schemeClr val="accent2">
              <a:lumMod val="20000"/>
              <a:lumOff val="80000"/>
            </a:schemeClr>
          </a:solidFill>
        </p:spPr>
        <p:txBody>
          <a:bodyPr wrap="square" rtlCol="1">
            <a:spAutoFit/>
          </a:bodyPr>
          <a:lstStyle/>
          <a:p>
            <a:pPr algn="r">
              <a:spcBef>
                <a:spcPct val="0"/>
              </a:spcBef>
              <a:defRPr/>
            </a:pPr>
            <a:r>
              <a:rPr lang="ar-SA" sz="3200" dirty="0">
                <a:solidFill>
                  <a:schemeClr val="tx1"/>
                </a:solidFill>
                <a:latin typeface="+mj-lt"/>
                <a:ea typeface="+mj-ea"/>
                <a:cs typeface="PT Bold Heading" pitchFamily="2" charset="-78"/>
              </a:rPr>
              <a:t>1 – ممّ تتكون الموجات الكهرومغناطيسية؟</a:t>
            </a:r>
          </a:p>
        </p:txBody>
      </p:sp>
      <p:pic>
        <p:nvPicPr>
          <p:cNvPr id="10" name="صورة 9">
            <a:extLst>
              <a:ext uri="{FF2B5EF4-FFF2-40B4-BE49-F238E27FC236}">
                <a16:creationId xmlns:a16="http://schemas.microsoft.com/office/drawing/2014/main" id="{0171D41A-4A35-421A-B250-4DA573308CFA}"/>
              </a:ext>
            </a:extLst>
          </p:cNvPr>
          <p:cNvPicPr>
            <a:picLocks noChangeAspect="1"/>
          </p:cNvPicPr>
          <p:nvPr/>
        </p:nvPicPr>
        <p:blipFill>
          <a:blip r:embed="rId2"/>
          <a:stretch>
            <a:fillRect/>
          </a:stretch>
        </p:blipFill>
        <p:spPr>
          <a:xfrm>
            <a:off x="161925" y="146395"/>
            <a:ext cx="1750002" cy="14736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عنوان 1">
            <a:extLst>
              <a:ext uri="{FF2B5EF4-FFF2-40B4-BE49-F238E27FC236}">
                <a16:creationId xmlns:a16="http://schemas.microsoft.com/office/drawing/2014/main" id="{E3EEEAE3-52A4-4516-9E80-3338864141A2}"/>
              </a:ext>
            </a:extLst>
          </p:cNvPr>
          <p:cNvSpPr txBox="1">
            <a:spLocks/>
          </p:cNvSpPr>
          <p:nvPr/>
        </p:nvSpPr>
        <p:spPr>
          <a:xfrm>
            <a:off x="2309786" y="1714488"/>
            <a:ext cx="7572428" cy="928694"/>
          </a:xfrm>
          <a:prstGeom prst="rect">
            <a:avLst/>
          </a:prstGeom>
        </p:spPr>
        <p:txBody>
          <a:bodyPr/>
          <a:lstStyle/>
          <a:p>
            <a:pPr>
              <a:spcBef>
                <a:spcPct val="0"/>
              </a:spcBef>
              <a:defRPr/>
            </a:pPr>
            <a:endParaRPr lang="ar-SA" sz="2400" dirty="0">
              <a:latin typeface="+mj-lt"/>
              <a:ea typeface="+mj-ea"/>
              <a:cs typeface="PT Bold Heading" pitchFamily="2" charset="-78"/>
            </a:endParaRPr>
          </a:p>
        </p:txBody>
      </p:sp>
      <p:sp>
        <p:nvSpPr>
          <p:cNvPr id="7" name="مربع نص 6">
            <a:extLst>
              <a:ext uri="{FF2B5EF4-FFF2-40B4-BE49-F238E27FC236}">
                <a16:creationId xmlns:a16="http://schemas.microsoft.com/office/drawing/2014/main" id="{3F8951E0-D216-4B31-A1B9-2BABF61133C9}"/>
              </a:ext>
            </a:extLst>
          </p:cNvPr>
          <p:cNvSpPr txBox="1"/>
          <p:nvPr/>
        </p:nvSpPr>
        <p:spPr>
          <a:xfrm>
            <a:off x="5158853" y="2793186"/>
            <a:ext cx="5597902" cy="769441"/>
          </a:xfrm>
          <a:prstGeom prst="rect">
            <a:avLst/>
          </a:prstGeom>
          <a:noFill/>
        </p:spPr>
        <p:txBody>
          <a:bodyPr wrap="square" rtlCol="1">
            <a:spAutoFit/>
          </a:bodyPr>
          <a:lstStyle/>
          <a:p>
            <a:pPr algn="ctr"/>
            <a:r>
              <a:rPr lang="ar-SA" sz="4400" b="1" dirty="0">
                <a:cs typeface="Akhbar MT" pitchFamily="2" charset="-78"/>
              </a:rPr>
              <a:t>موجات كهرباء وموجات مغناطيس</a:t>
            </a:r>
          </a:p>
        </p:txBody>
      </p:sp>
      <p:pic>
        <p:nvPicPr>
          <p:cNvPr id="1026" name="Picture 2" descr="نتيجة بحث الصور عن موجات كهرومغناطيسية جبف">
            <a:extLst>
              <a:ext uri="{FF2B5EF4-FFF2-40B4-BE49-F238E27FC236}">
                <a16:creationId xmlns:a16="http://schemas.microsoft.com/office/drawing/2014/main" id="{9246EECB-EEC7-4D43-A34F-956F5F35DF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1925" y="3749330"/>
            <a:ext cx="6834620" cy="2962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نتيجة بحث الصور عن موجات كهرومغناطيسية جبف">
            <a:extLst>
              <a:ext uri="{FF2B5EF4-FFF2-40B4-BE49-F238E27FC236}">
                <a16:creationId xmlns:a16="http://schemas.microsoft.com/office/drawing/2014/main" id="{24A6DD45-17D9-4ECC-90A1-BA6E1ABD3D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46391" y="4299745"/>
            <a:ext cx="3467121" cy="208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84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3" presetClass="entr" presetSubtype="10" fill="hold" grpId="0" nodeType="afterEffect" nodePh="1">
                                  <p:stCondLst>
                                    <p:cond delay="0"/>
                                  </p:stCondLst>
                                  <p:endCondLst>
                                    <p:cond evt="begin" delay="0">
                                      <p:tn val="14"/>
                                    </p:cond>
                                  </p:end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صورة 81">
            <a:extLst>
              <a:ext uri="{FF2B5EF4-FFF2-40B4-BE49-F238E27FC236}">
                <a16:creationId xmlns:a16="http://schemas.microsoft.com/office/drawing/2014/main" id="{8DD1B64D-1A6A-4520-9396-19620DE4BC33}"/>
              </a:ext>
            </a:extLst>
          </p:cNvPr>
          <p:cNvPicPr>
            <a:picLocks noChangeAspect="1"/>
          </p:cNvPicPr>
          <p:nvPr/>
        </p:nvPicPr>
        <p:blipFill rotWithShape="1">
          <a:blip r:embed="rId3">
            <a:duotone>
              <a:schemeClr val="bg2">
                <a:shade val="45000"/>
                <a:satMod val="135000"/>
              </a:schemeClr>
              <a:prstClr val="white"/>
            </a:duotone>
          </a:blip>
          <a:srcRect l="19263" r="20906" b="2262"/>
          <a:stretch/>
        </p:blipFill>
        <p:spPr>
          <a:xfrm>
            <a:off x="10692847" y="5368624"/>
            <a:ext cx="1444017" cy="110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 name="مستطيل مستدير الزوايا 72">
            <a:extLst>
              <a:ext uri="{FF2B5EF4-FFF2-40B4-BE49-F238E27FC236}">
                <a16:creationId xmlns:a16="http://schemas.microsoft.com/office/drawing/2014/main" id="{4E6DC59B-431C-2E44-A3E8-76845302C155}"/>
              </a:ext>
            </a:extLst>
          </p:cNvPr>
          <p:cNvSpPr/>
          <p:nvPr/>
        </p:nvSpPr>
        <p:spPr>
          <a:xfrm>
            <a:off x="1560793" y="944151"/>
            <a:ext cx="1163588" cy="537657"/>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r>
              <a:rPr lang="ar-SA" sz="3200" b="1" dirty="0"/>
              <a:t>تطبيق</a:t>
            </a:r>
          </a:p>
        </p:txBody>
      </p:sp>
      <p:sp>
        <p:nvSpPr>
          <p:cNvPr id="74" name="مربع نص 73">
            <a:extLst>
              <a:ext uri="{FF2B5EF4-FFF2-40B4-BE49-F238E27FC236}">
                <a16:creationId xmlns:a16="http://schemas.microsoft.com/office/drawing/2014/main" id="{5ED6DCBF-CA4F-C04D-A657-A2C06F15206C}"/>
              </a:ext>
            </a:extLst>
          </p:cNvPr>
          <p:cNvSpPr txBox="1"/>
          <p:nvPr/>
        </p:nvSpPr>
        <p:spPr>
          <a:xfrm>
            <a:off x="4000736" y="98767"/>
            <a:ext cx="8091248" cy="1384995"/>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20</a:t>
            </a:r>
            <a:r>
              <a:rPr lang="ar-SA" sz="2800" b="1" dirty="0">
                <a:highlight>
                  <a:srgbClr val="97A8D6"/>
                </a:highlight>
              </a:rPr>
              <a:t> صفحة </a:t>
            </a:r>
            <a:r>
              <a:rPr lang="en-US" sz="2800" b="1" dirty="0">
                <a:highlight>
                  <a:srgbClr val="97A8D6"/>
                </a:highlight>
              </a:rPr>
              <a:t>85</a:t>
            </a:r>
            <a:r>
              <a:rPr lang="ar-SA" sz="2800" b="1" dirty="0">
                <a:highlight>
                  <a:srgbClr val="97A8D6"/>
                </a:highlight>
              </a:rPr>
              <a:t>:</a:t>
            </a: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p:txBody>
      </p:sp>
      <p:sp>
        <p:nvSpPr>
          <p:cNvPr id="6" name="مستطيل مستدير الزوايا 3">
            <a:extLst>
              <a:ext uri="{FF2B5EF4-FFF2-40B4-BE49-F238E27FC236}">
                <a16:creationId xmlns:a16="http://schemas.microsoft.com/office/drawing/2014/main" id="{D6C9F03A-94CD-5442-8017-7FEF5A1247F2}"/>
              </a:ext>
            </a:extLst>
          </p:cNvPr>
          <p:cNvSpPr/>
          <p:nvPr/>
        </p:nvSpPr>
        <p:spPr bwMode="auto">
          <a:xfrm>
            <a:off x="1474360" y="305515"/>
            <a:ext cx="2149940" cy="638636"/>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dirty="0"/>
              <a:t>حل مسألة</a:t>
            </a:r>
            <a:endParaRPr lang="ar-SA" sz="3600" dirty="0"/>
          </a:p>
        </p:txBody>
      </p:sp>
      <p:pic>
        <p:nvPicPr>
          <p:cNvPr id="17" name="رسم 16" descr="ساعة إيقاف">
            <a:extLst>
              <a:ext uri="{FF2B5EF4-FFF2-40B4-BE49-F238E27FC236}">
                <a16:creationId xmlns:a16="http://schemas.microsoft.com/office/drawing/2014/main" id="{C6BB721E-78D3-3F40-B5AE-A43EC5D894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52407" y="5186345"/>
            <a:ext cx="1761261" cy="1761261"/>
          </a:xfrm>
          <a:prstGeom prst="rect">
            <a:avLst/>
          </a:prstGeom>
        </p:spPr>
      </p:pic>
      <p:sp>
        <p:nvSpPr>
          <p:cNvPr id="18" name="مستطيل مستدير الزوايا 74">
            <a:extLst>
              <a:ext uri="{FF2B5EF4-FFF2-40B4-BE49-F238E27FC236}">
                <a16:creationId xmlns:a16="http://schemas.microsoft.com/office/drawing/2014/main" id="{A2883006-7B58-674B-AD6B-877EEA333FAF}"/>
              </a:ext>
            </a:extLst>
          </p:cNvPr>
          <p:cNvSpPr/>
          <p:nvPr/>
        </p:nvSpPr>
        <p:spPr bwMode="auto">
          <a:xfrm>
            <a:off x="10302846" y="6376841"/>
            <a:ext cx="1645375" cy="45988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a:defRPr/>
            </a:pPr>
            <a:r>
              <a:rPr lang="ar-SA" sz="2400" b="1" dirty="0">
                <a:solidFill>
                  <a:schemeClr val="bg1"/>
                </a:solidFill>
                <a:effectLst/>
              </a:rPr>
              <a:t>دقيقة واحدة</a:t>
            </a:r>
            <a:endParaRPr lang="ar-SA" sz="2400" dirty="0">
              <a:solidFill>
                <a:schemeClr val="bg1"/>
              </a:solidFill>
              <a:effectLst/>
            </a:endParaRPr>
          </a:p>
        </p:txBody>
      </p:sp>
      <mc:AlternateContent xmlns:mc="http://schemas.openxmlformats.org/markup-compatibility/2006" xmlns:a14="http://schemas.microsoft.com/office/drawing/2010/main">
        <mc:Choice Requires="a14">
          <p:sp>
            <p:nvSpPr>
              <p:cNvPr id="84" name="مربع نص 83">
                <a:extLst>
                  <a:ext uri="{FF2B5EF4-FFF2-40B4-BE49-F238E27FC236}">
                    <a16:creationId xmlns:a16="http://schemas.microsoft.com/office/drawing/2014/main" id="{E04B2959-1946-4FE2-A001-7CFB38EBC01A}"/>
                  </a:ext>
                </a:extLst>
              </p:cNvPr>
              <p:cNvSpPr txBox="1"/>
              <p:nvPr/>
            </p:nvSpPr>
            <p:spPr>
              <a:xfrm>
                <a:off x="921454" y="1648979"/>
                <a:ext cx="2368588" cy="1034899"/>
              </a:xfrm>
              <a:prstGeom prst="rect">
                <a:avLst/>
              </a:prstGeom>
              <a:solidFill>
                <a:srgbClr val="BAB0BC"/>
              </a:solidFill>
            </p:spPr>
            <p:style>
              <a:lnRef idx="3">
                <a:schemeClr val="lt1"/>
              </a:lnRef>
              <a:fillRef idx="1">
                <a:schemeClr val="accent6"/>
              </a:fillRef>
              <a:effectRef idx="1">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r" rtl="1">
                  <a:defRPr/>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rPr>
                        <m:t>𝒗</m:t>
                      </m:r>
                      <m:r>
                        <a:rPr lang="en-US" sz="3200" b="1" i="1" smtClean="0">
                          <a:solidFill>
                            <a:schemeClr val="tx1"/>
                          </a:solidFill>
                          <a:latin typeface="Cambria Math" panose="02040503050406030204" pitchFamily="18" charset="0"/>
                        </a:rPr>
                        <m:t>=</m:t>
                      </m:r>
                      <m:r>
                        <a:rPr lang="en-US" sz="3200" i="1">
                          <a:solidFill>
                            <a:schemeClr val="tx1"/>
                          </a:solidFill>
                          <a:latin typeface="Cambria Math" panose="02040503050406030204" pitchFamily="18" charset="0"/>
                        </a:rPr>
                        <m:t> </m:t>
                      </m:r>
                      <m:f>
                        <m:fPr>
                          <m:ctrlPr>
                            <a:rPr lang="en-US" sz="3200" b="1" i="1">
                              <a:solidFill>
                                <a:schemeClr val="tx1"/>
                              </a:solidFill>
                              <a:latin typeface="Cambria Math" panose="02040503050406030204" pitchFamily="18" charset="0"/>
                            </a:rPr>
                          </m:ctrlPr>
                        </m:fPr>
                        <m:num>
                          <m:r>
                            <a:rPr lang="en-US" sz="3200" b="1" i="1">
                              <a:solidFill>
                                <a:schemeClr val="tx1"/>
                              </a:solidFill>
                              <a:latin typeface="Cambria Math" panose="02040503050406030204" pitchFamily="18" charset="0"/>
                            </a:rPr>
                            <m:t>𝒄</m:t>
                          </m:r>
                        </m:num>
                        <m:den>
                          <m:rad>
                            <m:radPr>
                              <m:degHide m:val="on"/>
                              <m:ctrlPr>
                                <a:rPr lang="en-US" sz="3200" b="1" i="1">
                                  <a:solidFill>
                                    <a:schemeClr val="tx1"/>
                                  </a:solidFill>
                                  <a:latin typeface="Cambria Math" panose="02040503050406030204" pitchFamily="18" charset="0"/>
                                </a:rPr>
                              </m:ctrlPr>
                            </m:radPr>
                            <m:deg/>
                            <m:e>
                              <m:r>
                                <a:rPr lang="en-US" sz="3200" b="1" i="1">
                                  <a:solidFill>
                                    <a:schemeClr val="tx1"/>
                                  </a:solidFill>
                                  <a:latin typeface="Cambria Math" panose="02040503050406030204" pitchFamily="18" charset="0"/>
                                </a:rPr>
                                <m:t>𝒌</m:t>
                              </m:r>
                            </m:e>
                          </m:rad>
                        </m:den>
                      </m:f>
                    </m:oMath>
                  </m:oMathPara>
                </a14:m>
                <a:endParaRPr lang="en-US" sz="3200" b="1" dirty="0">
                  <a:solidFill>
                    <a:schemeClr val="tx1"/>
                  </a:solidFill>
                  <a:latin typeface="Arabic Typesetting" panose="03020402040406030203" pitchFamily="66" charset="-78"/>
                  <a:ea typeface="Cambria Math" panose="02040503050406030204" pitchFamily="18" charset="0"/>
                  <a:cs typeface="Arabic Typesetting" panose="03020402040406030203" pitchFamily="66" charset="-78"/>
                </a:endParaRPr>
              </a:p>
            </p:txBody>
          </p:sp>
        </mc:Choice>
        <mc:Fallback xmlns="">
          <p:sp>
            <p:nvSpPr>
              <p:cNvPr id="84" name="مربع نص 83">
                <a:extLst>
                  <a:ext uri="{FF2B5EF4-FFF2-40B4-BE49-F238E27FC236}">
                    <a16:creationId xmlns:a16="http://schemas.microsoft.com/office/drawing/2014/main" id="{E04B2959-1946-4FE2-A001-7CFB38EBC01A}"/>
                  </a:ext>
                </a:extLst>
              </p:cNvPr>
              <p:cNvSpPr txBox="1">
                <a:spLocks noRot="1" noChangeAspect="1" noMove="1" noResize="1" noEditPoints="1" noAdjustHandles="1" noChangeArrowheads="1" noChangeShapeType="1" noTextEdit="1"/>
              </p:cNvSpPr>
              <p:nvPr/>
            </p:nvSpPr>
            <p:spPr>
              <a:xfrm>
                <a:off x="921454" y="1648979"/>
                <a:ext cx="2368588" cy="1034899"/>
              </a:xfrm>
              <a:prstGeom prst="rect">
                <a:avLst/>
              </a:prstGeom>
              <a:blipFill>
                <a:blip r:embed="rId6"/>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88" name="مربع نص 87">
                <a:extLst>
                  <a:ext uri="{FF2B5EF4-FFF2-40B4-BE49-F238E27FC236}">
                    <a16:creationId xmlns:a16="http://schemas.microsoft.com/office/drawing/2014/main" id="{C9108A37-679B-49D3-A83F-FF0DF5E2B340}"/>
                  </a:ext>
                </a:extLst>
              </p:cNvPr>
              <p:cNvSpPr txBox="1"/>
              <p:nvPr/>
            </p:nvSpPr>
            <p:spPr>
              <a:xfrm>
                <a:off x="3290042" y="1745337"/>
                <a:ext cx="2783152" cy="956159"/>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800" b="1" i="0" smtClean="0">
                          <a:latin typeface="Cambria Math" panose="02040503050406030204" pitchFamily="18" charset="0"/>
                          <a:cs typeface="Times New Roman" panose="02020603050405020304" pitchFamily="18" charset="0"/>
                        </a:rPr>
                        <m:t>=</m:t>
                      </m:r>
                      <m:f>
                        <m:fPr>
                          <m:ctrlPr>
                            <a:rPr lang="en-US" sz="2800" b="1" i="1" smtClean="0">
                              <a:latin typeface="Cambria Math" panose="02040503050406030204" pitchFamily="18" charset="0"/>
                              <a:cs typeface="Times New Roman" panose="02020603050405020304" pitchFamily="18" charset="0"/>
                            </a:rPr>
                          </m:ctrlPr>
                        </m:fPr>
                        <m:num>
                          <m:r>
                            <a:rPr lang="en-US" sz="2800" b="1" i="0">
                              <a:latin typeface="Cambria Math" panose="02040503050406030204" pitchFamily="18" charset="0"/>
                              <a:cs typeface="Times New Roman" panose="02020603050405020304" pitchFamily="18" charset="0"/>
                            </a:rPr>
                            <m:t>𝟑</m:t>
                          </m:r>
                          <m:r>
                            <a:rPr lang="en-US" sz="2800" b="1" i="0">
                              <a:latin typeface="Cambria Math" panose="02040503050406030204" pitchFamily="18" charset="0"/>
                              <a:cs typeface="Times New Roman" panose="02020603050405020304" pitchFamily="18" charset="0"/>
                            </a:rPr>
                            <m:t> × </m:t>
                          </m:r>
                          <m:sSup>
                            <m:sSupPr>
                              <m:ctrlPr>
                                <a:rPr lang="en-US" sz="28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1" i="0">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2800" b="1" i="0" smtClean="0">
                                  <a:latin typeface="Cambria Math" panose="02040503050406030204" pitchFamily="18" charset="0"/>
                                  <a:ea typeface="Cambria Math" panose="02040503050406030204" pitchFamily="18" charset="0"/>
                                  <a:cs typeface="Times New Roman" panose="02020603050405020304" pitchFamily="18" charset="0"/>
                                </a:rPr>
                                <m:t>𝟖</m:t>
                              </m:r>
                              <m:r>
                                <a:rPr lang="en-US" sz="2800" b="1" i="0">
                                  <a:latin typeface="Cambria Math" panose="02040503050406030204" pitchFamily="18" charset="0"/>
                                  <a:ea typeface="Cambria Math" panose="02040503050406030204" pitchFamily="18" charset="0"/>
                                  <a:cs typeface="Times New Roman" panose="02020603050405020304" pitchFamily="18" charset="0"/>
                                </a:rPr>
                                <m:t> </m:t>
                              </m:r>
                            </m:sup>
                          </m:sSup>
                        </m:num>
                        <m:den>
                          <m:rad>
                            <m:radPr>
                              <m:degHide m:val="on"/>
                              <m:ctrlPr>
                                <a:rPr lang="en-US" sz="2800" b="1" i="1" smtClean="0">
                                  <a:latin typeface="Cambria Math" panose="02040503050406030204" pitchFamily="18" charset="0"/>
                                  <a:ea typeface="Cambria Math" panose="02040503050406030204" pitchFamily="18" charset="0"/>
                                  <a:cs typeface="Times New Roman" panose="02020603050405020304" pitchFamily="18" charset="0"/>
                                </a:rPr>
                              </m:ctrlPr>
                            </m:radPr>
                            <m:deg/>
                            <m:e>
                              <m:r>
                                <a:rPr lang="en-US" sz="2800" b="1" i="1" smtClean="0">
                                  <a:latin typeface="Cambria Math" panose="02040503050406030204" pitchFamily="18" charset="0"/>
                                  <a:ea typeface="Cambria Math" panose="02040503050406030204" pitchFamily="18" charset="0"/>
                                  <a:cs typeface="Times New Roman" panose="02020603050405020304" pitchFamily="18" charset="0"/>
                                </a:rPr>
                                <m:t>𝟏</m:t>
                              </m:r>
                              <m:r>
                                <a:rPr lang="en-US" sz="2800" b="1"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1" i="1" smtClean="0">
                                  <a:latin typeface="Cambria Math" panose="02040503050406030204" pitchFamily="18" charset="0"/>
                                  <a:ea typeface="Cambria Math" panose="02040503050406030204" pitchFamily="18" charset="0"/>
                                  <a:cs typeface="Times New Roman" panose="02020603050405020304" pitchFamily="18" charset="0"/>
                                </a:rPr>
                                <m:t>𝟕𝟕</m:t>
                              </m:r>
                            </m:e>
                          </m:rad>
                        </m:den>
                      </m:f>
                    </m:oMath>
                  </m:oMathPara>
                </a14:m>
                <a:endParaRPr lang="ar-SA" sz="2800" b="1" dirty="0">
                  <a:latin typeface="Times New Roman" panose="02020603050405020304" pitchFamily="18" charset="0"/>
                  <a:cs typeface="Times New Roman" panose="02020603050405020304" pitchFamily="18" charset="0"/>
                </a:endParaRPr>
              </a:p>
            </p:txBody>
          </p:sp>
        </mc:Choice>
        <mc:Fallback xmlns="">
          <p:sp>
            <p:nvSpPr>
              <p:cNvPr id="88" name="مربع نص 87">
                <a:extLst>
                  <a:ext uri="{FF2B5EF4-FFF2-40B4-BE49-F238E27FC236}">
                    <a16:creationId xmlns:a16="http://schemas.microsoft.com/office/drawing/2014/main" id="{C9108A37-679B-49D3-A83F-FF0DF5E2B340}"/>
                  </a:ext>
                </a:extLst>
              </p:cNvPr>
              <p:cNvSpPr txBox="1">
                <a:spLocks noRot="1" noChangeAspect="1" noMove="1" noResize="1" noEditPoints="1" noAdjustHandles="1" noChangeArrowheads="1" noChangeShapeType="1" noTextEdit="1"/>
              </p:cNvSpPr>
              <p:nvPr/>
            </p:nvSpPr>
            <p:spPr>
              <a:xfrm>
                <a:off x="3290042" y="1745337"/>
                <a:ext cx="2783152" cy="956159"/>
              </a:xfrm>
              <a:prstGeom prst="rect">
                <a:avLst/>
              </a:prstGeom>
              <a:blipFill>
                <a:blip r:embed="rId7"/>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90" name="مستطيل 89">
                <a:extLst>
                  <a:ext uri="{FF2B5EF4-FFF2-40B4-BE49-F238E27FC236}">
                    <a16:creationId xmlns:a16="http://schemas.microsoft.com/office/drawing/2014/main" id="{5D04F791-AD3A-484B-ADFB-E54183DE8139}"/>
                  </a:ext>
                </a:extLst>
              </p:cNvPr>
              <p:cNvSpPr/>
              <p:nvPr/>
            </p:nvSpPr>
            <p:spPr>
              <a:xfrm>
                <a:off x="6118808" y="1977577"/>
                <a:ext cx="2977339" cy="532966"/>
              </a:xfrm>
              <a:prstGeom prst="rect">
                <a:avLst/>
              </a:prstGeom>
              <a:ln w="38100">
                <a:solidFill>
                  <a:srgbClr val="347C5A"/>
                </a:solidFill>
              </a:ln>
            </p:spPr>
            <p:style>
              <a:lnRef idx="2">
                <a:schemeClr val="accent4"/>
              </a:lnRef>
              <a:fillRef idx="1">
                <a:schemeClr val="lt1"/>
              </a:fillRef>
              <a:effectRef idx="0">
                <a:schemeClr val="accent4"/>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2800" b="1" i="0" smtClean="0">
                          <a:solidFill>
                            <a:srgbClr val="C00000"/>
                          </a:solidFill>
                          <a:latin typeface="Cambria Math" panose="02040503050406030204" pitchFamily="18" charset="0"/>
                          <a:cs typeface="Times New Roman" panose="02020603050405020304" pitchFamily="18" charset="0"/>
                        </a:rPr>
                        <m:t>𝟐</m:t>
                      </m:r>
                      <m:r>
                        <a:rPr lang="en-US" sz="2800" b="1" smtClean="0">
                          <a:solidFill>
                            <a:srgbClr val="C00000"/>
                          </a:solidFill>
                          <a:latin typeface="Cambria Math" panose="02040503050406030204" pitchFamily="18" charset="0"/>
                          <a:cs typeface="Times New Roman" panose="02020603050405020304" pitchFamily="18" charset="0"/>
                        </a:rPr>
                        <m:t>.</m:t>
                      </m:r>
                      <m:r>
                        <a:rPr lang="en-US" sz="2800" b="1" i="0" smtClean="0">
                          <a:solidFill>
                            <a:srgbClr val="C00000"/>
                          </a:solidFill>
                          <a:latin typeface="Cambria Math" panose="02040503050406030204" pitchFamily="18" charset="0"/>
                          <a:cs typeface="Times New Roman" panose="02020603050405020304" pitchFamily="18" charset="0"/>
                        </a:rPr>
                        <m:t>𝟐𝟓</m:t>
                      </m:r>
                      <m:r>
                        <a:rPr lang="en-US" sz="2800" b="1">
                          <a:solidFill>
                            <a:srgbClr val="C00000"/>
                          </a:solidFill>
                          <a:latin typeface="Cambria Math" panose="02040503050406030204" pitchFamily="18" charset="0"/>
                          <a:cs typeface="Times New Roman" panose="02020603050405020304" pitchFamily="18" charset="0"/>
                        </a:rPr>
                        <m:t> × </m:t>
                      </m:r>
                      <m:sSup>
                        <m:sSupPr>
                          <m:ctrlPr>
                            <a:rPr lang="en-US" sz="28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2800" b="1" i="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𝟖</m:t>
                          </m:r>
                        </m:sup>
                      </m:sSup>
                      <m:r>
                        <a:rPr lang="en-US" sz="2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2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𝒎</m:t>
                      </m:r>
                      <m:r>
                        <a:rPr lang="en-US" sz="2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2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s</m:t>
                      </m:r>
                    </m:oMath>
                  </m:oMathPara>
                </a14:m>
                <a:endParaRPr lang="ar-SA" sz="2800" dirty="0">
                  <a:solidFill>
                    <a:srgbClr val="C00000"/>
                  </a:solidFill>
                </a:endParaRPr>
              </a:p>
            </p:txBody>
          </p:sp>
        </mc:Choice>
        <mc:Fallback xmlns="">
          <p:sp>
            <p:nvSpPr>
              <p:cNvPr id="90" name="مستطيل 89">
                <a:extLst>
                  <a:ext uri="{FF2B5EF4-FFF2-40B4-BE49-F238E27FC236}">
                    <a16:creationId xmlns:a16="http://schemas.microsoft.com/office/drawing/2014/main" id="{5D04F791-AD3A-484B-ADFB-E54183DE8139}"/>
                  </a:ext>
                </a:extLst>
              </p:cNvPr>
              <p:cNvSpPr>
                <a:spLocks noRot="1" noChangeAspect="1" noMove="1" noResize="1" noEditPoints="1" noAdjustHandles="1" noChangeArrowheads="1" noChangeShapeType="1" noTextEdit="1"/>
              </p:cNvSpPr>
              <p:nvPr/>
            </p:nvSpPr>
            <p:spPr>
              <a:xfrm>
                <a:off x="6118808" y="1977577"/>
                <a:ext cx="2977339" cy="532966"/>
              </a:xfrm>
              <a:prstGeom prst="rect">
                <a:avLst/>
              </a:prstGeom>
              <a:blipFill>
                <a:blip r:embed="rId8"/>
                <a:stretch>
                  <a:fillRect/>
                </a:stretch>
              </a:blipFill>
              <a:ln w="38100">
                <a:solidFill>
                  <a:srgbClr val="347C5A"/>
                </a:solidFill>
              </a:ln>
            </p:spPr>
            <p:txBody>
              <a:bodyPr/>
              <a:lstStyle/>
              <a:p>
                <a:r>
                  <a:rPr lang="ar-SA">
                    <a:noFill/>
                  </a:rPr>
                  <a:t> </a:t>
                </a:r>
              </a:p>
            </p:txBody>
          </p:sp>
        </mc:Fallback>
      </mc:AlternateContent>
      <p:pic>
        <p:nvPicPr>
          <p:cNvPr id="21" name="صورة 20" descr="51481_1192222668.gif">
            <a:extLst>
              <a:ext uri="{FF2B5EF4-FFF2-40B4-BE49-F238E27FC236}">
                <a16:creationId xmlns:a16="http://schemas.microsoft.com/office/drawing/2014/main" id="{44E2270F-D9E5-4062-9FF5-1BCDF868ED18}"/>
              </a:ext>
            </a:extLst>
          </p:cNvPr>
          <p:cNvPicPr>
            <a:picLocks noChangeAspect="1"/>
          </p:cNvPicPr>
          <p:nvPr/>
        </p:nvPicPr>
        <p:blipFill>
          <a:blip r:embed="rId9"/>
          <a:stretch>
            <a:fillRect/>
          </a:stretch>
        </p:blipFill>
        <p:spPr>
          <a:xfrm>
            <a:off x="243779" y="174896"/>
            <a:ext cx="1163588" cy="1605752"/>
          </a:xfrm>
          <a:prstGeom prst="rect">
            <a:avLst/>
          </a:prstGeom>
        </p:spPr>
      </p:pic>
      <p:sp>
        <p:nvSpPr>
          <p:cNvPr id="22" name="مربع نص 21">
            <a:extLst>
              <a:ext uri="{FF2B5EF4-FFF2-40B4-BE49-F238E27FC236}">
                <a16:creationId xmlns:a16="http://schemas.microsoft.com/office/drawing/2014/main" id="{C0C2FD0B-D7A6-48D5-B43B-815CE9A18D1A}"/>
              </a:ext>
            </a:extLst>
          </p:cNvPr>
          <p:cNvSpPr txBox="1"/>
          <p:nvPr/>
        </p:nvSpPr>
        <p:spPr>
          <a:xfrm>
            <a:off x="4000736" y="2771510"/>
            <a:ext cx="8091248" cy="1384995"/>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21</a:t>
            </a:r>
            <a:r>
              <a:rPr lang="ar-SA" sz="2800" b="1" dirty="0">
                <a:highlight>
                  <a:srgbClr val="97A8D6"/>
                </a:highlight>
              </a:rPr>
              <a:t> صفحة </a:t>
            </a:r>
            <a:r>
              <a:rPr lang="en-US" sz="2800" b="1" dirty="0">
                <a:highlight>
                  <a:srgbClr val="97A8D6"/>
                </a:highlight>
              </a:rPr>
              <a:t>85</a:t>
            </a:r>
            <a:r>
              <a:rPr lang="ar-SA" sz="2800" b="1" dirty="0">
                <a:highlight>
                  <a:srgbClr val="97A8D6"/>
                </a:highlight>
              </a:rPr>
              <a:t>:</a:t>
            </a: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p:txBody>
      </p:sp>
      <p:pic>
        <p:nvPicPr>
          <p:cNvPr id="4" name="صورة 3">
            <a:extLst>
              <a:ext uri="{FF2B5EF4-FFF2-40B4-BE49-F238E27FC236}">
                <a16:creationId xmlns:a16="http://schemas.microsoft.com/office/drawing/2014/main" id="{7E8776F7-D805-44C5-B6BE-2E3BF8217A7A}"/>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4134723" y="711060"/>
            <a:ext cx="7813498" cy="578753"/>
          </a:xfrm>
          <a:prstGeom prst="rect">
            <a:avLst/>
          </a:prstGeom>
        </p:spPr>
      </p:pic>
      <mc:AlternateContent xmlns:mc="http://schemas.openxmlformats.org/markup-compatibility/2006" xmlns:a14="http://schemas.microsoft.com/office/drawing/2010/main">
        <mc:Choice Requires="a14">
          <p:sp>
            <p:nvSpPr>
              <p:cNvPr id="19" name="مربع نص 18">
                <a:extLst>
                  <a:ext uri="{FF2B5EF4-FFF2-40B4-BE49-F238E27FC236}">
                    <a16:creationId xmlns:a16="http://schemas.microsoft.com/office/drawing/2014/main" id="{4EAEA3AF-86FA-4816-B42D-4A2AB0E81021}"/>
                  </a:ext>
                </a:extLst>
              </p:cNvPr>
              <p:cNvSpPr txBox="1"/>
              <p:nvPr/>
            </p:nvSpPr>
            <p:spPr>
              <a:xfrm>
                <a:off x="9477855" y="1563815"/>
                <a:ext cx="2614129" cy="1022652"/>
              </a:xfrm>
              <a:prstGeom prst="rect">
                <a:avLst/>
              </a:prstGeom>
              <a:ln w="38100"/>
            </p:spPr>
            <p:style>
              <a:lnRef idx="2">
                <a:schemeClr val="accent3"/>
              </a:lnRef>
              <a:fillRef idx="1">
                <a:schemeClr val="lt1"/>
              </a:fillRef>
              <a:effectRef idx="0">
                <a:schemeClr val="accent3"/>
              </a:effectRef>
              <a:fontRef idx="minor">
                <a:schemeClr val="dk1"/>
              </a:fontRef>
            </p:style>
            <p:txBody>
              <a:bodyPr wrap="square" rtlCol="1">
                <a:spAutoFit/>
              </a:bodyPr>
              <a:lstStyle/>
              <a:p>
                <a:pPr/>
                <a14:m>
                  <m:oMathPara xmlns:m="http://schemas.openxmlformats.org/officeDocument/2006/math">
                    <m:oMathParaPr>
                      <m:jc m:val="left"/>
                    </m:oMathParaPr>
                    <m:oMath xmlns:m="http://schemas.openxmlformats.org/officeDocument/2006/math">
                      <m:r>
                        <a:rPr lang="en-US" sz="2000" b="1" i="1" smtClean="0">
                          <a:latin typeface="Cambria Math" panose="02040503050406030204" pitchFamily="18" charset="0"/>
                        </a:rPr>
                        <m:t>𝒌</m:t>
                      </m:r>
                      <m:r>
                        <a:rPr lang="en-US" sz="2000" b="1" i="0" smtClean="0">
                          <a:latin typeface="Cambria Math" panose="02040503050406030204" pitchFamily="18" charset="0"/>
                        </a:rPr>
                        <m:t>=</m:t>
                      </m:r>
                      <m:r>
                        <a:rPr lang="en-US" sz="2000" b="1" i="1" smtClean="0">
                          <a:latin typeface="Cambria Math" panose="02040503050406030204" pitchFamily="18" charset="0"/>
                        </a:rPr>
                        <m:t>𝟏</m:t>
                      </m:r>
                      <m:r>
                        <a:rPr lang="en-US" sz="2000" b="1" i="1" smtClean="0">
                          <a:latin typeface="Cambria Math" panose="02040503050406030204" pitchFamily="18" charset="0"/>
                        </a:rPr>
                        <m:t>.</m:t>
                      </m:r>
                      <m:r>
                        <a:rPr lang="en-US" sz="2000" b="1" i="1" smtClean="0">
                          <a:latin typeface="Cambria Math" panose="02040503050406030204" pitchFamily="18" charset="0"/>
                        </a:rPr>
                        <m:t>𝟕𝟕</m:t>
                      </m:r>
                    </m:oMath>
                  </m:oMathPara>
                </a14:m>
                <a:endParaRPr lang="en-US" sz="2000" b="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2000" b="1" i="1" dirty="0" smtClean="0">
                          <a:latin typeface="Cambria Math" panose="02040503050406030204" pitchFamily="18" charset="0"/>
                          <a:cs typeface="Browallia New" panose="020B0604020202020204" pitchFamily="34" charset="-34"/>
                        </a:rPr>
                        <m:t>𝒄</m:t>
                      </m:r>
                      <m:r>
                        <a:rPr lang="en-US" sz="2000" b="1" i="1" dirty="0" smtClean="0">
                          <a:latin typeface="Cambria Math" panose="02040503050406030204" pitchFamily="18" charset="0"/>
                          <a:cs typeface="Browallia New" panose="020B0604020202020204" pitchFamily="34" charset="-34"/>
                        </a:rPr>
                        <m:t>  =</m:t>
                      </m:r>
                      <m:r>
                        <a:rPr lang="en-US" sz="2000" b="1">
                          <a:latin typeface="Cambria Math" panose="02040503050406030204" pitchFamily="18" charset="0"/>
                          <a:cs typeface="Times New Roman" panose="02020603050405020304" pitchFamily="18" charset="0"/>
                        </a:rPr>
                        <m:t>𝟑</m:t>
                      </m:r>
                      <m:r>
                        <a:rPr lang="en-US" sz="2000" b="1">
                          <a:latin typeface="Cambria Math" panose="02040503050406030204" pitchFamily="18" charset="0"/>
                          <a:cs typeface="Times New Roman" panose="02020603050405020304" pitchFamily="18" charset="0"/>
                        </a:rPr>
                        <m:t> × </m:t>
                      </m:r>
                      <m:sSup>
                        <m:sSupPr>
                          <m:ctrlPr>
                            <a:rPr lang="en-US" sz="20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sz="2000" b="1">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2000" b="1">
                              <a:latin typeface="Cambria Math" panose="02040503050406030204" pitchFamily="18" charset="0"/>
                              <a:ea typeface="Cambria Math" panose="02040503050406030204" pitchFamily="18" charset="0"/>
                              <a:cs typeface="Times New Roman" panose="02020603050405020304" pitchFamily="18" charset="0"/>
                            </a:rPr>
                            <m:t>𝟖</m:t>
                          </m:r>
                          <m:r>
                            <a:rPr lang="en-US" sz="2000" b="1">
                              <a:latin typeface="Cambria Math" panose="02040503050406030204" pitchFamily="18" charset="0"/>
                              <a:ea typeface="Cambria Math" panose="02040503050406030204" pitchFamily="18" charset="0"/>
                              <a:cs typeface="Times New Roman" panose="02020603050405020304" pitchFamily="18" charset="0"/>
                            </a:rPr>
                            <m:t> </m:t>
                          </m:r>
                        </m:sup>
                      </m:sSup>
                      <m:r>
                        <a:rPr lang="en-US" sz="2000" b="1" i="1" smtClean="0">
                          <a:latin typeface="Cambria Math" panose="02040503050406030204" pitchFamily="18" charset="0"/>
                          <a:ea typeface="Cambria Math" panose="02040503050406030204" pitchFamily="18" charset="0"/>
                          <a:cs typeface="Times New Roman" panose="02020603050405020304" pitchFamily="18" charset="0"/>
                        </a:rPr>
                        <m:t> </m:t>
                      </m:r>
                      <m:r>
                        <a:rPr lang="en-US" sz="2000" b="1" i="1" smtClean="0">
                          <a:latin typeface="Cambria Math" panose="02040503050406030204" pitchFamily="18" charset="0"/>
                          <a:ea typeface="Cambria Math" panose="02040503050406030204" pitchFamily="18" charset="0"/>
                          <a:cs typeface="Times New Roman" panose="02020603050405020304" pitchFamily="18" charset="0"/>
                        </a:rPr>
                        <m:t>𝒎</m:t>
                      </m:r>
                      <m:r>
                        <a:rPr lang="en-US" sz="2000" b="1" i="1"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2000" b="1" i="1" smtClean="0">
                          <a:latin typeface="Cambria Math" panose="02040503050406030204" pitchFamily="18" charset="0"/>
                          <a:ea typeface="Cambria Math" panose="02040503050406030204" pitchFamily="18" charset="0"/>
                          <a:cs typeface="Times New Roman" panose="02020603050405020304" pitchFamily="18" charset="0"/>
                        </a:rPr>
                        <m:t>s</m:t>
                      </m:r>
                    </m:oMath>
                  </m:oMathPara>
                </a14:m>
                <a:endParaRPr lang="en-US" sz="2000" b="1" i="1" dirty="0">
                  <a:latin typeface="Cambria Math" panose="02040503050406030204" pitchFamily="18" charset="0"/>
                  <a:cs typeface="Browallia New" panose="020B0604020202020204" pitchFamily="34" charset="-34"/>
                </a:endParaRPr>
              </a:p>
              <a:p>
                <a:pPr/>
                <a14:m>
                  <m:oMathPara xmlns:m="http://schemas.openxmlformats.org/officeDocument/2006/math">
                    <m:oMathParaPr>
                      <m:jc m:val="left"/>
                    </m:oMathParaPr>
                    <m:oMath xmlns:m="http://schemas.openxmlformats.org/officeDocument/2006/math">
                      <m:r>
                        <a:rPr lang="en-US" sz="2000" b="1" i="1" dirty="0" smtClean="0">
                          <a:latin typeface="Cambria Math" panose="02040503050406030204" pitchFamily="18" charset="0"/>
                          <a:cs typeface="Times New Roman" panose="02020603050405020304" pitchFamily="18" charset="0"/>
                        </a:rPr>
                        <m:t>𝒗</m:t>
                      </m:r>
                      <m:r>
                        <a:rPr lang="en-US" sz="2000" b="1" i="1" dirty="0" smtClean="0">
                          <a:latin typeface="Cambria Math" panose="02040503050406030204" pitchFamily="18" charset="0"/>
                          <a:cs typeface="Times New Roman" panose="02020603050405020304" pitchFamily="18" charset="0"/>
                        </a:rPr>
                        <m:t>=  ???      </m:t>
                      </m:r>
                    </m:oMath>
                  </m:oMathPara>
                </a14:m>
                <a:endParaRPr lang="ar-SA" sz="2000" b="1" dirty="0">
                  <a:latin typeface="Times New Roman" panose="02020603050405020304" pitchFamily="18" charset="0"/>
                  <a:cs typeface="Times New Roman" panose="02020603050405020304" pitchFamily="18" charset="0"/>
                </a:endParaRPr>
              </a:p>
            </p:txBody>
          </p:sp>
        </mc:Choice>
        <mc:Fallback xmlns="">
          <p:sp>
            <p:nvSpPr>
              <p:cNvPr id="19" name="مربع نص 18">
                <a:extLst>
                  <a:ext uri="{FF2B5EF4-FFF2-40B4-BE49-F238E27FC236}">
                    <a16:creationId xmlns:a16="http://schemas.microsoft.com/office/drawing/2014/main" id="{4EAEA3AF-86FA-4816-B42D-4A2AB0E81021}"/>
                  </a:ext>
                </a:extLst>
              </p:cNvPr>
              <p:cNvSpPr txBox="1">
                <a:spLocks noRot="1" noChangeAspect="1" noMove="1" noResize="1" noEditPoints="1" noAdjustHandles="1" noChangeArrowheads="1" noChangeShapeType="1" noTextEdit="1"/>
              </p:cNvSpPr>
              <p:nvPr/>
            </p:nvSpPr>
            <p:spPr>
              <a:xfrm>
                <a:off x="9477855" y="1563815"/>
                <a:ext cx="2614129" cy="1022652"/>
              </a:xfrm>
              <a:prstGeom prst="rect">
                <a:avLst/>
              </a:prstGeom>
              <a:blipFill>
                <a:blip r:embed="rId12"/>
                <a:stretch>
                  <a:fillRect/>
                </a:stretch>
              </a:blipFill>
              <a:ln w="38100"/>
            </p:spPr>
            <p:txBody>
              <a:bodyPr/>
              <a:lstStyle/>
              <a:p>
                <a:r>
                  <a:rPr lang="ar-SA">
                    <a:noFill/>
                  </a:rPr>
                  <a:t> </a:t>
                </a:r>
              </a:p>
            </p:txBody>
          </p:sp>
        </mc:Fallback>
      </mc:AlternateContent>
      <p:pic>
        <p:nvPicPr>
          <p:cNvPr id="7" name="صورة 6">
            <a:extLst>
              <a:ext uri="{FF2B5EF4-FFF2-40B4-BE49-F238E27FC236}">
                <a16:creationId xmlns:a16="http://schemas.microsoft.com/office/drawing/2014/main" id="{DA594E5F-F092-4D3C-B128-C2C659D2EFB1}"/>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4253346" y="3288291"/>
            <a:ext cx="7798754" cy="698788"/>
          </a:xfrm>
          <a:prstGeom prst="rect">
            <a:avLst/>
          </a:prstGeom>
        </p:spPr>
      </p:pic>
      <mc:AlternateContent xmlns:mc="http://schemas.openxmlformats.org/markup-compatibility/2006" xmlns:a14="http://schemas.microsoft.com/office/drawing/2010/main">
        <mc:Choice Requires="a14">
          <p:sp>
            <p:nvSpPr>
              <p:cNvPr id="23" name="مربع نص 22">
                <a:extLst>
                  <a:ext uri="{FF2B5EF4-FFF2-40B4-BE49-F238E27FC236}">
                    <a16:creationId xmlns:a16="http://schemas.microsoft.com/office/drawing/2014/main" id="{E2D34615-EFD7-44A5-9D8B-801B30DBB9AF}"/>
                  </a:ext>
                </a:extLst>
              </p:cNvPr>
              <p:cNvSpPr txBox="1"/>
              <p:nvPr/>
            </p:nvSpPr>
            <p:spPr>
              <a:xfrm>
                <a:off x="9159439" y="4247744"/>
                <a:ext cx="2932545" cy="1029641"/>
              </a:xfrm>
              <a:prstGeom prst="rect">
                <a:avLst/>
              </a:prstGeom>
              <a:ln w="38100"/>
            </p:spPr>
            <p:style>
              <a:lnRef idx="2">
                <a:schemeClr val="accent3"/>
              </a:lnRef>
              <a:fillRef idx="1">
                <a:schemeClr val="lt1"/>
              </a:fillRef>
              <a:effectRef idx="0">
                <a:schemeClr val="accent3"/>
              </a:effectRef>
              <a:fontRef idx="minor">
                <a:schemeClr val="dk1"/>
              </a:fontRef>
            </p:style>
            <p:txBody>
              <a:bodyPr wrap="square" rtlCol="1">
                <a:spAutoFit/>
              </a:bodyPr>
              <a:lstStyle/>
              <a:p>
                <a:pPr/>
                <a14:m>
                  <m:oMathPara xmlns:m="http://schemas.openxmlformats.org/officeDocument/2006/math">
                    <m:oMathParaPr>
                      <m:jc m:val="left"/>
                    </m:oMathParaPr>
                    <m:oMath xmlns:m="http://schemas.openxmlformats.org/officeDocument/2006/math">
                      <m:r>
                        <a:rPr lang="en-US" sz="2000" b="1" i="1" dirty="0" smtClean="0">
                          <a:latin typeface="Cambria Math" panose="02040503050406030204" pitchFamily="18" charset="0"/>
                          <a:cs typeface="Browallia New" panose="020B0604020202020204" pitchFamily="34" charset="-34"/>
                        </a:rPr>
                        <m:t>𝒗</m:t>
                      </m:r>
                      <m:r>
                        <a:rPr lang="en-US" sz="2000" b="1" i="1" dirty="0" smtClean="0">
                          <a:latin typeface="Cambria Math" panose="02040503050406030204" pitchFamily="18" charset="0"/>
                          <a:cs typeface="Browallia New" panose="020B0604020202020204" pitchFamily="34" charset="-34"/>
                        </a:rPr>
                        <m:t>  =</m:t>
                      </m:r>
                      <m:r>
                        <a:rPr lang="en-US" sz="2000" b="1" i="0" smtClean="0">
                          <a:latin typeface="Cambria Math" panose="02040503050406030204" pitchFamily="18" charset="0"/>
                          <a:cs typeface="Times New Roman" panose="02020603050405020304" pitchFamily="18" charset="0"/>
                        </a:rPr>
                        <m:t>𝟐</m:t>
                      </m:r>
                      <m:r>
                        <a:rPr lang="en-US" sz="2000" b="1" i="0" smtClean="0">
                          <a:latin typeface="Cambria Math" panose="02040503050406030204" pitchFamily="18" charset="0"/>
                          <a:cs typeface="Times New Roman" panose="02020603050405020304" pitchFamily="18" charset="0"/>
                        </a:rPr>
                        <m:t>.</m:t>
                      </m:r>
                      <m:r>
                        <a:rPr lang="en-US" sz="2000" b="1" i="0" smtClean="0">
                          <a:latin typeface="Cambria Math" panose="02040503050406030204" pitchFamily="18" charset="0"/>
                          <a:cs typeface="Times New Roman" panose="02020603050405020304" pitchFamily="18" charset="0"/>
                        </a:rPr>
                        <m:t>𝟒𝟑</m:t>
                      </m:r>
                      <m:r>
                        <a:rPr lang="en-US" sz="2000" b="1">
                          <a:latin typeface="Cambria Math" panose="02040503050406030204" pitchFamily="18" charset="0"/>
                          <a:cs typeface="Times New Roman" panose="02020603050405020304" pitchFamily="18" charset="0"/>
                        </a:rPr>
                        <m:t>×</m:t>
                      </m:r>
                      <m:sSup>
                        <m:sSupPr>
                          <m:ctrlPr>
                            <a:rPr lang="en-US" sz="20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sz="2000" b="1">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2000" b="1">
                              <a:latin typeface="Cambria Math" panose="02040503050406030204" pitchFamily="18" charset="0"/>
                              <a:ea typeface="Cambria Math" panose="02040503050406030204" pitchFamily="18" charset="0"/>
                              <a:cs typeface="Times New Roman" panose="02020603050405020304" pitchFamily="18" charset="0"/>
                            </a:rPr>
                            <m:t>𝟖</m:t>
                          </m:r>
                          <m:r>
                            <a:rPr lang="en-US" sz="2000" b="1">
                              <a:latin typeface="Cambria Math" panose="02040503050406030204" pitchFamily="18" charset="0"/>
                              <a:ea typeface="Cambria Math" panose="02040503050406030204" pitchFamily="18" charset="0"/>
                              <a:cs typeface="Times New Roman" panose="02020603050405020304" pitchFamily="18" charset="0"/>
                            </a:rPr>
                            <m:t> </m:t>
                          </m:r>
                        </m:sup>
                      </m:sSup>
                      <m:r>
                        <a:rPr lang="en-US" sz="2000" b="1" i="1">
                          <a:latin typeface="Cambria Math" panose="02040503050406030204" pitchFamily="18" charset="0"/>
                          <a:ea typeface="Cambria Math" panose="02040503050406030204" pitchFamily="18" charset="0"/>
                          <a:cs typeface="Times New Roman" panose="02020603050405020304" pitchFamily="18" charset="0"/>
                        </a:rPr>
                        <m:t> </m:t>
                      </m:r>
                      <m:r>
                        <a:rPr lang="en-US" sz="2000" b="1" i="1">
                          <a:latin typeface="Cambria Math" panose="02040503050406030204" pitchFamily="18" charset="0"/>
                          <a:ea typeface="Cambria Math" panose="02040503050406030204" pitchFamily="18" charset="0"/>
                          <a:cs typeface="Times New Roman" panose="02020603050405020304" pitchFamily="18" charset="0"/>
                        </a:rPr>
                        <m:t>𝒎</m:t>
                      </m:r>
                      <m:r>
                        <a:rPr lang="en-US" sz="2000" b="1" i="1">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2000" b="1" i="1">
                          <a:latin typeface="Cambria Math" panose="02040503050406030204" pitchFamily="18" charset="0"/>
                          <a:ea typeface="Cambria Math" panose="02040503050406030204" pitchFamily="18" charset="0"/>
                          <a:cs typeface="Times New Roman" panose="02020603050405020304" pitchFamily="18" charset="0"/>
                        </a:rPr>
                        <m:t>s</m:t>
                      </m:r>
                    </m:oMath>
                  </m:oMathPara>
                </a14:m>
                <a:endParaRPr lang="en-US" sz="2000" b="1" i="1" dirty="0">
                  <a:latin typeface="Cambria Math" panose="02040503050406030204" pitchFamily="18" charset="0"/>
                  <a:cs typeface="Browallia New" panose="020B0604020202020204" pitchFamily="34" charset="-34"/>
                </a:endParaRPr>
              </a:p>
              <a:p>
                <a:pPr/>
                <a14:m>
                  <m:oMathPara xmlns:m="http://schemas.openxmlformats.org/officeDocument/2006/math">
                    <m:oMathParaPr>
                      <m:jc m:val="left"/>
                    </m:oMathParaPr>
                    <m:oMath xmlns:m="http://schemas.openxmlformats.org/officeDocument/2006/math">
                      <m:r>
                        <a:rPr lang="en-US" sz="2000" b="1" i="1" dirty="0" smtClean="0">
                          <a:latin typeface="Cambria Math" panose="02040503050406030204" pitchFamily="18" charset="0"/>
                          <a:cs typeface="Browallia New" panose="020B0604020202020204" pitchFamily="34" charset="-34"/>
                        </a:rPr>
                        <m:t>𝒄</m:t>
                      </m:r>
                      <m:r>
                        <a:rPr lang="en-US" sz="2000" b="1" i="1" dirty="0" smtClean="0">
                          <a:latin typeface="Cambria Math" panose="02040503050406030204" pitchFamily="18" charset="0"/>
                          <a:cs typeface="Browallia New" panose="020B0604020202020204" pitchFamily="34" charset="-34"/>
                        </a:rPr>
                        <m:t>  =</m:t>
                      </m:r>
                      <m:r>
                        <a:rPr lang="en-US" sz="2000" b="1">
                          <a:latin typeface="Cambria Math" panose="02040503050406030204" pitchFamily="18" charset="0"/>
                          <a:cs typeface="Times New Roman" panose="02020603050405020304" pitchFamily="18" charset="0"/>
                        </a:rPr>
                        <m:t>𝟑</m:t>
                      </m:r>
                      <m:r>
                        <a:rPr lang="en-US" sz="2000" b="1">
                          <a:latin typeface="Cambria Math" panose="02040503050406030204" pitchFamily="18" charset="0"/>
                          <a:cs typeface="Times New Roman" panose="02020603050405020304" pitchFamily="18" charset="0"/>
                        </a:rPr>
                        <m:t> × </m:t>
                      </m:r>
                      <m:sSup>
                        <m:sSupPr>
                          <m:ctrlPr>
                            <a:rPr lang="en-US" sz="20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sz="2000" b="1">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2000" b="1">
                              <a:latin typeface="Cambria Math" panose="02040503050406030204" pitchFamily="18" charset="0"/>
                              <a:ea typeface="Cambria Math" panose="02040503050406030204" pitchFamily="18" charset="0"/>
                              <a:cs typeface="Times New Roman" panose="02020603050405020304" pitchFamily="18" charset="0"/>
                            </a:rPr>
                            <m:t>𝟖</m:t>
                          </m:r>
                          <m:r>
                            <a:rPr lang="en-US" sz="2000" b="1">
                              <a:latin typeface="Cambria Math" panose="02040503050406030204" pitchFamily="18" charset="0"/>
                              <a:ea typeface="Cambria Math" panose="02040503050406030204" pitchFamily="18" charset="0"/>
                              <a:cs typeface="Times New Roman" panose="02020603050405020304" pitchFamily="18" charset="0"/>
                            </a:rPr>
                            <m:t> </m:t>
                          </m:r>
                        </m:sup>
                      </m:sSup>
                      <m:r>
                        <a:rPr lang="en-US" sz="2000" b="1" i="1" smtClean="0">
                          <a:latin typeface="Cambria Math" panose="02040503050406030204" pitchFamily="18" charset="0"/>
                          <a:ea typeface="Cambria Math" panose="02040503050406030204" pitchFamily="18" charset="0"/>
                          <a:cs typeface="Times New Roman" panose="02020603050405020304" pitchFamily="18" charset="0"/>
                        </a:rPr>
                        <m:t> </m:t>
                      </m:r>
                      <m:r>
                        <a:rPr lang="en-US" sz="2000" b="1" i="1" smtClean="0">
                          <a:latin typeface="Cambria Math" panose="02040503050406030204" pitchFamily="18" charset="0"/>
                          <a:ea typeface="Cambria Math" panose="02040503050406030204" pitchFamily="18" charset="0"/>
                          <a:cs typeface="Times New Roman" panose="02020603050405020304" pitchFamily="18" charset="0"/>
                        </a:rPr>
                        <m:t>𝒎</m:t>
                      </m:r>
                      <m:r>
                        <a:rPr lang="en-US" sz="2000" b="1" i="1"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2000" b="1" i="1" smtClean="0">
                          <a:latin typeface="Cambria Math" panose="02040503050406030204" pitchFamily="18" charset="0"/>
                          <a:ea typeface="Cambria Math" panose="02040503050406030204" pitchFamily="18" charset="0"/>
                          <a:cs typeface="Times New Roman" panose="02020603050405020304" pitchFamily="18" charset="0"/>
                        </a:rPr>
                        <m:t>s</m:t>
                      </m:r>
                    </m:oMath>
                  </m:oMathPara>
                </a14:m>
                <a:endParaRPr lang="en-US" sz="2000" b="1" i="1" dirty="0">
                  <a:latin typeface="Cambria Math" panose="02040503050406030204" pitchFamily="18" charset="0"/>
                  <a:cs typeface="Browallia New" panose="020B0604020202020204" pitchFamily="34" charset="-34"/>
                </a:endParaRPr>
              </a:p>
              <a:p>
                <a:pPr/>
                <a14:m>
                  <m:oMathPara xmlns:m="http://schemas.openxmlformats.org/officeDocument/2006/math">
                    <m:oMathParaPr>
                      <m:jc m:val="left"/>
                    </m:oMathParaPr>
                    <m:oMath xmlns:m="http://schemas.openxmlformats.org/officeDocument/2006/math">
                      <m:r>
                        <a:rPr lang="en-US" sz="2000" b="1" i="1" dirty="0" smtClean="0">
                          <a:latin typeface="Cambria Math" panose="02040503050406030204" pitchFamily="18" charset="0"/>
                          <a:cs typeface="Times New Roman" panose="02020603050405020304" pitchFamily="18" charset="0"/>
                        </a:rPr>
                        <m:t>𝒌</m:t>
                      </m:r>
                      <m:r>
                        <a:rPr lang="en-US" sz="2000" b="1" i="1" dirty="0" smtClean="0">
                          <a:latin typeface="Cambria Math" panose="02040503050406030204" pitchFamily="18" charset="0"/>
                          <a:cs typeface="Times New Roman" panose="02020603050405020304" pitchFamily="18" charset="0"/>
                        </a:rPr>
                        <m:t>=  ???      </m:t>
                      </m:r>
                    </m:oMath>
                  </m:oMathPara>
                </a14:m>
                <a:endParaRPr lang="ar-SA" sz="2000" b="1" dirty="0">
                  <a:latin typeface="Times New Roman" panose="02020603050405020304" pitchFamily="18" charset="0"/>
                  <a:cs typeface="Times New Roman" panose="02020603050405020304" pitchFamily="18" charset="0"/>
                </a:endParaRPr>
              </a:p>
            </p:txBody>
          </p:sp>
        </mc:Choice>
        <mc:Fallback xmlns="">
          <p:sp>
            <p:nvSpPr>
              <p:cNvPr id="23" name="مربع نص 22">
                <a:extLst>
                  <a:ext uri="{FF2B5EF4-FFF2-40B4-BE49-F238E27FC236}">
                    <a16:creationId xmlns:a16="http://schemas.microsoft.com/office/drawing/2014/main" id="{E2D34615-EFD7-44A5-9D8B-801B30DBB9AF}"/>
                  </a:ext>
                </a:extLst>
              </p:cNvPr>
              <p:cNvSpPr txBox="1">
                <a:spLocks noRot="1" noChangeAspect="1" noMove="1" noResize="1" noEditPoints="1" noAdjustHandles="1" noChangeArrowheads="1" noChangeShapeType="1" noTextEdit="1"/>
              </p:cNvSpPr>
              <p:nvPr/>
            </p:nvSpPr>
            <p:spPr>
              <a:xfrm>
                <a:off x="9159439" y="4247744"/>
                <a:ext cx="2932545" cy="1029641"/>
              </a:xfrm>
              <a:prstGeom prst="rect">
                <a:avLst/>
              </a:prstGeom>
              <a:blipFill>
                <a:blip r:embed="rId15"/>
                <a:stretch>
                  <a:fillRect/>
                </a:stretch>
              </a:blipFill>
              <a:ln w="38100"/>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4" name="مربع نص 23">
                <a:extLst>
                  <a:ext uri="{FF2B5EF4-FFF2-40B4-BE49-F238E27FC236}">
                    <a16:creationId xmlns:a16="http://schemas.microsoft.com/office/drawing/2014/main" id="{94EE14E4-3BEE-4465-B6C2-27063DCF5907}"/>
                  </a:ext>
                </a:extLst>
              </p:cNvPr>
              <p:cNvSpPr txBox="1"/>
              <p:nvPr/>
            </p:nvSpPr>
            <p:spPr>
              <a:xfrm>
                <a:off x="511998" y="4245114"/>
                <a:ext cx="2368588" cy="1034899"/>
              </a:xfrm>
              <a:prstGeom prst="rect">
                <a:avLst/>
              </a:prstGeom>
              <a:solidFill>
                <a:srgbClr val="BAB0BC"/>
              </a:solidFill>
            </p:spPr>
            <p:style>
              <a:lnRef idx="3">
                <a:schemeClr val="lt1"/>
              </a:lnRef>
              <a:fillRef idx="1">
                <a:schemeClr val="accent6"/>
              </a:fillRef>
              <a:effectRef idx="1">
                <a:schemeClr val="accent6"/>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r" rtl="1">
                  <a:defRPr/>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rPr>
                        <m:t>𝒗</m:t>
                      </m:r>
                      <m:r>
                        <a:rPr lang="en-US" sz="3200" b="1" i="1" smtClean="0">
                          <a:solidFill>
                            <a:schemeClr val="tx1"/>
                          </a:solidFill>
                          <a:latin typeface="Cambria Math" panose="02040503050406030204" pitchFamily="18" charset="0"/>
                        </a:rPr>
                        <m:t>=</m:t>
                      </m:r>
                      <m:r>
                        <a:rPr lang="en-US" sz="3200" i="1">
                          <a:solidFill>
                            <a:schemeClr val="tx1"/>
                          </a:solidFill>
                          <a:latin typeface="Cambria Math" panose="02040503050406030204" pitchFamily="18" charset="0"/>
                        </a:rPr>
                        <m:t> </m:t>
                      </m:r>
                      <m:f>
                        <m:fPr>
                          <m:ctrlPr>
                            <a:rPr lang="en-US" sz="3200" b="1" i="1">
                              <a:solidFill>
                                <a:schemeClr val="tx1"/>
                              </a:solidFill>
                              <a:latin typeface="Cambria Math" panose="02040503050406030204" pitchFamily="18" charset="0"/>
                            </a:rPr>
                          </m:ctrlPr>
                        </m:fPr>
                        <m:num>
                          <m:r>
                            <a:rPr lang="en-US" sz="3200" b="1" i="1">
                              <a:solidFill>
                                <a:schemeClr val="tx1"/>
                              </a:solidFill>
                              <a:latin typeface="Cambria Math" panose="02040503050406030204" pitchFamily="18" charset="0"/>
                            </a:rPr>
                            <m:t>𝒄</m:t>
                          </m:r>
                        </m:num>
                        <m:den>
                          <m:rad>
                            <m:radPr>
                              <m:degHide m:val="on"/>
                              <m:ctrlPr>
                                <a:rPr lang="en-US" sz="3200" b="1" i="1">
                                  <a:solidFill>
                                    <a:schemeClr val="tx1"/>
                                  </a:solidFill>
                                  <a:latin typeface="Cambria Math" panose="02040503050406030204" pitchFamily="18" charset="0"/>
                                </a:rPr>
                              </m:ctrlPr>
                            </m:radPr>
                            <m:deg/>
                            <m:e>
                              <m:r>
                                <a:rPr lang="en-US" sz="3200" b="1" i="1">
                                  <a:solidFill>
                                    <a:schemeClr val="tx1"/>
                                  </a:solidFill>
                                  <a:latin typeface="Cambria Math" panose="02040503050406030204" pitchFamily="18" charset="0"/>
                                </a:rPr>
                                <m:t>𝒌</m:t>
                              </m:r>
                            </m:e>
                          </m:rad>
                        </m:den>
                      </m:f>
                    </m:oMath>
                  </m:oMathPara>
                </a14:m>
                <a:endParaRPr lang="en-US" sz="3200" b="1" dirty="0">
                  <a:solidFill>
                    <a:schemeClr val="tx1"/>
                  </a:solidFill>
                  <a:latin typeface="Arabic Typesetting" panose="03020402040406030203" pitchFamily="66" charset="-78"/>
                  <a:ea typeface="Cambria Math" panose="02040503050406030204" pitchFamily="18" charset="0"/>
                  <a:cs typeface="Arabic Typesetting" panose="03020402040406030203" pitchFamily="66" charset="-78"/>
                </a:endParaRPr>
              </a:p>
            </p:txBody>
          </p:sp>
        </mc:Choice>
        <mc:Fallback xmlns="">
          <p:sp>
            <p:nvSpPr>
              <p:cNvPr id="24" name="مربع نص 23">
                <a:extLst>
                  <a:ext uri="{FF2B5EF4-FFF2-40B4-BE49-F238E27FC236}">
                    <a16:creationId xmlns:a16="http://schemas.microsoft.com/office/drawing/2014/main" id="{94EE14E4-3BEE-4465-B6C2-27063DCF5907}"/>
                  </a:ext>
                </a:extLst>
              </p:cNvPr>
              <p:cNvSpPr txBox="1">
                <a:spLocks noRot="1" noChangeAspect="1" noMove="1" noResize="1" noEditPoints="1" noAdjustHandles="1" noChangeArrowheads="1" noChangeShapeType="1" noTextEdit="1"/>
              </p:cNvSpPr>
              <p:nvPr/>
            </p:nvSpPr>
            <p:spPr>
              <a:xfrm>
                <a:off x="511998" y="4245114"/>
                <a:ext cx="2368588" cy="1034899"/>
              </a:xfrm>
              <a:prstGeom prst="rect">
                <a:avLst/>
              </a:prstGeom>
              <a:blipFill>
                <a:blip r:embed="rId16"/>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5" name="مربع نص 24">
                <a:extLst>
                  <a:ext uri="{FF2B5EF4-FFF2-40B4-BE49-F238E27FC236}">
                    <a16:creationId xmlns:a16="http://schemas.microsoft.com/office/drawing/2014/main" id="{415B22B5-EA14-42DF-B30B-8B17C35FF429}"/>
                  </a:ext>
                </a:extLst>
              </p:cNvPr>
              <p:cNvSpPr txBox="1"/>
              <p:nvPr/>
            </p:nvSpPr>
            <p:spPr>
              <a:xfrm>
                <a:off x="3032561" y="4341548"/>
                <a:ext cx="2204323" cy="9395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3200" b="1" i="1" smtClean="0">
                              <a:solidFill>
                                <a:schemeClr val="tx1"/>
                              </a:solidFill>
                              <a:latin typeface="Cambria Math" panose="02040503050406030204" pitchFamily="18" charset="0"/>
                            </a:rPr>
                          </m:ctrlPr>
                        </m:radPr>
                        <m:deg/>
                        <m:e>
                          <m:r>
                            <a:rPr lang="en-US" sz="3200" b="1" i="1">
                              <a:solidFill>
                                <a:schemeClr val="tx1"/>
                              </a:solidFill>
                              <a:latin typeface="Cambria Math" panose="02040503050406030204" pitchFamily="18" charset="0"/>
                            </a:rPr>
                            <m:t>𝒌</m:t>
                          </m:r>
                        </m:e>
                      </m:rad>
                      <m:r>
                        <a:rPr lang="en-US" sz="3200" b="1" i="1" smtClean="0">
                          <a:solidFill>
                            <a:schemeClr val="tx1"/>
                          </a:solidFill>
                          <a:latin typeface="Cambria Math" panose="02040503050406030204" pitchFamily="18" charset="0"/>
                        </a:rPr>
                        <m:t>=</m:t>
                      </m:r>
                      <m:r>
                        <a:rPr lang="en-US" sz="3200" i="1">
                          <a:solidFill>
                            <a:schemeClr val="tx1"/>
                          </a:solidFill>
                          <a:latin typeface="Cambria Math" panose="02040503050406030204" pitchFamily="18" charset="0"/>
                        </a:rPr>
                        <m:t> </m:t>
                      </m:r>
                      <m:f>
                        <m:fPr>
                          <m:ctrlPr>
                            <a:rPr lang="en-US" sz="3200" b="1" i="1">
                              <a:solidFill>
                                <a:schemeClr val="tx1"/>
                              </a:solidFill>
                              <a:latin typeface="Cambria Math" panose="02040503050406030204" pitchFamily="18" charset="0"/>
                            </a:rPr>
                          </m:ctrlPr>
                        </m:fPr>
                        <m:num>
                          <m:r>
                            <a:rPr lang="en-US" sz="3200" b="1" i="1">
                              <a:solidFill>
                                <a:schemeClr val="tx1"/>
                              </a:solidFill>
                              <a:latin typeface="Cambria Math" panose="02040503050406030204" pitchFamily="18" charset="0"/>
                            </a:rPr>
                            <m:t>𝒄</m:t>
                          </m:r>
                        </m:num>
                        <m:den>
                          <m:r>
                            <a:rPr lang="en-US" sz="3200" b="1" i="1" smtClean="0">
                              <a:solidFill>
                                <a:schemeClr val="tx1"/>
                              </a:solidFill>
                              <a:latin typeface="Cambria Math" panose="02040503050406030204" pitchFamily="18" charset="0"/>
                            </a:rPr>
                            <m:t>𝒗</m:t>
                          </m:r>
                        </m:den>
                      </m:f>
                    </m:oMath>
                  </m:oMathPara>
                </a14:m>
                <a:endParaRPr lang="ar-SA" sz="3200" dirty="0"/>
              </a:p>
            </p:txBody>
          </p:sp>
        </mc:Choice>
        <mc:Fallback xmlns="">
          <p:sp>
            <p:nvSpPr>
              <p:cNvPr id="25" name="مربع نص 24">
                <a:extLst>
                  <a:ext uri="{FF2B5EF4-FFF2-40B4-BE49-F238E27FC236}">
                    <a16:creationId xmlns:a16="http://schemas.microsoft.com/office/drawing/2014/main" id="{415B22B5-EA14-42DF-B30B-8B17C35FF429}"/>
                  </a:ext>
                </a:extLst>
              </p:cNvPr>
              <p:cNvSpPr txBox="1">
                <a:spLocks noRot="1" noChangeAspect="1" noMove="1" noResize="1" noEditPoints="1" noAdjustHandles="1" noChangeArrowheads="1" noChangeShapeType="1" noTextEdit="1"/>
              </p:cNvSpPr>
              <p:nvPr/>
            </p:nvSpPr>
            <p:spPr>
              <a:xfrm>
                <a:off x="3032561" y="4341548"/>
                <a:ext cx="2204323" cy="939553"/>
              </a:xfrm>
              <a:prstGeom prst="rect">
                <a:avLst/>
              </a:prstGeom>
              <a:blipFill>
                <a:blip r:embed="rId17"/>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6" name="مربع نص 25">
                <a:extLst>
                  <a:ext uri="{FF2B5EF4-FFF2-40B4-BE49-F238E27FC236}">
                    <a16:creationId xmlns:a16="http://schemas.microsoft.com/office/drawing/2014/main" id="{943BB27B-0CD1-4AF3-837E-69730EF4A336}"/>
                  </a:ext>
                </a:extLst>
              </p:cNvPr>
              <p:cNvSpPr txBox="1"/>
              <p:nvPr/>
            </p:nvSpPr>
            <p:spPr>
              <a:xfrm>
                <a:off x="4982679" y="4386735"/>
                <a:ext cx="2783152" cy="872803"/>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800" b="1" i="0" smtClean="0">
                          <a:latin typeface="Cambria Math" panose="02040503050406030204" pitchFamily="18" charset="0"/>
                          <a:cs typeface="Times New Roman" panose="02020603050405020304" pitchFamily="18" charset="0"/>
                        </a:rPr>
                        <m:t>=</m:t>
                      </m:r>
                      <m:f>
                        <m:fPr>
                          <m:ctrlPr>
                            <a:rPr lang="en-US" sz="2800" b="1" i="1" smtClean="0">
                              <a:latin typeface="Cambria Math" panose="02040503050406030204" pitchFamily="18" charset="0"/>
                              <a:cs typeface="Times New Roman" panose="02020603050405020304" pitchFamily="18" charset="0"/>
                            </a:rPr>
                          </m:ctrlPr>
                        </m:fPr>
                        <m:num>
                          <m:r>
                            <a:rPr lang="en-US" sz="2800" b="1" i="0">
                              <a:latin typeface="Cambria Math" panose="02040503050406030204" pitchFamily="18" charset="0"/>
                              <a:cs typeface="Times New Roman" panose="02020603050405020304" pitchFamily="18" charset="0"/>
                            </a:rPr>
                            <m:t>𝟑</m:t>
                          </m:r>
                          <m:r>
                            <a:rPr lang="en-US" sz="2800" b="1" i="0">
                              <a:latin typeface="Cambria Math" panose="02040503050406030204" pitchFamily="18" charset="0"/>
                              <a:cs typeface="Times New Roman" panose="02020603050405020304" pitchFamily="18" charset="0"/>
                            </a:rPr>
                            <m:t> × </m:t>
                          </m:r>
                          <m:sSup>
                            <m:sSupPr>
                              <m:ctrlPr>
                                <a:rPr lang="en-US" sz="28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1" i="0">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2800" b="1" i="0" smtClean="0">
                                  <a:latin typeface="Cambria Math" panose="02040503050406030204" pitchFamily="18" charset="0"/>
                                  <a:ea typeface="Cambria Math" panose="02040503050406030204" pitchFamily="18" charset="0"/>
                                  <a:cs typeface="Times New Roman" panose="02020603050405020304" pitchFamily="18" charset="0"/>
                                </a:rPr>
                                <m:t>𝟖</m:t>
                              </m:r>
                              <m:r>
                                <a:rPr lang="en-US" sz="2800" b="1" i="0">
                                  <a:latin typeface="Cambria Math" panose="02040503050406030204" pitchFamily="18" charset="0"/>
                                  <a:ea typeface="Cambria Math" panose="02040503050406030204" pitchFamily="18" charset="0"/>
                                  <a:cs typeface="Times New Roman" panose="02020603050405020304" pitchFamily="18" charset="0"/>
                                </a:rPr>
                                <m:t> </m:t>
                              </m:r>
                            </m:sup>
                          </m:sSup>
                        </m:num>
                        <m:den>
                          <m:r>
                            <a:rPr lang="en-US" sz="2800" b="1">
                              <a:latin typeface="Cambria Math" panose="02040503050406030204" pitchFamily="18" charset="0"/>
                              <a:cs typeface="Times New Roman" panose="02020603050405020304" pitchFamily="18" charset="0"/>
                            </a:rPr>
                            <m:t>𝟐</m:t>
                          </m:r>
                          <m:r>
                            <a:rPr lang="en-US" sz="2800" b="1">
                              <a:latin typeface="Cambria Math" panose="02040503050406030204" pitchFamily="18" charset="0"/>
                              <a:cs typeface="Times New Roman" panose="02020603050405020304" pitchFamily="18" charset="0"/>
                            </a:rPr>
                            <m:t>.</m:t>
                          </m:r>
                          <m:r>
                            <a:rPr lang="en-US" sz="2800" b="1">
                              <a:latin typeface="Cambria Math" panose="02040503050406030204" pitchFamily="18" charset="0"/>
                              <a:cs typeface="Times New Roman" panose="02020603050405020304" pitchFamily="18" charset="0"/>
                            </a:rPr>
                            <m:t>𝟒𝟑</m:t>
                          </m:r>
                          <m:r>
                            <a:rPr lang="en-US" sz="2800" b="1">
                              <a:latin typeface="Cambria Math" panose="02040503050406030204" pitchFamily="18" charset="0"/>
                              <a:cs typeface="Times New Roman" panose="02020603050405020304" pitchFamily="18" charset="0"/>
                            </a:rPr>
                            <m:t>×</m:t>
                          </m:r>
                          <m:sSup>
                            <m:sSupPr>
                              <m:ctrlPr>
                                <a:rPr lang="en-US" sz="28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1">
                                  <a:latin typeface="Cambria Math" panose="02040503050406030204" pitchFamily="18" charset="0"/>
                                  <a:ea typeface="Cambria Math" panose="02040503050406030204" pitchFamily="18" charset="0"/>
                                  <a:cs typeface="Times New Roman" panose="02020603050405020304" pitchFamily="18" charset="0"/>
                                </a:rPr>
                                <m:t>𝟏𝟎</m:t>
                              </m:r>
                            </m:e>
                            <m:sup>
                              <m:r>
                                <a:rPr lang="en-US" sz="2800" b="1">
                                  <a:latin typeface="Cambria Math" panose="02040503050406030204" pitchFamily="18" charset="0"/>
                                  <a:ea typeface="Cambria Math" panose="02040503050406030204" pitchFamily="18" charset="0"/>
                                  <a:cs typeface="Times New Roman" panose="02020603050405020304" pitchFamily="18" charset="0"/>
                                </a:rPr>
                                <m:t>𝟖</m:t>
                              </m:r>
                              <m:r>
                                <a:rPr lang="en-US" sz="2800" b="1">
                                  <a:latin typeface="Cambria Math" panose="02040503050406030204" pitchFamily="18" charset="0"/>
                                  <a:ea typeface="Cambria Math" panose="02040503050406030204" pitchFamily="18" charset="0"/>
                                  <a:cs typeface="Times New Roman" panose="02020603050405020304" pitchFamily="18" charset="0"/>
                                </a:rPr>
                                <m:t> </m:t>
                              </m:r>
                            </m:sup>
                          </m:sSup>
                        </m:den>
                      </m:f>
                    </m:oMath>
                  </m:oMathPara>
                </a14:m>
                <a:endParaRPr lang="ar-SA" sz="2800" b="1" dirty="0">
                  <a:latin typeface="Times New Roman" panose="02020603050405020304" pitchFamily="18" charset="0"/>
                  <a:cs typeface="Times New Roman" panose="02020603050405020304" pitchFamily="18" charset="0"/>
                </a:endParaRPr>
              </a:p>
            </p:txBody>
          </p:sp>
        </mc:Choice>
        <mc:Fallback xmlns="">
          <p:sp>
            <p:nvSpPr>
              <p:cNvPr id="26" name="مربع نص 25">
                <a:extLst>
                  <a:ext uri="{FF2B5EF4-FFF2-40B4-BE49-F238E27FC236}">
                    <a16:creationId xmlns:a16="http://schemas.microsoft.com/office/drawing/2014/main" id="{943BB27B-0CD1-4AF3-837E-69730EF4A336}"/>
                  </a:ext>
                </a:extLst>
              </p:cNvPr>
              <p:cNvSpPr txBox="1">
                <a:spLocks noRot="1" noChangeAspect="1" noMove="1" noResize="1" noEditPoints="1" noAdjustHandles="1" noChangeArrowheads="1" noChangeShapeType="1" noTextEdit="1"/>
              </p:cNvSpPr>
              <p:nvPr/>
            </p:nvSpPr>
            <p:spPr>
              <a:xfrm>
                <a:off x="4982679" y="4386735"/>
                <a:ext cx="2783152" cy="872803"/>
              </a:xfrm>
              <a:prstGeom prst="rect">
                <a:avLst/>
              </a:prstGeom>
              <a:blipFill>
                <a:blip r:embed="rId18"/>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7" name="مربع نص 26">
                <a:extLst>
                  <a:ext uri="{FF2B5EF4-FFF2-40B4-BE49-F238E27FC236}">
                    <a16:creationId xmlns:a16="http://schemas.microsoft.com/office/drawing/2014/main" id="{EBE015F8-579E-4E0B-987A-46AA004D73A9}"/>
                  </a:ext>
                </a:extLst>
              </p:cNvPr>
              <p:cNvSpPr txBox="1"/>
              <p:nvPr/>
            </p:nvSpPr>
            <p:spPr>
              <a:xfrm>
                <a:off x="1961558" y="5444253"/>
                <a:ext cx="3636484" cy="13086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3200" b="1" i="1" smtClean="0">
                              <a:solidFill>
                                <a:schemeClr val="tx1"/>
                              </a:solidFill>
                              <a:latin typeface="Cambria Math" panose="02040503050406030204" pitchFamily="18" charset="0"/>
                            </a:rPr>
                          </m:ctrlPr>
                        </m:sSupPr>
                        <m:e>
                          <m:d>
                            <m:dPr>
                              <m:ctrlPr>
                                <a:rPr lang="en-US" sz="3200" b="1" i="1" smtClean="0">
                                  <a:solidFill>
                                    <a:schemeClr val="tx1"/>
                                  </a:solidFill>
                                  <a:latin typeface="Cambria Math" panose="02040503050406030204" pitchFamily="18" charset="0"/>
                                </a:rPr>
                              </m:ctrlPr>
                            </m:dPr>
                            <m:e>
                              <m:rad>
                                <m:radPr>
                                  <m:degHide m:val="on"/>
                                  <m:ctrlPr>
                                    <a:rPr lang="en-US" sz="3200" b="1" i="1">
                                      <a:solidFill>
                                        <a:schemeClr val="tx1"/>
                                      </a:solidFill>
                                      <a:latin typeface="Cambria Math" panose="02040503050406030204" pitchFamily="18" charset="0"/>
                                    </a:rPr>
                                  </m:ctrlPr>
                                </m:radPr>
                                <m:deg/>
                                <m:e>
                                  <m:r>
                                    <a:rPr lang="en-US" sz="3200" b="1" i="1">
                                      <a:solidFill>
                                        <a:schemeClr val="tx1"/>
                                      </a:solidFill>
                                      <a:latin typeface="Cambria Math" panose="02040503050406030204" pitchFamily="18" charset="0"/>
                                    </a:rPr>
                                    <m:t>𝒌</m:t>
                                  </m:r>
                                </m:e>
                              </m:rad>
                            </m:e>
                          </m:d>
                        </m:e>
                        <m:sup>
                          <m:r>
                            <a:rPr lang="en-US" sz="3200" b="1" i="1" smtClean="0">
                              <a:solidFill>
                                <a:schemeClr val="tx1"/>
                              </a:solidFill>
                              <a:latin typeface="Cambria Math" panose="02040503050406030204" pitchFamily="18" charset="0"/>
                            </a:rPr>
                            <m:t>𝟐</m:t>
                          </m:r>
                        </m:sup>
                      </m:sSup>
                      <m:r>
                        <a:rPr lang="en-US" sz="3200" b="1" i="1" smtClean="0">
                          <a:solidFill>
                            <a:schemeClr val="tx1"/>
                          </a:solidFill>
                          <a:latin typeface="Cambria Math" panose="02040503050406030204" pitchFamily="18" charset="0"/>
                        </a:rPr>
                        <m:t>=</m:t>
                      </m:r>
                      <m:r>
                        <a:rPr lang="en-US" sz="3200" i="1" smtClean="0">
                          <a:solidFill>
                            <a:schemeClr val="tx1"/>
                          </a:solidFill>
                          <a:latin typeface="Cambria Math" panose="02040503050406030204" pitchFamily="18" charset="0"/>
                        </a:rPr>
                        <m:t> </m:t>
                      </m:r>
                      <m:sSup>
                        <m:sSupPr>
                          <m:ctrlPr>
                            <a:rPr lang="en-US" sz="3200" b="1" i="1" smtClean="0">
                              <a:solidFill>
                                <a:schemeClr val="tx1"/>
                              </a:solidFill>
                              <a:latin typeface="Cambria Math" panose="02040503050406030204" pitchFamily="18" charset="0"/>
                            </a:rPr>
                          </m:ctrlPr>
                        </m:sSupPr>
                        <m:e>
                          <m:d>
                            <m:dPr>
                              <m:ctrlPr>
                                <a:rPr lang="en-US" sz="3200" b="1" i="1" smtClean="0">
                                  <a:solidFill>
                                    <a:schemeClr val="tx1"/>
                                  </a:solidFill>
                                  <a:latin typeface="Cambria Math" panose="02040503050406030204" pitchFamily="18" charset="0"/>
                                </a:rPr>
                              </m:ctrlPr>
                            </m:dPr>
                            <m:e>
                              <m:f>
                                <m:fPr>
                                  <m:ctrlPr>
                                    <a:rPr lang="en-US" sz="3200" b="1" i="1">
                                      <a:solidFill>
                                        <a:schemeClr val="tx1"/>
                                      </a:solidFill>
                                      <a:latin typeface="Cambria Math" panose="02040503050406030204" pitchFamily="18" charset="0"/>
                                    </a:rPr>
                                  </m:ctrlPr>
                                </m:fPr>
                                <m:num>
                                  <m:r>
                                    <a:rPr lang="en-US" sz="3200" b="1" i="1" smtClean="0">
                                      <a:solidFill>
                                        <a:schemeClr val="tx1"/>
                                      </a:solidFill>
                                      <a:latin typeface="Cambria Math" panose="02040503050406030204" pitchFamily="18" charset="0"/>
                                    </a:rPr>
                                    <m:t>𝟑</m:t>
                                  </m:r>
                                </m:num>
                                <m:den>
                                  <m:r>
                                    <a:rPr lang="en-US" sz="3200" b="1" i="1" smtClean="0">
                                      <a:solidFill>
                                        <a:schemeClr val="tx1"/>
                                      </a:solidFill>
                                      <a:latin typeface="Cambria Math" panose="02040503050406030204" pitchFamily="18" charset="0"/>
                                    </a:rPr>
                                    <m:t>𝟐</m:t>
                                  </m:r>
                                  <m:r>
                                    <a:rPr lang="en-US" sz="3200" b="1" i="1" smtClean="0">
                                      <a:solidFill>
                                        <a:schemeClr val="tx1"/>
                                      </a:solidFill>
                                      <a:latin typeface="Cambria Math" panose="02040503050406030204" pitchFamily="18" charset="0"/>
                                    </a:rPr>
                                    <m:t>.</m:t>
                                  </m:r>
                                  <m:r>
                                    <a:rPr lang="en-US" sz="3200" b="1" i="1" smtClean="0">
                                      <a:solidFill>
                                        <a:schemeClr val="tx1"/>
                                      </a:solidFill>
                                      <a:latin typeface="Cambria Math" panose="02040503050406030204" pitchFamily="18" charset="0"/>
                                    </a:rPr>
                                    <m:t>𝟒𝟑</m:t>
                                  </m:r>
                                </m:den>
                              </m:f>
                            </m:e>
                          </m:d>
                        </m:e>
                        <m:sup>
                          <m:r>
                            <a:rPr lang="en-US" sz="3200" b="1" i="1" smtClean="0">
                              <a:solidFill>
                                <a:schemeClr val="tx1"/>
                              </a:solidFill>
                              <a:latin typeface="Cambria Math" panose="02040503050406030204" pitchFamily="18" charset="0"/>
                            </a:rPr>
                            <m:t>𝟐</m:t>
                          </m:r>
                        </m:sup>
                      </m:sSup>
                    </m:oMath>
                  </m:oMathPara>
                </a14:m>
                <a:endParaRPr lang="ar-SA" sz="3200" dirty="0"/>
              </a:p>
            </p:txBody>
          </p:sp>
        </mc:Choice>
        <mc:Fallback xmlns="">
          <p:sp>
            <p:nvSpPr>
              <p:cNvPr id="27" name="مربع نص 26">
                <a:extLst>
                  <a:ext uri="{FF2B5EF4-FFF2-40B4-BE49-F238E27FC236}">
                    <a16:creationId xmlns:a16="http://schemas.microsoft.com/office/drawing/2014/main" id="{EBE015F8-579E-4E0B-987A-46AA004D73A9}"/>
                  </a:ext>
                </a:extLst>
              </p:cNvPr>
              <p:cNvSpPr txBox="1">
                <a:spLocks noRot="1" noChangeAspect="1" noMove="1" noResize="1" noEditPoints="1" noAdjustHandles="1" noChangeArrowheads="1" noChangeShapeType="1" noTextEdit="1"/>
              </p:cNvSpPr>
              <p:nvPr/>
            </p:nvSpPr>
            <p:spPr>
              <a:xfrm>
                <a:off x="1961558" y="5444253"/>
                <a:ext cx="3636484" cy="1308628"/>
              </a:xfrm>
              <a:prstGeom prst="rect">
                <a:avLst/>
              </a:prstGeom>
              <a:blipFill>
                <a:blip r:embed="rId19"/>
                <a:stretch>
                  <a:fillRect/>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8" name="مستطيل 27">
                <a:extLst>
                  <a:ext uri="{FF2B5EF4-FFF2-40B4-BE49-F238E27FC236}">
                    <a16:creationId xmlns:a16="http://schemas.microsoft.com/office/drawing/2014/main" id="{F7341D53-099C-42C6-8590-7C40F90EFABF}"/>
                  </a:ext>
                </a:extLst>
              </p:cNvPr>
              <p:cNvSpPr/>
              <p:nvPr/>
            </p:nvSpPr>
            <p:spPr>
              <a:xfrm>
                <a:off x="6453400" y="5880457"/>
                <a:ext cx="1761262" cy="532966"/>
              </a:xfrm>
              <a:prstGeom prst="rect">
                <a:avLst/>
              </a:prstGeom>
              <a:ln w="38100">
                <a:solidFill>
                  <a:srgbClr val="347C5A"/>
                </a:solidFill>
              </a:ln>
            </p:spPr>
            <p:style>
              <a:lnRef idx="2">
                <a:schemeClr val="accent4"/>
              </a:lnRef>
              <a:fillRef idx="1">
                <a:schemeClr val="lt1"/>
              </a:fillRef>
              <a:effectRef idx="0">
                <a:schemeClr val="accent4"/>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C00000"/>
                          </a:solidFill>
                          <a:latin typeface="Cambria Math" panose="02040503050406030204" pitchFamily="18" charset="0"/>
                          <a:cs typeface="Times New Roman" panose="02020603050405020304" pitchFamily="18" charset="0"/>
                        </a:rPr>
                        <m:t>𝟏</m:t>
                      </m:r>
                      <m:r>
                        <a:rPr lang="en-US" sz="2800" b="1" i="1" smtClean="0">
                          <a:solidFill>
                            <a:srgbClr val="C00000"/>
                          </a:solidFill>
                          <a:latin typeface="Cambria Math" panose="02040503050406030204" pitchFamily="18" charset="0"/>
                          <a:cs typeface="Times New Roman" panose="02020603050405020304" pitchFamily="18" charset="0"/>
                        </a:rPr>
                        <m:t>.</m:t>
                      </m:r>
                      <m:r>
                        <a:rPr lang="en-US" sz="2800" b="1" i="1" smtClean="0">
                          <a:solidFill>
                            <a:srgbClr val="C00000"/>
                          </a:solidFill>
                          <a:latin typeface="Cambria Math" panose="02040503050406030204" pitchFamily="18" charset="0"/>
                          <a:cs typeface="Times New Roman" panose="02020603050405020304" pitchFamily="18" charset="0"/>
                        </a:rPr>
                        <m:t>𝟓</m:t>
                      </m:r>
                    </m:oMath>
                  </m:oMathPara>
                </a14:m>
                <a:endParaRPr lang="ar-SA" sz="2800" dirty="0">
                  <a:solidFill>
                    <a:srgbClr val="C00000"/>
                  </a:solidFill>
                </a:endParaRPr>
              </a:p>
            </p:txBody>
          </p:sp>
        </mc:Choice>
        <mc:Fallback xmlns="">
          <p:sp>
            <p:nvSpPr>
              <p:cNvPr id="28" name="مستطيل 27">
                <a:extLst>
                  <a:ext uri="{FF2B5EF4-FFF2-40B4-BE49-F238E27FC236}">
                    <a16:creationId xmlns:a16="http://schemas.microsoft.com/office/drawing/2014/main" id="{F7341D53-099C-42C6-8590-7C40F90EFABF}"/>
                  </a:ext>
                </a:extLst>
              </p:cNvPr>
              <p:cNvSpPr>
                <a:spLocks noRot="1" noChangeAspect="1" noMove="1" noResize="1" noEditPoints="1" noAdjustHandles="1" noChangeArrowheads="1" noChangeShapeType="1" noTextEdit="1"/>
              </p:cNvSpPr>
              <p:nvPr/>
            </p:nvSpPr>
            <p:spPr>
              <a:xfrm>
                <a:off x="6453400" y="5880457"/>
                <a:ext cx="1761262" cy="532966"/>
              </a:xfrm>
              <a:prstGeom prst="rect">
                <a:avLst/>
              </a:prstGeom>
              <a:blipFill>
                <a:blip r:embed="rId20"/>
                <a:stretch>
                  <a:fillRect/>
                </a:stretch>
              </a:blipFill>
              <a:ln w="38100">
                <a:solidFill>
                  <a:srgbClr val="347C5A"/>
                </a:solidFill>
              </a:ln>
            </p:spPr>
            <p:txBody>
              <a:bodyPr/>
              <a:lstStyle/>
              <a:p>
                <a:r>
                  <a:rPr lang="ar-SA">
                    <a:noFill/>
                  </a:rPr>
                  <a:t> </a:t>
                </a:r>
              </a:p>
            </p:txBody>
          </p:sp>
        </mc:Fallback>
      </mc:AlternateContent>
    </p:spTree>
    <p:extLst>
      <p:ext uri="{BB962C8B-B14F-4D97-AF65-F5344CB8AC3E}">
        <p14:creationId xmlns:p14="http://schemas.microsoft.com/office/powerpoint/2010/main" val="280189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8" grpId="0"/>
      <p:bldP spid="90" grpId="0" animBg="1"/>
      <p:bldP spid="22" grpId="0" animBg="1"/>
      <p:bldP spid="19" grpId="0" animBg="1"/>
      <p:bldP spid="23" grpId="0" animBg="1"/>
      <p:bldP spid="24" grpId="0" animBg="1"/>
      <p:bldP spid="25" grpId="0"/>
      <p:bldP spid="26" grpId="0"/>
      <p:bldP spid="27" grpId="0"/>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D994F3D4-F7C6-4C2A-8D3D-63F6C2C1F9C4}"/>
              </a:ext>
            </a:extLst>
          </p:cNvPr>
          <p:cNvSpPr txBox="1"/>
          <p:nvPr/>
        </p:nvSpPr>
        <p:spPr>
          <a:xfrm>
            <a:off x="5112328" y="961900"/>
            <a:ext cx="6470072" cy="5632311"/>
          </a:xfrm>
          <a:prstGeom prst="rect">
            <a:avLst/>
          </a:prstGeom>
          <a:noFill/>
        </p:spPr>
        <p:txBody>
          <a:bodyPr wrap="square">
            <a:spAutoFit/>
          </a:bodyPr>
          <a:lstStyle/>
          <a:p>
            <a:pPr algn="ctr" rtl="1"/>
            <a:r>
              <a:rPr lang="ar-SA" sz="3600" b="1" i="0" dirty="0">
                <a:solidFill>
                  <a:schemeClr val="tx1"/>
                </a:solidFill>
                <a:effectLst/>
                <a:latin typeface="Tahoma" panose="020B0604030504040204" pitchFamily="34" charset="0"/>
                <a:cs typeface="DecoType Naskh" panose="02010400000000000000" pitchFamily="2" charset="-78"/>
              </a:rPr>
              <a:t>تعد الموجات الكهرومغناطيسية الأساس لعمل كثير من الأجهزة الحديثة التي تحيط بالناس في حياتهم اليومية، كالراديو والتلفزيون وفرن المايكروويف والهاتف والحاسوب وغيرها، ما يعني أن الجميع يتعرضون لتلك الموجات بصفة يومية دون التفكير في تأثيراتها وما يمكن أن تسببه، واكد المختصون أن ذات الترددات العالية منها تؤثر في صحة الإنسان، مشيرين </a:t>
            </a:r>
            <a:r>
              <a:rPr lang="ar-SA" sz="3600" b="1" i="0" dirty="0">
                <a:solidFill>
                  <a:schemeClr val="tx1"/>
                </a:solidFill>
                <a:effectLst/>
                <a:highlight>
                  <a:srgbClr val="FFFF99"/>
                </a:highlight>
                <a:latin typeface="Tahoma" panose="020B0604030504040204" pitchFamily="34" charset="0"/>
                <a:cs typeface="DecoType Naskh" panose="02010400000000000000" pitchFamily="2" charset="-78"/>
              </a:rPr>
              <a:t>إلى أن التعرض الطويل للموجات الخفيفة قد يكون عاملا مساعدا على الإصابة ببعض الأمراض كالصرع والشقيقة (الصداع المرضي) والدوار</a:t>
            </a:r>
            <a:endParaRPr lang="ar-SA" sz="3600" b="1" dirty="0">
              <a:solidFill>
                <a:schemeClr val="tx1"/>
              </a:solidFill>
              <a:highlight>
                <a:srgbClr val="FFFF99"/>
              </a:highlight>
              <a:cs typeface="DecoType Naskh" panose="02010400000000000000" pitchFamily="2" charset="-78"/>
            </a:endParaRPr>
          </a:p>
        </p:txBody>
      </p:sp>
      <p:pic>
        <p:nvPicPr>
          <p:cNvPr id="3" name="Picture 4" descr="نتيجة الصورة لـ استخدام الميكرويف">
            <a:extLst>
              <a:ext uri="{FF2B5EF4-FFF2-40B4-BE49-F238E27FC236}">
                <a16:creationId xmlns:a16="http://schemas.microsoft.com/office/drawing/2014/main" id="{DD8CD1D6-C69A-4918-86FE-C36F5FE1D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19" y="961900"/>
            <a:ext cx="4585853" cy="4312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 name="Google Shape;3127;p52">
            <a:extLst>
              <a:ext uri="{FF2B5EF4-FFF2-40B4-BE49-F238E27FC236}">
                <a16:creationId xmlns:a16="http://schemas.microsoft.com/office/drawing/2014/main" id="{F2C4796F-4466-48EB-B215-F18EA45131C9}"/>
              </a:ext>
            </a:extLst>
          </p:cNvPr>
          <p:cNvGrpSpPr/>
          <p:nvPr/>
        </p:nvGrpSpPr>
        <p:grpSpPr>
          <a:xfrm flipH="1">
            <a:off x="9130144" y="119575"/>
            <a:ext cx="2949318" cy="616235"/>
            <a:chOff x="3099239" y="3615343"/>
            <a:chExt cx="885078" cy="184687"/>
          </a:xfrm>
          <a:solidFill>
            <a:schemeClr val="tx2"/>
          </a:solidFill>
        </p:grpSpPr>
        <p:sp>
          <p:nvSpPr>
            <p:cNvPr id="5" name="Google Shape;3128;p52">
              <a:extLst>
                <a:ext uri="{FF2B5EF4-FFF2-40B4-BE49-F238E27FC236}">
                  <a16:creationId xmlns:a16="http://schemas.microsoft.com/office/drawing/2014/main" id="{3A0B07E5-E784-4AC3-9AC9-4FE7D3DB00EE}"/>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29;p52">
              <a:extLst>
                <a:ext uri="{FF2B5EF4-FFF2-40B4-BE49-F238E27FC236}">
                  <a16:creationId xmlns:a16="http://schemas.microsoft.com/office/drawing/2014/main" id="{8601218F-C400-4C52-92A5-A45C0F2CC4E1}"/>
                </a:ext>
              </a:extLst>
            </p:cNvPr>
            <p:cNvSpPr/>
            <p:nvPr/>
          </p:nvSpPr>
          <p:spPr>
            <a:xfrm>
              <a:off x="3119145" y="3631068"/>
              <a:ext cx="865172"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lvl="0" rtl="1"/>
              <a:r>
                <a:rPr lang="ar-SA" sz="3600" b="1" dirty="0"/>
                <a:t>نصيحة طبية </a:t>
              </a:r>
              <a:endParaRPr sz="3600" b="1" dirty="0">
                <a:solidFill>
                  <a:schemeClr val="accent4">
                    <a:lumMod val="50000"/>
                  </a:schemeClr>
                </a:solidFill>
                <a:effectLst/>
              </a:endParaRPr>
            </a:p>
          </p:txBody>
        </p:sp>
        <p:sp>
          <p:nvSpPr>
            <p:cNvPr id="7" name="Google Shape;3130;p52">
              <a:extLst>
                <a:ext uri="{FF2B5EF4-FFF2-40B4-BE49-F238E27FC236}">
                  <a16:creationId xmlns:a16="http://schemas.microsoft.com/office/drawing/2014/main" id="{2B6037EA-FD7E-4AE1-9D50-4CF8D0610F87}"/>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8" name="Google Shape;3131;p52">
              <a:extLst>
                <a:ext uri="{FF2B5EF4-FFF2-40B4-BE49-F238E27FC236}">
                  <a16:creationId xmlns:a16="http://schemas.microsoft.com/office/drawing/2014/main" id="{B69EEE1B-F2F0-43EE-A4A6-F9499C003391}"/>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Tree>
    <p:extLst>
      <p:ext uri="{BB962C8B-B14F-4D97-AF65-F5344CB8AC3E}">
        <p14:creationId xmlns:p14="http://schemas.microsoft.com/office/powerpoint/2010/main" val="148289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0A02D4D-796E-4C80-BC21-460A2BD51F80}"/>
              </a:ext>
            </a:extLst>
          </p:cNvPr>
          <p:cNvPicPr>
            <a:picLocks noChangeAspect="1"/>
          </p:cNvPicPr>
          <p:nvPr/>
        </p:nvPicPr>
        <p:blipFill>
          <a:blip r:embed="rId2"/>
          <a:stretch>
            <a:fillRect/>
          </a:stretch>
        </p:blipFill>
        <p:spPr>
          <a:xfrm>
            <a:off x="422563" y="234501"/>
            <a:ext cx="11346873" cy="6484953"/>
          </a:xfrm>
          <a:prstGeom prst="rect">
            <a:avLst/>
          </a:prstGeom>
        </p:spPr>
      </p:pic>
      <p:sp>
        <p:nvSpPr>
          <p:cNvPr id="4" name="شكل بيضاوي 3">
            <a:extLst>
              <a:ext uri="{FF2B5EF4-FFF2-40B4-BE49-F238E27FC236}">
                <a16:creationId xmlns:a16="http://schemas.microsoft.com/office/drawing/2014/main" id="{A05109C0-B194-433B-B113-992D5A32273B}"/>
              </a:ext>
            </a:extLst>
          </p:cNvPr>
          <p:cNvSpPr/>
          <p:nvPr/>
        </p:nvSpPr>
        <p:spPr>
          <a:xfrm>
            <a:off x="6327186" y="1808949"/>
            <a:ext cx="486769" cy="421634"/>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5" name="شكل بيضاوي 4">
            <a:extLst>
              <a:ext uri="{FF2B5EF4-FFF2-40B4-BE49-F238E27FC236}">
                <a16:creationId xmlns:a16="http://schemas.microsoft.com/office/drawing/2014/main" id="{1A185724-9129-499E-98D7-0B0DB0E47F22}"/>
              </a:ext>
            </a:extLst>
          </p:cNvPr>
          <p:cNvSpPr/>
          <p:nvPr/>
        </p:nvSpPr>
        <p:spPr>
          <a:xfrm>
            <a:off x="10857623" y="3218183"/>
            <a:ext cx="486769" cy="421634"/>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8F124EB9-5D81-4E25-9706-A501DF45E729}"/>
              </a:ext>
            </a:extLst>
          </p:cNvPr>
          <p:cNvSpPr/>
          <p:nvPr/>
        </p:nvSpPr>
        <p:spPr>
          <a:xfrm>
            <a:off x="10857622" y="4702581"/>
            <a:ext cx="486769" cy="421634"/>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2F4B23C1-B257-4BDF-9DD8-C797AF8FA405}"/>
              </a:ext>
            </a:extLst>
          </p:cNvPr>
          <p:cNvSpPr/>
          <p:nvPr/>
        </p:nvSpPr>
        <p:spPr>
          <a:xfrm>
            <a:off x="10868995" y="5627887"/>
            <a:ext cx="486769" cy="421634"/>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409877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DFCCA47-FE95-4840-8BF4-9D014B2870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8818" y="371169"/>
            <a:ext cx="11014363" cy="6251304"/>
          </a:xfrm>
          <a:prstGeom prst="rect">
            <a:avLst/>
          </a:prstGeom>
        </p:spPr>
      </p:pic>
      <p:sp>
        <p:nvSpPr>
          <p:cNvPr id="4" name="شكل بيضاوي 3">
            <a:extLst>
              <a:ext uri="{FF2B5EF4-FFF2-40B4-BE49-F238E27FC236}">
                <a16:creationId xmlns:a16="http://schemas.microsoft.com/office/drawing/2014/main" id="{368F5140-1A30-408B-B5A3-DABD17B1AA6D}"/>
              </a:ext>
            </a:extLst>
          </p:cNvPr>
          <p:cNvSpPr/>
          <p:nvPr/>
        </p:nvSpPr>
        <p:spPr>
          <a:xfrm>
            <a:off x="6123709" y="811420"/>
            <a:ext cx="486769" cy="421634"/>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5" name="شكل بيضاوي 4">
            <a:extLst>
              <a:ext uri="{FF2B5EF4-FFF2-40B4-BE49-F238E27FC236}">
                <a16:creationId xmlns:a16="http://schemas.microsoft.com/office/drawing/2014/main" id="{CA09EBAD-A3B2-4A80-97FC-5C81C7970981}"/>
              </a:ext>
            </a:extLst>
          </p:cNvPr>
          <p:cNvSpPr/>
          <p:nvPr/>
        </p:nvSpPr>
        <p:spPr>
          <a:xfrm>
            <a:off x="10737273" y="2210729"/>
            <a:ext cx="486769" cy="421634"/>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C5CA6BF4-98A3-4A71-AC5A-FF937CC23C8B}"/>
              </a:ext>
            </a:extLst>
          </p:cNvPr>
          <p:cNvSpPr/>
          <p:nvPr/>
        </p:nvSpPr>
        <p:spPr>
          <a:xfrm>
            <a:off x="10778834" y="3994967"/>
            <a:ext cx="486769" cy="421634"/>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89D6B700-2D13-45D1-BDDF-4D12677A610C}"/>
              </a:ext>
            </a:extLst>
          </p:cNvPr>
          <p:cNvSpPr/>
          <p:nvPr/>
        </p:nvSpPr>
        <p:spPr>
          <a:xfrm>
            <a:off x="6325528" y="5397272"/>
            <a:ext cx="486769" cy="421634"/>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167454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EA12F497-509A-4FFB-A2F0-BBA133095B8F}"/>
              </a:ext>
            </a:extLst>
          </p:cNvPr>
          <p:cNvPicPr>
            <a:picLocks noChangeAspect="1"/>
          </p:cNvPicPr>
          <p:nvPr/>
        </p:nvPicPr>
        <p:blipFill>
          <a:blip r:embed="rId2"/>
          <a:stretch>
            <a:fillRect/>
          </a:stretch>
        </p:blipFill>
        <p:spPr>
          <a:xfrm>
            <a:off x="759655" y="776648"/>
            <a:ext cx="11330237" cy="5849235"/>
          </a:xfrm>
          <a:prstGeom prst="rect">
            <a:avLst/>
          </a:prstGeom>
        </p:spPr>
      </p:pic>
      <p:pic>
        <p:nvPicPr>
          <p:cNvPr id="4" name="Picture 6" descr="التحصيلي - مكتبة الصفار">
            <a:extLst>
              <a:ext uri="{FF2B5EF4-FFF2-40B4-BE49-F238E27FC236}">
                <a16:creationId xmlns:a16="http://schemas.microsoft.com/office/drawing/2014/main" id="{963B0650-DF12-406C-A082-C0ABEB0659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85" t="8502" r="21829" b="18330"/>
          <a:stretch/>
        </p:blipFill>
        <p:spPr bwMode="auto">
          <a:xfrm>
            <a:off x="0" y="1"/>
            <a:ext cx="1800665" cy="2148318"/>
          </a:xfrm>
          <a:prstGeom prst="rect">
            <a:avLst/>
          </a:prstGeom>
          <a:noFill/>
          <a:extLst>
            <a:ext uri="{909E8E84-426E-40DD-AFC4-6F175D3DCCD1}">
              <a14:hiddenFill xmlns:a14="http://schemas.microsoft.com/office/drawing/2010/main">
                <a:solidFill>
                  <a:srgbClr val="FFFFFF"/>
                </a:solidFill>
              </a14:hiddenFill>
            </a:ext>
          </a:extLst>
        </p:spPr>
      </p:pic>
      <p:sp>
        <p:nvSpPr>
          <p:cNvPr id="5" name="شكل بيضاوي 4">
            <a:extLst>
              <a:ext uri="{FF2B5EF4-FFF2-40B4-BE49-F238E27FC236}">
                <a16:creationId xmlns:a16="http://schemas.microsoft.com/office/drawing/2014/main" id="{3B652A16-1962-40B7-ADEF-6BBF93AF8A0F}"/>
              </a:ext>
            </a:extLst>
          </p:cNvPr>
          <p:cNvSpPr/>
          <p:nvPr/>
        </p:nvSpPr>
        <p:spPr>
          <a:xfrm>
            <a:off x="10127749" y="1903286"/>
            <a:ext cx="588866" cy="630746"/>
          </a:xfrm>
          <a:prstGeom prst="ellipse">
            <a:avLst/>
          </a:prstGeom>
          <a:noFill/>
          <a:ln w="57150">
            <a:solidFill>
              <a:srgbClr val="0070C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C41CDDF1-4FA4-42BE-8F60-252FB2735732}"/>
              </a:ext>
            </a:extLst>
          </p:cNvPr>
          <p:cNvSpPr/>
          <p:nvPr/>
        </p:nvSpPr>
        <p:spPr>
          <a:xfrm>
            <a:off x="5229847" y="5319390"/>
            <a:ext cx="588866" cy="630746"/>
          </a:xfrm>
          <a:prstGeom prst="ellipse">
            <a:avLst/>
          </a:prstGeom>
          <a:noFill/>
          <a:ln w="57150">
            <a:solidFill>
              <a:srgbClr val="0070C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42639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F4A38D5-7600-1D5C-B946-92BF291D2083}"/>
              </a:ext>
            </a:extLst>
          </p:cNvPr>
          <p:cNvPicPr>
            <a:picLocks noChangeAspect="1"/>
          </p:cNvPicPr>
          <p:nvPr/>
        </p:nvPicPr>
        <p:blipFill>
          <a:blip r:embed="rId2"/>
          <a:stretch>
            <a:fillRect/>
          </a:stretch>
        </p:blipFill>
        <p:spPr>
          <a:xfrm>
            <a:off x="787791" y="422030"/>
            <a:ext cx="10896985" cy="3277773"/>
          </a:xfrm>
          <a:prstGeom prst="rect">
            <a:avLst/>
          </a:prstGeom>
        </p:spPr>
      </p:pic>
      <p:sp>
        <p:nvSpPr>
          <p:cNvPr id="3" name="شكل بيضاوي 2">
            <a:extLst>
              <a:ext uri="{FF2B5EF4-FFF2-40B4-BE49-F238E27FC236}">
                <a16:creationId xmlns:a16="http://schemas.microsoft.com/office/drawing/2014/main" id="{59CA3A1E-E25F-D0EB-EA83-7A0108DE3F5B}"/>
              </a:ext>
            </a:extLst>
          </p:cNvPr>
          <p:cNvSpPr/>
          <p:nvPr/>
        </p:nvSpPr>
        <p:spPr>
          <a:xfrm>
            <a:off x="5225779" y="2826390"/>
            <a:ext cx="588866" cy="630746"/>
          </a:xfrm>
          <a:prstGeom prst="ellipse">
            <a:avLst/>
          </a:prstGeom>
          <a:noFill/>
          <a:ln w="57150">
            <a:solidFill>
              <a:srgbClr val="0070C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pic>
        <p:nvPicPr>
          <p:cNvPr id="5" name="صورة 4">
            <a:extLst>
              <a:ext uri="{FF2B5EF4-FFF2-40B4-BE49-F238E27FC236}">
                <a16:creationId xmlns:a16="http://schemas.microsoft.com/office/drawing/2014/main" id="{1C32DA46-E34B-1838-2F42-B163D0DA6C7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392703" y="4227193"/>
            <a:ext cx="10292074" cy="2211035"/>
          </a:xfrm>
          <a:prstGeom prst="rect">
            <a:avLst/>
          </a:prstGeom>
        </p:spPr>
      </p:pic>
      <p:sp>
        <p:nvSpPr>
          <p:cNvPr id="6" name="شكل بيضاوي 5">
            <a:extLst>
              <a:ext uri="{FF2B5EF4-FFF2-40B4-BE49-F238E27FC236}">
                <a16:creationId xmlns:a16="http://schemas.microsoft.com/office/drawing/2014/main" id="{6F5CAB0C-0332-63F5-972E-527716DE8596}"/>
              </a:ext>
            </a:extLst>
          </p:cNvPr>
          <p:cNvSpPr/>
          <p:nvPr/>
        </p:nvSpPr>
        <p:spPr>
          <a:xfrm>
            <a:off x="9739164" y="5017337"/>
            <a:ext cx="588866" cy="630746"/>
          </a:xfrm>
          <a:prstGeom prst="ellipse">
            <a:avLst/>
          </a:prstGeom>
          <a:noFill/>
          <a:ln w="57150">
            <a:solidFill>
              <a:srgbClr val="0070C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347304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نحني إلى الأعلى 1">
            <a:extLst>
              <a:ext uri="{FF2B5EF4-FFF2-40B4-BE49-F238E27FC236}">
                <a16:creationId xmlns:a16="http://schemas.microsoft.com/office/drawing/2014/main" id="{AC937CF0-07FB-4F49-A9D0-CCA3BA7773F5}"/>
              </a:ext>
            </a:extLst>
          </p:cNvPr>
          <p:cNvSpPr/>
          <p:nvPr/>
        </p:nvSpPr>
        <p:spPr>
          <a:xfrm>
            <a:off x="7451044" y="2889224"/>
            <a:ext cx="2870200" cy="2182707"/>
          </a:xfrm>
          <a:prstGeom prst="bentUpArrow">
            <a:avLst>
              <a:gd name="adj1" fmla="val 2176"/>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5" name="Rectangle 89">
            <a:extLst>
              <a:ext uri="{FF2B5EF4-FFF2-40B4-BE49-F238E27FC236}">
                <a16:creationId xmlns:a16="http://schemas.microsoft.com/office/drawing/2014/main" id="{CEAF54A0-BEB2-B043-B1DF-E0288435BFDD}"/>
              </a:ext>
            </a:extLst>
          </p:cNvPr>
          <p:cNvSpPr>
            <a:spLocks noChangeArrowheads="1"/>
          </p:cNvSpPr>
          <p:nvPr/>
        </p:nvSpPr>
        <p:spPr bwMode="auto">
          <a:xfrm>
            <a:off x="1506763" y="4624331"/>
            <a:ext cx="7208611" cy="523220"/>
          </a:xfrm>
          <a:prstGeom prst="rect">
            <a:avLst/>
          </a:prstGeom>
          <a:solidFill>
            <a:schemeClr val="tx1">
              <a:lumMod val="60000"/>
              <a:lumOff val="40000"/>
            </a:schemeClr>
          </a:solidFill>
          <a:ln>
            <a:noFill/>
            <a:headEnd/>
            <a:tailEnd/>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SA" sz="2800" b="1" dirty="0">
                <a:solidFill>
                  <a:schemeClr val="bg1"/>
                </a:solidFill>
                <a:latin typeface="Arial" panose="020B0604020202020204" pitchFamily="34" charset="0"/>
                <a:cs typeface="Arial" panose="020B0604020202020204" pitchFamily="34" charset="0"/>
              </a:rPr>
              <a:t>تفاعل المجالات الكهربائية والمغناطيسية والمادة</a:t>
            </a:r>
          </a:p>
        </p:txBody>
      </p:sp>
      <p:sp>
        <p:nvSpPr>
          <p:cNvPr id="11" name="سهم منحني إلى الأعلى 10">
            <a:extLst>
              <a:ext uri="{FF2B5EF4-FFF2-40B4-BE49-F238E27FC236}">
                <a16:creationId xmlns:a16="http://schemas.microsoft.com/office/drawing/2014/main" id="{A465DD31-2598-8E41-97E5-74B03C94E09E}"/>
              </a:ext>
            </a:extLst>
          </p:cNvPr>
          <p:cNvSpPr/>
          <p:nvPr/>
        </p:nvSpPr>
        <p:spPr>
          <a:xfrm>
            <a:off x="7307053" y="2608768"/>
            <a:ext cx="3816399" cy="2980006"/>
          </a:xfrm>
          <a:prstGeom prst="bentUpArrow">
            <a:avLst>
              <a:gd name="adj1" fmla="val 1440"/>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7" name="Rectangle 89">
            <a:extLst>
              <a:ext uri="{FF2B5EF4-FFF2-40B4-BE49-F238E27FC236}">
                <a16:creationId xmlns:a16="http://schemas.microsoft.com/office/drawing/2014/main" id="{008C7036-FBB6-FD4E-B206-390F00C81E44}"/>
              </a:ext>
            </a:extLst>
          </p:cNvPr>
          <p:cNvSpPr>
            <a:spLocks noChangeArrowheads="1"/>
          </p:cNvSpPr>
          <p:nvPr/>
        </p:nvSpPr>
        <p:spPr bwMode="auto">
          <a:xfrm>
            <a:off x="1506763" y="5391953"/>
            <a:ext cx="7208611" cy="523220"/>
          </a:xfrm>
          <a:prstGeom prst="rect">
            <a:avLst/>
          </a:prstGeom>
          <a:solidFill>
            <a:schemeClr val="tx1">
              <a:lumMod val="60000"/>
              <a:lumOff val="40000"/>
            </a:schemeClr>
          </a:solidFill>
          <a:ln>
            <a:noFill/>
            <a:headEnd/>
            <a:tailEnd/>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800" b="1" dirty="0">
                <a:solidFill>
                  <a:schemeClr val="bg1"/>
                </a:solidFill>
                <a:latin typeface="Arial" panose="020B0604020202020204" pitchFamily="34" charset="0"/>
                <a:cs typeface="Arial" panose="020B0604020202020204" pitchFamily="34" charset="0"/>
              </a:rPr>
              <a:t>المجالات الكهربائية والمغناطيسية في الفضاء</a:t>
            </a:r>
          </a:p>
        </p:txBody>
      </p:sp>
      <p:sp>
        <p:nvSpPr>
          <p:cNvPr id="10" name="مستطيل 9">
            <a:extLst>
              <a:ext uri="{FF2B5EF4-FFF2-40B4-BE49-F238E27FC236}">
                <a16:creationId xmlns:a16="http://schemas.microsoft.com/office/drawing/2014/main" id="{7D7AB7BC-1A96-7046-A631-9FA0913D1BB1}"/>
              </a:ext>
            </a:extLst>
          </p:cNvPr>
          <p:cNvSpPr/>
          <p:nvPr/>
        </p:nvSpPr>
        <p:spPr>
          <a:xfrm>
            <a:off x="7049940" y="1577511"/>
            <a:ext cx="3672408" cy="792088"/>
          </a:xfrm>
          <a:prstGeom prst="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الفصل الثاني</a:t>
            </a:r>
          </a:p>
        </p:txBody>
      </p:sp>
      <p:sp>
        <p:nvSpPr>
          <p:cNvPr id="8" name="عنوان 1">
            <a:extLst>
              <a:ext uri="{FF2B5EF4-FFF2-40B4-BE49-F238E27FC236}">
                <a16:creationId xmlns:a16="http://schemas.microsoft.com/office/drawing/2014/main" id="{14664F12-7E8F-FE40-B274-7501354F647A}"/>
              </a:ext>
            </a:extLst>
          </p:cNvPr>
          <p:cNvSpPr txBox="1">
            <a:spLocks/>
          </p:cNvSpPr>
          <p:nvPr/>
        </p:nvSpPr>
        <p:spPr>
          <a:xfrm>
            <a:off x="1434913" y="2367802"/>
            <a:ext cx="9287435" cy="1612776"/>
          </a:xfrm>
          <a:prstGeom prst="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18288" bIns="0" anchor="ctr">
            <a:normAutofit/>
            <a:scene3d>
              <a:camera prst="orthographicFront"/>
              <a:lightRig rig="freezing" dir="t">
                <a:rot lat="0" lon="0" rev="5640000"/>
              </a:lightRig>
            </a:scene3d>
            <a:sp3d prstMaterial="flat">
              <a:contourClr>
                <a:schemeClr val="tx2"/>
              </a:contourClr>
            </a:sp3d>
          </a:bodyPr>
          <a:lstStyle/>
          <a:p>
            <a:pPr marL="0" algn="ctr" defTabSz="914400" rtl="1" eaLnBrk="1" latinLnBrk="0" hangingPunct="1">
              <a:spcBef>
                <a:spcPct val="0"/>
              </a:spcBef>
              <a:defRPr/>
            </a:pPr>
            <a:r>
              <a:rPr lang="ar-SA" sz="4800" b="1" kern="0" dirty="0">
                <a:solidFill>
                  <a:srgbClr val="FFFFFF"/>
                </a:solidFill>
                <a:latin typeface="Tahoma" panose="020B0604030504040204" pitchFamily="34" charset="0"/>
                <a:ea typeface="Tahoma" panose="020B0604030504040204" pitchFamily="34" charset="0"/>
                <a:cs typeface="Tahoma" panose="020B0604030504040204" pitchFamily="34" charset="0"/>
              </a:rPr>
              <a:t>الكهرومغناطيسية</a:t>
            </a:r>
          </a:p>
        </p:txBody>
      </p:sp>
    </p:spTree>
    <p:extLst>
      <p:ext uri="{BB962C8B-B14F-4D97-AF65-F5344CB8AC3E}">
        <p14:creationId xmlns:p14="http://schemas.microsoft.com/office/powerpoint/2010/main" val="265928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2"/>
                                        </p:tgtEl>
                                        <p:attrNameLst>
                                          <p:attrName>fillcolor</p:attrName>
                                        </p:attrNameLst>
                                      </p:cBhvr>
                                      <p:to>
                                        <a:schemeClr val="tx2"/>
                                      </p:to>
                                    </p:animClr>
                                    <p:set>
                                      <p:cBhvr>
                                        <p:cTn id="7" dur="1000" fill="hold"/>
                                        <p:tgtEl>
                                          <p:spTgt spid="2"/>
                                        </p:tgtEl>
                                        <p:attrNameLst>
                                          <p:attrName>fill.type</p:attrName>
                                        </p:attrNameLst>
                                      </p:cBhvr>
                                      <p:to>
                                        <p:strVal val="solid"/>
                                      </p:to>
                                    </p:set>
                                    <p:set>
                                      <p:cBhvr>
                                        <p:cTn id="8" dur="1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7"/>
                                        </p:tgtEl>
                                        <p:attrNameLst>
                                          <p:attrName>fillcolor</p:attrName>
                                        </p:attrNameLst>
                                      </p:cBhvr>
                                      <p:to>
                                        <a:srgbClr val="B9AD8D"/>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774;p65">
            <a:extLst>
              <a:ext uri="{FF2B5EF4-FFF2-40B4-BE49-F238E27FC236}">
                <a16:creationId xmlns:a16="http://schemas.microsoft.com/office/drawing/2014/main" id="{1945BA92-F6BE-5748-9F3C-E6A2067709BD}"/>
              </a:ext>
            </a:extLst>
          </p:cNvPr>
          <p:cNvGrpSpPr/>
          <p:nvPr/>
        </p:nvGrpSpPr>
        <p:grpSpPr>
          <a:xfrm flipH="1">
            <a:off x="4567790" y="357182"/>
            <a:ext cx="7305124" cy="2157419"/>
            <a:chOff x="4411970" y="4340222"/>
            <a:chExt cx="779468" cy="242682"/>
          </a:xfrm>
          <a:solidFill>
            <a:schemeClr val="tx2"/>
          </a:solidFill>
        </p:grpSpPr>
        <p:sp>
          <p:nvSpPr>
            <p:cNvPr id="9" name="Google Shape;775;p65">
              <a:extLst>
                <a:ext uri="{FF2B5EF4-FFF2-40B4-BE49-F238E27FC236}">
                  <a16:creationId xmlns:a16="http://schemas.microsoft.com/office/drawing/2014/main" id="{81FCB1D7-E805-1A43-B84C-1C3495A0172D}"/>
                </a:ext>
              </a:extLst>
            </p:cNvPr>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76;p65">
              <a:extLst>
                <a:ext uri="{FF2B5EF4-FFF2-40B4-BE49-F238E27FC236}">
                  <a16:creationId xmlns:a16="http://schemas.microsoft.com/office/drawing/2014/main" id="{7D6EBF38-C5AE-B24A-8497-C96B2F75B64E}"/>
                </a:ext>
              </a:extLst>
            </p:cNvPr>
            <p:cNvSpPr/>
            <p:nvPr/>
          </p:nvSpPr>
          <p:spPr>
            <a:xfrm>
              <a:off x="4457010"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1" name="Google Shape;777;p65">
              <a:extLst>
                <a:ext uri="{FF2B5EF4-FFF2-40B4-BE49-F238E27FC236}">
                  <a16:creationId xmlns:a16="http://schemas.microsoft.com/office/drawing/2014/main" id="{3233C0D7-6127-DB4B-B4F7-9084C9617689}"/>
                </a:ext>
              </a:extLst>
            </p:cNvPr>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2" algn="ctr"/>
              <a:r>
                <a:rPr lang="ar-SA" sz="2800" b="1" dirty="0">
                  <a:solidFill>
                    <a:schemeClr val="tx1">
                      <a:lumMod val="75000"/>
                      <a:lumOff val="25000"/>
                    </a:schemeClr>
                  </a:solidFill>
                </a:rPr>
                <a:t>         </a:t>
              </a:r>
              <a:r>
                <a:rPr lang="ar-SA" sz="3200" b="1" dirty="0">
                  <a:solidFill>
                    <a:schemeClr val="tx1">
                      <a:lumMod val="75000"/>
                      <a:lumOff val="25000"/>
                    </a:schemeClr>
                  </a:solidFill>
                </a:rPr>
                <a:t>الأهداف المتوقع منك تحقيقها </a:t>
              </a:r>
            </a:p>
            <a:p>
              <a:pPr lvl="2" algn="ctr" rtl="1"/>
              <a:r>
                <a:rPr lang="ar-SA" sz="3200" b="1" dirty="0">
                  <a:solidFill>
                    <a:schemeClr val="tx1">
                      <a:lumMod val="75000"/>
                      <a:lumOff val="25000"/>
                    </a:schemeClr>
                  </a:solidFill>
                </a:rPr>
                <a:t>        في نهاية الدرس بإذن الله</a:t>
              </a:r>
              <a:endParaRPr sz="3200" b="1" dirty="0">
                <a:solidFill>
                  <a:schemeClr val="tx1">
                    <a:lumMod val="75000"/>
                    <a:lumOff val="25000"/>
                  </a:schemeClr>
                </a:solidFill>
              </a:endParaRPr>
            </a:p>
          </p:txBody>
        </p:sp>
      </p:grpSp>
      <p:sp>
        <p:nvSpPr>
          <p:cNvPr id="20" name="مربع نص 19">
            <a:extLst>
              <a:ext uri="{FF2B5EF4-FFF2-40B4-BE49-F238E27FC236}">
                <a16:creationId xmlns:a16="http://schemas.microsoft.com/office/drawing/2014/main" id="{EC1FEA7F-751E-594E-9371-B232B3BD3990}"/>
              </a:ext>
            </a:extLst>
          </p:cNvPr>
          <p:cNvSpPr txBox="1"/>
          <p:nvPr/>
        </p:nvSpPr>
        <p:spPr>
          <a:xfrm>
            <a:off x="142614" y="2636566"/>
            <a:ext cx="11730300" cy="1767007"/>
          </a:xfrm>
          <a:prstGeom prst="roundRect">
            <a:avLst>
              <a:gd name="adj" fmla="val 19878"/>
            </a:avLst>
          </a:prstGeom>
          <a:solidFill>
            <a:schemeClr val="accent5">
              <a:lumMod val="20000"/>
              <a:lumOff val="80000"/>
            </a:schemeClr>
          </a:solidFill>
        </p:spPr>
        <p:txBody>
          <a:bodyPr wrap="square" rtlCol="1" anchor="ctr">
            <a:spAutoFit/>
          </a:bodyPr>
          <a:lstStyle/>
          <a:p>
            <a:pPr marL="342900" indent="-342900" algn="r" rtl="1">
              <a:spcBef>
                <a:spcPct val="0"/>
              </a:spcBef>
              <a:buFont typeface="Arial" panose="020B0604020202020204" pitchFamily="34" charset="0"/>
              <a:buChar char="•"/>
              <a:defRPr/>
            </a:pPr>
            <a:r>
              <a:rPr lang="ar-SA" sz="2400" dirty="0">
                <a:solidFill>
                  <a:schemeClr val="tx1"/>
                </a:solidFill>
                <a:latin typeface="+mj-lt"/>
                <a:ea typeface="+mj-ea"/>
                <a:cs typeface="PT Bold Heading" pitchFamily="2" charset="-78"/>
              </a:rPr>
              <a:t>1</a:t>
            </a:r>
            <a:r>
              <a:rPr lang="ar-SA" sz="2400" dirty="0">
                <a:solidFill>
                  <a:schemeClr val="tx1"/>
                </a:solidFill>
                <a:cs typeface="PT Bold Heading" pitchFamily="2" charset="-78"/>
              </a:rPr>
              <a:t>- </a:t>
            </a:r>
            <a:r>
              <a:rPr lang="ar-SA" sz="2400" dirty="0">
                <a:latin typeface="+mj-lt"/>
                <a:ea typeface="+mj-ea"/>
                <a:cs typeface="PT Bold Heading" pitchFamily="2" charset="-78"/>
              </a:rPr>
              <a:t>وصف وتوضيح طرق توليد الموجات الكهرومغناطيسية </a:t>
            </a:r>
          </a:p>
          <a:p>
            <a:pPr marL="342900" indent="-342900" algn="r" rtl="1">
              <a:spcBef>
                <a:spcPct val="0"/>
              </a:spcBef>
              <a:buFont typeface="Arial" panose="020B0604020202020204" pitchFamily="34" charset="0"/>
              <a:buChar char="•"/>
              <a:defRPr/>
            </a:pPr>
            <a:r>
              <a:rPr lang="ar-SA" sz="2400" dirty="0">
                <a:latin typeface="+mj-lt"/>
                <a:ea typeface="+mj-ea"/>
                <a:cs typeface="PT Bold Heading" pitchFamily="2" charset="-78"/>
              </a:rPr>
              <a:t>مقارنة ووصف ما يحدث في دائرة الملف والمكثف بالدورات الاهتزازية لبندول متأرجح </a:t>
            </a:r>
          </a:p>
          <a:p>
            <a:pPr marL="342900" indent="-342900" algn="r" rtl="1">
              <a:spcBef>
                <a:spcPct val="0"/>
              </a:spcBef>
              <a:buFont typeface="Arial" panose="020B0604020202020204" pitchFamily="34" charset="0"/>
              <a:buChar char="•"/>
              <a:defRPr/>
            </a:pPr>
            <a:r>
              <a:rPr lang="ar-SA" sz="2400" dirty="0">
                <a:latin typeface="+mj-lt"/>
                <a:ea typeface="+mj-ea"/>
                <a:cs typeface="PT Bold Heading" pitchFamily="2" charset="-78"/>
              </a:rPr>
              <a:t>ذكر امثلة على الموجات الناتجة لدائرة الملف والمكثف</a:t>
            </a:r>
          </a:p>
          <a:p>
            <a:pPr marL="342900" indent="-342900" algn="r" rtl="1">
              <a:spcBef>
                <a:spcPct val="0"/>
              </a:spcBef>
              <a:buFont typeface="Arial" panose="020B0604020202020204" pitchFamily="34" charset="0"/>
              <a:buChar char="•"/>
              <a:defRPr/>
            </a:pPr>
            <a:r>
              <a:rPr lang="ar-SA" sz="2400" dirty="0">
                <a:latin typeface="+mj-lt"/>
                <a:ea typeface="+mj-ea"/>
                <a:cs typeface="PT Bold Heading" pitchFamily="2" charset="-78"/>
              </a:rPr>
              <a:t>تفسير ماذا يحدث لبلورة الكوارتز عند تطبيق فرق جهد عليها و تفسير استخدام البلورة في الساعات </a:t>
            </a:r>
          </a:p>
        </p:txBody>
      </p:sp>
      <p:sp>
        <p:nvSpPr>
          <p:cNvPr id="21" name="Google Shape;9514;p73">
            <a:extLst>
              <a:ext uri="{FF2B5EF4-FFF2-40B4-BE49-F238E27FC236}">
                <a16:creationId xmlns:a16="http://schemas.microsoft.com/office/drawing/2014/main" id="{60DADD6F-7344-4C4E-B413-8F7445008A35}"/>
              </a:ext>
            </a:extLst>
          </p:cNvPr>
          <p:cNvSpPr/>
          <p:nvPr/>
        </p:nvSpPr>
        <p:spPr>
          <a:xfrm>
            <a:off x="10414103" y="1119110"/>
            <a:ext cx="641703" cy="634077"/>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3" name="مستطيل 12">
            <a:extLst>
              <a:ext uri="{FF2B5EF4-FFF2-40B4-BE49-F238E27FC236}">
                <a16:creationId xmlns:a16="http://schemas.microsoft.com/office/drawing/2014/main" id="{4493EA61-38A7-44AE-8FF4-2F28F3F65B39}"/>
              </a:ext>
            </a:extLst>
          </p:cNvPr>
          <p:cNvSpPr/>
          <p:nvPr/>
        </p:nvSpPr>
        <p:spPr>
          <a:xfrm>
            <a:off x="-1" y="104577"/>
            <a:ext cx="4567304" cy="639556"/>
          </a:xfrm>
          <a:prstGeom prst="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200" b="1" kern="0" dirty="0">
                <a:solidFill>
                  <a:schemeClr val="bg1"/>
                </a:solidFill>
                <a:latin typeface="Arial" panose="020B0604020202020204" pitchFamily="34" charset="0"/>
                <a:cs typeface="Arial" panose="020B0604020202020204" pitchFamily="34" charset="0"/>
              </a:rPr>
              <a:t>توليد الموجات الكهرومغناطيسية</a:t>
            </a:r>
          </a:p>
        </p:txBody>
      </p:sp>
      <p:sp>
        <p:nvSpPr>
          <p:cNvPr id="12" name="مستطيل مستدير الزوايا 11">
            <a:extLst>
              <a:ext uri="{FF2B5EF4-FFF2-40B4-BE49-F238E27FC236}">
                <a16:creationId xmlns:a16="http://schemas.microsoft.com/office/drawing/2014/main" id="{5CB1B90E-76E1-4888-A63E-9647BE1CC3A0}"/>
              </a:ext>
            </a:extLst>
          </p:cNvPr>
          <p:cNvSpPr/>
          <p:nvPr/>
        </p:nvSpPr>
        <p:spPr>
          <a:xfrm>
            <a:off x="7536751" y="4697374"/>
            <a:ext cx="3519055" cy="1937976"/>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endParaRPr lang="ar-SA" sz="3600" b="1" dirty="0">
              <a:solidFill>
                <a:srgbClr val="FF0000"/>
              </a:solidFill>
            </a:endParaRPr>
          </a:p>
          <a:p>
            <a:pPr algn="ctr" rtl="1"/>
            <a:r>
              <a:rPr lang="ar-SA" sz="3600" b="1" dirty="0">
                <a:solidFill>
                  <a:srgbClr val="FF0000"/>
                </a:solidFill>
              </a:rPr>
              <a:t>المفردات</a:t>
            </a:r>
          </a:p>
          <a:p>
            <a:pPr algn="ctr"/>
            <a:r>
              <a:rPr lang="ar-SA" sz="2800" b="1" dirty="0">
                <a:cs typeface="Akhbar MT" pitchFamily="2" charset="-78"/>
              </a:rPr>
              <a:t>الطيف الكهرومغناطيسي</a:t>
            </a:r>
          </a:p>
          <a:p>
            <a:pPr algn="ctr"/>
            <a:r>
              <a:rPr lang="ar-SA" sz="2800" b="1" dirty="0">
                <a:cs typeface="Akhbar MT" pitchFamily="2" charset="-78"/>
              </a:rPr>
              <a:t>الاشعاع الكهرومغناطيسي</a:t>
            </a:r>
          </a:p>
          <a:p>
            <a:pPr algn="ctr"/>
            <a:r>
              <a:rPr lang="ar-SA" sz="2800" b="1" dirty="0">
                <a:cs typeface="Akhbar MT" pitchFamily="2" charset="-78"/>
              </a:rPr>
              <a:t>الكهرباء </a:t>
            </a:r>
            <a:r>
              <a:rPr lang="ar-SA" sz="2800" b="1" dirty="0" err="1">
                <a:cs typeface="Akhbar MT" pitchFamily="2" charset="-78"/>
              </a:rPr>
              <a:t>الاجهادية</a:t>
            </a:r>
            <a:r>
              <a:rPr lang="ar-SA" sz="2800" b="1" dirty="0">
                <a:cs typeface="Akhbar MT" pitchFamily="2" charset="-78"/>
              </a:rPr>
              <a:t> </a:t>
            </a:r>
          </a:p>
          <a:p>
            <a:pPr algn="ctr"/>
            <a:endParaRPr lang="ar-SA" sz="3200" b="1" dirty="0">
              <a:latin typeface="Arabic Typesetting" panose="03020402040406030203" pitchFamily="66" charset="-78"/>
              <a:cs typeface="Akhbar MT" pitchFamily="2" charset="-78"/>
            </a:endParaRPr>
          </a:p>
        </p:txBody>
      </p:sp>
      <p:pic>
        <p:nvPicPr>
          <p:cNvPr id="14" name="صورة 13">
            <a:extLst>
              <a:ext uri="{FF2B5EF4-FFF2-40B4-BE49-F238E27FC236}">
                <a16:creationId xmlns:a16="http://schemas.microsoft.com/office/drawing/2014/main" id="{F299B682-6474-49EA-BC0B-1E684BE5ED0E}"/>
              </a:ext>
            </a:extLst>
          </p:cNvPr>
          <p:cNvPicPr>
            <a:picLocks noChangeAspect="1"/>
          </p:cNvPicPr>
          <p:nvPr/>
        </p:nvPicPr>
        <p:blipFill>
          <a:blip r:embed="rId2"/>
          <a:stretch>
            <a:fillRect/>
          </a:stretch>
        </p:blipFill>
        <p:spPr>
          <a:xfrm>
            <a:off x="461700" y="1014992"/>
            <a:ext cx="3683978" cy="982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نتيجة بحث الصور عن موجات الميكروبف">
            <a:extLst>
              <a:ext uri="{FF2B5EF4-FFF2-40B4-BE49-F238E27FC236}">
                <a16:creationId xmlns:a16="http://schemas.microsoft.com/office/drawing/2014/main" id="{9020A833-59CC-43B1-820B-C45E410BD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67" y="4518410"/>
            <a:ext cx="5382491" cy="2116940"/>
          </a:xfrm>
          <a:prstGeom prst="roundRect">
            <a:avLst>
              <a:gd name="adj" fmla="val 11159"/>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6988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B89F7FE-546F-4FEE-AE58-CDFA51DA8C7E}"/>
              </a:ext>
            </a:extLst>
          </p:cNvPr>
          <p:cNvSpPr txBox="1">
            <a:spLocks/>
          </p:cNvSpPr>
          <p:nvPr/>
        </p:nvSpPr>
        <p:spPr>
          <a:xfrm>
            <a:off x="8683625" y="-26988"/>
            <a:ext cx="2020888" cy="225426"/>
          </a:xfrm>
          <a:prstGeom prst="rect">
            <a:avLst/>
          </a:prstGeom>
        </p:spPr>
        <p:txBody>
          <a:bodyPr>
            <a:normAutofit fontScale="97500"/>
          </a:bodyPr>
          <a:lst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defRPr/>
            </a:pPr>
            <a:r>
              <a:rPr lang="ar-SA" sz="800" b="1">
                <a:solidFill>
                  <a:schemeClr val="bg1">
                    <a:lumMod val="75000"/>
                    <a:lumOff val="25000"/>
                  </a:schemeClr>
                </a:solidFill>
              </a:rPr>
              <a:t>العنوان الحركة على خط مستقيم</a:t>
            </a:r>
            <a:endParaRPr lang="ar-SA" sz="800" b="1" dirty="0">
              <a:solidFill>
                <a:schemeClr val="bg1">
                  <a:lumMod val="75000"/>
                  <a:lumOff val="25000"/>
                </a:schemeClr>
              </a:solidFill>
            </a:endParaRPr>
          </a:p>
        </p:txBody>
      </p:sp>
      <p:sp>
        <p:nvSpPr>
          <p:cNvPr id="3" name="عنوان 1">
            <a:extLst>
              <a:ext uri="{FF2B5EF4-FFF2-40B4-BE49-F238E27FC236}">
                <a16:creationId xmlns:a16="http://schemas.microsoft.com/office/drawing/2014/main" id="{62BB5407-85D8-4A8B-993A-05B818332189}"/>
              </a:ext>
            </a:extLst>
          </p:cNvPr>
          <p:cNvSpPr txBox="1">
            <a:spLocks/>
          </p:cNvSpPr>
          <p:nvPr/>
        </p:nvSpPr>
        <p:spPr>
          <a:xfrm>
            <a:off x="9274042" y="1297229"/>
            <a:ext cx="2786090" cy="571500"/>
          </a:xfrm>
          <a:prstGeom prst="roundRect">
            <a:avLst/>
          </a:prstGeom>
          <a:ln/>
        </p:spPr>
        <p:style>
          <a:lnRef idx="3">
            <a:schemeClr val="lt1"/>
          </a:lnRef>
          <a:fillRef idx="1">
            <a:schemeClr val="accent6"/>
          </a:fillRef>
          <a:effectRef idx="1">
            <a:schemeClr val="accent6"/>
          </a:effectRef>
          <a:fontRef idx="minor">
            <a:schemeClr val="lt1"/>
          </a:fontRef>
        </p:style>
        <p:txBody>
          <a:bodyPr lIns="45720" rIns="45720" anchor="ctr"/>
          <a:lstStyle/>
          <a:p>
            <a:pPr algn="ctr" rtl="1">
              <a:defRPr/>
            </a:pPr>
            <a:r>
              <a:rPr lang="ar-SA" sz="2000" dirty="0">
                <a:ln w="0"/>
                <a:solidFill>
                  <a:schemeClr val="tx1"/>
                </a:solidFill>
                <a:latin typeface="+mj-lt"/>
                <a:ea typeface="+mj-ea"/>
                <a:cs typeface="PT Bold Heading" pitchFamily="2" charset="-78"/>
              </a:rPr>
              <a:t>( 1 )من مصدر متناوب </a:t>
            </a:r>
            <a:endParaRPr lang="ar-SA" sz="3600" dirty="0">
              <a:ln w="0"/>
              <a:solidFill>
                <a:schemeClr val="tx1"/>
              </a:solidFill>
              <a:latin typeface="+mj-lt"/>
              <a:ea typeface="+mj-ea"/>
              <a:cs typeface="PT Bold Heading" pitchFamily="2" charset="-78"/>
            </a:endParaRPr>
          </a:p>
        </p:txBody>
      </p:sp>
      <p:sp>
        <p:nvSpPr>
          <p:cNvPr id="4" name="مستطيل 3">
            <a:extLst>
              <a:ext uri="{FF2B5EF4-FFF2-40B4-BE49-F238E27FC236}">
                <a16:creationId xmlns:a16="http://schemas.microsoft.com/office/drawing/2014/main" id="{59CFEFF1-BA53-4B79-A700-19EFD3137621}"/>
              </a:ext>
            </a:extLst>
          </p:cNvPr>
          <p:cNvSpPr/>
          <p:nvPr/>
        </p:nvSpPr>
        <p:spPr>
          <a:xfrm>
            <a:off x="2058219" y="277184"/>
            <a:ext cx="8314011"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ar-SA" sz="4000" b="1" dirty="0">
                <a:ln/>
                <a:solidFill>
                  <a:schemeClr val="accent3"/>
                </a:solidFill>
                <a:latin typeface="+mj-lt"/>
                <a:ea typeface="+mj-ea"/>
                <a:cs typeface="PT Bold Heading" pitchFamily="2" charset="-78"/>
              </a:rPr>
              <a:t>توليــــد الموجـــــات الكهرومغناطيسية</a:t>
            </a:r>
            <a:endParaRPr lang="ar-SA" sz="4000" b="1" dirty="0">
              <a:ln/>
              <a:solidFill>
                <a:schemeClr val="accent3"/>
              </a:solidFill>
              <a:cs typeface="PT Bold Heading" pitchFamily="2" charset="-78"/>
            </a:endParaRPr>
          </a:p>
        </p:txBody>
      </p:sp>
      <p:sp>
        <p:nvSpPr>
          <p:cNvPr id="5" name="عنوان 1">
            <a:extLst>
              <a:ext uri="{FF2B5EF4-FFF2-40B4-BE49-F238E27FC236}">
                <a16:creationId xmlns:a16="http://schemas.microsoft.com/office/drawing/2014/main" id="{E35BAA33-C237-49D7-942E-58D8264D4C33}"/>
              </a:ext>
            </a:extLst>
          </p:cNvPr>
          <p:cNvSpPr txBox="1">
            <a:spLocks/>
          </p:cNvSpPr>
          <p:nvPr/>
        </p:nvSpPr>
        <p:spPr>
          <a:xfrm>
            <a:off x="4513086" y="1377372"/>
            <a:ext cx="3219820" cy="571500"/>
          </a:xfrm>
          <a:prstGeom prst="roundRect">
            <a:avLst/>
          </a:prstGeom>
        </p:spPr>
        <p:style>
          <a:lnRef idx="3">
            <a:schemeClr val="lt1"/>
          </a:lnRef>
          <a:fillRef idx="1">
            <a:schemeClr val="accent6"/>
          </a:fillRef>
          <a:effectRef idx="1">
            <a:schemeClr val="accent6"/>
          </a:effectRef>
          <a:fontRef idx="minor">
            <a:schemeClr val="lt1"/>
          </a:fontRef>
        </p:style>
        <p:txBody>
          <a:bodyPr lIns="45720" rIns="45720" anchor="ctr"/>
          <a:lstStyle/>
          <a:p>
            <a:pPr algn="ctr">
              <a:defRPr/>
            </a:pPr>
            <a:r>
              <a:rPr lang="ar-SA" sz="2000" dirty="0">
                <a:ln w="0"/>
                <a:solidFill>
                  <a:schemeClr val="tx1"/>
                </a:solidFill>
                <a:latin typeface="+mj-lt"/>
                <a:ea typeface="+mj-ea"/>
                <a:cs typeface="PT Bold Heading" pitchFamily="2" charset="-78"/>
              </a:rPr>
              <a:t>(2) من ملف ومكثف كهربائي </a:t>
            </a:r>
          </a:p>
        </p:txBody>
      </p:sp>
      <p:sp>
        <p:nvSpPr>
          <p:cNvPr id="6" name="عنوان 1">
            <a:extLst>
              <a:ext uri="{FF2B5EF4-FFF2-40B4-BE49-F238E27FC236}">
                <a16:creationId xmlns:a16="http://schemas.microsoft.com/office/drawing/2014/main" id="{EEAA87C3-D2BB-436D-9905-71CB46D5A0DE}"/>
              </a:ext>
            </a:extLst>
          </p:cNvPr>
          <p:cNvSpPr txBox="1">
            <a:spLocks/>
          </p:cNvSpPr>
          <p:nvPr/>
        </p:nvSpPr>
        <p:spPr>
          <a:xfrm>
            <a:off x="4799856" y="2509665"/>
            <a:ext cx="2808312" cy="692460"/>
          </a:xfrm>
          <a:prstGeom prst="roundRect">
            <a:avLst/>
          </a:prstGeom>
        </p:spPr>
        <p:style>
          <a:lnRef idx="2">
            <a:schemeClr val="dk1"/>
          </a:lnRef>
          <a:fillRef idx="1">
            <a:schemeClr val="lt1"/>
          </a:fillRef>
          <a:effectRef idx="0">
            <a:schemeClr val="dk1"/>
          </a:effectRef>
          <a:fontRef idx="minor">
            <a:schemeClr val="dk1"/>
          </a:fontRef>
        </p:style>
        <p:txBody>
          <a:bodyPr lIns="45720" rIns="45720" anchor="ctr"/>
          <a:lstStyle/>
          <a:p>
            <a:pPr algn="ctr">
              <a:defRPr/>
            </a:pPr>
            <a:r>
              <a:rPr lang="ar-SA" sz="2000" dirty="0">
                <a:latin typeface="+mj-lt"/>
                <a:ea typeface="+mj-ea"/>
                <a:cs typeface="PT Bold Heading" pitchFamily="2" charset="-78"/>
              </a:rPr>
              <a:t>الطاقة في دائرة المكثف والملف</a:t>
            </a:r>
          </a:p>
        </p:txBody>
      </p:sp>
      <p:sp>
        <p:nvSpPr>
          <p:cNvPr id="7" name="عنوان 1">
            <a:extLst>
              <a:ext uri="{FF2B5EF4-FFF2-40B4-BE49-F238E27FC236}">
                <a16:creationId xmlns:a16="http://schemas.microsoft.com/office/drawing/2014/main" id="{E054C513-4431-4F80-9E70-E057EC6D55E5}"/>
              </a:ext>
            </a:extLst>
          </p:cNvPr>
          <p:cNvSpPr txBox="1">
            <a:spLocks/>
          </p:cNvSpPr>
          <p:nvPr/>
        </p:nvSpPr>
        <p:spPr>
          <a:xfrm>
            <a:off x="4582294" y="4814152"/>
            <a:ext cx="3325680" cy="520266"/>
          </a:xfrm>
          <a:prstGeom prst="roundRect">
            <a:avLst/>
          </a:prstGeom>
        </p:spPr>
        <p:style>
          <a:lnRef idx="2">
            <a:schemeClr val="dk1"/>
          </a:lnRef>
          <a:fillRef idx="1">
            <a:schemeClr val="lt1"/>
          </a:fillRef>
          <a:effectRef idx="0">
            <a:schemeClr val="dk1"/>
          </a:effectRef>
          <a:fontRef idx="minor">
            <a:schemeClr val="dk1"/>
          </a:fontRef>
        </p:style>
        <p:txBody>
          <a:bodyPr lIns="45720" rIns="45720" anchor="ctr"/>
          <a:lstStyle/>
          <a:p>
            <a:pPr algn="ctr">
              <a:defRPr/>
            </a:pPr>
            <a:r>
              <a:rPr lang="ar-SA" sz="2000" dirty="0">
                <a:latin typeface="+mj-lt"/>
                <a:ea typeface="+mj-ea"/>
                <a:cs typeface="PT Bold Heading" pitchFamily="2" charset="-78"/>
              </a:rPr>
              <a:t>الموجات الناتجة وامثلة عليها</a:t>
            </a:r>
          </a:p>
        </p:txBody>
      </p:sp>
      <p:sp>
        <p:nvSpPr>
          <p:cNvPr id="8" name="عنوان 1">
            <a:extLst>
              <a:ext uri="{FF2B5EF4-FFF2-40B4-BE49-F238E27FC236}">
                <a16:creationId xmlns:a16="http://schemas.microsoft.com/office/drawing/2014/main" id="{3BDE0415-1B60-43CA-AE1E-D97765D14CDA}"/>
              </a:ext>
            </a:extLst>
          </p:cNvPr>
          <p:cNvSpPr txBox="1">
            <a:spLocks/>
          </p:cNvSpPr>
          <p:nvPr/>
        </p:nvSpPr>
        <p:spPr>
          <a:xfrm>
            <a:off x="645939" y="1408413"/>
            <a:ext cx="2691210" cy="571500"/>
          </a:xfrm>
          <a:prstGeom prst="rect">
            <a:avLst/>
          </a:prstGeom>
        </p:spPr>
        <p:style>
          <a:lnRef idx="3">
            <a:schemeClr val="lt1"/>
          </a:lnRef>
          <a:fillRef idx="1">
            <a:schemeClr val="accent6"/>
          </a:fillRef>
          <a:effectRef idx="1">
            <a:schemeClr val="accent6"/>
          </a:effectRef>
          <a:fontRef idx="minor">
            <a:schemeClr val="lt1"/>
          </a:fontRef>
        </p:style>
        <p:txBody>
          <a:bodyPr lIns="45720" rIns="45720" anchor="ctr"/>
          <a:lstStyle/>
          <a:p>
            <a:pPr algn="ctr">
              <a:defRPr/>
            </a:pPr>
            <a:r>
              <a:rPr lang="ar-SA" sz="2000" dirty="0">
                <a:ln w="0"/>
                <a:solidFill>
                  <a:schemeClr val="tx1"/>
                </a:solidFill>
                <a:latin typeface="+mj-lt"/>
                <a:ea typeface="+mj-ea"/>
                <a:cs typeface="PT Bold Heading" pitchFamily="2" charset="-78"/>
              </a:rPr>
              <a:t>(3) الكهرباء </a:t>
            </a:r>
            <a:r>
              <a:rPr lang="ar-SA" sz="2000" dirty="0" err="1">
                <a:ln w="0"/>
                <a:solidFill>
                  <a:schemeClr val="tx1"/>
                </a:solidFill>
                <a:latin typeface="+mj-lt"/>
                <a:ea typeface="+mj-ea"/>
                <a:cs typeface="PT Bold Heading" pitchFamily="2" charset="-78"/>
              </a:rPr>
              <a:t>الإجهادية</a:t>
            </a:r>
            <a:r>
              <a:rPr lang="ar-SA" sz="2000" dirty="0">
                <a:ln w="0"/>
                <a:solidFill>
                  <a:schemeClr val="tx1"/>
                </a:solidFill>
                <a:latin typeface="+mj-lt"/>
                <a:ea typeface="+mj-ea"/>
                <a:cs typeface="PT Bold Heading" pitchFamily="2" charset="-78"/>
              </a:rPr>
              <a:t> </a:t>
            </a:r>
          </a:p>
        </p:txBody>
      </p:sp>
      <p:cxnSp>
        <p:nvCxnSpPr>
          <p:cNvPr id="15" name="رابط كسهم مستقيم 14">
            <a:extLst>
              <a:ext uri="{FF2B5EF4-FFF2-40B4-BE49-F238E27FC236}">
                <a16:creationId xmlns:a16="http://schemas.microsoft.com/office/drawing/2014/main" id="{5CDF44AA-FA26-4723-BA34-7FFD82CF00B6}"/>
              </a:ext>
            </a:extLst>
          </p:cNvPr>
          <p:cNvCxnSpPr/>
          <p:nvPr/>
        </p:nvCxnSpPr>
        <p:spPr>
          <a:xfrm>
            <a:off x="10667087" y="1948872"/>
            <a:ext cx="0" cy="5040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عنوان 1">
            <a:extLst>
              <a:ext uri="{FF2B5EF4-FFF2-40B4-BE49-F238E27FC236}">
                <a16:creationId xmlns:a16="http://schemas.microsoft.com/office/drawing/2014/main" id="{A72917B2-E72E-4030-8EE8-20E5B5A8C809}"/>
              </a:ext>
            </a:extLst>
          </p:cNvPr>
          <p:cNvSpPr txBox="1">
            <a:spLocks/>
          </p:cNvSpPr>
          <p:nvPr/>
        </p:nvSpPr>
        <p:spPr>
          <a:xfrm>
            <a:off x="9050942" y="2522367"/>
            <a:ext cx="2934867" cy="721951"/>
          </a:xfrm>
          <a:prstGeom prst="roundRect">
            <a:avLst/>
          </a:prstGeom>
          <a:ln/>
        </p:spPr>
        <p:style>
          <a:lnRef idx="2">
            <a:schemeClr val="dk1"/>
          </a:lnRef>
          <a:fillRef idx="1">
            <a:schemeClr val="lt1"/>
          </a:fillRef>
          <a:effectRef idx="0">
            <a:schemeClr val="dk1"/>
          </a:effectRef>
          <a:fontRef idx="minor">
            <a:schemeClr val="dk1"/>
          </a:fontRef>
        </p:style>
        <p:txBody>
          <a:bodyPr lIns="45720" rIns="45720" anchor="ctr"/>
          <a:lstStyle/>
          <a:p>
            <a:pPr algn="ctr">
              <a:defRPr/>
            </a:pPr>
            <a:r>
              <a:rPr lang="ar-SA" sz="2000" dirty="0">
                <a:solidFill>
                  <a:srgbClr val="FF0000"/>
                </a:solidFill>
                <a:latin typeface="+mj-lt"/>
                <a:ea typeface="+mj-ea"/>
                <a:cs typeface="PT Bold Heading" pitchFamily="2" charset="-78"/>
              </a:rPr>
              <a:t>الطيف الكهرومغناطيسي</a:t>
            </a:r>
            <a:endParaRPr lang="ar-SA" sz="3600" dirty="0">
              <a:latin typeface="+mj-lt"/>
              <a:ea typeface="+mj-ea"/>
              <a:cs typeface="PT Bold Heading" pitchFamily="2" charset="-78"/>
            </a:endParaRPr>
          </a:p>
        </p:txBody>
      </p:sp>
      <p:cxnSp>
        <p:nvCxnSpPr>
          <p:cNvPr id="17" name="رابط كسهم مستقيم 16">
            <a:extLst>
              <a:ext uri="{FF2B5EF4-FFF2-40B4-BE49-F238E27FC236}">
                <a16:creationId xmlns:a16="http://schemas.microsoft.com/office/drawing/2014/main" id="{137BBB99-61BD-4F70-9D79-8AB1CF17D5B6}"/>
              </a:ext>
            </a:extLst>
          </p:cNvPr>
          <p:cNvCxnSpPr>
            <a:cxnSpLocks/>
          </p:cNvCxnSpPr>
          <p:nvPr/>
        </p:nvCxnSpPr>
        <p:spPr>
          <a:xfrm>
            <a:off x="6240016" y="2037946"/>
            <a:ext cx="2" cy="4189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رابط كسهم مستقيم 17">
            <a:extLst>
              <a:ext uri="{FF2B5EF4-FFF2-40B4-BE49-F238E27FC236}">
                <a16:creationId xmlns:a16="http://schemas.microsoft.com/office/drawing/2014/main" id="{E82903FE-05C6-43B3-B99F-CF8533ABF3FC}"/>
              </a:ext>
            </a:extLst>
          </p:cNvPr>
          <p:cNvCxnSpPr/>
          <p:nvPr/>
        </p:nvCxnSpPr>
        <p:spPr>
          <a:xfrm>
            <a:off x="1847528" y="2055778"/>
            <a:ext cx="0" cy="5040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عنوان 1">
            <a:extLst>
              <a:ext uri="{FF2B5EF4-FFF2-40B4-BE49-F238E27FC236}">
                <a16:creationId xmlns:a16="http://schemas.microsoft.com/office/drawing/2014/main" id="{52392B93-B39C-4CCC-93E9-77CDE19FCE4D}"/>
              </a:ext>
            </a:extLst>
          </p:cNvPr>
          <p:cNvSpPr txBox="1">
            <a:spLocks/>
          </p:cNvSpPr>
          <p:nvPr/>
        </p:nvSpPr>
        <p:spPr>
          <a:xfrm>
            <a:off x="4827099" y="3675468"/>
            <a:ext cx="2836070" cy="721951"/>
          </a:xfrm>
          <a:prstGeom prst="roundRect">
            <a:avLst/>
          </a:prstGeom>
          <a:ln/>
        </p:spPr>
        <p:style>
          <a:lnRef idx="2">
            <a:schemeClr val="dk1"/>
          </a:lnRef>
          <a:fillRef idx="1">
            <a:schemeClr val="lt1"/>
          </a:fillRef>
          <a:effectRef idx="0">
            <a:schemeClr val="dk1"/>
          </a:effectRef>
          <a:fontRef idx="minor">
            <a:schemeClr val="dk1"/>
          </a:fontRef>
        </p:style>
        <p:txBody>
          <a:bodyPr lIns="45720" rIns="45720" anchor="ctr"/>
          <a:lstStyle/>
          <a:p>
            <a:pPr algn="ctr">
              <a:defRPr/>
            </a:pPr>
            <a:r>
              <a:rPr lang="ar-SA" sz="2000" dirty="0">
                <a:solidFill>
                  <a:srgbClr val="FF0000"/>
                </a:solidFill>
                <a:latin typeface="+mj-lt"/>
                <a:ea typeface="+mj-ea"/>
                <a:cs typeface="PT Bold Heading" pitchFamily="2" charset="-78"/>
              </a:rPr>
              <a:t>الاشعاع  الكهرومغناطيسي</a:t>
            </a:r>
            <a:endParaRPr lang="ar-SA" sz="3600" dirty="0">
              <a:latin typeface="+mj-lt"/>
              <a:ea typeface="+mj-ea"/>
              <a:cs typeface="PT Bold Heading" pitchFamily="2" charset="-78"/>
            </a:endParaRPr>
          </a:p>
        </p:txBody>
      </p:sp>
      <p:cxnSp>
        <p:nvCxnSpPr>
          <p:cNvPr id="20" name="رابط كسهم مستقيم 19">
            <a:extLst>
              <a:ext uri="{FF2B5EF4-FFF2-40B4-BE49-F238E27FC236}">
                <a16:creationId xmlns:a16="http://schemas.microsoft.com/office/drawing/2014/main" id="{F0CC30E3-53E9-4883-826D-302CDF1AA4E9}"/>
              </a:ext>
            </a:extLst>
          </p:cNvPr>
          <p:cNvCxnSpPr>
            <a:cxnSpLocks/>
          </p:cNvCxnSpPr>
          <p:nvPr/>
        </p:nvCxnSpPr>
        <p:spPr>
          <a:xfrm flipH="1">
            <a:off x="6240016" y="3244318"/>
            <a:ext cx="5118" cy="3538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رابط كسهم مستقيم 20">
            <a:extLst>
              <a:ext uri="{FF2B5EF4-FFF2-40B4-BE49-F238E27FC236}">
                <a16:creationId xmlns:a16="http://schemas.microsoft.com/office/drawing/2014/main" id="{C4882985-CD3A-4A92-B3F1-B5B60FB33D62}"/>
              </a:ext>
            </a:extLst>
          </p:cNvPr>
          <p:cNvCxnSpPr/>
          <p:nvPr/>
        </p:nvCxnSpPr>
        <p:spPr>
          <a:xfrm>
            <a:off x="6240016" y="4437112"/>
            <a:ext cx="5118" cy="360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عنوان 1">
            <a:extLst>
              <a:ext uri="{FF2B5EF4-FFF2-40B4-BE49-F238E27FC236}">
                <a16:creationId xmlns:a16="http://schemas.microsoft.com/office/drawing/2014/main" id="{5FC36D8F-4EF2-4C03-98C0-263207812CEA}"/>
              </a:ext>
            </a:extLst>
          </p:cNvPr>
          <p:cNvSpPr txBox="1">
            <a:spLocks/>
          </p:cNvSpPr>
          <p:nvPr/>
        </p:nvSpPr>
        <p:spPr>
          <a:xfrm>
            <a:off x="1108547" y="2613187"/>
            <a:ext cx="1476764" cy="520266"/>
          </a:xfrm>
          <a:prstGeom prst="roundRect">
            <a:avLst/>
          </a:prstGeom>
        </p:spPr>
        <p:style>
          <a:lnRef idx="2">
            <a:schemeClr val="dk1"/>
          </a:lnRef>
          <a:fillRef idx="1">
            <a:schemeClr val="lt1"/>
          </a:fillRef>
          <a:effectRef idx="0">
            <a:schemeClr val="dk1"/>
          </a:effectRef>
          <a:fontRef idx="minor">
            <a:schemeClr val="dk1"/>
          </a:fontRef>
        </p:style>
        <p:txBody>
          <a:bodyPr lIns="45720" rIns="45720" anchor="ctr"/>
          <a:lstStyle/>
          <a:p>
            <a:pPr algn="ctr">
              <a:defRPr/>
            </a:pPr>
            <a:r>
              <a:rPr lang="ar-SA" sz="2000" dirty="0">
                <a:latin typeface="+mj-lt"/>
                <a:ea typeface="+mj-ea"/>
                <a:cs typeface="PT Bold Heading" pitchFamily="2" charset="-78"/>
              </a:rPr>
              <a:t>بلورة الكوارتز</a:t>
            </a:r>
          </a:p>
        </p:txBody>
      </p:sp>
      <p:grpSp>
        <p:nvGrpSpPr>
          <p:cNvPr id="23" name="مجموعة 22">
            <a:extLst>
              <a:ext uri="{FF2B5EF4-FFF2-40B4-BE49-F238E27FC236}">
                <a16:creationId xmlns:a16="http://schemas.microsoft.com/office/drawing/2014/main" id="{2C66E974-16B5-4D3F-813E-8C080C4DA730}"/>
              </a:ext>
            </a:extLst>
          </p:cNvPr>
          <p:cNvGrpSpPr/>
          <p:nvPr/>
        </p:nvGrpSpPr>
        <p:grpSpPr>
          <a:xfrm>
            <a:off x="955965" y="5406988"/>
            <a:ext cx="10501734" cy="293621"/>
            <a:chOff x="955965" y="5406988"/>
            <a:chExt cx="10501734" cy="293621"/>
          </a:xfrm>
        </p:grpSpPr>
        <p:grpSp>
          <p:nvGrpSpPr>
            <p:cNvPr id="9" name="مجموعة 8">
              <a:extLst>
                <a:ext uri="{FF2B5EF4-FFF2-40B4-BE49-F238E27FC236}">
                  <a16:creationId xmlns:a16="http://schemas.microsoft.com/office/drawing/2014/main" id="{503A4E20-F1A6-4AFC-9175-DB8AC9967228}"/>
                </a:ext>
              </a:extLst>
            </p:cNvPr>
            <p:cNvGrpSpPr/>
            <p:nvPr/>
          </p:nvGrpSpPr>
          <p:grpSpPr>
            <a:xfrm>
              <a:off x="955965" y="5406988"/>
              <a:ext cx="10501734" cy="287469"/>
              <a:chOff x="1043608" y="1052736"/>
              <a:chExt cx="7488832" cy="504056"/>
            </a:xfrm>
          </p:grpSpPr>
          <p:cxnSp>
            <p:nvCxnSpPr>
              <p:cNvPr id="10" name="رابط مستقيم 9">
                <a:extLst>
                  <a:ext uri="{FF2B5EF4-FFF2-40B4-BE49-F238E27FC236}">
                    <a16:creationId xmlns:a16="http://schemas.microsoft.com/office/drawing/2014/main" id="{B0A3BA47-99F2-4C36-BAED-6092E8995496}"/>
                  </a:ext>
                </a:extLst>
              </p:cNvPr>
              <p:cNvCxnSpPr/>
              <p:nvPr/>
            </p:nvCxnSpPr>
            <p:spPr>
              <a:xfrm>
                <a:off x="1043608" y="1052736"/>
                <a:ext cx="7488832" cy="0"/>
              </a:xfrm>
              <a:prstGeom prst="line">
                <a:avLst/>
              </a:prstGeom>
              <a:ln/>
            </p:spPr>
            <p:style>
              <a:lnRef idx="3">
                <a:schemeClr val="accent2"/>
              </a:lnRef>
              <a:fillRef idx="0">
                <a:schemeClr val="accent2"/>
              </a:fillRef>
              <a:effectRef idx="2">
                <a:schemeClr val="accent2"/>
              </a:effectRef>
              <a:fontRef idx="minor">
                <a:schemeClr val="tx1"/>
              </a:fontRef>
            </p:style>
          </p:cxnSp>
          <p:grpSp>
            <p:nvGrpSpPr>
              <p:cNvPr id="11" name="مجموعة 10">
                <a:extLst>
                  <a:ext uri="{FF2B5EF4-FFF2-40B4-BE49-F238E27FC236}">
                    <a16:creationId xmlns:a16="http://schemas.microsoft.com/office/drawing/2014/main" id="{29065C8B-C036-452F-BE5B-2BE0637530FD}"/>
                  </a:ext>
                </a:extLst>
              </p:cNvPr>
              <p:cNvGrpSpPr/>
              <p:nvPr/>
            </p:nvGrpSpPr>
            <p:grpSpPr>
              <a:xfrm>
                <a:off x="1043608" y="1052736"/>
                <a:ext cx="7488832" cy="504056"/>
                <a:chOff x="1043608" y="1052736"/>
                <a:chExt cx="7488832" cy="504056"/>
              </a:xfrm>
            </p:grpSpPr>
            <p:cxnSp>
              <p:nvCxnSpPr>
                <p:cNvPr id="12" name="رابط كسهم مستقيم 11">
                  <a:extLst>
                    <a:ext uri="{FF2B5EF4-FFF2-40B4-BE49-F238E27FC236}">
                      <a16:creationId xmlns:a16="http://schemas.microsoft.com/office/drawing/2014/main" id="{FFE47FA0-EC94-45DC-9908-051C17325070}"/>
                    </a:ext>
                  </a:extLst>
                </p:cNvPr>
                <p:cNvCxnSpPr/>
                <p:nvPr/>
              </p:nvCxnSpPr>
              <p:spPr>
                <a:xfrm>
                  <a:off x="8532440" y="1052736"/>
                  <a:ext cx="0" cy="50405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رابط كسهم مستقيم 12">
                  <a:extLst>
                    <a:ext uri="{FF2B5EF4-FFF2-40B4-BE49-F238E27FC236}">
                      <a16:creationId xmlns:a16="http://schemas.microsoft.com/office/drawing/2014/main" id="{6B7098AA-44F4-4F47-968C-6ABCEEC8A6C4}"/>
                    </a:ext>
                  </a:extLst>
                </p:cNvPr>
                <p:cNvCxnSpPr/>
                <p:nvPr/>
              </p:nvCxnSpPr>
              <p:spPr>
                <a:xfrm>
                  <a:off x="1043608" y="1052736"/>
                  <a:ext cx="0" cy="50405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رابط كسهم مستقيم 13">
                  <a:extLst>
                    <a:ext uri="{FF2B5EF4-FFF2-40B4-BE49-F238E27FC236}">
                      <a16:creationId xmlns:a16="http://schemas.microsoft.com/office/drawing/2014/main" id="{D8AFBA0A-546A-4EA5-B554-CBE7D6FC7268}"/>
                    </a:ext>
                  </a:extLst>
                </p:cNvPr>
                <p:cNvCxnSpPr/>
                <p:nvPr/>
              </p:nvCxnSpPr>
              <p:spPr>
                <a:xfrm>
                  <a:off x="3707904" y="1052736"/>
                  <a:ext cx="0" cy="50405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grpSp>
        <p:cxnSp>
          <p:nvCxnSpPr>
            <p:cNvPr id="29" name="رابط كسهم مستقيم 28">
              <a:extLst>
                <a:ext uri="{FF2B5EF4-FFF2-40B4-BE49-F238E27FC236}">
                  <a16:creationId xmlns:a16="http://schemas.microsoft.com/office/drawing/2014/main" id="{002D6CE1-B712-4533-B4F0-7DA5135616BE}"/>
                </a:ext>
              </a:extLst>
            </p:cNvPr>
            <p:cNvCxnSpPr>
              <a:cxnSpLocks/>
            </p:cNvCxnSpPr>
            <p:nvPr/>
          </p:nvCxnSpPr>
          <p:spPr>
            <a:xfrm>
              <a:off x="8513252" y="5406988"/>
              <a:ext cx="0" cy="29362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sp>
        <p:nvSpPr>
          <p:cNvPr id="30" name="مستطيل مستدير الزوايا 34">
            <a:extLst>
              <a:ext uri="{FF2B5EF4-FFF2-40B4-BE49-F238E27FC236}">
                <a16:creationId xmlns:a16="http://schemas.microsoft.com/office/drawing/2014/main" id="{63059EEA-8104-4E16-BD00-376A21EDBB95}"/>
              </a:ext>
            </a:extLst>
          </p:cNvPr>
          <p:cNvSpPr/>
          <p:nvPr/>
        </p:nvSpPr>
        <p:spPr>
          <a:xfrm>
            <a:off x="10874994" y="5794212"/>
            <a:ext cx="1165409" cy="760556"/>
          </a:xfrm>
          <a:prstGeom prst="roundRect">
            <a:avLst/>
          </a:prstGeom>
          <a:solidFill>
            <a:schemeClr val="accent5">
              <a:lumMod val="50000"/>
            </a:schemeClr>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SA" sz="2000" dirty="0">
                <a:solidFill>
                  <a:schemeClr val="bg1"/>
                </a:solidFill>
                <a:cs typeface="PT Bold Heading" pitchFamily="2" charset="-78"/>
              </a:rPr>
              <a:t>موجات ميكروية</a:t>
            </a:r>
            <a:endParaRPr lang="ar-SA" sz="2000" dirty="0">
              <a:solidFill>
                <a:schemeClr val="bg1"/>
              </a:solidFill>
            </a:endParaRPr>
          </a:p>
        </p:txBody>
      </p:sp>
      <p:sp>
        <p:nvSpPr>
          <p:cNvPr id="31" name="مستطيل مستدير الزوايا 43">
            <a:extLst>
              <a:ext uri="{FF2B5EF4-FFF2-40B4-BE49-F238E27FC236}">
                <a16:creationId xmlns:a16="http://schemas.microsoft.com/office/drawing/2014/main" id="{4799DF8E-AE24-4904-AACE-7E2FFF80FF86}"/>
              </a:ext>
            </a:extLst>
          </p:cNvPr>
          <p:cNvSpPr/>
          <p:nvPr/>
        </p:nvSpPr>
        <p:spPr>
          <a:xfrm>
            <a:off x="7808434" y="5814210"/>
            <a:ext cx="1455329" cy="760555"/>
          </a:xfrm>
          <a:prstGeom prst="roundRect">
            <a:avLst/>
          </a:prstGeom>
          <a:solidFill>
            <a:schemeClr val="accent5">
              <a:lumMod val="50000"/>
            </a:schemeClr>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SA" sz="2000" dirty="0">
                <a:solidFill>
                  <a:schemeClr val="bg1"/>
                </a:solidFill>
                <a:cs typeface="PT Bold Heading" pitchFamily="2" charset="-78"/>
              </a:rPr>
              <a:t>موجات تحت الحمراء</a:t>
            </a:r>
            <a:endParaRPr lang="ar-SA" sz="2000" dirty="0">
              <a:solidFill>
                <a:schemeClr val="bg1"/>
              </a:solidFill>
            </a:endParaRPr>
          </a:p>
        </p:txBody>
      </p:sp>
      <p:sp>
        <p:nvSpPr>
          <p:cNvPr id="32" name="مستطيل مستدير الزوايا 44">
            <a:extLst>
              <a:ext uri="{FF2B5EF4-FFF2-40B4-BE49-F238E27FC236}">
                <a16:creationId xmlns:a16="http://schemas.microsoft.com/office/drawing/2014/main" id="{9D235AEC-3B15-4057-A9EE-278927D07D95}"/>
              </a:ext>
            </a:extLst>
          </p:cNvPr>
          <p:cNvSpPr/>
          <p:nvPr/>
        </p:nvSpPr>
        <p:spPr>
          <a:xfrm>
            <a:off x="3407462" y="5814210"/>
            <a:ext cx="3115785" cy="817987"/>
          </a:xfrm>
          <a:prstGeom prst="roundRect">
            <a:avLst/>
          </a:prstGeom>
          <a:solidFill>
            <a:schemeClr val="accent5">
              <a:lumMod val="50000"/>
            </a:schemeClr>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SA" sz="2000" dirty="0">
                <a:solidFill>
                  <a:schemeClr val="bg1"/>
                </a:solidFill>
                <a:cs typeface="PT Bold Heading" pitchFamily="2" charset="-78"/>
              </a:rPr>
              <a:t>الضوء المرئي والموجات فوق البنفسجية</a:t>
            </a:r>
            <a:endParaRPr lang="ar-SA" sz="2000" dirty="0">
              <a:solidFill>
                <a:schemeClr val="bg1"/>
              </a:solidFill>
            </a:endParaRPr>
          </a:p>
        </p:txBody>
      </p:sp>
      <p:sp>
        <p:nvSpPr>
          <p:cNvPr id="33" name="مستطيل مستدير الزوايا 45">
            <a:extLst>
              <a:ext uri="{FF2B5EF4-FFF2-40B4-BE49-F238E27FC236}">
                <a16:creationId xmlns:a16="http://schemas.microsoft.com/office/drawing/2014/main" id="{5099FDC9-FBA5-4771-9BB3-680DD3FB8903}"/>
              </a:ext>
            </a:extLst>
          </p:cNvPr>
          <p:cNvSpPr/>
          <p:nvPr/>
        </p:nvSpPr>
        <p:spPr>
          <a:xfrm>
            <a:off x="268711" y="5814210"/>
            <a:ext cx="1722833" cy="760555"/>
          </a:xfrm>
          <a:prstGeom prst="roundRect">
            <a:avLst/>
          </a:prstGeom>
          <a:solidFill>
            <a:schemeClr val="accent5">
              <a:lumMod val="50000"/>
            </a:schemeClr>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SA" sz="2000" dirty="0">
                <a:solidFill>
                  <a:schemeClr val="bg1"/>
                </a:solidFill>
                <a:cs typeface="PT Bold Heading" pitchFamily="2" charset="-78"/>
              </a:rPr>
              <a:t>الاشعة السينية واشعة جاما</a:t>
            </a:r>
            <a:endParaRPr lang="ar-SA" sz="2000" dirty="0">
              <a:solidFill>
                <a:schemeClr val="bg1"/>
              </a:solidFill>
            </a:endParaRPr>
          </a:p>
        </p:txBody>
      </p:sp>
      <p:grpSp>
        <p:nvGrpSpPr>
          <p:cNvPr id="34" name="مجموعة 33">
            <a:extLst>
              <a:ext uri="{FF2B5EF4-FFF2-40B4-BE49-F238E27FC236}">
                <a16:creationId xmlns:a16="http://schemas.microsoft.com/office/drawing/2014/main" id="{966A0BD1-18E3-42E8-BCB0-56E15171324E}"/>
              </a:ext>
            </a:extLst>
          </p:cNvPr>
          <p:cNvGrpSpPr/>
          <p:nvPr/>
        </p:nvGrpSpPr>
        <p:grpSpPr>
          <a:xfrm>
            <a:off x="2420736" y="787969"/>
            <a:ext cx="7192710" cy="610455"/>
            <a:chOff x="4435845" y="666640"/>
            <a:chExt cx="4225866" cy="384080"/>
          </a:xfrm>
        </p:grpSpPr>
        <p:sp>
          <p:nvSpPr>
            <p:cNvPr id="35" name="قوس كبير أيمن 34">
              <a:extLst>
                <a:ext uri="{FF2B5EF4-FFF2-40B4-BE49-F238E27FC236}">
                  <a16:creationId xmlns:a16="http://schemas.microsoft.com/office/drawing/2014/main" id="{DB42BB22-0DBA-43C4-950D-3B85E4CAB2A7}"/>
                </a:ext>
              </a:extLst>
            </p:cNvPr>
            <p:cNvSpPr/>
            <p:nvPr/>
          </p:nvSpPr>
          <p:spPr>
            <a:xfrm rot="16200000">
              <a:off x="6397189" y="-1294704"/>
              <a:ext cx="303178" cy="4225866"/>
            </a:xfrm>
            <a:prstGeom prst="rightBrace">
              <a:avLst>
                <a:gd name="adj1" fmla="val 16884"/>
                <a:gd name="adj2" fmla="val 51325"/>
              </a:avLst>
            </a:prstGeom>
            <a:ln>
              <a:headEnd type="triangle" w="med" len="med"/>
              <a:tailEnd type="triangle" w="med" len="med"/>
            </a:ln>
          </p:spPr>
          <p:style>
            <a:lnRef idx="3">
              <a:schemeClr val="accent2"/>
            </a:lnRef>
            <a:fillRef idx="0">
              <a:schemeClr val="accent2"/>
            </a:fillRef>
            <a:effectRef idx="2">
              <a:schemeClr val="accent2"/>
            </a:effectRef>
            <a:fontRef idx="minor">
              <a:schemeClr val="tx1"/>
            </a:fontRef>
          </p:style>
          <p:txBody>
            <a:bodyPr rtlCol="1" anchor="ctr"/>
            <a:lstStyle/>
            <a:p>
              <a:pPr algn="ctr"/>
              <a:endParaRPr lang="ar-SA">
                <a:solidFill>
                  <a:srgbClr val="C00000"/>
                </a:solidFill>
              </a:endParaRPr>
            </a:p>
          </p:txBody>
        </p:sp>
        <p:cxnSp>
          <p:nvCxnSpPr>
            <p:cNvPr id="36" name="رابط كسهم مستقيم 35">
              <a:extLst>
                <a:ext uri="{FF2B5EF4-FFF2-40B4-BE49-F238E27FC236}">
                  <a16:creationId xmlns:a16="http://schemas.microsoft.com/office/drawing/2014/main" id="{1CF26CA1-8798-497E-8BFD-995808BA5BC9}"/>
                </a:ext>
              </a:extLst>
            </p:cNvPr>
            <p:cNvCxnSpPr>
              <a:cxnSpLocks/>
            </p:cNvCxnSpPr>
            <p:nvPr/>
          </p:nvCxnSpPr>
          <p:spPr>
            <a:xfrm>
              <a:off x="6597884" y="762808"/>
              <a:ext cx="0" cy="287912"/>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grpSp>
      <p:pic>
        <p:nvPicPr>
          <p:cNvPr id="41" name="صورة 40">
            <a:extLst>
              <a:ext uri="{FF2B5EF4-FFF2-40B4-BE49-F238E27FC236}">
                <a16:creationId xmlns:a16="http://schemas.microsoft.com/office/drawing/2014/main" id="{2F0AA27F-2A59-4871-A963-6107B9E8DB47}"/>
              </a:ext>
            </a:extLst>
          </p:cNvPr>
          <p:cNvPicPr>
            <a:picLocks noChangeAspect="1"/>
          </p:cNvPicPr>
          <p:nvPr/>
        </p:nvPicPr>
        <p:blipFill>
          <a:blip r:embed="rId2"/>
          <a:stretch>
            <a:fillRect/>
          </a:stretch>
        </p:blipFill>
        <p:spPr>
          <a:xfrm>
            <a:off x="9263763" y="3444711"/>
            <a:ext cx="2707212" cy="1052134"/>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42" name="Picture 1" descr="Natural-font-b-Raw-b-font-Crystal-Stones-White-Crystal-font-b-Quartz-b-font-Rough">
            <a:extLst>
              <a:ext uri="{FF2B5EF4-FFF2-40B4-BE49-F238E27FC236}">
                <a16:creationId xmlns:a16="http://schemas.microsoft.com/office/drawing/2014/main" id="{D794403C-6AF9-479B-9F7E-7E0ECF2BBF46}"/>
              </a:ext>
            </a:extLst>
          </p:cNvPr>
          <p:cNvPicPr>
            <a:picLocks noChangeAspect="1" noChangeArrowheads="1"/>
          </p:cNvPicPr>
          <p:nvPr/>
        </p:nvPicPr>
        <p:blipFill>
          <a:blip r:embed="rId3" cstate="print"/>
          <a:srcRect/>
          <a:stretch>
            <a:fillRect/>
          </a:stretch>
        </p:blipFill>
        <p:spPr bwMode="auto">
          <a:xfrm>
            <a:off x="1057557" y="3235950"/>
            <a:ext cx="1578744" cy="1311717"/>
          </a:xfrm>
          <a:prstGeom prst="roundRect">
            <a:avLst>
              <a:gd name="adj" fmla="val 15988"/>
            </a:avLst>
          </a:prstGeom>
          <a:solidFill>
            <a:srgbClr val="FFFFFF">
              <a:shade val="85000"/>
            </a:srgbClr>
          </a:solidFill>
          <a:ln>
            <a:noFill/>
          </a:ln>
          <a:effectLst>
            <a:reflection blurRad="12700" stA="38000" endPos="28000" dist="5000" dir="5400000" sy="-100000" algn="bl" rotWithShape="0"/>
          </a:effectLst>
        </p:spPr>
      </p:pic>
      <p:pic>
        <p:nvPicPr>
          <p:cNvPr id="43" name="Picture 4" descr="صورة نقطية جديد">
            <a:extLst>
              <a:ext uri="{FF2B5EF4-FFF2-40B4-BE49-F238E27FC236}">
                <a16:creationId xmlns:a16="http://schemas.microsoft.com/office/drawing/2014/main" id="{31ABEFD2-EBF5-450B-8BAB-DDBCE7A25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65" t="5902" r="21745" b="40929"/>
          <a:stretch>
            <a:fillRect/>
          </a:stretch>
        </p:blipFill>
        <p:spPr bwMode="auto">
          <a:xfrm>
            <a:off x="3407462" y="1997944"/>
            <a:ext cx="1357014" cy="81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20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1000"/>
                                        <p:tgtEl>
                                          <p:spTgt spid="23"/>
                                        </p:tgtEl>
                                      </p:cBhvr>
                                    </p:animEffect>
                                    <p:anim calcmode="lin" valueType="num">
                                      <p:cBhvr>
                                        <p:cTn id="79" dur="1000" fill="hold"/>
                                        <p:tgtEl>
                                          <p:spTgt spid="23"/>
                                        </p:tgtEl>
                                        <p:attrNameLst>
                                          <p:attrName>ppt_x</p:attrName>
                                        </p:attrNameLst>
                                      </p:cBhvr>
                                      <p:tavLst>
                                        <p:tav tm="0">
                                          <p:val>
                                            <p:strVal val="#ppt_x"/>
                                          </p:val>
                                        </p:tav>
                                        <p:tav tm="100000">
                                          <p:val>
                                            <p:strVal val="#ppt_x"/>
                                          </p:val>
                                        </p:tav>
                                      </p:tavLst>
                                    </p:anim>
                                    <p:anim calcmode="lin" valueType="num">
                                      <p:cBhvr>
                                        <p:cTn id="8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animBg="1"/>
      <p:bldP spid="7" grpId="0" animBg="1"/>
      <p:bldP spid="8" grpId="0" animBg="1"/>
      <p:bldP spid="16" grpId="0" animBg="1"/>
      <p:bldP spid="19" grpId="0" animBg="1"/>
      <p:bldP spid="22" grpId="0" animBg="1"/>
      <p:bldP spid="30" grpId="0" animBg="1"/>
      <p:bldP spid="31" grpId="0" animBg="1"/>
      <p:bldP spid="32" grpId="0" animBg="1"/>
      <p:bldP spid="3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27;p52">
            <a:extLst>
              <a:ext uri="{FF2B5EF4-FFF2-40B4-BE49-F238E27FC236}">
                <a16:creationId xmlns:a16="http://schemas.microsoft.com/office/drawing/2014/main" id="{73FC71F4-41A8-413D-BD85-AF03EE408FB0}"/>
              </a:ext>
            </a:extLst>
          </p:cNvPr>
          <p:cNvGrpSpPr/>
          <p:nvPr/>
        </p:nvGrpSpPr>
        <p:grpSpPr>
          <a:xfrm flipH="1">
            <a:off x="6816436" y="134700"/>
            <a:ext cx="5213638" cy="862827"/>
            <a:chOff x="3099239" y="3615343"/>
            <a:chExt cx="689746" cy="184687"/>
          </a:xfrm>
          <a:solidFill>
            <a:schemeClr val="accent6">
              <a:lumMod val="40000"/>
              <a:lumOff val="60000"/>
            </a:schemeClr>
          </a:solidFill>
        </p:grpSpPr>
        <p:sp>
          <p:nvSpPr>
            <p:cNvPr id="3" name="Google Shape;3128;p52">
              <a:extLst>
                <a:ext uri="{FF2B5EF4-FFF2-40B4-BE49-F238E27FC236}">
                  <a16:creationId xmlns:a16="http://schemas.microsoft.com/office/drawing/2014/main" id="{096A73AD-E843-472D-9541-CF209F1977F8}"/>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129;p52">
              <a:extLst>
                <a:ext uri="{FF2B5EF4-FFF2-40B4-BE49-F238E27FC236}">
                  <a16:creationId xmlns:a16="http://schemas.microsoft.com/office/drawing/2014/main" id="{512A4BC9-1425-4C35-A52E-0D67A6E68C4D}"/>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44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46D93C19-B624-41FA-9275-0B2E3B14BD9C}"/>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31;p52">
              <a:extLst>
                <a:ext uri="{FF2B5EF4-FFF2-40B4-BE49-F238E27FC236}">
                  <a16:creationId xmlns:a16="http://schemas.microsoft.com/office/drawing/2014/main" id="{2A5365C8-E3D8-4E69-9F99-A165C6DD07B1}"/>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7" name="مستطيل 6">
            <a:extLst>
              <a:ext uri="{FF2B5EF4-FFF2-40B4-BE49-F238E27FC236}">
                <a16:creationId xmlns:a16="http://schemas.microsoft.com/office/drawing/2014/main" id="{9407F24D-873B-4616-863E-1098C0BDD73A}"/>
              </a:ext>
            </a:extLst>
          </p:cNvPr>
          <p:cNvSpPr/>
          <p:nvPr/>
        </p:nvSpPr>
        <p:spPr>
          <a:xfrm>
            <a:off x="6816436" y="247638"/>
            <a:ext cx="3650963"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kumimoji="0" lang="ar-SA" sz="3200" b="1" i="0" u="none" strike="noStrike" kern="1200" normalizeH="0" baseline="0" noProof="0" dirty="0">
                <a:ln/>
                <a:solidFill>
                  <a:srgbClr val="A14FAF"/>
                </a:solidFill>
                <a:uLnTx/>
                <a:uFillTx/>
                <a:latin typeface="+mj-lt"/>
                <a:ea typeface="+mj-ea"/>
                <a:cs typeface="PT Bold Heading" pitchFamily="2" charset="-78"/>
              </a:rPr>
              <a:t>1- مصدر</a:t>
            </a:r>
            <a:r>
              <a:rPr kumimoji="0" lang="ar-SA" sz="3200" b="1" i="0" u="none" strike="noStrike" kern="1200" normalizeH="0" noProof="0" dirty="0">
                <a:ln/>
                <a:solidFill>
                  <a:srgbClr val="A14FAF"/>
                </a:solidFill>
                <a:uLnTx/>
                <a:uFillTx/>
                <a:latin typeface="+mj-lt"/>
                <a:ea typeface="+mj-ea"/>
                <a:cs typeface="PT Bold Heading" pitchFamily="2" charset="-78"/>
              </a:rPr>
              <a:t> تيار متناوب</a:t>
            </a:r>
            <a:endParaRPr lang="ar-SA" sz="3200" b="1" dirty="0">
              <a:ln/>
              <a:solidFill>
                <a:srgbClr val="A14FAF"/>
              </a:solidFill>
              <a:cs typeface="PT Bold Heading" pitchFamily="2" charset="-78"/>
            </a:endParaRPr>
          </a:p>
        </p:txBody>
      </p:sp>
      <p:sp>
        <p:nvSpPr>
          <p:cNvPr id="8" name="عنوان 1">
            <a:extLst>
              <a:ext uri="{FF2B5EF4-FFF2-40B4-BE49-F238E27FC236}">
                <a16:creationId xmlns:a16="http://schemas.microsoft.com/office/drawing/2014/main" id="{86167A6C-0B7D-4845-B0BF-F363105505C1}"/>
              </a:ext>
            </a:extLst>
          </p:cNvPr>
          <p:cNvSpPr txBox="1">
            <a:spLocks/>
          </p:cNvSpPr>
          <p:nvPr/>
        </p:nvSpPr>
        <p:spPr>
          <a:xfrm>
            <a:off x="3619353" y="1399394"/>
            <a:ext cx="8319266" cy="517513"/>
          </a:xfrm>
          <a:prstGeom prst="rect">
            <a:avLst/>
          </a:prstGeom>
        </p:spPr>
        <p:txBody>
          <a:bodyPr lIns="45720" rIns="45720" anchor="ctr"/>
          <a:lstStyle/>
          <a:p>
            <a:pPr algn="ctr">
              <a:defRPr/>
            </a:pPr>
            <a:r>
              <a:rPr lang="ar-SA" sz="2500" dirty="0">
                <a:latin typeface="+mj-lt"/>
                <a:ea typeface="+mj-ea"/>
                <a:cs typeface="PT Bold Heading" pitchFamily="2" charset="-78"/>
              </a:rPr>
              <a:t>يمكن لمصدر متناوب متصل بهوائي أن يرسل موجات كهرومغناطيسية</a:t>
            </a:r>
          </a:p>
        </p:txBody>
      </p:sp>
      <p:sp>
        <p:nvSpPr>
          <p:cNvPr id="9" name="عنوان 1">
            <a:extLst>
              <a:ext uri="{FF2B5EF4-FFF2-40B4-BE49-F238E27FC236}">
                <a16:creationId xmlns:a16="http://schemas.microsoft.com/office/drawing/2014/main" id="{72B46581-0BBD-4FDD-9092-F10DEF084CC9}"/>
              </a:ext>
            </a:extLst>
          </p:cNvPr>
          <p:cNvSpPr txBox="1">
            <a:spLocks/>
          </p:cNvSpPr>
          <p:nvPr/>
        </p:nvSpPr>
        <p:spPr>
          <a:xfrm>
            <a:off x="1533264" y="2951224"/>
            <a:ext cx="10339602" cy="718007"/>
          </a:xfrm>
          <a:prstGeom prst="rect">
            <a:avLst/>
          </a:prstGeom>
        </p:spPr>
        <p:txBody>
          <a:bodyPr lIns="45720" rIns="45720" anchor="ctr"/>
          <a:lstStyle/>
          <a:p>
            <a:pPr algn="ctr" rtl="1">
              <a:defRPr/>
            </a:pPr>
            <a:r>
              <a:rPr lang="ar-SA" sz="2500" dirty="0">
                <a:latin typeface="+mj-lt"/>
                <a:ea typeface="+mj-ea"/>
                <a:cs typeface="PT Bold Heading" pitchFamily="2" charset="-78"/>
              </a:rPr>
              <a:t>يكون تردد الموجة مساوياً لتردد دوران مولد التيار المتناوب (</a:t>
            </a:r>
            <a:r>
              <a:rPr lang="en-US" sz="2500" dirty="0">
                <a:latin typeface="+mj-lt"/>
                <a:ea typeface="+mj-ea"/>
                <a:cs typeface="PT Bold Heading" pitchFamily="2" charset="-78"/>
              </a:rPr>
              <a:t>AC</a:t>
            </a:r>
            <a:r>
              <a:rPr lang="ar-SA" sz="2500" dirty="0">
                <a:latin typeface="+mj-lt"/>
                <a:ea typeface="+mj-ea"/>
                <a:cs typeface="PT Bold Heading" pitchFamily="2" charset="-78"/>
              </a:rPr>
              <a:t>) </a:t>
            </a:r>
            <a:r>
              <a:rPr lang="ar-SA" sz="2500" dirty="0">
                <a:cs typeface="PT Bold Heading" pitchFamily="2" charset="-78"/>
              </a:rPr>
              <a:t>ويحدد بـِ (</a:t>
            </a:r>
            <a:r>
              <a:rPr lang="en-US" sz="2500" dirty="0">
                <a:cs typeface="PT Bold Heading" pitchFamily="2" charset="-78"/>
              </a:rPr>
              <a:t>1 kHz</a:t>
            </a:r>
            <a:r>
              <a:rPr lang="ar-SA" sz="2500" dirty="0">
                <a:cs typeface="PT Bold Heading" pitchFamily="2" charset="-78"/>
              </a:rPr>
              <a:t>) تقريباً</a:t>
            </a:r>
          </a:p>
        </p:txBody>
      </p:sp>
      <p:pic>
        <p:nvPicPr>
          <p:cNvPr id="10" name="Picture 1" descr="9_11217_7">
            <a:extLst>
              <a:ext uri="{FF2B5EF4-FFF2-40B4-BE49-F238E27FC236}">
                <a16:creationId xmlns:a16="http://schemas.microsoft.com/office/drawing/2014/main" id="{7B393D79-09CE-44D7-A0C0-82D3424A57D2}"/>
              </a:ext>
            </a:extLst>
          </p:cNvPr>
          <p:cNvPicPr>
            <a:picLocks noChangeAspect="1" noChangeArrowheads="1"/>
          </p:cNvPicPr>
          <p:nvPr/>
        </p:nvPicPr>
        <p:blipFill>
          <a:blip r:embed="rId2"/>
          <a:srcRect/>
          <a:stretch>
            <a:fillRect/>
          </a:stretch>
        </p:blipFill>
        <p:spPr bwMode="auto">
          <a:xfrm>
            <a:off x="3385502" y="3940316"/>
            <a:ext cx="5920235" cy="2295072"/>
          </a:xfrm>
          <a:prstGeom prst="rect">
            <a:avLst/>
          </a:prstGeom>
          <a:noFill/>
          <a:ln w="9525">
            <a:noFill/>
            <a:miter lim="800000"/>
            <a:headEnd/>
            <a:tailEnd/>
          </a:ln>
        </p:spPr>
      </p:pic>
      <p:pic>
        <p:nvPicPr>
          <p:cNvPr id="11" name="Picture 2" descr="2%289%29">
            <a:extLst>
              <a:ext uri="{FF2B5EF4-FFF2-40B4-BE49-F238E27FC236}">
                <a16:creationId xmlns:a16="http://schemas.microsoft.com/office/drawing/2014/main" id="{22202278-1284-43C0-9155-111318A9E9B7}"/>
              </a:ext>
            </a:extLst>
          </p:cNvPr>
          <p:cNvPicPr>
            <a:picLocks noChangeAspect="1" noChangeArrowheads="1"/>
          </p:cNvPicPr>
          <p:nvPr/>
        </p:nvPicPr>
        <p:blipFill>
          <a:blip r:embed="rId3"/>
          <a:srcRect/>
          <a:stretch>
            <a:fillRect/>
          </a:stretch>
        </p:blipFill>
        <p:spPr bwMode="auto">
          <a:xfrm>
            <a:off x="253381" y="145864"/>
            <a:ext cx="2295750" cy="2720934"/>
          </a:xfrm>
          <a:prstGeom prst="rect">
            <a:avLst/>
          </a:prstGeom>
          <a:noFill/>
          <a:ln w="9525">
            <a:noFill/>
            <a:miter lim="800000"/>
            <a:headEnd/>
            <a:tailEnd/>
          </a:ln>
        </p:spPr>
      </p:pic>
      <p:sp>
        <p:nvSpPr>
          <p:cNvPr id="12" name="عنوان 1">
            <a:extLst>
              <a:ext uri="{FF2B5EF4-FFF2-40B4-BE49-F238E27FC236}">
                <a16:creationId xmlns:a16="http://schemas.microsoft.com/office/drawing/2014/main" id="{AC496707-FD1B-41C0-A884-FF064747B74E}"/>
              </a:ext>
            </a:extLst>
          </p:cNvPr>
          <p:cNvSpPr txBox="1">
            <a:spLocks/>
          </p:cNvSpPr>
          <p:nvPr/>
        </p:nvSpPr>
        <p:spPr>
          <a:xfrm>
            <a:off x="4698609" y="2162626"/>
            <a:ext cx="6763812" cy="517513"/>
          </a:xfrm>
          <a:prstGeom prst="rect">
            <a:avLst/>
          </a:prstGeom>
        </p:spPr>
        <p:txBody>
          <a:bodyPr lIns="45720" rIns="45720" anchor="ctr"/>
          <a:lstStyle/>
          <a:p>
            <a:pPr algn="ctr">
              <a:defRPr/>
            </a:pPr>
            <a:r>
              <a:rPr lang="ar-SA" sz="2500" dirty="0">
                <a:solidFill>
                  <a:srgbClr val="FF0000"/>
                </a:solidFill>
                <a:latin typeface="+mj-lt"/>
                <a:ea typeface="+mj-ea"/>
                <a:cs typeface="PT Bold Heading" pitchFamily="2" charset="-78"/>
              </a:rPr>
              <a:t>ما هو شرط ارسال واستقبال الموجه الكهرومغناطيسي ؟؟</a:t>
            </a:r>
          </a:p>
        </p:txBody>
      </p:sp>
    </p:spTree>
    <p:extLst>
      <p:ext uri="{BB962C8B-B14F-4D97-AF65-F5344CB8AC3E}">
        <p14:creationId xmlns:p14="http://schemas.microsoft.com/office/powerpoint/2010/main" val="285965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34"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from="(-#ppt_w/2)" to="(#ppt_x)" calcmode="lin" valueType="num">
                                      <p:cBhvr>
                                        <p:cTn id="24" dur="600" fill="hold">
                                          <p:stCondLst>
                                            <p:cond delay="0"/>
                                          </p:stCondLst>
                                        </p:cTn>
                                        <p:tgtEl>
                                          <p:spTgt spid="10"/>
                                        </p:tgtEl>
                                        <p:attrNameLst>
                                          <p:attrName>ppt_x</p:attrName>
                                        </p:attrNameLst>
                                      </p:cBhvr>
                                    </p:anim>
                                    <p:anim from="0" to="-1.0" calcmode="lin" valueType="num">
                                      <p:cBhvr>
                                        <p:cTn id="25" dur="200" decel="50000" autoRev="1" fill="hold">
                                          <p:stCondLst>
                                            <p:cond delay="600"/>
                                          </p:stCondLst>
                                        </p:cTn>
                                        <p:tgtEl>
                                          <p:spTgt spid="10"/>
                                        </p:tgtEl>
                                        <p:attrNameLst>
                                          <p:attrName>xshear</p:attrName>
                                        </p:attrNameLst>
                                      </p:cBhvr>
                                    </p:anim>
                                    <p:animScale>
                                      <p:cBhvr>
                                        <p:cTn id="26" dur="200" decel="100000" autoRev="1" fill="hold">
                                          <p:stCondLst>
                                            <p:cond delay="600"/>
                                          </p:stCondLst>
                                        </p:cTn>
                                        <p:tgtEl>
                                          <p:spTgt spid="10"/>
                                        </p:tgtEl>
                                      </p:cBhvr>
                                      <p:from x="100000" y="100000"/>
                                      <p:to x="80000" y="100000"/>
                                    </p:animScale>
                                    <p:anim by="(#ppt_h/3+#ppt_w*0.1)" calcmode="lin" valueType="num">
                                      <p:cBhvr additive="sum">
                                        <p:cTn id="27" dur="200" decel="100000" autoRev="1" fill="hold">
                                          <p:stCondLst>
                                            <p:cond delay="600"/>
                                          </p:stCondLst>
                                        </p:cTn>
                                        <p:tgtEl>
                                          <p:spTgt spid="10"/>
                                        </p:tgtEl>
                                        <p:attrNameLst>
                                          <p:attrName>ppt_x</p:attrName>
                                        </p:attrNameLst>
                                      </p:cBhvr>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27;p52">
            <a:extLst>
              <a:ext uri="{FF2B5EF4-FFF2-40B4-BE49-F238E27FC236}">
                <a16:creationId xmlns:a16="http://schemas.microsoft.com/office/drawing/2014/main" id="{A66B4C9D-9241-B348-B103-9930433B9977}"/>
              </a:ext>
            </a:extLst>
          </p:cNvPr>
          <p:cNvGrpSpPr/>
          <p:nvPr/>
        </p:nvGrpSpPr>
        <p:grpSpPr>
          <a:xfrm flipH="1">
            <a:off x="7653337" y="134700"/>
            <a:ext cx="4376738" cy="900689"/>
            <a:chOff x="3099239" y="3615343"/>
            <a:chExt cx="689745" cy="184687"/>
          </a:xfrm>
          <a:solidFill>
            <a:schemeClr val="tx2"/>
          </a:solidFill>
        </p:grpSpPr>
        <p:sp>
          <p:nvSpPr>
            <p:cNvPr id="3" name="Google Shape;3128;p52">
              <a:extLst>
                <a:ext uri="{FF2B5EF4-FFF2-40B4-BE49-F238E27FC236}">
                  <a16:creationId xmlns:a16="http://schemas.microsoft.com/office/drawing/2014/main" id="{6B810DD8-A489-8742-920F-ABB9BAF179CA}"/>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129;p52">
              <a:extLst>
                <a:ext uri="{FF2B5EF4-FFF2-40B4-BE49-F238E27FC236}">
                  <a16:creationId xmlns:a16="http://schemas.microsoft.com/office/drawing/2014/main" id="{F5942D34-6E51-D346-B324-5D63206458C3}"/>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التهيئة</a:t>
              </a:r>
              <a:endParaRPr sz="44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60AEEBD2-A308-EF4D-A96C-E0B7DD0C8194}"/>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31;p52">
              <a:extLst>
                <a:ext uri="{FF2B5EF4-FFF2-40B4-BE49-F238E27FC236}">
                  <a16:creationId xmlns:a16="http://schemas.microsoft.com/office/drawing/2014/main" id="{C41506CF-0653-B24B-B106-8A84D4DA5B27}"/>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pic>
        <p:nvPicPr>
          <p:cNvPr id="10" name="صورة 9">
            <a:extLst>
              <a:ext uri="{FF2B5EF4-FFF2-40B4-BE49-F238E27FC236}">
                <a16:creationId xmlns:a16="http://schemas.microsoft.com/office/drawing/2014/main" id="{0171D41A-4A35-421A-B250-4DA573308CFA}"/>
              </a:ext>
            </a:extLst>
          </p:cNvPr>
          <p:cNvPicPr>
            <a:picLocks noChangeAspect="1"/>
          </p:cNvPicPr>
          <p:nvPr/>
        </p:nvPicPr>
        <p:blipFill>
          <a:blip r:embed="rId2"/>
          <a:stretch>
            <a:fillRect/>
          </a:stretch>
        </p:blipFill>
        <p:spPr>
          <a:xfrm>
            <a:off x="198914" y="5382989"/>
            <a:ext cx="1387071" cy="11680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عنوان 1">
            <a:extLst>
              <a:ext uri="{FF2B5EF4-FFF2-40B4-BE49-F238E27FC236}">
                <a16:creationId xmlns:a16="http://schemas.microsoft.com/office/drawing/2014/main" id="{7E2B52A1-7D78-443A-A026-21EFD7D4A72B}"/>
              </a:ext>
            </a:extLst>
          </p:cNvPr>
          <p:cNvSpPr txBox="1">
            <a:spLocks/>
          </p:cNvSpPr>
          <p:nvPr/>
        </p:nvSpPr>
        <p:spPr>
          <a:xfrm>
            <a:off x="8683625" y="-26988"/>
            <a:ext cx="2020888" cy="225426"/>
          </a:xfrm>
          <a:prstGeom prst="rect">
            <a:avLst/>
          </a:prstGeom>
        </p:spPr>
        <p:txBody>
          <a:bodyPr>
            <a:normAutofit fontScale="97500"/>
          </a:bodyPr>
          <a:lst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defRPr/>
            </a:pPr>
            <a:r>
              <a:rPr lang="ar-SA" sz="800" b="1">
                <a:solidFill>
                  <a:schemeClr val="bg1">
                    <a:lumMod val="75000"/>
                    <a:lumOff val="25000"/>
                  </a:schemeClr>
                </a:solidFill>
              </a:rPr>
              <a:t>العنوان الحركة على خط مستقيم</a:t>
            </a:r>
            <a:endParaRPr lang="ar-SA" sz="800" b="1" dirty="0">
              <a:solidFill>
                <a:schemeClr val="bg1">
                  <a:lumMod val="75000"/>
                  <a:lumOff val="25000"/>
                </a:schemeClr>
              </a:solidFill>
            </a:endParaRPr>
          </a:p>
        </p:txBody>
      </p:sp>
      <p:sp>
        <p:nvSpPr>
          <p:cNvPr id="18" name="عنوان 1">
            <a:extLst>
              <a:ext uri="{FF2B5EF4-FFF2-40B4-BE49-F238E27FC236}">
                <a16:creationId xmlns:a16="http://schemas.microsoft.com/office/drawing/2014/main" id="{8E350400-F13F-4C1A-A4D7-84A7C21915D5}"/>
              </a:ext>
            </a:extLst>
          </p:cNvPr>
          <p:cNvSpPr txBox="1">
            <a:spLocks/>
          </p:cNvSpPr>
          <p:nvPr/>
        </p:nvSpPr>
        <p:spPr>
          <a:xfrm>
            <a:off x="1552714" y="1035389"/>
            <a:ext cx="9854012" cy="1611461"/>
          </a:xfrm>
          <a:prstGeom prst="rect">
            <a:avLst/>
          </a:prstGeom>
        </p:spPr>
        <p:txBody>
          <a:bodyPr lIns="45720" rIns="45720" anchor="ctr"/>
          <a:lstStyle/>
          <a:p>
            <a:pPr algn="ctr">
              <a:defRPr/>
            </a:pPr>
            <a:r>
              <a:rPr lang="ar-SA" sz="2800" dirty="0">
                <a:solidFill>
                  <a:schemeClr val="tx1"/>
                </a:solidFill>
                <a:latin typeface="+mj-lt"/>
                <a:ea typeface="+mj-ea"/>
                <a:cs typeface="PT Bold Heading" pitchFamily="2" charset="-78"/>
              </a:rPr>
              <a:t>عددي امثلة لأنواع الموجات الكهرومغناطيسية التي تبث عبر الهواء :</a:t>
            </a:r>
          </a:p>
        </p:txBody>
      </p:sp>
      <p:pic>
        <p:nvPicPr>
          <p:cNvPr id="22" name="Picture 1" descr="image019">
            <a:extLst>
              <a:ext uri="{FF2B5EF4-FFF2-40B4-BE49-F238E27FC236}">
                <a16:creationId xmlns:a16="http://schemas.microsoft.com/office/drawing/2014/main" id="{D0B93AD8-E4A1-481A-93C7-1C18BFF25C72}"/>
              </a:ext>
            </a:extLst>
          </p:cNvPr>
          <p:cNvPicPr>
            <a:picLocks noChangeAspect="1" noChangeArrowheads="1"/>
          </p:cNvPicPr>
          <p:nvPr/>
        </p:nvPicPr>
        <p:blipFill>
          <a:blip r:embed="rId3"/>
          <a:srcRect/>
          <a:stretch>
            <a:fillRect/>
          </a:stretch>
        </p:blipFill>
        <p:spPr bwMode="auto">
          <a:xfrm>
            <a:off x="7231920" y="2448779"/>
            <a:ext cx="4319049" cy="1033474"/>
          </a:xfrm>
          <a:prstGeom prst="rect">
            <a:avLst/>
          </a:prstGeom>
          <a:noFill/>
          <a:ln w="9525">
            <a:noFill/>
            <a:miter lim="800000"/>
            <a:headEnd/>
            <a:tailEnd/>
          </a:ln>
        </p:spPr>
      </p:pic>
      <p:pic>
        <p:nvPicPr>
          <p:cNvPr id="23" name="Picture 2" descr="3">
            <a:extLst>
              <a:ext uri="{FF2B5EF4-FFF2-40B4-BE49-F238E27FC236}">
                <a16:creationId xmlns:a16="http://schemas.microsoft.com/office/drawing/2014/main" id="{B5FEEFB6-DFD8-4166-A960-C5D300558CC5}"/>
              </a:ext>
            </a:extLst>
          </p:cNvPr>
          <p:cNvPicPr>
            <a:picLocks noChangeAspect="1" noChangeArrowheads="1"/>
          </p:cNvPicPr>
          <p:nvPr/>
        </p:nvPicPr>
        <p:blipFill>
          <a:blip r:embed="rId4"/>
          <a:srcRect/>
          <a:stretch>
            <a:fillRect/>
          </a:stretch>
        </p:blipFill>
        <p:spPr bwMode="auto">
          <a:xfrm>
            <a:off x="3686085" y="2264113"/>
            <a:ext cx="3234504" cy="1913748"/>
          </a:xfrm>
          <a:prstGeom prst="rect">
            <a:avLst/>
          </a:prstGeom>
          <a:noFill/>
          <a:ln w="9525">
            <a:noFill/>
            <a:miter lim="800000"/>
            <a:headEnd/>
            <a:tailEnd/>
          </a:ln>
        </p:spPr>
      </p:pic>
      <p:pic>
        <p:nvPicPr>
          <p:cNvPr id="24" name="صورة 23" descr="54654654.png">
            <a:extLst>
              <a:ext uri="{FF2B5EF4-FFF2-40B4-BE49-F238E27FC236}">
                <a16:creationId xmlns:a16="http://schemas.microsoft.com/office/drawing/2014/main" id="{F8CDC082-FA07-4BEB-AC8E-28DDCE899BDF}"/>
              </a:ext>
            </a:extLst>
          </p:cNvPr>
          <p:cNvPicPr>
            <a:picLocks noChangeAspect="1"/>
          </p:cNvPicPr>
          <p:nvPr/>
        </p:nvPicPr>
        <p:blipFill>
          <a:blip r:embed="rId5"/>
          <a:stretch>
            <a:fillRect/>
          </a:stretch>
        </p:blipFill>
        <p:spPr>
          <a:xfrm>
            <a:off x="7584464" y="4251451"/>
            <a:ext cx="4607536" cy="2399475"/>
          </a:xfrm>
          <a:prstGeom prst="rect">
            <a:avLst/>
          </a:prstGeom>
        </p:spPr>
      </p:pic>
      <p:pic>
        <p:nvPicPr>
          <p:cNvPr id="25" name="Picture 1" descr="wifw1">
            <a:extLst>
              <a:ext uri="{FF2B5EF4-FFF2-40B4-BE49-F238E27FC236}">
                <a16:creationId xmlns:a16="http://schemas.microsoft.com/office/drawing/2014/main" id="{D6411CA4-78D2-404E-9979-64601E95E014}"/>
              </a:ext>
            </a:extLst>
          </p:cNvPr>
          <p:cNvPicPr>
            <a:picLocks noChangeAspect="1" noChangeArrowheads="1"/>
          </p:cNvPicPr>
          <p:nvPr/>
        </p:nvPicPr>
        <p:blipFill>
          <a:blip r:embed="rId6"/>
          <a:srcRect/>
          <a:stretch>
            <a:fillRect/>
          </a:stretch>
        </p:blipFill>
        <p:spPr bwMode="auto">
          <a:xfrm>
            <a:off x="1741869" y="4430738"/>
            <a:ext cx="1944216" cy="2279689"/>
          </a:xfrm>
          <a:prstGeom prst="rect">
            <a:avLst/>
          </a:prstGeom>
          <a:noFill/>
          <a:ln w="9525">
            <a:noFill/>
            <a:miter lim="800000"/>
            <a:headEnd/>
            <a:tailEnd/>
          </a:ln>
        </p:spPr>
      </p:pic>
      <p:pic>
        <p:nvPicPr>
          <p:cNvPr id="26" name="صورة 25">
            <a:extLst>
              <a:ext uri="{FF2B5EF4-FFF2-40B4-BE49-F238E27FC236}">
                <a16:creationId xmlns:a16="http://schemas.microsoft.com/office/drawing/2014/main" id="{C447D547-D570-4230-8B08-33B33CA19E21}"/>
              </a:ext>
            </a:extLst>
          </p:cNvPr>
          <p:cNvPicPr>
            <a:picLocks noChangeAspect="1"/>
          </p:cNvPicPr>
          <p:nvPr/>
        </p:nvPicPr>
        <p:blipFill>
          <a:blip r:embed="rId7"/>
          <a:stretch>
            <a:fillRect/>
          </a:stretch>
        </p:blipFill>
        <p:spPr>
          <a:xfrm>
            <a:off x="50657" y="85726"/>
            <a:ext cx="4607536" cy="1228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نتيجة بحث الصور عن موجات كهرومغناطيسية جبف">
            <a:extLst>
              <a:ext uri="{FF2B5EF4-FFF2-40B4-BE49-F238E27FC236}">
                <a16:creationId xmlns:a16="http://schemas.microsoft.com/office/drawing/2014/main" id="{52481CE5-3B22-4F46-83A6-95FA6EFF82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054" y="2431796"/>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نتيجة بحث الصور عن الموجات الكهرومغناطيسية الجوال">
            <a:extLst>
              <a:ext uri="{FF2B5EF4-FFF2-40B4-BE49-F238E27FC236}">
                <a16:creationId xmlns:a16="http://schemas.microsoft.com/office/drawing/2014/main" id="{EE832E8B-C916-45B1-9DCA-6F477BD9ED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1969" y="4530436"/>
            <a:ext cx="3186714" cy="2081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0095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800" decel="100000"/>
                                        <p:tgtEl>
                                          <p:spTgt spid="23"/>
                                        </p:tgtEl>
                                      </p:cBhvr>
                                    </p:animEffect>
                                    <p:anim calcmode="lin" valueType="num">
                                      <p:cBhvr>
                                        <p:cTn id="16" dur="800" decel="100000" fill="hold"/>
                                        <p:tgtEl>
                                          <p:spTgt spid="23"/>
                                        </p:tgtEl>
                                        <p:attrNameLst>
                                          <p:attrName>style.rotation</p:attrName>
                                        </p:attrNameLst>
                                      </p:cBhvr>
                                      <p:tavLst>
                                        <p:tav tm="0">
                                          <p:val>
                                            <p:fltVal val="-90"/>
                                          </p:val>
                                        </p:tav>
                                        <p:tav tm="100000">
                                          <p:val>
                                            <p:fltVal val="0"/>
                                          </p:val>
                                        </p:tav>
                                      </p:tavLst>
                                    </p:anim>
                                    <p:anim calcmode="lin" valueType="num">
                                      <p:cBhvr>
                                        <p:cTn id="17" dur="800" decel="100000" fill="hold"/>
                                        <p:tgtEl>
                                          <p:spTgt spid="23"/>
                                        </p:tgtEl>
                                        <p:attrNameLst>
                                          <p:attrName>ppt_x</p:attrName>
                                        </p:attrNameLst>
                                      </p:cBhvr>
                                      <p:tavLst>
                                        <p:tav tm="0">
                                          <p:val>
                                            <p:strVal val="#ppt_x+0.4"/>
                                          </p:val>
                                        </p:tav>
                                        <p:tav tm="100000">
                                          <p:val>
                                            <p:strVal val="#ppt_x-0.05"/>
                                          </p:val>
                                        </p:tav>
                                      </p:tavLst>
                                    </p:anim>
                                    <p:anim calcmode="lin" valueType="num">
                                      <p:cBhvr>
                                        <p:cTn id="18" dur="800" decel="100000" fill="hold"/>
                                        <p:tgtEl>
                                          <p:spTgt spid="2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1000" fill="hold"/>
                                        <p:tgtEl>
                                          <p:spTgt spid="24"/>
                                        </p:tgtEl>
                                        <p:attrNameLst>
                                          <p:attrName>ppt_w</p:attrName>
                                        </p:attrNameLst>
                                      </p:cBhvr>
                                      <p:tavLst>
                                        <p:tav tm="0">
                                          <p:val>
                                            <p:fltVal val="0"/>
                                          </p:val>
                                        </p:tav>
                                        <p:tav tm="100000">
                                          <p:val>
                                            <p:strVal val="#ppt_w"/>
                                          </p:val>
                                        </p:tav>
                                      </p:tavLst>
                                    </p:anim>
                                    <p:anim calcmode="lin" valueType="num">
                                      <p:cBhvr>
                                        <p:cTn id="26" dur="1000" fill="hold"/>
                                        <p:tgtEl>
                                          <p:spTgt spid="24"/>
                                        </p:tgtEl>
                                        <p:attrNameLst>
                                          <p:attrName>ppt_h</p:attrName>
                                        </p:attrNameLst>
                                      </p:cBhvr>
                                      <p:tavLst>
                                        <p:tav tm="0">
                                          <p:val>
                                            <p:fltVal val="0"/>
                                          </p:val>
                                        </p:tav>
                                        <p:tav tm="100000">
                                          <p:val>
                                            <p:strVal val="#ppt_h"/>
                                          </p:val>
                                        </p:tav>
                                      </p:tavLst>
                                    </p:anim>
                                    <p:anim calcmode="lin" valueType="num">
                                      <p:cBhvr>
                                        <p:cTn id="27"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2"/>
                                        </p:tgtEl>
                                        <p:attrNameLst>
                                          <p:attrName>style.visibility</p:attrName>
                                        </p:attrNameLst>
                                      </p:cBhvr>
                                      <p:to>
                                        <p:strVal val="visible"/>
                                      </p:to>
                                    </p:set>
                                    <p:animEffect transition="in" filter="fade">
                                      <p:cBhvr>
                                        <p:cTn id="38" dur="500"/>
                                        <p:tgtEl>
                                          <p:spTgt spid="205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14">
            <a:extLst>
              <a:ext uri="{FF2B5EF4-FFF2-40B4-BE49-F238E27FC236}">
                <a16:creationId xmlns:a16="http://schemas.microsoft.com/office/drawing/2014/main" id="{435DF77E-DDF5-4C1E-9395-A198D22C1191}"/>
              </a:ext>
            </a:extLst>
          </p:cNvPr>
          <p:cNvSpPr/>
          <p:nvPr/>
        </p:nvSpPr>
        <p:spPr>
          <a:xfrm>
            <a:off x="3657599" y="154942"/>
            <a:ext cx="9005455"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ar-SA" sz="4000" b="1" dirty="0">
                <a:ln/>
                <a:solidFill>
                  <a:srgbClr val="C00000"/>
                </a:solidFill>
                <a:highlight>
                  <a:srgbClr val="BAB0BC"/>
                </a:highlight>
                <a:latin typeface="Arabic Typesetting" panose="03020402040406030203" pitchFamily="66" charset="-78"/>
                <a:ea typeface="+mj-ea"/>
                <a:cs typeface="Arabic Typesetting" panose="03020402040406030203" pitchFamily="66" charset="-78"/>
              </a:rPr>
              <a:t>ماذا ترين في هذه الصورة  ؟ وما الاختلاف بين موجة الراديو واشعة غاما </a:t>
            </a:r>
            <a:endParaRPr lang="ar-SA" sz="4000" b="1" dirty="0">
              <a:ln/>
              <a:solidFill>
                <a:srgbClr val="C00000"/>
              </a:solidFill>
              <a:highlight>
                <a:srgbClr val="BAB0BC"/>
              </a:highlight>
              <a:latin typeface="Arabic Typesetting" panose="03020402040406030203" pitchFamily="66" charset="-78"/>
              <a:cs typeface="Arabic Typesetting" panose="03020402040406030203" pitchFamily="66" charset="-78"/>
            </a:endParaRPr>
          </a:p>
        </p:txBody>
      </p:sp>
      <p:pic>
        <p:nvPicPr>
          <p:cNvPr id="20" name="صورة 19">
            <a:extLst>
              <a:ext uri="{FF2B5EF4-FFF2-40B4-BE49-F238E27FC236}">
                <a16:creationId xmlns:a16="http://schemas.microsoft.com/office/drawing/2014/main" id="{C44D562A-280C-421D-97B5-F09E86A58F3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26221"/>
          <a:stretch/>
        </p:blipFill>
        <p:spPr>
          <a:xfrm>
            <a:off x="297872" y="1177636"/>
            <a:ext cx="11596255" cy="5468069"/>
          </a:xfrm>
          <a:prstGeom prst="rect">
            <a:avLst/>
          </a:prstGeom>
        </p:spPr>
      </p:pic>
      <p:pic>
        <p:nvPicPr>
          <p:cNvPr id="21" name="Picture 2" descr="C:\Users\lenovo\Desktop\تنزيل (4).jpg">
            <a:extLst>
              <a:ext uri="{FF2B5EF4-FFF2-40B4-BE49-F238E27FC236}">
                <a16:creationId xmlns:a16="http://schemas.microsoft.com/office/drawing/2014/main" id="{5383A486-CD23-4208-938E-A66491D39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872" y="154942"/>
            <a:ext cx="1676339" cy="1613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49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90">
                                          <p:stCondLst>
                                            <p:cond delay="0"/>
                                          </p:stCondLst>
                                        </p:cTn>
                                        <p:tgtEl>
                                          <p:spTgt spid="15"/>
                                        </p:tgtEl>
                                      </p:cBhvr>
                                    </p:animEffect>
                                    <p:anim calcmode="lin" valueType="num">
                                      <p:cBhvr>
                                        <p:cTn id="8"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3" dur="13">
                                          <p:stCondLst>
                                            <p:cond delay="325"/>
                                          </p:stCondLst>
                                        </p:cTn>
                                        <p:tgtEl>
                                          <p:spTgt spid="15"/>
                                        </p:tgtEl>
                                      </p:cBhvr>
                                      <p:to x="100000" y="60000"/>
                                    </p:animScale>
                                    <p:animScale>
                                      <p:cBhvr>
                                        <p:cTn id="14" dur="83" decel="50000">
                                          <p:stCondLst>
                                            <p:cond delay="338"/>
                                          </p:stCondLst>
                                        </p:cTn>
                                        <p:tgtEl>
                                          <p:spTgt spid="15"/>
                                        </p:tgtEl>
                                      </p:cBhvr>
                                      <p:to x="100000" y="100000"/>
                                    </p:animScale>
                                    <p:animScale>
                                      <p:cBhvr>
                                        <p:cTn id="15" dur="13">
                                          <p:stCondLst>
                                            <p:cond delay="656"/>
                                          </p:stCondLst>
                                        </p:cTn>
                                        <p:tgtEl>
                                          <p:spTgt spid="15"/>
                                        </p:tgtEl>
                                      </p:cBhvr>
                                      <p:to x="100000" y="80000"/>
                                    </p:animScale>
                                    <p:animScale>
                                      <p:cBhvr>
                                        <p:cTn id="16" dur="83" decel="50000">
                                          <p:stCondLst>
                                            <p:cond delay="669"/>
                                          </p:stCondLst>
                                        </p:cTn>
                                        <p:tgtEl>
                                          <p:spTgt spid="15"/>
                                        </p:tgtEl>
                                      </p:cBhvr>
                                      <p:to x="100000" y="100000"/>
                                    </p:animScale>
                                    <p:animScale>
                                      <p:cBhvr>
                                        <p:cTn id="17" dur="13">
                                          <p:stCondLst>
                                            <p:cond delay="821"/>
                                          </p:stCondLst>
                                        </p:cTn>
                                        <p:tgtEl>
                                          <p:spTgt spid="15"/>
                                        </p:tgtEl>
                                      </p:cBhvr>
                                      <p:to x="100000" y="90000"/>
                                    </p:animScale>
                                    <p:animScale>
                                      <p:cBhvr>
                                        <p:cTn id="18" dur="83" decel="50000">
                                          <p:stCondLst>
                                            <p:cond delay="834"/>
                                          </p:stCondLst>
                                        </p:cTn>
                                        <p:tgtEl>
                                          <p:spTgt spid="15"/>
                                        </p:tgtEl>
                                      </p:cBhvr>
                                      <p:to x="100000" y="100000"/>
                                    </p:animScale>
                                    <p:animScale>
                                      <p:cBhvr>
                                        <p:cTn id="19" dur="13">
                                          <p:stCondLst>
                                            <p:cond delay="904"/>
                                          </p:stCondLst>
                                        </p:cTn>
                                        <p:tgtEl>
                                          <p:spTgt spid="15"/>
                                        </p:tgtEl>
                                      </p:cBhvr>
                                      <p:to x="100000" y="95000"/>
                                    </p:animScale>
                                    <p:animScale>
                                      <p:cBhvr>
                                        <p:cTn id="20" dur="83" decel="50000">
                                          <p:stCondLst>
                                            <p:cond delay="917"/>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مستدير الزوايا 16">
            <a:extLst>
              <a:ext uri="{FF2B5EF4-FFF2-40B4-BE49-F238E27FC236}">
                <a16:creationId xmlns:a16="http://schemas.microsoft.com/office/drawing/2014/main" id="{5ED6B762-90AA-4146-90A0-DD4570600A7E}"/>
              </a:ext>
            </a:extLst>
          </p:cNvPr>
          <p:cNvSpPr/>
          <p:nvPr/>
        </p:nvSpPr>
        <p:spPr>
          <a:xfrm>
            <a:off x="8894618" y="847877"/>
            <a:ext cx="3135455" cy="616234"/>
          </a:xfrm>
          <a:prstGeom prst="roundRect">
            <a:avLst>
              <a:gd name="adj" fmla="val 21164"/>
            </a:avLst>
          </a:prstGeom>
        </p:spPr>
        <p:style>
          <a:lnRef idx="3">
            <a:schemeClr val="lt1"/>
          </a:lnRef>
          <a:fillRef idx="1">
            <a:schemeClr val="accent5"/>
          </a:fillRef>
          <a:effectRef idx="1">
            <a:schemeClr val="accent5"/>
          </a:effectRef>
          <a:fontRef idx="minor">
            <a:schemeClr val="lt1"/>
          </a:fontRef>
        </p:style>
        <p:txBody>
          <a:bodyPr rtlCol="1" anchor="ctr"/>
          <a:lstStyle/>
          <a:p>
            <a:pPr algn="ctr" defTabSz="342900" rtl="1"/>
            <a:r>
              <a:rPr lang="ar-SA" sz="3200" b="1" dirty="0">
                <a:latin typeface="Muna" pitchFamily="2" charset="-78"/>
                <a:cs typeface="DecoType Naskh" panose="02010400000000000000" pitchFamily="2" charset="-78"/>
              </a:rPr>
              <a:t>الطيف الكهرومغناطيسي</a:t>
            </a:r>
          </a:p>
        </p:txBody>
      </p:sp>
      <p:sp>
        <p:nvSpPr>
          <p:cNvPr id="18" name="مستطيل مستدير الزوايا 15">
            <a:extLst>
              <a:ext uri="{FF2B5EF4-FFF2-40B4-BE49-F238E27FC236}">
                <a16:creationId xmlns:a16="http://schemas.microsoft.com/office/drawing/2014/main" id="{45A75B8B-14DB-4686-868C-02C4064823E6}"/>
              </a:ext>
            </a:extLst>
          </p:cNvPr>
          <p:cNvSpPr/>
          <p:nvPr/>
        </p:nvSpPr>
        <p:spPr>
          <a:xfrm>
            <a:off x="515941" y="1657367"/>
            <a:ext cx="11160117" cy="717527"/>
          </a:xfrm>
          <a:prstGeom prst="roundRect">
            <a:avLst>
              <a:gd name="adj" fmla="val 35844"/>
            </a:avLst>
          </a:prstGeom>
          <a:solidFill>
            <a:srgbClr val="E8B3B2"/>
          </a:solid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ar-SA" sz="3600" dirty="0">
                <a:solidFill>
                  <a:schemeClr val="tx1"/>
                </a:solidFill>
                <a:cs typeface="DecoType Naskh" panose="02010400000000000000" pitchFamily="2" charset="-78"/>
              </a:rPr>
              <a:t>هو مدى من الترددات والاطوال الموجية التي تشكل جميع اشكال الاشعاع الكهرومغناطيسي </a:t>
            </a:r>
          </a:p>
        </p:txBody>
      </p:sp>
      <p:pic>
        <p:nvPicPr>
          <p:cNvPr id="7170" name="Picture 2" descr="نتيجة بحث الصور عن الطيف الكهرومغناطيسي">
            <a:extLst>
              <a:ext uri="{FF2B5EF4-FFF2-40B4-BE49-F238E27FC236}">
                <a16:creationId xmlns:a16="http://schemas.microsoft.com/office/drawing/2014/main" id="{4BC23AEC-F798-432C-A299-58EFEE20E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438" y="2632365"/>
            <a:ext cx="11160117" cy="4038210"/>
          </a:xfrm>
          <a:prstGeom prst="rect">
            <a:avLst/>
          </a:prstGeom>
          <a:noFill/>
          <a:extLst>
            <a:ext uri="{909E8E84-426E-40DD-AFC4-6F175D3DCCD1}">
              <a14:hiddenFill xmlns:a14="http://schemas.microsoft.com/office/drawing/2010/main">
                <a:solidFill>
                  <a:srgbClr val="FFFFFF"/>
                </a:solidFill>
              </a14:hiddenFill>
            </a:ext>
          </a:extLst>
        </p:spPr>
      </p:pic>
      <p:sp>
        <p:nvSpPr>
          <p:cNvPr id="16" name="مستطيل 15">
            <a:extLst>
              <a:ext uri="{FF2B5EF4-FFF2-40B4-BE49-F238E27FC236}">
                <a16:creationId xmlns:a16="http://schemas.microsoft.com/office/drawing/2014/main" id="{0B8E5918-42CE-4064-BF0C-B8952C8A6F1A}"/>
              </a:ext>
            </a:extLst>
          </p:cNvPr>
          <p:cNvSpPr/>
          <p:nvPr/>
        </p:nvSpPr>
        <p:spPr>
          <a:xfrm>
            <a:off x="1219200" y="139991"/>
            <a:ext cx="9393382" cy="707886"/>
          </a:xfrm>
          <a:prstGeom prst="rect">
            <a:avLst/>
          </a:prstGeom>
          <a:noFill/>
        </p:spPr>
        <p:txBody>
          <a:bodyPr wrap="square" anchor="ctr">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ar-SA" sz="4000" b="1" dirty="0">
                <a:ln/>
                <a:solidFill>
                  <a:schemeClr val="tx1"/>
                </a:solidFill>
                <a:highlight>
                  <a:srgbClr val="FFFF99"/>
                </a:highlight>
                <a:latin typeface="Arabic Typesetting" panose="03020402040406030203" pitchFamily="66" charset="-78"/>
                <a:ea typeface="+mj-ea"/>
                <a:cs typeface="Arabic Typesetting" panose="03020402040406030203" pitchFamily="66" charset="-78"/>
              </a:rPr>
              <a:t>من الشكل حاولي التوصل الى مفهوم الطيف الكهرومغناطيسي</a:t>
            </a:r>
            <a:endParaRPr lang="ar-SA" sz="4000" b="1" dirty="0">
              <a:ln/>
              <a:solidFill>
                <a:schemeClr val="tx1"/>
              </a:solidFill>
              <a:highlight>
                <a:srgbClr val="FFFF99"/>
              </a:highlight>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3190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90">
                                          <p:stCondLst>
                                            <p:cond delay="0"/>
                                          </p:stCondLst>
                                        </p:cTn>
                                        <p:tgtEl>
                                          <p:spTgt spid="16"/>
                                        </p:tgtEl>
                                      </p:cBhvr>
                                    </p:animEffect>
                                    <p:anim calcmode="lin" valueType="num">
                                      <p:cBhvr>
                                        <p:cTn id="8"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13" dur="13">
                                          <p:stCondLst>
                                            <p:cond delay="325"/>
                                          </p:stCondLst>
                                        </p:cTn>
                                        <p:tgtEl>
                                          <p:spTgt spid="16"/>
                                        </p:tgtEl>
                                      </p:cBhvr>
                                      <p:to x="100000" y="60000"/>
                                    </p:animScale>
                                    <p:animScale>
                                      <p:cBhvr>
                                        <p:cTn id="14" dur="83" decel="50000">
                                          <p:stCondLst>
                                            <p:cond delay="338"/>
                                          </p:stCondLst>
                                        </p:cTn>
                                        <p:tgtEl>
                                          <p:spTgt spid="16"/>
                                        </p:tgtEl>
                                      </p:cBhvr>
                                      <p:to x="100000" y="100000"/>
                                    </p:animScale>
                                    <p:animScale>
                                      <p:cBhvr>
                                        <p:cTn id="15" dur="13">
                                          <p:stCondLst>
                                            <p:cond delay="656"/>
                                          </p:stCondLst>
                                        </p:cTn>
                                        <p:tgtEl>
                                          <p:spTgt spid="16"/>
                                        </p:tgtEl>
                                      </p:cBhvr>
                                      <p:to x="100000" y="80000"/>
                                    </p:animScale>
                                    <p:animScale>
                                      <p:cBhvr>
                                        <p:cTn id="16" dur="83" decel="50000">
                                          <p:stCondLst>
                                            <p:cond delay="669"/>
                                          </p:stCondLst>
                                        </p:cTn>
                                        <p:tgtEl>
                                          <p:spTgt spid="16"/>
                                        </p:tgtEl>
                                      </p:cBhvr>
                                      <p:to x="100000" y="100000"/>
                                    </p:animScale>
                                    <p:animScale>
                                      <p:cBhvr>
                                        <p:cTn id="17" dur="13">
                                          <p:stCondLst>
                                            <p:cond delay="821"/>
                                          </p:stCondLst>
                                        </p:cTn>
                                        <p:tgtEl>
                                          <p:spTgt spid="16"/>
                                        </p:tgtEl>
                                      </p:cBhvr>
                                      <p:to x="100000" y="90000"/>
                                    </p:animScale>
                                    <p:animScale>
                                      <p:cBhvr>
                                        <p:cTn id="18" dur="83" decel="50000">
                                          <p:stCondLst>
                                            <p:cond delay="834"/>
                                          </p:stCondLst>
                                        </p:cTn>
                                        <p:tgtEl>
                                          <p:spTgt spid="16"/>
                                        </p:tgtEl>
                                      </p:cBhvr>
                                      <p:to x="100000" y="100000"/>
                                    </p:animScale>
                                    <p:animScale>
                                      <p:cBhvr>
                                        <p:cTn id="19" dur="13">
                                          <p:stCondLst>
                                            <p:cond delay="904"/>
                                          </p:stCondLst>
                                        </p:cTn>
                                        <p:tgtEl>
                                          <p:spTgt spid="16"/>
                                        </p:tgtEl>
                                      </p:cBhvr>
                                      <p:to x="100000" y="95000"/>
                                    </p:animScale>
                                    <p:animScale>
                                      <p:cBhvr>
                                        <p:cTn id="20" dur="83" decel="50000">
                                          <p:stCondLst>
                                            <p:cond delay="917"/>
                                          </p:stCondLst>
                                        </p:cTn>
                                        <p:tgtEl>
                                          <p:spTgt spid="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heel(1)">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نتيجة بحث الصور عن الكهرباء الاجهادية وتوليد الموجات الكهرومغناطيسية">
            <a:extLst>
              <a:ext uri="{FF2B5EF4-FFF2-40B4-BE49-F238E27FC236}">
                <a16:creationId xmlns:a16="http://schemas.microsoft.com/office/drawing/2014/main" id="{E4BF31E2-F1D5-4E69-8C31-9226536EF61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3920" y="4595982"/>
            <a:ext cx="5213681" cy="207050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3127;p52">
            <a:extLst>
              <a:ext uri="{FF2B5EF4-FFF2-40B4-BE49-F238E27FC236}">
                <a16:creationId xmlns:a16="http://schemas.microsoft.com/office/drawing/2014/main" id="{73FC71F4-41A8-413D-BD85-AF03EE408FB0}"/>
              </a:ext>
            </a:extLst>
          </p:cNvPr>
          <p:cNvGrpSpPr/>
          <p:nvPr/>
        </p:nvGrpSpPr>
        <p:grpSpPr>
          <a:xfrm flipH="1">
            <a:off x="6816436" y="134700"/>
            <a:ext cx="5213638" cy="862827"/>
            <a:chOff x="3099239" y="3615343"/>
            <a:chExt cx="689746" cy="184687"/>
          </a:xfrm>
          <a:solidFill>
            <a:schemeClr val="accent6">
              <a:lumMod val="40000"/>
              <a:lumOff val="60000"/>
            </a:schemeClr>
          </a:solidFill>
        </p:grpSpPr>
        <p:sp>
          <p:nvSpPr>
            <p:cNvPr id="3" name="Google Shape;3128;p52">
              <a:extLst>
                <a:ext uri="{FF2B5EF4-FFF2-40B4-BE49-F238E27FC236}">
                  <a16:creationId xmlns:a16="http://schemas.microsoft.com/office/drawing/2014/main" id="{096A73AD-E843-472D-9541-CF209F1977F8}"/>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129;p52">
              <a:extLst>
                <a:ext uri="{FF2B5EF4-FFF2-40B4-BE49-F238E27FC236}">
                  <a16:creationId xmlns:a16="http://schemas.microsoft.com/office/drawing/2014/main" id="{512A4BC9-1425-4C35-A52E-0D67A6E68C4D}"/>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44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46D93C19-B624-41FA-9275-0B2E3B14BD9C}"/>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31;p52">
              <a:extLst>
                <a:ext uri="{FF2B5EF4-FFF2-40B4-BE49-F238E27FC236}">
                  <a16:creationId xmlns:a16="http://schemas.microsoft.com/office/drawing/2014/main" id="{2A5365C8-E3D8-4E69-9F99-A165C6DD07B1}"/>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7" name="مستطيل 6">
            <a:extLst>
              <a:ext uri="{FF2B5EF4-FFF2-40B4-BE49-F238E27FC236}">
                <a16:creationId xmlns:a16="http://schemas.microsoft.com/office/drawing/2014/main" id="{9407F24D-873B-4616-863E-1098C0BDD73A}"/>
              </a:ext>
            </a:extLst>
          </p:cNvPr>
          <p:cNvSpPr/>
          <p:nvPr/>
        </p:nvSpPr>
        <p:spPr>
          <a:xfrm>
            <a:off x="6816436" y="247638"/>
            <a:ext cx="3650963"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kumimoji="0" lang="ar-SA" sz="3200" b="1" i="0" u="none" strike="noStrike" kern="1200" normalizeH="0" baseline="0" noProof="0" dirty="0">
                <a:ln/>
                <a:solidFill>
                  <a:srgbClr val="A14FAF"/>
                </a:solidFill>
                <a:uLnTx/>
                <a:uFillTx/>
                <a:latin typeface="+mj-lt"/>
                <a:ea typeface="+mj-ea"/>
                <a:cs typeface="PT Bold Heading" pitchFamily="2" charset="-78"/>
              </a:rPr>
              <a:t>2- الكهرباء </a:t>
            </a:r>
            <a:r>
              <a:rPr kumimoji="0" lang="ar-SA" sz="3200" b="1" i="0" u="none" strike="noStrike" kern="1200" normalizeH="0" baseline="0" noProof="0" dirty="0" err="1">
                <a:ln/>
                <a:solidFill>
                  <a:srgbClr val="A14FAF"/>
                </a:solidFill>
                <a:uLnTx/>
                <a:uFillTx/>
                <a:latin typeface="+mj-lt"/>
                <a:ea typeface="+mj-ea"/>
                <a:cs typeface="PT Bold Heading" pitchFamily="2" charset="-78"/>
              </a:rPr>
              <a:t>الاجهادية</a:t>
            </a:r>
            <a:endParaRPr lang="ar-SA" sz="3200" b="1" dirty="0">
              <a:ln/>
              <a:solidFill>
                <a:srgbClr val="A14FAF"/>
              </a:solidFill>
              <a:cs typeface="PT Bold Heading" pitchFamily="2" charset="-78"/>
            </a:endParaRPr>
          </a:p>
        </p:txBody>
      </p:sp>
      <p:sp>
        <p:nvSpPr>
          <p:cNvPr id="13" name="عنوان 1">
            <a:extLst>
              <a:ext uri="{FF2B5EF4-FFF2-40B4-BE49-F238E27FC236}">
                <a16:creationId xmlns:a16="http://schemas.microsoft.com/office/drawing/2014/main" id="{BBDB8550-C13D-463C-AD85-9F25EBDA3B91}"/>
              </a:ext>
            </a:extLst>
          </p:cNvPr>
          <p:cNvSpPr txBox="1">
            <a:spLocks/>
          </p:cNvSpPr>
          <p:nvPr/>
        </p:nvSpPr>
        <p:spPr>
          <a:xfrm>
            <a:off x="130802" y="3495797"/>
            <a:ext cx="11930395" cy="1100185"/>
          </a:xfrm>
          <a:prstGeom prst="rect">
            <a:avLst/>
          </a:prstGeom>
        </p:spPr>
        <p:txBody>
          <a:bodyPr lIns="45720" rIns="45720" anchor="ctr"/>
          <a:lstStyle/>
          <a:p>
            <a:pPr algn="ctr" rtl="1">
              <a:defRPr/>
            </a:pPr>
            <a:r>
              <a:rPr lang="ar-SA" sz="3200" b="1" dirty="0">
                <a:solidFill>
                  <a:schemeClr val="accent3">
                    <a:lumMod val="75000"/>
                  </a:schemeClr>
                </a:solidFill>
                <a:latin typeface="Arabic Typesetting" panose="03020402040406030203" pitchFamily="66" charset="-78"/>
                <a:cs typeface="DecoType Naskh Special" panose="02010000000000000000" pitchFamily="2" charset="-78"/>
              </a:rPr>
              <a:t>وذلك عند تطبيق جهد كهربائي متناوب عبرها .....</a:t>
            </a:r>
          </a:p>
          <a:p>
            <a:pPr algn="ctr" rtl="1">
              <a:defRPr/>
            </a:pPr>
            <a:r>
              <a:rPr lang="ar-SA" sz="3200" b="1" dirty="0">
                <a:solidFill>
                  <a:schemeClr val="accent3">
                    <a:lumMod val="75000"/>
                  </a:schemeClr>
                </a:solidFill>
                <a:latin typeface="Arabic Typesetting" panose="03020402040406030203" pitchFamily="66" charset="-78"/>
                <a:cs typeface="DecoType Naskh Special" panose="02010000000000000000" pitchFamily="2" charset="-78"/>
              </a:rPr>
              <a:t>يحدث تشوه للبلورة يؤدي الى اهتزازها وتوليد موجات كهرومغناطيسية تردداتها مساوية لتردد اهتزاز البلورة</a:t>
            </a:r>
          </a:p>
        </p:txBody>
      </p:sp>
      <p:pic>
        <p:nvPicPr>
          <p:cNvPr id="15" name="Picture 1" descr="Natural-font-b-Raw-b-font-Crystal-Stones-White-Crystal-font-b-Quartz-b-font-Rough">
            <a:extLst>
              <a:ext uri="{FF2B5EF4-FFF2-40B4-BE49-F238E27FC236}">
                <a16:creationId xmlns:a16="http://schemas.microsoft.com/office/drawing/2014/main" id="{21D7A975-2E50-4BBE-90E4-656D5FAE3F66}"/>
              </a:ext>
            </a:extLst>
          </p:cNvPr>
          <p:cNvPicPr>
            <a:picLocks noChangeAspect="1" noChangeArrowheads="1"/>
          </p:cNvPicPr>
          <p:nvPr/>
        </p:nvPicPr>
        <p:blipFill>
          <a:blip r:embed="rId3" cstate="print"/>
          <a:srcRect/>
          <a:stretch>
            <a:fillRect/>
          </a:stretch>
        </p:blipFill>
        <p:spPr bwMode="auto">
          <a:xfrm>
            <a:off x="373157" y="-18047"/>
            <a:ext cx="3647668" cy="3119663"/>
          </a:xfrm>
          <a:prstGeom prst="roundRect">
            <a:avLst>
              <a:gd name="adj" fmla="val 19252"/>
            </a:avLst>
          </a:prstGeom>
          <a:solidFill>
            <a:srgbClr val="FFFFFF">
              <a:shade val="85000"/>
            </a:srgbClr>
          </a:solidFill>
          <a:ln>
            <a:noFill/>
          </a:ln>
          <a:effectLst>
            <a:reflection blurRad="12700" stA="38000" endPos="28000" dist="5000" dir="5400000" sy="-100000" algn="bl" rotWithShape="0"/>
          </a:effectLst>
        </p:spPr>
      </p:pic>
      <p:pic>
        <p:nvPicPr>
          <p:cNvPr id="19" name="صورة 18">
            <a:extLst>
              <a:ext uri="{FF2B5EF4-FFF2-40B4-BE49-F238E27FC236}">
                <a16:creationId xmlns:a16="http://schemas.microsoft.com/office/drawing/2014/main" id="{4019DBAA-D72D-4790-8624-77813F2C8D90}"/>
              </a:ext>
            </a:extLst>
          </p:cNvPr>
          <p:cNvPicPr>
            <a:picLocks noChangeAspect="1"/>
          </p:cNvPicPr>
          <p:nvPr/>
        </p:nvPicPr>
        <p:blipFill>
          <a:blip r:embed="rId4"/>
          <a:stretch>
            <a:fillRect/>
          </a:stretch>
        </p:blipFill>
        <p:spPr>
          <a:xfrm flipH="1">
            <a:off x="7163471" y="1089098"/>
            <a:ext cx="1828862" cy="1628323"/>
          </a:xfrm>
          <a:prstGeom prst="rect">
            <a:avLst/>
          </a:prstGeom>
          <a:ln>
            <a:noFill/>
          </a:ln>
          <a:effectLst>
            <a:softEdge rad="127000"/>
          </a:effectLst>
        </p:spPr>
      </p:pic>
      <p:sp>
        <p:nvSpPr>
          <p:cNvPr id="20" name="مربع نص 19">
            <a:extLst>
              <a:ext uri="{FF2B5EF4-FFF2-40B4-BE49-F238E27FC236}">
                <a16:creationId xmlns:a16="http://schemas.microsoft.com/office/drawing/2014/main" id="{5C2BDCB2-E73B-4260-A627-909F12907712}"/>
              </a:ext>
            </a:extLst>
          </p:cNvPr>
          <p:cNvSpPr txBox="1"/>
          <p:nvPr/>
        </p:nvSpPr>
        <p:spPr>
          <a:xfrm>
            <a:off x="8338162" y="1195374"/>
            <a:ext cx="3449782" cy="707886"/>
          </a:xfrm>
          <a:prstGeom prst="rect">
            <a:avLst/>
          </a:prstGeom>
          <a:noFill/>
        </p:spPr>
        <p:txBody>
          <a:bodyPr wrap="square" rtlCol="1">
            <a:spAutoFit/>
          </a:bodyPr>
          <a:lstStyle/>
          <a:p>
            <a:pPr algn="ctr"/>
            <a:r>
              <a:rPr lang="ar-SA" sz="4000" b="1"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ماذا ترين في هذه الصورة</a:t>
            </a:r>
          </a:p>
        </p:txBody>
      </p:sp>
      <p:sp>
        <p:nvSpPr>
          <p:cNvPr id="21" name="عنوان 1">
            <a:extLst>
              <a:ext uri="{FF2B5EF4-FFF2-40B4-BE49-F238E27FC236}">
                <a16:creationId xmlns:a16="http://schemas.microsoft.com/office/drawing/2014/main" id="{13C3E636-41B7-4D7D-87C8-3FC4C729E7D7}"/>
              </a:ext>
            </a:extLst>
          </p:cNvPr>
          <p:cNvSpPr txBox="1">
            <a:spLocks/>
          </p:cNvSpPr>
          <p:nvPr/>
        </p:nvSpPr>
        <p:spPr>
          <a:xfrm>
            <a:off x="4278921" y="1945613"/>
            <a:ext cx="2017242" cy="684692"/>
          </a:xfrm>
          <a:prstGeom prst="rect">
            <a:avLst/>
          </a:prstGeom>
        </p:spPr>
        <p:style>
          <a:lnRef idx="3">
            <a:schemeClr val="lt1"/>
          </a:lnRef>
          <a:fillRef idx="1">
            <a:schemeClr val="accent6"/>
          </a:fillRef>
          <a:effectRef idx="1">
            <a:schemeClr val="accent6"/>
          </a:effectRef>
          <a:fontRef idx="minor">
            <a:schemeClr val="lt1"/>
          </a:fontRef>
        </p:style>
        <p:txBody>
          <a:bodyPr lIns="45720" rIns="45720" anchor="ctr"/>
          <a:lstStyle/>
          <a:p>
            <a:pPr algn="ctr" rtl="1">
              <a:lnSpc>
                <a:spcPct val="150000"/>
              </a:lnSpc>
              <a:defRPr/>
            </a:pPr>
            <a:r>
              <a:rPr lang="ar-SA" sz="2400" dirty="0">
                <a:ln w="0"/>
                <a:solidFill>
                  <a:schemeClr val="tx1"/>
                </a:solidFill>
                <a:effectLst>
                  <a:outerShdw blurRad="38100" dist="19050" dir="2700000" algn="tl" rotWithShape="0">
                    <a:schemeClr val="dk1">
                      <a:alpha val="40000"/>
                    </a:schemeClr>
                  </a:outerShdw>
                </a:effectLst>
                <a:cs typeface="PT Bold Heading" pitchFamily="2" charset="-78"/>
              </a:rPr>
              <a:t>بلورات الكوارتز</a:t>
            </a:r>
            <a:endParaRPr lang="ar-SA" sz="2400" dirty="0">
              <a:ln w="0"/>
              <a:solidFill>
                <a:schemeClr val="tx1"/>
              </a:solidFill>
              <a:effectLst>
                <a:outerShdw blurRad="38100" dist="19050" dir="2700000" algn="tl" rotWithShape="0">
                  <a:schemeClr val="dk1">
                    <a:alpha val="40000"/>
                  </a:schemeClr>
                </a:outerShdw>
              </a:effectLst>
              <a:latin typeface="+mj-lt"/>
              <a:ea typeface="+mj-ea"/>
              <a:cs typeface="PT Bold Heading" pitchFamily="2" charset="-78"/>
            </a:endParaRPr>
          </a:p>
        </p:txBody>
      </p:sp>
      <p:sp>
        <p:nvSpPr>
          <p:cNvPr id="22" name="عنوان 1">
            <a:extLst>
              <a:ext uri="{FF2B5EF4-FFF2-40B4-BE49-F238E27FC236}">
                <a16:creationId xmlns:a16="http://schemas.microsoft.com/office/drawing/2014/main" id="{C0879046-134C-4DB0-BFFA-F7369FCAFE17}"/>
              </a:ext>
            </a:extLst>
          </p:cNvPr>
          <p:cNvSpPr txBox="1">
            <a:spLocks/>
          </p:cNvSpPr>
          <p:nvPr/>
        </p:nvSpPr>
        <p:spPr>
          <a:xfrm>
            <a:off x="4850101" y="2756267"/>
            <a:ext cx="7176654" cy="724566"/>
          </a:xfrm>
          <a:prstGeom prst="rect">
            <a:avLst/>
          </a:prstGeom>
        </p:spPr>
        <p:txBody>
          <a:bodyPr lIns="45720" rIns="45720" anchor="ctr"/>
          <a:lstStyle/>
          <a:p>
            <a:pPr marL="342900" indent="-342900" algn="ctr" rtl="1">
              <a:lnSpc>
                <a:spcPct val="150000"/>
              </a:lnSpc>
              <a:buFont typeface="Arial" panose="020B0604020202020204" pitchFamily="34" charset="0"/>
              <a:buChar char="•"/>
              <a:defRPr/>
            </a:pPr>
            <a:r>
              <a:rPr lang="ar-SA" sz="2400" dirty="0">
                <a:solidFill>
                  <a:schemeClr val="tx1"/>
                </a:solidFill>
                <a:highlight>
                  <a:srgbClr val="FFFF99"/>
                </a:highlight>
                <a:cs typeface="PT Bold Heading" pitchFamily="2" charset="-78"/>
              </a:rPr>
              <a:t>كيف يمكن لهذه البلورة ان تولد موجات كهرومغناطيسية ؟</a:t>
            </a:r>
            <a:endParaRPr lang="ar-SA" sz="2400" dirty="0">
              <a:solidFill>
                <a:schemeClr val="tx1"/>
              </a:solidFill>
              <a:highlight>
                <a:srgbClr val="FFFF99"/>
              </a:highlight>
              <a:latin typeface="+mj-lt"/>
              <a:ea typeface="+mj-ea"/>
              <a:cs typeface="PT Bold Heading" pitchFamily="2" charset="-78"/>
            </a:endParaRPr>
          </a:p>
        </p:txBody>
      </p:sp>
      <p:sp>
        <p:nvSpPr>
          <p:cNvPr id="25" name="مربع نص 24">
            <a:extLst>
              <a:ext uri="{FF2B5EF4-FFF2-40B4-BE49-F238E27FC236}">
                <a16:creationId xmlns:a16="http://schemas.microsoft.com/office/drawing/2014/main" id="{AFD37816-8A39-4795-9D4D-93D1D7E74390}"/>
              </a:ext>
            </a:extLst>
          </p:cNvPr>
          <p:cNvSpPr txBox="1"/>
          <p:nvPr/>
        </p:nvSpPr>
        <p:spPr>
          <a:xfrm>
            <a:off x="6580909" y="4828493"/>
            <a:ext cx="5445846" cy="600164"/>
          </a:xfrm>
          <a:prstGeom prst="rect">
            <a:avLst/>
          </a:prstGeom>
          <a:noFill/>
        </p:spPr>
        <p:txBody>
          <a:bodyPr wrap="square">
            <a:spAutoFit/>
          </a:bodyPr>
          <a:lstStyle/>
          <a:p>
            <a:pPr marL="342900" indent="-342900" algn="r" rtl="1">
              <a:lnSpc>
                <a:spcPct val="150000"/>
              </a:lnSpc>
              <a:buFont typeface="Arial" panose="020B0604020202020204" pitchFamily="34" charset="0"/>
              <a:buChar char="•"/>
              <a:defRPr/>
            </a:pPr>
            <a:r>
              <a:rPr lang="ar-SA" sz="2400" dirty="0">
                <a:solidFill>
                  <a:schemeClr val="tx1"/>
                </a:solidFill>
                <a:highlight>
                  <a:srgbClr val="FFFF99"/>
                </a:highlight>
                <a:latin typeface="+mj-lt"/>
                <a:ea typeface="+mj-ea"/>
                <a:cs typeface="PT Bold Heading" pitchFamily="2" charset="-78"/>
              </a:rPr>
              <a:t>ماهي العلاقة بين سمك البلورة والاهتزاز ؟؟</a:t>
            </a:r>
          </a:p>
        </p:txBody>
      </p:sp>
      <p:sp>
        <p:nvSpPr>
          <p:cNvPr id="23" name="عنوان 1">
            <a:extLst>
              <a:ext uri="{FF2B5EF4-FFF2-40B4-BE49-F238E27FC236}">
                <a16:creationId xmlns:a16="http://schemas.microsoft.com/office/drawing/2014/main" id="{25CD4C21-0ACB-44A7-B864-FC003B2E437D}"/>
              </a:ext>
            </a:extLst>
          </p:cNvPr>
          <p:cNvSpPr txBox="1">
            <a:spLocks/>
          </p:cNvSpPr>
          <p:nvPr/>
        </p:nvSpPr>
        <p:spPr>
          <a:xfrm>
            <a:off x="9307849" y="5766532"/>
            <a:ext cx="2017242" cy="684692"/>
          </a:xfrm>
          <a:prstGeom prst="rect">
            <a:avLst/>
          </a:prstGeom>
        </p:spPr>
        <p:style>
          <a:lnRef idx="3">
            <a:schemeClr val="lt1"/>
          </a:lnRef>
          <a:fillRef idx="1">
            <a:schemeClr val="accent6"/>
          </a:fillRef>
          <a:effectRef idx="1">
            <a:schemeClr val="accent6"/>
          </a:effectRef>
          <a:fontRef idx="minor">
            <a:schemeClr val="lt1"/>
          </a:fontRef>
        </p:style>
        <p:txBody>
          <a:bodyPr lIns="45720" rIns="45720" anchor="ctr"/>
          <a:lstStyle/>
          <a:p>
            <a:pPr algn="ctr" rtl="1">
              <a:lnSpc>
                <a:spcPct val="150000"/>
              </a:lnSpc>
              <a:defRPr/>
            </a:pPr>
            <a:r>
              <a:rPr lang="ar-SA" sz="3200" dirty="0">
                <a:ln w="0"/>
                <a:solidFill>
                  <a:schemeClr val="tx1"/>
                </a:solidFill>
                <a:effectLst>
                  <a:outerShdw blurRad="38100" dist="19050" dir="2700000" algn="tl" rotWithShape="0">
                    <a:schemeClr val="dk1">
                      <a:alpha val="40000"/>
                    </a:schemeClr>
                  </a:outerShdw>
                </a:effectLst>
                <a:cs typeface="PT Bold Heading" pitchFamily="2" charset="-78"/>
              </a:rPr>
              <a:t>عكسية</a:t>
            </a:r>
            <a:endParaRPr lang="ar-SA" sz="3200" dirty="0">
              <a:ln w="0"/>
              <a:solidFill>
                <a:schemeClr val="tx1"/>
              </a:solidFill>
              <a:effectLst>
                <a:outerShdw blurRad="38100" dist="19050" dir="2700000" algn="tl" rotWithShape="0">
                  <a:schemeClr val="dk1">
                    <a:alpha val="40000"/>
                  </a:schemeClr>
                </a:outerShdw>
              </a:effectLst>
              <a:latin typeface="+mj-lt"/>
              <a:ea typeface="+mj-ea"/>
              <a:cs typeface="PT Bold Heading" pitchFamily="2" charset="-78"/>
            </a:endParaRPr>
          </a:p>
        </p:txBody>
      </p:sp>
      <p:pic>
        <p:nvPicPr>
          <p:cNvPr id="1026" name="Picture 2" descr="نتيجة بحث الصور عن اهتزاز مسطرة جيف">
            <a:extLst>
              <a:ext uri="{FF2B5EF4-FFF2-40B4-BE49-F238E27FC236}">
                <a16:creationId xmlns:a16="http://schemas.microsoft.com/office/drawing/2014/main" id="{55FFBF7D-5CDD-45DF-8976-C3DEB1594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6418" y="4726912"/>
            <a:ext cx="2389909" cy="18760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نتيجة بحث الصور عن بلورات كوارتز">
            <a:extLst>
              <a:ext uri="{FF2B5EF4-FFF2-40B4-BE49-F238E27FC236}">
                <a16:creationId xmlns:a16="http://schemas.microsoft.com/office/drawing/2014/main" id="{A0F72B4F-5BEF-425A-9804-0957D5A0FF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360" r="2488"/>
          <a:stretch/>
        </p:blipFill>
        <p:spPr bwMode="auto">
          <a:xfrm>
            <a:off x="4020825" y="247638"/>
            <a:ext cx="1802101" cy="1601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5">
            <a:extLst>
              <a:ext uri="{FF2B5EF4-FFF2-40B4-BE49-F238E27FC236}">
                <a16:creationId xmlns:a16="http://schemas.microsoft.com/office/drawing/2014/main" id="{6B5EBAC7-DC71-4624-A867-EEFCDCCC48D1}"/>
              </a:ext>
            </a:extLst>
          </p:cNvPr>
          <p:cNvPicPr>
            <a:picLocks noChangeAspect="1"/>
          </p:cNvPicPr>
          <p:nvPr/>
        </p:nvPicPr>
        <p:blipFill>
          <a:blip r:embed="rId7"/>
          <a:srcRect/>
          <a:stretch>
            <a:fillRect/>
          </a:stretch>
        </p:blipFill>
        <p:spPr>
          <a:xfrm>
            <a:off x="10706561" y="3328981"/>
            <a:ext cx="1237059" cy="922171"/>
          </a:xfrm>
          <a:prstGeom prst="rect">
            <a:avLst/>
          </a:prstGeom>
        </p:spPr>
      </p:pic>
    </p:spTree>
    <p:extLst>
      <p:ext uri="{BB962C8B-B14F-4D97-AF65-F5344CB8AC3E}">
        <p14:creationId xmlns:p14="http://schemas.microsoft.com/office/powerpoint/2010/main" val="213999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500"/>
                            </p:stCondLst>
                            <p:childTnLst>
                              <p:par>
                                <p:cTn id="30" presetID="16" presetClass="entr" presetSubtype="2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36"/>
                                        </p:tgtEl>
                                        <p:attrNameLst>
                                          <p:attrName>style.visibility</p:attrName>
                                        </p:attrNameLst>
                                      </p:cBhvr>
                                      <p:to>
                                        <p:strVal val="visible"/>
                                      </p:to>
                                    </p:set>
                                    <p:animEffect transition="in" filter="fade">
                                      <p:cBhvr>
                                        <p:cTn id="47" dur="500"/>
                                        <p:tgtEl>
                                          <p:spTgt spid="10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6"/>
                                        </p:tgtEl>
                                        <p:attrNameLst>
                                          <p:attrName>style.visibility</p:attrName>
                                        </p:attrNameLst>
                                      </p:cBhvr>
                                      <p:to>
                                        <p:strVal val="visible"/>
                                      </p:to>
                                    </p:set>
                                    <p:animEffect transition="in" filter="fade">
                                      <p:cBhvr>
                                        <p:cTn id="57" dur="500"/>
                                        <p:tgtEl>
                                          <p:spTgt spid="10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20" grpId="0"/>
      <p:bldP spid="21" grpId="0" animBg="1"/>
      <p:bldP spid="22" grpId="0"/>
      <p:bldP spid="25" grpId="0"/>
      <p:bldP spid="2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2" descr="نتيجة بحث الصور عن الكهرباء الاجهادية وتوليد الموجات الكهرومغناطيسية">
            <a:extLst>
              <a:ext uri="{FF2B5EF4-FFF2-40B4-BE49-F238E27FC236}">
                <a16:creationId xmlns:a16="http://schemas.microsoft.com/office/drawing/2014/main" id="{904DBFEA-7958-40CB-B311-6116FEB7E91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93642"/>
            <a:ext cx="5213681" cy="207050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3127;p52">
            <a:extLst>
              <a:ext uri="{FF2B5EF4-FFF2-40B4-BE49-F238E27FC236}">
                <a16:creationId xmlns:a16="http://schemas.microsoft.com/office/drawing/2014/main" id="{73FC71F4-41A8-413D-BD85-AF03EE408FB0}"/>
              </a:ext>
            </a:extLst>
          </p:cNvPr>
          <p:cNvGrpSpPr/>
          <p:nvPr/>
        </p:nvGrpSpPr>
        <p:grpSpPr>
          <a:xfrm flipH="1">
            <a:off x="7592290" y="134700"/>
            <a:ext cx="4437783" cy="862827"/>
            <a:chOff x="3099239" y="3615343"/>
            <a:chExt cx="689746" cy="184687"/>
          </a:xfrm>
          <a:solidFill>
            <a:schemeClr val="accent6">
              <a:lumMod val="40000"/>
              <a:lumOff val="60000"/>
            </a:schemeClr>
          </a:solidFill>
        </p:grpSpPr>
        <p:sp>
          <p:nvSpPr>
            <p:cNvPr id="3" name="Google Shape;3128;p52">
              <a:extLst>
                <a:ext uri="{FF2B5EF4-FFF2-40B4-BE49-F238E27FC236}">
                  <a16:creationId xmlns:a16="http://schemas.microsoft.com/office/drawing/2014/main" id="{096A73AD-E843-472D-9541-CF209F1977F8}"/>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129;p52">
              <a:extLst>
                <a:ext uri="{FF2B5EF4-FFF2-40B4-BE49-F238E27FC236}">
                  <a16:creationId xmlns:a16="http://schemas.microsoft.com/office/drawing/2014/main" id="{512A4BC9-1425-4C35-A52E-0D67A6E68C4D}"/>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44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46D93C19-B624-41FA-9275-0B2E3B14BD9C}"/>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31;p52">
              <a:extLst>
                <a:ext uri="{FF2B5EF4-FFF2-40B4-BE49-F238E27FC236}">
                  <a16:creationId xmlns:a16="http://schemas.microsoft.com/office/drawing/2014/main" id="{2A5365C8-E3D8-4E69-9F99-A165C6DD07B1}"/>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7" name="مستطيل 6">
            <a:extLst>
              <a:ext uri="{FF2B5EF4-FFF2-40B4-BE49-F238E27FC236}">
                <a16:creationId xmlns:a16="http://schemas.microsoft.com/office/drawing/2014/main" id="{9407F24D-873B-4616-863E-1098C0BDD73A}"/>
              </a:ext>
            </a:extLst>
          </p:cNvPr>
          <p:cNvSpPr/>
          <p:nvPr/>
        </p:nvSpPr>
        <p:spPr>
          <a:xfrm>
            <a:off x="7413991" y="247638"/>
            <a:ext cx="3053408"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kumimoji="0" lang="ar-SA" sz="3200" b="1" i="0" u="none" strike="noStrike" kern="1200" normalizeH="0" baseline="0" noProof="0" dirty="0">
                <a:ln/>
                <a:solidFill>
                  <a:srgbClr val="A14FAF"/>
                </a:solidFill>
                <a:uLnTx/>
                <a:uFillTx/>
                <a:latin typeface="+mj-lt"/>
                <a:ea typeface="+mj-ea"/>
                <a:cs typeface="PT Bold Heading" pitchFamily="2" charset="-78"/>
              </a:rPr>
              <a:t>مفردات ومفاهيم</a:t>
            </a:r>
            <a:endParaRPr lang="ar-SA" sz="3200" b="1" dirty="0">
              <a:ln/>
              <a:solidFill>
                <a:srgbClr val="A14FAF"/>
              </a:solidFill>
              <a:cs typeface="PT Bold Heading" pitchFamily="2" charset="-78"/>
            </a:endParaRPr>
          </a:p>
        </p:txBody>
      </p:sp>
      <p:sp>
        <p:nvSpPr>
          <p:cNvPr id="13" name="عنوان 1">
            <a:extLst>
              <a:ext uri="{FF2B5EF4-FFF2-40B4-BE49-F238E27FC236}">
                <a16:creationId xmlns:a16="http://schemas.microsoft.com/office/drawing/2014/main" id="{BBDB8550-C13D-463C-AD85-9F25EBDA3B91}"/>
              </a:ext>
            </a:extLst>
          </p:cNvPr>
          <p:cNvSpPr txBox="1">
            <a:spLocks/>
          </p:cNvSpPr>
          <p:nvPr/>
        </p:nvSpPr>
        <p:spPr>
          <a:xfrm>
            <a:off x="7413991" y="5202147"/>
            <a:ext cx="3935953" cy="1100185"/>
          </a:xfrm>
          <a:prstGeom prst="rect">
            <a:avLst/>
          </a:prstGeom>
        </p:spPr>
        <p:txBody>
          <a:bodyPr lIns="45720" rIns="45720" anchor="ctr"/>
          <a:lstStyle/>
          <a:p>
            <a:pPr algn="ctr" rtl="1">
              <a:lnSpc>
                <a:spcPct val="150000"/>
              </a:lnSpc>
              <a:defRPr/>
            </a:pPr>
            <a:r>
              <a:rPr lang="ar-SA" sz="2800" dirty="0">
                <a:solidFill>
                  <a:schemeClr val="accent3">
                    <a:lumMod val="75000"/>
                  </a:schemeClr>
                </a:solidFill>
                <a:cs typeface="PT Bold Heading" pitchFamily="2" charset="-78"/>
              </a:rPr>
              <a:t>لان تردداتها ثابتة</a:t>
            </a:r>
          </a:p>
        </p:txBody>
      </p:sp>
      <p:sp>
        <p:nvSpPr>
          <p:cNvPr id="14" name="عنوان 1">
            <a:extLst>
              <a:ext uri="{FF2B5EF4-FFF2-40B4-BE49-F238E27FC236}">
                <a16:creationId xmlns:a16="http://schemas.microsoft.com/office/drawing/2014/main" id="{55548464-5BA9-48F7-BE19-A6EAD0E989E4}"/>
              </a:ext>
            </a:extLst>
          </p:cNvPr>
          <p:cNvSpPr txBox="1">
            <a:spLocks/>
          </p:cNvSpPr>
          <p:nvPr/>
        </p:nvSpPr>
        <p:spPr>
          <a:xfrm>
            <a:off x="5590439" y="5420886"/>
            <a:ext cx="5772706" cy="1302414"/>
          </a:xfrm>
          <a:prstGeom prst="rect">
            <a:avLst/>
          </a:prstGeom>
        </p:spPr>
        <p:txBody>
          <a:bodyPr lIns="45720" rIns="45720" anchor="ctr"/>
          <a:lstStyle/>
          <a:p>
            <a:pPr algn="ctr">
              <a:lnSpc>
                <a:spcPct val="150000"/>
              </a:lnSpc>
              <a:defRPr/>
            </a:pPr>
            <a:endParaRPr lang="ar-SA" sz="2400" dirty="0">
              <a:latin typeface="+mj-lt"/>
              <a:ea typeface="+mj-ea"/>
              <a:cs typeface="PT Bold Heading" pitchFamily="2" charset="-78"/>
            </a:endParaRPr>
          </a:p>
        </p:txBody>
      </p:sp>
      <p:pic>
        <p:nvPicPr>
          <p:cNvPr id="16" name="Picture 2" descr="item_XL_7663203_6474378">
            <a:extLst>
              <a:ext uri="{FF2B5EF4-FFF2-40B4-BE49-F238E27FC236}">
                <a16:creationId xmlns:a16="http://schemas.microsoft.com/office/drawing/2014/main" id="{F6F90B76-9F87-47C5-9E23-15A2AAC93773}"/>
              </a:ext>
            </a:extLst>
          </p:cNvPr>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39697" y="3456238"/>
            <a:ext cx="3017575" cy="3033010"/>
          </a:xfrm>
          <a:prstGeom prst="rect">
            <a:avLst/>
          </a:prstGeom>
          <a:noFill/>
          <a:ln w="9525">
            <a:noFill/>
            <a:miter lim="800000"/>
            <a:headEnd/>
            <a:tailEnd/>
          </a:ln>
        </p:spPr>
      </p:pic>
      <p:sp>
        <p:nvSpPr>
          <p:cNvPr id="17" name="مستطيل 16">
            <a:extLst>
              <a:ext uri="{FF2B5EF4-FFF2-40B4-BE49-F238E27FC236}">
                <a16:creationId xmlns:a16="http://schemas.microsoft.com/office/drawing/2014/main" id="{B3C55D1B-C473-4758-BAB6-E16D5FAFFA91}"/>
              </a:ext>
            </a:extLst>
          </p:cNvPr>
          <p:cNvSpPr/>
          <p:nvPr/>
        </p:nvSpPr>
        <p:spPr>
          <a:xfrm>
            <a:off x="10266362" y="3965865"/>
            <a:ext cx="1653904" cy="5847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ar-SA" sz="3200" b="1" dirty="0">
                <a:ln w="11430">
                  <a:solidFill>
                    <a:srgbClr val="FF0000"/>
                  </a:solidFill>
                </a:ln>
                <a:solidFill>
                  <a:srgbClr val="FF0000"/>
                </a:solidFill>
                <a:effectLst>
                  <a:outerShdw blurRad="50800" dist="39000" dir="5460000" algn="tl">
                    <a:srgbClr val="000000">
                      <a:alpha val="38000"/>
                    </a:srgbClr>
                  </a:outerShdw>
                </a:effectLst>
                <a:latin typeface="+mj-lt"/>
                <a:ea typeface="+mj-ea"/>
                <a:cs typeface="PT Bold Heading" pitchFamily="2" charset="-78"/>
              </a:rPr>
              <a:t>فسري</a:t>
            </a:r>
            <a:endParaRPr lang="ar-SA" sz="3200" b="1" dirty="0">
              <a:ln w="11430">
                <a:solidFill>
                  <a:srgbClr val="FF0000"/>
                </a:solidFill>
              </a:ln>
              <a:solidFill>
                <a:srgbClr val="FF0000"/>
              </a:solidFill>
              <a:effectLst>
                <a:outerShdw blurRad="50800" dist="39000" dir="5460000" algn="tl">
                  <a:srgbClr val="000000">
                    <a:alpha val="38000"/>
                  </a:srgbClr>
                </a:outerShdw>
              </a:effectLst>
              <a:cs typeface="PT Bold Heading" pitchFamily="2" charset="-78"/>
            </a:endParaRPr>
          </a:p>
        </p:txBody>
      </p:sp>
      <p:pic>
        <p:nvPicPr>
          <p:cNvPr id="19" name="صورة 18">
            <a:extLst>
              <a:ext uri="{FF2B5EF4-FFF2-40B4-BE49-F238E27FC236}">
                <a16:creationId xmlns:a16="http://schemas.microsoft.com/office/drawing/2014/main" id="{4019DBAA-D72D-4790-8624-77813F2C8D90}"/>
              </a:ext>
            </a:extLst>
          </p:cNvPr>
          <p:cNvPicPr>
            <a:picLocks noChangeAspect="1"/>
          </p:cNvPicPr>
          <p:nvPr/>
        </p:nvPicPr>
        <p:blipFill>
          <a:blip r:embed="rId4"/>
          <a:stretch>
            <a:fillRect/>
          </a:stretch>
        </p:blipFill>
        <p:spPr>
          <a:xfrm flipH="1">
            <a:off x="8769984" y="3093211"/>
            <a:ext cx="1828862" cy="1628323"/>
          </a:xfrm>
          <a:prstGeom prst="rect">
            <a:avLst/>
          </a:prstGeom>
          <a:ln>
            <a:noFill/>
          </a:ln>
          <a:effectLst>
            <a:softEdge rad="127000"/>
          </a:effectLst>
        </p:spPr>
      </p:pic>
      <p:sp>
        <p:nvSpPr>
          <p:cNvPr id="22" name="عنوان 1">
            <a:extLst>
              <a:ext uri="{FF2B5EF4-FFF2-40B4-BE49-F238E27FC236}">
                <a16:creationId xmlns:a16="http://schemas.microsoft.com/office/drawing/2014/main" id="{C0879046-134C-4DB0-BFFA-F7369FCAFE17}"/>
              </a:ext>
            </a:extLst>
          </p:cNvPr>
          <p:cNvSpPr txBox="1">
            <a:spLocks/>
          </p:cNvSpPr>
          <p:nvPr/>
        </p:nvSpPr>
        <p:spPr>
          <a:xfrm>
            <a:off x="6621377" y="4727826"/>
            <a:ext cx="5264314" cy="724566"/>
          </a:xfrm>
          <a:prstGeom prst="rect">
            <a:avLst/>
          </a:prstGeom>
        </p:spPr>
        <p:txBody>
          <a:bodyPr lIns="45720" rIns="45720" anchor="ctr"/>
          <a:lstStyle/>
          <a:p>
            <a:pPr algn="ctr">
              <a:lnSpc>
                <a:spcPct val="150000"/>
              </a:lnSpc>
              <a:defRPr/>
            </a:pPr>
            <a:r>
              <a:rPr lang="ar-SA" sz="2400" dirty="0">
                <a:highlight>
                  <a:srgbClr val="FFFF99"/>
                </a:highlight>
                <a:cs typeface="PT Bold Heading" pitchFamily="2" charset="-78"/>
              </a:rPr>
              <a:t>تستخدم بلورات الكوارتز عادة في الساعات ؟؟</a:t>
            </a:r>
          </a:p>
        </p:txBody>
      </p:sp>
      <p:sp>
        <p:nvSpPr>
          <p:cNvPr id="26" name="مستطيل مستدير الزوايا 16">
            <a:extLst>
              <a:ext uri="{FF2B5EF4-FFF2-40B4-BE49-F238E27FC236}">
                <a16:creationId xmlns:a16="http://schemas.microsoft.com/office/drawing/2014/main" id="{19D93418-E45F-4815-97A6-0482BFC7C9D6}"/>
              </a:ext>
            </a:extLst>
          </p:cNvPr>
          <p:cNvSpPr/>
          <p:nvPr/>
        </p:nvSpPr>
        <p:spPr>
          <a:xfrm>
            <a:off x="8784811" y="1583731"/>
            <a:ext cx="3135455" cy="616234"/>
          </a:xfrm>
          <a:prstGeom prst="roundRect">
            <a:avLst>
              <a:gd name="adj" fmla="val 21164"/>
            </a:avLst>
          </a:prstGeom>
        </p:spPr>
        <p:style>
          <a:lnRef idx="3">
            <a:schemeClr val="lt1"/>
          </a:lnRef>
          <a:fillRef idx="1">
            <a:schemeClr val="accent5"/>
          </a:fillRef>
          <a:effectRef idx="1">
            <a:schemeClr val="accent5"/>
          </a:effectRef>
          <a:fontRef idx="minor">
            <a:schemeClr val="lt1"/>
          </a:fontRef>
        </p:style>
        <p:txBody>
          <a:bodyPr rtlCol="1" anchor="ctr"/>
          <a:lstStyle/>
          <a:p>
            <a:pPr algn="ctr" defTabSz="342900" rtl="1"/>
            <a:r>
              <a:rPr lang="ar-SA" sz="3200" b="1" dirty="0">
                <a:latin typeface="Muna" pitchFamily="2" charset="-78"/>
                <a:cs typeface="DecoType Naskh" panose="02010400000000000000" pitchFamily="2" charset="-78"/>
              </a:rPr>
              <a:t>الكهرباء الاجتهادية</a:t>
            </a:r>
          </a:p>
        </p:txBody>
      </p:sp>
      <p:sp>
        <p:nvSpPr>
          <p:cNvPr id="27" name="مستطيل مستدير الزوايا 15">
            <a:extLst>
              <a:ext uri="{FF2B5EF4-FFF2-40B4-BE49-F238E27FC236}">
                <a16:creationId xmlns:a16="http://schemas.microsoft.com/office/drawing/2014/main" id="{B6F11976-E3F4-437F-9D67-BD601076A635}"/>
              </a:ext>
            </a:extLst>
          </p:cNvPr>
          <p:cNvSpPr/>
          <p:nvPr/>
        </p:nvSpPr>
        <p:spPr>
          <a:xfrm>
            <a:off x="1683950" y="2365079"/>
            <a:ext cx="9734319" cy="717527"/>
          </a:xfrm>
          <a:prstGeom prst="roundRect">
            <a:avLst>
              <a:gd name="adj" fmla="val 35844"/>
            </a:avLst>
          </a:prstGeom>
          <a:solidFill>
            <a:srgbClr val="E8B3B2"/>
          </a:solid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ar-SA" sz="3200" b="1">
                <a:solidFill>
                  <a:schemeClr val="tx1"/>
                </a:solidFill>
                <a:latin typeface="Arabic Typesetting" panose="03020402040406030203" pitchFamily="66" charset="-78"/>
                <a:cs typeface="Arabic Typesetting" panose="03020402040406030203" pitchFamily="66" charset="-78"/>
              </a:rPr>
              <a:t>هي خاصية لبلورة الكوارتز تسبب انحنائها او تشوها فتتولد ذبذبا كهربائية عند تطبيق فرق جهد عليها</a:t>
            </a:r>
            <a:endParaRPr lang="ar-SA" sz="6600" dirty="0">
              <a:solidFill>
                <a:schemeClr val="tx1"/>
              </a:solidFill>
              <a:latin typeface="Arabic Typesetting" panose="03020402040406030203" pitchFamily="66" charset="-78"/>
              <a:cs typeface="Arabic Typesetting" panose="03020402040406030203" pitchFamily="66" charset="-78"/>
            </a:endParaRPr>
          </a:p>
        </p:txBody>
      </p:sp>
      <p:pic>
        <p:nvPicPr>
          <p:cNvPr id="2050" name="Picture 2" descr="نتيجة بحث الصور عن عقارب الساعة gif">
            <a:extLst>
              <a:ext uri="{FF2B5EF4-FFF2-40B4-BE49-F238E27FC236}">
                <a16:creationId xmlns:a16="http://schemas.microsoft.com/office/drawing/2014/main" id="{387A0ADF-A8EF-4F6E-9848-BC47F83FD9C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69576" y="3606036"/>
            <a:ext cx="2968146" cy="296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4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heel(1)">
                                      <p:cBhvr>
                                        <p:cTn id="30" dur="2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3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800" decel="100000"/>
                                        <p:tgtEl>
                                          <p:spTgt spid="16"/>
                                        </p:tgtEl>
                                      </p:cBhvr>
                                    </p:animEffect>
                                    <p:anim calcmode="lin" valueType="num">
                                      <p:cBhvr>
                                        <p:cTn id="47" dur="800" decel="100000" fill="hold"/>
                                        <p:tgtEl>
                                          <p:spTgt spid="16"/>
                                        </p:tgtEl>
                                        <p:attrNameLst>
                                          <p:attrName>style.rotation</p:attrName>
                                        </p:attrNameLst>
                                      </p:cBhvr>
                                      <p:tavLst>
                                        <p:tav tm="0">
                                          <p:val>
                                            <p:fltVal val="-90"/>
                                          </p:val>
                                        </p:tav>
                                        <p:tav tm="100000">
                                          <p:val>
                                            <p:fltVal val="0"/>
                                          </p:val>
                                        </p:tav>
                                      </p:tavLst>
                                    </p:anim>
                                    <p:anim calcmode="lin" valueType="num">
                                      <p:cBhvr>
                                        <p:cTn id="48" dur="800" decel="100000" fill="hold"/>
                                        <p:tgtEl>
                                          <p:spTgt spid="16"/>
                                        </p:tgtEl>
                                        <p:attrNameLst>
                                          <p:attrName>ppt_x</p:attrName>
                                        </p:attrNameLst>
                                      </p:cBhvr>
                                      <p:tavLst>
                                        <p:tav tm="0">
                                          <p:val>
                                            <p:strVal val="#ppt_x+0.4"/>
                                          </p:val>
                                        </p:tav>
                                        <p:tav tm="100000">
                                          <p:val>
                                            <p:strVal val="#ppt_x-0.05"/>
                                          </p:val>
                                        </p:tav>
                                      </p:tavLst>
                                    </p:anim>
                                    <p:anim calcmode="lin" valueType="num">
                                      <p:cBhvr>
                                        <p:cTn id="49" dur="800" decel="100000" fill="hold"/>
                                        <p:tgtEl>
                                          <p:spTgt spid="16"/>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52" presetID="10" presetClass="entr" presetSubtype="0" fill="hold" nodeType="withEffect">
                                  <p:stCondLst>
                                    <p:cond delay="0"/>
                                  </p:stCondLst>
                                  <p:childTnLst>
                                    <p:set>
                                      <p:cBhvr>
                                        <p:cTn id="53" dur="1" fill="hold">
                                          <p:stCondLst>
                                            <p:cond delay="0"/>
                                          </p:stCondLst>
                                        </p:cTn>
                                        <p:tgtEl>
                                          <p:spTgt spid="2050"/>
                                        </p:tgtEl>
                                        <p:attrNameLst>
                                          <p:attrName>style.visibility</p:attrName>
                                        </p:attrNameLst>
                                      </p:cBhvr>
                                      <p:to>
                                        <p:strVal val="visible"/>
                                      </p:to>
                                    </p:set>
                                    <p:animEffect transition="in" filter="fade">
                                      <p:cBhvr>
                                        <p:cTn id="54" dur="500"/>
                                        <p:tgtEl>
                                          <p:spTgt spid="205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22" grpId="0"/>
      <p:bldP spid="26" grpId="0" animBg="1"/>
      <p:bldP spid="2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27;p52">
            <a:extLst>
              <a:ext uri="{FF2B5EF4-FFF2-40B4-BE49-F238E27FC236}">
                <a16:creationId xmlns:a16="http://schemas.microsoft.com/office/drawing/2014/main" id="{73FC71F4-41A8-413D-BD85-AF03EE408FB0}"/>
              </a:ext>
            </a:extLst>
          </p:cNvPr>
          <p:cNvGrpSpPr/>
          <p:nvPr/>
        </p:nvGrpSpPr>
        <p:grpSpPr>
          <a:xfrm flipH="1">
            <a:off x="6816391" y="134701"/>
            <a:ext cx="5213682" cy="707886"/>
            <a:chOff x="3099239" y="3615343"/>
            <a:chExt cx="689746" cy="184687"/>
          </a:xfrm>
          <a:solidFill>
            <a:schemeClr val="accent6">
              <a:lumMod val="40000"/>
              <a:lumOff val="60000"/>
            </a:schemeClr>
          </a:solidFill>
        </p:grpSpPr>
        <p:sp>
          <p:nvSpPr>
            <p:cNvPr id="3" name="Google Shape;3128;p52">
              <a:extLst>
                <a:ext uri="{FF2B5EF4-FFF2-40B4-BE49-F238E27FC236}">
                  <a16:creationId xmlns:a16="http://schemas.microsoft.com/office/drawing/2014/main" id="{096A73AD-E843-472D-9541-CF209F1977F8}"/>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129;p52">
              <a:extLst>
                <a:ext uri="{FF2B5EF4-FFF2-40B4-BE49-F238E27FC236}">
                  <a16:creationId xmlns:a16="http://schemas.microsoft.com/office/drawing/2014/main" id="{512A4BC9-1425-4C35-A52E-0D67A6E68C4D}"/>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44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46D93C19-B624-41FA-9275-0B2E3B14BD9C}"/>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31;p52">
              <a:extLst>
                <a:ext uri="{FF2B5EF4-FFF2-40B4-BE49-F238E27FC236}">
                  <a16:creationId xmlns:a16="http://schemas.microsoft.com/office/drawing/2014/main" id="{2A5365C8-E3D8-4E69-9F99-A165C6DD07B1}"/>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7" name="مستطيل 6">
            <a:extLst>
              <a:ext uri="{FF2B5EF4-FFF2-40B4-BE49-F238E27FC236}">
                <a16:creationId xmlns:a16="http://schemas.microsoft.com/office/drawing/2014/main" id="{9407F24D-873B-4616-863E-1098C0BDD73A}"/>
              </a:ext>
            </a:extLst>
          </p:cNvPr>
          <p:cNvSpPr/>
          <p:nvPr/>
        </p:nvSpPr>
        <p:spPr>
          <a:xfrm>
            <a:off x="6537722" y="247638"/>
            <a:ext cx="3929677"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kumimoji="0" lang="ar-SA" sz="3200" b="1" i="0" u="none" strike="noStrike" kern="1200" normalizeH="0" baseline="0" noProof="0" dirty="0">
                <a:ln/>
                <a:solidFill>
                  <a:srgbClr val="A14FAF"/>
                </a:solidFill>
                <a:uLnTx/>
                <a:uFillTx/>
                <a:latin typeface="+mj-lt"/>
                <a:ea typeface="+mj-ea"/>
                <a:cs typeface="PT Bold Heading" pitchFamily="2" charset="-78"/>
              </a:rPr>
              <a:t>3- دائرة مكثف وملف</a:t>
            </a:r>
            <a:endParaRPr lang="ar-SA" sz="3200" b="1" dirty="0">
              <a:ln/>
              <a:solidFill>
                <a:srgbClr val="A14FAF"/>
              </a:solidFill>
              <a:cs typeface="PT Bold Heading" pitchFamily="2" charset="-78"/>
            </a:endParaRPr>
          </a:p>
        </p:txBody>
      </p:sp>
      <p:sp>
        <p:nvSpPr>
          <p:cNvPr id="22" name="عنوان 1">
            <a:extLst>
              <a:ext uri="{FF2B5EF4-FFF2-40B4-BE49-F238E27FC236}">
                <a16:creationId xmlns:a16="http://schemas.microsoft.com/office/drawing/2014/main" id="{C0879046-134C-4DB0-BFFA-F7369FCAFE17}"/>
              </a:ext>
            </a:extLst>
          </p:cNvPr>
          <p:cNvSpPr txBox="1">
            <a:spLocks/>
          </p:cNvSpPr>
          <p:nvPr/>
        </p:nvSpPr>
        <p:spPr>
          <a:xfrm>
            <a:off x="2396214" y="4714668"/>
            <a:ext cx="9200261" cy="724566"/>
          </a:xfrm>
          <a:prstGeom prst="rect">
            <a:avLst/>
          </a:prstGeom>
        </p:spPr>
        <p:txBody>
          <a:bodyPr lIns="45720" rIns="45720" anchor="ctr"/>
          <a:lstStyle/>
          <a:p>
            <a:pPr algn="ctr">
              <a:defRPr/>
            </a:pPr>
            <a:r>
              <a:rPr lang="ar-SA" sz="2400" dirty="0">
                <a:solidFill>
                  <a:schemeClr val="tx1"/>
                </a:solidFill>
                <a:highlight>
                  <a:srgbClr val="FFFF99"/>
                </a:highlight>
                <a:cs typeface="PT Bold Heading" pitchFamily="2" charset="-78"/>
              </a:rPr>
              <a:t>يمكن توليد موجات كهرومغناطيسية ذات ترددات كبيرة  من هذه الدائرة ؟؟.</a:t>
            </a:r>
          </a:p>
        </p:txBody>
      </p:sp>
      <p:sp>
        <p:nvSpPr>
          <p:cNvPr id="18" name="عنوان 1">
            <a:extLst>
              <a:ext uri="{FF2B5EF4-FFF2-40B4-BE49-F238E27FC236}">
                <a16:creationId xmlns:a16="http://schemas.microsoft.com/office/drawing/2014/main" id="{EE8DB56F-F324-4067-8ED7-D8B5922CBEFD}"/>
              </a:ext>
            </a:extLst>
          </p:cNvPr>
          <p:cNvSpPr txBox="1">
            <a:spLocks/>
          </p:cNvSpPr>
          <p:nvPr/>
        </p:nvSpPr>
        <p:spPr>
          <a:xfrm>
            <a:off x="3564735" y="2813291"/>
            <a:ext cx="6902664" cy="648072"/>
          </a:xfrm>
          <a:prstGeom prst="rect">
            <a:avLst/>
          </a:prstGeom>
        </p:spPr>
        <p:txBody>
          <a:bodyPr lIns="45720" rIns="45720" anchor="ctr"/>
          <a:lstStyle/>
          <a:p>
            <a:pPr algn="justLow">
              <a:defRPr/>
            </a:pPr>
            <a:r>
              <a:rPr lang="ar-SA" sz="2200" dirty="0">
                <a:latin typeface="+mj-lt"/>
                <a:ea typeface="+mj-ea"/>
                <a:cs typeface="PT Bold Heading" pitchFamily="2" charset="-78"/>
              </a:rPr>
              <a:t> </a:t>
            </a:r>
          </a:p>
        </p:txBody>
      </p:sp>
      <p:pic>
        <p:nvPicPr>
          <p:cNvPr id="20" name="Picture 4" descr="صورة نقطية جديد">
            <a:extLst>
              <a:ext uri="{FF2B5EF4-FFF2-40B4-BE49-F238E27FC236}">
                <a16:creationId xmlns:a16="http://schemas.microsoft.com/office/drawing/2014/main" id="{029F975E-3B31-4D96-975B-7DFF5421D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65" t="5902" r="21745" b="40929"/>
          <a:stretch>
            <a:fillRect/>
          </a:stretch>
        </p:blipFill>
        <p:spPr bwMode="auto">
          <a:xfrm>
            <a:off x="581964" y="566113"/>
            <a:ext cx="3960813" cy="2376537"/>
          </a:xfrm>
          <a:prstGeom prst="rect">
            <a:avLst/>
          </a:prstGeom>
          <a:noFill/>
          <a:extLst>
            <a:ext uri="{909E8E84-426E-40DD-AFC4-6F175D3DCCD1}">
              <a14:hiddenFill xmlns:a14="http://schemas.microsoft.com/office/drawing/2010/main">
                <a:solidFill>
                  <a:srgbClr val="FFFFFF"/>
                </a:solidFill>
              </a14:hiddenFill>
            </a:ext>
          </a:extLst>
        </p:spPr>
      </p:pic>
      <p:pic>
        <p:nvPicPr>
          <p:cNvPr id="21" name="صورة 20">
            <a:extLst>
              <a:ext uri="{FF2B5EF4-FFF2-40B4-BE49-F238E27FC236}">
                <a16:creationId xmlns:a16="http://schemas.microsoft.com/office/drawing/2014/main" id="{74172A90-30DF-493B-9846-9D6119CCD032}"/>
              </a:ext>
            </a:extLst>
          </p:cNvPr>
          <p:cNvPicPr>
            <a:picLocks noChangeAspect="1"/>
          </p:cNvPicPr>
          <p:nvPr/>
        </p:nvPicPr>
        <p:blipFill>
          <a:blip r:embed="rId3"/>
          <a:stretch>
            <a:fillRect/>
          </a:stretch>
        </p:blipFill>
        <p:spPr>
          <a:xfrm flipH="1">
            <a:off x="5151964" y="1143544"/>
            <a:ext cx="1828862" cy="1628323"/>
          </a:xfrm>
          <a:prstGeom prst="rect">
            <a:avLst/>
          </a:prstGeom>
          <a:ln>
            <a:noFill/>
          </a:ln>
          <a:effectLst>
            <a:softEdge rad="127000"/>
          </a:effectLst>
        </p:spPr>
      </p:pic>
      <p:sp>
        <p:nvSpPr>
          <p:cNvPr id="23" name="مربع نص 22">
            <a:extLst>
              <a:ext uri="{FF2B5EF4-FFF2-40B4-BE49-F238E27FC236}">
                <a16:creationId xmlns:a16="http://schemas.microsoft.com/office/drawing/2014/main" id="{3A376CD8-4D2D-4BC6-B2D4-3F198DA34F58}"/>
              </a:ext>
            </a:extLst>
          </p:cNvPr>
          <p:cNvSpPr txBox="1"/>
          <p:nvPr/>
        </p:nvSpPr>
        <p:spPr>
          <a:xfrm>
            <a:off x="6537722" y="1555797"/>
            <a:ext cx="5323457" cy="707886"/>
          </a:xfrm>
          <a:prstGeom prst="rect">
            <a:avLst/>
          </a:prstGeom>
          <a:noFill/>
        </p:spPr>
        <p:txBody>
          <a:bodyPr wrap="square" rtlCol="1">
            <a:spAutoFit/>
          </a:bodyPr>
          <a:lstStyle/>
          <a:p>
            <a:pPr algn="ctr"/>
            <a:r>
              <a:rPr lang="ar-SA" sz="4000" b="1"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ماهي مكونات الدائرة التي امامك ؟؟</a:t>
            </a:r>
          </a:p>
        </p:txBody>
      </p:sp>
      <p:sp>
        <p:nvSpPr>
          <p:cNvPr id="24" name="عنوان 1">
            <a:extLst>
              <a:ext uri="{FF2B5EF4-FFF2-40B4-BE49-F238E27FC236}">
                <a16:creationId xmlns:a16="http://schemas.microsoft.com/office/drawing/2014/main" id="{B3ED15FC-6732-4EEF-B63F-618F7A531488}"/>
              </a:ext>
            </a:extLst>
          </p:cNvPr>
          <p:cNvSpPr txBox="1">
            <a:spLocks/>
          </p:cNvSpPr>
          <p:nvPr/>
        </p:nvSpPr>
        <p:spPr>
          <a:xfrm>
            <a:off x="4374286" y="3321475"/>
            <a:ext cx="6902664" cy="609155"/>
          </a:xfrm>
          <a:prstGeom prst="rect">
            <a:avLst/>
          </a:prstGeom>
        </p:spPr>
        <p:style>
          <a:lnRef idx="3">
            <a:schemeClr val="lt1"/>
          </a:lnRef>
          <a:fillRef idx="1">
            <a:schemeClr val="accent6"/>
          </a:fillRef>
          <a:effectRef idx="1">
            <a:schemeClr val="accent6"/>
          </a:effectRef>
          <a:fontRef idx="minor">
            <a:schemeClr val="lt1"/>
          </a:fontRef>
        </p:style>
        <p:txBody>
          <a:bodyPr lIns="45720" rIns="45720" anchor="ctr"/>
          <a:lstStyle/>
          <a:p>
            <a:pPr algn="ctr" rtl="1">
              <a:lnSpc>
                <a:spcPct val="150000"/>
              </a:lnSpc>
              <a:defRPr/>
            </a:pPr>
            <a:r>
              <a:rPr lang="ar-SA" sz="2400" dirty="0">
                <a:solidFill>
                  <a:schemeClr val="tx1"/>
                </a:solidFill>
                <a:cs typeface="PT Bold Heading" pitchFamily="2" charset="-78"/>
              </a:rPr>
              <a:t>ملف (محث) ومكثف كهربائي يتصلان معاً على التوالي .</a:t>
            </a:r>
            <a:endParaRPr lang="ar-SA" sz="2400" dirty="0">
              <a:ln w="0"/>
              <a:solidFill>
                <a:schemeClr val="tx1"/>
              </a:solidFill>
              <a:effectLst>
                <a:outerShdw blurRad="38100" dist="19050" dir="2700000" algn="tl" rotWithShape="0">
                  <a:schemeClr val="dk1">
                    <a:alpha val="40000"/>
                  </a:schemeClr>
                </a:outerShdw>
              </a:effectLst>
              <a:latin typeface="+mj-lt"/>
              <a:ea typeface="+mj-ea"/>
              <a:cs typeface="PT Bold Heading" pitchFamily="2" charset="-78"/>
            </a:endParaRPr>
          </a:p>
        </p:txBody>
      </p:sp>
    </p:spTree>
    <p:extLst>
      <p:ext uri="{BB962C8B-B14F-4D97-AF65-F5344CB8AC3E}">
        <p14:creationId xmlns:p14="http://schemas.microsoft.com/office/powerpoint/2010/main" val="38460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par>
                          <p:cTn id="26" fill="hold">
                            <p:stCondLst>
                              <p:cond delay="500"/>
                            </p:stCondLst>
                            <p:childTnLst>
                              <p:par>
                                <p:cTn id="27" presetID="34"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 from="(-#ppt_w/2)" to="(#ppt_x)" calcmode="lin" valueType="num">
                                      <p:cBhvr>
                                        <p:cTn id="29" dur="600" fill="hold">
                                          <p:stCondLst>
                                            <p:cond delay="0"/>
                                          </p:stCondLst>
                                        </p:cTn>
                                        <p:tgtEl>
                                          <p:spTgt spid="20"/>
                                        </p:tgtEl>
                                        <p:attrNameLst>
                                          <p:attrName>ppt_x</p:attrName>
                                        </p:attrNameLst>
                                      </p:cBhvr>
                                    </p:anim>
                                    <p:anim from="0" to="-1.0" calcmode="lin" valueType="num">
                                      <p:cBhvr>
                                        <p:cTn id="30" dur="200" decel="50000" autoRev="1" fill="hold">
                                          <p:stCondLst>
                                            <p:cond delay="600"/>
                                          </p:stCondLst>
                                        </p:cTn>
                                        <p:tgtEl>
                                          <p:spTgt spid="20"/>
                                        </p:tgtEl>
                                        <p:attrNameLst>
                                          <p:attrName>xshear</p:attrName>
                                        </p:attrNameLst>
                                      </p:cBhvr>
                                    </p:anim>
                                    <p:animScale>
                                      <p:cBhvr>
                                        <p:cTn id="31" dur="200" decel="100000" autoRev="1" fill="hold">
                                          <p:stCondLst>
                                            <p:cond delay="600"/>
                                          </p:stCondLst>
                                        </p:cTn>
                                        <p:tgtEl>
                                          <p:spTgt spid="20"/>
                                        </p:tgtEl>
                                      </p:cBhvr>
                                      <p:from x="100000" y="100000"/>
                                      <p:to x="80000" y="100000"/>
                                    </p:animScale>
                                    <p:anim by="(#ppt_h/3+#ppt_w*0.1)" calcmode="lin" valueType="num">
                                      <p:cBhvr additive="sum">
                                        <p:cTn id="32" dur="200" decel="100000" autoRev="1" fill="hold">
                                          <p:stCondLst>
                                            <p:cond delay="600"/>
                                          </p:stCondLst>
                                        </p:cTn>
                                        <p:tgtEl>
                                          <p:spTgt spid="20"/>
                                        </p:tgtEl>
                                        <p:attrNameLst>
                                          <p:attrName>ppt_x</p:attrName>
                                        </p:attrNameLst>
                                      </p:cBhvr>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3" grpId="0"/>
      <p:bldP spid="2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27;p52">
            <a:extLst>
              <a:ext uri="{FF2B5EF4-FFF2-40B4-BE49-F238E27FC236}">
                <a16:creationId xmlns:a16="http://schemas.microsoft.com/office/drawing/2014/main" id="{73FC71F4-41A8-413D-BD85-AF03EE408FB0}"/>
              </a:ext>
            </a:extLst>
          </p:cNvPr>
          <p:cNvGrpSpPr/>
          <p:nvPr/>
        </p:nvGrpSpPr>
        <p:grpSpPr>
          <a:xfrm flipH="1">
            <a:off x="3713017" y="134700"/>
            <a:ext cx="8317055" cy="862827"/>
            <a:chOff x="3099239" y="3615343"/>
            <a:chExt cx="689746" cy="184687"/>
          </a:xfrm>
          <a:solidFill>
            <a:schemeClr val="accent6">
              <a:lumMod val="40000"/>
              <a:lumOff val="60000"/>
            </a:schemeClr>
          </a:solidFill>
        </p:grpSpPr>
        <p:sp>
          <p:nvSpPr>
            <p:cNvPr id="3" name="Google Shape;3128;p52">
              <a:extLst>
                <a:ext uri="{FF2B5EF4-FFF2-40B4-BE49-F238E27FC236}">
                  <a16:creationId xmlns:a16="http://schemas.microsoft.com/office/drawing/2014/main" id="{096A73AD-E843-472D-9541-CF209F1977F8}"/>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4" name="Google Shape;3129;p52">
              <a:extLst>
                <a:ext uri="{FF2B5EF4-FFF2-40B4-BE49-F238E27FC236}">
                  <a16:creationId xmlns:a16="http://schemas.microsoft.com/office/drawing/2014/main" id="{512A4BC9-1425-4C35-A52E-0D67A6E68C4D}"/>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44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46D93C19-B624-41FA-9275-0B2E3B14BD9C}"/>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6" name="Google Shape;3131;p52">
              <a:extLst>
                <a:ext uri="{FF2B5EF4-FFF2-40B4-BE49-F238E27FC236}">
                  <a16:creationId xmlns:a16="http://schemas.microsoft.com/office/drawing/2014/main" id="{2A5365C8-E3D8-4E69-9F99-A165C6DD07B1}"/>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7" name="مستطيل 6">
            <a:extLst>
              <a:ext uri="{FF2B5EF4-FFF2-40B4-BE49-F238E27FC236}">
                <a16:creationId xmlns:a16="http://schemas.microsoft.com/office/drawing/2014/main" id="{9407F24D-873B-4616-863E-1098C0BDD73A}"/>
              </a:ext>
            </a:extLst>
          </p:cNvPr>
          <p:cNvSpPr/>
          <p:nvPr/>
        </p:nvSpPr>
        <p:spPr>
          <a:xfrm>
            <a:off x="3561493" y="303364"/>
            <a:ext cx="6213014"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kumimoji="0" lang="ar-SA" sz="2400" b="1" i="0" u="none" strike="noStrike" kern="1200" normalizeH="0" baseline="0" noProof="0" dirty="0">
                <a:ln/>
                <a:solidFill>
                  <a:srgbClr val="A14FAF"/>
                </a:solidFill>
                <a:uLnTx/>
                <a:uFillTx/>
                <a:latin typeface="+mj-lt"/>
                <a:ea typeface="+mj-ea"/>
                <a:cs typeface="PT Bold Heading" pitchFamily="2" charset="-78"/>
              </a:rPr>
              <a:t>الموجات الناتجة من ملف ومكثف وكيفية توليدها</a:t>
            </a:r>
            <a:endParaRPr lang="ar-SA" sz="2400" b="1" dirty="0">
              <a:ln/>
              <a:solidFill>
                <a:srgbClr val="A14FAF"/>
              </a:solidFill>
              <a:cs typeface="PT Bold Heading" pitchFamily="2" charset="-78"/>
            </a:endParaRPr>
          </a:p>
        </p:txBody>
      </p:sp>
      <p:pic>
        <p:nvPicPr>
          <p:cNvPr id="15" name="Picture 2">
            <a:extLst>
              <a:ext uri="{FF2B5EF4-FFF2-40B4-BE49-F238E27FC236}">
                <a16:creationId xmlns:a16="http://schemas.microsoft.com/office/drawing/2014/main" id="{8B7880D8-625B-4BBB-9026-BB2DA6196B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445487" y="1113465"/>
            <a:ext cx="11517050" cy="5684558"/>
          </a:xfrm>
          <a:prstGeom prst="rect">
            <a:avLst/>
          </a:prstGeom>
          <a:noFill/>
          <a:ln w="9525">
            <a:noFill/>
            <a:miter lim="800000"/>
            <a:headEnd/>
            <a:tailEnd/>
          </a:ln>
          <a:effectLst/>
        </p:spPr>
      </p:pic>
      <p:sp>
        <p:nvSpPr>
          <p:cNvPr id="17" name="عنوان 1">
            <a:extLst>
              <a:ext uri="{FF2B5EF4-FFF2-40B4-BE49-F238E27FC236}">
                <a16:creationId xmlns:a16="http://schemas.microsoft.com/office/drawing/2014/main" id="{71E88B64-B1ED-4F7B-8AB1-14B781A2E408}"/>
              </a:ext>
            </a:extLst>
          </p:cNvPr>
          <p:cNvSpPr txBox="1">
            <a:spLocks/>
          </p:cNvSpPr>
          <p:nvPr/>
        </p:nvSpPr>
        <p:spPr>
          <a:xfrm>
            <a:off x="5225519" y="990230"/>
            <a:ext cx="2048117" cy="1698589"/>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lIns="45720" rIns="45720" anchor="ctr"/>
          <a:lstStyle/>
          <a:p>
            <a:pPr algn="ctr" rtl="1">
              <a:defRPr/>
            </a:pPr>
            <a:r>
              <a:rPr lang="ar-SA" sz="1800" dirty="0">
                <a:latin typeface="+mj-lt"/>
                <a:ea typeface="+mj-ea"/>
                <a:cs typeface="PT Bold Heading" pitchFamily="2" charset="-78"/>
              </a:rPr>
              <a:t>يشحن المكثف بوساطة بطارية فسوف ينتج فرق جهد الكهربائي بين لوحي مجالاً كهربائياً </a:t>
            </a:r>
            <a:r>
              <a:rPr lang="ar-SA" sz="1800" dirty="0">
                <a:solidFill>
                  <a:srgbClr val="C00000"/>
                </a:solidFill>
                <a:latin typeface="+mj-lt"/>
                <a:ea typeface="+mj-ea"/>
                <a:cs typeface="PT Bold Heading" pitchFamily="2" charset="-78"/>
              </a:rPr>
              <a:t>(1) </a:t>
            </a:r>
            <a:r>
              <a:rPr lang="ar-SA" sz="2400" dirty="0">
                <a:latin typeface="+mj-lt"/>
                <a:ea typeface="+mj-ea"/>
                <a:cs typeface="PT Bold Heading" pitchFamily="2" charset="-78"/>
              </a:rPr>
              <a:t>.</a:t>
            </a:r>
          </a:p>
        </p:txBody>
      </p:sp>
      <p:sp>
        <p:nvSpPr>
          <p:cNvPr id="19" name="عنوان 1">
            <a:extLst>
              <a:ext uri="{FF2B5EF4-FFF2-40B4-BE49-F238E27FC236}">
                <a16:creationId xmlns:a16="http://schemas.microsoft.com/office/drawing/2014/main" id="{88234834-9FB7-489B-A699-6028D1A1363C}"/>
              </a:ext>
            </a:extLst>
          </p:cNvPr>
          <p:cNvSpPr txBox="1">
            <a:spLocks/>
          </p:cNvSpPr>
          <p:nvPr/>
        </p:nvSpPr>
        <p:spPr>
          <a:xfrm>
            <a:off x="8119523" y="1249823"/>
            <a:ext cx="2048118" cy="1463118"/>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lIns="45720" rIns="45720" anchor="ctr"/>
          <a:lstStyle/>
          <a:p>
            <a:pPr algn="ctr" rtl="1">
              <a:defRPr/>
            </a:pPr>
            <a:r>
              <a:rPr lang="ar-SA" sz="2400" dirty="0">
                <a:latin typeface="+mj-lt"/>
                <a:ea typeface="+mj-ea"/>
                <a:cs typeface="PT Bold Heading" pitchFamily="2" charset="-78"/>
              </a:rPr>
              <a:t>وعند فصل البطارية يفقد المكثف شحنة </a:t>
            </a:r>
            <a:r>
              <a:rPr lang="ar-SA" sz="2400" dirty="0">
                <a:solidFill>
                  <a:srgbClr val="C00000"/>
                </a:solidFill>
                <a:latin typeface="+mj-lt"/>
                <a:ea typeface="+mj-ea"/>
                <a:cs typeface="PT Bold Heading" pitchFamily="2" charset="-78"/>
              </a:rPr>
              <a:t>(2)</a:t>
            </a:r>
          </a:p>
        </p:txBody>
      </p:sp>
      <p:sp>
        <p:nvSpPr>
          <p:cNvPr id="26" name="عنوان 1">
            <a:extLst>
              <a:ext uri="{FF2B5EF4-FFF2-40B4-BE49-F238E27FC236}">
                <a16:creationId xmlns:a16="http://schemas.microsoft.com/office/drawing/2014/main" id="{E233D121-3702-49A4-BFD4-46D00C932377}"/>
              </a:ext>
            </a:extLst>
          </p:cNvPr>
          <p:cNvSpPr txBox="1">
            <a:spLocks/>
          </p:cNvSpPr>
          <p:nvPr/>
        </p:nvSpPr>
        <p:spPr>
          <a:xfrm>
            <a:off x="9631156" y="2881607"/>
            <a:ext cx="2048118" cy="1729962"/>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lIns="45720" rIns="45720" anchor="ctr"/>
          <a:lstStyle/>
          <a:p>
            <a:pPr algn="ctr" rtl="1">
              <a:defRPr/>
            </a:pPr>
            <a:r>
              <a:rPr lang="ar-SA" sz="2000" dirty="0">
                <a:latin typeface="+mj-lt"/>
                <a:ea typeface="+mj-ea"/>
                <a:cs typeface="PT Bold Heading" pitchFamily="2" charset="-78"/>
              </a:rPr>
              <a:t>تتدفق الإلكترونات المختزنة فيه خلال الملف مولداً مجالاً مغناطيسياً </a:t>
            </a:r>
            <a:r>
              <a:rPr lang="ar-SA" sz="2000" dirty="0">
                <a:solidFill>
                  <a:srgbClr val="C00000"/>
                </a:solidFill>
                <a:latin typeface="+mj-lt"/>
                <a:ea typeface="+mj-ea"/>
                <a:cs typeface="PT Bold Heading" pitchFamily="2" charset="-78"/>
              </a:rPr>
              <a:t>(3)</a:t>
            </a:r>
          </a:p>
        </p:txBody>
      </p:sp>
      <p:sp>
        <p:nvSpPr>
          <p:cNvPr id="27" name="عنوان 1">
            <a:extLst>
              <a:ext uri="{FF2B5EF4-FFF2-40B4-BE49-F238E27FC236}">
                <a16:creationId xmlns:a16="http://schemas.microsoft.com/office/drawing/2014/main" id="{EE42FC3E-B336-4AA8-89F2-ABE83026DB34}"/>
              </a:ext>
            </a:extLst>
          </p:cNvPr>
          <p:cNvSpPr txBox="1">
            <a:spLocks/>
          </p:cNvSpPr>
          <p:nvPr/>
        </p:nvSpPr>
        <p:spPr>
          <a:xfrm>
            <a:off x="7834855" y="4793621"/>
            <a:ext cx="2345253" cy="1792302"/>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lIns="45720" rIns="45720" anchor="ctr"/>
          <a:lstStyle/>
          <a:p>
            <a:pPr algn="ctr" rtl="1">
              <a:defRPr/>
            </a:pPr>
            <a:r>
              <a:rPr lang="ar-SA" sz="2000" dirty="0">
                <a:latin typeface="+mj-lt"/>
                <a:ea typeface="+mj-ea"/>
                <a:cs typeface="PT Bold Heading" pitchFamily="2" charset="-78"/>
              </a:rPr>
              <a:t>وعندما يفقد المكثف شحنته  ينهار المجال المغناطيسي للملف فتتولد قوة دافعة كهربائية حثية عكسية </a:t>
            </a:r>
            <a:r>
              <a:rPr lang="ar-SA" sz="2000" dirty="0">
                <a:solidFill>
                  <a:srgbClr val="C00000"/>
                </a:solidFill>
                <a:latin typeface="+mj-lt"/>
                <a:ea typeface="+mj-ea"/>
                <a:cs typeface="PT Bold Heading" pitchFamily="2" charset="-78"/>
              </a:rPr>
              <a:t>(4)</a:t>
            </a:r>
          </a:p>
        </p:txBody>
      </p:sp>
      <p:sp>
        <p:nvSpPr>
          <p:cNvPr id="28" name="عنوان 1">
            <a:extLst>
              <a:ext uri="{FF2B5EF4-FFF2-40B4-BE49-F238E27FC236}">
                <a16:creationId xmlns:a16="http://schemas.microsoft.com/office/drawing/2014/main" id="{15DB5D1A-D236-4B58-A665-0D0DCDB38DE8}"/>
              </a:ext>
            </a:extLst>
          </p:cNvPr>
          <p:cNvSpPr txBox="1">
            <a:spLocks/>
          </p:cNvSpPr>
          <p:nvPr/>
        </p:nvSpPr>
        <p:spPr>
          <a:xfrm>
            <a:off x="5343228" y="5223164"/>
            <a:ext cx="1930408" cy="1574859"/>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lIns="45720" rIns="45720" anchor="ctr"/>
          <a:lstStyle/>
          <a:p>
            <a:pPr algn="ctr" rtl="1">
              <a:defRPr/>
            </a:pPr>
            <a:r>
              <a:rPr lang="ar-SA" sz="2400" dirty="0">
                <a:latin typeface="+mj-lt"/>
                <a:ea typeface="+mj-ea"/>
                <a:cs typeface="PT Bold Heading" pitchFamily="2" charset="-78"/>
              </a:rPr>
              <a:t>ويعاد شحن المكثف في اتجاه معاكس وتتكرر العملية </a:t>
            </a:r>
            <a:r>
              <a:rPr lang="ar-SA" sz="2400" dirty="0">
                <a:solidFill>
                  <a:srgbClr val="C00000"/>
                </a:solidFill>
                <a:latin typeface="+mj-lt"/>
                <a:ea typeface="+mj-ea"/>
                <a:cs typeface="PT Bold Heading" pitchFamily="2" charset="-78"/>
              </a:rPr>
              <a:t>(5)</a:t>
            </a:r>
          </a:p>
        </p:txBody>
      </p:sp>
      <p:pic>
        <p:nvPicPr>
          <p:cNvPr id="20" name="Picture 4" descr="صورة نقطية جديد">
            <a:extLst>
              <a:ext uri="{FF2B5EF4-FFF2-40B4-BE49-F238E27FC236}">
                <a16:creationId xmlns:a16="http://schemas.microsoft.com/office/drawing/2014/main" id="{029F975E-3B31-4D96-975B-7DFF5421D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65" t="5902" r="21745" b="40929"/>
          <a:stretch>
            <a:fillRect/>
          </a:stretch>
        </p:blipFill>
        <p:spPr bwMode="auto">
          <a:xfrm>
            <a:off x="61394" y="186162"/>
            <a:ext cx="2704491" cy="2090709"/>
          </a:xfrm>
          <a:prstGeom prst="rect">
            <a:avLst/>
          </a:prstGeom>
          <a:noFill/>
          <a:extLst>
            <a:ext uri="{909E8E84-426E-40DD-AFC4-6F175D3DCCD1}">
              <a14:hiddenFill xmlns:a14="http://schemas.microsoft.com/office/drawing/2010/main">
                <a:solidFill>
                  <a:srgbClr val="FFFFFF"/>
                </a:solidFill>
              </a14:hiddenFill>
            </a:ext>
          </a:extLst>
        </p:spPr>
      </p:pic>
      <p:sp>
        <p:nvSpPr>
          <p:cNvPr id="29" name="عنوان 1">
            <a:extLst>
              <a:ext uri="{FF2B5EF4-FFF2-40B4-BE49-F238E27FC236}">
                <a16:creationId xmlns:a16="http://schemas.microsoft.com/office/drawing/2014/main" id="{2AE65CD2-C1A1-4C53-B2B2-5B169990D2D5}"/>
              </a:ext>
            </a:extLst>
          </p:cNvPr>
          <p:cNvSpPr txBox="1">
            <a:spLocks/>
          </p:cNvSpPr>
          <p:nvPr/>
        </p:nvSpPr>
        <p:spPr>
          <a:xfrm>
            <a:off x="4024868" y="3265511"/>
            <a:ext cx="4358287" cy="1264024"/>
          </a:xfrm>
          <a:prstGeom prst="rect">
            <a:avLst/>
          </a:prstGeom>
        </p:spPr>
        <p:txBody>
          <a:bodyPr lIns="45720" rIns="45720" anchor="ctr"/>
          <a:lstStyle/>
          <a:p>
            <a:pPr algn="ctr">
              <a:defRPr/>
            </a:pPr>
            <a:r>
              <a:rPr lang="ar-SA" sz="2200" dirty="0">
                <a:solidFill>
                  <a:srgbClr val="C00000"/>
                </a:solidFill>
                <a:latin typeface="+mj-lt"/>
                <a:ea typeface="+mj-ea"/>
                <a:cs typeface="PT Bold Heading" pitchFamily="2" charset="-78"/>
              </a:rPr>
              <a:t>س : كيف يتم نقل مجالات المكثف  بعد توليدها في الفضاء ؟؟ </a:t>
            </a:r>
          </a:p>
          <a:p>
            <a:pPr algn="ctr">
              <a:defRPr/>
            </a:pPr>
            <a:r>
              <a:rPr lang="ar-SA" sz="2200" dirty="0">
                <a:solidFill>
                  <a:srgbClr val="C00000"/>
                </a:solidFill>
                <a:latin typeface="+mj-lt"/>
                <a:ea typeface="+mj-ea"/>
                <a:cs typeface="PT Bold Heading" pitchFamily="2" charset="-78"/>
              </a:rPr>
              <a:t>وماذا تسمى هذه الدورة  ؟؟</a:t>
            </a:r>
          </a:p>
        </p:txBody>
      </p:sp>
      <p:pic>
        <p:nvPicPr>
          <p:cNvPr id="30" name="Picture 2" descr="2%289%29">
            <a:extLst>
              <a:ext uri="{FF2B5EF4-FFF2-40B4-BE49-F238E27FC236}">
                <a16:creationId xmlns:a16="http://schemas.microsoft.com/office/drawing/2014/main" id="{DCACCFDB-343B-4A00-9220-5B5ECBB64DC5}"/>
              </a:ext>
            </a:extLst>
          </p:cNvPr>
          <p:cNvPicPr>
            <a:picLocks noChangeAspect="1" noChangeArrowheads="1"/>
          </p:cNvPicPr>
          <p:nvPr/>
        </p:nvPicPr>
        <p:blipFill>
          <a:blip r:embed="rId5"/>
          <a:srcRect/>
          <a:stretch>
            <a:fillRect/>
          </a:stretch>
        </p:blipFill>
        <p:spPr bwMode="auto">
          <a:xfrm>
            <a:off x="229463" y="4848384"/>
            <a:ext cx="1159783" cy="1792302"/>
          </a:xfrm>
          <a:prstGeom prst="rect">
            <a:avLst/>
          </a:prstGeom>
          <a:noFill/>
          <a:ln w="9525">
            <a:noFill/>
            <a:miter lim="800000"/>
            <a:headEnd/>
            <a:tailEnd/>
          </a:ln>
        </p:spPr>
      </p:pic>
    </p:spTree>
    <p:extLst>
      <p:ext uri="{BB962C8B-B14F-4D97-AF65-F5344CB8AC3E}">
        <p14:creationId xmlns:p14="http://schemas.microsoft.com/office/powerpoint/2010/main" val="330737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34"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from="(-#ppt_w/2)" to="(#ppt_x)" calcmode="lin" valueType="num">
                                      <p:cBhvr>
                                        <p:cTn id="24" dur="600" fill="hold">
                                          <p:stCondLst>
                                            <p:cond delay="0"/>
                                          </p:stCondLst>
                                        </p:cTn>
                                        <p:tgtEl>
                                          <p:spTgt spid="20"/>
                                        </p:tgtEl>
                                        <p:attrNameLst>
                                          <p:attrName>ppt_x</p:attrName>
                                        </p:attrNameLst>
                                      </p:cBhvr>
                                    </p:anim>
                                    <p:anim from="0" to="-1.0" calcmode="lin" valueType="num">
                                      <p:cBhvr>
                                        <p:cTn id="25" dur="200" decel="50000" autoRev="1" fill="hold">
                                          <p:stCondLst>
                                            <p:cond delay="600"/>
                                          </p:stCondLst>
                                        </p:cTn>
                                        <p:tgtEl>
                                          <p:spTgt spid="20"/>
                                        </p:tgtEl>
                                        <p:attrNameLst>
                                          <p:attrName>xshear</p:attrName>
                                        </p:attrNameLst>
                                      </p:cBhvr>
                                    </p:anim>
                                    <p:animScale>
                                      <p:cBhvr>
                                        <p:cTn id="26" dur="200" decel="100000" autoRev="1" fill="hold">
                                          <p:stCondLst>
                                            <p:cond delay="600"/>
                                          </p:stCondLst>
                                        </p:cTn>
                                        <p:tgtEl>
                                          <p:spTgt spid="20"/>
                                        </p:tgtEl>
                                      </p:cBhvr>
                                      <p:from x="100000" y="100000"/>
                                      <p:to x="80000" y="100000"/>
                                    </p:animScale>
                                    <p:anim by="(#ppt_h/3+#ppt_w*0.1)" calcmode="lin" valueType="num">
                                      <p:cBhvr additive="sum">
                                        <p:cTn id="27" dur="200" decel="100000" autoRev="1" fill="hold">
                                          <p:stCondLst>
                                            <p:cond delay="600"/>
                                          </p:stCondLst>
                                        </p:cTn>
                                        <p:tgtEl>
                                          <p:spTgt spid="20"/>
                                        </p:tgtEl>
                                        <p:attrNameLst>
                                          <p:attrName>ppt_x</p:attrName>
                                        </p:attrNameLst>
                                      </p:cBhvr>
                                    </p:anim>
                                  </p:childTnLst>
                                </p:cTn>
                              </p:par>
                            </p:childTnLst>
                          </p:cTn>
                        </p:par>
                        <p:par>
                          <p:cTn id="28" fill="hold">
                            <p:stCondLst>
                              <p:cond delay="2000"/>
                            </p:stCondLst>
                            <p:childTnLst>
                              <p:par>
                                <p:cTn id="29" presetID="24"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to="" calcmode="lin" valueType="num">
                                      <p:cBhvr>
                                        <p:cTn id="31" dur="1" fill="hold"/>
                                        <p:tgtEl>
                                          <p:spTgt spid="15"/>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par>
                          <p:cTn id="61" fill="hold">
                            <p:stCondLst>
                              <p:cond delay="1000"/>
                            </p:stCondLst>
                            <p:childTnLst>
                              <p:par>
                                <p:cTn id="62" presetID="30" presetClass="entr" presetSubtype="0" fill="hold"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800" decel="100000"/>
                                        <p:tgtEl>
                                          <p:spTgt spid="30"/>
                                        </p:tgtEl>
                                      </p:cBhvr>
                                    </p:animEffect>
                                    <p:anim calcmode="lin" valueType="num">
                                      <p:cBhvr>
                                        <p:cTn id="65" dur="800" decel="100000" fill="hold"/>
                                        <p:tgtEl>
                                          <p:spTgt spid="30"/>
                                        </p:tgtEl>
                                        <p:attrNameLst>
                                          <p:attrName>style.rotation</p:attrName>
                                        </p:attrNameLst>
                                      </p:cBhvr>
                                      <p:tavLst>
                                        <p:tav tm="0">
                                          <p:val>
                                            <p:fltVal val="-90"/>
                                          </p:val>
                                        </p:tav>
                                        <p:tav tm="100000">
                                          <p:val>
                                            <p:fltVal val="0"/>
                                          </p:val>
                                        </p:tav>
                                      </p:tavLst>
                                    </p:anim>
                                    <p:anim calcmode="lin" valueType="num">
                                      <p:cBhvr>
                                        <p:cTn id="66" dur="800" decel="100000" fill="hold"/>
                                        <p:tgtEl>
                                          <p:spTgt spid="30"/>
                                        </p:tgtEl>
                                        <p:attrNameLst>
                                          <p:attrName>ppt_x</p:attrName>
                                        </p:attrNameLst>
                                      </p:cBhvr>
                                      <p:tavLst>
                                        <p:tav tm="0">
                                          <p:val>
                                            <p:strVal val="#ppt_x+0.4"/>
                                          </p:val>
                                        </p:tav>
                                        <p:tav tm="100000">
                                          <p:val>
                                            <p:strVal val="#ppt_x-0.05"/>
                                          </p:val>
                                        </p:tav>
                                      </p:tavLst>
                                    </p:anim>
                                    <p:anim calcmode="lin" valueType="num">
                                      <p:cBhvr>
                                        <p:cTn id="67" dur="800" decel="100000" fill="hold"/>
                                        <p:tgtEl>
                                          <p:spTgt spid="30"/>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9" grpId="0" animBg="1"/>
      <p:bldP spid="26" grpId="0" animBg="1"/>
      <p:bldP spid="27" grpId="0" animBg="1"/>
      <p:bldP spid="28" grpId="0" animBg="1"/>
      <p:bldP spid="2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127;p52">
            <a:extLst>
              <a:ext uri="{FF2B5EF4-FFF2-40B4-BE49-F238E27FC236}">
                <a16:creationId xmlns:a16="http://schemas.microsoft.com/office/drawing/2014/main" id="{5A853495-58C7-4AB0-A34D-43808317D66A}"/>
              </a:ext>
            </a:extLst>
          </p:cNvPr>
          <p:cNvGrpSpPr/>
          <p:nvPr/>
        </p:nvGrpSpPr>
        <p:grpSpPr>
          <a:xfrm flipH="1">
            <a:off x="7162799" y="134701"/>
            <a:ext cx="4867275" cy="783357"/>
            <a:chOff x="3099239" y="3615343"/>
            <a:chExt cx="654357" cy="184687"/>
          </a:xfrm>
          <a:solidFill>
            <a:schemeClr val="accent6">
              <a:lumMod val="40000"/>
              <a:lumOff val="60000"/>
            </a:schemeClr>
          </a:solidFill>
        </p:grpSpPr>
        <p:sp>
          <p:nvSpPr>
            <p:cNvPr id="20" name="Google Shape;3128;p52">
              <a:extLst>
                <a:ext uri="{FF2B5EF4-FFF2-40B4-BE49-F238E27FC236}">
                  <a16:creationId xmlns:a16="http://schemas.microsoft.com/office/drawing/2014/main" id="{8811FA5E-E3E1-4071-967E-4A8FB5615DD6}"/>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22" name="Google Shape;3129;p52">
              <a:extLst>
                <a:ext uri="{FF2B5EF4-FFF2-40B4-BE49-F238E27FC236}">
                  <a16:creationId xmlns:a16="http://schemas.microsoft.com/office/drawing/2014/main" id="{DF1FBE9B-37A3-4A16-9B01-02CE70AFEC38}"/>
                </a:ext>
              </a:extLst>
            </p:cNvPr>
            <p:cNvSpPr/>
            <p:nvPr/>
          </p:nvSpPr>
          <p:spPr>
            <a:xfrm>
              <a:off x="3213258" y="3626629"/>
              <a:ext cx="540338"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4400" b="1" dirty="0">
                <a:solidFill>
                  <a:schemeClr val="accent4">
                    <a:lumMod val="50000"/>
                  </a:schemeClr>
                </a:solidFill>
                <a:effectLst/>
              </a:endParaRPr>
            </a:p>
          </p:txBody>
        </p:sp>
        <p:sp>
          <p:nvSpPr>
            <p:cNvPr id="24" name="Google Shape;3130;p52">
              <a:extLst>
                <a:ext uri="{FF2B5EF4-FFF2-40B4-BE49-F238E27FC236}">
                  <a16:creationId xmlns:a16="http://schemas.microsoft.com/office/drawing/2014/main" id="{A6020DF7-0708-4638-B037-801DE9EDA80C}"/>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25" name="Google Shape;3131;p52">
              <a:extLst>
                <a:ext uri="{FF2B5EF4-FFF2-40B4-BE49-F238E27FC236}">
                  <a16:creationId xmlns:a16="http://schemas.microsoft.com/office/drawing/2014/main" id="{D6885A40-6576-4338-85DE-4A147D3495FA}"/>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26" name="مستطيل 25">
            <a:extLst>
              <a:ext uri="{FF2B5EF4-FFF2-40B4-BE49-F238E27FC236}">
                <a16:creationId xmlns:a16="http://schemas.microsoft.com/office/drawing/2014/main" id="{F5BD1976-5785-4DE6-A96E-91E2A02A9073}"/>
              </a:ext>
            </a:extLst>
          </p:cNvPr>
          <p:cNvSpPr/>
          <p:nvPr/>
        </p:nvSpPr>
        <p:spPr>
          <a:xfrm>
            <a:off x="7494388" y="328557"/>
            <a:ext cx="2774918"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kumimoji="0" lang="ar-SA" sz="2400" b="1" i="0" u="none" strike="noStrike" kern="1200" normalizeH="0" baseline="0" noProof="0" dirty="0">
                <a:ln/>
                <a:solidFill>
                  <a:srgbClr val="7030A0"/>
                </a:solidFill>
                <a:uLnTx/>
                <a:uFillTx/>
                <a:latin typeface="+mj-lt"/>
                <a:ea typeface="+mj-ea"/>
                <a:cs typeface="PT Bold Heading" pitchFamily="2" charset="-78"/>
              </a:rPr>
              <a:t>الطاقة في الملف والمكثف</a:t>
            </a:r>
            <a:endParaRPr lang="ar-SA" sz="2400" b="1" dirty="0">
              <a:ln/>
              <a:solidFill>
                <a:srgbClr val="7030A0"/>
              </a:solidFill>
              <a:cs typeface="PT Bold Heading" pitchFamily="2" charset="-78"/>
            </a:endParaRPr>
          </a:p>
        </p:txBody>
      </p:sp>
      <p:graphicFrame>
        <p:nvGraphicFramePr>
          <p:cNvPr id="3" name="جدول 3">
            <a:extLst>
              <a:ext uri="{FF2B5EF4-FFF2-40B4-BE49-F238E27FC236}">
                <a16:creationId xmlns:a16="http://schemas.microsoft.com/office/drawing/2014/main" id="{6A0F88D7-BDBD-48DF-A07F-20D51EE3079F}"/>
              </a:ext>
            </a:extLst>
          </p:cNvPr>
          <p:cNvGraphicFramePr>
            <a:graphicFrameLocks noGrp="1"/>
          </p:cNvGraphicFramePr>
          <p:nvPr>
            <p:extLst>
              <p:ext uri="{D42A27DB-BD31-4B8C-83A1-F6EECF244321}">
                <p14:modId xmlns:p14="http://schemas.microsoft.com/office/powerpoint/2010/main" val="627369847"/>
              </p:ext>
            </p:extLst>
          </p:nvPr>
        </p:nvGraphicFramePr>
        <p:xfrm>
          <a:off x="1753214" y="1719591"/>
          <a:ext cx="8771296" cy="1609212"/>
        </p:xfrm>
        <a:graphic>
          <a:graphicData uri="http://schemas.openxmlformats.org/drawingml/2006/table">
            <a:tbl>
              <a:tblPr rtl="1" firstRow="1" bandRow="1">
                <a:tableStyleId>{7DF18680-E054-41AD-8BC1-D1AEF772440D}</a:tableStyleId>
              </a:tblPr>
              <a:tblGrid>
                <a:gridCol w="3138739">
                  <a:extLst>
                    <a:ext uri="{9D8B030D-6E8A-4147-A177-3AD203B41FA5}">
                      <a16:colId xmlns:a16="http://schemas.microsoft.com/office/drawing/2014/main" val="1755742002"/>
                    </a:ext>
                  </a:extLst>
                </a:gridCol>
                <a:gridCol w="2826327">
                  <a:extLst>
                    <a:ext uri="{9D8B030D-6E8A-4147-A177-3AD203B41FA5}">
                      <a16:colId xmlns:a16="http://schemas.microsoft.com/office/drawing/2014/main" val="3909698939"/>
                    </a:ext>
                  </a:extLst>
                </a:gridCol>
                <a:gridCol w="2806230">
                  <a:extLst>
                    <a:ext uri="{9D8B030D-6E8A-4147-A177-3AD203B41FA5}">
                      <a16:colId xmlns:a16="http://schemas.microsoft.com/office/drawing/2014/main" val="2171197647"/>
                    </a:ext>
                  </a:extLst>
                </a:gridCol>
              </a:tblGrid>
              <a:tr h="536404">
                <a:tc>
                  <a:txBody>
                    <a:bodyPr/>
                    <a:lstStyle/>
                    <a:p>
                      <a:pPr rtl="1"/>
                      <a:endParaRPr lang="ar-SA" dirty="0"/>
                    </a:p>
                  </a:txBody>
                  <a:tcPr/>
                </a:tc>
                <a:tc>
                  <a:txBody>
                    <a:bodyPr/>
                    <a:lstStyle/>
                    <a:p>
                      <a:pPr algn="ctr" rtl="1"/>
                      <a:r>
                        <a:rPr lang="ar-SA" sz="2400" dirty="0"/>
                        <a:t>تيار المكثف قيمة عظمى</a:t>
                      </a:r>
                    </a:p>
                  </a:txBody>
                  <a:tcPr anchor="ctr"/>
                </a:tc>
                <a:tc>
                  <a:txBody>
                    <a:bodyPr/>
                    <a:lstStyle/>
                    <a:p>
                      <a:pPr algn="ctr" rtl="1"/>
                      <a:r>
                        <a:rPr lang="ar-SA" sz="2400" dirty="0"/>
                        <a:t>تيار الملف قيمة عظمى</a:t>
                      </a:r>
                    </a:p>
                  </a:txBody>
                  <a:tcPr anchor="ctr"/>
                </a:tc>
                <a:extLst>
                  <a:ext uri="{0D108BD9-81ED-4DB2-BD59-A6C34878D82A}">
                    <a16:rowId xmlns:a16="http://schemas.microsoft.com/office/drawing/2014/main" val="317644928"/>
                  </a:ext>
                </a:extLst>
              </a:tr>
              <a:tr h="536404">
                <a:tc>
                  <a:txBody>
                    <a:bodyPr/>
                    <a:lstStyle/>
                    <a:p>
                      <a:pPr algn="ctr" rtl="1"/>
                      <a:r>
                        <a:rPr lang="ar-SA" sz="2800" b="1" dirty="0">
                          <a:latin typeface="Arabic Typesetting" panose="03020402040406030203" pitchFamily="66" charset="-78"/>
                          <a:cs typeface="Akhbar MT" pitchFamily="2" charset="-78"/>
                        </a:rPr>
                        <a:t>طاقة المجال الكهربائي </a:t>
                      </a:r>
                    </a:p>
                  </a:txBody>
                  <a:tcPr anchor="ctr"/>
                </a:tc>
                <a:tc>
                  <a:txBody>
                    <a:bodyPr/>
                    <a:lstStyle/>
                    <a:p>
                      <a:pPr algn="ctr" rtl="1"/>
                      <a:r>
                        <a:rPr lang="ar-SA" sz="2800" b="1" dirty="0">
                          <a:cs typeface="DecoType Naskh Extensions" panose="02010400000000000000" pitchFamily="2" charset="-78"/>
                        </a:rPr>
                        <a:t> </a:t>
                      </a:r>
                    </a:p>
                  </a:txBody>
                  <a:tcPr anchor="ctr"/>
                </a:tc>
                <a:tc>
                  <a:txBody>
                    <a:bodyPr/>
                    <a:lstStyle/>
                    <a:p>
                      <a:pPr algn="ctr" rtl="1"/>
                      <a:endParaRPr lang="ar-SA" sz="2800" b="1" dirty="0">
                        <a:cs typeface="DecoType Naskh Extensions" panose="02010400000000000000" pitchFamily="2" charset="-78"/>
                      </a:endParaRPr>
                    </a:p>
                  </a:txBody>
                  <a:tcPr anchor="ctr"/>
                </a:tc>
                <a:extLst>
                  <a:ext uri="{0D108BD9-81ED-4DB2-BD59-A6C34878D82A}">
                    <a16:rowId xmlns:a16="http://schemas.microsoft.com/office/drawing/2014/main" val="320292192"/>
                  </a:ext>
                </a:extLst>
              </a:tr>
              <a:tr h="536404">
                <a:tc>
                  <a:txBody>
                    <a:bodyPr/>
                    <a:lstStyle/>
                    <a:p>
                      <a:pPr algn="ctr" rtl="1"/>
                      <a:r>
                        <a:rPr lang="ar-SA" sz="2800" b="1" dirty="0">
                          <a:latin typeface="Arabic Typesetting" panose="03020402040406030203" pitchFamily="66" charset="-78"/>
                          <a:cs typeface="Akhbar MT" pitchFamily="2" charset="-78"/>
                        </a:rPr>
                        <a:t>طاقة المجال المغناطيسي</a:t>
                      </a:r>
                    </a:p>
                  </a:txBody>
                  <a:tcPr anchor="ctr"/>
                </a:tc>
                <a:tc>
                  <a:txBody>
                    <a:bodyPr/>
                    <a:lstStyle/>
                    <a:p>
                      <a:pPr algn="ctr" rtl="1"/>
                      <a:endParaRPr lang="ar-SA" sz="2800" b="1" dirty="0">
                        <a:cs typeface="DecoType Naskh Extensions" panose="02010400000000000000" pitchFamily="2" charset="-78"/>
                      </a:endParaRPr>
                    </a:p>
                  </a:txBody>
                  <a:tcPr anchor="ctr"/>
                </a:tc>
                <a:tc>
                  <a:txBody>
                    <a:bodyPr/>
                    <a:lstStyle/>
                    <a:p>
                      <a:pPr algn="ctr" rtl="1"/>
                      <a:endParaRPr lang="ar-SA" sz="2800" b="1" dirty="0">
                        <a:cs typeface="DecoType Naskh Extensions" panose="02010400000000000000" pitchFamily="2" charset="-78"/>
                      </a:endParaRPr>
                    </a:p>
                  </a:txBody>
                  <a:tcPr anchor="ctr"/>
                </a:tc>
                <a:extLst>
                  <a:ext uri="{0D108BD9-81ED-4DB2-BD59-A6C34878D82A}">
                    <a16:rowId xmlns:a16="http://schemas.microsoft.com/office/drawing/2014/main" val="1819494733"/>
                  </a:ext>
                </a:extLst>
              </a:tr>
            </a:tbl>
          </a:graphicData>
        </a:graphic>
      </p:graphicFrame>
      <p:pic>
        <p:nvPicPr>
          <p:cNvPr id="27" name="Picture 2">
            <a:extLst>
              <a:ext uri="{FF2B5EF4-FFF2-40B4-BE49-F238E27FC236}">
                <a16:creationId xmlns:a16="http://schemas.microsoft.com/office/drawing/2014/main" id="{B4018350-F81B-4F61-89E3-989A05EA766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5193" t="41561" r="3801" b="13145"/>
          <a:stretch/>
        </p:blipFill>
        <p:spPr bwMode="auto">
          <a:xfrm>
            <a:off x="5066244" y="3635367"/>
            <a:ext cx="2486025" cy="2894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
            <a:extLst>
              <a:ext uri="{FF2B5EF4-FFF2-40B4-BE49-F238E27FC236}">
                <a16:creationId xmlns:a16="http://schemas.microsoft.com/office/drawing/2014/main" id="{AA8B81F5-92CB-4F39-ADBA-EC754DF8D0A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0401" t="40185" r="49331" b="15127"/>
          <a:stretch/>
        </p:blipFill>
        <p:spPr bwMode="auto">
          <a:xfrm>
            <a:off x="2071688" y="3635367"/>
            <a:ext cx="2486025" cy="2948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عنوان 1">
            <a:extLst>
              <a:ext uri="{FF2B5EF4-FFF2-40B4-BE49-F238E27FC236}">
                <a16:creationId xmlns:a16="http://schemas.microsoft.com/office/drawing/2014/main" id="{E18D8D9B-87E7-46AC-BD1F-DF0F466719E0}"/>
              </a:ext>
            </a:extLst>
          </p:cNvPr>
          <p:cNvSpPr txBox="1">
            <a:spLocks/>
          </p:cNvSpPr>
          <p:nvPr/>
        </p:nvSpPr>
        <p:spPr>
          <a:xfrm>
            <a:off x="1482436" y="894082"/>
            <a:ext cx="9876745" cy="792088"/>
          </a:xfrm>
          <a:prstGeom prst="rect">
            <a:avLst/>
          </a:prstGeom>
        </p:spPr>
        <p:txBody>
          <a:bodyPr lIns="45720" rIns="45720" anchor="ctr"/>
          <a:lstStyle/>
          <a:p>
            <a:pPr algn="justLow">
              <a:defRPr/>
            </a:pPr>
            <a:r>
              <a:rPr lang="ar-SA" sz="2200" dirty="0" err="1">
                <a:latin typeface="+mj-lt"/>
                <a:ea typeface="+mj-ea"/>
                <a:cs typeface="PT Bold Heading" pitchFamily="2" charset="-78"/>
              </a:rPr>
              <a:t>مامقدار</a:t>
            </a:r>
            <a:r>
              <a:rPr lang="ar-SA" sz="2200" dirty="0">
                <a:latin typeface="+mj-lt"/>
                <a:ea typeface="+mj-ea"/>
                <a:cs typeface="PT Bold Heading" pitchFamily="2" charset="-78"/>
              </a:rPr>
              <a:t> الطاقة المتولدة في المكثف والملف عندما تكون قيمة التيار عظمي في المكثف و الملف؟</a:t>
            </a:r>
          </a:p>
        </p:txBody>
      </p:sp>
      <p:sp>
        <p:nvSpPr>
          <p:cNvPr id="30" name="عنوان 1">
            <a:extLst>
              <a:ext uri="{FF2B5EF4-FFF2-40B4-BE49-F238E27FC236}">
                <a16:creationId xmlns:a16="http://schemas.microsoft.com/office/drawing/2014/main" id="{AA225F87-EEA7-4E12-96EF-ABD199C24866}"/>
              </a:ext>
            </a:extLst>
          </p:cNvPr>
          <p:cNvSpPr txBox="1">
            <a:spLocks/>
          </p:cNvSpPr>
          <p:nvPr/>
        </p:nvSpPr>
        <p:spPr>
          <a:xfrm>
            <a:off x="7915275" y="4450706"/>
            <a:ext cx="3885336" cy="648072"/>
          </a:xfrm>
          <a:prstGeom prst="rect">
            <a:avLst/>
          </a:prstGeom>
          <a:solidFill>
            <a:srgbClr val="FFFF99"/>
          </a:solidFill>
        </p:spPr>
        <p:txBody>
          <a:bodyPr lIns="45720" rIns="45720" anchor="ctr"/>
          <a:lstStyle/>
          <a:p>
            <a:pPr algn="justLow" rtl="1">
              <a:defRPr/>
            </a:pPr>
            <a:r>
              <a:rPr lang="ar-SA" sz="2300" dirty="0" err="1">
                <a:latin typeface="+mj-lt"/>
                <a:ea typeface="+mj-ea"/>
                <a:cs typeface="PT Bold Heading" pitchFamily="2" charset="-78"/>
              </a:rPr>
              <a:t>مامقدار</a:t>
            </a:r>
            <a:r>
              <a:rPr lang="ar-SA" sz="2300" dirty="0">
                <a:latin typeface="+mj-lt"/>
                <a:ea typeface="+mj-ea"/>
                <a:cs typeface="PT Bold Heading" pitchFamily="2" charset="-78"/>
              </a:rPr>
              <a:t> الطاقة الكلية في الدائرة  ؟؟</a:t>
            </a:r>
          </a:p>
          <a:p>
            <a:pPr algn="ctr" rtl="1">
              <a:defRPr/>
            </a:pPr>
            <a:r>
              <a:rPr lang="ar-SA" sz="2300" dirty="0">
                <a:latin typeface="+mj-lt"/>
                <a:ea typeface="+mj-ea"/>
                <a:cs typeface="PT Bold Heading" pitchFamily="2" charset="-78"/>
              </a:rPr>
              <a:t>وماذا تساوي ؟؟</a:t>
            </a:r>
          </a:p>
        </p:txBody>
      </p:sp>
      <p:sp>
        <p:nvSpPr>
          <p:cNvPr id="14" name="مربع نص 13">
            <a:extLst>
              <a:ext uri="{FF2B5EF4-FFF2-40B4-BE49-F238E27FC236}">
                <a16:creationId xmlns:a16="http://schemas.microsoft.com/office/drawing/2014/main" id="{FCCA0B66-D4D5-4775-A3B2-524DA4386F46}"/>
              </a:ext>
            </a:extLst>
          </p:cNvPr>
          <p:cNvSpPr txBox="1"/>
          <p:nvPr/>
        </p:nvSpPr>
        <p:spPr>
          <a:xfrm>
            <a:off x="5387469" y="2192672"/>
            <a:ext cx="1502786" cy="523220"/>
          </a:xfrm>
          <a:prstGeom prst="rect">
            <a:avLst/>
          </a:prstGeom>
          <a:noFill/>
        </p:spPr>
        <p:txBody>
          <a:bodyPr wrap="square">
            <a:spAutoFit/>
          </a:bodyPr>
          <a:lstStyle/>
          <a:p>
            <a:r>
              <a:rPr lang="ar-SA" sz="2800" b="1" dirty="0">
                <a:solidFill>
                  <a:srgbClr val="C00000"/>
                </a:solidFill>
                <a:cs typeface="DecoType Naskh Extensions" panose="02010400000000000000" pitchFamily="2" charset="-78"/>
              </a:rPr>
              <a:t>عظمى</a:t>
            </a:r>
            <a:endParaRPr lang="ar-SA" sz="2800" dirty="0">
              <a:solidFill>
                <a:srgbClr val="C00000"/>
              </a:solidFill>
            </a:endParaRPr>
          </a:p>
        </p:txBody>
      </p:sp>
      <p:sp>
        <p:nvSpPr>
          <p:cNvPr id="15" name="مربع نص 14">
            <a:extLst>
              <a:ext uri="{FF2B5EF4-FFF2-40B4-BE49-F238E27FC236}">
                <a16:creationId xmlns:a16="http://schemas.microsoft.com/office/drawing/2014/main" id="{B49CFED5-0257-4146-97BB-6C4C3F1B023C}"/>
              </a:ext>
            </a:extLst>
          </p:cNvPr>
          <p:cNvSpPr txBox="1"/>
          <p:nvPr/>
        </p:nvSpPr>
        <p:spPr>
          <a:xfrm>
            <a:off x="2563307" y="2715892"/>
            <a:ext cx="1502786" cy="523220"/>
          </a:xfrm>
          <a:prstGeom prst="rect">
            <a:avLst/>
          </a:prstGeom>
          <a:noFill/>
        </p:spPr>
        <p:txBody>
          <a:bodyPr wrap="square">
            <a:spAutoFit/>
          </a:bodyPr>
          <a:lstStyle/>
          <a:p>
            <a:r>
              <a:rPr lang="ar-SA" sz="2800" b="1" dirty="0">
                <a:solidFill>
                  <a:srgbClr val="C00000"/>
                </a:solidFill>
                <a:cs typeface="DecoType Naskh Extensions" panose="02010400000000000000" pitchFamily="2" charset="-78"/>
              </a:rPr>
              <a:t>عظمى</a:t>
            </a:r>
            <a:endParaRPr lang="ar-SA" sz="2800" dirty="0">
              <a:solidFill>
                <a:srgbClr val="C00000"/>
              </a:solidFill>
            </a:endParaRPr>
          </a:p>
        </p:txBody>
      </p:sp>
      <p:sp>
        <p:nvSpPr>
          <p:cNvPr id="17" name="مربع نص 16">
            <a:extLst>
              <a:ext uri="{FF2B5EF4-FFF2-40B4-BE49-F238E27FC236}">
                <a16:creationId xmlns:a16="http://schemas.microsoft.com/office/drawing/2014/main" id="{8FBE3530-9929-4C82-9BAC-7D70F5ECD73A}"/>
              </a:ext>
            </a:extLst>
          </p:cNvPr>
          <p:cNvSpPr txBox="1"/>
          <p:nvPr/>
        </p:nvSpPr>
        <p:spPr>
          <a:xfrm>
            <a:off x="2388034" y="2166431"/>
            <a:ext cx="1509713" cy="646331"/>
          </a:xfrm>
          <a:prstGeom prst="rect">
            <a:avLst/>
          </a:prstGeom>
          <a:noFill/>
        </p:spPr>
        <p:txBody>
          <a:bodyPr wrap="square">
            <a:spAutoFit/>
          </a:bodyPr>
          <a:lstStyle/>
          <a:p>
            <a:pPr algn="ctr" rtl="1"/>
            <a:r>
              <a:rPr lang="ar-SA" sz="3600" b="1" dirty="0">
                <a:solidFill>
                  <a:srgbClr val="C00000"/>
                </a:solidFill>
                <a:cs typeface="DecoType Naskh Extensions" panose="02010400000000000000" pitchFamily="2" charset="-78"/>
              </a:rPr>
              <a:t>صفر</a:t>
            </a:r>
          </a:p>
        </p:txBody>
      </p:sp>
      <p:sp>
        <p:nvSpPr>
          <p:cNvPr id="19" name="مربع نص 18">
            <a:extLst>
              <a:ext uri="{FF2B5EF4-FFF2-40B4-BE49-F238E27FC236}">
                <a16:creationId xmlns:a16="http://schemas.microsoft.com/office/drawing/2014/main" id="{B6BA2616-0A0F-4A8A-A6A7-77C189D428C7}"/>
              </a:ext>
            </a:extLst>
          </p:cNvPr>
          <p:cNvSpPr txBox="1"/>
          <p:nvPr/>
        </p:nvSpPr>
        <p:spPr>
          <a:xfrm>
            <a:off x="5219123" y="2665762"/>
            <a:ext cx="1509713" cy="646331"/>
          </a:xfrm>
          <a:prstGeom prst="rect">
            <a:avLst/>
          </a:prstGeom>
          <a:noFill/>
        </p:spPr>
        <p:txBody>
          <a:bodyPr wrap="square">
            <a:spAutoFit/>
          </a:bodyPr>
          <a:lstStyle/>
          <a:p>
            <a:pPr algn="ctr" rtl="1"/>
            <a:r>
              <a:rPr lang="ar-SA" sz="3600" b="1" dirty="0">
                <a:solidFill>
                  <a:srgbClr val="C00000"/>
                </a:solidFill>
                <a:cs typeface="DecoType Naskh Extensions" panose="02010400000000000000" pitchFamily="2" charset="-78"/>
              </a:rPr>
              <a:t>صفر</a:t>
            </a:r>
          </a:p>
        </p:txBody>
      </p:sp>
    </p:spTree>
    <p:extLst>
      <p:ext uri="{BB962C8B-B14F-4D97-AF65-F5344CB8AC3E}">
        <p14:creationId xmlns:p14="http://schemas.microsoft.com/office/powerpoint/2010/main" val="52880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290">
                                          <p:stCondLst>
                                            <p:cond delay="0"/>
                                          </p:stCondLst>
                                        </p:cTn>
                                        <p:tgtEl>
                                          <p:spTgt spid="26"/>
                                        </p:tgtEl>
                                      </p:cBhvr>
                                    </p:animEffect>
                                    <p:anim calcmode="lin" valueType="num">
                                      <p:cBhvr>
                                        <p:cTn id="8" dur="911"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6"/>
                                        </p:tgtEl>
                                        <p:attrNameLst>
                                          <p:attrName>ppt_y</p:attrName>
                                        </p:attrNameLst>
                                      </p:cBhvr>
                                      <p:tavLst>
                                        <p:tav tm="0" fmla="#ppt_y-sin(pi*$)/81">
                                          <p:val>
                                            <p:fltVal val="0"/>
                                          </p:val>
                                        </p:tav>
                                        <p:tav tm="100000">
                                          <p:val>
                                            <p:fltVal val="1"/>
                                          </p:val>
                                        </p:tav>
                                      </p:tavLst>
                                    </p:anim>
                                    <p:animScale>
                                      <p:cBhvr>
                                        <p:cTn id="13" dur="13">
                                          <p:stCondLst>
                                            <p:cond delay="325"/>
                                          </p:stCondLst>
                                        </p:cTn>
                                        <p:tgtEl>
                                          <p:spTgt spid="26"/>
                                        </p:tgtEl>
                                      </p:cBhvr>
                                      <p:to x="100000" y="60000"/>
                                    </p:animScale>
                                    <p:animScale>
                                      <p:cBhvr>
                                        <p:cTn id="14" dur="83" decel="50000">
                                          <p:stCondLst>
                                            <p:cond delay="338"/>
                                          </p:stCondLst>
                                        </p:cTn>
                                        <p:tgtEl>
                                          <p:spTgt spid="26"/>
                                        </p:tgtEl>
                                      </p:cBhvr>
                                      <p:to x="100000" y="100000"/>
                                    </p:animScale>
                                    <p:animScale>
                                      <p:cBhvr>
                                        <p:cTn id="15" dur="13">
                                          <p:stCondLst>
                                            <p:cond delay="656"/>
                                          </p:stCondLst>
                                        </p:cTn>
                                        <p:tgtEl>
                                          <p:spTgt spid="26"/>
                                        </p:tgtEl>
                                      </p:cBhvr>
                                      <p:to x="100000" y="80000"/>
                                    </p:animScale>
                                    <p:animScale>
                                      <p:cBhvr>
                                        <p:cTn id="16" dur="83" decel="50000">
                                          <p:stCondLst>
                                            <p:cond delay="669"/>
                                          </p:stCondLst>
                                        </p:cTn>
                                        <p:tgtEl>
                                          <p:spTgt spid="26"/>
                                        </p:tgtEl>
                                      </p:cBhvr>
                                      <p:to x="100000" y="100000"/>
                                    </p:animScale>
                                    <p:animScale>
                                      <p:cBhvr>
                                        <p:cTn id="17" dur="13">
                                          <p:stCondLst>
                                            <p:cond delay="821"/>
                                          </p:stCondLst>
                                        </p:cTn>
                                        <p:tgtEl>
                                          <p:spTgt spid="26"/>
                                        </p:tgtEl>
                                      </p:cBhvr>
                                      <p:to x="100000" y="90000"/>
                                    </p:animScale>
                                    <p:animScale>
                                      <p:cBhvr>
                                        <p:cTn id="18" dur="83" decel="50000">
                                          <p:stCondLst>
                                            <p:cond delay="834"/>
                                          </p:stCondLst>
                                        </p:cTn>
                                        <p:tgtEl>
                                          <p:spTgt spid="26"/>
                                        </p:tgtEl>
                                      </p:cBhvr>
                                      <p:to x="100000" y="100000"/>
                                    </p:animScale>
                                    <p:animScale>
                                      <p:cBhvr>
                                        <p:cTn id="19" dur="13">
                                          <p:stCondLst>
                                            <p:cond delay="904"/>
                                          </p:stCondLst>
                                        </p:cTn>
                                        <p:tgtEl>
                                          <p:spTgt spid="26"/>
                                        </p:tgtEl>
                                      </p:cBhvr>
                                      <p:to x="100000" y="95000"/>
                                    </p:animScale>
                                    <p:animScale>
                                      <p:cBhvr>
                                        <p:cTn id="20" dur="83" decel="50000">
                                          <p:stCondLst>
                                            <p:cond delay="917"/>
                                          </p:stCondLst>
                                        </p:cTn>
                                        <p:tgtEl>
                                          <p:spTgt spid="26"/>
                                        </p:tgtEl>
                                      </p:cBhvr>
                                      <p:to x="100000" y="100000"/>
                                    </p:animScale>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animBg="1"/>
      <p:bldP spid="14" grpId="0"/>
      <p:bldP spid="15" grpId="0"/>
      <p:bldP spid="17" grpId="0"/>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127;p52">
            <a:extLst>
              <a:ext uri="{FF2B5EF4-FFF2-40B4-BE49-F238E27FC236}">
                <a16:creationId xmlns:a16="http://schemas.microsoft.com/office/drawing/2014/main" id="{5A853495-58C7-4AB0-A34D-43808317D66A}"/>
              </a:ext>
            </a:extLst>
          </p:cNvPr>
          <p:cNvGrpSpPr/>
          <p:nvPr/>
        </p:nvGrpSpPr>
        <p:grpSpPr>
          <a:xfrm flipH="1">
            <a:off x="7162799" y="134701"/>
            <a:ext cx="4867275" cy="783357"/>
            <a:chOff x="3099239" y="3615343"/>
            <a:chExt cx="654357" cy="184687"/>
          </a:xfrm>
          <a:solidFill>
            <a:schemeClr val="accent6">
              <a:lumMod val="40000"/>
              <a:lumOff val="60000"/>
            </a:schemeClr>
          </a:solidFill>
        </p:grpSpPr>
        <p:sp>
          <p:nvSpPr>
            <p:cNvPr id="20" name="Google Shape;3128;p52">
              <a:extLst>
                <a:ext uri="{FF2B5EF4-FFF2-40B4-BE49-F238E27FC236}">
                  <a16:creationId xmlns:a16="http://schemas.microsoft.com/office/drawing/2014/main" id="{8811FA5E-E3E1-4071-967E-4A8FB5615DD6}"/>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22" name="Google Shape;3129;p52">
              <a:extLst>
                <a:ext uri="{FF2B5EF4-FFF2-40B4-BE49-F238E27FC236}">
                  <a16:creationId xmlns:a16="http://schemas.microsoft.com/office/drawing/2014/main" id="{DF1FBE9B-37A3-4A16-9B01-02CE70AFEC38}"/>
                </a:ext>
              </a:extLst>
            </p:cNvPr>
            <p:cNvSpPr/>
            <p:nvPr/>
          </p:nvSpPr>
          <p:spPr>
            <a:xfrm>
              <a:off x="3213258" y="3626629"/>
              <a:ext cx="540338"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4400" b="1" dirty="0">
                <a:solidFill>
                  <a:schemeClr val="accent4">
                    <a:lumMod val="50000"/>
                  </a:schemeClr>
                </a:solidFill>
                <a:effectLst/>
              </a:endParaRPr>
            </a:p>
          </p:txBody>
        </p:sp>
        <p:sp>
          <p:nvSpPr>
            <p:cNvPr id="24" name="Google Shape;3130;p52">
              <a:extLst>
                <a:ext uri="{FF2B5EF4-FFF2-40B4-BE49-F238E27FC236}">
                  <a16:creationId xmlns:a16="http://schemas.microsoft.com/office/drawing/2014/main" id="{A6020DF7-0708-4638-B037-801DE9EDA80C}"/>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25" name="Google Shape;3131;p52">
              <a:extLst>
                <a:ext uri="{FF2B5EF4-FFF2-40B4-BE49-F238E27FC236}">
                  <a16:creationId xmlns:a16="http://schemas.microsoft.com/office/drawing/2014/main" id="{D6885A40-6576-4338-85DE-4A147D3495FA}"/>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26" name="مستطيل 25">
            <a:extLst>
              <a:ext uri="{FF2B5EF4-FFF2-40B4-BE49-F238E27FC236}">
                <a16:creationId xmlns:a16="http://schemas.microsoft.com/office/drawing/2014/main" id="{F5BD1976-5785-4DE6-A96E-91E2A02A9073}"/>
              </a:ext>
            </a:extLst>
          </p:cNvPr>
          <p:cNvSpPr/>
          <p:nvPr/>
        </p:nvSpPr>
        <p:spPr>
          <a:xfrm>
            <a:off x="7494388" y="328557"/>
            <a:ext cx="2774918"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kumimoji="0" lang="ar-SA" sz="2400" b="1" i="0" u="none" strike="noStrike" kern="1200" normalizeH="0" baseline="0" noProof="0" dirty="0">
                <a:ln/>
                <a:solidFill>
                  <a:srgbClr val="7030A0"/>
                </a:solidFill>
                <a:uLnTx/>
                <a:uFillTx/>
                <a:latin typeface="+mj-lt"/>
                <a:ea typeface="+mj-ea"/>
                <a:cs typeface="PT Bold Heading" pitchFamily="2" charset="-78"/>
              </a:rPr>
              <a:t>الطاقة في الملف والمكثف</a:t>
            </a:r>
            <a:endParaRPr lang="ar-SA" sz="2400" b="1" dirty="0">
              <a:ln/>
              <a:solidFill>
                <a:srgbClr val="7030A0"/>
              </a:solidFill>
              <a:cs typeface="PT Bold Heading" pitchFamily="2" charset="-78"/>
            </a:endParaRPr>
          </a:p>
        </p:txBody>
      </p:sp>
      <p:sp>
        <p:nvSpPr>
          <p:cNvPr id="14" name="عنوان 1">
            <a:extLst>
              <a:ext uri="{FF2B5EF4-FFF2-40B4-BE49-F238E27FC236}">
                <a16:creationId xmlns:a16="http://schemas.microsoft.com/office/drawing/2014/main" id="{7E14A810-6BDF-43F8-8CCC-3996CE2EA443}"/>
              </a:ext>
            </a:extLst>
          </p:cNvPr>
          <p:cNvSpPr txBox="1">
            <a:spLocks/>
          </p:cNvSpPr>
          <p:nvPr/>
        </p:nvSpPr>
        <p:spPr>
          <a:xfrm>
            <a:off x="1485585" y="1016174"/>
            <a:ext cx="9781692" cy="1086909"/>
          </a:xfrm>
          <a:prstGeom prst="rect">
            <a:avLst/>
          </a:prstGeom>
        </p:spPr>
        <p:txBody>
          <a:bodyPr lIns="45720" rIns="45720" anchor="ctr"/>
          <a:lstStyle/>
          <a:p>
            <a:pPr algn="ctr" rtl="1">
              <a:defRPr/>
            </a:pPr>
            <a:r>
              <a:rPr lang="ar-SA" sz="2800" dirty="0">
                <a:solidFill>
                  <a:schemeClr val="accent2"/>
                </a:solidFill>
                <a:cs typeface="PT Bold Heading" pitchFamily="2" charset="-78"/>
              </a:rPr>
              <a:t>(مجموع طاقتي المجالين الكهربائي والمغناطيسي والطاقة الحرارية الضائعة في الاسلاك والطاقة المحمولة بعيداً بوساطة الموجات الكهرومغناطيسية المتولدة)</a:t>
            </a:r>
            <a:endParaRPr lang="ar-SA" sz="2800" dirty="0">
              <a:solidFill>
                <a:schemeClr val="accent2"/>
              </a:solidFill>
              <a:highlight>
                <a:srgbClr val="FFFF99"/>
              </a:highlight>
              <a:latin typeface="+mj-lt"/>
              <a:ea typeface="+mj-ea"/>
              <a:cs typeface="PT Bold Heading" pitchFamily="2" charset="-78"/>
            </a:endParaRPr>
          </a:p>
        </p:txBody>
      </p:sp>
      <p:pic>
        <p:nvPicPr>
          <p:cNvPr id="16" name="Picture 2" descr="نتيجة بحث الصور عن موجات الميكروبف">
            <a:extLst>
              <a:ext uri="{FF2B5EF4-FFF2-40B4-BE49-F238E27FC236}">
                <a16:creationId xmlns:a16="http://schemas.microsoft.com/office/drawing/2014/main" id="{EAA4283B-014D-4EF8-A332-CD8E9C0D0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389" y="2537842"/>
            <a:ext cx="5985042" cy="3853993"/>
          </a:xfrm>
          <a:prstGeom prst="roundRect">
            <a:avLst>
              <a:gd name="adj" fmla="val 11159"/>
            </a:avLst>
          </a:prstGeom>
          <a:solidFill>
            <a:srgbClr val="FFFFFF">
              <a:shade val="85000"/>
            </a:srgbClr>
          </a:solidFill>
          <a:ln>
            <a:noFill/>
          </a:ln>
          <a:effectLst>
            <a:reflection blurRad="12700" stA="38000" endPos="28000" dist="5000" dir="5400000" sy="-100000" algn="bl" rotWithShape="0"/>
          </a:effectLst>
        </p:spPr>
      </p:pic>
      <p:sp>
        <p:nvSpPr>
          <p:cNvPr id="17" name="مستطيل مستدير الزوايا 16">
            <a:extLst>
              <a:ext uri="{FF2B5EF4-FFF2-40B4-BE49-F238E27FC236}">
                <a16:creationId xmlns:a16="http://schemas.microsoft.com/office/drawing/2014/main" id="{42DFD5D5-A482-49E7-8676-9E098100A73E}"/>
              </a:ext>
            </a:extLst>
          </p:cNvPr>
          <p:cNvSpPr/>
          <p:nvPr/>
        </p:nvSpPr>
        <p:spPr>
          <a:xfrm>
            <a:off x="8572028" y="3026816"/>
            <a:ext cx="3354937" cy="616234"/>
          </a:xfrm>
          <a:prstGeom prst="roundRect">
            <a:avLst>
              <a:gd name="adj" fmla="val 21164"/>
            </a:avLst>
          </a:prstGeom>
        </p:spPr>
        <p:style>
          <a:lnRef idx="3">
            <a:schemeClr val="lt1"/>
          </a:lnRef>
          <a:fillRef idx="1">
            <a:schemeClr val="accent5"/>
          </a:fillRef>
          <a:effectRef idx="1">
            <a:schemeClr val="accent5"/>
          </a:effectRef>
          <a:fontRef idx="minor">
            <a:schemeClr val="lt1"/>
          </a:fontRef>
        </p:style>
        <p:txBody>
          <a:bodyPr rtlCol="1" anchor="ctr"/>
          <a:lstStyle/>
          <a:p>
            <a:pPr algn="ctr" defTabSz="342900" rtl="1"/>
            <a:r>
              <a:rPr lang="ar-SA" sz="3200" b="1" dirty="0">
                <a:latin typeface="Muna" pitchFamily="2" charset="-78"/>
                <a:cs typeface="DecoType Naskh" panose="02010400000000000000" pitchFamily="2" charset="-78"/>
              </a:rPr>
              <a:t>الاشعاع الكهرومغناطيسي</a:t>
            </a:r>
          </a:p>
        </p:txBody>
      </p:sp>
      <p:sp>
        <p:nvSpPr>
          <p:cNvPr id="19" name="مستطيل مستدير الزوايا 15">
            <a:extLst>
              <a:ext uri="{FF2B5EF4-FFF2-40B4-BE49-F238E27FC236}">
                <a16:creationId xmlns:a16="http://schemas.microsoft.com/office/drawing/2014/main" id="{06D0EDC7-0F52-4485-A53F-A4C54C14E062}"/>
              </a:ext>
            </a:extLst>
          </p:cNvPr>
          <p:cNvSpPr/>
          <p:nvPr/>
        </p:nvSpPr>
        <p:spPr>
          <a:xfrm>
            <a:off x="7162799" y="3855283"/>
            <a:ext cx="4782502" cy="1475104"/>
          </a:xfrm>
          <a:prstGeom prst="roundRect">
            <a:avLst>
              <a:gd name="adj" fmla="val 35844"/>
            </a:avLst>
          </a:prstGeom>
          <a:solidFill>
            <a:srgbClr val="E8B3B2"/>
          </a:solid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ar-SA" sz="4000" b="1" dirty="0">
                <a:solidFill>
                  <a:schemeClr val="tx1"/>
                </a:solidFill>
                <a:latin typeface="Arabic Typesetting" panose="03020402040406030203" pitchFamily="66" charset="-78"/>
                <a:cs typeface="Arabic Typesetting" panose="03020402040406030203" pitchFamily="66" charset="-78"/>
              </a:rPr>
              <a:t>الطاقة التي تحمل او تشع على شكل موجات كهرومغناطيسية .</a:t>
            </a:r>
          </a:p>
        </p:txBody>
      </p:sp>
      <p:sp>
        <p:nvSpPr>
          <p:cNvPr id="13" name="مربع نص 12">
            <a:extLst>
              <a:ext uri="{FF2B5EF4-FFF2-40B4-BE49-F238E27FC236}">
                <a16:creationId xmlns:a16="http://schemas.microsoft.com/office/drawing/2014/main" id="{FD47AA0B-D89F-4F05-A186-4E2814250E11}"/>
              </a:ext>
            </a:extLst>
          </p:cNvPr>
          <p:cNvSpPr txBox="1"/>
          <p:nvPr/>
        </p:nvSpPr>
        <p:spPr>
          <a:xfrm>
            <a:off x="6403342" y="2150317"/>
            <a:ext cx="2182091" cy="461665"/>
          </a:xfrm>
          <a:prstGeom prst="rect">
            <a:avLst/>
          </a:prstGeom>
          <a:noFill/>
        </p:spPr>
        <p:txBody>
          <a:bodyPr wrap="square">
            <a:spAutoFit/>
          </a:bodyPr>
          <a:lstStyle/>
          <a:p>
            <a:r>
              <a:rPr lang="ar-SA" sz="2400" dirty="0">
                <a:solidFill>
                  <a:schemeClr val="tx1"/>
                </a:solidFill>
                <a:highlight>
                  <a:srgbClr val="FFFF99"/>
                </a:highlight>
                <a:cs typeface="PT Bold Heading" pitchFamily="2" charset="-78"/>
              </a:rPr>
              <a:t>مقداراً ثابتاً </a:t>
            </a:r>
            <a:r>
              <a:rPr lang="ar-SA" sz="2400" dirty="0">
                <a:solidFill>
                  <a:schemeClr val="accent2"/>
                </a:solidFill>
                <a:highlight>
                  <a:srgbClr val="FFFF99"/>
                </a:highlight>
                <a:cs typeface="PT Bold Heading" pitchFamily="2" charset="-78"/>
              </a:rPr>
              <a:t>.</a:t>
            </a:r>
            <a:endParaRPr lang="ar-SA" sz="2400" dirty="0"/>
          </a:p>
        </p:txBody>
      </p:sp>
      <p:pic>
        <p:nvPicPr>
          <p:cNvPr id="15" name="Picture 4" descr="صورة نقطية جديد">
            <a:extLst>
              <a:ext uri="{FF2B5EF4-FFF2-40B4-BE49-F238E27FC236}">
                <a16:creationId xmlns:a16="http://schemas.microsoft.com/office/drawing/2014/main" id="{ECE1D87B-D6DA-4D98-8A4D-A33653589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5" t="5902" r="21745" b="40929"/>
          <a:stretch>
            <a:fillRect/>
          </a:stretch>
        </p:blipFill>
        <p:spPr bwMode="auto">
          <a:xfrm>
            <a:off x="6096067" y="5475067"/>
            <a:ext cx="2133464" cy="1280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16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290">
                                          <p:stCondLst>
                                            <p:cond delay="0"/>
                                          </p:stCondLst>
                                        </p:cTn>
                                        <p:tgtEl>
                                          <p:spTgt spid="26"/>
                                        </p:tgtEl>
                                      </p:cBhvr>
                                    </p:animEffect>
                                    <p:anim calcmode="lin" valueType="num">
                                      <p:cBhvr>
                                        <p:cTn id="8" dur="911"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6"/>
                                        </p:tgtEl>
                                        <p:attrNameLst>
                                          <p:attrName>ppt_y</p:attrName>
                                        </p:attrNameLst>
                                      </p:cBhvr>
                                      <p:tavLst>
                                        <p:tav tm="0" fmla="#ppt_y-sin(pi*$)/81">
                                          <p:val>
                                            <p:fltVal val="0"/>
                                          </p:val>
                                        </p:tav>
                                        <p:tav tm="100000">
                                          <p:val>
                                            <p:fltVal val="1"/>
                                          </p:val>
                                        </p:tav>
                                      </p:tavLst>
                                    </p:anim>
                                    <p:animScale>
                                      <p:cBhvr>
                                        <p:cTn id="13" dur="13">
                                          <p:stCondLst>
                                            <p:cond delay="325"/>
                                          </p:stCondLst>
                                        </p:cTn>
                                        <p:tgtEl>
                                          <p:spTgt spid="26"/>
                                        </p:tgtEl>
                                      </p:cBhvr>
                                      <p:to x="100000" y="60000"/>
                                    </p:animScale>
                                    <p:animScale>
                                      <p:cBhvr>
                                        <p:cTn id="14" dur="83" decel="50000">
                                          <p:stCondLst>
                                            <p:cond delay="338"/>
                                          </p:stCondLst>
                                        </p:cTn>
                                        <p:tgtEl>
                                          <p:spTgt spid="26"/>
                                        </p:tgtEl>
                                      </p:cBhvr>
                                      <p:to x="100000" y="100000"/>
                                    </p:animScale>
                                    <p:animScale>
                                      <p:cBhvr>
                                        <p:cTn id="15" dur="13">
                                          <p:stCondLst>
                                            <p:cond delay="656"/>
                                          </p:stCondLst>
                                        </p:cTn>
                                        <p:tgtEl>
                                          <p:spTgt spid="26"/>
                                        </p:tgtEl>
                                      </p:cBhvr>
                                      <p:to x="100000" y="80000"/>
                                    </p:animScale>
                                    <p:animScale>
                                      <p:cBhvr>
                                        <p:cTn id="16" dur="83" decel="50000">
                                          <p:stCondLst>
                                            <p:cond delay="669"/>
                                          </p:stCondLst>
                                        </p:cTn>
                                        <p:tgtEl>
                                          <p:spTgt spid="26"/>
                                        </p:tgtEl>
                                      </p:cBhvr>
                                      <p:to x="100000" y="100000"/>
                                    </p:animScale>
                                    <p:animScale>
                                      <p:cBhvr>
                                        <p:cTn id="17" dur="13">
                                          <p:stCondLst>
                                            <p:cond delay="821"/>
                                          </p:stCondLst>
                                        </p:cTn>
                                        <p:tgtEl>
                                          <p:spTgt spid="26"/>
                                        </p:tgtEl>
                                      </p:cBhvr>
                                      <p:to x="100000" y="90000"/>
                                    </p:animScale>
                                    <p:animScale>
                                      <p:cBhvr>
                                        <p:cTn id="18" dur="83" decel="50000">
                                          <p:stCondLst>
                                            <p:cond delay="834"/>
                                          </p:stCondLst>
                                        </p:cTn>
                                        <p:tgtEl>
                                          <p:spTgt spid="26"/>
                                        </p:tgtEl>
                                      </p:cBhvr>
                                      <p:to x="100000" y="100000"/>
                                    </p:animScale>
                                    <p:animScale>
                                      <p:cBhvr>
                                        <p:cTn id="19" dur="13">
                                          <p:stCondLst>
                                            <p:cond delay="904"/>
                                          </p:stCondLst>
                                        </p:cTn>
                                        <p:tgtEl>
                                          <p:spTgt spid="26"/>
                                        </p:tgtEl>
                                      </p:cBhvr>
                                      <p:to x="100000" y="95000"/>
                                    </p:animScale>
                                    <p:animScale>
                                      <p:cBhvr>
                                        <p:cTn id="20" dur="83" decel="50000">
                                          <p:stCondLst>
                                            <p:cond delay="917"/>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1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heel(1)">
                                      <p:cBhvr>
                                        <p:cTn id="40" dur="2000"/>
                                        <p:tgtEl>
                                          <p:spTgt spid="19"/>
                                        </p:tgtEl>
                                      </p:cBhvr>
                                    </p:animEffect>
                                  </p:childTnLst>
                                </p:cTn>
                              </p:par>
                            </p:childTnLst>
                          </p:cTn>
                        </p:par>
                        <p:par>
                          <p:cTn id="41" fill="hold">
                            <p:stCondLst>
                              <p:cond delay="2000"/>
                            </p:stCondLst>
                            <p:childTnLst>
                              <p:par>
                                <p:cTn id="42" presetID="34"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from="(-#ppt_w/2)" to="(#ppt_x)" calcmode="lin" valueType="num">
                                      <p:cBhvr>
                                        <p:cTn id="44" dur="600" fill="hold">
                                          <p:stCondLst>
                                            <p:cond delay="0"/>
                                          </p:stCondLst>
                                        </p:cTn>
                                        <p:tgtEl>
                                          <p:spTgt spid="15"/>
                                        </p:tgtEl>
                                        <p:attrNameLst>
                                          <p:attrName>ppt_x</p:attrName>
                                        </p:attrNameLst>
                                      </p:cBhvr>
                                    </p:anim>
                                    <p:anim from="0" to="-1.0" calcmode="lin" valueType="num">
                                      <p:cBhvr>
                                        <p:cTn id="45" dur="200" decel="50000" autoRev="1" fill="hold">
                                          <p:stCondLst>
                                            <p:cond delay="600"/>
                                          </p:stCondLst>
                                        </p:cTn>
                                        <p:tgtEl>
                                          <p:spTgt spid="15"/>
                                        </p:tgtEl>
                                        <p:attrNameLst>
                                          <p:attrName>xshear</p:attrName>
                                        </p:attrNameLst>
                                      </p:cBhvr>
                                    </p:anim>
                                    <p:animScale>
                                      <p:cBhvr>
                                        <p:cTn id="46" dur="200" decel="100000" autoRev="1" fill="hold">
                                          <p:stCondLst>
                                            <p:cond delay="600"/>
                                          </p:stCondLst>
                                        </p:cTn>
                                        <p:tgtEl>
                                          <p:spTgt spid="15"/>
                                        </p:tgtEl>
                                      </p:cBhvr>
                                      <p:from x="100000" y="100000"/>
                                      <p:to x="80000" y="100000"/>
                                    </p:animScale>
                                    <p:anim by="(#ppt_h/3+#ppt_w*0.1)" calcmode="lin" valueType="num">
                                      <p:cBhvr additive="sum">
                                        <p:cTn id="47"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p:bldP spid="17" grpId="0" animBg="1"/>
      <p:bldP spid="19" grpId="0" animBg="1"/>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127;p52">
            <a:extLst>
              <a:ext uri="{FF2B5EF4-FFF2-40B4-BE49-F238E27FC236}">
                <a16:creationId xmlns:a16="http://schemas.microsoft.com/office/drawing/2014/main" id="{5A853495-58C7-4AB0-A34D-43808317D66A}"/>
              </a:ext>
            </a:extLst>
          </p:cNvPr>
          <p:cNvGrpSpPr/>
          <p:nvPr/>
        </p:nvGrpSpPr>
        <p:grpSpPr>
          <a:xfrm flipH="1">
            <a:off x="5334000" y="134701"/>
            <a:ext cx="6696074" cy="783357"/>
            <a:chOff x="3099239" y="3615343"/>
            <a:chExt cx="654357" cy="184687"/>
          </a:xfrm>
          <a:solidFill>
            <a:schemeClr val="accent6">
              <a:lumMod val="40000"/>
              <a:lumOff val="60000"/>
            </a:schemeClr>
          </a:solidFill>
        </p:grpSpPr>
        <p:sp>
          <p:nvSpPr>
            <p:cNvPr id="20" name="Google Shape;3128;p52">
              <a:extLst>
                <a:ext uri="{FF2B5EF4-FFF2-40B4-BE49-F238E27FC236}">
                  <a16:creationId xmlns:a16="http://schemas.microsoft.com/office/drawing/2014/main" id="{8811FA5E-E3E1-4071-967E-4A8FB5615DD6}"/>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22" name="Google Shape;3129;p52">
              <a:extLst>
                <a:ext uri="{FF2B5EF4-FFF2-40B4-BE49-F238E27FC236}">
                  <a16:creationId xmlns:a16="http://schemas.microsoft.com/office/drawing/2014/main" id="{DF1FBE9B-37A3-4A16-9B01-02CE70AFEC38}"/>
                </a:ext>
              </a:extLst>
            </p:cNvPr>
            <p:cNvSpPr/>
            <p:nvPr/>
          </p:nvSpPr>
          <p:spPr>
            <a:xfrm>
              <a:off x="3213258" y="3626629"/>
              <a:ext cx="540338"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4400" b="1" dirty="0">
                <a:solidFill>
                  <a:schemeClr val="accent4">
                    <a:lumMod val="50000"/>
                  </a:schemeClr>
                </a:solidFill>
                <a:effectLst/>
              </a:endParaRPr>
            </a:p>
          </p:txBody>
        </p:sp>
        <p:sp>
          <p:nvSpPr>
            <p:cNvPr id="24" name="Google Shape;3130;p52">
              <a:extLst>
                <a:ext uri="{FF2B5EF4-FFF2-40B4-BE49-F238E27FC236}">
                  <a16:creationId xmlns:a16="http://schemas.microsoft.com/office/drawing/2014/main" id="{A6020DF7-0708-4638-B037-801DE9EDA80C}"/>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25" name="Google Shape;3131;p52">
              <a:extLst>
                <a:ext uri="{FF2B5EF4-FFF2-40B4-BE49-F238E27FC236}">
                  <a16:creationId xmlns:a16="http://schemas.microsoft.com/office/drawing/2014/main" id="{D6885A40-6576-4338-85DE-4A147D3495FA}"/>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26" name="مستطيل 25">
            <a:extLst>
              <a:ext uri="{FF2B5EF4-FFF2-40B4-BE49-F238E27FC236}">
                <a16:creationId xmlns:a16="http://schemas.microsoft.com/office/drawing/2014/main" id="{F5BD1976-5785-4DE6-A96E-91E2A02A9073}"/>
              </a:ext>
            </a:extLst>
          </p:cNvPr>
          <p:cNvSpPr/>
          <p:nvPr/>
        </p:nvSpPr>
        <p:spPr>
          <a:xfrm>
            <a:off x="5334000" y="295507"/>
            <a:ext cx="4561233"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ar-SA" sz="2400" b="1" dirty="0">
                <a:ln/>
                <a:solidFill>
                  <a:srgbClr val="7030A0"/>
                </a:solidFill>
                <a:cs typeface="PT Bold Heading" pitchFamily="2" charset="-78"/>
              </a:rPr>
              <a:t>استمرار الطاقة في دائرة المكثف والملف</a:t>
            </a:r>
          </a:p>
        </p:txBody>
      </p:sp>
      <p:pic>
        <p:nvPicPr>
          <p:cNvPr id="12" name="Picture 2">
            <a:extLst>
              <a:ext uri="{FF2B5EF4-FFF2-40B4-BE49-F238E27FC236}">
                <a16:creationId xmlns:a16="http://schemas.microsoft.com/office/drawing/2014/main" id="{4D323A48-78B5-40A5-9C7C-53060A50001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0580" t="7740" r="3243" b="8211"/>
          <a:stretch/>
        </p:blipFill>
        <p:spPr bwMode="auto">
          <a:xfrm>
            <a:off x="63722" y="1551708"/>
            <a:ext cx="5529311" cy="3034147"/>
          </a:xfrm>
          <a:prstGeom prst="rect">
            <a:avLst/>
          </a:prstGeom>
          <a:noFill/>
          <a:ln w="9525">
            <a:noFill/>
            <a:miter lim="800000"/>
            <a:headEnd/>
            <a:tailEnd/>
          </a:ln>
          <a:effectLst/>
        </p:spPr>
      </p:pic>
      <p:graphicFrame>
        <p:nvGraphicFramePr>
          <p:cNvPr id="13" name="جدول 12">
            <a:extLst>
              <a:ext uri="{FF2B5EF4-FFF2-40B4-BE49-F238E27FC236}">
                <a16:creationId xmlns:a16="http://schemas.microsoft.com/office/drawing/2014/main" id="{A32744E4-71D7-4E6A-8B71-5C2D59394EBF}"/>
              </a:ext>
            </a:extLst>
          </p:cNvPr>
          <p:cNvGraphicFramePr>
            <a:graphicFrameLocks noGrp="1"/>
          </p:cNvGraphicFramePr>
          <p:nvPr>
            <p:extLst>
              <p:ext uri="{D42A27DB-BD31-4B8C-83A1-F6EECF244321}">
                <p14:modId xmlns:p14="http://schemas.microsoft.com/office/powerpoint/2010/main" val="871748107"/>
              </p:ext>
            </p:extLst>
          </p:nvPr>
        </p:nvGraphicFramePr>
        <p:xfrm>
          <a:off x="5634697" y="1224802"/>
          <a:ext cx="6133362" cy="4454122"/>
        </p:xfrm>
        <a:graphic>
          <a:graphicData uri="http://schemas.openxmlformats.org/drawingml/2006/table">
            <a:tbl>
              <a:tblPr rtl="1" firstRow="1" bandRow="1">
                <a:tableStyleId>{93296810-A885-4BE3-A3E7-6D5BEEA58F35}</a:tableStyleId>
              </a:tblPr>
              <a:tblGrid>
                <a:gridCol w="6133362">
                  <a:extLst>
                    <a:ext uri="{9D8B030D-6E8A-4147-A177-3AD203B41FA5}">
                      <a16:colId xmlns:a16="http://schemas.microsoft.com/office/drawing/2014/main" val="20000"/>
                    </a:ext>
                  </a:extLst>
                </a:gridCol>
              </a:tblGrid>
              <a:tr h="580249">
                <a:tc>
                  <a:txBody>
                    <a:bodyPr/>
                    <a:lstStyle/>
                    <a:p>
                      <a:pPr algn="ctr" rtl="1"/>
                      <a:r>
                        <a:rPr lang="ar-SA" sz="3200" dirty="0"/>
                        <a:t>الدائرة المهتزة ( ملف ومكثف ) </a:t>
                      </a:r>
                    </a:p>
                  </a:txBody>
                  <a:tcPr/>
                </a:tc>
                <a:extLst>
                  <a:ext uri="{0D108BD9-81ED-4DB2-BD59-A6C34878D82A}">
                    <a16:rowId xmlns:a16="http://schemas.microsoft.com/office/drawing/2014/main" val="10000"/>
                  </a:ext>
                </a:extLst>
              </a:tr>
              <a:tr h="886845">
                <a:tc>
                  <a:txBody>
                    <a:bodyPr/>
                    <a:lstStyle/>
                    <a:p>
                      <a:pPr marL="285750" indent="-285750" algn="ctr" rtl="1">
                        <a:buFont typeface="Arial" panose="020B0604020202020204" pitchFamily="34" charset="0"/>
                        <a:buChar char="•"/>
                      </a:pPr>
                      <a:r>
                        <a:rPr lang="ar-SA" sz="2800" b="1" dirty="0"/>
                        <a:t>ماذا يحدث للذبذبات في دائرة الملف والمكثف  بعد</a:t>
                      </a:r>
                      <a:r>
                        <a:rPr lang="ar-SA" sz="2800" b="1" baseline="0" dirty="0"/>
                        <a:t> فترة </a:t>
                      </a:r>
                      <a:r>
                        <a:rPr lang="ar-SA" sz="2800" b="1" dirty="0"/>
                        <a:t>؟ ولماذا ؟؟</a:t>
                      </a:r>
                    </a:p>
                  </a:txBody>
                  <a:tcPr/>
                </a:tc>
                <a:extLst>
                  <a:ext uri="{0D108BD9-81ED-4DB2-BD59-A6C34878D82A}">
                    <a16:rowId xmlns:a16="http://schemas.microsoft.com/office/drawing/2014/main" val="10001"/>
                  </a:ext>
                </a:extLst>
              </a:tr>
              <a:tr h="580249">
                <a:tc>
                  <a:txBody>
                    <a:bodyPr/>
                    <a:lstStyle/>
                    <a:p>
                      <a:pPr rtl="1"/>
                      <a:endParaRPr lang="ar-SA" sz="2000" b="1" dirty="0"/>
                    </a:p>
                    <a:p>
                      <a:pPr rtl="1"/>
                      <a:endParaRPr lang="ar-SA" sz="2000" b="1" dirty="0"/>
                    </a:p>
                  </a:txBody>
                  <a:tcPr/>
                </a:tc>
                <a:extLst>
                  <a:ext uri="{0D108BD9-81ED-4DB2-BD59-A6C34878D82A}">
                    <a16:rowId xmlns:a16="http://schemas.microsoft.com/office/drawing/2014/main" val="10002"/>
                  </a:ext>
                </a:extLst>
              </a:tr>
              <a:tr h="663519">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800" b="1" dirty="0"/>
                        <a:t>كيف يمكن المحافظة</a:t>
                      </a:r>
                      <a:r>
                        <a:rPr lang="ar-SA" sz="2800" b="1" baseline="0" dirty="0"/>
                        <a:t> على استمرار توليد الذبذبات  للدائرة  ؟؟</a:t>
                      </a:r>
                      <a:endParaRPr lang="ar-SA" sz="2800" b="1" dirty="0"/>
                    </a:p>
                  </a:txBody>
                  <a:tcPr/>
                </a:tc>
                <a:extLst>
                  <a:ext uri="{0D108BD9-81ED-4DB2-BD59-A6C34878D82A}">
                    <a16:rowId xmlns:a16="http://schemas.microsoft.com/office/drawing/2014/main" val="10003"/>
                  </a:ext>
                </a:extLst>
              </a:tr>
              <a:tr h="1283073">
                <a:tc>
                  <a:txBody>
                    <a:bodyPr/>
                    <a:lstStyle/>
                    <a:p>
                      <a:pPr rtl="1"/>
                      <a:endParaRPr lang="ar-SA" dirty="0"/>
                    </a:p>
                  </a:txBody>
                  <a:tcPr/>
                </a:tc>
                <a:extLst>
                  <a:ext uri="{0D108BD9-81ED-4DB2-BD59-A6C34878D82A}">
                    <a16:rowId xmlns:a16="http://schemas.microsoft.com/office/drawing/2014/main" val="10004"/>
                  </a:ext>
                </a:extLst>
              </a:tr>
            </a:tbl>
          </a:graphicData>
        </a:graphic>
      </p:graphicFrame>
      <p:sp>
        <p:nvSpPr>
          <p:cNvPr id="15" name="عنوان 1">
            <a:extLst>
              <a:ext uri="{FF2B5EF4-FFF2-40B4-BE49-F238E27FC236}">
                <a16:creationId xmlns:a16="http://schemas.microsoft.com/office/drawing/2014/main" id="{12F32454-926B-4428-9839-62E802304BA5}"/>
              </a:ext>
            </a:extLst>
          </p:cNvPr>
          <p:cNvSpPr txBox="1">
            <a:spLocks/>
          </p:cNvSpPr>
          <p:nvPr/>
        </p:nvSpPr>
        <p:spPr>
          <a:xfrm>
            <a:off x="3269673" y="6011795"/>
            <a:ext cx="6625560" cy="461665"/>
          </a:xfrm>
          <a:prstGeom prst="rect">
            <a:avLst/>
          </a:prstGeom>
        </p:spPr>
        <p:txBody>
          <a:bodyPr lIns="45720" rIns="45720" anchor="ctr"/>
          <a:lstStyle/>
          <a:p>
            <a:pPr algn="justLow" rtl="1">
              <a:defRPr/>
            </a:pPr>
            <a:r>
              <a:rPr lang="ar-SA" sz="3200" dirty="0">
                <a:solidFill>
                  <a:srgbClr val="C00000"/>
                </a:solidFill>
                <a:latin typeface="+mj-lt"/>
                <a:ea typeface="+mj-ea"/>
                <a:cs typeface="PT Bold Heading" pitchFamily="2" charset="-78"/>
              </a:rPr>
              <a:t>توليد موجات تردداتها تصل الى </a:t>
            </a:r>
            <a:r>
              <a:rPr lang="en-US" sz="3200" dirty="0">
                <a:solidFill>
                  <a:srgbClr val="C00000"/>
                </a:solidFill>
                <a:latin typeface="+mj-lt"/>
                <a:ea typeface="+mj-ea"/>
                <a:cs typeface="PT Bold Heading" pitchFamily="2" charset="-78"/>
              </a:rPr>
              <a:t>400 MHZ</a:t>
            </a:r>
            <a:r>
              <a:rPr lang="ar-SA" sz="3200" dirty="0">
                <a:solidFill>
                  <a:srgbClr val="C00000"/>
                </a:solidFill>
                <a:latin typeface="+mj-lt"/>
                <a:ea typeface="+mj-ea"/>
                <a:cs typeface="PT Bold Heading" pitchFamily="2" charset="-78"/>
              </a:rPr>
              <a:t> </a:t>
            </a:r>
            <a:endParaRPr lang="ar-SA" sz="4400" dirty="0">
              <a:solidFill>
                <a:srgbClr val="C00000"/>
              </a:solidFill>
              <a:latin typeface="+mj-lt"/>
              <a:ea typeface="+mj-ea"/>
              <a:cs typeface="PT Bold Heading" pitchFamily="2" charset="-78"/>
            </a:endParaRPr>
          </a:p>
        </p:txBody>
      </p:sp>
      <p:sp>
        <p:nvSpPr>
          <p:cNvPr id="21" name="عنوان 1">
            <a:extLst>
              <a:ext uri="{FF2B5EF4-FFF2-40B4-BE49-F238E27FC236}">
                <a16:creationId xmlns:a16="http://schemas.microsoft.com/office/drawing/2014/main" id="{05E25AF0-C4E6-42AF-910D-029D9752B534}"/>
              </a:ext>
            </a:extLst>
          </p:cNvPr>
          <p:cNvSpPr txBox="1">
            <a:spLocks/>
          </p:cNvSpPr>
          <p:nvPr/>
        </p:nvSpPr>
        <p:spPr>
          <a:xfrm>
            <a:off x="5634697" y="2781967"/>
            <a:ext cx="5879877" cy="573627"/>
          </a:xfrm>
          <a:prstGeom prst="rect">
            <a:avLst/>
          </a:prstGeom>
        </p:spPr>
        <p:txBody>
          <a:bodyPr lIns="45720" rIns="45720" anchor="ctr"/>
          <a:lstStyle/>
          <a:p>
            <a:pPr algn="ctr">
              <a:defRPr/>
            </a:pPr>
            <a:r>
              <a:rPr lang="ar-SA" sz="2800" dirty="0">
                <a:solidFill>
                  <a:schemeClr val="accent4">
                    <a:lumMod val="75000"/>
                  </a:schemeClr>
                </a:solidFill>
                <a:latin typeface="+mj-lt"/>
                <a:ea typeface="+mj-ea"/>
                <a:cs typeface="PT Bold Heading" pitchFamily="2" charset="-78"/>
              </a:rPr>
              <a:t>تتخامد الذبذبات  , بسبب مقاومة الدائرة </a:t>
            </a:r>
            <a:endParaRPr lang="ar-SA" sz="4000" dirty="0">
              <a:solidFill>
                <a:schemeClr val="accent4">
                  <a:lumMod val="75000"/>
                </a:schemeClr>
              </a:solidFill>
              <a:latin typeface="+mj-lt"/>
              <a:ea typeface="+mj-ea"/>
              <a:cs typeface="PT Bold Heading" pitchFamily="2" charset="-78"/>
            </a:endParaRPr>
          </a:p>
        </p:txBody>
      </p:sp>
      <p:sp>
        <p:nvSpPr>
          <p:cNvPr id="23" name="عنوان 1">
            <a:extLst>
              <a:ext uri="{FF2B5EF4-FFF2-40B4-BE49-F238E27FC236}">
                <a16:creationId xmlns:a16="http://schemas.microsoft.com/office/drawing/2014/main" id="{01562DCD-0EDD-4640-945F-6D0C955A0BFB}"/>
              </a:ext>
            </a:extLst>
          </p:cNvPr>
          <p:cNvSpPr txBox="1">
            <a:spLocks/>
          </p:cNvSpPr>
          <p:nvPr/>
        </p:nvSpPr>
        <p:spPr>
          <a:xfrm>
            <a:off x="5806961" y="4301844"/>
            <a:ext cx="5707613" cy="1377080"/>
          </a:xfrm>
          <a:prstGeom prst="rect">
            <a:avLst/>
          </a:prstGeom>
        </p:spPr>
        <p:txBody>
          <a:bodyPr lIns="45720" rIns="45720" anchor="ctr"/>
          <a:lstStyle/>
          <a:p>
            <a:pPr algn="ctr" rtl="1">
              <a:defRPr/>
            </a:pPr>
            <a:r>
              <a:rPr lang="ar-SA" sz="2400" dirty="0">
                <a:solidFill>
                  <a:schemeClr val="accent4">
                    <a:lumMod val="75000"/>
                  </a:schemeClr>
                </a:solidFill>
                <a:latin typeface="+mj-lt"/>
                <a:ea typeface="+mj-ea"/>
                <a:cs typeface="PT Bold Heading" pitchFamily="2" charset="-78"/>
              </a:rPr>
              <a:t>بتزويد الدائرة بطاقة على شكل </a:t>
            </a:r>
          </a:p>
          <a:p>
            <a:pPr algn="ctr" rtl="1">
              <a:defRPr/>
            </a:pPr>
            <a:r>
              <a:rPr lang="ar-SA" sz="2400" dirty="0">
                <a:solidFill>
                  <a:schemeClr val="accent4">
                    <a:lumMod val="75000"/>
                  </a:schemeClr>
                </a:solidFill>
                <a:latin typeface="+mj-lt"/>
                <a:ea typeface="+mj-ea"/>
                <a:cs typeface="PT Bold Heading" pitchFamily="2" charset="-78"/>
              </a:rPr>
              <a:t>نبضات جهد بترددات مناسبة وذلك بإضافة ملف اخر فيصبح جهاز اخر درسناه سابقا ما هو؟؟</a:t>
            </a:r>
          </a:p>
        </p:txBody>
      </p:sp>
      <p:sp>
        <p:nvSpPr>
          <p:cNvPr id="27" name="عنوان 1">
            <a:extLst>
              <a:ext uri="{FF2B5EF4-FFF2-40B4-BE49-F238E27FC236}">
                <a16:creationId xmlns:a16="http://schemas.microsoft.com/office/drawing/2014/main" id="{75386F8F-4699-45D5-BC8D-87F460E12156}"/>
              </a:ext>
            </a:extLst>
          </p:cNvPr>
          <p:cNvSpPr txBox="1">
            <a:spLocks/>
          </p:cNvSpPr>
          <p:nvPr/>
        </p:nvSpPr>
        <p:spPr>
          <a:xfrm>
            <a:off x="1953491" y="4918727"/>
            <a:ext cx="3470632" cy="858618"/>
          </a:xfrm>
          <a:prstGeom prst="rect">
            <a:avLst/>
          </a:prstGeom>
        </p:spPr>
        <p:style>
          <a:lnRef idx="3">
            <a:schemeClr val="lt1"/>
          </a:lnRef>
          <a:fillRef idx="1">
            <a:schemeClr val="accent6"/>
          </a:fillRef>
          <a:effectRef idx="1">
            <a:schemeClr val="accent6"/>
          </a:effectRef>
          <a:fontRef idx="minor">
            <a:schemeClr val="lt1"/>
          </a:fontRef>
        </p:style>
        <p:txBody>
          <a:bodyPr lIns="45720" rIns="45720" anchor="ctr"/>
          <a:lstStyle/>
          <a:p>
            <a:pPr algn="ctr" rtl="1">
              <a:lnSpc>
                <a:spcPct val="150000"/>
              </a:lnSpc>
              <a:defRPr/>
            </a:pPr>
            <a:r>
              <a:rPr lang="ar-SA" sz="3200" dirty="0">
                <a:ln w="0"/>
                <a:solidFill>
                  <a:schemeClr val="tx1"/>
                </a:solidFill>
                <a:effectLst>
                  <a:outerShdw blurRad="38100" dist="19050" dir="2700000" algn="tl" rotWithShape="0">
                    <a:schemeClr val="dk1">
                      <a:alpha val="40000"/>
                    </a:schemeClr>
                  </a:outerShdw>
                </a:effectLst>
                <a:cs typeface="PT Bold Heading" pitchFamily="2" charset="-78"/>
              </a:rPr>
              <a:t>المحول الكهربائي</a:t>
            </a:r>
            <a:endParaRPr lang="ar-SA" sz="3200" dirty="0">
              <a:ln w="0"/>
              <a:solidFill>
                <a:schemeClr val="tx1"/>
              </a:solidFill>
              <a:effectLst>
                <a:outerShdw blurRad="38100" dist="19050" dir="2700000" algn="tl" rotWithShape="0">
                  <a:schemeClr val="dk1">
                    <a:alpha val="40000"/>
                  </a:schemeClr>
                </a:outerShdw>
              </a:effectLst>
              <a:latin typeface="+mj-lt"/>
              <a:ea typeface="+mj-ea"/>
              <a:cs typeface="PT Bold Heading" pitchFamily="2" charset="-78"/>
            </a:endParaRPr>
          </a:p>
        </p:txBody>
      </p:sp>
    </p:spTree>
    <p:extLst>
      <p:ext uri="{BB962C8B-B14F-4D97-AF65-F5344CB8AC3E}">
        <p14:creationId xmlns:p14="http://schemas.microsoft.com/office/powerpoint/2010/main" val="313753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4"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to="" calcmode="lin" valueType="num">
                                      <p:cBhvr>
                                        <p:cTn id="11" dur="1" fill="hold"/>
                                        <p:tgtEl>
                                          <p:spTgt spid="12"/>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3" grpId="0"/>
      <p:bldP spid="2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127;p52">
            <a:extLst>
              <a:ext uri="{FF2B5EF4-FFF2-40B4-BE49-F238E27FC236}">
                <a16:creationId xmlns:a16="http://schemas.microsoft.com/office/drawing/2014/main" id="{5A853495-58C7-4AB0-A34D-43808317D66A}"/>
              </a:ext>
            </a:extLst>
          </p:cNvPr>
          <p:cNvGrpSpPr/>
          <p:nvPr/>
        </p:nvGrpSpPr>
        <p:grpSpPr>
          <a:xfrm flipH="1">
            <a:off x="6428508" y="134701"/>
            <a:ext cx="5601565" cy="783357"/>
            <a:chOff x="3099239" y="3615343"/>
            <a:chExt cx="654357" cy="184687"/>
          </a:xfrm>
          <a:solidFill>
            <a:schemeClr val="accent6">
              <a:lumMod val="40000"/>
              <a:lumOff val="60000"/>
            </a:schemeClr>
          </a:solidFill>
        </p:grpSpPr>
        <p:sp>
          <p:nvSpPr>
            <p:cNvPr id="20" name="Google Shape;3128;p52">
              <a:extLst>
                <a:ext uri="{FF2B5EF4-FFF2-40B4-BE49-F238E27FC236}">
                  <a16:creationId xmlns:a16="http://schemas.microsoft.com/office/drawing/2014/main" id="{8811FA5E-E3E1-4071-967E-4A8FB5615DD6}"/>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22" name="Google Shape;3129;p52">
              <a:extLst>
                <a:ext uri="{FF2B5EF4-FFF2-40B4-BE49-F238E27FC236}">
                  <a16:creationId xmlns:a16="http://schemas.microsoft.com/office/drawing/2014/main" id="{DF1FBE9B-37A3-4A16-9B01-02CE70AFEC38}"/>
                </a:ext>
              </a:extLst>
            </p:cNvPr>
            <p:cNvSpPr/>
            <p:nvPr/>
          </p:nvSpPr>
          <p:spPr>
            <a:xfrm>
              <a:off x="3213258" y="3626629"/>
              <a:ext cx="540338"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4400" b="1" dirty="0">
                <a:solidFill>
                  <a:schemeClr val="accent4">
                    <a:lumMod val="50000"/>
                  </a:schemeClr>
                </a:solidFill>
                <a:effectLst/>
              </a:endParaRPr>
            </a:p>
          </p:txBody>
        </p:sp>
        <p:sp>
          <p:nvSpPr>
            <p:cNvPr id="24" name="Google Shape;3130;p52">
              <a:extLst>
                <a:ext uri="{FF2B5EF4-FFF2-40B4-BE49-F238E27FC236}">
                  <a16:creationId xmlns:a16="http://schemas.microsoft.com/office/drawing/2014/main" id="{A6020DF7-0708-4638-B037-801DE9EDA80C}"/>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25" name="Google Shape;3131;p52">
              <a:extLst>
                <a:ext uri="{FF2B5EF4-FFF2-40B4-BE49-F238E27FC236}">
                  <a16:creationId xmlns:a16="http://schemas.microsoft.com/office/drawing/2014/main" id="{D6885A40-6576-4338-85DE-4A147D3495FA}"/>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26" name="مستطيل 25">
            <a:extLst>
              <a:ext uri="{FF2B5EF4-FFF2-40B4-BE49-F238E27FC236}">
                <a16:creationId xmlns:a16="http://schemas.microsoft.com/office/drawing/2014/main" id="{F5BD1976-5785-4DE6-A96E-91E2A02A9073}"/>
              </a:ext>
            </a:extLst>
          </p:cNvPr>
          <p:cNvSpPr/>
          <p:nvPr/>
        </p:nvSpPr>
        <p:spPr>
          <a:xfrm>
            <a:off x="6742247" y="223857"/>
            <a:ext cx="3452869"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ar-SA" sz="3600" b="1" dirty="0">
                <a:ln/>
                <a:solidFill>
                  <a:srgbClr val="7030A0"/>
                </a:solidFill>
                <a:cs typeface="PT Bold Heading" pitchFamily="2" charset="-78"/>
              </a:rPr>
              <a:t>الموجات الناتجة</a:t>
            </a:r>
          </a:p>
        </p:txBody>
      </p:sp>
      <p:sp>
        <p:nvSpPr>
          <p:cNvPr id="27" name="عنوان 1">
            <a:extLst>
              <a:ext uri="{FF2B5EF4-FFF2-40B4-BE49-F238E27FC236}">
                <a16:creationId xmlns:a16="http://schemas.microsoft.com/office/drawing/2014/main" id="{75386F8F-4699-45D5-BC8D-87F460E12156}"/>
              </a:ext>
            </a:extLst>
          </p:cNvPr>
          <p:cNvSpPr txBox="1">
            <a:spLocks/>
          </p:cNvSpPr>
          <p:nvPr/>
        </p:nvSpPr>
        <p:spPr>
          <a:xfrm>
            <a:off x="4750226" y="4776124"/>
            <a:ext cx="6487695" cy="1794792"/>
          </a:xfrm>
          <a:prstGeom prst="rect">
            <a:avLst/>
          </a:prstGeom>
        </p:spPr>
        <p:style>
          <a:lnRef idx="3">
            <a:schemeClr val="lt1"/>
          </a:lnRef>
          <a:fillRef idx="1">
            <a:schemeClr val="accent6"/>
          </a:fillRef>
          <a:effectRef idx="1">
            <a:schemeClr val="accent6"/>
          </a:effectRef>
          <a:fontRef idx="minor">
            <a:schemeClr val="lt1"/>
          </a:fontRef>
        </p:style>
        <p:txBody>
          <a:bodyPr lIns="45720" rIns="45720" anchor="ctr"/>
          <a:lstStyle/>
          <a:p>
            <a:pPr algn="ctr" rtl="1">
              <a:defRPr/>
            </a:pPr>
            <a:r>
              <a:rPr lang="ar-SA" sz="3600" b="1" dirty="0">
                <a:solidFill>
                  <a:schemeClr val="tx1"/>
                </a:solidFill>
                <a:latin typeface="Arabic Typesetting" panose="03020402040406030203" pitchFamily="66" charset="-78"/>
                <a:cs typeface="Arabic Typesetting" panose="03020402040406030203" pitchFamily="66" charset="-78"/>
              </a:rPr>
              <a:t>هو صندوق على شكل متوازي مستطيلات يعتمد عمله على الملف والمكثف معاً . وحجم الصندوق يحدد تردد الاهتزاز مثل </a:t>
            </a:r>
          </a:p>
          <a:p>
            <a:pPr algn="ctr" rtl="1">
              <a:defRPr/>
            </a:pPr>
            <a:r>
              <a:rPr lang="ar-SA" sz="3600" b="1" dirty="0">
                <a:solidFill>
                  <a:schemeClr val="tx1"/>
                </a:solidFill>
                <a:latin typeface="Arabic Typesetting" panose="03020402040406030203" pitchFamily="66" charset="-78"/>
                <a:cs typeface="Arabic Typesetting" panose="03020402040406030203" pitchFamily="66" charset="-78"/>
              </a:rPr>
              <a:t>(أفران الميكروويف) .</a:t>
            </a:r>
            <a:endParaRPr lang="ar-SA" sz="3600" b="1"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ea typeface="+mj-ea"/>
              <a:cs typeface="Arabic Typesetting" panose="03020402040406030203" pitchFamily="66" charset="-78"/>
            </a:endParaRPr>
          </a:p>
        </p:txBody>
      </p:sp>
      <p:sp>
        <p:nvSpPr>
          <p:cNvPr id="30" name="مستطيل مستدير الزوايا 34">
            <a:extLst>
              <a:ext uri="{FF2B5EF4-FFF2-40B4-BE49-F238E27FC236}">
                <a16:creationId xmlns:a16="http://schemas.microsoft.com/office/drawing/2014/main" id="{F5F8737E-920B-47D6-9AE7-90562A1D4545}"/>
              </a:ext>
            </a:extLst>
          </p:cNvPr>
          <p:cNvSpPr/>
          <p:nvPr/>
        </p:nvSpPr>
        <p:spPr>
          <a:xfrm>
            <a:off x="9280787" y="1798763"/>
            <a:ext cx="2510786" cy="760556"/>
          </a:xfrm>
          <a:prstGeom prst="roundRect">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SA" sz="2400" dirty="0">
                <a:solidFill>
                  <a:schemeClr val="bg1"/>
                </a:solidFill>
                <a:cs typeface="PT Bold Heading" pitchFamily="2" charset="-78"/>
              </a:rPr>
              <a:t>1- موجات ميكروية</a:t>
            </a:r>
            <a:endParaRPr lang="ar-SA" sz="2400" dirty="0">
              <a:solidFill>
                <a:schemeClr val="bg1"/>
              </a:solidFill>
            </a:endParaRPr>
          </a:p>
        </p:txBody>
      </p:sp>
      <p:sp>
        <p:nvSpPr>
          <p:cNvPr id="34" name="عنوان 1">
            <a:extLst>
              <a:ext uri="{FF2B5EF4-FFF2-40B4-BE49-F238E27FC236}">
                <a16:creationId xmlns:a16="http://schemas.microsoft.com/office/drawing/2014/main" id="{ABAFFE6B-6746-4517-B4B0-DF24FDC23649}"/>
              </a:ext>
            </a:extLst>
          </p:cNvPr>
          <p:cNvSpPr txBox="1">
            <a:spLocks/>
          </p:cNvSpPr>
          <p:nvPr/>
        </p:nvSpPr>
        <p:spPr>
          <a:xfrm>
            <a:off x="1558204" y="1095359"/>
            <a:ext cx="7685810" cy="648072"/>
          </a:xfrm>
          <a:prstGeom prst="rect">
            <a:avLst/>
          </a:prstGeom>
          <a:solidFill>
            <a:srgbClr val="FFFF99"/>
          </a:solidFill>
        </p:spPr>
        <p:txBody>
          <a:bodyPr lIns="45720" rIns="45720" anchor="ctr"/>
          <a:lstStyle/>
          <a:p>
            <a:pPr algn="ctr">
              <a:defRPr/>
            </a:pPr>
            <a:r>
              <a:rPr lang="ar-SA" sz="2300" dirty="0">
                <a:cs typeface="PT Bold Heading" pitchFamily="2" charset="-78"/>
              </a:rPr>
              <a:t>كيف يمكن زيادة تردد الاهتزاز الناتج بوساطة دائرة الملف والمكثف ؟؟</a:t>
            </a:r>
          </a:p>
          <a:p>
            <a:pPr algn="ctr">
              <a:defRPr/>
            </a:pPr>
            <a:r>
              <a:rPr lang="ar-SA" sz="2300" dirty="0">
                <a:cs typeface="PT Bold Heading" pitchFamily="2" charset="-78"/>
              </a:rPr>
              <a:t>عن طريق   </a:t>
            </a:r>
            <a:r>
              <a:rPr lang="ar-SA" sz="2300" dirty="0">
                <a:solidFill>
                  <a:srgbClr val="FF0000"/>
                </a:solidFill>
                <a:cs typeface="PT Bold Heading" pitchFamily="2" charset="-78"/>
              </a:rPr>
              <a:t>تقليل حجم كل من 1-  الملف  2- والمكثف المستخدمين</a:t>
            </a:r>
            <a:endParaRPr lang="ar-SA" sz="2300" dirty="0">
              <a:latin typeface="+mj-lt"/>
              <a:ea typeface="+mj-ea"/>
              <a:cs typeface="PT Bold Heading" pitchFamily="2" charset="-78"/>
            </a:endParaRPr>
          </a:p>
        </p:txBody>
      </p:sp>
      <p:sp>
        <p:nvSpPr>
          <p:cNvPr id="37" name="عنوان 1">
            <a:extLst>
              <a:ext uri="{FF2B5EF4-FFF2-40B4-BE49-F238E27FC236}">
                <a16:creationId xmlns:a16="http://schemas.microsoft.com/office/drawing/2014/main" id="{014E90D4-924A-446F-981E-7447AD07CE93}"/>
              </a:ext>
            </a:extLst>
          </p:cNvPr>
          <p:cNvSpPr txBox="1">
            <a:spLocks/>
          </p:cNvSpPr>
          <p:nvPr/>
        </p:nvSpPr>
        <p:spPr>
          <a:xfrm>
            <a:off x="890929" y="2689994"/>
            <a:ext cx="10163094" cy="1205425"/>
          </a:xfrm>
          <a:prstGeom prst="roundRect">
            <a:avLst/>
          </a:prstGeom>
          <a:solidFill>
            <a:srgbClr val="E8B3B2"/>
          </a:solidFill>
        </p:spPr>
        <p:style>
          <a:lnRef idx="3">
            <a:schemeClr val="lt1"/>
          </a:lnRef>
          <a:fillRef idx="1">
            <a:schemeClr val="accent6"/>
          </a:fillRef>
          <a:effectRef idx="1">
            <a:schemeClr val="accent6"/>
          </a:effectRef>
          <a:fontRef idx="minor">
            <a:schemeClr val="lt1"/>
          </a:fontRef>
        </p:style>
        <p:txBody>
          <a:bodyPr lIns="45720" rIns="45720" anchor="ctr"/>
          <a:lstStyle/>
          <a:p>
            <a:pPr algn="ctr" rtl="1">
              <a:defRPr/>
            </a:pPr>
            <a:r>
              <a:rPr lang="ar-SA" sz="4000" b="1" dirty="0">
                <a:solidFill>
                  <a:schemeClr val="tx1"/>
                </a:solidFill>
                <a:latin typeface="Arabic Typesetting" panose="03020402040406030203" pitchFamily="66" charset="-78"/>
                <a:cs typeface="Arabic Typesetting" panose="03020402040406030203" pitchFamily="66" charset="-78"/>
              </a:rPr>
              <a:t>  يستخدم التجويف الرنان لتوليد </a:t>
            </a:r>
            <a:r>
              <a:rPr lang="ar-SA" sz="4000" b="1" dirty="0">
                <a:solidFill>
                  <a:srgbClr val="C00000"/>
                </a:solidFill>
                <a:latin typeface="Arabic Typesetting" panose="03020402040406030203" pitchFamily="66" charset="-78"/>
                <a:cs typeface="Arabic Typesetting" panose="03020402040406030203" pitchFamily="66" charset="-78"/>
              </a:rPr>
              <a:t>الموجات الميكروية </a:t>
            </a:r>
            <a:r>
              <a:rPr lang="ar-SA" sz="4000" b="1" dirty="0">
                <a:solidFill>
                  <a:schemeClr val="tx1"/>
                </a:solidFill>
                <a:latin typeface="Arabic Typesetting" panose="03020402040406030203" pitchFamily="66" charset="-78"/>
                <a:cs typeface="Arabic Typesetting" panose="03020402040406030203" pitchFamily="66" charset="-78"/>
              </a:rPr>
              <a:t>ذات الترددات الكبيرة التي تتراوح بين (</a:t>
            </a:r>
            <a:r>
              <a:rPr lang="en-US" sz="4000" b="1" dirty="0">
                <a:solidFill>
                  <a:schemeClr val="tx1"/>
                </a:solidFill>
                <a:latin typeface="Arabic Typesetting" panose="03020402040406030203" pitchFamily="66" charset="-78"/>
                <a:cs typeface="Arabic Typesetting" panose="03020402040406030203" pitchFamily="66" charset="-78"/>
              </a:rPr>
              <a:t>1 GHz</a:t>
            </a:r>
            <a:r>
              <a:rPr lang="ar-SA" sz="4000" b="1" dirty="0">
                <a:solidFill>
                  <a:schemeClr val="tx1"/>
                </a:solidFill>
                <a:latin typeface="Arabic Typesetting" panose="03020402040406030203" pitchFamily="66" charset="-78"/>
                <a:cs typeface="Arabic Typesetting" panose="03020402040406030203" pitchFamily="66" charset="-78"/>
              </a:rPr>
              <a:t>) </a:t>
            </a:r>
            <a:r>
              <a:rPr lang="ar-SA" sz="4000" b="1" dirty="0" err="1">
                <a:solidFill>
                  <a:schemeClr val="tx1"/>
                </a:solidFill>
                <a:latin typeface="Arabic Typesetting" panose="03020402040406030203" pitchFamily="66" charset="-78"/>
                <a:cs typeface="Arabic Typesetting" panose="03020402040406030203" pitchFamily="66" charset="-78"/>
              </a:rPr>
              <a:t>و</a:t>
            </a:r>
            <a:r>
              <a:rPr lang="ar-SA" sz="4000" b="1" dirty="0">
                <a:solidFill>
                  <a:schemeClr val="tx1"/>
                </a:solidFill>
                <a:latin typeface="Arabic Typesetting" panose="03020402040406030203" pitchFamily="66" charset="-78"/>
                <a:cs typeface="Arabic Typesetting" panose="03020402040406030203" pitchFamily="66" charset="-78"/>
              </a:rPr>
              <a:t> (</a:t>
            </a:r>
            <a:r>
              <a:rPr lang="en-US" sz="4000" b="1" dirty="0">
                <a:solidFill>
                  <a:schemeClr val="tx1"/>
                </a:solidFill>
                <a:latin typeface="Arabic Typesetting" panose="03020402040406030203" pitchFamily="66" charset="-78"/>
                <a:cs typeface="Arabic Typesetting" panose="03020402040406030203" pitchFamily="66" charset="-78"/>
              </a:rPr>
              <a:t>100 GHz</a:t>
            </a:r>
            <a:r>
              <a:rPr lang="ar-SA" sz="4000" b="1" dirty="0">
                <a:solidFill>
                  <a:schemeClr val="tx1"/>
                </a:solidFill>
                <a:latin typeface="Arabic Typesetting" panose="03020402040406030203" pitchFamily="66" charset="-78"/>
                <a:cs typeface="Arabic Typesetting" panose="03020402040406030203" pitchFamily="66" charset="-78"/>
              </a:rPr>
              <a:t>)</a:t>
            </a:r>
            <a:endParaRPr lang="ar-SA" sz="4000" b="1" dirty="0">
              <a:solidFill>
                <a:schemeClr val="tx1"/>
              </a:solidFill>
              <a:latin typeface="Arabic Typesetting" panose="03020402040406030203" pitchFamily="66" charset="-78"/>
              <a:ea typeface="+mj-ea"/>
              <a:cs typeface="Arabic Typesetting" panose="03020402040406030203" pitchFamily="66" charset="-78"/>
            </a:endParaRPr>
          </a:p>
        </p:txBody>
      </p:sp>
      <p:pic>
        <p:nvPicPr>
          <p:cNvPr id="15" name="Picture 2" descr="نتيجة بحث الصور عن موجات الميكروبف">
            <a:extLst>
              <a:ext uri="{FF2B5EF4-FFF2-40B4-BE49-F238E27FC236}">
                <a16:creationId xmlns:a16="http://schemas.microsoft.com/office/drawing/2014/main" id="{CFA96716-48F8-4416-A207-08A46E363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104" y="4120590"/>
            <a:ext cx="3462824" cy="2737410"/>
          </a:xfrm>
          <a:prstGeom prst="rect">
            <a:avLst/>
          </a:prstGeom>
          <a:noFill/>
          <a:extLst>
            <a:ext uri="{909E8E84-426E-40DD-AFC4-6F175D3DCCD1}">
              <a14:hiddenFill xmlns:a14="http://schemas.microsoft.com/office/drawing/2010/main">
                <a:solidFill>
                  <a:srgbClr val="FFFFFF"/>
                </a:solidFill>
              </a14:hiddenFill>
            </a:ext>
          </a:extLst>
        </p:spPr>
      </p:pic>
      <p:sp>
        <p:nvSpPr>
          <p:cNvPr id="17" name="مربع نص 16">
            <a:extLst>
              <a:ext uri="{FF2B5EF4-FFF2-40B4-BE49-F238E27FC236}">
                <a16:creationId xmlns:a16="http://schemas.microsoft.com/office/drawing/2014/main" id="{49E511AB-00C8-453A-8CF8-0C446DEC2BDB}"/>
              </a:ext>
            </a:extLst>
          </p:cNvPr>
          <p:cNvSpPr txBox="1"/>
          <p:nvPr/>
        </p:nvSpPr>
        <p:spPr>
          <a:xfrm>
            <a:off x="9650314" y="3895419"/>
            <a:ext cx="2379759" cy="769441"/>
          </a:xfrm>
          <a:prstGeom prst="rect">
            <a:avLst/>
          </a:prstGeom>
          <a:noFill/>
        </p:spPr>
        <p:txBody>
          <a:bodyPr wrap="square">
            <a:spAutoFit/>
          </a:bodyPr>
          <a:lstStyle/>
          <a:p>
            <a:pPr algn="ctr"/>
            <a:r>
              <a:rPr lang="ar-SA" sz="4400" b="1" dirty="0">
                <a:ln w="0"/>
                <a:solidFill>
                  <a:srgbClr val="C00000"/>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التجويف الرنان </a:t>
            </a:r>
            <a:endParaRPr lang="ar-SA" sz="4400" dirty="0"/>
          </a:p>
        </p:txBody>
      </p:sp>
    </p:spTree>
    <p:extLst>
      <p:ext uri="{BB962C8B-B14F-4D97-AF65-F5344CB8AC3E}">
        <p14:creationId xmlns:p14="http://schemas.microsoft.com/office/powerpoint/2010/main" val="190783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4" grpId="0" animBg="1"/>
      <p:bldP spid="37"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127;p52">
            <a:extLst>
              <a:ext uri="{FF2B5EF4-FFF2-40B4-BE49-F238E27FC236}">
                <a16:creationId xmlns:a16="http://schemas.microsoft.com/office/drawing/2014/main" id="{B18550BC-564B-FC4D-BB5E-52FF897A6728}"/>
              </a:ext>
            </a:extLst>
          </p:cNvPr>
          <p:cNvGrpSpPr/>
          <p:nvPr/>
        </p:nvGrpSpPr>
        <p:grpSpPr>
          <a:xfrm flipH="1">
            <a:off x="7653337" y="134700"/>
            <a:ext cx="4376738" cy="795286"/>
            <a:chOff x="3099239" y="3615343"/>
            <a:chExt cx="689745" cy="184687"/>
          </a:xfrm>
          <a:solidFill>
            <a:schemeClr val="tx2"/>
          </a:solidFill>
        </p:grpSpPr>
        <p:sp>
          <p:nvSpPr>
            <p:cNvPr id="6" name="Google Shape;3128;p52">
              <a:extLst>
                <a:ext uri="{FF2B5EF4-FFF2-40B4-BE49-F238E27FC236}">
                  <a16:creationId xmlns:a16="http://schemas.microsoft.com/office/drawing/2014/main" id="{D77DF9B6-6BDF-814B-8429-EEF76B2374AF}"/>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7" name="Google Shape;3129;p52">
              <a:extLst>
                <a:ext uri="{FF2B5EF4-FFF2-40B4-BE49-F238E27FC236}">
                  <a16:creationId xmlns:a16="http://schemas.microsoft.com/office/drawing/2014/main" id="{9DF8BA2A-34C5-FA4C-A78D-9C7F8A5C9BF6}"/>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التهيئة</a:t>
              </a:r>
              <a:endParaRPr sz="4400" b="1" dirty="0">
                <a:solidFill>
                  <a:schemeClr val="accent4">
                    <a:lumMod val="50000"/>
                  </a:schemeClr>
                </a:solidFill>
                <a:effectLst/>
              </a:endParaRPr>
            </a:p>
          </p:txBody>
        </p:sp>
        <p:sp>
          <p:nvSpPr>
            <p:cNvPr id="8" name="Google Shape;3130;p52">
              <a:extLst>
                <a:ext uri="{FF2B5EF4-FFF2-40B4-BE49-F238E27FC236}">
                  <a16:creationId xmlns:a16="http://schemas.microsoft.com/office/drawing/2014/main" id="{ECFDBDE8-E9AB-1442-B90A-E43F47B54EEA}"/>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9" name="Google Shape;3131;p52">
              <a:extLst>
                <a:ext uri="{FF2B5EF4-FFF2-40B4-BE49-F238E27FC236}">
                  <a16:creationId xmlns:a16="http://schemas.microsoft.com/office/drawing/2014/main" id="{D61D7DAC-860A-2F45-9771-4BBB40DF74B0}"/>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13" name="مربع نص 12">
            <a:extLst>
              <a:ext uri="{FF2B5EF4-FFF2-40B4-BE49-F238E27FC236}">
                <a16:creationId xmlns:a16="http://schemas.microsoft.com/office/drawing/2014/main" id="{E30181A9-D087-47BE-A08A-71C68B152500}"/>
              </a:ext>
            </a:extLst>
          </p:cNvPr>
          <p:cNvSpPr txBox="1"/>
          <p:nvPr/>
        </p:nvSpPr>
        <p:spPr>
          <a:xfrm>
            <a:off x="4755339" y="2836448"/>
            <a:ext cx="6629600" cy="578882"/>
          </a:xfrm>
          <a:prstGeom prst="wedgeRoundRectCallout">
            <a:avLst>
              <a:gd name="adj1" fmla="val 5575"/>
              <a:gd name="adj2" fmla="val 135963"/>
              <a:gd name="adj3" fmla="val 16667"/>
            </a:avLst>
          </a:prstGeom>
          <a:solidFill>
            <a:schemeClr val="accent6">
              <a:lumMod val="50000"/>
            </a:schemeClr>
          </a:solidFill>
        </p:spPr>
        <p:txBody>
          <a:bodyPr wrap="square" rtlCol="1">
            <a:spAutoFit/>
          </a:bodyPr>
          <a:lstStyle/>
          <a:p>
            <a:pPr algn="r"/>
            <a:r>
              <a:rPr lang="ar-SA" sz="2800" dirty="0">
                <a:solidFill>
                  <a:schemeClr val="bg1"/>
                </a:solidFill>
                <a:cs typeface="PT Bold Heading" pitchFamily="2" charset="-78"/>
              </a:rPr>
              <a:t>2 – ما سبب نشأة الموجات الكهرومغناطيسية ؟</a:t>
            </a:r>
          </a:p>
        </p:txBody>
      </p:sp>
      <p:sp>
        <p:nvSpPr>
          <p:cNvPr id="15" name="مربع نص 14">
            <a:extLst>
              <a:ext uri="{FF2B5EF4-FFF2-40B4-BE49-F238E27FC236}">
                <a16:creationId xmlns:a16="http://schemas.microsoft.com/office/drawing/2014/main" id="{5AD58084-28BE-4A6B-A09F-46B93AE6C432}"/>
              </a:ext>
            </a:extLst>
          </p:cNvPr>
          <p:cNvSpPr txBox="1"/>
          <p:nvPr/>
        </p:nvSpPr>
        <p:spPr>
          <a:xfrm>
            <a:off x="6789899" y="4131451"/>
            <a:ext cx="1454887" cy="646331"/>
          </a:xfrm>
          <a:prstGeom prst="rect">
            <a:avLst/>
          </a:prstGeom>
          <a:noFill/>
        </p:spPr>
        <p:txBody>
          <a:bodyPr wrap="square" rtlCol="1">
            <a:spAutoFit/>
          </a:bodyPr>
          <a:lstStyle/>
          <a:p>
            <a:pPr algn="ctr"/>
            <a:r>
              <a:rPr lang="ar-SA" sz="3600" b="1" dirty="0">
                <a:highlight>
                  <a:srgbClr val="C0C0C0"/>
                </a:highlight>
                <a:cs typeface="Akhbar MT" pitchFamily="2" charset="-78"/>
              </a:rPr>
              <a:t>الالكترون</a:t>
            </a:r>
          </a:p>
        </p:txBody>
      </p:sp>
      <p:pic>
        <p:nvPicPr>
          <p:cNvPr id="3074" name="Picture 2" descr="كيف قيست شحنة الإلكترون ؟ – المغرب العلمي">
            <a:extLst>
              <a:ext uri="{FF2B5EF4-FFF2-40B4-BE49-F238E27FC236}">
                <a16:creationId xmlns:a16="http://schemas.microsoft.com/office/drawing/2014/main" id="{49D0FA76-AC1F-4125-9FE4-797FD688B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3" y="66099"/>
            <a:ext cx="2288864" cy="1622508"/>
          </a:xfrm>
          <a:prstGeom prst="rect">
            <a:avLst/>
          </a:prstGeom>
          <a:noFill/>
          <a:extLst>
            <a:ext uri="{909E8E84-426E-40DD-AFC4-6F175D3DCCD1}">
              <a14:hiddenFill xmlns:a14="http://schemas.microsoft.com/office/drawing/2010/main">
                <a:solidFill>
                  <a:srgbClr val="FFFFFF"/>
                </a:solidFill>
              </a14:hiddenFill>
            </a:ext>
          </a:extLst>
        </p:spPr>
      </p:pic>
      <p:sp>
        <p:nvSpPr>
          <p:cNvPr id="16" name="عنوان 1">
            <a:extLst>
              <a:ext uri="{FF2B5EF4-FFF2-40B4-BE49-F238E27FC236}">
                <a16:creationId xmlns:a16="http://schemas.microsoft.com/office/drawing/2014/main" id="{A4615228-6004-497B-AC06-7D3E723EFC80}"/>
              </a:ext>
            </a:extLst>
          </p:cNvPr>
          <p:cNvSpPr txBox="1">
            <a:spLocks/>
          </p:cNvSpPr>
          <p:nvPr/>
        </p:nvSpPr>
        <p:spPr>
          <a:xfrm>
            <a:off x="1084809" y="1562941"/>
            <a:ext cx="10689745" cy="785818"/>
          </a:xfrm>
          <a:prstGeom prst="rect">
            <a:avLst/>
          </a:prstGeom>
        </p:spPr>
        <p:txBody>
          <a:bodyPr lIns="45720" rIns="45720" anchor="ctr"/>
          <a:lstStyle/>
          <a:p>
            <a:pPr algn="ctr">
              <a:defRPr/>
            </a:pPr>
            <a:r>
              <a:rPr lang="ar-SA" sz="2800" dirty="0">
                <a:highlight>
                  <a:srgbClr val="C0C0C0"/>
                </a:highlight>
                <a:latin typeface="+mj-lt"/>
                <a:ea typeface="+mj-ea"/>
                <a:cs typeface="PT Bold Heading" pitchFamily="2" charset="-78"/>
              </a:rPr>
              <a:t>جميع هذه الموجات تتكون من مجالات كهربائية ومغناطيسية تنتشر في الفضاء .</a:t>
            </a:r>
          </a:p>
        </p:txBody>
      </p:sp>
      <p:sp>
        <p:nvSpPr>
          <p:cNvPr id="17" name="عنوان 1">
            <a:extLst>
              <a:ext uri="{FF2B5EF4-FFF2-40B4-BE49-F238E27FC236}">
                <a16:creationId xmlns:a16="http://schemas.microsoft.com/office/drawing/2014/main" id="{7DAFF7F8-0129-42C5-B95F-C0A0614D01E5}"/>
              </a:ext>
            </a:extLst>
          </p:cNvPr>
          <p:cNvSpPr txBox="1">
            <a:spLocks/>
          </p:cNvSpPr>
          <p:nvPr/>
        </p:nvSpPr>
        <p:spPr>
          <a:xfrm>
            <a:off x="3230998" y="5493903"/>
            <a:ext cx="8153941" cy="719138"/>
          </a:xfrm>
          <a:prstGeom prst="rect">
            <a:avLst/>
          </a:prstGeom>
        </p:spPr>
        <p:txBody>
          <a:bodyPr lIns="45720" rIns="45720" anchor="ctr"/>
          <a:lstStyle/>
          <a:p>
            <a:pPr algn="ctr">
              <a:defRPr/>
            </a:pPr>
            <a:r>
              <a:rPr lang="ar-SA" sz="2400" dirty="0">
                <a:highlight>
                  <a:srgbClr val="E8B3B2"/>
                </a:highlight>
                <a:latin typeface="+mj-lt"/>
                <a:ea typeface="+mj-ea"/>
                <a:cs typeface="PT Bold Heading" pitchFamily="2" charset="-78"/>
              </a:rPr>
              <a:t>ومفتاح فهم سلوك هذه الموجات هو فهم طبيعة الإلكترون لأن الموجات الكهرومغناطيسية تنتج عن مسارعة الإلكترونات .</a:t>
            </a:r>
          </a:p>
        </p:txBody>
      </p:sp>
      <p:pic>
        <p:nvPicPr>
          <p:cNvPr id="19" name="Picture 1" descr="wifw1">
            <a:extLst>
              <a:ext uri="{FF2B5EF4-FFF2-40B4-BE49-F238E27FC236}">
                <a16:creationId xmlns:a16="http://schemas.microsoft.com/office/drawing/2014/main" id="{B3F7F806-C647-4CF2-8655-48BC287DBF9D}"/>
              </a:ext>
            </a:extLst>
          </p:cNvPr>
          <p:cNvPicPr>
            <a:picLocks noChangeAspect="1" noChangeArrowheads="1"/>
          </p:cNvPicPr>
          <p:nvPr/>
        </p:nvPicPr>
        <p:blipFill>
          <a:blip r:embed="rId3"/>
          <a:srcRect/>
          <a:stretch>
            <a:fillRect/>
          </a:stretch>
        </p:blipFill>
        <p:spPr bwMode="auto">
          <a:xfrm>
            <a:off x="238101" y="3943926"/>
            <a:ext cx="2428875" cy="2847975"/>
          </a:xfrm>
          <a:prstGeom prst="rect">
            <a:avLst/>
          </a:prstGeom>
          <a:noFill/>
          <a:ln w="9525">
            <a:noFill/>
            <a:miter lim="800000"/>
            <a:headEnd/>
            <a:tailEnd/>
          </a:ln>
        </p:spPr>
      </p:pic>
    </p:spTree>
    <p:extLst>
      <p:ext uri="{BB962C8B-B14F-4D97-AF65-F5344CB8AC3E}">
        <p14:creationId xmlns:p14="http://schemas.microsoft.com/office/powerpoint/2010/main" val="371402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1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127;p52">
            <a:extLst>
              <a:ext uri="{FF2B5EF4-FFF2-40B4-BE49-F238E27FC236}">
                <a16:creationId xmlns:a16="http://schemas.microsoft.com/office/drawing/2014/main" id="{5A853495-58C7-4AB0-A34D-43808317D66A}"/>
              </a:ext>
            </a:extLst>
          </p:cNvPr>
          <p:cNvGrpSpPr/>
          <p:nvPr/>
        </p:nvGrpSpPr>
        <p:grpSpPr>
          <a:xfrm flipH="1">
            <a:off x="7162799" y="134701"/>
            <a:ext cx="4867273" cy="783357"/>
            <a:chOff x="3099239" y="3615343"/>
            <a:chExt cx="654357" cy="184687"/>
          </a:xfrm>
          <a:solidFill>
            <a:schemeClr val="accent6">
              <a:lumMod val="40000"/>
              <a:lumOff val="60000"/>
            </a:schemeClr>
          </a:solidFill>
        </p:grpSpPr>
        <p:sp>
          <p:nvSpPr>
            <p:cNvPr id="20" name="Google Shape;3128;p52">
              <a:extLst>
                <a:ext uri="{FF2B5EF4-FFF2-40B4-BE49-F238E27FC236}">
                  <a16:creationId xmlns:a16="http://schemas.microsoft.com/office/drawing/2014/main" id="{8811FA5E-E3E1-4071-967E-4A8FB5615DD6}"/>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22" name="Google Shape;3129;p52">
              <a:extLst>
                <a:ext uri="{FF2B5EF4-FFF2-40B4-BE49-F238E27FC236}">
                  <a16:creationId xmlns:a16="http://schemas.microsoft.com/office/drawing/2014/main" id="{DF1FBE9B-37A3-4A16-9B01-02CE70AFEC38}"/>
                </a:ext>
              </a:extLst>
            </p:cNvPr>
            <p:cNvSpPr/>
            <p:nvPr/>
          </p:nvSpPr>
          <p:spPr>
            <a:xfrm>
              <a:off x="3213258" y="3626629"/>
              <a:ext cx="540338"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4400" b="1" dirty="0">
                <a:solidFill>
                  <a:schemeClr val="accent4">
                    <a:lumMod val="50000"/>
                  </a:schemeClr>
                </a:solidFill>
                <a:effectLst/>
              </a:endParaRPr>
            </a:p>
          </p:txBody>
        </p:sp>
        <p:sp>
          <p:nvSpPr>
            <p:cNvPr id="24" name="Google Shape;3130;p52">
              <a:extLst>
                <a:ext uri="{FF2B5EF4-FFF2-40B4-BE49-F238E27FC236}">
                  <a16:creationId xmlns:a16="http://schemas.microsoft.com/office/drawing/2014/main" id="{A6020DF7-0708-4638-B037-801DE9EDA80C}"/>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25" name="Google Shape;3131;p52">
              <a:extLst>
                <a:ext uri="{FF2B5EF4-FFF2-40B4-BE49-F238E27FC236}">
                  <a16:creationId xmlns:a16="http://schemas.microsoft.com/office/drawing/2014/main" id="{D6885A40-6576-4338-85DE-4A147D3495FA}"/>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26" name="مستطيل 25">
            <a:extLst>
              <a:ext uri="{FF2B5EF4-FFF2-40B4-BE49-F238E27FC236}">
                <a16:creationId xmlns:a16="http://schemas.microsoft.com/office/drawing/2014/main" id="{F5BD1976-5785-4DE6-A96E-91E2A02A9073}"/>
              </a:ext>
            </a:extLst>
          </p:cNvPr>
          <p:cNvSpPr/>
          <p:nvPr/>
        </p:nvSpPr>
        <p:spPr>
          <a:xfrm>
            <a:off x="7368841" y="221503"/>
            <a:ext cx="3452869"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ar-SA" sz="3600" b="1" dirty="0">
                <a:ln/>
                <a:solidFill>
                  <a:srgbClr val="7030A0"/>
                </a:solidFill>
                <a:cs typeface="PT Bold Heading" pitchFamily="2" charset="-78"/>
              </a:rPr>
              <a:t>الموجات الناتجة</a:t>
            </a:r>
          </a:p>
        </p:txBody>
      </p:sp>
      <p:sp>
        <p:nvSpPr>
          <p:cNvPr id="27" name="عنوان 1">
            <a:extLst>
              <a:ext uri="{FF2B5EF4-FFF2-40B4-BE49-F238E27FC236}">
                <a16:creationId xmlns:a16="http://schemas.microsoft.com/office/drawing/2014/main" id="{75386F8F-4699-45D5-BC8D-87F460E12156}"/>
              </a:ext>
            </a:extLst>
          </p:cNvPr>
          <p:cNvSpPr txBox="1">
            <a:spLocks/>
          </p:cNvSpPr>
          <p:nvPr/>
        </p:nvSpPr>
        <p:spPr>
          <a:xfrm>
            <a:off x="7010007" y="2463928"/>
            <a:ext cx="4149004" cy="510243"/>
          </a:xfrm>
          <a:prstGeom prst="rect">
            <a:avLst/>
          </a:prstGeom>
        </p:spPr>
        <p:style>
          <a:lnRef idx="3">
            <a:schemeClr val="lt1"/>
          </a:lnRef>
          <a:fillRef idx="1">
            <a:schemeClr val="accent6"/>
          </a:fillRef>
          <a:effectRef idx="1">
            <a:schemeClr val="accent6"/>
          </a:effectRef>
          <a:fontRef idx="minor">
            <a:schemeClr val="lt1"/>
          </a:fontRef>
        </p:style>
        <p:txBody>
          <a:bodyPr lIns="45720" rIns="45720" anchor="ctr"/>
          <a:lstStyle/>
          <a:p>
            <a:pPr algn="ctr" rtl="1">
              <a:defRPr/>
            </a:pPr>
            <a:r>
              <a:rPr lang="ar-SA" sz="3200" b="1"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لتنتج موجات كهرومغناطيسية بترددات اعلى </a:t>
            </a:r>
            <a:r>
              <a:rPr lang="ar-SA" sz="3200" b="1" dirty="0">
                <a:solidFill>
                  <a:schemeClr val="tx1"/>
                </a:solidFill>
                <a:latin typeface="Arabic Typesetting" panose="03020402040406030203" pitchFamily="66" charset="-78"/>
                <a:cs typeface="Arabic Typesetting" panose="03020402040406030203" pitchFamily="66" charset="-78"/>
              </a:rPr>
              <a:t>.</a:t>
            </a:r>
            <a:endParaRPr lang="ar-SA" sz="3200" b="1"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ea typeface="+mj-ea"/>
              <a:cs typeface="Arabic Typesetting" panose="03020402040406030203" pitchFamily="66" charset="-78"/>
            </a:endParaRPr>
          </a:p>
        </p:txBody>
      </p:sp>
      <p:sp>
        <p:nvSpPr>
          <p:cNvPr id="31" name="مستطيل مستدير الزوايا 43">
            <a:extLst>
              <a:ext uri="{FF2B5EF4-FFF2-40B4-BE49-F238E27FC236}">
                <a16:creationId xmlns:a16="http://schemas.microsoft.com/office/drawing/2014/main" id="{8C821867-6EAB-4A18-820F-FCFF575843D6}"/>
              </a:ext>
            </a:extLst>
          </p:cNvPr>
          <p:cNvSpPr/>
          <p:nvPr/>
        </p:nvSpPr>
        <p:spPr>
          <a:xfrm>
            <a:off x="8938649" y="1176893"/>
            <a:ext cx="2977932" cy="453880"/>
          </a:xfrm>
          <a:prstGeom prst="roundRect">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SA" sz="2400" dirty="0">
                <a:solidFill>
                  <a:schemeClr val="bg1"/>
                </a:solidFill>
                <a:cs typeface="PT Bold Heading" pitchFamily="2" charset="-78"/>
              </a:rPr>
              <a:t>2- موجات تحت الحمراء</a:t>
            </a:r>
            <a:endParaRPr lang="ar-SA" sz="2400" dirty="0">
              <a:solidFill>
                <a:schemeClr val="bg1"/>
              </a:solidFill>
            </a:endParaRPr>
          </a:p>
        </p:txBody>
      </p:sp>
      <p:sp>
        <p:nvSpPr>
          <p:cNvPr id="32" name="مستطيل مستدير الزوايا 44">
            <a:extLst>
              <a:ext uri="{FF2B5EF4-FFF2-40B4-BE49-F238E27FC236}">
                <a16:creationId xmlns:a16="http://schemas.microsoft.com/office/drawing/2014/main" id="{B92B3796-5895-4FC6-BAA2-4EAFA49956B3}"/>
              </a:ext>
            </a:extLst>
          </p:cNvPr>
          <p:cNvSpPr/>
          <p:nvPr/>
        </p:nvSpPr>
        <p:spPr>
          <a:xfrm>
            <a:off x="6887499" y="3244161"/>
            <a:ext cx="5142573" cy="563165"/>
          </a:xfrm>
          <a:prstGeom prst="roundRect">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SA" sz="2400" dirty="0">
                <a:solidFill>
                  <a:schemeClr val="bg1"/>
                </a:solidFill>
                <a:cs typeface="PT Bold Heading" pitchFamily="2" charset="-78"/>
              </a:rPr>
              <a:t>3- الضوء المرئي والموجات فوق البنفسجية</a:t>
            </a:r>
            <a:endParaRPr lang="ar-SA" sz="2400" dirty="0">
              <a:solidFill>
                <a:schemeClr val="bg1"/>
              </a:solidFill>
            </a:endParaRPr>
          </a:p>
        </p:txBody>
      </p:sp>
      <p:sp>
        <p:nvSpPr>
          <p:cNvPr id="33" name="مستطيل مستدير الزوايا 45">
            <a:extLst>
              <a:ext uri="{FF2B5EF4-FFF2-40B4-BE49-F238E27FC236}">
                <a16:creationId xmlns:a16="http://schemas.microsoft.com/office/drawing/2014/main" id="{D3899686-0FA0-4EE9-96AF-0EF3BBC98A31}"/>
              </a:ext>
            </a:extLst>
          </p:cNvPr>
          <p:cNvSpPr/>
          <p:nvPr/>
        </p:nvSpPr>
        <p:spPr>
          <a:xfrm>
            <a:off x="7940326" y="4907164"/>
            <a:ext cx="3976255" cy="631129"/>
          </a:xfrm>
          <a:prstGeom prst="roundRect">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SA" sz="2400" dirty="0">
                <a:solidFill>
                  <a:schemeClr val="bg1"/>
                </a:solidFill>
                <a:cs typeface="PT Bold Heading" pitchFamily="2" charset="-78"/>
              </a:rPr>
              <a:t>4- الاشعة السينية واشعة جاما</a:t>
            </a:r>
            <a:endParaRPr lang="ar-SA" sz="2400" dirty="0">
              <a:solidFill>
                <a:schemeClr val="bg1"/>
              </a:solidFill>
            </a:endParaRPr>
          </a:p>
        </p:txBody>
      </p:sp>
      <p:sp>
        <p:nvSpPr>
          <p:cNvPr id="37" name="عنوان 1">
            <a:extLst>
              <a:ext uri="{FF2B5EF4-FFF2-40B4-BE49-F238E27FC236}">
                <a16:creationId xmlns:a16="http://schemas.microsoft.com/office/drawing/2014/main" id="{014E90D4-924A-446F-981E-7447AD07CE93}"/>
              </a:ext>
            </a:extLst>
          </p:cNvPr>
          <p:cNvSpPr txBox="1">
            <a:spLocks/>
          </p:cNvSpPr>
          <p:nvPr/>
        </p:nvSpPr>
        <p:spPr>
          <a:xfrm>
            <a:off x="1878331" y="1712295"/>
            <a:ext cx="10108318" cy="653081"/>
          </a:xfrm>
          <a:prstGeom prst="rect">
            <a:avLst/>
          </a:prstGeom>
        </p:spPr>
        <p:txBody>
          <a:bodyPr lIns="45720" rIns="45720" anchor="ctr"/>
          <a:lstStyle/>
          <a:p>
            <a:pPr algn="ctr" rtl="1">
              <a:defRPr/>
            </a:pPr>
            <a:r>
              <a:rPr lang="ar-SA" sz="4000" b="1" dirty="0">
                <a:highlight>
                  <a:srgbClr val="FFFF99"/>
                </a:highlight>
                <a:latin typeface="Arabic Typesetting" panose="03020402040406030203" pitchFamily="66" charset="-78"/>
                <a:cs typeface="Arabic Typesetting" panose="03020402040406030203" pitchFamily="66" charset="-78"/>
              </a:rPr>
              <a:t> يجب تصغير حجم التجويف الرنان ليصبح بحجم الجزيء (الإلكترونات المهتزة) .عللي ؟؟</a:t>
            </a:r>
            <a:endParaRPr lang="ar-SA" sz="4000" b="1" dirty="0">
              <a:highlight>
                <a:srgbClr val="FFFF99"/>
              </a:highlight>
              <a:latin typeface="Arabic Typesetting" panose="03020402040406030203" pitchFamily="66" charset="-78"/>
              <a:ea typeface="+mj-ea"/>
              <a:cs typeface="Arabic Typesetting" panose="03020402040406030203" pitchFamily="66" charset="-78"/>
            </a:endParaRPr>
          </a:p>
        </p:txBody>
      </p:sp>
      <p:pic>
        <p:nvPicPr>
          <p:cNvPr id="3074" name="Picture 2" descr="نتيجة بحث الصور عن موجات تحت الحمراء">
            <a:extLst>
              <a:ext uri="{FF2B5EF4-FFF2-40B4-BE49-F238E27FC236}">
                <a16:creationId xmlns:a16="http://schemas.microsoft.com/office/drawing/2014/main" id="{147FD498-BFD9-428C-B1FE-A23CCFFAC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503" y="142380"/>
            <a:ext cx="2079462" cy="1394674"/>
          </a:xfrm>
          <a:prstGeom prst="roundRect">
            <a:avLst>
              <a:gd name="adj" fmla="val 24468"/>
            </a:avLst>
          </a:prstGeom>
          <a:solidFill>
            <a:srgbClr val="FFFFFF">
              <a:shade val="85000"/>
            </a:srgbClr>
          </a:solidFill>
          <a:ln>
            <a:noFill/>
          </a:ln>
          <a:effectLst>
            <a:reflection blurRad="12700" stA="38000" endPos="28000" dist="5000" dir="5400000" sy="-100000" algn="bl" rotWithShape="0"/>
          </a:effectLst>
        </p:spPr>
      </p:pic>
      <p:pic>
        <p:nvPicPr>
          <p:cNvPr id="3076" name="Picture 4" descr="نتيجة بحث الصور عن موجات تحت الحمراء">
            <a:extLst>
              <a:ext uri="{FF2B5EF4-FFF2-40B4-BE49-F238E27FC236}">
                <a16:creationId xmlns:a16="http://schemas.microsoft.com/office/drawing/2014/main" id="{48689396-59C2-4C35-AD96-A0DD551A7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275" y="160639"/>
            <a:ext cx="2414500" cy="1358156"/>
          </a:xfrm>
          <a:prstGeom prst="roundRect">
            <a:avLst>
              <a:gd name="adj" fmla="val 18229"/>
            </a:avLst>
          </a:prstGeom>
          <a:solidFill>
            <a:srgbClr val="FFFFFF">
              <a:shade val="85000"/>
            </a:srgbClr>
          </a:solidFill>
          <a:ln>
            <a:noFill/>
          </a:ln>
          <a:effectLst>
            <a:reflection blurRad="12700" stA="38000" endPos="28000" dist="5000" dir="5400000" sy="-100000" algn="bl" rotWithShape="0"/>
          </a:effectLst>
        </p:spPr>
      </p:pic>
      <p:sp>
        <p:nvSpPr>
          <p:cNvPr id="39" name="مربع نص 38">
            <a:extLst>
              <a:ext uri="{FF2B5EF4-FFF2-40B4-BE49-F238E27FC236}">
                <a16:creationId xmlns:a16="http://schemas.microsoft.com/office/drawing/2014/main" id="{55ACAAF8-CF5D-4616-834C-0FE7CF77C9F6}"/>
              </a:ext>
            </a:extLst>
          </p:cNvPr>
          <p:cNvSpPr txBox="1"/>
          <p:nvPr/>
        </p:nvSpPr>
        <p:spPr>
          <a:xfrm>
            <a:off x="5890649" y="4060056"/>
            <a:ext cx="6096000" cy="707886"/>
          </a:xfrm>
          <a:prstGeom prst="rect">
            <a:avLst/>
          </a:prstGeom>
          <a:noFill/>
        </p:spPr>
        <p:txBody>
          <a:bodyPr wrap="square">
            <a:spAutoFit/>
          </a:bodyPr>
          <a:lstStyle/>
          <a:p>
            <a:pPr algn="ctr"/>
            <a:r>
              <a:rPr lang="ar-SA" sz="4000" b="1" dirty="0">
                <a:highlight>
                  <a:srgbClr val="FFFF99"/>
                </a:highlight>
                <a:latin typeface="Arabic Typesetting" panose="03020402040406030203" pitchFamily="66" charset="-78"/>
                <a:ea typeface="+mj-ea"/>
                <a:cs typeface="Arabic Typesetting" panose="03020402040406030203" pitchFamily="66" charset="-78"/>
              </a:rPr>
              <a:t>فتتولد بوساطة الإلكترونات الموجودة داخل الذرات .</a:t>
            </a:r>
            <a:endParaRPr lang="ar-SA" sz="4000" b="1" dirty="0">
              <a:highlight>
                <a:srgbClr val="FFFF99"/>
              </a:highlight>
              <a:latin typeface="Arabic Typesetting" panose="03020402040406030203" pitchFamily="66" charset="-78"/>
              <a:cs typeface="Arabic Typesetting" panose="03020402040406030203" pitchFamily="66" charset="-78"/>
            </a:endParaRPr>
          </a:p>
        </p:txBody>
      </p:sp>
      <p:pic>
        <p:nvPicPr>
          <p:cNvPr id="40" name="Picture 1" descr="1-thehumaneyec">
            <a:extLst>
              <a:ext uri="{FF2B5EF4-FFF2-40B4-BE49-F238E27FC236}">
                <a16:creationId xmlns:a16="http://schemas.microsoft.com/office/drawing/2014/main" id="{B437B342-C92D-408C-9E90-D946507CC9D1}"/>
              </a:ext>
            </a:extLst>
          </p:cNvPr>
          <p:cNvPicPr>
            <a:picLocks noChangeAspect="1" noChangeArrowheads="1"/>
          </p:cNvPicPr>
          <p:nvPr/>
        </p:nvPicPr>
        <p:blipFill rotWithShape="1">
          <a:blip r:embed="rId4"/>
          <a:srcRect r="19117"/>
          <a:stretch/>
        </p:blipFill>
        <p:spPr bwMode="auto">
          <a:xfrm>
            <a:off x="3466619" y="2803068"/>
            <a:ext cx="2177127" cy="1699612"/>
          </a:xfrm>
          <a:prstGeom prst="rect">
            <a:avLst/>
          </a:prstGeom>
          <a:noFill/>
          <a:ln w="9525">
            <a:noFill/>
            <a:miter lim="800000"/>
            <a:headEnd/>
            <a:tailEnd/>
          </a:ln>
        </p:spPr>
      </p:pic>
      <p:sp>
        <p:nvSpPr>
          <p:cNvPr id="41" name="مربع نص 40">
            <a:extLst>
              <a:ext uri="{FF2B5EF4-FFF2-40B4-BE49-F238E27FC236}">
                <a16:creationId xmlns:a16="http://schemas.microsoft.com/office/drawing/2014/main" id="{BAED9B79-76DB-450A-BEAA-988D30D08689}"/>
              </a:ext>
            </a:extLst>
          </p:cNvPr>
          <p:cNvSpPr txBox="1"/>
          <p:nvPr/>
        </p:nvSpPr>
        <p:spPr>
          <a:xfrm>
            <a:off x="6804371" y="5703227"/>
            <a:ext cx="5292437" cy="707886"/>
          </a:xfrm>
          <a:prstGeom prst="rect">
            <a:avLst/>
          </a:prstGeom>
          <a:noFill/>
        </p:spPr>
        <p:txBody>
          <a:bodyPr wrap="square">
            <a:spAutoFit/>
          </a:bodyPr>
          <a:lstStyle/>
          <a:p>
            <a:pPr algn="ctr"/>
            <a:r>
              <a:rPr lang="ar-SA" sz="4000" b="1" dirty="0">
                <a:highlight>
                  <a:srgbClr val="FFFF99"/>
                </a:highlight>
                <a:latin typeface="Arabic Typesetting" panose="03020402040406030203" pitchFamily="66" charset="-78"/>
                <a:ea typeface="+mj-ea"/>
                <a:cs typeface="Arabic Typesetting" panose="03020402040406030203" pitchFamily="66" charset="-78"/>
              </a:rPr>
              <a:t>تنشآن عن مسارعة شحنات في نوى الذرات .</a:t>
            </a:r>
            <a:endParaRPr lang="ar-SA" sz="4000" b="1" dirty="0">
              <a:highlight>
                <a:srgbClr val="FFFF99"/>
              </a:highlight>
              <a:latin typeface="Arabic Typesetting" panose="03020402040406030203" pitchFamily="66" charset="-78"/>
              <a:cs typeface="Arabic Typesetting" panose="03020402040406030203" pitchFamily="66" charset="-78"/>
            </a:endParaRPr>
          </a:p>
        </p:txBody>
      </p:sp>
      <p:pic>
        <p:nvPicPr>
          <p:cNvPr id="42" name="Picture 2" descr="436x328_82914_261426">
            <a:extLst>
              <a:ext uri="{FF2B5EF4-FFF2-40B4-BE49-F238E27FC236}">
                <a16:creationId xmlns:a16="http://schemas.microsoft.com/office/drawing/2014/main" id="{B0BA0333-1A5D-4989-8F33-3F8BE178592B}"/>
              </a:ext>
            </a:extLst>
          </p:cNvPr>
          <p:cNvPicPr>
            <a:picLocks noChangeAspect="1" noChangeArrowheads="1"/>
          </p:cNvPicPr>
          <p:nvPr/>
        </p:nvPicPr>
        <p:blipFill>
          <a:blip r:embed="rId5"/>
          <a:srcRect/>
          <a:stretch>
            <a:fillRect/>
          </a:stretch>
        </p:blipFill>
        <p:spPr bwMode="auto">
          <a:xfrm>
            <a:off x="2685699" y="4777847"/>
            <a:ext cx="2419678" cy="1817830"/>
          </a:xfrm>
          <a:prstGeom prst="roundRect">
            <a:avLst>
              <a:gd name="adj" fmla="val 20614"/>
            </a:avLst>
          </a:prstGeom>
          <a:solidFill>
            <a:srgbClr val="FFFFFF">
              <a:shade val="85000"/>
            </a:srgbClr>
          </a:solidFill>
          <a:ln>
            <a:noFill/>
          </a:ln>
          <a:effectLst>
            <a:reflection blurRad="12700" stA="38000" endPos="28000" dist="5000" dir="5400000" sy="-100000" algn="bl" rotWithShape="0"/>
          </a:effectLst>
        </p:spPr>
      </p:pic>
      <p:pic>
        <p:nvPicPr>
          <p:cNvPr id="43" name="Picture 3" descr="181455">
            <a:extLst>
              <a:ext uri="{FF2B5EF4-FFF2-40B4-BE49-F238E27FC236}">
                <a16:creationId xmlns:a16="http://schemas.microsoft.com/office/drawing/2014/main" id="{A04BB87C-E21E-439D-B5DB-1DBF7AF18AEE}"/>
              </a:ext>
            </a:extLst>
          </p:cNvPr>
          <p:cNvPicPr>
            <a:picLocks noChangeAspect="1" noChangeArrowheads="1"/>
          </p:cNvPicPr>
          <p:nvPr/>
        </p:nvPicPr>
        <p:blipFill>
          <a:blip r:embed="rId6"/>
          <a:srcRect/>
          <a:stretch>
            <a:fillRect/>
          </a:stretch>
        </p:blipFill>
        <p:spPr bwMode="auto">
          <a:xfrm>
            <a:off x="278000" y="4789585"/>
            <a:ext cx="2219063" cy="1817830"/>
          </a:xfrm>
          <a:prstGeom prst="roundRect">
            <a:avLst>
              <a:gd name="adj" fmla="val 13167"/>
            </a:avLst>
          </a:prstGeom>
          <a:solidFill>
            <a:srgbClr val="FFFFFF">
              <a:shade val="85000"/>
            </a:srgbClr>
          </a:solidFill>
          <a:ln>
            <a:noFill/>
          </a:ln>
          <a:effectLst>
            <a:reflection blurRad="12700" stA="38000" endPos="28000" dist="5000" dir="5400000" sy="-100000" algn="bl" rotWithShape="0"/>
          </a:effectLst>
        </p:spPr>
      </p:pic>
      <p:sp>
        <p:nvSpPr>
          <p:cNvPr id="2" name="فقاعة الكلام: بيضاوية 1">
            <a:extLst>
              <a:ext uri="{FF2B5EF4-FFF2-40B4-BE49-F238E27FC236}">
                <a16:creationId xmlns:a16="http://schemas.microsoft.com/office/drawing/2014/main" id="{29352AD8-3351-4EB6-A792-F86765144A6C}"/>
              </a:ext>
            </a:extLst>
          </p:cNvPr>
          <p:cNvSpPr/>
          <p:nvPr/>
        </p:nvSpPr>
        <p:spPr>
          <a:xfrm>
            <a:off x="303938" y="2365376"/>
            <a:ext cx="2555337" cy="2027571"/>
          </a:xfrm>
          <a:prstGeom prst="wedgeEllipseCallout">
            <a:avLst>
              <a:gd name="adj1" fmla="val 112203"/>
              <a:gd name="adj2" fmla="val -43793"/>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SA" sz="2000" b="1" dirty="0"/>
              <a:t>تذكري ان </a:t>
            </a:r>
          </a:p>
          <a:p>
            <a:pPr algn="ctr"/>
            <a:r>
              <a:rPr lang="ar-SA" sz="2000" b="1" dirty="0"/>
              <a:t>جميع الموجات الكهرومغناطيسية تنشا عن مسارعة الشحنات وتنتشر بسرعة الضوء</a:t>
            </a:r>
          </a:p>
        </p:txBody>
      </p:sp>
    </p:spTree>
    <p:extLst>
      <p:ext uri="{BB962C8B-B14F-4D97-AF65-F5344CB8AC3E}">
        <p14:creationId xmlns:p14="http://schemas.microsoft.com/office/powerpoint/2010/main" val="345247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3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800" decel="100000"/>
                                        <p:tgtEl>
                                          <p:spTgt spid="40"/>
                                        </p:tgtEl>
                                      </p:cBhvr>
                                    </p:animEffect>
                                    <p:anim calcmode="lin" valueType="num">
                                      <p:cBhvr>
                                        <p:cTn id="26" dur="800" decel="100000" fill="hold"/>
                                        <p:tgtEl>
                                          <p:spTgt spid="40"/>
                                        </p:tgtEl>
                                        <p:attrNameLst>
                                          <p:attrName>style.rotation</p:attrName>
                                        </p:attrNameLst>
                                      </p:cBhvr>
                                      <p:tavLst>
                                        <p:tav tm="0">
                                          <p:val>
                                            <p:fltVal val="-90"/>
                                          </p:val>
                                        </p:tav>
                                        <p:tav tm="100000">
                                          <p:val>
                                            <p:fltVal val="0"/>
                                          </p:val>
                                        </p:tav>
                                      </p:tavLst>
                                    </p:anim>
                                    <p:anim calcmode="lin" valueType="num">
                                      <p:cBhvr>
                                        <p:cTn id="27" dur="800" decel="100000" fill="hold"/>
                                        <p:tgtEl>
                                          <p:spTgt spid="40"/>
                                        </p:tgtEl>
                                        <p:attrNameLst>
                                          <p:attrName>ppt_x</p:attrName>
                                        </p:attrNameLst>
                                      </p:cBhvr>
                                      <p:tavLst>
                                        <p:tav tm="0">
                                          <p:val>
                                            <p:strVal val="#ppt_x+0.4"/>
                                          </p:val>
                                        </p:tav>
                                        <p:tav tm="100000">
                                          <p:val>
                                            <p:strVal val="#ppt_x-0.05"/>
                                          </p:val>
                                        </p:tav>
                                      </p:tavLst>
                                    </p:anim>
                                    <p:anim calcmode="lin" valueType="num">
                                      <p:cBhvr>
                                        <p:cTn id="28" dur="800" decel="100000" fill="hold"/>
                                        <p:tgtEl>
                                          <p:spTgt spid="40"/>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heel(1)">
                                      <p:cBhvr>
                                        <p:cTn id="5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37" grpId="0"/>
      <p:bldP spid="39" grpId="0"/>
      <p:bldP spid="41" grpId="0"/>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صورة 81">
            <a:extLst>
              <a:ext uri="{FF2B5EF4-FFF2-40B4-BE49-F238E27FC236}">
                <a16:creationId xmlns:a16="http://schemas.microsoft.com/office/drawing/2014/main" id="{8DD1B64D-1A6A-4520-9396-19620DE4BC33}"/>
              </a:ext>
            </a:extLst>
          </p:cNvPr>
          <p:cNvPicPr>
            <a:picLocks noChangeAspect="1"/>
          </p:cNvPicPr>
          <p:nvPr/>
        </p:nvPicPr>
        <p:blipFill rotWithShape="1">
          <a:blip r:embed="rId3">
            <a:duotone>
              <a:schemeClr val="bg2">
                <a:shade val="45000"/>
                <a:satMod val="135000"/>
              </a:schemeClr>
              <a:prstClr val="white"/>
            </a:duotone>
          </a:blip>
          <a:srcRect l="19263" r="20906" b="2262"/>
          <a:stretch/>
        </p:blipFill>
        <p:spPr>
          <a:xfrm>
            <a:off x="30343" y="5311751"/>
            <a:ext cx="1444017" cy="110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 name="مستطيل مستدير الزوايا 72">
            <a:extLst>
              <a:ext uri="{FF2B5EF4-FFF2-40B4-BE49-F238E27FC236}">
                <a16:creationId xmlns:a16="http://schemas.microsoft.com/office/drawing/2014/main" id="{4E6DC59B-431C-2E44-A3E8-76845302C155}"/>
              </a:ext>
            </a:extLst>
          </p:cNvPr>
          <p:cNvSpPr/>
          <p:nvPr/>
        </p:nvSpPr>
        <p:spPr>
          <a:xfrm>
            <a:off x="1891393" y="1026158"/>
            <a:ext cx="1398648" cy="607749"/>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r>
              <a:rPr lang="ar-SA" sz="3200" b="1" dirty="0"/>
              <a:t>تطبيق</a:t>
            </a:r>
          </a:p>
        </p:txBody>
      </p:sp>
      <p:sp>
        <p:nvSpPr>
          <p:cNvPr id="74" name="مربع نص 73">
            <a:extLst>
              <a:ext uri="{FF2B5EF4-FFF2-40B4-BE49-F238E27FC236}">
                <a16:creationId xmlns:a16="http://schemas.microsoft.com/office/drawing/2014/main" id="{5ED6DCBF-CA4F-C04D-A657-A2C06F15206C}"/>
              </a:ext>
            </a:extLst>
          </p:cNvPr>
          <p:cNvSpPr txBox="1"/>
          <p:nvPr/>
        </p:nvSpPr>
        <p:spPr>
          <a:xfrm>
            <a:off x="5680364" y="98767"/>
            <a:ext cx="6411620" cy="1815882"/>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32</a:t>
            </a:r>
            <a:r>
              <a:rPr lang="ar-SA" sz="2800" b="1" dirty="0">
                <a:highlight>
                  <a:srgbClr val="97A8D6"/>
                </a:highlight>
              </a:rPr>
              <a:t> صفحة </a:t>
            </a:r>
            <a:r>
              <a:rPr lang="en-US" sz="2800" b="1" dirty="0">
                <a:highlight>
                  <a:srgbClr val="97A8D6"/>
                </a:highlight>
              </a:rPr>
              <a:t>96</a:t>
            </a:r>
            <a:r>
              <a:rPr lang="ar-SA" sz="2800" b="1" dirty="0">
                <a:highlight>
                  <a:srgbClr val="97A8D6"/>
                </a:highlight>
              </a:rPr>
              <a:t>:</a:t>
            </a:r>
            <a:endParaRPr lang="en-US" sz="2800" b="1" dirty="0">
              <a:highlight>
                <a:srgbClr val="97A8D6"/>
              </a:highlight>
            </a:endParaRPr>
          </a:p>
          <a:p>
            <a:pPr algn="r" rtl="1">
              <a:defRPr/>
            </a:pPr>
            <a:endParaRPr lang="en-US" sz="2800" b="1" dirty="0">
              <a:highlight>
                <a:srgbClr val="97A8D6"/>
              </a:highlight>
            </a:endParaRPr>
          </a:p>
          <a:p>
            <a:pPr algn="r" rtl="1">
              <a:defRPr/>
            </a:pPr>
            <a:endParaRPr lang="ar-SA" sz="2800" b="1" dirty="0">
              <a:highlight>
                <a:srgbClr val="97A8D6"/>
              </a:highlight>
            </a:endParaRPr>
          </a:p>
          <a:p>
            <a:pPr algn="r" rtl="1">
              <a:defRPr/>
            </a:pPr>
            <a:endParaRPr lang="en-US" sz="2800" b="1" dirty="0">
              <a:highlight>
                <a:srgbClr val="97A8D6"/>
              </a:highlight>
            </a:endParaRPr>
          </a:p>
        </p:txBody>
      </p:sp>
      <p:sp>
        <p:nvSpPr>
          <p:cNvPr id="6" name="مستطيل مستدير الزوايا 3">
            <a:extLst>
              <a:ext uri="{FF2B5EF4-FFF2-40B4-BE49-F238E27FC236}">
                <a16:creationId xmlns:a16="http://schemas.microsoft.com/office/drawing/2014/main" id="{D6C9F03A-94CD-5442-8017-7FEF5A1247F2}"/>
              </a:ext>
            </a:extLst>
          </p:cNvPr>
          <p:cNvSpPr/>
          <p:nvPr/>
        </p:nvSpPr>
        <p:spPr bwMode="auto">
          <a:xfrm>
            <a:off x="1474360" y="305515"/>
            <a:ext cx="2149940" cy="638636"/>
          </a:xfrm>
          <a:prstGeom prst="round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dirty="0"/>
              <a:t>حل مسألة</a:t>
            </a:r>
            <a:endParaRPr lang="ar-SA" sz="3600" dirty="0"/>
          </a:p>
        </p:txBody>
      </p:sp>
      <p:pic>
        <p:nvPicPr>
          <p:cNvPr id="17" name="رسم 16" descr="ساعة إيقاف">
            <a:extLst>
              <a:ext uri="{FF2B5EF4-FFF2-40B4-BE49-F238E27FC236}">
                <a16:creationId xmlns:a16="http://schemas.microsoft.com/office/drawing/2014/main" id="{C6BB721E-78D3-3F40-B5AE-A43EC5D894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1313" y="5019521"/>
            <a:ext cx="1761261" cy="1761261"/>
          </a:xfrm>
          <a:prstGeom prst="rect">
            <a:avLst/>
          </a:prstGeom>
        </p:spPr>
      </p:pic>
      <p:sp>
        <p:nvSpPr>
          <p:cNvPr id="18" name="مستطيل مستدير الزوايا 74">
            <a:extLst>
              <a:ext uri="{FF2B5EF4-FFF2-40B4-BE49-F238E27FC236}">
                <a16:creationId xmlns:a16="http://schemas.microsoft.com/office/drawing/2014/main" id="{A2883006-7B58-674B-AD6B-877EEA333FAF}"/>
              </a:ext>
            </a:extLst>
          </p:cNvPr>
          <p:cNvSpPr/>
          <p:nvPr/>
        </p:nvSpPr>
        <p:spPr bwMode="auto">
          <a:xfrm>
            <a:off x="188076" y="6320899"/>
            <a:ext cx="1645375" cy="45988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1" anchor="ctr"/>
          <a:lstStyle/>
          <a:p>
            <a:pPr algn="ctr">
              <a:defRPr/>
            </a:pPr>
            <a:r>
              <a:rPr lang="ar-SA" sz="2400" b="1" dirty="0">
                <a:solidFill>
                  <a:schemeClr val="bg1"/>
                </a:solidFill>
                <a:effectLst/>
              </a:rPr>
              <a:t>دقيقة واحدة</a:t>
            </a:r>
            <a:endParaRPr lang="ar-SA" sz="2400" dirty="0">
              <a:solidFill>
                <a:schemeClr val="bg1"/>
              </a:solidFill>
              <a:effectLst/>
            </a:endParaRPr>
          </a:p>
        </p:txBody>
      </p:sp>
      <p:sp>
        <p:nvSpPr>
          <p:cNvPr id="85" name="مربع نص 84">
            <a:extLst>
              <a:ext uri="{FF2B5EF4-FFF2-40B4-BE49-F238E27FC236}">
                <a16:creationId xmlns:a16="http://schemas.microsoft.com/office/drawing/2014/main" id="{DAFBE852-DA68-440B-8005-6BAFEF76F5ED}"/>
              </a:ext>
            </a:extLst>
          </p:cNvPr>
          <p:cNvSpPr txBox="1"/>
          <p:nvPr/>
        </p:nvSpPr>
        <p:spPr>
          <a:xfrm>
            <a:off x="484909" y="2097475"/>
            <a:ext cx="11707091" cy="369332"/>
          </a:xfrm>
          <a:prstGeom prst="rect">
            <a:avLst/>
          </a:prstGeom>
          <a:noFill/>
        </p:spPr>
        <p:txBody>
          <a:bodyPr wrap="square" lIns="0" tIns="0" rIns="0" bIns="0" rtlCol="1">
            <a:spAutoFit/>
          </a:bodyPr>
          <a:lstStyle/>
          <a:p>
            <a:pPr algn="ctr" rtl="1"/>
            <a:r>
              <a:rPr lang="ar-SA" sz="2400" b="1" dirty="0">
                <a:highlight>
                  <a:srgbClr val="FFFF99"/>
                </a:highlight>
                <a:latin typeface="Arabic Typesetting" panose="03020402040406030203" pitchFamily="66" charset="-78"/>
                <a:cs typeface="Akhbar MT" pitchFamily="2" charset="-78"/>
              </a:rPr>
              <a:t>مولد التيار المتناوب </a:t>
            </a:r>
            <a:r>
              <a:rPr lang="en-US" sz="2400" b="1" dirty="0">
                <a:highlight>
                  <a:srgbClr val="FFFF99"/>
                </a:highlight>
                <a:latin typeface="Arabic Typesetting" panose="03020402040406030203" pitchFamily="66" charset="-78"/>
                <a:cs typeface="Akhbar MT" pitchFamily="2" charset="-78"/>
              </a:rPr>
              <a:t>AC</a:t>
            </a:r>
            <a:r>
              <a:rPr lang="ar-SA" sz="2400" b="1" dirty="0">
                <a:highlight>
                  <a:srgbClr val="FFFF99"/>
                </a:highlight>
                <a:latin typeface="Arabic Typesetting" panose="03020402040406030203" pitchFamily="66" charset="-78"/>
                <a:cs typeface="Akhbar MT" pitchFamily="2" charset="-78"/>
              </a:rPr>
              <a:t> يولد المجال الكهربائي المتغير مجال مغناطيسي متغير يتولد مجال الكهربائي المتغير لحظة التشغيل والاطفاء فقط</a:t>
            </a:r>
          </a:p>
        </p:txBody>
      </p:sp>
      <p:pic>
        <p:nvPicPr>
          <p:cNvPr id="21" name="صورة 20" descr="51481_1192222668.gif">
            <a:extLst>
              <a:ext uri="{FF2B5EF4-FFF2-40B4-BE49-F238E27FC236}">
                <a16:creationId xmlns:a16="http://schemas.microsoft.com/office/drawing/2014/main" id="{44E2270F-D9E5-4062-9FF5-1BCDF868ED18}"/>
              </a:ext>
            </a:extLst>
          </p:cNvPr>
          <p:cNvPicPr>
            <a:picLocks noChangeAspect="1"/>
          </p:cNvPicPr>
          <p:nvPr/>
        </p:nvPicPr>
        <p:blipFill>
          <a:blip r:embed="rId6"/>
          <a:stretch>
            <a:fillRect/>
          </a:stretch>
        </p:blipFill>
        <p:spPr>
          <a:xfrm>
            <a:off x="243779" y="174896"/>
            <a:ext cx="1163588" cy="1605752"/>
          </a:xfrm>
          <a:prstGeom prst="rect">
            <a:avLst/>
          </a:prstGeom>
        </p:spPr>
      </p:pic>
      <p:sp>
        <p:nvSpPr>
          <p:cNvPr id="22" name="مربع نص 21">
            <a:extLst>
              <a:ext uri="{FF2B5EF4-FFF2-40B4-BE49-F238E27FC236}">
                <a16:creationId xmlns:a16="http://schemas.microsoft.com/office/drawing/2014/main" id="{C0C2FD0B-D7A6-48D5-B43B-815CE9A18D1A}"/>
              </a:ext>
            </a:extLst>
          </p:cNvPr>
          <p:cNvSpPr txBox="1"/>
          <p:nvPr/>
        </p:nvSpPr>
        <p:spPr>
          <a:xfrm>
            <a:off x="5680364" y="2609528"/>
            <a:ext cx="6411621" cy="1384995"/>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34</a:t>
            </a:r>
            <a:r>
              <a:rPr lang="ar-SA" sz="2800" b="1" dirty="0">
                <a:highlight>
                  <a:srgbClr val="97A8D6"/>
                </a:highlight>
              </a:rPr>
              <a:t> صفحة </a:t>
            </a:r>
            <a:r>
              <a:rPr lang="en-US" sz="2800" b="1" dirty="0">
                <a:highlight>
                  <a:srgbClr val="97A8D6"/>
                </a:highlight>
              </a:rPr>
              <a:t>96</a:t>
            </a:r>
            <a:r>
              <a:rPr lang="ar-SA" sz="2800" b="1" dirty="0">
                <a:highlight>
                  <a:srgbClr val="97A8D6"/>
                </a:highlight>
              </a:rPr>
              <a:t>:</a:t>
            </a: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p:txBody>
      </p:sp>
      <p:pic>
        <p:nvPicPr>
          <p:cNvPr id="4" name="صورة 3">
            <a:extLst>
              <a:ext uri="{FF2B5EF4-FFF2-40B4-BE49-F238E27FC236}">
                <a16:creationId xmlns:a16="http://schemas.microsoft.com/office/drawing/2014/main" id="{865BF125-4F50-4B0B-842E-A4FB097578D3}"/>
              </a:ext>
            </a:extLst>
          </p:cNvPr>
          <p:cNvPicPr>
            <a:picLocks noChangeAspect="1"/>
          </p:cNvPicPr>
          <p:nvPr/>
        </p:nvPicPr>
        <p:blipFill>
          <a:blip r:embed="rId7">
            <a:duotone>
              <a:prstClr val="black"/>
              <a:schemeClr val="tx2">
                <a:tint val="45000"/>
                <a:satMod val="400000"/>
              </a:schemeClr>
            </a:duotone>
          </a:blip>
          <a:stretch>
            <a:fillRect/>
          </a:stretch>
        </p:blipFill>
        <p:spPr>
          <a:xfrm>
            <a:off x="5883410" y="610795"/>
            <a:ext cx="5962225" cy="1183707"/>
          </a:xfrm>
          <a:prstGeom prst="rect">
            <a:avLst/>
          </a:prstGeom>
        </p:spPr>
      </p:pic>
      <p:pic>
        <p:nvPicPr>
          <p:cNvPr id="7" name="صورة 6">
            <a:extLst>
              <a:ext uri="{FF2B5EF4-FFF2-40B4-BE49-F238E27FC236}">
                <a16:creationId xmlns:a16="http://schemas.microsoft.com/office/drawing/2014/main" id="{E31CF730-7937-4B22-B5B7-CCFBE03675D0}"/>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Layer>
                </a14:imgProps>
              </a:ext>
            </a:extLst>
          </a:blip>
          <a:stretch>
            <a:fillRect/>
          </a:stretch>
        </p:blipFill>
        <p:spPr>
          <a:xfrm>
            <a:off x="6214402" y="3244566"/>
            <a:ext cx="5749635" cy="545808"/>
          </a:xfrm>
          <a:prstGeom prst="rect">
            <a:avLst/>
          </a:prstGeom>
        </p:spPr>
      </p:pic>
      <p:sp>
        <p:nvSpPr>
          <p:cNvPr id="20" name="مربع نص 19">
            <a:extLst>
              <a:ext uri="{FF2B5EF4-FFF2-40B4-BE49-F238E27FC236}">
                <a16:creationId xmlns:a16="http://schemas.microsoft.com/office/drawing/2014/main" id="{2CD9A1A3-9A1E-4695-9EF1-D56EE15C1FCA}"/>
              </a:ext>
            </a:extLst>
          </p:cNvPr>
          <p:cNvSpPr txBox="1"/>
          <p:nvPr/>
        </p:nvSpPr>
        <p:spPr>
          <a:xfrm>
            <a:off x="0" y="3302025"/>
            <a:ext cx="5877583" cy="430887"/>
          </a:xfrm>
          <a:prstGeom prst="rect">
            <a:avLst/>
          </a:prstGeom>
          <a:noFill/>
        </p:spPr>
        <p:txBody>
          <a:bodyPr wrap="square" lIns="0" tIns="0" rIns="0" bIns="0" rtlCol="1">
            <a:spAutoFit/>
          </a:bodyPr>
          <a:lstStyle/>
          <a:p>
            <a:pPr algn="ctr" rtl="1"/>
            <a:r>
              <a:rPr lang="ar-SA" sz="2800" b="1" dirty="0">
                <a:highlight>
                  <a:srgbClr val="FFFF99"/>
                </a:highlight>
                <a:latin typeface="Arabic Typesetting" panose="03020402040406030203" pitchFamily="66" charset="-78"/>
                <a:cs typeface="Akhbar MT" pitchFamily="2" charset="-78"/>
              </a:rPr>
              <a:t>تتشوه ويحدث الاهتزازات </a:t>
            </a:r>
            <a:r>
              <a:rPr lang="ar-SA" sz="2800" b="1" dirty="0" err="1">
                <a:highlight>
                  <a:srgbClr val="FFFF99"/>
                </a:highlight>
                <a:latin typeface="Arabic Typesetting" panose="03020402040406030203" pitchFamily="66" charset="-78"/>
                <a:cs typeface="Akhbar MT" pitchFamily="2" charset="-78"/>
              </a:rPr>
              <a:t>وتولدرلاموجات</a:t>
            </a:r>
            <a:r>
              <a:rPr lang="ar-SA" sz="2800" b="1" dirty="0">
                <a:highlight>
                  <a:srgbClr val="FFFF99"/>
                </a:highlight>
                <a:latin typeface="Arabic Typesetting" panose="03020402040406030203" pitchFamily="66" charset="-78"/>
                <a:cs typeface="Akhbar MT" pitchFamily="2" charset="-78"/>
              </a:rPr>
              <a:t> كهرومغناطيسية</a:t>
            </a:r>
          </a:p>
        </p:txBody>
      </p:sp>
      <p:sp>
        <p:nvSpPr>
          <p:cNvPr id="23" name="مربع نص 22">
            <a:extLst>
              <a:ext uri="{FF2B5EF4-FFF2-40B4-BE49-F238E27FC236}">
                <a16:creationId xmlns:a16="http://schemas.microsoft.com/office/drawing/2014/main" id="{F58CD00B-5043-4E32-BBAB-82CEC8BDFB7C}"/>
              </a:ext>
            </a:extLst>
          </p:cNvPr>
          <p:cNvSpPr txBox="1"/>
          <p:nvPr/>
        </p:nvSpPr>
        <p:spPr>
          <a:xfrm>
            <a:off x="5112328" y="4103126"/>
            <a:ext cx="7049329" cy="2677656"/>
          </a:xfrm>
          <a:prstGeom prst="rect">
            <a:avLst/>
          </a:prstGeom>
          <a:solidFill>
            <a:schemeClr val="accent2">
              <a:lumMod val="20000"/>
              <a:lumOff val="80000"/>
              <a:alpha val="83000"/>
            </a:schemeClr>
          </a:solidFill>
        </p:spPr>
        <p:txBody>
          <a:bodyPr wrap="square" rtlCol="1">
            <a:spAutoFit/>
          </a:bodyPr>
          <a:lstStyle/>
          <a:p>
            <a:pPr algn="r" rtl="1">
              <a:defRPr/>
            </a:pPr>
            <a:r>
              <a:rPr lang="ar-SA" sz="2800" b="1" dirty="0">
                <a:highlight>
                  <a:srgbClr val="97A8D6"/>
                </a:highlight>
              </a:rPr>
              <a:t>مسألة </a:t>
            </a:r>
            <a:r>
              <a:rPr lang="en-US" sz="2800" b="1" dirty="0">
                <a:highlight>
                  <a:srgbClr val="97A8D6"/>
                </a:highlight>
              </a:rPr>
              <a:t>41</a:t>
            </a:r>
            <a:r>
              <a:rPr lang="ar-SA" sz="2800" b="1" dirty="0">
                <a:highlight>
                  <a:srgbClr val="97A8D6"/>
                </a:highlight>
              </a:rPr>
              <a:t> صفحة </a:t>
            </a:r>
            <a:r>
              <a:rPr lang="en-US" sz="2800" b="1" dirty="0">
                <a:highlight>
                  <a:srgbClr val="97A8D6"/>
                </a:highlight>
              </a:rPr>
              <a:t>96</a:t>
            </a:r>
            <a:r>
              <a:rPr lang="ar-SA" sz="2800" b="1" dirty="0">
                <a:highlight>
                  <a:srgbClr val="97A8D6"/>
                </a:highlight>
              </a:rPr>
              <a:t>:</a:t>
            </a: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a:p>
            <a:pPr algn="r" rtl="1">
              <a:defRPr/>
            </a:pPr>
            <a:endParaRPr lang="en-US" sz="2800" b="1" dirty="0">
              <a:highlight>
                <a:srgbClr val="97A8D6"/>
              </a:highlight>
            </a:endParaRPr>
          </a:p>
        </p:txBody>
      </p:sp>
      <p:pic>
        <p:nvPicPr>
          <p:cNvPr id="10" name="صورة 9">
            <a:extLst>
              <a:ext uri="{FF2B5EF4-FFF2-40B4-BE49-F238E27FC236}">
                <a16:creationId xmlns:a16="http://schemas.microsoft.com/office/drawing/2014/main" id="{4440617B-EEEA-4586-9D48-8B868359DB29}"/>
              </a:ext>
            </a:extLst>
          </p:cNvPr>
          <p:cNvPicPr>
            <a:picLocks noChangeAspect="1"/>
          </p:cNvPicPr>
          <p:nvPr/>
        </p:nvPicPr>
        <p:blipFill>
          <a:blip r:embed="rId10"/>
          <a:stretch>
            <a:fillRect/>
          </a:stretch>
        </p:blipFill>
        <p:spPr>
          <a:xfrm>
            <a:off x="5278582" y="4618933"/>
            <a:ext cx="6808629" cy="2066984"/>
          </a:xfrm>
          <a:prstGeom prst="rect">
            <a:avLst/>
          </a:prstGeom>
        </p:spPr>
      </p:pic>
      <p:sp>
        <p:nvSpPr>
          <p:cNvPr id="24" name="مربع نص 23">
            <a:extLst>
              <a:ext uri="{FF2B5EF4-FFF2-40B4-BE49-F238E27FC236}">
                <a16:creationId xmlns:a16="http://schemas.microsoft.com/office/drawing/2014/main" id="{021B11EC-6E4A-4B44-88A5-E21626ADFEAE}"/>
              </a:ext>
            </a:extLst>
          </p:cNvPr>
          <p:cNvSpPr txBox="1"/>
          <p:nvPr/>
        </p:nvSpPr>
        <p:spPr>
          <a:xfrm>
            <a:off x="8346483" y="5510595"/>
            <a:ext cx="1440873" cy="492443"/>
          </a:xfrm>
          <a:prstGeom prst="rect">
            <a:avLst/>
          </a:prstGeom>
          <a:noFill/>
        </p:spPr>
        <p:txBody>
          <a:bodyPr wrap="square" lIns="0" tIns="0" rIns="0" bIns="0" rtlCol="1">
            <a:spAutoFit/>
          </a:bodyPr>
          <a:lstStyle/>
          <a:p>
            <a:pPr algn="ctr" rtl="1"/>
            <a:r>
              <a:rPr lang="ar-SA" sz="3200" b="1" dirty="0">
                <a:solidFill>
                  <a:srgbClr val="C00000"/>
                </a:solidFill>
                <a:latin typeface="Arabic Typesetting" panose="03020402040406030203" pitchFamily="66" charset="-78"/>
                <a:cs typeface="Akhbar MT" pitchFamily="2" charset="-78"/>
              </a:rPr>
              <a:t>راديو</a:t>
            </a:r>
          </a:p>
        </p:txBody>
      </p:sp>
      <p:sp>
        <p:nvSpPr>
          <p:cNvPr id="25" name="مربع نص 24">
            <a:extLst>
              <a:ext uri="{FF2B5EF4-FFF2-40B4-BE49-F238E27FC236}">
                <a16:creationId xmlns:a16="http://schemas.microsoft.com/office/drawing/2014/main" id="{208D6816-8038-4932-99F5-B83CE73772DB}"/>
              </a:ext>
            </a:extLst>
          </p:cNvPr>
          <p:cNvSpPr txBox="1"/>
          <p:nvPr/>
        </p:nvSpPr>
        <p:spPr>
          <a:xfrm>
            <a:off x="8636992" y="5865419"/>
            <a:ext cx="1440873" cy="492443"/>
          </a:xfrm>
          <a:prstGeom prst="rect">
            <a:avLst/>
          </a:prstGeom>
          <a:noFill/>
        </p:spPr>
        <p:txBody>
          <a:bodyPr wrap="square" lIns="0" tIns="0" rIns="0" bIns="0" rtlCol="1">
            <a:spAutoFit/>
          </a:bodyPr>
          <a:lstStyle/>
          <a:p>
            <a:pPr algn="ctr" rtl="1"/>
            <a:r>
              <a:rPr lang="ar-SA" sz="3200" b="1" dirty="0">
                <a:solidFill>
                  <a:srgbClr val="C00000"/>
                </a:solidFill>
                <a:latin typeface="Arabic Typesetting" panose="03020402040406030203" pitchFamily="66" charset="-78"/>
                <a:cs typeface="Akhbar MT" pitchFamily="2" charset="-78"/>
              </a:rPr>
              <a:t>اشعة سينية</a:t>
            </a:r>
          </a:p>
        </p:txBody>
      </p:sp>
      <p:sp>
        <p:nvSpPr>
          <p:cNvPr id="26" name="مربع نص 25">
            <a:extLst>
              <a:ext uri="{FF2B5EF4-FFF2-40B4-BE49-F238E27FC236}">
                <a16:creationId xmlns:a16="http://schemas.microsoft.com/office/drawing/2014/main" id="{650E0047-6283-4FE5-9F79-5BF66FD9445B}"/>
              </a:ext>
            </a:extLst>
          </p:cNvPr>
          <p:cNvSpPr txBox="1"/>
          <p:nvPr/>
        </p:nvSpPr>
        <p:spPr>
          <a:xfrm>
            <a:off x="5112328" y="6173525"/>
            <a:ext cx="5175466" cy="492443"/>
          </a:xfrm>
          <a:prstGeom prst="rect">
            <a:avLst/>
          </a:prstGeom>
          <a:noFill/>
        </p:spPr>
        <p:txBody>
          <a:bodyPr wrap="square" lIns="0" tIns="0" rIns="0" bIns="0" rtlCol="1">
            <a:spAutoFit/>
          </a:bodyPr>
          <a:lstStyle/>
          <a:p>
            <a:pPr algn="ctr" rtl="1"/>
            <a:r>
              <a:rPr lang="ar-SA" sz="3200" b="1" dirty="0">
                <a:solidFill>
                  <a:srgbClr val="C00000"/>
                </a:solidFill>
                <a:latin typeface="Arabic Typesetting" panose="03020402040406030203" pitchFamily="66" charset="-78"/>
                <a:cs typeface="Akhbar MT" pitchFamily="2" charset="-78"/>
              </a:rPr>
              <a:t>جميعها لها السرعة نفسها = سرعة الضوء</a:t>
            </a:r>
          </a:p>
        </p:txBody>
      </p:sp>
    </p:spTree>
    <p:extLst>
      <p:ext uri="{BB962C8B-B14F-4D97-AF65-F5344CB8AC3E}">
        <p14:creationId xmlns:p14="http://schemas.microsoft.com/office/powerpoint/2010/main" val="7246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54" presetClass="entr" presetSubtype="0" accel="10000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p:cTn id="9" dur="500" fill="hold"/>
                                        <p:tgtEl>
                                          <p:spTgt spid="21"/>
                                        </p:tgtEl>
                                        <p:attrNameLst>
                                          <p:attrName>ppt_w</p:attrName>
                                        </p:attrNameLst>
                                      </p:cBhvr>
                                      <p:tavLst>
                                        <p:tav tm="0">
                                          <p:val>
                                            <p:strVal val="#ppt_w*0.05"/>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anim calcmode="lin" valueType="num">
                                      <p:cBhvr>
                                        <p:cTn id="11" dur="500" fill="hold"/>
                                        <p:tgtEl>
                                          <p:spTgt spid="21"/>
                                        </p:tgtEl>
                                        <p:attrNameLst>
                                          <p:attrName>ppt_x</p:attrName>
                                        </p:attrNameLst>
                                      </p:cBhvr>
                                      <p:tavLst>
                                        <p:tav tm="0">
                                          <p:val>
                                            <p:strVal val="#ppt_x-.2"/>
                                          </p:val>
                                        </p:tav>
                                        <p:tav tm="100000">
                                          <p:val>
                                            <p:strVal val="#ppt_x"/>
                                          </p:val>
                                        </p:tav>
                                      </p:tavLst>
                                    </p:anim>
                                    <p:anim calcmode="lin" valueType="num">
                                      <p:cBhvr>
                                        <p:cTn id="12" dur="500" fill="hold"/>
                                        <p:tgtEl>
                                          <p:spTgt spid="21"/>
                                        </p:tgtEl>
                                        <p:attrNameLst>
                                          <p:attrName>ppt_y</p:attrName>
                                        </p:attrNameLst>
                                      </p:cBhvr>
                                      <p:tavLst>
                                        <p:tav tm="0">
                                          <p:val>
                                            <p:strVal val="#ppt_y"/>
                                          </p:val>
                                        </p:tav>
                                        <p:tav tm="100000">
                                          <p:val>
                                            <p:strVal val="#ppt_y"/>
                                          </p:val>
                                        </p:tav>
                                      </p:tavLst>
                                    </p:anim>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20" grpId="0"/>
      <p:bldP spid="24" grpId="0"/>
      <p:bldP spid="25" grpId="0"/>
      <p:bldP spid="2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CE1D4ED-CF7C-43B5-B1CA-82EF6EEF41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2509" y="241047"/>
            <a:ext cx="11526982" cy="6375905"/>
          </a:xfrm>
          <a:prstGeom prst="rect">
            <a:avLst/>
          </a:prstGeom>
        </p:spPr>
      </p:pic>
      <p:sp>
        <p:nvSpPr>
          <p:cNvPr id="4" name="شكل بيضاوي 3">
            <a:extLst>
              <a:ext uri="{FF2B5EF4-FFF2-40B4-BE49-F238E27FC236}">
                <a16:creationId xmlns:a16="http://schemas.microsoft.com/office/drawing/2014/main" id="{414C5EF9-9110-4CDF-B570-9B67BF6BD806}"/>
              </a:ext>
            </a:extLst>
          </p:cNvPr>
          <p:cNvSpPr/>
          <p:nvPr/>
        </p:nvSpPr>
        <p:spPr>
          <a:xfrm>
            <a:off x="6165275" y="1158090"/>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5" name="شكل بيضاوي 4">
            <a:extLst>
              <a:ext uri="{FF2B5EF4-FFF2-40B4-BE49-F238E27FC236}">
                <a16:creationId xmlns:a16="http://schemas.microsoft.com/office/drawing/2014/main" id="{DEAFBF88-0BE0-436A-8C69-10B096C47F04}"/>
              </a:ext>
            </a:extLst>
          </p:cNvPr>
          <p:cNvSpPr/>
          <p:nvPr/>
        </p:nvSpPr>
        <p:spPr>
          <a:xfrm>
            <a:off x="10834257" y="1961654"/>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847D81FF-E639-4530-816D-2B2BFA5F63E7}"/>
              </a:ext>
            </a:extLst>
          </p:cNvPr>
          <p:cNvSpPr/>
          <p:nvPr/>
        </p:nvSpPr>
        <p:spPr>
          <a:xfrm>
            <a:off x="10834257" y="3682261"/>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3169F6CF-63A5-4C53-BC51-D6BF7367557D}"/>
              </a:ext>
            </a:extLst>
          </p:cNvPr>
          <p:cNvSpPr/>
          <p:nvPr/>
        </p:nvSpPr>
        <p:spPr>
          <a:xfrm>
            <a:off x="6201465" y="4455471"/>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D0DFFBFF-9490-4786-9611-A9ACB52F0A54}"/>
              </a:ext>
            </a:extLst>
          </p:cNvPr>
          <p:cNvSpPr/>
          <p:nvPr/>
        </p:nvSpPr>
        <p:spPr>
          <a:xfrm>
            <a:off x="10842735" y="5702380"/>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331915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AD84468-6C70-4687-82D3-7F188FCE654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04696" y="105207"/>
            <a:ext cx="9257267" cy="6647585"/>
          </a:xfrm>
          <a:prstGeom prst="rect">
            <a:avLst/>
          </a:prstGeom>
        </p:spPr>
      </p:pic>
      <p:sp>
        <p:nvSpPr>
          <p:cNvPr id="5" name="شكل بيضاوي 4">
            <a:extLst>
              <a:ext uri="{FF2B5EF4-FFF2-40B4-BE49-F238E27FC236}">
                <a16:creationId xmlns:a16="http://schemas.microsoft.com/office/drawing/2014/main" id="{3BB8D11D-DED2-405D-AC34-B2DC30E8106B}"/>
              </a:ext>
            </a:extLst>
          </p:cNvPr>
          <p:cNvSpPr/>
          <p:nvPr/>
        </p:nvSpPr>
        <p:spPr>
          <a:xfrm>
            <a:off x="9947566" y="839436"/>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D7C418F9-4AFE-45CC-90C1-E3A9A24B1D16}"/>
              </a:ext>
            </a:extLst>
          </p:cNvPr>
          <p:cNvSpPr/>
          <p:nvPr/>
        </p:nvSpPr>
        <p:spPr>
          <a:xfrm>
            <a:off x="9947565" y="1941326"/>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BAF336DA-FE25-4218-B70D-D07F3F4744E5}"/>
              </a:ext>
            </a:extLst>
          </p:cNvPr>
          <p:cNvSpPr/>
          <p:nvPr/>
        </p:nvSpPr>
        <p:spPr>
          <a:xfrm>
            <a:off x="5624949" y="2612817"/>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26215C4A-DDE9-44A8-BB41-8A901A29BE39}"/>
              </a:ext>
            </a:extLst>
          </p:cNvPr>
          <p:cNvSpPr/>
          <p:nvPr/>
        </p:nvSpPr>
        <p:spPr>
          <a:xfrm>
            <a:off x="5749644" y="3716675"/>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DBA67530-8487-4C6F-B19D-A21A02FF16F4}"/>
              </a:ext>
            </a:extLst>
          </p:cNvPr>
          <p:cNvSpPr/>
          <p:nvPr/>
        </p:nvSpPr>
        <p:spPr>
          <a:xfrm>
            <a:off x="5850778" y="5195112"/>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AC4151BF-00E9-4AD7-AB8F-AC32372C463F}"/>
              </a:ext>
            </a:extLst>
          </p:cNvPr>
          <p:cNvSpPr/>
          <p:nvPr/>
        </p:nvSpPr>
        <p:spPr>
          <a:xfrm>
            <a:off x="5927064" y="5882379"/>
            <a:ext cx="354841"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pic>
        <p:nvPicPr>
          <p:cNvPr id="2" name="Picture 6" descr="التحصيلي - مكتبة الصفار">
            <a:extLst>
              <a:ext uri="{FF2B5EF4-FFF2-40B4-BE49-F238E27FC236}">
                <a16:creationId xmlns:a16="http://schemas.microsoft.com/office/drawing/2014/main" id="{0194CEEC-B383-E2FA-044F-E9212A3915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85" t="8502" r="21829" b="18330"/>
          <a:stretch/>
        </p:blipFill>
        <p:spPr bwMode="auto">
          <a:xfrm>
            <a:off x="0" y="1"/>
            <a:ext cx="1800665" cy="2148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61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1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1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1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EDA406A-18B6-66B0-6C50-8DA086421CB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968883" y="1791006"/>
            <a:ext cx="10709960" cy="3275988"/>
          </a:xfrm>
          <a:prstGeom prst="rect">
            <a:avLst/>
          </a:prstGeom>
        </p:spPr>
      </p:pic>
      <p:pic>
        <p:nvPicPr>
          <p:cNvPr id="4" name="Picture 6" descr="التحصيلي - مكتبة الصفار">
            <a:extLst>
              <a:ext uri="{FF2B5EF4-FFF2-40B4-BE49-F238E27FC236}">
                <a16:creationId xmlns:a16="http://schemas.microsoft.com/office/drawing/2014/main" id="{6B8B3181-0FD9-D9DC-DA46-FA00F5367C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85" t="8502" r="21829" b="18330"/>
          <a:stretch/>
        </p:blipFill>
        <p:spPr bwMode="auto">
          <a:xfrm>
            <a:off x="0" y="1"/>
            <a:ext cx="1800665" cy="2148318"/>
          </a:xfrm>
          <a:prstGeom prst="rect">
            <a:avLst/>
          </a:prstGeom>
          <a:noFill/>
          <a:extLst>
            <a:ext uri="{909E8E84-426E-40DD-AFC4-6F175D3DCCD1}">
              <a14:hiddenFill xmlns:a14="http://schemas.microsoft.com/office/drawing/2010/main">
                <a:solidFill>
                  <a:srgbClr val="FFFFFF"/>
                </a:solidFill>
              </a14:hiddenFill>
            </a:ext>
          </a:extLst>
        </p:spPr>
      </p:pic>
      <p:sp>
        <p:nvSpPr>
          <p:cNvPr id="5" name="شكل بيضاوي 4">
            <a:extLst>
              <a:ext uri="{FF2B5EF4-FFF2-40B4-BE49-F238E27FC236}">
                <a16:creationId xmlns:a16="http://schemas.microsoft.com/office/drawing/2014/main" id="{8E18BB73-3527-A452-28DF-A7A20B7E8F59}"/>
              </a:ext>
            </a:extLst>
          </p:cNvPr>
          <p:cNvSpPr/>
          <p:nvPr/>
        </p:nvSpPr>
        <p:spPr>
          <a:xfrm>
            <a:off x="9908221" y="3786293"/>
            <a:ext cx="473736" cy="423081"/>
          </a:xfrm>
          <a:prstGeom prst="ellipse">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172080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نحني إلى الأعلى 1">
            <a:extLst>
              <a:ext uri="{FF2B5EF4-FFF2-40B4-BE49-F238E27FC236}">
                <a16:creationId xmlns:a16="http://schemas.microsoft.com/office/drawing/2014/main" id="{AC937CF0-07FB-4F49-A9D0-CCA3BA7773F5}"/>
              </a:ext>
            </a:extLst>
          </p:cNvPr>
          <p:cNvSpPr/>
          <p:nvPr/>
        </p:nvSpPr>
        <p:spPr>
          <a:xfrm>
            <a:off x="7451044" y="2889224"/>
            <a:ext cx="2870200" cy="2182707"/>
          </a:xfrm>
          <a:prstGeom prst="bentUpArrow">
            <a:avLst>
              <a:gd name="adj1" fmla="val 2176"/>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5" name="Rectangle 89">
            <a:extLst>
              <a:ext uri="{FF2B5EF4-FFF2-40B4-BE49-F238E27FC236}">
                <a16:creationId xmlns:a16="http://schemas.microsoft.com/office/drawing/2014/main" id="{CEAF54A0-BEB2-B043-B1DF-E0288435BFDD}"/>
              </a:ext>
            </a:extLst>
          </p:cNvPr>
          <p:cNvSpPr>
            <a:spLocks noChangeArrowheads="1"/>
          </p:cNvSpPr>
          <p:nvPr/>
        </p:nvSpPr>
        <p:spPr bwMode="auto">
          <a:xfrm>
            <a:off x="1506763" y="4624331"/>
            <a:ext cx="7208611" cy="523220"/>
          </a:xfrm>
          <a:prstGeom prst="rect">
            <a:avLst/>
          </a:prstGeom>
          <a:solidFill>
            <a:schemeClr val="tx1">
              <a:lumMod val="60000"/>
              <a:lumOff val="40000"/>
            </a:schemeClr>
          </a:solidFill>
          <a:ln>
            <a:noFill/>
            <a:headEnd/>
            <a:tailEnd/>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SA" sz="2800" b="1" dirty="0">
                <a:solidFill>
                  <a:schemeClr val="bg1"/>
                </a:solidFill>
                <a:latin typeface="Arial" panose="020B0604020202020204" pitchFamily="34" charset="0"/>
                <a:cs typeface="Arial" panose="020B0604020202020204" pitchFamily="34" charset="0"/>
              </a:rPr>
              <a:t>تفاعل المجالات الكهربائية والمغناطيسية والمادة</a:t>
            </a:r>
          </a:p>
        </p:txBody>
      </p:sp>
      <p:sp>
        <p:nvSpPr>
          <p:cNvPr id="11" name="سهم منحني إلى الأعلى 10">
            <a:extLst>
              <a:ext uri="{FF2B5EF4-FFF2-40B4-BE49-F238E27FC236}">
                <a16:creationId xmlns:a16="http://schemas.microsoft.com/office/drawing/2014/main" id="{A465DD31-2598-8E41-97E5-74B03C94E09E}"/>
              </a:ext>
            </a:extLst>
          </p:cNvPr>
          <p:cNvSpPr/>
          <p:nvPr/>
        </p:nvSpPr>
        <p:spPr>
          <a:xfrm>
            <a:off x="7307053" y="2608768"/>
            <a:ext cx="3816399" cy="2980006"/>
          </a:xfrm>
          <a:prstGeom prst="bentUpArrow">
            <a:avLst>
              <a:gd name="adj1" fmla="val 1440"/>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endParaRPr lang="ar-SA"/>
          </a:p>
        </p:txBody>
      </p:sp>
      <p:sp>
        <p:nvSpPr>
          <p:cNvPr id="7" name="Rectangle 89">
            <a:extLst>
              <a:ext uri="{FF2B5EF4-FFF2-40B4-BE49-F238E27FC236}">
                <a16:creationId xmlns:a16="http://schemas.microsoft.com/office/drawing/2014/main" id="{008C7036-FBB6-FD4E-B206-390F00C81E44}"/>
              </a:ext>
            </a:extLst>
          </p:cNvPr>
          <p:cNvSpPr>
            <a:spLocks noChangeArrowheads="1"/>
          </p:cNvSpPr>
          <p:nvPr/>
        </p:nvSpPr>
        <p:spPr bwMode="auto">
          <a:xfrm>
            <a:off x="1506763" y="5391953"/>
            <a:ext cx="7208611" cy="523220"/>
          </a:xfrm>
          <a:prstGeom prst="rect">
            <a:avLst/>
          </a:prstGeom>
          <a:solidFill>
            <a:schemeClr val="tx1">
              <a:lumMod val="60000"/>
              <a:lumOff val="40000"/>
            </a:schemeClr>
          </a:solidFill>
          <a:ln>
            <a:noFill/>
            <a:headEnd/>
            <a:tailEnd/>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800" b="1" dirty="0">
                <a:solidFill>
                  <a:schemeClr val="bg1"/>
                </a:solidFill>
                <a:latin typeface="Arial" panose="020B0604020202020204" pitchFamily="34" charset="0"/>
                <a:cs typeface="Arial" panose="020B0604020202020204" pitchFamily="34" charset="0"/>
              </a:rPr>
              <a:t>المجالات الكهربائية والمغناطيسية في الفضاء</a:t>
            </a:r>
          </a:p>
        </p:txBody>
      </p:sp>
      <p:sp>
        <p:nvSpPr>
          <p:cNvPr id="10" name="مستطيل 9">
            <a:extLst>
              <a:ext uri="{FF2B5EF4-FFF2-40B4-BE49-F238E27FC236}">
                <a16:creationId xmlns:a16="http://schemas.microsoft.com/office/drawing/2014/main" id="{7D7AB7BC-1A96-7046-A631-9FA0913D1BB1}"/>
              </a:ext>
            </a:extLst>
          </p:cNvPr>
          <p:cNvSpPr/>
          <p:nvPr/>
        </p:nvSpPr>
        <p:spPr>
          <a:xfrm>
            <a:off x="7049940" y="1577511"/>
            <a:ext cx="3672408" cy="792088"/>
          </a:xfrm>
          <a:prstGeom prst="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الفصل الثاني</a:t>
            </a:r>
          </a:p>
        </p:txBody>
      </p:sp>
      <p:sp>
        <p:nvSpPr>
          <p:cNvPr id="8" name="عنوان 1">
            <a:extLst>
              <a:ext uri="{FF2B5EF4-FFF2-40B4-BE49-F238E27FC236}">
                <a16:creationId xmlns:a16="http://schemas.microsoft.com/office/drawing/2014/main" id="{14664F12-7E8F-FE40-B274-7501354F647A}"/>
              </a:ext>
            </a:extLst>
          </p:cNvPr>
          <p:cNvSpPr txBox="1">
            <a:spLocks/>
          </p:cNvSpPr>
          <p:nvPr/>
        </p:nvSpPr>
        <p:spPr>
          <a:xfrm>
            <a:off x="1434913" y="2367802"/>
            <a:ext cx="9287435" cy="1612776"/>
          </a:xfrm>
          <a:prstGeom prst="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18288" bIns="0" anchor="ctr">
            <a:normAutofit/>
            <a:scene3d>
              <a:camera prst="orthographicFront"/>
              <a:lightRig rig="freezing" dir="t">
                <a:rot lat="0" lon="0" rev="5640000"/>
              </a:lightRig>
            </a:scene3d>
            <a:sp3d prstMaterial="flat">
              <a:contourClr>
                <a:schemeClr val="tx2"/>
              </a:contourClr>
            </a:sp3d>
          </a:bodyPr>
          <a:lstStyle/>
          <a:p>
            <a:pPr marL="0" algn="ctr" defTabSz="914400" rtl="1" eaLnBrk="1" latinLnBrk="0" hangingPunct="1">
              <a:spcBef>
                <a:spcPct val="0"/>
              </a:spcBef>
              <a:defRPr/>
            </a:pPr>
            <a:r>
              <a:rPr lang="ar-SA" sz="4800" b="1" kern="0" dirty="0">
                <a:solidFill>
                  <a:srgbClr val="FFFFFF"/>
                </a:solidFill>
                <a:latin typeface="Tahoma" panose="020B0604030504040204" pitchFamily="34" charset="0"/>
                <a:ea typeface="Tahoma" panose="020B0604030504040204" pitchFamily="34" charset="0"/>
                <a:cs typeface="Tahoma" panose="020B0604030504040204" pitchFamily="34" charset="0"/>
              </a:rPr>
              <a:t>الكهرومغناطيسية</a:t>
            </a:r>
          </a:p>
        </p:txBody>
      </p:sp>
    </p:spTree>
    <p:extLst>
      <p:ext uri="{BB962C8B-B14F-4D97-AF65-F5344CB8AC3E}">
        <p14:creationId xmlns:p14="http://schemas.microsoft.com/office/powerpoint/2010/main" val="284128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2"/>
                                        </p:tgtEl>
                                        <p:attrNameLst>
                                          <p:attrName>fillcolor</p:attrName>
                                        </p:attrNameLst>
                                      </p:cBhvr>
                                      <p:to>
                                        <a:schemeClr val="tx2"/>
                                      </p:to>
                                    </p:animClr>
                                    <p:set>
                                      <p:cBhvr>
                                        <p:cTn id="7" dur="1000" fill="hold"/>
                                        <p:tgtEl>
                                          <p:spTgt spid="2"/>
                                        </p:tgtEl>
                                        <p:attrNameLst>
                                          <p:attrName>fill.type</p:attrName>
                                        </p:attrNameLst>
                                      </p:cBhvr>
                                      <p:to>
                                        <p:strVal val="solid"/>
                                      </p:to>
                                    </p:set>
                                    <p:set>
                                      <p:cBhvr>
                                        <p:cTn id="8" dur="1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7"/>
                                        </p:tgtEl>
                                        <p:attrNameLst>
                                          <p:attrName>fillcolor</p:attrName>
                                        </p:attrNameLst>
                                      </p:cBhvr>
                                      <p:to>
                                        <a:srgbClr val="B9AD8D"/>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نتيجة بحث الصور عن استقبال الموجات الكهرومغناطيسية">
            <a:extLst>
              <a:ext uri="{FF2B5EF4-FFF2-40B4-BE49-F238E27FC236}">
                <a16:creationId xmlns:a16="http://schemas.microsoft.com/office/drawing/2014/main" id="{722CF706-87EE-47BE-BD96-45C9AF688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624" y="1088121"/>
            <a:ext cx="10733002" cy="542405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oogle Shape;3127;p52">
            <a:extLst>
              <a:ext uri="{FF2B5EF4-FFF2-40B4-BE49-F238E27FC236}">
                <a16:creationId xmlns:a16="http://schemas.microsoft.com/office/drawing/2014/main" id="{DD5AC691-D9A3-4CDC-8304-401C93D2DBAB}"/>
              </a:ext>
            </a:extLst>
          </p:cNvPr>
          <p:cNvGrpSpPr/>
          <p:nvPr/>
        </p:nvGrpSpPr>
        <p:grpSpPr>
          <a:xfrm flipH="1">
            <a:off x="4914039" y="45267"/>
            <a:ext cx="7277961" cy="783357"/>
            <a:chOff x="3099239" y="3615343"/>
            <a:chExt cx="654357" cy="184687"/>
          </a:xfrm>
          <a:solidFill>
            <a:schemeClr val="accent6">
              <a:lumMod val="40000"/>
              <a:lumOff val="60000"/>
            </a:schemeClr>
          </a:solidFill>
        </p:grpSpPr>
        <p:sp>
          <p:nvSpPr>
            <p:cNvPr id="4" name="Google Shape;3128;p52">
              <a:extLst>
                <a:ext uri="{FF2B5EF4-FFF2-40B4-BE49-F238E27FC236}">
                  <a16:creationId xmlns:a16="http://schemas.microsoft.com/office/drawing/2014/main" id="{428F5C0C-6B2C-4759-BFD7-40E17314DC36}"/>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a:p>
          </p:txBody>
        </p:sp>
        <p:sp>
          <p:nvSpPr>
            <p:cNvPr id="5" name="Google Shape;3129;p52">
              <a:extLst>
                <a:ext uri="{FF2B5EF4-FFF2-40B4-BE49-F238E27FC236}">
                  <a16:creationId xmlns:a16="http://schemas.microsoft.com/office/drawing/2014/main" id="{661BFB46-AEF2-4CE4-BDAF-258B540183E2}"/>
                </a:ext>
              </a:extLst>
            </p:cNvPr>
            <p:cNvSpPr/>
            <p:nvPr/>
          </p:nvSpPr>
          <p:spPr>
            <a:xfrm>
              <a:off x="3213258" y="3626629"/>
              <a:ext cx="540338"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صفي ما ترينه في الصورة </a:t>
              </a:r>
              <a:endParaRPr sz="4400" b="1" dirty="0">
                <a:solidFill>
                  <a:schemeClr val="accent4">
                    <a:lumMod val="50000"/>
                  </a:schemeClr>
                </a:solidFill>
                <a:effectLst/>
              </a:endParaRPr>
            </a:p>
          </p:txBody>
        </p:sp>
        <p:sp>
          <p:nvSpPr>
            <p:cNvPr id="6" name="Google Shape;3130;p52">
              <a:extLst>
                <a:ext uri="{FF2B5EF4-FFF2-40B4-BE49-F238E27FC236}">
                  <a16:creationId xmlns:a16="http://schemas.microsoft.com/office/drawing/2014/main" id="{386D3F79-6F66-4275-B927-955ABFCB5A35}"/>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a:p>
          </p:txBody>
        </p:sp>
        <p:sp>
          <p:nvSpPr>
            <p:cNvPr id="7" name="Google Shape;3131;p52">
              <a:extLst>
                <a:ext uri="{FF2B5EF4-FFF2-40B4-BE49-F238E27FC236}">
                  <a16:creationId xmlns:a16="http://schemas.microsoft.com/office/drawing/2014/main" id="{3EDEA321-1F25-4BAA-ABAA-DC0B5435F98E}"/>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a:p>
          </p:txBody>
        </p:sp>
      </p:grpSp>
    </p:spTree>
    <p:extLst>
      <p:ext uri="{BB962C8B-B14F-4D97-AF65-F5344CB8AC3E}">
        <p14:creationId xmlns:p14="http://schemas.microsoft.com/office/powerpoint/2010/main" val="11918001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774;p65">
            <a:extLst>
              <a:ext uri="{FF2B5EF4-FFF2-40B4-BE49-F238E27FC236}">
                <a16:creationId xmlns:a16="http://schemas.microsoft.com/office/drawing/2014/main" id="{1945BA92-F6BE-5748-9F3C-E6A2067709BD}"/>
              </a:ext>
            </a:extLst>
          </p:cNvPr>
          <p:cNvGrpSpPr/>
          <p:nvPr/>
        </p:nvGrpSpPr>
        <p:grpSpPr>
          <a:xfrm flipH="1">
            <a:off x="4567790" y="357182"/>
            <a:ext cx="7305124" cy="2157419"/>
            <a:chOff x="4411970" y="4340222"/>
            <a:chExt cx="779468" cy="242682"/>
          </a:xfrm>
          <a:solidFill>
            <a:schemeClr val="tx2"/>
          </a:solidFill>
        </p:grpSpPr>
        <p:sp>
          <p:nvSpPr>
            <p:cNvPr id="9" name="Google Shape;775;p65">
              <a:extLst>
                <a:ext uri="{FF2B5EF4-FFF2-40B4-BE49-F238E27FC236}">
                  <a16:creationId xmlns:a16="http://schemas.microsoft.com/office/drawing/2014/main" id="{81FCB1D7-E805-1A43-B84C-1C3495A0172D}"/>
                </a:ext>
              </a:extLst>
            </p:cNvPr>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76;p65">
              <a:extLst>
                <a:ext uri="{FF2B5EF4-FFF2-40B4-BE49-F238E27FC236}">
                  <a16:creationId xmlns:a16="http://schemas.microsoft.com/office/drawing/2014/main" id="{7D6EBF38-C5AE-B24A-8497-C96B2F75B64E}"/>
                </a:ext>
              </a:extLst>
            </p:cNvPr>
            <p:cNvSpPr/>
            <p:nvPr/>
          </p:nvSpPr>
          <p:spPr>
            <a:xfrm>
              <a:off x="4457010"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1" name="Google Shape;777;p65">
              <a:extLst>
                <a:ext uri="{FF2B5EF4-FFF2-40B4-BE49-F238E27FC236}">
                  <a16:creationId xmlns:a16="http://schemas.microsoft.com/office/drawing/2014/main" id="{3233C0D7-6127-DB4B-B4F7-9084C9617689}"/>
                </a:ext>
              </a:extLst>
            </p:cNvPr>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2" algn="ctr"/>
              <a:r>
                <a:rPr lang="ar-SA" sz="2800" b="1" dirty="0">
                  <a:solidFill>
                    <a:schemeClr val="tx1">
                      <a:lumMod val="75000"/>
                      <a:lumOff val="25000"/>
                    </a:schemeClr>
                  </a:solidFill>
                </a:rPr>
                <a:t>         </a:t>
              </a:r>
              <a:r>
                <a:rPr lang="ar-SA" sz="3200" b="1" dirty="0">
                  <a:solidFill>
                    <a:schemeClr val="tx1">
                      <a:lumMod val="75000"/>
                      <a:lumOff val="25000"/>
                    </a:schemeClr>
                  </a:solidFill>
                </a:rPr>
                <a:t>الأهداف المتوقع منك تحقيقها </a:t>
              </a:r>
            </a:p>
            <a:p>
              <a:pPr lvl="2" algn="ctr" rtl="1"/>
              <a:r>
                <a:rPr lang="ar-SA" sz="3200" b="1" dirty="0">
                  <a:solidFill>
                    <a:schemeClr val="tx1">
                      <a:lumMod val="75000"/>
                      <a:lumOff val="25000"/>
                    </a:schemeClr>
                  </a:solidFill>
                </a:rPr>
                <a:t>        في نهاية الدرس بإذن الله</a:t>
              </a:r>
              <a:endParaRPr sz="3200" b="1" dirty="0">
                <a:solidFill>
                  <a:schemeClr val="tx1">
                    <a:lumMod val="75000"/>
                    <a:lumOff val="25000"/>
                  </a:schemeClr>
                </a:solidFill>
              </a:endParaRPr>
            </a:p>
          </p:txBody>
        </p:sp>
      </p:grpSp>
      <p:sp>
        <p:nvSpPr>
          <p:cNvPr id="20" name="مربع نص 19">
            <a:extLst>
              <a:ext uri="{FF2B5EF4-FFF2-40B4-BE49-F238E27FC236}">
                <a16:creationId xmlns:a16="http://schemas.microsoft.com/office/drawing/2014/main" id="{EC1FEA7F-751E-594E-9371-B232B3BD3990}"/>
              </a:ext>
            </a:extLst>
          </p:cNvPr>
          <p:cNvSpPr txBox="1"/>
          <p:nvPr/>
        </p:nvSpPr>
        <p:spPr>
          <a:xfrm>
            <a:off x="318654" y="2636566"/>
            <a:ext cx="11554259" cy="1767007"/>
          </a:xfrm>
          <a:prstGeom prst="roundRect">
            <a:avLst>
              <a:gd name="adj" fmla="val 19878"/>
            </a:avLst>
          </a:prstGeom>
          <a:solidFill>
            <a:schemeClr val="accent5">
              <a:lumMod val="20000"/>
              <a:lumOff val="80000"/>
            </a:schemeClr>
          </a:solidFill>
        </p:spPr>
        <p:txBody>
          <a:bodyPr wrap="square" rtlCol="1" anchor="ctr">
            <a:spAutoFit/>
          </a:bodyPr>
          <a:lstStyle/>
          <a:p>
            <a:pPr algn="r" rtl="1">
              <a:spcBef>
                <a:spcPct val="0"/>
              </a:spcBef>
              <a:defRPr/>
            </a:pPr>
            <a:r>
              <a:rPr lang="ar-SA" sz="2400" dirty="0">
                <a:solidFill>
                  <a:schemeClr val="tx1"/>
                </a:solidFill>
                <a:latin typeface="+mj-lt"/>
                <a:ea typeface="+mj-ea"/>
                <a:cs typeface="PT Bold Heading" pitchFamily="2" charset="-78"/>
              </a:rPr>
              <a:t>1</a:t>
            </a:r>
            <a:r>
              <a:rPr lang="ar-SA" sz="2400" dirty="0">
                <a:solidFill>
                  <a:schemeClr val="tx1"/>
                </a:solidFill>
                <a:cs typeface="PT Bold Heading" pitchFamily="2" charset="-78"/>
              </a:rPr>
              <a:t>- </a:t>
            </a:r>
            <a:r>
              <a:rPr lang="ar-SA" sz="2400" dirty="0">
                <a:solidFill>
                  <a:srgbClr val="FF0000"/>
                </a:solidFill>
                <a:latin typeface="+mj-lt"/>
                <a:ea typeface="+mj-ea"/>
                <a:cs typeface="PT Bold Heading" pitchFamily="2" charset="-78"/>
              </a:rPr>
              <a:t>وصف العوامل المؤثرة في قدرة الهوائي على التقاط موجة كهرومغناطيسية لها طول موجي محدد</a:t>
            </a:r>
          </a:p>
          <a:p>
            <a:pPr marL="342900" indent="-342900" algn="r" rtl="1">
              <a:spcBef>
                <a:spcPct val="0"/>
              </a:spcBef>
              <a:buFont typeface="Arial" panose="020B0604020202020204" pitchFamily="34" charset="0"/>
              <a:buChar char="•"/>
              <a:defRPr/>
            </a:pPr>
            <a:r>
              <a:rPr lang="ar-SA" sz="2400" dirty="0">
                <a:latin typeface="+mj-lt"/>
                <a:ea typeface="+mj-ea"/>
                <a:cs typeface="PT Bold Heading" pitchFamily="2" charset="-78"/>
              </a:rPr>
              <a:t>توضيح عمل جهاز الاستقبال</a:t>
            </a:r>
          </a:p>
          <a:p>
            <a:pPr marL="342900" indent="-342900" algn="r" rtl="1">
              <a:spcBef>
                <a:spcPct val="0"/>
              </a:spcBef>
              <a:buFont typeface="Arial" panose="020B0604020202020204" pitchFamily="34" charset="0"/>
              <a:buChar char="•"/>
              <a:defRPr/>
            </a:pPr>
            <a:r>
              <a:rPr lang="ar-SA" sz="2400" dirty="0">
                <a:latin typeface="+mj-lt"/>
                <a:ea typeface="+mj-ea"/>
                <a:cs typeface="PT Bold Heading" pitchFamily="2" charset="-78"/>
              </a:rPr>
              <a:t>وصف كيف يتم اختيار موجه معينة من الراديو والتلفاز</a:t>
            </a:r>
          </a:p>
          <a:p>
            <a:pPr marL="342900" indent="-342900" algn="r" rtl="1">
              <a:spcBef>
                <a:spcPct val="0"/>
              </a:spcBef>
              <a:buFont typeface="Arial" panose="020B0604020202020204" pitchFamily="34" charset="0"/>
              <a:buChar char="•"/>
              <a:defRPr/>
            </a:pPr>
            <a:r>
              <a:rPr lang="ar-SA" sz="2400" dirty="0">
                <a:latin typeface="+mj-lt"/>
                <a:ea typeface="+mj-ea"/>
                <a:cs typeface="PT Bold Heading" pitchFamily="2" charset="-78"/>
              </a:rPr>
              <a:t>وصف الاشعة السينية ومدى نفاذيتها</a:t>
            </a:r>
          </a:p>
        </p:txBody>
      </p:sp>
      <p:sp>
        <p:nvSpPr>
          <p:cNvPr id="21" name="Google Shape;9514;p73">
            <a:extLst>
              <a:ext uri="{FF2B5EF4-FFF2-40B4-BE49-F238E27FC236}">
                <a16:creationId xmlns:a16="http://schemas.microsoft.com/office/drawing/2014/main" id="{60DADD6F-7344-4C4E-B413-8F7445008A35}"/>
              </a:ext>
            </a:extLst>
          </p:cNvPr>
          <p:cNvSpPr/>
          <p:nvPr/>
        </p:nvSpPr>
        <p:spPr>
          <a:xfrm>
            <a:off x="10414103" y="1119110"/>
            <a:ext cx="641703" cy="634077"/>
          </a:xfrm>
          <a:custGeom>
            <a:avLst/>
            <a:gdLst/>
            <a:ahLst/>
            <a:cxnLst/>
            <a:rect l="l" t="t" r="r" b="b"/>
            <a:pathLst>
              <a:path w="12877" h="12724" extrusionOk="0">
                <a:moveTo>
                  <a:pt x="10492" y="1603"/>
                </a:moveTo>
                <a:lnTo>
                  <a:pt x="10429" y="1855"/>
                </a:lnTo>
                <a:cubicBezTo>
                  <a:pt x="10429" y="1981"/>
                  <a:pt x="10492" y="2138"/>
                  <a:pt x="10555" y="2201"/>
                </a:cubicBezTo>
                <a:cubicBezTo>
                  <a:pt x="10649" y="2296"/>
                  <a:pt x="10807" y="2327"/>
                  <a:pt x="10901" y="2327"/>
                </a:cubicBezTo>
                <a:lnTo>
                  <a:pt x="11153" y="2296"/>
                </a:lnTo>
                <a:lnTo>
                  <a:pt x="10492" y="2957"/>
                </a:lnTo>
                <a:lnTo>
                  <a:pt x="9736" y="3083"/>
                </a:lnTo>
                <a:lnTo>
                  <a:pt x="9799" y="2296"/>
                </a:lnTo>
                <a:lnTo>
                  <a:pt x="10492" y="1603"/>
                </a:lnTo>
                <a:close/>
                <a:moveTo>
                  <a:pt x="6270" y="6108"/>
                </a:moveTo>
                <a:cubicBezTo>
                  <a:pt x="6396" y="6108"/>
                  <a:pt x="6459" y="6139"/>
                  <a:pt x="6554" y="6234"/>
                </a:cubicBezTo>
                <a:cubicBezTo>
                  <a:pt x="6617" y="6265"/>
                  <a:pt x="6648" y="6391"/>
                  <a:pt x="6648" y="6486"/>
                </a:cubicBezTo>
                <a:cubicBezTo>
                  <a:pt x="6648" y="6738"/>
                  <a:pt x="6459" y="6927"/>
                  <a:pt x="6270" y="6927"/>
                </a:cubicBezTo>
                <a:cubicBezTo>
                  <a:pt x="6081" y="6927"/>
                  <a:pt x="5861" y="6738"/>
                  <a:pt x="5861" y="6486"/>
                </a:cubicBezTo>
                <a:cubicBezTo>
                  <a:pt x="5861" y="6265"/>
                  <a:pt x="6081" y="6108"/>
                  <a:pt x="6270" y="6108"/>
                </a:cubicBezTo>
                <a:close/>
                <a:moveTo>
                  <a:pt x="6176" y="4375"/>
                </a:moveTo>
                <a:cubicBezTo>
                  <a:pt x="6617" y="4375"/>
                  <a:pt x="7026" y="4501"/>
                  <a:pt x="7341" y="4722"/>
                </a:cubicBezTo>
                <a:lnTo>
                  <a:pt x="6743" y="5320"/>
                </a:lnTo>
                <a:cubicBezTo>
                  <a:pt x="6617" y="5289"/>
                  <a:pt x="6428" y="5226"/>
                  <a:pt x="6239" y="5226"/>
                </a:cubicBezTo>
                <a:cubicBezTo>
                  <a:pt x="5546" y="5226"/>
                  <a:pt x="5010" y="5793"/>
                  <a:pt x="5010" y="6454"/>
                </a:cubicBezTo>
                <a:cubicBezTo>
                  <a:pt x="5010" y="7116"/>
                  <a:pt x="5546" y="7715"/>
                  <a:pt x="6239" y="7715"/>
                </a:cubicBezTo>
                <a:cubicBezTo>
                  <a:pt x="6900" y="7715"/>
                  <a:pt x="7467" y="7147"/>
                  <a:pt x="7467" y="6454"/>
                </a:cubicBezTo>
                <a:cubicBezTo>
                  <a:pt x="7467" y="6265"/>
                  <a:pt x="7404" y="6108"/>
                  <a:pt x="7341" y="5887"/>
                </a:cubicBezTo>
                <a:lnTo>
                  <a:pt x="7908" y="5320"/>
                </a:lnTo>
                <a:cubicBezTo>
                  <a:pt x="8160" y="5635"/>
                  <a:pt x="8286" y="6013"/>
                  <a:pt x="8286" y="6454"/>
                </a:cubicBezTo>
                <a:cubicBezTo>
                  <a:pt x="8286" y="7588"/>
                  <a:pt x="7341" y="8534"/>
                  <a:pt x="6176" y="8534"/>
                </a:cubicBezTo>
                <a:cubicBezTo>
                  <a:pt x="5041" y="8534"/>
                  <a:pt x="4096" y="7588"/>
                  <a:pt x="4096" y="6454"/>
                </a:cubicBezTo>
                <a:cubicBezTo>
                  <a:pt x="4096" y="5320"/>
                  <a:pt x="5041" y="4375"/>
                  <a:pt x="6176" y="4375"/>
                </a:cubicBezTo>
                <a:close/>
                <a:moveTo>
                  <a:pt x="6239" y="2800"/>
                </a:moveTo>
                <a:cubicBezTo>
                  <a:pt x="7089" y="2800"/>
                  <a:pt x="7908" y="3115"/>
                  <a:pt x="8539" y="3619"/>
                </a:cubicBezTo>
                <a:lnTo>
                  <a:pt x="7971" y="4217"/>
                </a:lnTo>
                <a:cubicBezTo>
                  <a:pt x="7499" y="3839"/>
                  <a:pt x="6869" y="3619"/>
                  <a:pt x="6239" y="3619"/>
                </a:cubicBezTo>
                <a:cubicBezTo>
                  <a:pt x="4600" y="3619"/>
                  <a:pt x="3309" y="4911"/>
                  <a:pt x="3309" y="6486"/>
                </a:cubicBezTo>
                <a:cubicBezTo>
                  <a:pt x="3309" y="8124"/>
                  <a:pt x="4632" y="9416"/>
                  <a:pt x="6239" y="9416"/>
                </a:cubicBezTo>
                <a:cubicBezTo>
                  <a:pt x="7845" y="9416"/>
                  <a:pt x="9137" y="8124"/>
                  <a:pt x="9137" y="6486"/>
                </a:cubicBezTo>
                <a:cubicBezTo>
                  <a:pt x="9137" y="5856"/>
                  <a:pt x="8948" y="5226"/>
                  <a:pt x="8539" y="4753"/>
                </a:cubicBezTo>
                <a:lnTo>
                  <a:pt x="9137" y="4154"/>
                </a:lnTo>
                <a:cubicBezTo>
                  <a:pt x="9641" y="4816"/>
                  <a:pt x="9956" y="5604"/>
                  <a:pt x="9956" y="6486"/>
                </a:cubicBezTo>
                <a:cubicBezTo>
                  <a:pt x="9956" y="8534"/>
                  <a:pt x="8318" y="10235"/>
                  <a:pt x="6239" y="10235"/>
                </a:cubicBezTo>
                <a:cubicBezTo>
                  <a:pt x="4191" y="10235"/>
                  <a:pt x="2490" y="8597"/>
                  <a:pt x="2490" y="6486"/>
                </a:cubicBezTo>
                <a:cubicBezTo>
                  <a:pt x="2490" y="4438"/>
                  <a:pt x="4128" y="2800"/>
                  <a:pt x="6239" y="2800"/>
                </a:cubicBezTo>
                <a:close/>
                <a:moveTo>
                  <a:pt x="6270" y="1130"/>
                </a:moveTo>
                <a:cubicBezTo>
                  <a:pt x="7247" y="1130"/>
                  <a:pt x="8223" y="1414"/>
                  <a:pt x="9074" y="1918"/>
                </a:cubicBezTo>
                <a:cubicBezTo>
                  <a:pt x="9074" y="1949"/>
                  <a:pt x="9011" y="2012"/>
                  <a:pt x="9011" y="2044"/>
                </a:cubicBezTo>
                <a:lnTo>
                  <a:pt x="8917" y="2831"/>
                </a:lnTo>
                <a:cubicBezTo>
                  <a:pt x="8160" y="2296"/>
                  <a:pt x="7247" y="1981"/>
                  <a:pt x="6270" y="1981"/>
                </a:cubicBezTo>
                <a:cubicBezTo>
                  <a:pt x="3750" y="1981"/>
                  <a:pt x="1733" y="4028"/>
                  <a:pt x="1733" y="6486"/>
                </a:cubicBezTo>
                <a:cubicBezTo>
                  <a:pt x="1733" y="9006"/>
                  <a:pt x="3781" y="11054"/>
                  <a:pt x="6270" y="11054"/>
                </a:cubicBezTo>
                <a:cubicBezTo>
                  <a:pt x="8759" y="11054"/>
                  <a:pt x="10807" y="9006"/>
                  <a:pt x="10807" y="6486"/>
                </a:cubicBezTo>
                <a:cubicBezTo>
                  <a:pt x="10807" y="5509"/>
                  <a:pt x="10492" y="4596"/>
                  <a:pt x="9925" y="3871"/>
                </a:cubicBezTo>
                <a:lnTo>
                  <a:pt x="10712" y="3745"/>
                </a:lnTo>
                <a:cubicBezTo>
                  <a:pt x="10744" y="3745"/>
                  <a:pt x="10807" y="3745"/>
                  <a:pt x="10838" y="3713"/>
                </a:cubicBezTo>
                <a:cubicBezTo>
                  <a:pt x="11342" y="4533"/>
                  <a:pt x="11626" y="5478"/>
                  <a:pt x="11626" y="6486"/>
                </a:cubicBezTo>
                <a:cubicBezTo>
                  <a:pt x="11626" y="9447"/>
                  <a:pt x="9232" y="11873"/>
                  <a:pt x="6270" y="11873"/>
                </a:cubicBezTo>
                <a:cubicBezTo>
                  <a:pt x="3309" y="11873"/>
                  <a:pt x="914" y="9479"/>
                  <a:pt x="914" y="6486"/>
                </a:cubicBezTo>
                <a:cubicBezTo>
                  <a:pt x="914" y="3524"/>
                  <a:pt x="3309" y="1130"/>
                  <a:pt x="6270" y="1130"/>
                </a:cubicBezTo>
                <a:close/>
                <a:moveTo>
                  <a:pt x="11030" y="0"/>
                </a:moveTo>
                <a:cubicBezTo>
                  <a:pt x="10930" y="0"/>
                  <a:pt x="10829" y="37"/>
                  <a:pt x="10744" y="122"/>
                </a:cubicBezTo>
                <a:lnTo>
                  <a:pt x="9610" y="1256"/>
                </a:lnTo>
                <a:cubicBezTo>
                  <a:pt x="8602" y="594"/>
                  <a:pt x="7467" y="279"/>
                  <a:pt x="6239" y="279"/>
                </a:cubicBezTo>
                <a:cubicBezTo>
                  <a:pt x="2805" y="279"/>
                  <a:pt x="1" y="3020"/>
                  <a:pt x="1" y="6486"/>
                </a:cubicBezTo>
                <a:cubicBezTo>
                  <a:pt x="1" y="9920"/>
                  <a:pt x="2773" y="12724"/>
                  <a:pt x="6239" y="12724"/>
                </a:cubicBezTo>
                <a:cubicBezTo>
                  <a:pt x="9641" y="12724"/>
                  <a:pt x="12445" y="9951"/>
                  <a:pt x="12445" y="6486"/>
                </a:cubicBezTo>
                <a:cubicBezTo>
                  <a:pt x="12445" y="5289"/>
                  <a:pt x="12099" y="4123"/>
                  <a:pt x="11468" y="3115"/>
                </a:cubicBezTo>
                <a:lnTo>
                  <a:pt x="12603" y="1981"/>
                </a:lnTo>
                <a:cubicBezTo>
                  <a:pt x="12877" y="1706"/>
                  <a:pt x="12650" y="1255"/>
                  <a:pt x="12292" y="1255"/>
                </a:cubicBezTo>
                <a:cubicBezTo>
                  <a:pt x="12280" y="1255"/>
                  <a:pt x="12268" y="1255"/>
                  <a:pt x="12256" y="1256"/>
                </a:cubicBezTo>
                <a:lnTo>
                  <a:pt x="11342" y="1382"/>
                </a:lnTo>
                <a:lnTo>
                  <a:pt x="11468" y="468"/>
                </a:lnTo>
                <a:cubicBezTo>
                  <a:pt x="11491" y="203"/>
                  <a:pt x="11265" y="0"/>
                  <a:pt x="11030"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3" name="مستطيل 12">
            <a:extLst>
              <a:ext uri="{FF2B5EF4-FFF2-40B4-BE49-F238E27FC236}">
                <a16:creationId xmlns:a16="http://schemas.microsoft.com/office/drawing/2014/main" id="{4493EA61-38A7-44AE-8FF4-2F28F3F65B39}"/>
              </a:ext>
            </a:extLst>
          </p:cNvPr>
          <p:cNvSpPr/>
          <p:nvPr/>
        </p:nvSpPr>
        <p:spPr>
          <a:xfrm>
            <a:off x="-1" y="104577"/>
            <a:ext cx="5056910" cy="639556"/>
          </a:xfrm>
          <a:prstGeom prst="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200" b="1" kern="0" dirty="0">
                <a:solidFill>
                  <a:schemeClr val="bg1"/>
                </a:solidFill>
                <a:latin typeface="Arial" panose="020B0604020202020204" pitchFamily="34" charset="0"/>
                <a:cs typeface="Arial" panose="020B0604020202020204" pitchFamily="34" charset="0"/>
              </a:rPr>
              <a:t>استقبال الموجات الكهرومغناطيسية</a:t>
            </a:r>
          </a:p>
        </p:txBody>
      </p:sp>
      <p:sp>
        <p:nvSpPr>
          <p:cNvPr id="12" name="مستطيل مستدير الزوايا 11">
            <a:extLst>
              <a:ext uri="{FF2B5EF4-FFF2-40B4-BE49-F238E27FC236}">
                <a16:creationId xmlns:a16="http://schemas.microsoft.com/office/drawing/2014/main" id="{5CB1B90E-76E1-4888-A63E-9647BE1CC3A0}"/>
              </a:ext>
            </a:extLst>
          </p:cNvPr>
          <p:cNvSpPr/>
          <p:nvPr/>
        </p:nvSpPr>
        <p:spPr>
          <a:xfrm>
            <a:off x="7857602" y="5091638"/>
            <a:ext cx="2877352" cy="1204368"/>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endParaRPr lang="ar-SA" sz="3600" b="1" dirty="0">
              <a:solidFill>
                <a:srgbClr val="FF0000"/>
              </a:solidFill>
            </a:endParaRPr>
          </a:p>
          <a:p>
            <a:pPr algn="ctr" rtl="1"/>
            <a:r>
              <a:rPr lang="ar-SA" sz="3600" b="1" dirty="0">
                <a:solidFill>
                  <a:srgbClr val="FF0000"/>
                </a:solidFill>
              </a:rPr>
              <a:t>المفردات</a:t>
            </a:r>
          </a:p>
          <a:p>
            <a:pPr algn="ctr"/>
            <a:r>
              <a:rPr lang="ar-SA" sz="3600" b="1" dirty="0">
                <a:cs typeface="Akhbar MT" pitchFamily="2" charset="-78"/>
              </a:rPr>
              <a:t>المستقبل</a:t>
            </a:r>
          </a:p>
          <a:p>
            <a:pPr algn="ctr"/>
            <a:endParaRPr lang="ar-SA" sz="3200" b="1" dirty="0">
              <a:latin typeface="Arabic Typesetting" panose="03020402040406030203" pitchFamily="66" charset="-78"/>
              <a:cs typeface="Akhbar MT" pitchFamily="2" charset="-78"/>
            </a:endParaRPr>
          </a:p>
        </p:txBody>
      </p:sp>
      <p:pic>
        <p:nvPicPr>
          <p:cNvPr id="16" name="Picture 4" descr="4121814675">
            <a:extLst>
              <a:ext uri="{FF2B5EF4-FFF2-40B4-BE49-F238E27FC236}">
                <a16:creationId xmlns:a16="http://schemas.microsoft.com/office/drawing/2014/main" id="{4DEC37C8-DD58-4C54-8B03-F8FB4EA3FF06}"/>
              </a:ext>
            </a:extLst>
          </p:cNvPr>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59226" y="716934"/>
            <a:ext cx="2672214" cy="1668438"/>
          </a:xfrm>
          <a:prstGeom prst="rect">
            <a:avLst/>
          </a:prstGeom>
          <a:noFill/>
          <a:ln w="9525">
            <a:noFill/>
            <a:miter lim="800000"/>
            <a:headEnd/>
            <a:tailEnd/>
          </a:ln>
        </p:spPr>
      </p:pic>
      <p:pic>
        <p:nvPicPr>
          <p:cNvPr id="17" name="Picture 2" descr="2%289%29">
            <a:extLst>
              <a:ext uri="{FF2B5EF4-FFF2-40B4-BE49-F238E27FC236}">
                <a16:creationId xmlns:a16="http://schemas.microsoft.com/office/drawing/2014/main" id="{F8155819-E8CB-4C90-9B68-C95322BCDD4C}"/>
              </a:ext>
            </a:extLst>
          </p:cNvPr>
          <p:cNvPicPr>
            <a:picLocks noChangeAspect="1" noChangeArrowheads="1"/>
          </p:cNvPicPr>
          <p:nvPr/>
        </p:nvPicPr>
        <p:blipFill>
          <a:blip r:embed="rId3"/>
          <a:srcRect/>
          <a:stretch>
            <a:fillRect/>
          </a:stretch>
        </p:blipFill>
        <p:spPr bwMode="auto">
          <a:xfrm>
            <a:off x="559226" y="4467407"/>
            <a:ext cx="2227134" cy="2286016"/>
          </a:xfrm>
          <a:prstGeom prst="rect">
            <a:avLst/>
          </a:prstGeom>
          <a:noFill/>
          <a:ln w="9525">
            <a:noFill/>
            <a:miter lim="800000"/>
            <a:headEnd/>
            <a:tailEnd/>
          </a:ln>
        </p:spPr>
      </p:pic>
      <p:pic>
        <p:nvPicPr>
          <p:cNvPr id="7170" name="Picture 2" descr="نتيجة بحث الصور عن الاطباق اللاقطة">
            <a:extLst>
              <a:ext uri="{FF2B5EF4-FFF2-40B4-BE49-F238E27FC236}">
                <a16:creationId xmlns:a16="http://schemas.microsoft.com/office/drawing/2014/main" id="{F5480218-09A4-4BBA-8789-16EFC36527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990"/>
          <a:stretch/>
        </p:blipFill>
        <p:spPr bwMode="auto">
          <a:xfrm>
            <a:off x="3391885" y="4454306"/>
            <a:ext cx="2537860" cy="230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70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6"/>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3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800" decel="100000"/>
                                        <p:tgtEl>
                                          <p:spTgt spid="17"/>
                                        </p:tgtEl>
                                      </p:cBhvr>
                                    </p:animEffect>
                                    <p:anim calcmode="lin" valueType="num">
                                      <p:cBhvr>
                                        <p:cTn id="15" dur="800" decel="100000" fill="hold"/>
                                        <p:tgtEl>
                                          <p:spTgt spid="17"/>
                                        </p:tgtEl>
                                        <p:attrNameLst>
                                          <p:attrName>style.rotation</p:attrName>
                                        </p:attrNameLst>
                                      </p:cBhvr>
                                      <p:tavLst>
                                        <p:tav tm="0">
                                          <p:val>
                                            <p:fltVal val="-90"/>
                                          </p:val>
                                        </p:tav>
                                        <p:tav tm="100000">
                                          <p:val>
                                            <p:fltVal val="0"/>
                                          </p:val>
                                        </p:tav>
                                      </p:tavLst>
                                    </p:anim>
                                    <p:anim calcmode="lin" valueType="num">
                                      <p:cBhvr>
                                        <p:cTn id="16" dur="800" decel="100000" fill="hold"/>
                                        <p:tgtEl>
                                          <p:spTgt spid="17"/>
                                        </p:tgtEl>
                                        <p:attrNameLst>
                                          <p:attrName>ppt_x</p:attrName>
                                        </p:attrNameLst>
                                      </p:cBhvr>
                                      <p:tavLst>
                                        <p:tav tm="0">
                                          <p:val>
                                            <p:strVal val="#ppt_x+0.4"/>
                                          </p:val>
                                        </p:tav>
                                        <p:tav tm="100000">
                                          <p:val>
                                            <p:strVal val="#ppt_x-0.05"/>
                                          </p:val>
                                        </p:tav>
                                      </p:tavLst>
                                    </p:anim>
                                    <p:anim calcmode="lin" valueType="num">
                                      <p:cBhvr>
                                        <p:cTn id="17" dur="800" decel="100000" fill="hold"/>
                                        <p:tgtEl>
                                          <p:spTgt spid="17"/>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نتيجة بحث الصور عن الرادار">
            <a:extLst>
              <a:ext uri="{FF2B5EF4-FFF2-40B4-BE49-F238E27FC236}">
                <a16:creationId xmlns:a16="http://schemas.microsoft.com/office/drawing/2014/main" id="{2F79ED9C-C7AF-411A-A1D9-51A91713A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982" y="415174"/>
            <a:ext cx="4936652" cy="25377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نتيجة بحث الصور عن الرادار">
            <a:extLst>
              <a:ext uri="{FF2B5EF4-FFF2-40B4-BE49-F238E27FC236}">
                <a16:creationId xmlns:a16="http://schemas.microsoft.com/office/drawing/2014/main" id="{D76820C8-F420-4FF9-9EAB-A4D1D646F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527" y="3338818"/>
            <a:ext cx="4798107" cy="32702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نتيجة بحث الصور عن أبراج الارسال والاستقبال">
            <a:extLst>
              <a:ext uri="{FF2B5EF4-FFF2-40B4-BE49-F238E27FC236}">
                <a16:creationId xmlns:a16="http://schemas.microsoft.com/office/drawing/2014/main" id="{FF435C09-800D-4E76-A95A-471CEDC73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4" y="3762607"/>
            <a:ext cx="4263468" cy="27905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صورة ذات صلة">
            <a:extLst>
              <a:ext uri="{FF2B5EF4-FFF2-40B4-BE49-F238E27FC236}">
                <a16:creationId xmlns:a16="http://schemas.microsoft.com/office/drawing/2014/main" id="{515C44F4-D884-45FB-AEAA-9F79F0B6B0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31" y="148257"/>
            <a:ext cx="4263468" cy="34123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نتيجة بحث الصور عن جهاز لاسلكي">
            <a:extLst>
              <a:ext uri="{FF2B5EF4-FFF2-40B4-BE49-F238E27FC236}">
                <a16:creationId xmlns:a16="http://schemas.microsoft.com/office/drawing/2014/main" id="{CD857CB1-0F49-4943-A210-390797DC93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838471" y="2581507"/>
            <a:ext cx="3543299"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73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ربع نص 11">
            <a:extLst>
              <a:ext uri="{FF2B5EF4-FFF2-40B4-BE49-F238E27FC236}">
                <a16:creationId xmlns:a16="http://schemas.microsoft.com/office/drawing/2014/main" id="{6E0F430D-5B65-E043-8B5E-6DF69E6AAE85}"/>
              </a:ext>
            </a:extLst>
          </p:cNvPr>
          <p:cNvSpPr txBox="1"/>
          <p:nvPr/>
        </p:nvSpPr>
        <p:spPr>
          <a:xfrm>
            <a:off x="6677891" y="1068779"/>
            <a:ext cx="5284525" cy="523220"/>
          </a:xfrm>
          <a:prstGeom prst="wedgeRectCallout">
            <a:avLst>
              <a:gd name="adj1" fmla="val 5194"/>
              <a:gd name="adj2" fmla="val 130585"/>
            </a:avLst>
          </a:prstGeom>
          <a:solidFill>
            <a:schemeClr val="accent2">
              <a:lumMod val="20000"/>
              <a:lumOff val="80000"/>
            </a:schemeClr>
          </a:solidFill>
        </p:spPr>
        <p:txBody>
          <a:bodyPr wrap="square" rtlCol="1">
            <a:spAutoFit/>
          </a:bodyPr>
          <a:lstStyle/>
          <a:p>
            <a:pPr marL="811530" indent="-742950" algn="ctr">
              <a:spcBef>
                <a:spcPts val="700"/>
              </a:spcBef>
              <a:buClr>
                <a:schemeClr val="tx2"/>
              </a:buClr>
              <a:buSzPct val="95000"/>
              <a:defRPr/>
            </a:pPr>
            <a:r>
              <a:rPr lang="ar-SA" sz="2800">
                <a:ln w="50800"/>
                <a:solidFill>
                  <a:schemeClr val="accent2">
                    <a:lumMod val="75000"/>
                  </a:schemeClr>
                </a:solidFill>
                <a:cs typeface="PT Bold Heading" pitchFamily="2" charset="-78"/>
              </a:rPr>
              <a:t>استقبال الموجات الكهرومغناطيسية </a:t>
            </a:r>
            <a:endParaRPr lang="ar-SA" sz="2800" dirty="0">
              <a:ln w="50800"/>
              <a:solidFill>
                <a:schemeClr val="accent2">
                  <a:lumMod val="75000"/>
                </a:schemeClr>
              </a:solidFill>
              <a:cs typeface="PT Bold Heading" pitchFamily="2" charset="-78"/>
            </a:endParaRPr>
          </a:p>
        </p:txBody>
      </p:sp>
      <p:sp>
        <p:nvSpPr>
          <p:cNvPr id="17" name="مستطيل مستدير الزوايا 15">
            <a:extLst>
              <a:ext uri="{FF2B5EF4-FFF2-40B4-BE49-F238E27FC236}">
                <a16:creationId xmlns:a16="http://schemas.microsoft.com/office/drawing/2014/main" id="{AB23CDF7-CD87-4DCA-93E4-6581AE6915AA}"/>
              </a:ext>
            </a:extLst>
          </p:cNvPr>
          <p:cNvSpPr/>
          <p:nvPr/>
        </p:nvSpPr>
        <p:spPr>
          <a:xfrm>
            <a:off x="2608887" y="2084410"/>
            <a:ext cx="8877796" cy="208599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r" rtl="1">
              <a:lnSpc>
                <a:spcPct val="150000"/>
              </a:lnSpc>
              <a:buFont typeface="Arial" pitchFamily="34" charset="0"/>
              <a:buChar char="•"/>
              <a:defRPr/>
            </a:pPr>
            <a:r>
              <a:rPr lang="ar-SA" sz="2400" b="1" dirty="0">
                <a:solidFill>
                  <a:schemeClr val="tx1"/>
                </a:solidFill>
                <a:latin typeface="Calibri" panose="020F0502020204030204" pitchFamily="34" charset="0"/>
                <a:cs typeface="Calibri" panose="020F0502020204030204" pitchFamily="34" charset="0"/>
              </a:rPr>
              <a:t>بعد اجراء التجربة الاستهلالية وبحثك لمحطات </a:t>
            </a:r>
            <a:r>
              <a:rPr lang="ar-SA" sz="2400" b="1" dirty="0" err="1">
                <a:solidFill>
                  <a:schemeClr val="tx1"/>
                </a:solidFill>
                <a:latin typeface="Calibri" panose="020F0502020204030204" pitchFamily="34" charset="0"/>
                <a:cs typeface="Calibri" panose="020F0502020204030204" pitchFamily="34" charset="0"/>
              </a:rPr>
              <a:t>الراديوا</a:t>
            </a:r>
            <a:r>
              <a:rPr lang="ar-SA" sz="2400" b="1" dirty="0">
                <a:solidFill>
                  <a:schemeClr val="tx1"/>
                </a:solidFill>
                <a:latin typeface="Calibri" panose="020F0502020204030204" pitchFamily="34" charset="0"/>
                <a:cs typeface="Calibri" panose="020F0502020204030204" pitchFamily="34" charset="0"/>
              </a:rPr>
              <a:t> ماذا وجدتي ؟؟</a:t>
            </a:r>
          </a:p>
          <a:p>
            <a:pPr algn="r" rtl="1">
              <a:lnSpc>
                <a:spcPct val="150000"/>
              </a:lnSpc>
              <a:buFont typeface="Arial" pitchFamily="34" charset="0"/>
              <a:buChar char="•"/>
              <a:defRPr/>
            </a:pPr>
            <a:r>
              <a:rPr lang="ar-SA" sz="2400" b="1" dirty="0">
                <a:solidFill>
                  <a:schemeClr val="tx1"/>
                </a:solidFill>
                <a:latin typeface="Calibri" panose="020F0502020204030204" pitchFamily="34" charset="0"/>
                <a:cs typeface="Calibri" panose="020F0502020204030204" pitchFamily="34" charset="0"/>
              </a:rPr>
              <a:t>كيف يمكن إن تلتقط هذه الموجات ؟؟</a:t>
            </a:r>
          </a:p>
          <a:p>
            <a:pPr algn="r" rtl="1">
              <a:lnSpc>
                <a:spcPct val="150000"/>
              </a:lnSpc>
              <a:buFont typeface="Arial" pitchFamily="34" charset="0"/>
              <a:buChar char="•"/>
              <a:defRPr/>
            </a:pPr>
            <a:r>
              <a:rPr lang="ar-SA" sz="2400" b="1" dirty="0">
                <a:solidFill>
                  <a:schemeClr val="tx1"/>
                </a:solidFill>
                <a:latin typeface="Calibri" panose="020F0502020204030204" pitchFamily="34" charset="0"/>
                <a:cs typeface="Calibri" panose="020F0502020204030204" pitchFamily="34" charset="0"/>
              </a:rPr>
              <a:t>ماذا تعملين عند تداخل محطتين وتريدين سماع محطة واحدة ؟؟.</a:t>
            </a:r>
          </a:p>
          <a:p>
            <a:pPr algn="r" rtl="1">
              <a:lnSpc>
                <a:spcPct val="150000"/>
              </a:lnSpc>
              <a:buFont typeface="Arial" pitchFamily="34" charset="0"/>
              <a:buChar char="•"/>
              <a:defRPr/>
            </a:pPr>
            <a:r>
              <a:rPr lang="ar-SA" sz="2400" b="1" dirty="0">
                <a:solidFill>
                  <a:schemeClr val="tx1"/>
                </a:solidFill>
                <a:latin typeface="Calibri" panose="020F0502020204030204" pitchFamily="34" charset="0"/>
                <a:cs typeface="Calibri" panose="020F0502020204030204" pitchFamily="34" charset="0"/>
              </a:rPr>
              <a:t> </a:t>
            </a:r>
            <a:r>
              <a:rPr lang="ar-SA" sz="2400" b="1" dirty="0" err="1">
                <a:solidFill>
                  <a:schemeClr val="tx1"/>
                </a:solidFill>
                <a:latin typeface="Calibri" panose="020F0502020204030204" pitchFamily="34" charset="0"/>
                <a:cs typeface="Calibri" panose="020F0502020204030204" pitchFamily="34" charset="0"/>
              </a:rPr>
              <a:t>ماهو</a:t>
            </a:r>
            <a:r>
              <a:rPr lang="ar-SA" sz="2400" b="1" dirty="0">
                <a:solidFill>
                  <a:schemeClr val="tx1"/>
                </a:solidFill>
                <a:latin typeface="Calibri" panose="020F0502020204030204" pitchFamily="34" charset="0"/>
                <a:cs typeface="Calibri" panose="020F0502020204030204" pitchFamily="34" charset="0"/>
              </a:rPr>
              <a:t> الجهاز الذي يساعدنا على الاجابة على هذه الاسئلة ؟؟.</a:t>
            </a:r>
          </a:p>
        </p:txBody>
      </p:sp>
      <p:pic>
        <p:nvPicPr>
          <p:cNvPr id="18" name="Picture 2">
            <a:extLst>
              <a:ext uri="{FF2B5EF4-FFF2-40B4-BE49-F238E27FC236}">
                <a16:creationId xmlns:a16="http://schemas.microsoft.com/office/drawing/2014/main" id="{4287D94A-2133-4F92-9D02-4A40B772754A}"/>
              </a:ext>
            </a:extLst>
          </p:cNvPr>
          <p:cNvPicPr>
            <a:picLocks noChangeAspect="1" noChangeArrowheads="1"/>
          </p:cNvPicPr>
          <p:nvPr/>
        </p:nvPicPr>
        <p:blipFill>
          <a:blip r:embed="rId2"/>
          <a:srcRect/>
          <a:stretch>
            <a:fillRect/>
          </a:stretch>
        </p:blipFill>
        <p:spPr bwMode="auto">
          <a:xfrm>
            <a:off x="299429" y="4657762"/>
            <a:ext cx="3330461" cy="1767305"/>
          </a:xfrm>
          <a:prstGeom prst="rect">
            <a:avLst/>
          </a:prstGeom>
          <a:noFill/>
          <a:ln w="9525">
            <a:noFill/>
            <a:miter lim="800000"/>
            <a:headEnd/>
            <a:tailEnd/>
          </a:ln>
          <a:effectLst/>
        </p:spPr>
      </p:pic>
      <p:sp>
        <p:nvSpPr>
          <p:cNvPr id="20" name="عنوان 1">
            <a:extLst>
              <a:ext uri="{FF2B5EF4-FFF2-40B4-BE49-F238E27FC236}">
                <a16:creationId xmlns:a16="http://schemas.microsoft.com/office/drawing/2014/main" id="{3E3C20C1-3E8A-448D-ABD0-76AD97AE86FE}"/>
              </a:ext>
            </a:extLst>
          </p:cNvPr>
          <p:cNvSpPr txBox="1">
            <a:spLocks/>
          </p:cNvSpPr>
          <p:nvPr/>
        </p:nvSpPr>
        <p:spPr>
          <a:xfrm>
            <a:off x="1664965" y="2427347"/>
            <a:ext cx="8572560" cy="2357454"/>
          </a:xfrm>
          <a:prstGeom prst="rect">
            <a:avLst/>
          </a:prstGeom>
        </p:spPr>
        <p:txBody>
          <a:bodyPr lIns="45720" rIns="45720" anchor="ctr"/>
          <a:lstStyle/>
          <a:p>
            <a:pPr algn="r" rtl="1">
              <a:lnSpc>
                <a:spcPct val="150000"/>
              </a:lnSpc>
              <a:buFont typeface="Arial" pitchFamily="34" charset="0"/>
              <a:buChar char="•"/>
              <a:defRPr/>
            </a:pPr>
            <a:r>
              <a:rPr lang="ar-SA" sz="2200" dirty="0">
                <a:latin typeface="+mj-lt"/>
                <a:ea typeface="+mj-ea"/>
                <a:cs typeface="PT Bold Heading" pitchFamily="2" charset="-78"/>
              </a:rPr>
              <a:t>.</a:t>
            </a:r>
          </a:p>
        </p:txBody>
      </p:sp>
      <p:pic>
        <p:nvPicPr>
          <p:cNvPr id="21" name="Picture 1" descr="0sat">
            <a:extLst>
              <a:ext uri="{FF2B5EF4-FFF2-40B4-BE49-F238E27FC236}">
                <a16:creationId xmlns:a16="http://schemas.microsoft.com/office/drawing/2014/main" id="{3D1D53E9-262A-4CD7-A774-C3029F28B0BA}"/>
              </a:ext>
            </a:extLst>
          </p:cNvPr>
          <p:cNvPicPr>
            <a:picLocks noChangeAspect="1" noChangeArrowheads="1"/>
          </p:cNvPicPr>
          <p:nvPr/>
        </p:nvPicPr>
        <p:blipFill>
          <a:blip r:embed="rId3">
            <a:lum bright="20000"/>
          </a:blip>
          <a:srcRect/>
          <a:stretch>
            <a:fillRect/>
          </a:stretch>
        </p:blipFill>
        <p:spPr bwMode="auto">
          <a:xfrm rot="21290292">
            <a:off x="466663" y="282752"/>
            <a:ext cx="2699974" cy="2114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4" descr="4121814675">
            <a:extLst>
              <a:ext uri="{FF2B5EF4-FFF2-40B4-BE49-F238E27FC236}">
                <a16:creationId xmlns:a16="http://schemas.microsoft.com/office/drawing/2014/main" id="{0D3E1E7F-093F-4B01-A236-67B189034975}"/>
              </a:ext>
            </a:extLst>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90256" y="2935399"/>
            <a:ext cx="2672214" cy="1668438"/>
          </a:xfrm>
          <a:prstGeom prst="rect">
            <a:avLst/>
          </a:prstGeom>
          <a:noFill/>
          <a:ln w="9525">
            <a:noFill/>
            <a:miter lim="800000"/>
            <a:headEnd/>
            <a:tailEnd/>
          </a:ln>
        </p:spPr>
      </p:pic>
      <p:pic>
        <p:nvPicPr>
          <p:cNvPr id="23" name="Picture 2" descr="2%289%29">
            <a:extLst>
              <a:ext uri="{FF2B5EF4-FFF2-40B4-BE49-F238E27FC236}">
                <a16:creationId xmlns:a16="http://schemas.microsoft.com/office/drawing/2014/main" id="{4F272FAB-2BA4-4804-8579-592986100CAA}"/>
              </a:ext>
            </a:extLst>
          </p:cNvPr>
          <p:cNvPicPr>
            <a:picLocks noChangeAspect="1" noChangeArrowheads="1"/>
          </p:cNvPicPr>
          <p:nvPr/>
        </p:nvPicPr>
        <p:blipFill>
          <a:blip r:embed="rId5"/>
          <a:srcRect/>
          <a:stretch>
            <a:fillRect/>
          </a:stretch>
        </p:blipFill>
        <p:spPr bwMode="auto">
          <a:xfrm>
            <a:off x="4012518" y="4398406"/>
            <a:ext cx="2379727" cy="2286016"/>
          </a:xfrm>
          <a:prstGeom prst="rect">
            <a:avLst/>
          </a:prstGeom>
          <a:noFill/>
          <a:ln w="9525">
            <a:noFill/>
            <a:miter lim="800000"/>
            <a:headEnd/>
            <a:tailEnd/>
          </a:ln>
        </p:spPr>
      </p:pic>
      <p:pic>
        <p:nvPicPr>
          <p:cNvPr id="24" name="Picture 3" descr="Directional">
            <a:extLst>
              <a:ext uri="{FF2B5EF4-FFF2-40B4-BE49-F238E27FC236}">
                <a16:creationId xmlns:a16="http://schemas.microsoft.com/office/drawing/2014/main" id="{B159499A-7CBE-4098-9E37-B2B9BA3426B3}"/>
              </a:ext>
            </a:extLst>
          </p:cNvPr>
          <p:cNvPicPr>
            <a:picLocks noChangeAspect="1" noChangeArrowheads="1"/>
          </p:cNvPicPr>
          <p:nvPr/>
        </p:nvPicPr>
        <p:blipFill>
          <a:blip r:embed="rId6" cstate="print"/>
          <a:srcRect/>
          <a:stretch>
            <a:fillRect/>
          </a:stretch>
        </p:blipFill>
        <p:spPr bwMode="auto">
          <a:xfrm>
            <a:off x="6774873" y="4603837"/>
            <a:ext cx="5117697" cy="2085995"/>
          </a:xfrm>
          <a:prstGeom prst="rect">
            <a:avLst/>
          </a:prstGeom>
          <a:noFill/>
          <a:ln w="9525">
            <a:noFill/>
            <a:miter lim="800000"/>
            <a:headEnd/>
            <a:tailEnd/>
          </a:ln>
        </p:spPr>
      </p:pic>
      <p:sp>
        <p:nvSpPr>
          <p:cNvPr id="25" name="عنوان 1">
            <a:extLst>
              <a:ext uri="{FF2B5EF4-FFF2-40B4-BE49-F238E27FC236}">
                <a16:creationId xmlns:a16="http://schemas.microsoft.com/office/drawing/2014/main" id="{6CB6D36C-3E69-421B-915E-CB660F1056D7}"/>
              </a:ext>
            </a:extLst>
          </p:cNvPr>
          <p:cNvSpPr txBox="1">
            <a:spLocks/>
          </p:cNvSpPr>
          <p:nvPr/>
        </p:nvSpPr>
        <p:spPr>
          <a:xfrm rot="20416070">
            <a:off x="2712310" y="3239600"/>
            <a:ext cx="1717341" cy="911333"/>
          </a:xfrm>
          <a:prstGeom prst="rect">
            <a:avLst/>
          </a:prstGeom>
        </p:spPr>
        <p:style>
          <a:lnRef idx="3">
            <a:schemeClr val="lt1"/>
          </a:lnRef>
          <a:fillRef idx="1">
            <a:schemeClr val="accent6"/>
          </a:fillRef>
          <a:effectRef idx="1">
            <a:schemeClr val="accent6"/>
          </a:effectRef>
          <a:fontRef idx="minor">
            <a:schemeClr val="lt1"/>
          </a:fontRef>
        </p:style>
        <p:txBody>
          <a:bodyPr lIns="45720" rIns="45720" anchor="ctr"/>
          <a:lstStyle/>
          <a:p>
            <a:pPr algn="ctr" rtl="1">
              <a:lnSpc>
                <a:spcPct val="150000"/>
              </a:lnSpc>
              <a:defRPr/>
            </a:pPr>
            <a:r>
              <a:rPr lang="ar-SA" sz="3200" dirty="0">
                <a:ln w="0"/>
                <a:solidFill>
                  <a:schemeClr val="tx1"/>
                </a:solidFill>
                <a:effectLst>
                  <a:outerShdw blurRad="38100" dist="19050" dir="2700000" algn="tl" rotWithShape="0">
                    <a:schemeClr val="dk1">
                      <a:alpha val="40000"/>
                    </a:schemeClr>
                  </a:outerShdw>
                </a:effectLst>
                <a:cs typeface="PT Bold Heading" pitchFamily="2" charset="-78"/>
              </a:rPr>
              <a:t>المستقبل</a:t>
            </a:r>
            <a:endParaRPr lang="ar-SA" sz="3200" dirty="0">
              <a:ln w="0"/>
              <a:solidFill>
                <a:schemeClr val="tx1"/>
              </a:solidFill>
              <a:effectLst>
                <a:outerShdw blurRad="38100" dist="19050" dir="2700000" algn="tl" rotWithShape="0">
                  <a:schemeClr val="dk1">
                    <a:alpha val="40000"/>
                  </a:schemeClr>
                </a:outerShdw>
              </a:effectLst>
              <a:latin typeface="+mj-lt"/>
              <a:ea typeface="+mj-ea"/>
              <a:cs typeface="PT Bold Heading" pitchFamily="2" charset="-78"/>
            </a:endParaRPr>
          </a:p>
        </p:txBody>
      </p:sp>
      <p:grpSp>
        <p:nvGrpSpPr>
          <p:cNvPr id="26" name="Google Shape;3127;p52">
            <a:extLst>
              <a:ext uri="{FF2B5EF4-FFF2-40B4-BE49-F238E27FC236}">
                <a16:creationId xmlns:a16="http://schemas.microsoft.com/office/drawing/2014/main" id="{4FBAFFC5-BDB3-4EB4-BFAB-817C1E7944B4}"/>
              </a:ext>
            </a:extLst>
          </p:cNvPr>
          <p:cNvGrpSpPr/>
          <p:nvPr/>
        </p:nvGrpSpPr>
        <p:grpSpPr>
          <a:xfrm flipH="1">
            <a:off x="8811490" y="93137"/>
            <a:ext cx="3218581" cy="783357"/>
            <a:chOff x="3099239" y="3615343"/>
            <a:chExt cx="654357" cy="184687"/>
          </a:xfrm>
          <a:solidFill>
            <a:schemeClr val="accent6">
              <a:lumMod val="40000"/>
              <a:lumOff val="60000"/>
            </a:schemeClr>
          </a:solidFill>
        </p:grpSpPr>
        <p:sp>
          <p:nvSpPr>
            <p:cNvPr id="27" name="Google Shape;3128;p52">
              <a:extLst>
                <a:ext uri="{FF2B5EF4-FFF2-40B4-BE49-F238E27FC236}">
                  <a16:creationId xmlns:a16="http://schemas.microsoft.com/office/drawing/2014/main" id="{33CDC7D0-7535-4458-B24A-EBD4454F7C93}"/>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28" name="Google Shape;3129;p52">
              <a:extLst>
                <a:ext uri="{FF2B5EF4-FFF2-40B4-BE49-F238E27FC236}">
                  <a16:creationId xmlns:a16="http://schemas.microsoft.com/office/drawing/2014/main" id="{6D499C53-E306-48A5-97C2-C47415CF6A5E}"/>
                </a:ext>
              </a:extLst>
            </p:cNvPr>
            <p:cNvSpPr/>
            <p:nvPr/>
          </p:nvSpPr>
          <p:spPr>
            <a:xfrm>
              <a:off x="3213258" y="3626629"/>
              <a:ext cx="540338"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التهيئة</a:t>
              </a:r>
              <a:endParaRPr sz="4400" b="1" dirty="0">
                <a:solidFill>
                  <a:schemeClr val="accent4">
                    <a:lumMod val="50000"/>
                  </a:schemeClr>
                </a:solidFill>
                <a:effectLst/>
              </a:endParaRPr>
            </a:p>
          </p:txBody>
        </p:sp>
        <p:sp>
          <p:nvSpPr>
            <p:cNvPr id="29" name="Google Shape;3130;p52">
              <a:extLst>
                <a:ext uri="{FF2B5EF4-FFF2-40B4-BE49-F238E27FC236}">
                  <a16:creationId xmlns:a16="http://schemas.microsoft.com/office/drawing/2014/main" id="{148BEBB5-1EF6-4B6B-8BF9-56ED942D4836}"/>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30" name="Google Shape;3131;p52">
              <a:extLst>
                <a:ext uri="{FF2B5EF4-FFF2-40B4-BE49-F238E27FC236}">
                  <a16:creationId xmlns:a16="http://schemas.microsoft.com/office/drawing/2014/main" id="{681E648B-488D-4206-B85B-F42A728E5A1F}"/>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Tree>
    <p:extLst>
      <p:ext uri="{BB962C8B-B14F-4D97-AF65-F5344CB8AC3E}">
        <p14:creationId xmlns:p14="http://schemas.microsoft.com/office/powerpoint/2010/main" val="124294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0"/>
                            </p:stCondLst>
                            <p:childTnLst>
                              <p:par>
                                <p:cTn id="12" presetID="24"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to="" calcmode="lin" valueType="num">
                                      <p:cBhvr>
                                        <p:cTn id="14" dur="1" fill="hold"/>
                                        <p:tgtEl>
                                          <p:spTgt spid="18"/>
                                        </p:tgtEl>
                                        <p:attrNameLst>
                                          <p:attrName/>
                                        </p:attrNameLst>
                                      </p:cBhvr>
                                    </p:anim>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500"/>
                                        <p:tgtEl>
                                          <p:spTgt spid="20">
                                            <p:txEl>
                                              <p:pRg st="0" end="0"/>
                                            </p:txEl>
                                          </p:spTgt>
                                        </p:tgtEl>
                                      </p:cBhvr>
                                    </p:animEffect>
                                  </p:childTnLst>
                                </p:cTn>
                              </p:par>
                              <p:par>
                                <p:cTn id="19" presetID="39" presetClass="entr" presetSubtype="0" accel="10000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30"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800" decel="100000"/>
                                        <p:tgtEl>
                                          <p:spTgt spid="23"/>
                                        </p:tgtEl>
                                      </p:cBhvr>
                                    </p:animEffect>
                                    <p:anim calcmode="lin" valueType="num">
                                      <p:cBhvr>
                                        <p:cTn id="35" dur="800" decel="100000" fill="hold"/>
                                        <p:tgtEl>
                                          <p:spTgt spid="23"/>
                                        </p:tgtEl>
                                        <p:attrNameLst>
                                          <p:attrName>style.rotation</p:attrName>
                                        </p:attrNameLst>
                                      </p:cBhvr>
                                      <p:tavLst>
                                        <p:tav tm="0">
                                          <p:val>
                                            <p:fltVal val="-90"/>
                                          </p:val>
                                        </p:tav>
                                        <p:tav tm="100000">
                                          <p:val>
                                            <p:fltVal val="0"/>
                                          </p:val>
                                        </p:tav>
                                      </p:tavLst>
                                    </p:anim>
                                    <p:anim calcmode="lin" valueType="num">
                                      <p:cBhvr>
                                        <p:cTn id="36" dur="800" decel="100000" fill="hold"/>
                                        <p:tgtEl>
                                          <p:spTgt spid="23"/>
                                        </p:tgtEl>
                                        <p:attrNameLst>
                                          <p:attrName>ppt_x</p:attrName>
                                        </p:attrNameLst>
                                      </p:cBhvr>
                                      <p:tavLst>
                                        <p:tav tm="0">
                                          <p:val>
                                            <p:strVal val="#ppt_x+0.4"/>
                                          </p:val>
                                        </p:tav>
                                        <p:tav tm="100000">
                                          <p:val>
                                            <p:strVal val="#ppt_x-0.05"/>
                                          </p:val>
                                        </p:tav>
                                      </p:tavLst>
                                    </p:anim>
                                    <p:anim calcmode="lin" valueType="num">
                                      <p:cBhvr>
                                        <p:cTn id="37" dur="800" decel="100000" fill="hold"/>
                                        <p:tgtEl>
                                          <p:spTgt spid="2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40" presetID="3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800" decel="100000"/>
                                        <p:tgtEl>
                                          <p:spTgt spid="24"/>
                                        </p:tgtEl>
                                      </p:cBhvr>
                                    </p:animEffect>
                                    <p:anim calcmode="lin" valueType="num">
                                      <p:cBhvr>
                                        <p:cTn id="43" dur="800" decel="100000" fill="hold"/>
                                        <p:tgtEl>
                                          <p:spTgt spid="24"/>
                                        </p:tgtEl>
                                        <p:attrNameLst>
                                          <p:attrName>style.rotation</p:attrName>
                                        </p:attrNameLst>
                                      </p:cBhvr>
                                      <p:tavLst>
                                        <p:tav tm="0">
                                          <p:val>
                                            <p:fltVal val="-90"/>
                                          </p:val>
                                        </p:tav>
                                        <p:tav tm="100000">
                                          <p:val>
                                            <p:fltVal val="0"/>
                                          </p:val>
                                        </p:tav>
                                      </p:tavLst>
                                    </p:anim>
                                    <p:anim calcmode="lin" valueType="num">
                                      <p:cBhvr>
                                        <p:cTn id="44" dur="800" decel="100000" fill="hold"/>
                                        <p:tgtEl>
                                          <p:spTgt spid="24"/>
                                        </p:tgtEl>
                                        <p:attrNameLst>
                                          <p:attrName>ppt_x</p:attrName>
                                        </p:attrNameLst>
                                      </p:cBhvr>
                                      <p:tavLst>
                                        <p:tav tm="0">
                                          <p:val>
                                            <p:strVal val="#ppt_x+0.4"/>
                                          </p:val>
                                        </p:tav>
                                        <p:tav tm="100000">
                                          <p:val>
                                            <p:strVal val="#ppt_x-0.05"/>
                                          </p:val>
                                        </p:tav>
                                      </p:tavLst>
                                    </p:anim>
                                    <p:anim calcmode="lin" valueType="num">
                                      <p:cBhvr>
                                        <p:cTn id="45" dur="800" decel="100000" fill="hold"/>
                                        <p:tgtEl>
                                          <p:spTgt spid="24"/>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0" grpId="0" build="p"/>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ربع نص 12">
            <a:extLst>
              <a:ext uri="{FF2B5EF4-FFF2-40B4-BE49-F238E27FC236}">
                <a16:creationId xmlns:a16="http://schemas.microsoft.com/office/drawing/2014/main" id="{E30181A9-D087-47BE-A08A-71C68B152500}"/>
              </a:ext>
            </a:extLst>
          </p:cNvPr>
          <p:cNvSpPr txBox="1"/>
          <p:nvPr/>
        </p:nvSpPr>
        <p:spPr>
          <a:xfrm>
            <a:off x="3380532" y="399306"/>
            <a:ext cx="6629600" cy="578882"/>
          </a:xfrm>
          <a:prstGeom prst="roundRect">
            <a:avLst/>
          </a:prstGeom>
          <a:solidFill>
            <a:schemeClr val="accent6">
              <a:lumMod val="50000"/>
            </a:schemeClr>
          </a:solidFill>
        </p:spPr>
        <p:txBody>
          <a:bodyPr wrap="square" rtlCol="1">
            <a:spAutoFit/>
          </a:bodyPr>
          <a:lstStyle/>
          <a:p>
            <a:pPr algn="ctr"/>
            <a:r>
              <a:rPr lang="ar-SA" sz="2800" dirty="0">
                <a:solidFill>
                  <a:schemeClr val="bg1"/>
                </a:solidFill>
                <a:cs typeface="PT Bold Heading" pitchFamily="2" charset="-78"/>
              </a:rPr>
              <a:t>تتكون الموجات الكهرومغناطيسية من</a:t>
            </a:r>
          </a:p>
        </p:txBody>
      </p:sp>
      <p:sp>
        <p:nvSpPr>
          <p:cNvPr id="15" name="مربع نص 14">
            <a:extLst>
              <a:ext uri="{FF2B5EF4-FFF2-40B4-BE49-F238E27FC236}">
                <a16:creationId xmlns:a16="http://schemas.microsoft.com/office/drawing/2014/main" id="{5AD58084-28BE-4A6B-A09F-46B93AE6C432}"/>
              </a:ext>
            </a:extLst>
          </p:cNvPr>
          <p:cNvSpPr txBox="1"/>
          <p:nvPr/>
        </p:nvSpPr>
        <p:spPr>
          <a:xfrm>
            <a:off x="5967888" y="2347980"/>
            <a:ext cx="1454887" cy="646331"/>
          </a:xfrm>
          <a:prstGeom prst="rect">
            <a:avLst/>
          </a:prstGeom>
          <a:noFill/>
        </p:spPr>
        <p:txBody>
          <a:bodyPr wrap="square" rtlCol="1">
            <a:spAutoFit/>
          </a:bodyPr>
          <a:lstStyle/>
          <a:p>
            <a:pPr algn="ctr"/>
            <a:r>
              <a:rPr lang="ar-SA" sz="3600" b="1" dirty="0">
                <a:highlight>
                  <a:srgbClr val="C0C0C0"/>
                </a:highlight>
                <a:cs typeface="Akhbar MT" pitchFamily="2" charset="-78"/>
              </a:rPr>
              <a:t>الالكترون</a:t>
            </a:r>
          </a:p>
        </p:txBody>
      </p:sp>
      <p:pic>
        <p:nvPicPr>
          <p:cNvPr id="3074" name="Picture 2" descr="كيف قيست شحنة الإلكترون ؟ – المغرب العلمي">
            <a:extLst>
              <a:ext uri="{FF2B5EF4-FFF2-40B4-BE49-F238E27FC236}">
                <a16:creationId xmlns:a16="http://schemas.microsoft.com/office/drawing/2014/main" id="{49D0FA76-AC1F-4125-9FE4-797FD688B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913" y="2273750"/>
            <a:ext cx="2288864" cy="1622508"/>
          </a:xfrm>
          <a:prstGeom prst="rect">
            <a:avLst/>
          </a:prstGeom>
          <a:noFill/>
          <a:extLst>
            <a:ext uri="{909E8E84-426E-40DD-AFC4-6F175D3DCCD1}">
              <a14:hiddenFill xmlns:a14="http://schemas.microsoft.com/office/drawing/2010/main">
                <a:solidFill>
                  <a:srgbClr val="FFFFFF"/>
                </a:solidFill>
              </a14:hiddenFill>
            </a:ext>
          </a:extLst>
        </p:spPr>
      </p:pic>
      <p:sp>
        <p:nvSpPr>
          <p:cNvPr id="14" name="شكل بيضاوي 13">
            <a:extLst>
              <a:ext uri="{FF2B5EF4-FFF2-40B4-BE49-F238E27FC236}">
                <a16:creationId xmlns:a16="http://schemas.microsoft.com/office/drawing/2014/main" id="{C9CCDFD0-3F76-4C2F-AF01-7DF5EB2CAC54}"/>
              </a:ext>
            </a:extLst>
          </p:cNvPr>
          <p:cNvSpPr/>
          <p:nvPr/>
        </p:nvSpPr>
        <p:spPr>
          <a:xfrm>
            <a:off x="6530602" y="3976124"/>
            <a:ext cx="5218408" cy="1032141"/>
          </a:xfrm>
          <a:prstGeom prst="ellipse">
            <a:avLst/>
          </a:prstGeom>
          <a:solidFill>
            <a:srgbClr val="E1DD3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ar-SA" sz="4000" b="1" dirty="0">
                <a:ln w="0"/>
                <a:solidFill>
                  <a:schemeClr val="tx1"/>
                </a:solidFill>
              </a:rPr>
              <a:t> (-) سالبة  </a:t>
            </a:r>
            <a:r>
              <a:rPr lang="en-US" sz="4000" b="1" dirty="0">
                <a:ln w="0"/>
                <a:solidFill>
                  <a:schemeClr val="tx1"/>
                </a:solidFill>
              </a:rPr>
              <a:t>e </a:t>
            </a:r>
            <a:r>
              <a:rPr lang="ar-SA" sz="4000" b="1" dirty="0">
                <a:ln w="0"/>
                <a:solidFill>
                  <a:schemeClr val="tx1"/>
                </a:solidFill>
              </a:rPr>
              <a:t>شحنة</a:t>
            </a:r>
          </a:p>
        </p:txBody>
      </p:sp>
      <p:sp>
        <p:nvSpPr>
          <p:cNvPr id="20" name="شكل بيضاوي 19">
            <a:extLst>
              <a:ext uri="{FF2B5EF4-FFF2-40B4-BE49-F238E27FC236}">
                <a16:creationId xmlns:a16="http://schemas.microsoft.com/office/drawing/2014/main" id="{0BFCF307-6707-413F-BE44-4422C2DCBB96}"/>
              </a:ext>
            </a:extLst>
          </p:cNvPr>
          <p:cNvSpPr/>
          <p:nvPr/>
        </p:nvSpPr>
        <p:spPr>
          <a:xfrm>
            <a:off x="958549" y="3943581"/>
            <a:ext cx="5137451" cy="1032142"/>
          </a:xfrm>
          <a:prstGeom prst="ellipse">
            <a:avLst/>
          </a:prstGeom>
          <a:solidFill>
            <a:srgbClr val="E1DD3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ar-SA" sz="3600" b="1" dirty="0">
                <a:ln w="0"/>
                <a:solidFill>
                  <a:schemeClr val="tx1"/>
                </a:solidFill>
              </a:rPr>
              <a:t> حول النواة</a:t>
            </a:r>
            <a:r>
              <a:rPr lang="en-US" sz="3600" b="1" dirty="0">
                <a:ln w="0"/>
                <a:solidFill>
                  <a:schemeClr val="tx1"/>
                </a:solidFill>
              </a:rPr>
              <a:t>e</a:t>
            </a:r>
            <a:r>
              <a:rPr lang="ar-SA" sz="3600" b="1" dirty="0">
                <a:ln w="0"/>
                <a:solidFill>
                  <a:schemeClr val="tx1"/>
                </a:solidFill>
              </a:rPr>
              <a:t>مسارعة </a:t>
            </a:r>
          </a:p>
        </p:txBody>
      </p:sp>
      <p:sp>
        <p:nvSpPr>
          <p:cNvPr id="21" name="مربع نص 20">
            <a:extLst>
              <a:ext uri="{FF2B5EF4-FFF2-40B4-BE49-F238E27FC236}">
                <a16:creationId xmlns:a16="http://schemas.microsoft.com/office/drawing/2014/main" id="{EBC3E1A5-CA97-4D64-B65D-5F6D3A9C191D}"/>
              </a:ext>
            </a:extLst>
          </p:cNvPr>
          <p:cNvSpPr txBox="1"/>
          <p:nvPr/>
        </p:nvSpPr>
        <p:spPr>
          <a:xfrm>
            <a:off x="7561483" y="1409466"/>
            <a:ext cx="3049003" cy="646986"/>
          </a:xfrm>
          <a:prstGeom prst="roundRect">
            <a:avLst/>
          </a:prstGeom>
        </p:spPr>
        <p:style>
          <a:lnRef idx="3">
            <a:schemeClr val="lt1"/>
          </a:lnRef>
          <a:fillRef idx="1">
            <a:schemeClr val="accent2"/>
          </a:fillRef>
          <a:effectRef idx="1">
            <a:schemeClr val="accent2"/>
          </a:effectRef>
          <a:fontRef idx="minor">
            <a:schemeClr val="lt1"/>
          </a:fontRef>
        </p:style>
        <p:txBody>
          <a:bodyPr wrap="square" rtlCol="1">
            <a:spAutoFit/>
          </a:bodyPr>
          <a:lstStyle/>
          <a:p>
            <a:pPr algn="ctr"/>
            <a:r>
              <a:rPr lang="ar-SA" sz="3200" b="1" dirty="0">
                <a:solidFill>
                  <a:schemeClr val="bg1"/>
                </a:solidFill>
              </a:rPr>
              <a:t>مجالات كهربائية</a:t>
            </a:r>
          </a:p>
        </p:txBody>
      </p:sp>
      <p:sp>
        <p:nvSpPr>
          <p:cNvPr id="22" name="مربع نص 21">
            <a:extLst>
              <a:ext uri="{FF2B5EF4-FFF2-40B4-BE49-F238E27FC236}">
                <a16:creationId xmlns:a16="http://schemas.microsoft.com/office/drawing/2014/main" id="{C5948EC9-BB39-428D-82D1-D7317CA90577}"/>
              </a:ext>
            </a:extLst>
          </p:cNvPr>
          <p:cNvSpPr txBox="1"/>
          <p:nvPr/>
        </p:nvSpPr>
        <p:spPr>
          <a:xfrm>
            <a:off x="2532143" y="1361161"/>
            <a:ext cx="3344890" cy="646986"/>
          </a:xfrm>
          <a:prstGeom prst="roundRect">
            <a:avLst/>
          </a:prstGeom>
        </p:spPr>
        <p:style>
          <a:lnRef idx="3">
            <a:schemeClr val="lt1"/>
          </a:lnRef>
          <a:fillRef idx="1">
            <a:schemeClr val="accent2"/>
          </a:fillRef>
          <a:effectRef idx="1">
            <a:schemeClr val="accent2"/>
          </a:effectRef>
          <a:fontRef idx="minor">
            <a:schemeClr val="lt1"/>
          </a:fontRef>
        </p:style>
        <p:txBody>
          <a:bodyPr wrap="square" rtlCol="1">
            <a:spAutoFit/>
          </a:bodyPr>
          <a:lstStyle/>
          <a:p>
            <a:pPr algn="ctr"/>
            <a:r>
              <a:rPr lang="ar-SA" sz="3200" b="1" dirty="0">
                <a:solidFill>
                  <a:schemeClr val="bg1"/>
                </a:solidFill>
              </a:rPr>
              <a:t>مجالات مغناطيسية</a:t>
            </a:r>
          </a:p>
        </p:txBody>
      </p:sp>
      <p:sp>
        <p:nvSpPr>
          <p:cNvPr id="23" name="سهم: بشكل U 22">
            <a:extLst>
              <a:ext uri="{FF2B5EF4-FFF2-40B4-BE49-F238E27FC236}">
                <a16:creationId xmlns:a16="http://schemas.microsoft.com/office/drawing/2014/main" id="{2853F32B-E36A-4A8E-BE8F-E5DE8EFC0905}"/>
              </a:ext>
            </a:extLst>
          </p:cNvPr>
          <p:cNvSpPr/>
          <p:nvPr/>
        </p:nvSpPr>
        <p:spPr>
          <a:xfrm rot="5400000">
            <a:off x="10412163" y="846228"/>
            <a:ext cx="1167698" cy="1102248"/>
          </a:xfrm>
          <a:prstGeom prst="uturnArrow">
            <a:avLst>
              <a:gd name="adj1" fmla="val 17458"/>
              <a:gd name="adj2" fmla="val 25000"/>
              <a:gd name="adj3" fmla="val 25000"/>
              <a:gd name="adj4" fmla="val 50000"/>
              <a:gd name="adj5" fmla="val 71229"/>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24" name="سهم: بشكل U 23">
            <a:extLst>
              <a:ext uri="{FF2B5EF4-FFF2-40B4-BE49-F238E27FC236}">
                <a16:creationId xmlns:a16="http://schemas.microsoft.com/office/drawing/2014/main" id="{756BB8EE-F281-4D96-A163-C14E080CCCF3}"/>
              </a:ext>
            </a:extLst>
          </p:cNvPr>
          <p:cNvSpPr/>
          <p:nvPr/>
        </p:nvSpPr>
        <p:spPr>
          <a:xfrm rot="5400000" flipV="1">
            <a:off x="1749369" y="846227"/>
            <a:ext cx="1167699" cy="1102248"/>
          </a:xfrm>
          <a:prstGeom prst="uturnArrow">
            <a:avLst>
              <a:gd name="adj1" fmla="val 17458"/>
              <a:gd name="adj2" fmla="val 25000"/>
              <a:gd name="adj3" fmla="val 25000"/>
              <a:gd name="adj4" fmla="val 50000"/>
              <a:gd name="adj5" fmla="val 5866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2" name="سهم: مسنن إلى اليمين 1">
            <a:extLst>
              <a:ext uri="{FF2B5EF4-FFF2-40B4-BE49-F238E27FC236}">
                <a16:creationId xmlns:a16="http://schemas.microsoft.com/office/drawing/2014/main" id="{5FB29591-B3CE-4BE3-9D73-5BF28B85C8AC}"/>
              </a:ext>
            </a:extLst>
          </p:cNvPr>
          <p:cNvSpPr/>
          <p:nvPr/>
        </p:nvSpPr>
        <p:spPr>
          <a:xfrm rot="8817613">
            <a:off x="7391147" y="2249798"/>
            <a:ext cx="965624" cy="454716"/>
          </a:xfrm>
          <a:prstGeom prst="notchedRightArrow">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ar-SA"/>
          </a:p>
        </p:txBody>
      </p:sp>
      <p:sp>
        <p:nvSpPr>
          <p:cNvPr id="25" name="سهم: مسنن إلى اليمين 24">
            <a:extLst>
              <a:ext uri="{FF2B5EF4-FFF2-40B4-BE49-F238E27FC236}">
                <a16:creationId xmlns:a16="http://schemas.microsoft.com/office/drawing/2014/main" id="{D0D5BAC0-8C2A-4EB8-B1C5-32C23E283DE0}"/>
              </a:ext>
            </a:extLst>
          </p:cNvPr>
          <p:cNvSpPr/>
          <p:nvPr/>
        </p:nvSpPr>
        <p:spPr>
          <a:xfrm rot="2243297">
            <a:off x="4930876" y="2238645"/>
            <a:ext cx="965624" cy="454716"/>
          </a:xfrm>
          <a:prstGeom prst="notchedRightArrow">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ar-SA"/>
          </a:p>
        </p:txBody>
      </p:sp>
      <p:sp>
        <p:nvSpPr>
          <p:cNvPr id="26" name="سهم: مسنن إلى اليمين 25">
            <a:extLst>
              <a:ext uri="{FF2B5EF4-FFF2-40B4-BE49-F238E27FC236}">
                <a16:creationId xmlns:a16="http://schemas.microsoft.com/office/drawing/2014/main" id="{CAABACB6-F58A-406A-8549-19CC7D09C12B}"/>
              </a:ext>
            </a:extLst>
          </p:cNvPr>
          <p:cNvSpPr/>
          <p:nvPr/>
        </p:nvSpPr>
        <p:spPr>
          <a:xfrm rot="2243297">
            <a:off x="7215983" y="3170562"/>
            <a:ext cx="965624" cy="454716"/>
          </a:xfrm>
          <a:prstGeom prst="notchedRightArrow">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ar-SA"/>
          </a:p>
        </p:txBody>
      </p:sp>
      <p:sp>
        <p:nvSpPr>
          <p:cNvPr id="27" name="سهم: مسنن إلى اليمين 26">
            <a:extLst>
              <a:ext uri="{FF2B5EF4-FFF2-40B4-BE49-F238E27FC236}">
                <a16:creationId xmlns:a16="http://schemas.microsoft.com/office/drawing/2014/main" id="{472B6581-9F93-42B7-B797-327DAA9DBD89}"/>
              </a:ext>
            </a:extLst>
          </p:cNvPr>
          <p:cNvSpPr/>
          <p:nvPr/>
        </p:nvSpPr>
        <p:spPr>
          <a:xfrm rot="8817613">
            <a:off x="4993200" y="3150580"/>
            <a:ext cx="965624" cy="454716"/>
          </a:xfrm>
          <a:prstGeom prst="notchedRightArrow">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ar-SA"/>
          </a:p>
        </p:txBody>
      </p:sp>
      <p:sp>
        <p:nvSpPr>
          <p:cNvPr id="28" name="عنوان 1">
            <a:extLst>
              <a:ext uri="{FF2B5EF4-FFF2-40B4-BE49-F238E27FC236}">
                <a16:creationId xmlns:a16="http://schemas.microsoft.com/office/drawing/2014/main" id="{1BBB3B72-32FE-4F82-B150-7BAAEE70AD90}"/>
              </a:ext>
            </a:extLst>
          </p:cNvPr>
          <p:cNvSpPr txBox="1">
            <a:spLocks/>
          </p:cNvSpPr>
          <p:nvPr/>
        </p:nvSpPr>
        <p:spPr>
          <a:xfrm>
            <a:off x="2163060" y="5832260"/>
            <a:ext cx="9394669" cy="714380"/>
          </a:xfrm>
          <a:prstGeom prst="rect">
            <a:avLst/>
          </a:prstGeom>
        </p:spPr>
        <p:txBody>
          <a:bodyPr lIns="45720" rIns="45720" anchor="ctr"/>
          <a:lstStyle/>
          <a:p>
            <a:pPr algn="ctr">
              <a:defRPr/>
            </a:pPr>
            <a:r>
              <a:rPr lang="ar-SA" sz="2800" dirty="0">
                <a:highlight>
                  <a:srgbClr val="C0C0C0"/>
                </a:highlight>
                <a:latin typeface="+mj-lt"/>
                <a:ea typeface="+mj-ea"/>
                <a:cs typeface="PT Bold Heading" pitchFamily="2" charset="-78"/>
              </a:rPr>
              <a:t>تبث هذه الموجات وتلتقط بوساطة الهوائيات وهي أدوات مصنوعة من مواد تحتوي على إلكترونات أيضاً .</a:t>
            </a:r>
          </a:p>
        </p:txBody>
      </p:sp>
      <p:pic>
        <p:nvPicPr>
          <p:cNvPr id="29" name="Picture 1" descr="wifw1">
            <a:extLst>
              <a:ext uri="{FF2B5EF4-FFF2-40B4-BE49-F238E27FC236}">
                <a16:creationId xmlns:a16="http://schemas.microsoft.com/office/drawing/2014/main" id="{A66E30E4-74BE-492C-9EE1-FA32CB8C6676}"/>
              </a:ext>
            </a:extLst>
          </p:cNvPr>
          <p:cNvPicPr>
            <a:picLocks noChangeAspect="1" noChangeArrowheads="1"/>
          </p:cNvPicPr>
          <p:nvPr/>
        </p:nvPicPr>
        <p:blipFill>
          <a:blip r:embed="rId3"/>
          <a:srcRect/>
          <a:stretch>
            <a:fillRect/>
          </a:stretch>
        </p:blipFill>
        <p:spPr bwMode="auto">
          <a:xfrm>
            <a:off x="238102" y="4975723"/>
            <a:ext cx="1548914" cy="1816178"/>
          </a:xfrm>
          <a:prstGeom prst="rect">
            <a:avLst/>
          </a:prstGeom>
          <a:noFill/>
          <a:ln w="9525">
            <a:noFill/>
            <a:miter lim="800000"/>
            <a:headEnd/>
            <a:tailEnd/>
          </a:ln>
        </p:spPr>
      </p:pic>
      <p:grpSp>
        <p:nvGrpSpPr>
          <p:cNvPr id="30" name="Google Shape;3127;p52">
            <a:extLst>
              <a:ext uri="{FF2B5EF4-FFF2-40B4-BE49-F238E27FC236}">
                <a16:creationId xmlns:a16="http://schemas.microsoft.com/office/drawing/2014/main" id="{56025377-2F81-4A88-8682-67B7E79B660E}"/>
              </a:ext>
            </a:extLst>
          </p:cNvPr>
          <p:cNvGrpSpPr/>
          <p:nvPr/>
        </p:nvGrpSpPr>
        <p:grpSpPr>
          <a:xfrm flipH="1">
            <a:off x="10418617" y="50237"/>
            <a:ext cx="1763857" cy="578882"/>
            <a:chOff x="3099239" y="3615343"/>
            <a:chExt cx="689745" cy="184687"/>
          </a:xfrm>
          <a:solidFill>
            <a:schemeClr val="tx2"/>
          </a:solidFill>
        </p:grpSpPr>
        <p:sp>
          <p:nvSpPr>
            <p:cNvPr id="31" name="Google Shape;3128;p52">
              <a:extLst>
                <a:ext uri="{FF2B5EF4-FFF2-40B4-BE49-F238E27FC236}">
                  <a16:creationId xmlns:a16="http://schemas.microsoft.com/office/drawing/2014/main" id="{2600FC73-A761-4251-A47F-AC0D7254A6D8}"/>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32" name="Google Shape;3129;p52">
              <a:extLst>
                <a:ext uri="{FF2B5EF4-FFF2-40B4-BE49-F238E27FC236}">
                  <a16:creationId xmlns:a16="http://schemas.microsoft.com/office/drawing/2014/main" id="{4F28CAC7-2A98-4A3C-AC16-3B19BC3F028E}"/>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التهيئة</a:t>
              </a:r>
              <a:endParaRPr sz="4400" b="1" dirty="0">
                <a:solidFill>
                  <a:schemeClr val="accent4">
                    <a:lumMod val="50000"/>
                  </a:schemeClr>
                </a:solidFill>
                <a:effectLst/>
              </a:endParaRPr>
            </a:p>
          </p:txBody>
        </p:sp>
        <p:sp>
          <p:nvSpPr>
            <p:cNvPr id="33" name="Google Shape;3130;p52">
              <a:extLst>
                <a:ext uri="{FF2B5EF4-FFF2-40B4-BE49-F238E27FC236}">
                  <a16:creationId xmlns:a16="http://schemas.microsoft.com/office/drawing/2014/main" id="{7F7F2FB8-A85F-4DC0-ACAE-3F06EDB0F8A7}"/>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34" name="Google Shape;3131;p52">
              <a:extLst>
                <a:ext uri="{FF2B5EF4-FFF2-40B4-BE49-F238E27FC236}">
                  <a16:creationId xmlns:a16="http://schemas.microsoft.com/office/drawing/2014/main" id="{9C894198-B2FD-46BB-A981-CD11578DD3BD}"/>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35" name="مربع نص 34">
            <a:extLst>
              <a:ext uri="{FF2B5EF4-FFF2-40B4-BE49-F238E27FC236}">
                <a16:creationId xmlns:a16="http://schemas.microsoft.com/office/drawing/2014/main" id="{2E3E0D18-958D-41DD-B3CE-E01A971288EA}"/>
              </a:ext>
            </a:extLst>
          </p:cNvPr>
          <p:cNvSpPr txBox="1"/>
          <p:nvPr/>
        </p:nvSpPr>
        <p:spPr>
          <a:xfrm>
            <a:off x="5756145" y="4333083"/>
            <a:ext cx="1548914" cy="584775"/>
          </a:xfrm>
          <a:prstGeom prst="rect">
            <a:avLst/>
          </a:prstGeom>
          <a:noFill/>
        </p:spPr>
        <p:txBody>
          <a:bodyPr wrap="square">
            <a:spAutoFit/>
          </a:bodyPr>
          <a:lstStyle/>
          <a:p>
            <a:r>
              <a:rPr lang="ar-SA" sz="3200" b="1" dirty="0">
                <a:highlight>
                  <a:srgbClr val="C0C0C0"/>
                </a:highlight>
                <a:cs typeface="Akhbar MT" pitchFamily="2" charset="-78"/>
              </a:rPr>
              <a:t>تفاعلهما</a:t>
            </a:r>
            <a:endParaRPr lang="ar-SA" sz="3200" dirty="0"/>
          </a:p>
        </p:txBody>
      </p:sp>
    </p:spTree>
    <p:extLst>
      <p:ext uri="{BB962C8B-B14F-4D97-AF65-F5344CB8AC3E}">
        <p14:creationId xmlns:p14="http://schemas.microsoft.com/office/powerpoint/2010/main" val="417546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2)">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175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175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3074"/>
                                        </p:tgtEl>
                                        <p:attrNameLst>
                                          <p:attrName>style.visibility</p:attrName>
                                        </p:attrNameLst>
                                      </p:cBhvr>
                                      <p:to>
                                        <p:strVal val="visible"/>
                                      </p:to>
                                    </p:set>
                                    <p:animEffect transition="in" filter="fade">
                                      <p:cBhvr>
                                        <p:cTn id="47" dur="500"/>
                                        <p:tgtEl>
                                          <p:spTgt spid="307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ircle(in)">
                                      <p:cBhvr>
                                        <p:cTn id="62" dur="2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circle(in)">
                                      <p:cBhvr>
                                        <p:cTn id="67" dur="20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4" grpId="0" animBg="1"/>
      <p:bldP spid="20" grpId="0" animBg="1"/>
      <p:bldP spid="21" grpId="0" animBg="1"/>
      <p:bldP spid="22" grpId="0" animBg="1"/>
      <p:bldP spid="23" grpId="0" animBg="1"/>
      <p:bldP spid="24" grpId="0" animBg="1"/>
      <p:bldP spid="2" grpId="0" animBg="1"/>
      <p:bldP spid="25" grpId="0" animBg="1"/>
      <p:bldP spid="26" grpId="0" animBg="1"/>
      <p:bldP spid="27" grpId="0" animBg="1"/>
      <p:bldP spid="28" grpId="0"/>
      <p:bldP spid="3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2515374-06A4-40F4-BAA6-B283E623CEC7}"/>
              </a:ext>
            </a:extLst>
          </p:cNvPr>
          <p:cNvSpPr/>
          <p:nvPr/>
        </p:nvSpPr>
        <p:spPr>
          <a:xfrm>
            <a:off x="5164566" y="1082374"/>
            <a:ext cx="5187959" cy="523220"/>
          </a:xfrm>
          <a:prstGeom prst="rect">
            <a:avLst/>
          </a:prstGeom>
        </p:spPr>
        <p:txBody>
          <a:bodyPr wrap="none">
            <a:spAutoFit/>
          </a:bodyPr>
          <a:lstStyle/>
          <a:p>
            <a:pPr marL="811530" indent="-742950" algn="ctr">
              <a:spcBef>
                <a:spcPts val="700"/>
              </a:spcBef>
              <a:buClr>
                <a:schemeClr val="tx2"/>
              </a:buClr>
              <a:buSzPct val="95000"/>
              <a:defRPr/>
            </a:pPr>
            <a:r>
              <a:rPr lang="ar-SA" sz="2800" dirty="0" err="1">
                <a:ln w="50800"/>
                <a:solidFill>
                  <a:schemeClr val="accent2">
                    <a:lumMod val="75000"/>
                  </a:schemeClr>
                </a:solidFill>
                <a:cs typeface="PT Bold Heading" pitchFamily="2" charset="-78"/>
              </a:rPr>
              <a:t>لأستقبال</a:t>
            </a:r>
            <a:r>
              <a:rPr lang="ar-SA" sz="2800" dirty="0">
                <a:ln w="50800"/>
                <a:solidFill>
                  <a:schemeClr val="accent2">
                    <a:lumMod val="75000"/>
                  </a:schemeClr>
                </a:solidFill>
                <a:cs typeface="PT Bold Heading" pitchFamily="2" charset="-78"/>
              </a:rPr>
              <a:t> القنوات الفضائية نحتاج الى :</a:t>
            </a:r>
          </a:p>
        </p:txBody>
      </p:sp>
      <p:grpSp>
        <p:nvGrpSpPr>
          <p:cNvPr id="4" name="Google Shape;3127;p52">
            <a:extLst>
              <a:ext uri="{FF2B5EF4-FFF2-40B4-BE49-F238E27FC236}">
                <a16:creationId xmlns:a16="http://schemas.microsoft.com/office/drawing/2014/main" id="{9D666ECB-85D1-46A2-8A63-7591A83EC256}"/>
              </a:ext>
            </a:extLst>
          </p:cNvPr>
          <p:cNvGrpSpPr/>
          <p:nvPr/>
        </p:nvGrpSpPr>
        <p:grpSpPr>
          <a:xfrm flipH="1">
            <a:off x="5333999" y="134701"/>
            <a:ext cx="6696071" cy="783357"/>
            <a:chOff x="3099239" y="3615343"/>
            <a:chExt cx="654357" cy="184687"/>
          </a:xfrm>
          <a:solidFill>
            <a:schemeClr val="accent6">
              <a:lumMod val="40000"/>
              <a:lumOff val="60000"/>
            </a:schemeClr>
          </a:solidFill>
        </p:grpSpPr>
        <p:sp>
          <p:nvSpPr>
            <p:cNvPr id="5" name="Google Shape;3128;p52">
              <a:extLst>
                <a:ext uri="{FF2B5EF4-FFF2-40B4-BE49-F238E27FC236}">
                  <a16:creationId xmlns:a16="http://schemas.microsoft.com/office/drawing/2014/main" id="{E47E0CDE-3C0A-4E7F-9036-42FC43D383F1}"/>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a:p>
          </p:txBody>
        </p:sp>
        <p:sp>
          <p:nvSpPr>
            <p:cNvPr id="6" name="Google Shape;3129;p52">
              <a:extLst>
                <a:ext uri="{FF2B5EF4-FFF2-40B4-BE49-F238E27FC236}">
                  <a16:creationId xmlns:a16="http://schemas.microsoft.com/office/drawing/2014/main" id="{9E168384-3F5D-4BB9-9C70-93B66D7490E4}"/>
                </a:ext>
              </a:extLst>
            </p:cNvPr>
            <p:cNvSpPr/>
            <p:nvPr/>
          </p:nvSpPr>
          <p:spPr>
            <a:xfrm>
              <a:off x="3213258" y="3626629"/>
              <a:ext cx="540338"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000000"/>
                </a:buClr>
                <a:buFont typeface="Arial"/>
                <a:buNone/>
              </a:pPr>
              <a:r>
                <a:rPr lang="ar-SA" sz="3200" b="1" dirty="0">
                  <a:solidFill>
                    <a:schemeClr val="accent4">
                      <a:lumMod val="50000"/>
                    </a:schemeClr>
                  </a:solidFill>
                  <a:effectLst/>
                </a:rPr>
                <a:t>استقبال الموجات الكهرومغناطيسية</a:t>
              </a:r>
              <a:endParaRPr sz="3200" b="1" dirty="0">
                <a:solidFill>
                  <a:schemeClr val="accent4">
                    <a:lumMod val="50000"/>
                  </a:schemeClr>
                </a:solidFill>
                <a:effectLst/>
              </a:endParaRPr>
            </a:p>
          </p:txBody>
        </p:sp>
        <p:sp>
          <p:nvSpPr>
            <p:cNvPr id="7" name="Google Shape;3130;p52">
              <a:extLst>
                <a:ext uri="{FF2B5EF4-FFF2-40B4-BE49-F238E27FC236}">
                  <a16:creationId xmlns:a16="http://schemas.microsoft.com/office/drawing/2014/main" id="{AE4D258D-4C5B-4914-A7C6-36BBE751151C}"/>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a:p>
          </p:txBody>
        </p:sp>
        <p:sp>
          <p:nvSpPr>
            <p:cNvPr id="8" name="Google Shape;3131;p52">
              <a:extLst>
                <a:ext uri="{FF2B5EF4-FFF2-40B4-BE49-F238E27FC236}">
                  <a16:creationId xmlns:a16="http://schemas.microsoft.com/office/drawing/2014/main" id="{28F61671-BFE2-4AC2-98E7-97E3DA2712DF}"/>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a:p>
          </p:txBody>
        </p:sp>
      </p:grpSp>
      <p:pic>
        <p:nvPicPr>
          <p:cNvPr id="10" name="Picture 4" descr="item_XL_5423475_2266804">
            <a:extLst>
              <a:ext uri="{FF2B5EF4-FFF2-40B4-BE49-F238E27FC236}">
                <a16:creationId xmlns:a16="http://schemas.microsoft.com/office/drawing/2014/main" id="{22B09D81-6C35-4C56-9E2A-B36373D64DB2}"/>
              </a:ext>
            </a:extLst>
          </p:cNvPr>
          <p:cNvPicPr>
            <a:picLocks noChangeAspect="1" noChangeArrowheads="1"/>
          </p:cNvPicPr>
          <p:nvPr/>
        </p:nvPicPr>
        <p:blipFill>
          <a:blip r:embed="rId2"/>
          <a:srcRect/>
          <a:stretch>
            <a:fillRect/>
          </a:stretch>
        </p:blipFill>
        <p:spPr bwMode="auto">
          <a:xfrm>
            <a:off x="2771871" y="3586760"/>
            <a:ext cx="1958972" cy="1481658"/>
          </a:xfrm>
          <a:prstGeom prst="rect">
            <a:avLst/>
          </a:prstGeom>
          <a:noFill/>
          <a:ln w="9525">
            <a:noFill/>
            <a:miter lim="800000"/>
            <a:headEnd/>
            <a:tailEnd/>
          </a:ln>
        </p:spPr>
      </p:pic>
      <p:sp>
        <p:nvSpPr>
          <p:cNvPr id="12" name="فقاعة الكلام: مستطيلة 11">
            <a:extLst>
              <a:ext uri="{FF2B5EF4-FFF2-40B4-BE49-F238E27FC236}">
                <a16:creationId xmlns:a16="http://schemas.microsoft.com/office/drawing/2014/main" id="{982F8D54-987C-40BA-984A-25C1D7788B42}"/>
              </a:ext>
            </a:extLst>
          </p:cNvPr>
          <p:cNvSpPr/>
          <p:nvPr/>
        </p:nvSpPr>
        <p:spPr>
          <a:xfrm>
            <a:off x="7048524" y="1824311"/>
            <a:ext cx="2244437" cy="857170"/>
          </a:xfrm>
          <a:prstGeom prst="wedgeRectCallout">
            <a:avLst>
              <a:gd name="adj1" fmla="val -19598"/>
              <a:gd name="adj2" fmla="val 80279"/>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3200" dirty="0">
                <a:cs typeface="DecoType Naskh Extensions" panose="02010400000000000000" pitchFamily="2" charset="-78"/>
              </a:rPr>
              <a:t>طبق لاقط ( دش ) </a:t>
            </a:r>
          </a:p>
        </p:txBody>
      </p:sp>
      <p:sp>
        <p:nvSpPr>
          <p:cNvPr id="13" name="فقاعة الكلام: مستطيلة 12">
            <a:extLst>
              <a:ext uri="{FF2B5EF4-FFF2-40B4-BE49-F238E27FC236}">
                <a16:creationId xmlns:a16="http://schemas.microsoft.com/office/drawing/2014/main" id="{87862574-DC62-42E6-A331-62522B4413FF}"/>
              </a:ext>
            </a:extLst>
          </p:cNvPr>
          <p:cNvSpPr/>
          <p:nvPr/>
        </p:nvSpPr>
        <p:spPr>
          <a:xfrm>
            <a:off x="5145761" y="1837859"/>
            <a:ext cx="1615257" cy="857170"/>
          </a:xfrm>
          <a:prstGeom prst="wedgeRectCallout">
            <a:avLst>
              <a:gd name="adj1" fmla="val -19598"/>
              <a:gd name="adj2" fmla="val 80279"/>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3200" dirty="0">
                <a:cs typeface="DecoType Naskh Extensions" panose="02010400000000000000" pitchFamily="2" charset="-78"/>
              </a:rPr>
              <a:t>اللاقط </a:t>
            </a:r>
          </a:p>
        </p:txBody>
      </p:sp>
      <p:sp>
        <p:nvSpPr>
          <p:cNvPr id="14" name="فقاعة الكلام: مستطيلة 13">
            <a:extLst>
              <a:ext uri="{FF2B5EF4-FFF2-40B4-BE49-F238E27FC236}">
                <a16:creationId xmlns:a16="http://schemas.microsoft.com/office/drawing/2014/main" id="{F99649BE-3DD2-45E7-BE96-E7A7556BB251}"/>
              </a:ext>
            </a:extLst>
          </p:cNvPr>
          <p:cNvSpPr/>
          <p:nvPr/>
        </p:nvSpPr>
        <p:spPr>
          <a:xfrm>
            <a:off x="2431768" y="1839575"/>
            <a:ext cx="2370036" cy="857170"/>
          </a:xfrm>
          <a:prstGeom prst="wedgeRectCallout">
            <a:avLst>
              <a:gd name="adj1" fmla="val -19598"/>
              <a:gd name="adj2" fmla="val 80279"/>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3200" dirty="0">
                <a:cs typeface="DecoType Naskh Extensions" panose="02010400000000000000" pitchFamily="2" charset="-78"/>
              </a:rPr>
              <a:t>المستقبل ( الرسيفر)</a:t>
            </a:r>
          </a:p>
        </p:txBody>
      </p:sp>
      <p:sp>
        <p:nvSpPr>
          <p:cNvPr id="15" name="فقاعة الكلام: مستطيلة 14">
            <a:extLst>
              <a:ext uri="{FF2B5EF4-FFF2-40B4-BE49-F238E27FC236}">
                <a16:creationId xmlns:a16="http://schemas.microsoft.com/office/drawing/2014/main" id="{A133942D-6CBE-4E15-9069-8A576A0E884B}"/>
              </a:ext>
            </a:extLst>
          </p:cNvPr>
          <p:cNvSpPr/>
          <p:nvPr/>
        </p:nvSpPr>
        <p:spPr>
          <a:xfrm>
            <a:off x="288628" y="1824311"/>
            <a:ext cx="1720281" cy="857170"/>
          </a:xfrm>
          <a:prstGeom prst="wedgeRectCallout">
            <a:avLst>
              <a:gd name="adj1" fmla="val -19598"/>
              <a:gd name="adj2" fmla="val 80279"/>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3600" dirty="0" err="1">
                <a:cs typeface="DecoType Naskh Extensions" panose="02010400000000000000" pitchFamily="2" charset="-78"/>
              </a:rPr>
              <a:t>الموالف</a:t>
            </a:r>
            <a:r>
              <a:rPr lang="ar-SA" sz="3600" dirty="0">
                <a:cs typeface="DecoType Naskh Extensions" panose="02010400000000000000" pitchFamily="2" charset="-78"/>
              </a:rPr>
              <a:t> </a:t>
            </a:r>
          </a:p>
        </p:txBody>
      </p:sp>
      <p:pic>
        <p:nvPicPr>
          <p:cNvPr id="16" name="Picture 3" descr="250px-Hauppauge_Win-TV-Karte">
            <a:extLst>
              <a:ext uri="{FF2B5EF4-FFF2-40B4-BE49-F238E27FC236}">
                <a16:creationId xmlns:a16="http://schemas.microsoft.com/office/drawing/2014/main" id="{4A216DAB-57DF-4AA9-A46D-CC9C1809A58D}"/>
              </a:ext>
            </a:extLst>
          </p:cNvPr>
          <p:cNvPicPr>
            <a:picLocks noChangeAspect="1" noChangeArrowheads="1"/>
          </p:cNvPicPr>
          <p:nvPr/>
        </p:nvPicPr>
        <p:blipFill>
          <a:blip r:embed="rId3"/>
          <a:srcRect/>
          <a:stretch>
            <a:fillRect/>
          </a:stretch>
        </p:blipFill>
        <p:spPr bwMode="auto">
          <a:xfrm>
            <a:off x="288628" y="3532900"/>
            <a:ext cx="2143140" cy="1611641"/>
          </a:xfrm>
          <a:prstGeom prst="rect">
            <a:avLst/>
          </a:prstGeom>
          <a:noFill/>
          <a:ln w="9525">
            <a:noFill/>
            <a:miter lim="800000"/>
            <a:headEnd/>
            <a:tailEnd/>
          </a:ln>
        </p:spPr>
      </p:pic>
      <p:sp>
        <p:nvSpPr>
          <p:cNvPr id="18" name="مربع نص 17">
            <a:extLst>
              <a:ext uri="{FF2B5EF4-FFF2-40B4-BE49-F238E27FC236}">
                <a16:creationId xmlns:a16="http://schemas.microsoft.com/office/drawing/2014/main" id="{920E708C-BF82-4769-95AA-307481ED2427}"/>
              </a:ext>
            </a:extLst>
          </p:cNvPr>
          <p:cNvSpPr txBox="1"/>
          <p:nvPr/>
        </p:nvSpPr>
        <p:spPr>
          <a:xfrm>
            <a:off x="2928021" y="5701295"/>
            <a:ext cx="6536950" cy="58477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SA" altLang="ar-SA" sz="3200" b="1" dirty="0">
                <a:ln/>
                <a:solidFill>
                  <a:schemeClr val="accent3"/>
                </a:solidFill>
                <a:latin typeface="ae_AlMohanad" pitchFamily="18" charset="-78"/>
                <a:cs typeface="PT Bold Heading" panose="02010400000000000000" pitchFamily="2" charset="-78"/>
              </a:rPr>
              <a:t>وضحي ما لغرض من استخدام كلا منها </a:t>
            </a:r>
          </a:p>
        </p:txBody>
      </p:sp>
      <p:sp>
        <p:nvSpPr>
          <p:cNvPr id="19" name="فقاعة الكلام: مستطيلة 18">
            <a:extLst>
              <a:ext uri="{FF2B5EF4-FFF2-40B4-BE49-F238E27FC236}">
                <a16:creationId xmlns:a16="http://schemas.microsoft.com/office/drawing/2014/main" id="{8ACD87CA-6C5C-4B73-A467-B970CB47F15B}"/>
              </a:ext>
            </a:extLst>
          </p:cNvPr>
          <p:cNvSpPr/>
          <p:nvPr/>
        </p:nvSpPr>
        <p:spPr>
          <a:xfrm>
            <a:off x="9683051" y="1855366"/>
            <a:ext cx="2244437" cy="857170"/>
          </a:xfrm>
          <a:prstGeom prst="wedgeRectCallout">
            <a:avLst>
              <a:gd name="adj1" fmla="val -19598"/>
              <a:gd name="adj2" fmla="val 80279"/>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3200" dirty="0">
                <a:cs typeface="DecoType Naskh Extensions" panose="02010400000000000000" pitchFamily="2" charset="-78"/>
              </a:rPr>
              <a:t>الهوائي</a:t>
            </a:r>
          </a:p>
        </p:txBody>
      </p:sp>
      <p:pic>
        <p:nvPicPr>
          <p:cNvPr id="20" name="Picture 2" descr="2%289%29">
            <a:extLst>
              <a:ext uri="{FF2B5EF4-FFF2-40B4-BE49-F238E27FC236}">
                <a16:creationId xmlns:a16="http://schemas.microsoft.com/office/drawing/2014/main" id="{39461CE2-0B06-4EF2-89FE-12DEF47CC0CD}"/>
              </a:ext>
            </a:extLst>
          </p:cNvPr>
          <p:cNvPicPr>
            <a:picLocks noChangeAspect="1" noChangeArrowheads="1"/>
          </p:cNvPicPr>
          <p:nvPr/>
        </p:nvPicPr>
        <p:blipFill>
          <a:blip r:embed="rId4"/>
          <a:srcRect/>
          <a:stretch>
            <a:fillRect/>
          </a:stretch>
        </p:blipFill>
        <p:spPr bwMode="auto">
          <a:xfrm>
            <a:off x="9750493" y="2962308"/>
            <a:ext cx="1757173" cy="2252586"/>
          </a:xfrm>
          <a:prstGeom prst="rect">
            <a:avLst/>
          </a:prstGeom>
          <a:noFill/>
          <a:ln w="9525">
            <a:noFill/>
            <a:miter lim="800000"/>
            <a:headEnd/>
            <a:tailEnd/>
          </a:ln>
        </p:spPr>
      </p:pic>
      <p:pic>
        <p:nvPicPr>
          <p:cNvPr id="22" name="Picture 4" descr="436x328_60700_152975">
            <a:extLst>
              <a:ext uri="{FF2B5EF4-FFF2-40B4-BE49-F238E27FC236}">
                <a16:creationId xmlns:a16="http://schemas.microsoft.com/office/drawing/2014/main" id="{D647AE8F-6521-412A-999D-75FF32316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3127" y="3210327"/>
            <a:ext cx="1958971" cy="1905290"/>
          </a:xfrm>
          <a:prstGeom prst="rect">
            <a:avLst/>
          </a:prstGeom>
          <a:noFill/>
          <a:extLst>
            <a:ext uri="{909E8E84-426E-40DD-AFC4-6F175D3DCCD1}">
              <a14:hiddenFill xmlns:a14="http://schemas.microsoft.com/office/drawing/2010/main">
                <a:solidFill>
                  <a:srgbClr val="FFFFFF"/>
                </a:solidFill>
              </a14:hiddenFill>
            </a:ext>
          </a:extLst>
        </p:spPr>
      </p:pic>
      <p:pic>
        <p:nvPicPr>
          <p:cNvPr id="24" name="صورة 23">
            <a:extLst>
              <a:ext uri="{FF2B5EF4-FFF2-40B4-BE49-F238E27FC236}">
                <a16:creationId xmlns:a16="http://schemas.microsoft.com/office/drawing/2014/main" id="{33F03F01-009D-411C-AF14-FEC1B43F28BD}"/>
              </a:ext>
            </a:extLst>
          </p:cNvPr>
          <p:cNvPicPr>
            <a:picLocks noChangeAspect="1"/>
          </p:cNvPicPr>
          <p:nvPr/>
        </p:nvPicPr>
        <p:blipFill rotWithShape="1">
          <a:blip r:embed="rId6"/>
          <a:srcRect l="4768" t="10260" r="67957" b="8233"/>
          <a:stretch/>
        </p:blipFill>
        <p:spPr>
          <a:xfrm>
            <a:off x="4756286" y="3178061"/>
            <a:ext cx="1957445" cy="1937556"/>
          </a:xfrm>
          <a:prstGeom prst="rect">
            <a:avLst/>
          </a:prstGeom>
        </p:spPr>
      </p:pic>
    </p:spTree>
    <p:extLst>
      <p:ext uri="{BB962C8B-B14F-4D97-AF65-F5344CB8AC3E}">
        <p14:creationId xmlns:p14="http://schemas.microsoft.com/office/powerpoint/2010/main" val="133452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800" decel="100000"/>
                                        <p:tgtEl>
                                          <p:spTgt spid="20"/>
                                        </p:tgtEl>
                                      </p:cBhvr>
                                    </p:animEffect>
                                    <p:anim calcmode="lin" valueType="num">
                                      <p:cBhvr>
                                        <p:cTn id="8" dur="800" decel="100000" fill="hold"/>
                                        <p:tgtEl>
                                          <p:spTgt spid="20"/>
                                        </p:tgtEl>
                                        <p:attrNameLst>
                                          <p:attrName>style.rotation</p:attrName>
                                        </p:attrNameLst>
                                      </p:cBhvr>
                                      <p:tavLst>
                                        <p:tav tm="0">
                                          <p:val>
                                            <p:fltVal val="-90"/>
                                          </p:val>
                                        </p:tav>
                                        <p:tav tm="100000">
                                          <p:val>
                                            <p:fltVal val="0"/>
                                          </p:val>
                                        </p:tav>
                                      </p:tavLst>
                                    </p:anim>
                                    <p:anim calcmode="lin" valueType="num">
                                      <p:cBhvr>
                                        <p:cTn id="9" dur="800" decel="100000" fill="hold"/>
                                        <p:tgtEl>
                                          <p:spTgt spid="20"/>
                                        </p:tgtEl>
                                        <p:attrNameLst>
                                          <p:attrName>ppt_x</p:attrName>
                                        </p:attrNameLst>
                                      </p:cBhvr>
                                      <p:tavLst>
                                        <p:tav tm="0">
                                          <p:val>
                                            <p:strVal val="#ppt_x+0.4"/>
                                          </p:val>
                                        </p:tav>
                                        <p:tav tm="100000">
                                          <p:val>
                                            <p:strVal val="#ppt_x-0.05"/>
                                          </p:val>
                                        </p:tav>
                                      </p:tavLst>
                                    </p:anim>
                                    <p:anim calcmode="lin" valueType="num">
                                      <p:cBhvr>
                                        <p:cTn id="10" dur="800" decel="100000" fill="hold"/>
                                        <p:tgtEl>
                                          <p:spTgt spid="2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4"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from="(-#ppt_w/2)" to="(#ppt_x)" calcmode="lin" valueType="num">
                                      <p:cBhvr>
                                        <p:cTn id="17" dur="600" fill="hold">
                                          <p:stCondLst>
                                            <p:cond delay="0"/>
                                          </p:stCondLst>
                                        </p:cTn>
                                        <p:tgtEl>
                                          <p:spTgt spid="22"/>
                                        </p:tgtEl>
                                        <p:attrNameLst>
                                          <p:attrName>ppt_x</p:attrName>
                                        </p:attrNameLst>
                                      </p:cBhvr>
                                    </p:anim>
                                    <p:anim from="0" to="-1.0" calcmode="lin" valueType="num">
                                      <p:cBhvr>
                                        <p:cTn id="18" dur="200" decel="50000" autoRev="1" fill="hold">
                                          <p:stCondLst>
                                            <p:cond delay="600"/>
                                          </p:stCondLst>
                                        </p:cTn>
                                        <p:tgtEl>
                                          <p:spTgt spid="22"/>
                                        </p:tgtEl>
                                        <p:attrNameLst>
                                          <p:attrName>xshear</p:attrName>
                                        </p:attrNameLst>
                                      </p:cBhvr>
                                    </p:anim>
                                    <p:animScale>
                                      <p:cBhvr>
                                        <p:cTn id="19" dur="200" decel="100000" autoRev="1" fill="hold">
                                          <p:stCondLst>
                                            <p:cond delay="600"/>
                                          </p:stCondLst>
                                        </p:cTn>
                                        <p:tgtEl>
                                          <p:spTgt spid="22"/>
                                        </p:tgtEl>
                                      </p:cBhvr>
                                      <p:from x="100000" y="100000"/>
                                      <p:to x="80000" y="100000"/>
                                    </p:animScale>
                                    <p:anim by="(#ppt_h/3+#ppt_w*0.1)" calcmode="lin" valueType="num">
                                      <p:cBhvr additive="sum">
                                        <p:cTn id="20" dur="200" decel="100000" autoRev="1" fill="hold">
                                          <p:stCondLst>
                                            <p:cond delay="600"/>
                                          </p:stCondLst>
                                        </p:cTn>
                                        <p:tgtEl>
                                          <p:spTgt spid="22"/>
                                        </p:tgtEl>
                                        <p:attrNameLst>
                                          <p:attrName>ppt_x</p:attrName>
                                        </p:attrNameLst>
                                      </p:cBhvr>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3127;p52">
            <a:extLst>
              <a:ext uri="{FF2B5EF4-FFF2-40B4-BE49-F238E27FC236}">
                <a16:creationId xmlns:a16="http://schemas.microsoft.com/office/drawing/2014/main" id="{9D666ECB-85D1-46A2-8A63-7591A83EC256}"/>
              </a:ext>
            </a:extLst>
          </p:cNvPr>
          <p:cNvGrpSpPr/>
          <p:nvPr/>
        </p:nvGrpSpPr>
        <p:grpSpPr>
          <a:xfrm flipH="1">
            <a:off x="5333999" y="134701"/>
            <a:ext cx="6696071" cy="783357"/>
            <a:chOff x="3099239" y="3615343"/>
            <a:chExt cx="654357" cy="184687"/>
          </a:xfrm>
          <a:solidFill>
            <a:schemeClr val="accent6">
              <a:lumMod val="40000"/>
              <a:lumOff val="60000"/>
            </a:schemeClr>
          </a:solidFill>
        </p:grpSpPr>
        <p:sp>
          <p:nvSpPr>
            <p:cNvPr id="5" name="Google Shape;3128;p52">
              <a:extLst>
                <a:ext uri="{FF2B5EF4-FFF2-40B4-BE49-F238E27FC236}">
                  <a16:creationId xmlns:a16="http://schemas.microsoft.com/office/drawing/2014/main" id="{E47E0CDE-3C0A-4E7F-9036-42FC43D383F1}"/>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grp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a:p>
          </p:txBody>
        </p:sp>
        <p:sp>
          <p:nvSpPr>
            <p:cNvPr id="6" name="Google Shape;3129;p52">
              <a:extLst>
                <a:ext uri="{FF2B5EF4-FFF2-40B4-BE49-F238E27FC236}">
                  <a16:creationId xmlns:a16="http://schemas.microsoft.com/office/drawing/2014/main" id="{9E168384-3F5D-4BB9-9C70-93B66D7490E4}"/>
                </a:ext>
              </a:extLst>
            </p:cNvPr>
            <p:cNvSpPr/>
            <p:nvPr/>
          </p:nvSpPr>
          <p:spPr>
            <a:xfrm>
              <a:off x="3213258" y="3626629"/>
              <a:ext cx="540338"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grp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000000"/>
                </a:buClr>
                <a:buFont typeface="Arial"/>
                <a:buNone/>
              </a:pPr>
              <a:r>
                <a:rPr lang="ar-SA" sz="3200" b="1" dirty="0">
                  <a:solidFill>
                    <a:schemeClr val="accent4">
                      <a:lumMod val="50000"/>
                    </a:schemeClr>
                  </a:solidFill>
                  <a:effectLst/>
                </a:rPr>
                <a:t>استقبال الموجات الكهرومغناطيسية</a:t>
              </a:r>
              <a:endParaRPr sz="3200" b="1" dirty="0">
                <a:solidFill>
                  <a:schemeClr val="accent4">
                    <a:lumMod val="50000"/>
                  </a:schemeClr>
                </a:solidFill>
                <a:effectLst/>
              </a:endParaRPr>
            </a:p>
          </p:txBody>
        </p:sp>
        <p:sp>
          <p:nvSpPr>
            <p:cNvPr id="7" name="Google Shape;3130;p52">
              <a:extLst>
                <a:ext uri="{FF2B5EF4-FFF2-40B4-BE49-F238E27FC236}">
                  <a16:creationId xmlns:a16="http://schemas.microsoft.com/office/drawing/2014/main" id="{AE4D258D-4C5B-4914-A7C6-36BBE751151C}"/>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rgbClr val="BAB0BC"/>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a:p>
          </p:txBody>
        </p:sp>
        <p:sp>
          <p:nvSpPr>
            <p:cNvPr id="8" name="Google Shape;3131;p52">
              <a:extLst>
                <a:ext uri="{FF2B5EF4-FFF2-40B4-BE49-F238E27FC236}">
                  <a16:creationId xmlns:a16="http://schemas.microsoft.com/office/drawing/2014/main" id="{28F61671-BFE2-4AC2-98E7-97E3DA2712DF}"/>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rtl="1">
                <a:lnSpc>
                  <a:spcPct val="100000"/>
                </a:lnSpc>
                <a:spcBef>
                  <a:spcPts val="0"/>
                </a:spcBef>
                <a:spcAft>
                  <a:spcPts val="0"/>
                </a:spcAft>
                <a:buClr>
                  <a:srgbClr val="000000"/>
                </a:buClr>
                <a:buFont typeface="Arial"/>
                <a:buNone/>
              </a:pPr>
              <a:endParaRPr/>
            </a:p>
          </p:txBody>
        </p:sp>
      </p:grpSp>
      <p:pic>
        <p:nvPicPr>
          <p:cNvPr id="11" name="Picture 3" descr="HDTV_indoor_tv_antenna_with_rabbit_ear">
            <a:extLst>
              <a:ext uri="{FF2B5EF4-FFF2-40B4-BE49-F238E27FC236}">
                <a16:creationId xmlns:a16="http://schemas.microsoft.com/office/drawing/2014/main" id="{5EC62E1B-2F8E-4FBE-A92B-E1A76A4EB3FF}"/>
              </a:ext>
            </a:extLst>
          </p:cNvPr>
          <p:cNvPicPr>
            <a:picLocks noChangeAspect="1" noChangeArrowheads="1"/>
          </p:cNvPicPr>
          <p:nvPr/>
        </p:nvPicPr>
        <p:blipFill>
          <a:blip r:embed="rId2" cstate="print"/>
          <a:srcRect/>
          <a:stretch>
            <a:fillRect/>
          </a:stretch>
        </p:blipFill>
        <p:spPr bwMode="auto">
          <a:xfrm>
            <a:off x="228831" y="4829300"/>
            <a:ext cx="1214446" cy="1713016"/>
          </a:xfrm>
          <a:prstGeom prst="rect">
            <a:avLst/>
          </a:prstGeom>
          <a:noFill/>
          <a:ln w="9525">
            <a:noFill/>
            <a:miter lim="800000"/>
            <a:headEnd/>
            <a:tailEnd/>
          </a:ln>
        </p:spPr>
      </p:pic>
      <p:sp>
        <p:nvSpPr>
          <p:cNvPr id="12" name="فقاعة الكلام: مستطيلة 11">
            <a:extLst>
              <a:ext uri="{FF2B5EF4-FFF2-40B4-BE49-F238E27FC236}">
                <a16:creationId xmlns:a16="http://schemas.microsoft.com/office/drawing/2014/main" id="{982F8D54-987C-40BA-984A-25C1D7788B42}"/>
              </a:ext>
            </a:extLst>
          </p:cNvPr>
          <p:cNvSpPr/>
          <p:nvPr/>
        </p:nvSpPr>
        <p:spPr>
          <a:xfrm>
            <a:off x="5297534" y="1093854"/>
            <a:ext cx="2244437" cy="857170"/>
          </a:xfrm>
          <a:prstGeom prst="wedgeRectCallout">
            <a:avLst>
              <a:gd name="adj1" fmla="val -19598"/>
              <a:gd name="adj2" fmla="val 80279"/>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3200" dirty="0">
                <a:cs typeface="DecoType Naskh Extensions" panose="02010400000000000000" pitchFamily="2" charset="-78"/>
              </a:rPr>
              <a:t>طبق لاقط ( دش ) </a:t>
            </a:r>
          </a:p>
        </p:txBody>
      </p:sp>
      <p:sp>
        <p:nvSpPr>
          <p:cNvPr id="19" name="فقاعة الكلام: مستطيلة 18">
            <a:extLst>
              <a:ext uri="{FF2B5EF4-FFF2-40B4-BE49-F238E27FC236}">
                <a16:creationId xmlns:a16="http://schemas.microsoft.com/office/drawing/2014/main" id="{8ACD87CA-6C5C-4B73-A467-B970CB47F15B}"/>
              </a:ext>
            </a:extLst>
          </p:cNvPr>
          <p:cNvSpPr/>
          <p:nvPr/>
        </p:nvSpPr>
        <p:spPr>
          <a:xfrm>
            <a:off x="9565427" y="1129139"/>
            <a:ext cx="2244437" cy="857170"/>
          </a:xfrm>
          <a:prstGeom prst="wedgeRectCallout">
            <a:avLst>
              <a:gd name="adj1" fmla="val -19598"/>
              <a:gd name="adj2" fmla="val 80279"/>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3200" dirty="0">
                <a:cs typeface="DecoType Naskh Extensions" panose="02010400000000000000" pitchFamily="2" charset="-78"/>
              </a:rPr>
              <a:t>الهوائي</a:t>
            </a:r>
          </a:p>
        </p:txBody>
      </p:sp>
      <p:pic>
        <p:nvPicPr>
          <p:cNvPr id="20" name="Picture 2" descr="2%289%29">
            <a:extLst>
              <a:ext uri="{FF2B5EF4-FFF2-40B4-BE49-F238E27FC236}">
                <a16:creationId xmlns:a16="http://schemas.microsoft.com/office/drawing/2014/main" id="{39461CE2-0B06-4EF2-89FE-12DEF47CC0CD}"/>
              </a:ext>
            </a:extLst>
          </p:cNvPr>
          <p:cNvPicPr>
            <a:picLocks noChangeAspect="1" noChangeArrowheads="1"/>
          </p:cNvPicPr>
          <p:nvPr/>
        </p:nvPicPr>
        <p:blipFill>
          <a:blip r:embed="rId3"/>
          <a:srcRect/>
          <a:stretch>
            <a:fillRect/>
          </a:stretch>
        </p:blipFill>
        <p:spPr bwMode="auto">
          <a:xfrm>
            <a:off x="9972558" y="4877235"/>
            <a:ext cx="1757173" cy="1847991"/>
          </a:xfrm>
          <a:prstGeom prst="rect">
            <a:avLst/>
          </a:prstGeom>
          <a:noFill/>
          <a:ln w="9525">
            <a:noFill/>
            <a:miter lim="800000"/>
            <a:headEnd/>
            <a:tailEnd/>
          </a:ln>
        </p:spPr>
      </p:pic>
      <p:sp>
        <p:nvSpPr>
          <p:cNvPr id="21" name="مستطيل مستدير الزوايا 3">
            <a:extLst>
              <a:ext uri="{FF2B5EF4-FFF2-40B4-BE49-F238E27FC236}">
                <a16:creationId xmlns:a16="http://schemas.microsoft.com/office/drawing/2014/main" id="{B359C3C4-EE0E-4C12-A3A9-5952043CDF1E}"/>
              </a:ext>
            </a:extLst>
          </p:cNvPr>
          <p:cNvSpPr/>
          <p:nvPr/>
        </p:nvSpPr>
        <p:spPr bwMode="auto">
          <a:xfrm>
            <a:off x="9240982" y="2244634"/>
            <a:ext cx="2750491" cy="2355075"/>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defRPr/>
            </a:pPr>
            <a:r>
              <a:rPr lang="ar-SA" sz="2400" b="1" dirty="0">
                <a:solidFill>
                  <a:schemeClr val="tx1"/>
                </a:solidFill>
                <a:latin typeface="Calibri" panose="020F0502020204030204" pitchFamily="34" charset="0"/>
                <a:cs typeface="Calibri" panose="020F0502020204030204" pitchFamily="34" charset="0"/>
              </a:rPr>
              <a:t> هو سلك متصل بمصدر جهد متناوب يستخدم لبث واستقبال الموجات الكهرومغناطيسية</a:t>
            </a:r>
          </a:p>
        </p:txBody>
      </p:sp>
      <p:sp>
        <p:nvSpPr>
          <p:cNvPr id="22" name="مستطيل مستدير الزوايا 3">
            <a:extLst>
              <a:ext uri="{FF2B5EF4-FFF2-40B4-BE49-F238E27FC236}">
                <a16:creationId xmlns:a16="http://schemas.microsoft.com/office/drawing/2014/main" id="{B555C5DA-3B59-4E49-B6A7-EDBC722A87A7}"/>
              </a:ext>
            </a:extLst>
          </p:cNvPr>
          <p:cNvSpPr/>
          <p:nvPr/>
        </p:nvSpPr>
        <p:spPr bwMode="auto">
          <a:xfrm>
            <a:off x="4889441" y="2297483"/>
            <a:ext cx="3160885" cy="2463042"/>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defRPr/>
            </a:pPr>
            <a:r>
              <a:rPr lang="ar-SA" sz="2400" b="1" dirty="0">
                <a:solidFill>
                  <a:schemeClr val="tx1"/>
                </a:solidFill>
                <a:latin typeface="Calibri" panose="020F0502020204030204" pitchFamily="34" charset="0"/>
                <a:cs typeface="Calibri" panose="020F0502020204030204" pitchFamily="34" charset="0"/>
              </a:rPr>
              <a:t> الطبق اللاقط </a:t>
            </a:r>
            <a:r>
              <a:rPr lang="ar-SA" sz="2400" b="1" dirty="0" err="1">
                <a:solidFill>
                  <a:schemeClr val="tx1"/>
                </a:solidFill>
                <a:latin typeface="Calibri" panose="020F0502020204030204" pitchFamily="34" charset="0"/>
                <a:cs typeface="Calibri" panose="020F0502020204030204" pitchFamily="34" charset="0"/>
              </a:rPr>
              <a:t>ياخذ</a:t>
            </a:r>
            <a:r>
              <a:rPr lang="ar-SA" sz="2400" b="1" dirty="0">
                <a:solidFill>
                  <a:schemeClr val="tx1"/>
                </a:solidFill>
                <a:latin typeface="Calibri" panose="020F0502020204030204" pitchFamily="34" charset="0"/>
                <a:cs typeface="Calibri" panose="020F0502020204030204" pitchFamily="34" charset="0"/>
              </a:rPr>
              <a:t> شكل القطع المكافئ ويكون حجمه كبير لتجميع الموجات الكهرومغناطيسية وعكسها الى اللاقط </a:t>
            </a:r>
          </a:p>
        </p:txBody>
      </p:sp>
      <p:pic>
        <p:nvPicPr>
          <p:cNvPr id="24" name="صورة 23">
            <a:extLst>
              <a:ext uri="{FF2B5EF4-FFF2-40B4-BE49-F238E27FC236}">
                <a16:creationId xmlns:a16="http://schemas.microsoft.com/office/drawing/2014/main" id="{065902C3-9B26-4A65-8833-B406B9EB656B}"/>
              </a:ext>
            </a:extLst>
          </p:cNvPr>
          <p:cNvPicPr>
            <a:picLocks noChangeAspect="1"/>
          </p:cNvPicPr>
          <p:nvPr/>
        </p:nvPicPr>
        <p:blipFill rotWithShape="1">
          <a:blip r:embed="rId4"/>
          <a:srcRect l="38004" t="11977" r="33410" b="7284"/>
          <a:stretch/>
        </p:blipFill>
        <p:spPr>
          <a:xfrm>
            <a:off x="5455869" y="4976478"/>
            <a:ext cx="2594457" cy="1649504"/>
          </a:xfrm>
          <a:prstGeom prst="rect">
            <a:avLst/>
          </a:prstGeom>
        </p:spPr>
      </p:pic>
      <p:pic>
        <p:nvPicPr>
          <p:cNvPr id="1026" name="Picture 2" descr="نتيجة بحث الصور عن لاقط الدش">
            <a:extLst>
              <a:ext uri="{FF2B5EF4-FFF2-40B4-BE49-F238E27FC236}">
                <a16:creationId xmlns:a16="http://schemas.microsoft.com/office/drawing/2014/main" id="{C602E95E-5A7F-447E-91D0-3174563698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274" t="10133"/>
          <a:stretch/>
        </p:blipFill>
        <p:spPr bwMode="auto">
          <a:xfrm>
            <a:off x="1891059" y="4829300"/>
            <a:ext cx="2766038" cy="1997150"/>
          </a:xfrm>
          <a:prstGeom prst="rect">
            <a:avLst/>
          </a:prstGeom>
          <a:noFill/>
          <a:extLst>
            <a:ext uri="{909E8E84-426E-40DD-AFC4-6F175D3DCCD1}">
              <a14:hiddenFill xmlns:a14="http://schemas.microsoft.com/office/drawing/2010/main">
                <a:solidFill>
                  <a:srgbClr val="FFFFFF"/>
                </a:solidFill>
              </a14:hiddenFill>
            </a:ext>
          </a:extLst>
        </p:spPr>
      </p:pic>
      <p:sp>
        <p:nvSpPr>
          <p:cNvPr id="27" name="فقاعة الكلام: مستطيلة 26">
            <a:extLst>
              <a:ext uri="{FF2B5EF4-FFF2-40B4-BE49-F238E27FC236}">
                <a16:creationId xmlns:a16="http://schemas.microsoft.com/office/drawing/2014/main" id="{9AEE2429-0C0D-4ADD-BF51-4EE25ED97622}"/>
              </a:ext>
            </a:extLst>
          </p:cNvPr>
          <p:cNvSpPr/>
          <p:nvPr/>
        </p:nvSpPr>
        <p:spPr>
          <a:xfrm>
            <a:off x="1658821" y="1036424"/>
            <a:ext cx="1615257" cy="857170"/>
          </a:xfrm>
          <a:prstGeom prst="wedgeRectCallout">
            <a:avLst>
              <a:gd name="adj1" fmla="val -19598"/>
              <a:gd name="adj2" fmla="val 80279"/>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3200" dirty="0">
                <a:cs typeface="DecoType Naskh Extensions" panose="02010400000000000000" pitchFamily="2" charset="-78"/>
              </a:rPr>
              <a:t>اللاقط </a:t>
            </a:r>
          </a:p>
        </p:txBody>
      </p:sp>
      <p:sp>
        <p:nvSpPr>
          <p:cNvPr id="28" name="مستطيل مستدير الزوايا 3">
            <a:extLst>
              <a:ext uri="{FF2B5EF4-FFF2-40B4-BE49-F238E27FC236}">
                <a16:creationId xmlns:a16="http://schemas.microsoft.com/office/drawing/2014/main" id="{BE38FB79-0528-49D0-A72E-8A0A065AA96F}"/>
              </a:ext>
            </a:extLst>
          </p:cNvPr>
          <p:cNvSpPr/>
          <p:nvPr/>
        </p:nvSpPr>
        <p:spPr bwMode="auto">
          <a:xfrm>
            <a:off x="1032692" y="2344485"/>
            <a:ext cx="2867513" cy="2255224"/>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defRPr/>
            </a:pPr>
            <a:r>
              <a:rPr lang="ar-SA" sz="2800" b="1" dirty="0">
                <a:solidFill>
                  <a:schemeClr val="tx1"/>
                </a:solidFill>
                <a:latin typeface="Calibri" panose="020F0502020204030204" pitchFamily="34" charset="0"/>
                <a:cs typeface="Calibri" panose="020F0502020204030204" pitchFamily="34" charset="0"/>
              </a:rPr>
              <a:t> هوائي قصير ثنائي القطب يرسل الإشارات الى المستقبل</a:t>
            </a:r>
          </a:p>
        </p:txBody>
      </p:sp>
    </p:spTree>
    <p:extLst>
      <p:ext uri="{BB962C8B-B14F-4D97-AF65-F5344CB8AC3E}">
        <p14:creationId xmlns:p14="http://schemas.microsoft.com/office/powerpoint/2010/main" val="122297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800" decel="100000"/>
                                        <p:tgtEl>
                                          <p:spTgt spid="20"/>
                                        </p:tgtEl>
                                      </p:cBhvr>
                                    </p:animEffect>
                                    <p:anim calcmode="lin" valueType="num">
                                      <p:cBhvr>
                                        <p:cTn id="15" dur="800" decel="100000" fill="hold"/>
                                        <p:tgtEl>
                                          <p:spTgt spid="20"/>
                                        </p:tgtEl>
                                        <p:attrNameLst>
                                          <p:attrName>style.rotation</p:attrName>
                                        </p:attrNameLst>
                                      </p:cBhvr>
                                      <p:tavLst>
                                        <p:tav tm="0">
                                          <p:val>
                                            <p:fltVal val="-90"/>
                                          </p:val>
                                        </p:tav>
                                        <p:tav tm="100000">
                                          <p:val>
                                            <p:fltVal val="0"/>
                                          </p:val>
                                        </p:tav>
                                      </p:tavLst>
                                    </p:anim>
                                    <p:anim calcmode="lin" valueType="num">
                                      <p:cBhvr>
                                        <p:cTn id="16" dur="800" decel="100000" fill="hold"/>
                                        <p:tgtEl>
                                          <p:spTgt spid="20"/>
                                        </p:tgtEl>
                                        <p:attrNameLst>
                                          <p:attrName>ppt_x</p:attrName>
                                        </p:attrNameLst>
                                      </p:cBhvr>
                                      <p:tavLst>
                                        <p:tav tm="0">
                                          <p:val>
                                            <p:strVal val="#ppt_x+0.4"/>
                                          </p:val>
                                        </p:tav>
                                        <p:tav tm="100000">
                                          <p:val>
                                            <p:strVal val="#ppt_x-0.05"/>
                                          </p:val>
                                        </p:tav>
                                      </p:tavLst>
                                    </p:anim>
                                    <p:anim calcmode="lin" valueType="num">
                                      <p:cBhvr>
                                        <p:cTn id="17" dur="800" decel="100000" fill="hold"/>
                                        <p:tgtEl>
                                          <p:spTgt spid="20"/>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عنوان 1">
            <a:extLst>
              <a:ext uri="{FF2B5EF4-FFF2-40B4-BE49-F238E27FC236}">
                <a16:creationId xmlns:a16="http://schemas.microsoft.com/office/drawing/2014/main" id="{4C04FCEC-2BF2-4564-8F69-281A3667DD60}"/>
              </a:ext>
            </a:extLst>
          </p:cNvPr>
          <p:cNvSpPr txBox="1">
            <a:spLocks/>
          </p:cNvSpPr>
          <p:nvPr/>
        </p:nvSpPr>
        <p:spPr>
          <a:xfrm>
            <a:off x="732859" y="1175454"/>
            <a:ext cx="10675003" cy="865236"/>
          </a:xfrm>
          <a:prstGeom prst="rect">
            <a:avLst/>
          </a:prstGeom>
        </p:spPr>
        <p:txBody>
          <a:bodyPr lIns="45720" rIns="45720" anchor="ctr"/>
          <a:lstStyle/>
          <a:p>
            <a:pPr algn="ctr" rtl="1">
              <a:defRPr/>
            </a:pPr>
            <a:r>
              <a:rPr lang="ar-SA" sz="2800" b="1" dirty="0">
                <a:latin typeface="Calibri" panose="020F0502020204030204" pitchFamily="34" charset="0"/>
                <a:ea typeface="+mj-ea"/>
                <a:cs typeface="Calibri" panose="020F0502020204030204" pitchFamily="34" charset="0"/>
              </a:rPr>
              <a:t>يعرف هذا الجهاز بالمستقبل تعرفي على تركيبة وطريقة عملة من خلال القراءة صفحة 90</a:t>
            </a:r>
          </a:p>
        </p:txBody>
      </p:sp>
      <p:pic>
        <p:nvPicPr>
          <p:cNvPr id="3" name="صورة 2">
            <a:extLst>
              <a:ext uri="{FF2B5EF4-FFF2-40B4-BE49-F238E27FC236}">
                <a16:creationId xmlns:a16="http://schemas.microsoft.com/office/drawing/2014/main" id="{8F7E5370-BBAD-4084-890D-77B0773E672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83042" y="2628234"/>
            <a:ext cx="5281540" cy="3753030"/>
          </a:xfrm>
          <a:prstGeom prst="rect">
            <a:avLst/>
          </a:prstGeom>
        </p:spPr>
      </p:pic>
      <p:pic>
        <p:nvPicPr>
          <p:cNvPr id="17" name="صورة 16">
            <a:extLst>
              <a:ext uri="{FF2B5EF4-FFF2-40B4-BE49-F238E27FC236}">
                <a16:creationId xmlns:a16="http://schemas.microsoft.com/office/drawing/2014/main" id="{815434AB-2F55-4912-958F-773EE93BF1B7}"/>
              </a:ext>
            </a:extLst>
          </p:cNvPr>
          <p:cNvPicPr>
            <a:picLocks noChangeAspect="1"/>
          </p:cNvPicPr>
          <p:nvPr/>
        </p:nvPicPr>
        <p:blipFill rotWithShape="1">
          <a:blip r:embed="rId4"/>
          <a:srcRect b="9963"/>
          <a:stretch/>
        </p:blipFill>
        <p:spPr>
          <a:xfrm>
            <a:off x="7736389" y="4381356"/>
            <a:ext cx="4148071" cy="1723799"/>
          </a:xfrm>
          <a:prstGeom prst="rect">
            <a:avLst/>
          </a:prstGeom>
        </p:spPr>
      </p:pic>
      <p:sp>
        <p:nvSpPr>
          <p:cNvPr id="18" name="مستطيل: زوايا مستديرة 17">
            <a:extLst>
              <a:ext uri="{FF2B5EF4-FFF2-40B4-BE49-F238E27FC236}">
                <a16:creationId xmlns:a16="http://schemas.microsoft.com/office/drawing/2014/main" id="{CB9E1C9C-6075-4AD5-803E-B570B49B551B}"/>
              </a:ext>
            </a:extLst>
          </p:cNvPr>
          <p:cNvSpPr/>
          <p:nvPr/>
        </p:nvSpPr>
        <p:spPr>
          <a:xfrm>
            <a:off x="8811491" y="2136442"/>
            <a:ext cx="3072969" cy="1797368"/>
          </a:xfrm>
          <a:prstGeom prst="roundRect">
            <a:avLst>
              <a:gd name="adj" fmla="val 22421"/>
            </a:avLst>
          </a:prstGeom>
          <a:solidFill>
            <a:schemeClr val="accent2">
              <a:lumMod val="20000"/>
              <a:lumOff val="80000"/>
            </a:schemeClr>
          </a:solidFill>
        </p:spPr>
        <p:txBody>
          <a:bodyPr wrap="square">
            <a:spAutoFit/>
          </a:bodyPr>
          <a:lstStyle/>
          <a:p>
            <a:pPr marL="457200" indent="-457200" algn="r" rtl="1">
              <a:buFont typeface="Wingdings" panose="05000000000000000000" pitchFamily="2" charset="2"/>
              <a:buChar char="Ø"/>
            </a:pPr>
            <a:r>
              <a:rPr lang="ar-SA" sz="2400" dirty="0">
                <a:ln w="0"/>
                <a:solidFill>
                  <a:schemeClr val="tx1"/>
                </a:solidFill>
                <a:effectLst>
                  <a:outerShdw blurRad="38100" dist="19050" dir="2700000" algn="tl" rotWithShape="0">
                    <a:schemeClr val="dk1">
                      <a:alpha val="40000"/>
                    </a:schemeClr>
                  </a:outerShdw>
                </a:effectLst>
                <a:cs typeface="PT Bold Heading" panose="02010400000000000000" pitchFamily="2" charset="-78"/>
              </a:rPr>
              <a:t>هوائي</a:t>
            </a:r>
          </a:p>
          <a:p>
            <a:pPr marL="457200" indent="-457200" algn="r" rtl="1">
              <a:buFont typeface="Wingdings" panose="05000000000000000000" pitchFamily="2" charset="2"/>
              <a:buChar char="Ø"/>
            </a:pPr>
            <a:r>
              <a:rPr lang="ar-SA" sz="2400" dirty="0">
                <a:ln w="0"/>
                <a:solidFill>
                  <a:schemeClr val="tx1"/>
                </a:solidFill>
                <a:effectLst>
                  <a:outerShdw blurRad="38100" dist="19050" dir="2700000" algn="tl" rotWithShape="0">
                    <a:schemeClr val="dk1">
                      <a:alpha val="40000"/>
                    </a:schemeClr>
                  </a:outerShdw>
                </a:effectLst>
                <a:cs typeface="PT Bold Heading" panose="02010400000000000000" pitchFamily="2" charset="-78"/>
              </a:rPr>
              <a:t>دائرة ملف ومكثف</a:t>
            </a:r>
          </a:p>
          <a:p>
            <a:pPr marL="457200" indent="-457200" algn="r" rtl="1">
              <a:buFont typeface="Wingdings" panose="05000000000000000000" pitchFamily="2" charset="2"/>
              <a:buChar char="Ø"/>
            </a:pPr>
            <a:r>
              <a:rPr lang="ar-SA" sz="2400" dirty="0">
                <a:ln w="0"/>
                <a:solidFill>
                  <a:schemeClr val="tx1"/>
                </a:solidFill>
                <a:effectLst>
                  <a:outerShdw blurRad="38100" dist="19050" dir="2700000" algn="tl" rotWithShape="0">
                    <a:schemeClr val="dk1">
                      <a:alpha val="40000"/>
                    </a:schemeClr>
                  </a:outerShdw>
                </a:effectLst>
                <a:cs typeface="PT Bold Heading" panose="02010400000000000000" pitchFamily="2" charset="-78"/>
              </a:rPr>
              <a:t> مضخم</a:t>
            </a:r>
          </a:p>
          <a:p>
            <a:pPr marL="457200" indent="-457200" algn="r" rtl="1">
              <a:buFont typeface="Wingdings" panose="05000000000000000000" pitchFamily="2" charset="2"/>
              <a:buChar char="Ø"/>
            </a:pPr>
            <a:r>
              <a:rPr lang="ar-SA" sz="2400" dirty="0">
                <a:ln w="0"/>
                <a:solidFill>
                  <a:schemeClr val="tx1"/>
                </a:solidFill>
                <a:effectLst>
                  <a:outerShdw blurRad="38100" dist="19050" dir="2700000" algn="tl" rotWithShape="0">
                    <a:schemeClr val="dk1">
                      <a:alpha val="40000"/>
                    </a:schemeClr>
                  </a:outerShdw>
                </a:effectLst>
                <a:cs typeface="PT Bold Heading" panose="02010400000000000000" pitchFamily="2" charset="-78"/>
              </a:rPr>
              <a:t>كاشف لفك الاشارة</a:t>
            </a:r>
          </a:p>
        </p:txBody>
      </p:sp>
      <p:pic>
        <p:nvPicPr>
          <p:cNvPr id="19" name="Picture 2" descr="2%289%29">
            <a:extLst>
              <a:ext uri="{FF2B5EF4-FFF2-40B4-BE49-F238E27FC236}">
                <a16:creationId xmlns:a16="http://schemas.microsoft.com/office/drawing/2014/main" id="{5C69A40E-F02F-4E17-84DB-579E89E4D999}"/>
              </a:ext>
            </a:extLst>
          </p:cNvPr>
          <p:cNvPicPr>
            <a:picLocks noChangeAspect="1" noChangeArrowheads="1"/>
          </p:cNvPicPr>
          <p:nvPr/>
        </p:nvPicPr>
        <p:blipFill>
          <a:blip r:embed="rId5"/>
          <a:srcRect/>
          <a:stretch>
            <a:fillRect/>
          </a:stretch>
        </p:blipFill>
        <p:spPr bwMode="auto">
          <a:xfrm>
            <a:off x="55908" y="3214255"/>
            <a:ext cx="2227134" cy="3572767"/>
          </a:xfrm>
          <a:prstGeom prst="rect">
            <a:avLst/>
          </a:prstGeom>
          <a:noFill/>
          <a:ln w="9525">
            <a:noFill/>
            <a:miter lim="800000"/>
            <a:headEnd/>
            <a:tailEnd/>
          </a:ln>
        </p:spPr>
      </p:pic>
      <p:sp>
        <p:nvSpPr>
          <p:cNvPr id="21" name="مربع نص 20">
            <a:extLst>
              <a:ext uri="{FF2B5EF4-FFF2-40B4-BE49-F238E27FC236}">
                <a16:creationId xmlns:a16="http://schemas.microsoft.com/office/drawing/2014/main" id="{DA4045C6-A332-4416-9C69-A506C1604969}"/>
              </a:ext>
            </a:extLst>
          </p:cNvPr>
          <p:cNvSpPr txBox="1"/>
          <p:nvPr/>
        </p:nvSpPr>
        <p:spPr>
          <a:xfrm>
            <a:off x="1850528" y="242221"/>
            <a:ext cx="7414430" cy="584775"/>
          </a:xfrm>
          <a:prstGeom prst="rect">
            <a:avLst/>
          </a:prstGeom>
          <a:noFill/>
        </p:spPr>
        <p:txBody>
          <a:bodyPr wrap="square">
            <a:spAutoFit/>
          </a:bodyPr>
          <a:lstStyle/>
          <a:p>
            <a:pPr algn="ctr"/>
            <a:r>
              <a:rPr lang="ar-SA"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يتم استقبال الموجات الكهرومغناطيسية عن طريق   </a:t>
            </a:r>
            <a:r>
              <a:rPr lang="ar-SA" sz="32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هوائي </a:t>
            </a:r>
            <a:endParaRPr lang="ar-SA" sz="2800" b="1" dirty="0">
              <a:solidFill>
                <a:srgbClr val="C00000"/>
              </a:solidFill>
              <a:latin typeface="Calibri" panose="020F0502020204030204" pitchFamily="34" charset="0"/>
              <a:cs typeface="Calibri" panose="020F0502020204030204" pitchFamily="34" charset="0"/>
            </a:endParaRPr>
          </a:p>
        </p:txBody>
      </p:sp>
      <p:sp>
        <p:nvSpPr>
          <p:cNvPr id="27" name="فقاعة الكلام: مستطيلة 26">
            <a:extLst>
              <a:ext uri="{FF2B5EF4-FFF2-40B4-BE49-F238E27FC236}">
                <a16:creationId xmlns:a16="http://schemas.microsoft.com/office/drawing/2014/main" id="{B65A34DE-CE8A-4E82-9870-4F1BC4C3038A}"/>
              </a:ext>
            </a:extLst>
          </p:cNvPr>
          <p:cNvSpPr/>
          <p:nvPr/>
        </p:nvSpPr>
        <p:spPr>
          <a:xfrm>
            <a:off x="9660039" y="65896"/>
            <a:ext cx="2370036" cy="761100"/>
          </a:xfrm>
          <a:prstGeom prst="wedgeRectCallout">
            <a:avLst>
              <a:gd name="adj1" fmla="val -19598"/>
              <a:gd name="adj2" fmla="val 80279"/>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3200" dirty="0">
                <a:cs typeface="DecoType Naskh Extensions" panose="02010400000000000000" pitchFamily="2" charset="-78"/>
              </a:rPr>
              <a:t>المستقبل ( الرسيفر)</a:t>
            </a:r>
          </a:p>
        </p:txBody>
      </p:sp>
    </p:spTree>
    <p:extLst>
      <p:ext uri="{BB962C8B-B14F-4D97-AF65-F5344CB8AC3E}">
        <p14:creationId xmlns:p14="http://schemas.microsoft.com/office/powerpoint/2010/main" val="155842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F7E5370-BBAD-4084-890D-77B0773E672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70325" y="115204"/>
            <a:ext cx="5756668" cy="4086928"/>
          </a:xfrm>
          <a:prstGeom prst="rect">
            <a:avLst/>
          </a:prstGeom>
        </p:spPr>
      </p:pic>
      <p:sp>
        <p:nvSpPr>
          <p:cNvPr id="27" name="فقاعة الكلام: مستطيلة 26">
            <a:extLst>
              <a:ext uri="{FF2B5EF4-FFF2-40B4-BE49-F238E27FC236}">
                <a16:creationId xmlns:a16="http://schemas.microsoft.com/office/drawing/2014/main" id="{B65A34DE-CE8A-4E82-9870-4F1BC4C3038A}"/>
              </a:ext>
            </a:extLst>
          </p:cNvPr>
          <p:cNvSpPr/>
          <p:nvPr/>
        </p:nvSpPr>
        <p:spPr>
          <a:xfrm>
            <a:off x="9660039" y="65896"/>
            <a:ext cx="2370036" cy="761100"/>
          </a:xfrm>
          <a:prstGeom prst="wedgeRectCallout">
            <a:avLst>
              <a:gd name="adj1" fmla="val -19598"/>
              <a:gd name="adj2" fmla="val 80279"/>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3200" dirty="0">
                <a:cs typeface="DecoType Naskh Extensions" panose="02010400000000000000" pitchFamily="2" charset="-78"/>
              </a:rPr>
              <a:t>المستقبل ( الرسيفر)</a:t>
            </a:r>
          </a:p>
        </p:txBody>
      </p:sp>
      <p:grpSp>
        <p:nvGrpSpPr>
          <p:cNvPr id="10" name="مجموعة 9">
            <a:extLst>
              <a:ext uri="{FF2B5EF4-FFF2-40B4-BE49-F238E27FC236}">
                <a16:creationId xmlns:a16="http://schemas.microsoft.com/office/drawing/2014/main" id="{80DC6819-E930-404D-8C79-064A19302241}"/>
              </a:ext>
            </a:extLst>
          </p:cNvPr>
          <p:cNvGrpSpPr>
            <a:grpSpLocks/>
          </p:cNvGrpSpPr>
          <p:nvPr/>
        </p:nvGrpSpPr>
        <p:grpSpPr bwMode="auto">
          <a:xfrm>
            <a:off x="161925" y="1027385"/>
            <a:ext cx="3708209" cy="2284057"/>
            <a:chOff x="801" y="10446"/>
            <a:chExt cx="3285" cy="1935"/>
          </a:xfrm>
          <a:solidFill>
            <a:schemeClr val="tx2">
              <a:lumMod val="75000"/>
            </a:schemeClr>
          </a:solidFill>
        </p:grpSpPr>
        <p:sp>
          <p:nvSpPr>
            <p:cNvPr id="11" name="AutoShape 92">
              <a:extLst>
                <a:ext uri="{FF2B5EF4-FFF2-40B4-BE49-F238E27FC236}">
                  <a16:creationId xmlns:a16="http://schemas.microsoft.com/office/drawing/2014/main" id="{30D15EB6-F062-4982-9599-1821B6E4FAA4}"/>
                </a:ext>
              </a:extLst>
            </p:cNvPr>
            <p:cNvSpPr>
              <a:spLocks noChangeArrowheads="1"/>
            </p:cNvSpPr>
            <p:nvPr/>
          </p:nvSpPr>
          <p:spPr bwMode="auto">
            <a:xfrm>
              <a:off x="801" y="10446"/>
              <a:ext cx="2865" cy="1935"/>
            </a:xfrm>
            <a:prstGeom prst="roundRect">
              <a:avLst>
                <a:gd name="adj" fmla="val 16667"/>
              </a:avLst>
            </a:prstGeom>
            <a:grpFill/>
            <a:ln>
              <a:headEnd/>
              <a:tailEnd/>
            </a:ln>
          </p:spPr>
          <p:style>
            <a:lnRef idx="3">
              <a:schemeClr val="lt1"/>
            </a:lnRef>
            <a:fillRef idx="1">
              <a:schemeClr val="accent6"/>
            </a:fillRef>
            <a:effectRef idx="1">
              <a:schemeClr val="accent6"/>
            </a:effectRef>
            <a:fontRef idx="minor">
              <a:schemeClr val="lt1"/>
            </a:fontRef>
          </p:style>
          <p:txBody>
            <a:bodyPr rot="0" vert="horz" wrap="square" lIns="91440" tIns="45720" rIns="91440" bIns="45720" anchor="t" anchorCtr="0" upright="1">
              <a:noAutofit/>
            </a:bodyPr>
            <a:lstStyle/>
            <a:p>
              <a:pPr algn="ctr" rtl="1">
                <a:lnSpc>
                  <a:spcPct val="115000"/>
                </a:lnSpc>
                <a:spcAft>
                  <a:spcPts val="1000"/>
                </a:spcAft>
              </a:pPr>
              <a:r>
                <a:rPr lang="ar-SA" sz="2400" b="1">
                  <a:ln w="0"/>
                  <a:solidFill>
                    <a:schemeClr val="tx1"/>
                  </a:solidFill>
                  <a:latin typeface="Calibri" panose="020F0502020204030204" pitchFamily="34" charset="0"/>
                  <a:ea typeface="Calibri" panose="020F0502020204030204" pitchFamily="34" charset="0"/>
                  <a:cs typeface="Calibri" panose="020F0502020204030204" pitchFamily="34" charset="0"/>
                </a:rPr>
                <a:t>المجالات الكهربائية  للموجات </a:t>
              </a:r>
              <a:endParaRPr lang="en-US" sz="2400" b="1">
                <a:ln w="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rtl="1">
                <a:lnSpc>
                  <a:spcPct val="115000"/>
                </a:lnSpc>
                <a:spcAft>
                  <a:spcPts val="1000"/>
                </a:spcAft>
              </a:pPr>
              <a:r>
                <a:rPr lang="ar-SA" sz="2400" b="1">
                  <a:ln w="0"/>
                  <a:solidFill>
                    <a:schemeClr val="tx1"/>
                  </a:solidFill>
                  <a:latin typeface="Calibri" panose="020F0502020204030204" pitchFamily="34" charset="0"/>
                  <a:ea typeface="Calibri" panose="020F0502020204030204" pitchFamily="34" charset="0"/>
                  <a:cs typeface="Calibri" panose="020F0502020204030204" pitchFamily="34" charset="0"/>
                </a:rPr>
                <a:t>تسبب في تسارع الكترونات المادة المكونة للهوائي </a:t>
              </a:r>
              <a:endParaRPr lang="en-US" sz="2400" b="1">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AutoShape 93">
              <a:extLst>
                <a:ext uri="{FF2B5EF4-FFF2-40B4-BE49-F238E27FC236}">
                  <a16:creationId xmlns:a16="http://schemas.microsoft.com/office/drawing/2014/main" id="{2F541073-DF57-4F83-A1D0-34B74736BA0D}"/>
                </a:ext>
              </a:extLst>
            </p:cNvPr>
            <p:cNvCxnSpPr>
              <a:cxnSpLocks noChangeShapeType="1"/>
            </p:cNvCxnSpPr>
            <p:nvPr/>
          </p:nvCxnSpPr>
          <p:spPr bwMode="auto">
            <a:xfrm>
              <a:off x="3666" y="11392"/>
              <a:ext cx="420" cy="0"/>
            </a:xfrm>
            <a:prstGeom prst="straightConnector1">
              <a:avLst/>
            </a:prstGeom>
            <a:ln w="57150">
              <a:headEnd/>
              <a:tailEnd type="triangl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grpSp>
      <p:grpSp>
        <p:nvGrpSpPr>
          <p:cNvPr id="15" name="مجموعة 14">
            <a:extLst>
              <a:ext uri="{FF2B5EF4-FFF2-40B4-BE49-F238E27FC236}">
                <a16:creationId xmlns:a16="http://schemas.microsoft.com/office/drawing/2014/main" id="{4DC7F169-7DDA-4A6E-8432-776D9FE0A216}"/>
              </a:ext>
            </a:extLst>
          </p:cNvPr>
          <p:cNvGrpSpPr>
            <a:grpSpLocks/>
          </p:cNvGrpSpPr>
          <p:nvPr/>
        </p:nvGrpSpPr>
        <p:grpSpPr bwMode="auto">
          <a:xfrm>
            <a:off x="154818" y="3857255"/>
            <a:ext cx="4433454" cy="2284056"/>
            <a:chOff x="284" y="12276"/>
            <a:chExt cx="4530" cy="2295"/>
          </a:xfrm>
          <a:solidFill>
            <a:schemeClr val="tx2">
              <a:lumMod val="75000"/>
            </a:schemeClr>
          </a:solidFill>
        </p:grpSpPr>
        <p:sp>
          <p:nvSpPr>
            <p:cNvPr id="16" name="AutoShape 95">
              <a:extLst>
                <a:ext uri="{FF2B5EF4-FFF2-40B4-BE49-F238E27FC236}">
                  <a16:creationId xmlns:a16="http://schemas.microsoft.com/office/drawing/2014/main" id="{AB94B9FD-3020-4C59-ABA2-7BFD9BB4E377}"/>
                </a:ext>
              </a:extLst>
            </p:cNvPr>
            <p:cNvSpPr>
              <a:spLocks noChangeArrowheads="1"/>
            </p:cNvSpPr>
            <p:nvPr/>
          </p:nvSpPr>
          <p:spPr bwMode="auto">
            <a:xfrm>
              <a:off x="284" y="12786"/>
              <a:ext cx="4530" cy="1785"/>
            </a:xfrm>
            <a:prstGeom prst="roundRect">
              <a:avLst>
                <a:gd name="adj" fmla="val 16667"/>
              </a:avLst>
            </a:prstGeom>
            <a:grpFill/>
            <a:ln>
              <a:headEnd/>
              <a:tailEnd/>
            </a:ln>
          </p:spPr>
          <p:style>
            <a:lnRef idx="3">
              <a:schemeClr val="lt1"/>
            </a:lnRef>
            <a:fillRef idx="1">
              <a:schemeClr val="accent6"/>
            </a:fillRef>
            <a:effectRef idx="1">
              <a:schemeClr val="accent6"/>
            </a:effectRef>
            <a:fontRef idx="minor">
              <a:schemeClr val="lt1"/>
            </a:fontRef>
          </p:style>
          <p:txBody>
            <a:bodyPr rot="0" vert="horz" wrap="square" lIns="91440" tIns="45720" rIns="91440" bIns="45720" anchor="t" anchorCtr="0" upright="1">
              <a:noAutofit/>
            </a:bodyPr>
            <a:lstStyle/>
            <a:p>
              <a:pPr algn="ctr" rtl="1">
                <a:lnSpc>
                  <a:spcPct val="115000"/>
                </a:lnSpc>
                <a:spcAft>
                  <a:spcPts val="1000"/>
                </a:spcAft>
              </a:pPr>
              <a:r>
                <a:rPr lang="ar-SA" sz="2400" b="1" dirty="0">
                  <a:ln w="0"/>
                  <a:solidFill>
                    <a:schemeClr val="tx1"/>
                  </a:solidFill>
                  <a:latin typeface="Calibri" panose="020F0502020204030204" pitchFamily="34" charset="0"/>
                  <a:ea typeface="Calibri" panose="020F0502020204030204" pitchFamily="34" charset="0"/>
                  <a:cs typeface="Calibri" panose="020F0502020204030204" pitchFamily="34" charset="0"/>
                </a:rPr>
                <a:t>يكون اتجاه الهوائي موازي لاتجاه المجالات الكهربائية للموجة وذلك حتى يكون مقدار التسارع اكبر </a:t>
              </a:r>
              <a:r>
                <a:rPr lang="ar-SA" sz="2400" b="1" dirty="0" err="1">
                  <a:ln w="0"/>
                  <a:solidFill>
                    <a:schemeClr val="tx1"/>
                  </a:solidFill>
                  <a:latin typeface="Calibri" panose="020F0502020204030204" pitchFamily="34" charset="0"/>
                  <a:ea typeface="Calibri" panose="020F0502020204030204" pitchFamily="34" charset="0"/>
                  <a:cs typeface="Calibri" panose="020F0502020204030204" pitchFamily="34" charset="0"/>
                </a:rPr>
                <a:t>مايمكن</a:t>
              </a:r>
              <a:endParaRPr lang="en-US" sz="2000" b="1"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0" name="AutoShape 96">
              <a:extLst>
                <a:ext uri="{FF2B5EF4-FFF2-40B4-BE49-F238E27FC236}">
                  <a16:creationId xmlns:a16="http://schemas.microsoft.com/office/drawing/2014/main" id="{E8E891A8-FF8B-46FB-A2C9-C14F78522A0A}"/>
                </a:ext>
              </a:extLst>
            </p:cNvPr>
            <p:cNvCxnSpPr>
              <a:cxnSpLocks noChangeShapeType="1"/>
            </p:cNvCxnSpPr>
            <p:nvPr/>
          </p:nvCxnSpPr>
          <p:spPr bwMode="auto">
            <a:xfrm flipV="1">
              <a:off x="4484" y="12276"/>
              <a:ext cx="0" cy="510"/>
            </a:xfrm>
            <a:prstGeom prst="straightConnector1">
              <a:avLst/>
            </a:prstGeom>
            <a:ln w="57150">
              <a:headEnd/>
              <a:tailEnd type="triangl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grpSp>
      <p:grpSp>
        <p:nvGrpSpPr>
          <p:cNvPr id="22" name="مجموعة 21">
            <a:extLst>
              <a:ext uri="{FF2B5EF4-FFF2-40B4-BE49-F238E27FC236}">
                <a16:creationId xmlns:a16="http://schemas.microsoft.com/office/drawing/2014/main" id="{3257ECF0-F4E4-4F0F-B37E-1396B872D38A}"/>
              </a:ext>
            </a:extLst>
          </p:cNvPr>
          <p:cNvGrpSpPr>
            <a:grpSpLocks/>
          </p:cNvGrpSpPr>
          <p:nvPr/>
        </p:nvGrpSpPr>
        <p:grpSpPr bwMode="auto">
          <a:xfrm>
            <a:off x="4889162" y="3987188"/>
            <a:ext cx="6973262" cy="2168952"/>
            <a:chOff x="4979" y="12486"/>
            <a:chExt cx="6060" cy="2270"/>
          </a:xfrm>
          <a:solidFill>
            <a:schemeClr val="tx2">
              <a:lumMod val="75000"/>
            </a:schemeClr>
          </a:solidFill>
        </p:grpSpPr>
        <p:sp>
          <p:nvSpPr>
            <p:cNvPr id="23" name="AutoShape 98">
              <a:extLst>
                <a:ext uri="{FF2B5EF4-FFF2-40B4-BE49-F238E27FC236}">
                  <a16:creationId xmlns:a16="http://schemas.microsoft.com/office/drawing/2014/main" id="{0CAEC71B-803F-4266-8112-97617955A41C}"/>
                </a:ext>
              </a:extLst>
            </p:cNvPr>
            <p:cNvSpPr>
              <a:spLocks noChangeArrowheads="1"/>
            </p:cNvSpPr>
            <p:nvPr/>
          </p:nvSpPr>
          <p:spPr bwMode="auto">
            <a:xfrm>
              <a:off x="4979" y="12906"/>
              <a:ext cx="6060" cy="1850"/>
            </a:xfrm>
            <a:prstGeom prst="roundRect">
              <a:avLst>
                <a:gd name="adj" fmla="val 16667"/>
              </a:avLst>
            </a:prstGeom>
            <a:grpFill/>
            <a:ln>
              <a:headEnd/>
              <a:tailEnd/>
            </a:ln>
          </p:spPr>
          <p:style>
            <a:lnRef idx="3">
              <a:schemeClr val="lt1"/>
            </a:lnRef>
            <a:fillRef idx="1">
              <a:schemeClr val="accent6"/>
            </a:fillRef>
            <a:effectRef idx="1">
              <a:schemeClr val="accent6"/>
            </a:effectRef>
            <a:fontRef idx="minor">
              <a:schemeClr val="lt1"/>
            </a:fontRef>
          </p:style>
          <p:txBody>
            <a:bodyPr rot="0" vert="horz" wrap="square" lIns="91440" tIns="45720" rIns="91440" bIns="45720" anchor="t" anchorCtr="0" upright="1">
              <a:noAutofit/>
            </a:bodyPr>
            <a:lstStyle/>
            <a:p>
              <a:pPr algn="r" rtl="1">
                <a:lnSpc>
                  <a:spcPct val="115000"/>
                </a:lnSpc>
                <a:spcAft>
                  <a:spcPts val="1000"/>
                </a:spcAft>
              </a:pPr>
              <a:r>
                <a:rPr lang="ar-SA" sz="2200" b="1" dirty="0">
                  <a:ln w="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يتذبذب فرق الجهد بين طرفي الهوائي بتردد الموجات الكهرومغناطيسية</a:t>
              </a:r>
            </a:p>
            <a:p>
              <a:pPr algn="r" rtl="1">
                <a:lnSpc>
                  <a:spcPct val="115000"/>
                </a:lnSpc>
                <a:spcAft>
                  <a:spcPts val="1000"/>
                </a:spcAft>
              </a:pPr>
              <a:r>
                <a:rPr lang="ar-SA" sz="2400" b="1" dirty="0">
                  <a:ln w="0"/>
                  <a:solidFill>
                    <a:schemeClr val="tx1"/>
                  </a:solidFill>
                  <a:latin typeface="Calibri" panose="020F0502020204030204" pitchFamily="34" charset="0"/>
                  <a:ea typeface="Calibri" panose="020F0502020204030204" pitchFamily="34" charset="0"/>
                  <a:cs typeface="Calibri" panose="020F0502020204030204" pitchFamily="34" charset="0"/>
                </a:rPr>
                <a:t> يصبح الجهد قيمة عظمى عندما يكون طوله يساوي </a:t>
              </a:r>
              <a:endParaRPr lang="en-US" sz="2400" b="1"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4" name="AutoShape 99">
              <a:extLst>
                <a:ext uri="{FF2B5EF4-FFF2-40B4-BE49-F238E27FC236}">
                  <a16:creationId xmlns:a16="http://schemas.microsoft.com/office/drawing/2014/main" id="{35724D1D-DD3D-42DD-A553-26A85738BFEE}"/>
                </a:ext>
              </a:extLst>
            </p:cNvPr>
            <p:cNvCxnSpPr>
              <a:cxnSpLocks noChangeShapeType="1"/>
            </p:cNvCxnSpPr>
            <p:nvPr/>
          </p:nvCxnSpPr>
          <p:spPr bwMode="auto">
            <a:xfrm flipV="1">
              <a:off x="5879" y="12486"/>
              <a:ext cx="0" cy="420"/>
            </a:xfrm>
            <a:prstGeom prst="straightConnector1">
              <a:avLst/>
            </a:prstGeom>
            <a:ln>
              <a:headEnd/>
              <a:tailEnd type="triangle" w="med" len="me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cxnSp>
      </p:grpSp>
      <p:sp>
        <p:nvSpPr>
          <p:cNvPr id="25" name="مربع نص 24">
            <a:extLst>
              <a:ext uri="{FF2B5EF4-FFF2-40B4-BE49-F238E27FC236}">
                <a16:creationId xmlns:a16="http://schemas.microsoft.com/office/drawing/2014/main" id="{06858F51-27E2-48AF-B43C-7A43715118D6}"/>
              </a:ext>
            </a:extLst>
          </p:cNvPr>
          <p:cNvSpPr txBox="1"/>
          <p:nvPr/>
        </p:nvSpPr>
        <p:spPr>
          <a:xfrm>
            <a:off x="6092446" y="5551282"/>
            <a:ext cx="4931281" cy="492122"/>
          </a:xfrm>
          <a:prstGeom prst="rect">
            <a:avLst/>
          </a:prstGeom>
          <a:noFill/>
        </p:spPr>
        <p:txBody>
          <a:bodyPr wrap="square">
            <a:spAutoFit/>
          </a:bodyPr>
          <a:lstStyle/>
          <a:p>
            <a:pPr algn="r" rtl="1">
              <a:lnSpc>
                <a:spcPct val="115000"/>
              </a:lnSpc>
              <a:spcAft>
                <a:spcPts val="1000"/>
              </a:spcAft>
            </a:pPr>
            <a:r>
              <a:rPr lang="ar-SA" sz="2400" b="1" dirty="0">
                <a:ln w="0"/>
                <a:solidFill>
                  <a:schemeClr val="accent3">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نصف الطول الموجي للموجه التي نريد التقاطها</a:t>
            </a:r>
            <a:endParaRPr lang="en-US" sz="2400" b="1" dirty="0">
              <a:ln w="0"/>
              <a:solidFill>
                <a:schemeClr val="accent3">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6" name="مربع نص 299">
            <a:extLst>
              <a:ext uri="{FF2B5EF4-FFF2-40B4-BE49-F238E27FC236}">
                <a16:creationId xmlns:a16="http://schemas.microsoft.com/office/drawing/2014/main" id="{F99A9078-C215-4567-A8A0-9677FB43F1A5}"/>
              </a:ext>
            </a:extLst>
          </p:cNvPr>
          <p:cNvSpPr txBox="1"/>
          <p:nvPr/>
        </p:nvSpPr>
        <p:spPr>
          <a:xfrm>
            <a:off x="8908480" y="1616646"/>
            <a:ext cx="3121596" cy="2240609"/>
          </a:xfrm>
          <a:prstGeom prst="rect">
            <a:avLst/>
          </a:prstGeom>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1" fromWordArt="0" anchor="t" anchorCtr="0" forceAA="0" compatLnSpc="1">
            <a:prstTxWarp prst="textNoShape">
              <a:avLst/>
            </a:prstTxWarp>
            <a:noAutofit/>
          </a:bodyPr>
          <a:lstStyle/>
          <a:p>
            <a:pPr marL="107315" algn="r" rtl="1">
              <a:lnSpc>
                <a:spcPct val="115000"/>
              </a:lnSpc>
              <a:spcAft>
                <a:spcPts val="1000"/>
              </a:spcAft>
            </a:pPr>
            <a:r>
              <a:rPr lang="ar-SA" sz="1800" dirty="0">
                <a:effectLst/>
                <a:latin typeface="Calibri" panose="020F0502020204030204" pitchFamily="34" charset="0"/>
                <a:ea typeface="Calibri" panose="020F0502020204030204" pitchFamily="34" charset="0"/>
                <a:cs typeface="PT Bold Heading" panose="02010400000000000000" pitchFamily="2" charset="-78"/>
              </a:rPr>
              <a:t>ماهي شروط استقبال الموجة </a:t>
            </a:r>
            <a:endParaRPr lang="en-US" sz="1600" dirty="0">
              <a:effectLst/>
              <a:latin typeface="Calibri" panose="020F0502020204030204" pitchFamily="34" charset="0"/>
              <a:ea typeface="Calibri" panose="020F0502020204030204" pitchFamily="34" charset="0"/>
              <a:cs typeface="PT Bold Heading" panose="02010400000000000000" pitchFamily="2" charset="-78"/>
            </a:endParaRPr>
          </a:p>
          <a:p>
            <a:pPr marL="342900" lvl="0" indent="-342900" algn="r" rtl="1">
              <a:lnSpc>
                <a:spcPct val="150000"/>
              </a:lnSpc>
              <a:buFont typeface="+mj-lt"/>
              <a:buAutoNum type="arabicPeriod"/>
            </a:pPr>
            <a:r>
              <a:rPr lang="ar-SA" sz="2300" b="1"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ان تكون مستقطبة </a:t>
            </a:r>
            <a:endParaRPr lang="en-US" sz="2300" b="1"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50000"/>
              </a:lnSpc>
              <a:buFont typeface="+mj-lt"/>
              <a:buAutoNum type="arabicPeriod"/>
            </a:pPr>
            <a:r>
              <a:rPr lang="ar-SA" sz="2300" b="1"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تردد الهوائي = ترد الموجه  </a:t>
            </a:r>
            <a:endParaRPr lang="en-US" sz="2300" b="1"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50000"/>
              </a:lnSpc>
              <a:spcAft>
                <a:spcPts val="1000"/>
              </a:spcAft>
              <a:buFont typeface="+mj-lt"/>
              <a:buAutoNum type="arabicPeriod"/>
            </a:pPr>
            <a:r>
              <a:rPr lang="ar-SA" sz="2300" b="1"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طول الهوائي = </a:t>
            </a:r>
            <a:r>
              <a:rPr lang="en-US" sz="2300" b="1"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½λ</a:t>
            </a:r>
            <a:r>
              <a:rPr lang="ar-SA" sz="2300" b="1"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الموجة</a:t>
            </a:r>
            <a:endParaRPr lang="en-US" sz="2300" b="1"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47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xEl>
                                              <p:pRg st="1" end="1"/>
                                            </p:txEl>
                                          </p:spTgt>
                                        </p:tgtEl>
                                        <p:attrNameLst>
                                          <p:attrName>style.visibility</p:attrName>
                                        </p:attrNameLst>
                                      </p:cBhvr>
                                      <p:to>
                                        <p:strVal val="visible"/>
                                      </p:to>
                                    </p:set>
                                    <p:animEffect transition="in" filter="fade">
                                      <p:cBhvr>
                                        <p:cTn id="32" dur="500"/>
                                        <p:tgtEl>
                                          <p:spTgt spid="2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2" end="2"/>
                                            </p:txEl>
                                          </p:spTgt>
                                        </p:tgtEl>
                                        <p:attrNameLst>
                                          <p:attrName>style.visibility</p:attrName>
                                        </p:attrNameLst>
                                      </p:cBhvr>
                                      <p:to>
                                        <p:strVal val="visible"/>
                                      </p:to>
                                    </p:set>
                                    <p:animEffect transition="in" filter="fade">
                                      <p:cBhvr>
                                        <p:cTn id="37" dur="500"/>
                                        <p:tgtEl>
                                          <p:spTgt spid="2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xEl>
                                              <p:pRg st="3" end="3"/>
                                            </p:txEl>
                                          </p:spTgt>
                                        </p:tgtEl>
                                        <p:attrNameLst>
                                          <p:attrName>style.visibility</p:attrName>
                                        </p:attrNameLst>
                                      </p:cBhvr>
                                      <p:to>
                                        <p:strVal val="visible"/>
                                      </p:to>
                                    </p:set>
                                    <p:animEffect transition="in" filter="fade">
                                      <p:cBhvr>
                                        <p:cTn id="42"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فقاعة الكلام: مستطيلة 26">
            <a:extLst>
              <a:ext uri="{FF2B5EF4-FFF2-40B4-BE49-F238E27FC236}">
                <a16:creationId xmlns:a16="http://schemas.microsoft.com/office/drawing/2014/main" id="{B65A34DE-CE8A-4E82-9870-4F1BC4C3038A}"/>
              </a:ext>
            </a:extLst>
          </p:cNvPr>
          <p:cNvSpPr/>
          <p:nvPr/>
        </p:nvSpPr>
        <p:spPr>
          <a:xfrm>
            <a:off x="9660039" y="65896"/>
            <a:ext cx="2370036" cy="761100"/>
          </a:xfrm>
          <a:prstGeom prst="wedgeRectCallout">
            <a:avLst>
              <a:gd name="adj1" fmla="val -19598"/>
              <a:gd name="adj2" fmla="val 80279"/>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3200" dirty="0">
                <a:cs typeface="DecoType Naskh Extensions" panose="02010400000000000000" pitchFamily="2" charset="-78"/>
              </a:rPr>
              <a:t>المستقبل ( الرسيفر)</a:t>
            </a:r>
          </a:p>
        </p:txBody>
      </p:sp>
      <p:sp>
        <p:nvSpPr>
          <p:cNvPr id="26" name="مربع نص 299">
            <a:extLst>
              <a:ext uri="{FF2B5EF4-FFF2-40B4-BE49-F238E27FC236}">
                <a16:creationId xmlns:a16="http://schemas.microsoft.com/office/drawing/2014/main" id="{F99A9078-C215-4567-A8A0-9677FB43F1A5}"/>
              </a:ext>
            </a:extLst>
          </p:cNvPr>
          <p:cNvSpPr txBox="1"/>
          <p:nvPr/>
        </p:nvSpPr>
        <p:spPr>
          <a:xfrm>
            <a:off x="4059382" y="1048790"/>
            <a:ext cx="7970693" cy="7611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1" fromWordArt="0" anchor="t" anchorCtr="0" forceAA="0" compatLnSpc="1">
            <a:prstTxWarp prst="textNoShape">
              <a:avLst/>
            </a:prstTxWarp>
            <a:noAutofit/>
          </a:bodyPr>
          <a:lstStyle/>
          <a:p>
            <a:pPr marL="107315" algn="r" rtl="1">
              <a:lnSpc>
                <a:spcPct val="115000"/>
              </a:lnSpc>
              <a:spcAft>
                <a:spcPts val="1000"/>
              </a:spcAft>
            </a:pPr>
            <a:r>
              <a:rPr lang="ar-SA" sz="2400" dirty="0">
                <a:ea typeface="Calibri" panose="020F0502020204030204" pitchFamily="34" charset="0"/>
                <a:cs typeface="PT Bold Heading" panose="02010400000000000000" pitchFamily="2" charset="-78"/>
              </a:rPr>
              <a:t> 1- </a:t>
            </a:r>
            <a:r>
              <a:rPr lang="ar-SA" sz="2400" dirty="0">
                <a:effectLst/>
                <a:ea typeface="Calibri" panose="020F0502020204030204" pitchFamily="34" charset="0"/>
                <a:cs typeface="PT Bold Heading" panose="02010400000000000000" pitchFamily="2" charset="-78"/>
              </a:rPr>
              <a:t>ما هو الشرط الواجب لالتقاط الموجة بالنسبة لطول الهوائي ؟؟؟ </a:t>
            </a:r>
            <a:endParaRPr lang="en-US" sz="2800" b="1"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PT Bold Heading" panose="02010400000000000000" pitchFamily="2" charset="-78"/>
            </a:endParaRPr>
          </a:p>
        </p:txBody>
      </p:sp>
      <p:sp>
        <p:nvSpPr>
          <p:cNvPr id="17" name="مستطيل مستدير الزوايا 15">
            <a:extLst>
              <a:ext uri="{FF2B5EF4-FFF2-40B4-BE49-F238E27FC236}">
                <a16:creationId xmlns:a16="http://schemas.microsoft.com/office/drawing/2014/main" id="{C8EFDDEC-9F7A-4A69-ACA2-75692DDDB42E}"/>
              </a:ext>
            </a:extLst>
          </p:cNvPr>
          <p:cNvSpPr/>
          <p:nvPr/>
        </p:nvSpPr>
        <p:spPr>
          <a:xfrm>
            <a:off x="4853235" y="2008152"/>
            <a:ext cx="6667457" cy="761100"/>
          </a:xfrm>
          <a:prstGeom prst="roundRect">
            <a:avLst>
              <a:gd name="adj" fmla="val 35844"/>
            </a:avLst>
          </a:prstGeom>
          <a:noFill/>
          <a:ln>
            <a:no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r" rtl="1"/>
            <a:r>
              <a:rPr lang="ar-SA" sz="3600" b="1" dirty="0">
                <a:solidFill>
                  <a:schemeClr val="tx1"/>
                </a:solidFill>
                <a:highlight>
                  <a:srgbClr val="FFFF99"/>
                </a:highlight>
                <a:latin typeface="Arabic Typesetting" panose="03020402040406030203" pitchFamily="66" charset="-78"/>
                <a:cs typeface="Arabic Typesetting" panose="03020402040406030203" pitchFamily="66" charset="-78"/>
              </a:rPr>
              <a:t>ان يكون طول الهوائي مساوي لنصف طول الموجة الملتقطة</a:t>
            </a:r>
            <a:endParaRPr lang="en-US" sz="3600" b="1" dirty="0">
              <a:solidFill>
                <a:schemeClr val="tx1"/>
              </a:solidFill>
              <a:highlight>
                <a:srgbClr val="FFFF99"/>
              </a:highlight>
              <a:latin typeface="Arabic Typesetting" panose="03020402040406030203" pitchFamily="66" charset="-78"/>
              <a:cs typeface="Arabic Typesetting" panose="03020402040406030203" pitchFamily="66" charset="-78"/>
            </a:endParaRPr>
          </a:p>
        </p:txBody>
      </p:sp>
      <p:sp>
        <p:nvSpPr>
          <p:cNvPr id="18" name="مربع نص 299">
            <a:extLst>
              <a:ext uri="{FF2B5EF4-FFF2-40B4-BE49-F238E27FC236}">
                <a16:creationId xmlns:a16="http://schemas.microsoft.com/office/drawing/2014/main" id="{E283F793-FE86-48BA-BF53-E8A5526DB332}"/>
              </a:ext>
            </a:extLst>
          </p:cNvPr>
          <p:cNvSpPr txBox="1"/>
          <p:nvPr/>
        </p:nvSpPr>
        <p:spPr>
          <a:xfrm>
            <a:off x="4343854" y="3005087"/>
            <a:ext cx="7686221" cy="7611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1" fromWordArt="0" anchor="t" anchorCtr="0" forceAA="0" compatLnSpc="1">
            <a:prstTxWarp prst="textNoShape">
              <a:avLst/>
            </a:prstTxWarp>
            <a:noAutofit/>
          </a:bodyPr>
          <a:lstStyle/>
          <a:p>
            <a:pPr marL="107315" algn="r" rtl="1">
              <a:lnSpc>
                <a:spcPct val="115000"/>
              </a:lnSpc>
              <a:spcAft>
                <a:spcPts val="1000"/>
              </a:spcAft>
            </a:pPr>
            <a:r>
              <a:rPr lang="ar-SA" sz="2400" dirty="0">
                <a:ea typeface="Calibri" panose="020F0502020204030204" pitchFamily="34" charset="0"/>
                <a:cs typeface="PT Bold Heading" panose="02010400000000000000" pitchFamily="2" charset="-78"/>
              </a:rPr>
              <a:t> 2-  </a:t>
            </a:r>
            <a:r>
              <a:rPr lang="ar-SA" sz="2400" dirty="0">
                <a:effectLst/>
                <a:ea typeface="Calibri" panose="020F0502020204030204" pitchFamily="34" charset="0"/>
                <a:cs typeface="PT Bold Heading" panose="02010400000000000000" pitchFamily="2" charset="-78"/>
              </a:rPr>
              <a:t>ما اهمية اسلاك الهوائي لو كانت مكونة اكثر من سلك ؟؟؟ </a:t>
            </a:r>
            <a:endParaRPr lang="en-US" sz="2800" b="1"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PT Bold Heading" panose="02010400000000000000" pitchFamily="2" charset="-78"/>
            </a:endParaRPr>
          </a:p>
        </p:txBody>
      </p:sp>
      <p:sp>
        <p:nvSpPr>
          <p:cNvPr id="19" name="مستطيل مستدير الزوايا 15">
            <a:extLst>
              <a:ext uri="{FF2B5EF4-FFF2-40B4-BE49-F238E27FC236}">
                <a16:creationId xmlns:a16="http://schemas.microsoft.com/office/drawing/2014/main" id="{0FA391D1-452F-431C-93EF-F03D8BB72BD9}"/>
              </a:ext>
            </a:extLst>
          </p:cNvPr>
          <p:cNvSpPr/>
          <p:nvPr/>
        </p:nvSpPr>
        <p:spPr>
          <a:xfrm>
            <a:off x="2973508" y="4097196"/>
            <a:ext cx="8811493" cy="761100"/>
          </a:xfrm>
          <a:prstGeom prst="roundRect">
            <a:avLst>
              <a:gd name="adj" fmla="val 35844"/>
            </a:avLst>
          </a:prstGeom>
          <a:noFill/>
          <a:ln>
            <a:no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r" rtl="1"/>
            <a:r>
              <a:rPr lang="ar-SA" sz="3600" b="1" dirty="0">
                <a:solidFill>
                  <a:schemeClr val="tx1"/>
                </a:solidFill>
                <a:highlight>
                  <a:srgbClr val="FFFF99"/>
                </a:highlight>
                <a:latin typeface="Arabic Typesetting" panose="03020402040406030203" pitchFamily="66" charset="-78"/>
                <a:cs typeface="Arabic Typesetting" panose="03020402040406030203" pitchFamily="66" charset="-78"/>
              </a:rPr>
              <a:t>تزيد من الكشف عن الموجات الكهرومغناطيسية وبالتالي تزيد من قوة الاشارة</a:t>
            </a:r>
            <a:endParaRPr lang="en-US" sz="3600" b="1" dirty="0">
              <a:solidFill>
                <a:schemeClr val="tx1"/>
              </a:solidFill>
              <a:highlight>
                <a:srgbClr val="FFFF99"/>
              </a:highlight>
              <a:latin typeface="Arabic Typesetting" panose="03020402040406030203" pitchFamily="66" charset="-78"/>
              <a:cs typeface="Arabic Typesetting" panose="03020402040406030203" pitchFamily="66" charset="-78"/>
            </a:endParaRPr>
          </a:p>
        </p:txBody>
      </p:sp>
      <p:sp>
        <p:nvSpPr>
          <p:cNvPr id="21" name="مربع نص 299">
            <a:extLst>
              <a:ext uri="{FF2B5EF4-FFF2-40B4-BE49-F238E27FC236}">
                <a16:creationId xmlns:a16="http://schemas.microsoft.com/office/drawing/2014/main" id="{E55DF769-CCAA-48BA-BF1E-0D6D547F36B1}"/>
              </a:ext>
            </a:extLst>
          </p:cNvPr>
          <p:cNvSpPr txBox="1"/>
          <p:nvPr/>
        </p:nvSpPr>
        <p:spPr>
          <a:xfrm>
            <a:off x="2419512" y="5061835"/>
            <a:ext cx="9610563" cy="7611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1" fromWordArt="0" anchor="t" anchorCtr="0" forceAA="0" compatLnSpc="1">
            <a:prstTxWarp prst="textNoShape">
              <a:avLst/>
            </a:prstTxWarp>
            <a:noAutofit/>
          </a:bodyPr>
          <a:lstStyle/>
          <a:p>
            <a:pPr marL="107315" algn="r" rtl="1">
              <a:lnSpc>
                <a:spcPct val="115000"/>
              </a:lnSpc>
              <a:spcAft>
                <a:spcPts val="1000"/>
              </a:spcAft>
            </a:pPr>
            <a:r>
              <a:rPr lang="ar-SA" sz="2400" dirty="0">
                <a:ea typeface="Calibri" panose="020F0502020204030204" pitchFamily="34" charset="0"/>
                <a:cs typeface="PT Bold Heading" panose="02010400000000000000" pitchFamily="2" charset="-78"/>
              </a:rPr>
              <a:t> 1- </a:t>
            </a:r>
            <a:r>
              <a:rPr lang="ar-SA" sz="2400" dirty="0">
                <a:effectLst/>
                <a:ea typeface="Calibri" panose="020F0502020204030204" pitchFamily="34" charset="0"/>
                <a:cs typeface="PT Bold Heading" panose="02010400000000000000" pitchFamily="2" charset="-78"/>
              </a:rPr>
              <a:t>ما هو الشرط الواجب لالتقاط الموجة بالنسبة لهوائي يتكون من اكثر من سلك ؟  </a:t>
            </a:r>
            <a:endParaRPr lang="en-US" sz="2800" b="1"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PT Bold Heading" panose="02010400000000000000" pitchFamily="2" charset="-78"/>
            </a:endParaRPr>
          </a:p>
        </p:txBody>
      </p:sp>
      <p:sp>
        <p:nvSpPr>
          <p:cNvPr id="28" name="مستطيل مستدير الزوايا 15">
            <a:extLst>
              <a:ext uri="{FF2B5EF4-FFF2-40B4-BE49-F238E27FC236}">
                <a16:creationId xmlns:a16="http://schemas.microsoft.com/office/drawing/2014/main" id="{198C76A6-D4E8-42B4-A7D8-ED67A666206C}"/>
              </a:ext>
            </a:extLst>
          </p:cNvPr>
          <p:cNvSpPr/>
          <p:nvPr/>
        </p:nvSpPr>
        <p:spPr>
          <a:xfrm>
            <a:off x="4666198" y="5979398"/>
            <a:ext cx="7041529" cy="761100"/>
          </a:xfrm>
          <a:prstGeom prst="roundRect">
            <a:avLst>
              <a:gd name="adj" fmla="val 35844"/>
            </a:avLst>
          </a:prstGeom>
          <a:noFill/>
          <a:ln>
            <a:no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r" rtl="1"/>
            <a:r>
              <a:rPr lang="ar-SA" sz="3600" b="1" dirty="0">
                <a:solidFill>
                  <a:schemeClr val="tx1"/>
                </a:solidFill>
                <a:highlight>
                  <a:srgbClr val="FFFF99"/>
                </a:highlight>
                <a:latin typeface="Arabic Typesetting" panose="03020402040406030203" pitchFamily="66" charset="-78"/>
                <a:cs typeface="Arabic Typesetting" panose="03020402040406030203" pitchFamily="66" charset="-78"/>
              </a:rPr>
              <a:t>ان تكون المسافة  بين سلكين  تعادل ربع طول الموجة الملتقطة</a:t>
            </a:r>
            <a:endParaRPr lang="en-US" sz="3600" b="1" dirty="0">
              <a:solidFill>
                <a:schemeClr val="tx1"/>
              </a:solidFill>
              <a:highlight>
                <a:srgbClr val="FFFF99"/>
              </a:highlight>
              <a:latin typeface="Arabic Typesetting" panose="03020402040406030203" pitchFamily="66" charset="-78"/>
              <a:cs typeface="Arabic Typesetting" panose="03020402040406030203" pitchFamily="66" charset="-78"/>
            </a:endParaRPr>
          </a:p>
        </p:txBody>
      </p:sp>
      <p:pic>
        <p:nvPicPr>
          <p:cNvPr id="2050" name="Picture 2" descr="نتيجة بحث الصور عن هوائي مكون من سلكين">
            <a:extLst>
              <a:ext uri="{FF2B5EF4-FFF2-40B4-BE49-F238E27FC236}">
                <a16:creationId xmlns:a16="http://schemas.microsoft.com/office/drawing/2014/main" id="{2DCD54F4-6F01-4E20-A913-7B106D4EC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688499"/>
            <a:ext cx="4055519" cy="263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55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heel(1)">
                                      <p:cBhvr>
                                        <p:cTn id="35" dur="20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P spid="2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مستطيلة 1">
            <a:extLst>
              <a:ext uri="{FF2B5EF4-FFF2-40B4-BE49-F238E27FC236}">
                <a16:creationId xmlns:a16="http://schemas.microsoft.com/office/drawing/2014/main" id="{DF46BE65-3AE0-43EC-8779-FED82701D86B}"/>
              </a:ext>
            </a:extLst>
          </p:cNvPr>
          <p:cNvSpPr/>
          <p:nvPr/>
        </p:nvSpPr>
        <p:spPr>
          <a:xfrm>
            <a:off x="9687748" y="149938"/>
            <a:ext cx="2370036" cy="761100"/>
          </a:xfrm>
          <a:prstGeom prst="wedgeRectCallout">
            <a:avLst>
              <a:gd name="adj1" fmla="val -19598"/>
              <a:gd name="adj2" fmla="val 80279"/>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3600" dirty="0">
                <a:cs typeface="DecoType Naskh Extensions" panose="02010400000000000000" pitchFamily="2" charset="-78"/>
              </a:rPr>
              <a:t>المستقبل ( الرسيفر)</a:t>
            </a:r>
          </a:p>
        </p:txBody>
      </p:sp>
      <p:sp>
        <p:nvSpPr>
          <p:cNvPr id="3" name="مستطيل مستدير الزوايا 15">
            <a:extLst>
              <a:ext uri="{FF2B5EF4-FFF2-40B4-BE49-F238E27FC236}">
                <a16:creationId xmlns:a16="http://schemas.microsoft.com/office/drawing/2014/main" id="{804A68F5-7A04-4A8B-B0D1-2CCCFF73AD3F}"/>
              </a:ext>
            </a:extLst>
          </p:cNvPr>
          <p:cNvSpPr/>
          <p:nvPr/>
        </p:nvSpPr>
        <p:spPr>
          <a:xfrm>
            <a:off x="1030638" y="1112124"/>
            <a:ext cx="10179793" cy="999243"/>
          </a:xfrm>
          <a:prstGeom prst="roundRect">
            <a:avLst>
              <a:gd name="adj" fmla="val 35844"/>
            </a:avLst>
          </a:prstGeom>
          <a:solidFill>
            <a:schemeClr val="accent6">
              <a:lumMod val="40000"/>
              <a:lumOff val="60000"/>
            </a:schemeClr>
          </a:solidFill>
          <a:ln/>
        </p:spPr>
        <p:style>
          <a:lnRef idx="3">
            <a:schemeClr val="lt1"/>
          </a:lnRef>
          <a:fillRef idx="1">
            <a:schemeClr val="accent6"/>
          </a:fillRef>
          <a:effectRef idx="1">
            <a:schemeClr val="accent6"/>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rtl="1"/>
            <a:r>
              <a:rPr lang="ar-SA" sz="2800" b="1" dirty="0">
                <a:solidFill>
                  <a:schemeClr val="tx1"/>
                </a:solidFill>
                <a:cs typeface="DecoType Naskh Special" panose="02010000000000000000" pitchFamily="2" charset="-78"/>
              </a:rPr>
              <a:t>جهاز يستعمل للحصول على معلومات من الموجات الكهرومغناطيسية ويتكون من هوائي و دائرة ملف ومكثف ومضخم وكاشف لفك شفرة الاشارة</a:t>
            </a:r>
            <a:endParaRPr lang="en-US" sz="13800" dirty="0">
              <a:solidFill>
                <a:schemeClr val="tx1"/>
              </a:solidFill>
              <a:cs typeface="DecoType Naskh Special" panose="02010000000000000000" pitchFamily="2" charset="-78"/>
            </a:endParaRPr>
          </a:p>
        </p:txBody>
      </p:sp>
      <p:sp>
        <p:nvSpPr>
          <p:cNvPr id="4" name="فقاعة الكلام: مستطيلة 3">
            <a:extLst>
              <a:ext uri="{FF2B5EF4-FFF2-40B4-BE49-F238E27FC236}">
                <a16:creationId xmlns:a16="http://schemas.microsoft.com/office/drawing/2014/main" id="{F8E0707B-C0A0-4431-804C-85637BFABE69}"/>
              </a:ext>
            </a:extLst>
          </p:cNvPr>
          <p:cNvSpPr/>
          <p:nvPr/>
        </p:nvSpPr>
        <p:spPr>
          <a:xfrm>
            <a:off x="10291610" y="3459956"/>
            <a:ext cx="1720281" cy="857170"/>
          </a:xfrm>
          <a:prstGeom prst="wedgeRectCallout">
            <a:avLst>
              <a:gd name="adj1" fmla="val -19598"/>
              <a:gd name="adj2" fmla="val 80279"/>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3600" dirty="0" err="1">
                <a:cs typeface="DecoType Naskh Extensions" panose="02010400000000000000" pitchFamily="2" charset="-78"/>
              </a:rPr>
              <a:t>الموالف</a:t>
            </a:r>
            <a:r>
              <a:rPr lang="ar-SA" sz="3600" dirty="0">
                <a:cs typeface="DecoType Naskh Extensions" panose="02010400000000000000" pitchFamily="2" charset="-78"/>
              </a:rPr>
              <a:t> </a:t>
            </a:r>
          </a:p>
        </p:txBody>
      </p:sp>
      <p:sp>
        <p:nvSpPr>
          <p:cNvPr id="7" name="مربع نص 6">
            <a:extLst>
              <a:ext uri="{FF2B5EF4-FFF2-40B4-BE49-F238E27FC236}">
                <a16:creationId xmlns:a16="http://schemas.microsoft.com/office/drawing/2014/main" id="{F5E5DFFB-0447-41BA-956B-7D3B8E1729B0}"/>
              </a:ext>
            </a:extLst>
          </p:cNvPr>
          <p:cNvSpPr txBox="1"/>
          <p:nvPr/>
        </p:nvSpPr>
        <p:spPr>
          <a:xfrm>
            <a:off x="1144938" y="2185497"/>
            <a:ext cx="10324688" cy="1200329"/>
          </a:xfrm>
          <a:prstGeom prst="rect">
            <a:avLst/>
          </a:prstGeom>
          <a:noFill/>
        </p:spPr>
        <p:txBody>
          <a:bodyPr wrap="square">
            <a:spAutoFit/>
          </a:bodyPr>
          <a:lstStyle/>
          <a:p>
            <a:pPr algn="ctr"/>
            <a:r>
              <a:rPr lang="ar-SA" sz="3600" b="1" dirty="0">
                <a:solidFill>
                  <a:schemeClr val="tx1"/>
                </a:solidFill>
                <a:effectLst>
                  <a:outerShdw blurRad="38100" dist="38100" dir="2700000" algn="tl">
                    <a:srgbClr val="000000">
                      <a:alpha val="43137"/>
                    </a:srgbClr>
                  </a:outerShdw>
                </a:effectLst>
                <a:highlight>
                  <a:srgbClr val="FFFF99"/>
                </a:highlight>
                <a:latin typeface="Arabic Typesetting" panose="03020402040406030203" pitchFamily="66" charset="-78"/>
                <a:cs typeface="Arabic Typesetting" panose="03020402040406030203" pitchFamily="66" charset="-78"/>
              </a:rPr>
              <a:t>هل في يوم سمعت تداخل في اذاعتين في نفس الوقت ؟ كيف تحلين هذه المشكلة في اختيار موجة واحدة في الراديو او التلفاز؟</a:t>
            </a:r>
            <a:endParaRPr lang="ar-SA" sz="3600" b="1" dirty="0">
              <a:effectLst>
                <a:outerShdw blurRad="38100" dist="38100" dir="2700000" algn="tl">
                  <a:srgbClr val="000000">
                    <a:alpha val="43137"/>
                  </a:srgbClr>
                </a:outerShdw>
              </a:effectLst>
              <a:highlight>
                <a:srgbClr val="FFFF99"/>
              </a:highlight>
              <a:latin typeface="Arabic Typesetting" panose="03020402040406030203" pitchFamily="66" charset="-78"/>
              <a:cs typeface="Arabic Typesetting" panose="03020402040406030203" pitchFamily="66" charset="-78"/>
            </a:endParaRPr>
          </a:p>
        </p:txBody>
      </p:sp>
      <p:sp>
        <p:nvSpPr>
          <p:cNvPr id="8" name="مستطيل مستدير الزوايا 3">
            <a:extLst>
              <a:ext uri="{FF2B5EF4-FFF2-40B4-BE49-F238E27FC236}">
                <a16:creationId xmlns:a16="http://schemas.microsoft.com/office/drawing/2014/main" id="{326C1954-29AA-4115-84C5-AE07F3F2DA7E}"/>
              </a:ext>
            </a:extLst>
          </p:cNvPr>
          <p:cNvSpPr/>
          <p:nvPr/>
        </p:nvSpPr>
        <p:spPr bwMode="auto">
          <a:xfrm>
            <a:off x="3753430" y="3888541"/>
            <a:ext cx="6317672" cy="1402618"/>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defRPr/>
            </a:pPr>
            <a:r>
              <a:rPr lang="ar-SA" sz="4800" b="1" dirty="0">
                <a:solidFill>
                  <a:schemeClr val="tx1"/>
                </a:solidFill>
                <a:latin typeface="Calibri" panose="020F0502020204030204" pitchFamily="34" charset="0"/>
                <a:cs typeface="DecoType Naskh Special" panose="02010000000000000000" pitchFamily="2" charset="-78"/>
              </a:rPr>
              <a:t> </a:t>
            </a:r>
            <a:r>
              <a:rPr lang="ar-SA" sz="2800" b="1" dirty="0">
                <a:solidFill>
                  <a:schemeClr val="tx1"/>
                </a:solidFill>
                <a:latin typeface="Calibri" panose="020F0502020204030204" pitchFamily="34" charset="0"/>
                <a:cs typeface="DecoType Naskh Special" panose="02010000000000000000" pitchFamily="2" charset="-78"/>
              </a:rPr>
              <a:t>يستخدم  ( موالف   ) وهو دائرة ومكثف وملف متصل بالهوائي للمكثف الى ان يصبح   تردد اهتزاز الدائرة = تردد الموجة المطلوبة </a:t>
            </a:r>
            <a:endParaRPr lang="ar-SA" sz="4800" b="1" dirty="0">
              <a:solidFill>
                <a:schemeClr val="tx1"/>
              </a:solidFill>
              <a:latin typeface="Calibri" panose="020F0502020204030204" pitchFamily="34" charset="0"/>
              <a:cs typeface="DecoType Naskh Special" panose="02010000000000000000" pitchFamily="2" charset="-78"/>
            </a:endParaRPr>
          </a:p>
        </p:txBody>
      </p:sp>
      <p:sp>
        <p:nvSpPr>
          <p:cNvPr id="10" name="مربع نص 9">
            <a:extLst>
              <a:ext uri="{FF2B5EF4-FFF2-40B4-BE49-F238E27FC236}">
                <a16:creationId xmlns:a16="http://schemas.microsoft.com/office/drawing/2014/main" id="{0AEC9059-024C-422C-999B-406EB8352E72}"/>
              </a:ext>
            </a:extLst>
          </p:cNvPr>
          <p:cNvSpPr txBox="1"/>
          <p:nvPr/>
        </p:nvSpPr>
        <p:spPr>
          <a:xfrm>
            <a:off x="2991717" y="5654546"/>
            <a:ext cx="4893146" cy="729430"/>
          </a:xfrm>
          <a:prstGeom prst="rect">
            <a:avLst/>
          </a:prstGeom>
          <a:noFill/>
        </p:spPr>
        <p:txBody>
          <a:bodyPr wrap="square">
            <a:spAutoFit/>
          </a:bodyPr>
          <a:lstStyle/>
          <a:p>
            <a:pPr marL="441960" algn="ctr" rtl="1">
              <a:lnSpc>
                <a:spcPct val="115000"/>
              </a:lnSpc>
              <a:spcAft>
                <a:spcPts val="1000"/>
              </a:spcAft>
            </a:pPr>
            <a:r>
              <a:rPr lang="ar-SA" sz="3600" b="1" dirty="0">
                <a:effectLst>
                  <a:outerShdw blurRad="38100" dist="38100" dir="2700000" algn="tl">
                    <a:srgbClr val="000000">
                      <a:alpha val="43137"/>
                    </a:srgbClr>
                  </a:outerShdw>
                </a:effectLst>
                <a:latin typeface="Arabic Typesetting" panose="03020402040406030203" pitchFamily="66" charset="-78"/>
                <a:ea typeface="Calibri" panose="020F0502020204030204" pitchFamily="34" charset="0"/>
                <a:cs typeface="Arabic Typesetting" panose="03020402040406030203" pitchFamily="66" charset="-78"/>
              </a:rPr>
              <a:t>وذلك بتعديل </a:t>
            </a:r>
            <a:r>
              <a:rPr lang="ar-SA" sz="3600" b="1" dirty="0">
                <a:solidFill>
                  <a:srgbClr val="0070C0"/>
                </a:solidFill>
                <a:effectLst>
                  <a:outerShdw blurRad="38100" dist="38100" dir="2700000" algn="tl">
                    <a:srgbClr val="000000">
                      <a:alpha val="43137"/>
                    </a:srgbClr>
                  </a:outerShdw>
                </a:effectLst>
                <a:latin typeface="Arabic Typesetting" panose="03020402040406030203" pitchFamily="66" charset="-78"/>
                <a:ea typeface="Calibri" panose="020F0502020204030204" pitchFamily="34" charset="0"/>
                <a:cs typeface="Arabic Typesetting" panose="03020402040406030203" pitchFamily="66" charset="-78"/>
              </a:rPr>
              <a:t>السعة الكهربائية  </a:t>
            </a:r>
            <a:r>
              <a:rPr lang="ar-SA" sz="3600" b="1" dirty="0">
                <a:effectLst>
                  <a:outerShdw blurRad="38100" dist="38100" dir="2700000" algn="tl">
                    <a:srgbClr val="000000">
                      <a:alpha val="43137"/>
                    </a:srgbClr>
                  </a:outerShdw>
                </a:effectLst>
                <a:latin typeface="Arabic Typesetting" panose="03020402040406030203" pitchFamily="66" charset="-78"/>
                <a:ea typeface="Calibri" panose="020F0502020204030204" pitchFamily="34" charset="0"/>
                <a:cs typeface="Arabic Typesetting" panose="03020402040406030203" pitchFamily="66" charset="-78"/>
              </a:rPr>
              <a:t>للمكثف </a:t>
            </a:r>
            <a:endParaRPr lang="en-US" sz="3200" b="1" dirty="0">
              <a:effectLst>
                <a:outerShdw blurRad="38100" dist="38100" dir="2700000" algn="tl">
                  <a:srgbClr val="000000">
                    <a:alpha val="43137"/>
                  </a:srgbClr>
                </a:outerShdw>
              </a:effectLst>
              <a:latin typeface="Arabic Typesetting" panose="03020402040406030203" pitchFamily="66" charset="-78"/>
              <a:ea typeface="Calibri" panose="020F0502020204030204" pitchFamily="34" charset="0"/>
              <a:cs typeface="Arabic Typesetting" panose="03020402040406030203" pitchFamily="66" charset="-78"/>
            </a:endParaRPr>
          </a:p>
        </p:txBody>
      </p:sp>
      <p:sp>
        <p:nvSpPr>
          <p:cNvPr id="12" name="مربع نص 11">
            <a:extLst>
              <a:ext uri="{FF2B5EF4-FFF2-40B4-BE49-F238E27FC236}">
                <a16:creationId xmlns:a16="http://schemas.microsoft.com/office/drawing/2014/main" id="{9E1CA9B2-A654-4ACF-B6D7-9E08D49DC81C}"/>
              </a:ext>
            </a:extLst>
          </p:cNvPr>
          <p:cNvSpPr txBox="1"/>
          <p:nvPr/>
        </p:nvSpPr>
        <p:spPr>
          <a:xfrm>
            <a:off x="7141738" y="5726874"/>
            <a:ext cx="2929364" cy="584775"/>
          </a:xfrm>
          <a:prstGeom prst="rect">
            <a:avLst/>
          </a:prstGeom>
          <a:noFill/>
        </p:spPr>
        <p:txBody>
          <a:bodyPr wrap="square">
            <a:spAutoFit/>
          </a:bodyPr>
          <a:lstStyle/>
          <a:p>
            <a:pPr algn="ctr"/>
            <a:r>
              <a:rPr lang="ar-SA" sz="3200" b="1" dirty="0">
                <a:solidFill>
                  <a:schemeClr val="tx1"/>
                </a:solidFill>
                <a:effectLst>
                  <a:outerShdw blurRad="38100" dist="38100" dir="2700000" algn="tl">
                    <a:srgbClr val="000000">
                      <a:alpha val="43137"/>
                    </a:srgbClr>
                  </a:outerShdw>
                </a:effectLst>
                <a:highlight>
                  <a:srgbClr val="FFFF99"/>
                </a:highlight>
                <a:latin typeface="Arabic Typesetting" panose="03020402040406030203" pitchFamily="66" charset="-78"/>
                <a:cs typeface="Arabic Typesetting" panose="03020402040406030203" pitchFamily="66" charset="-78"/>
              </a:rPr>
              <a:t>كيف تتم موالفة الترددات ؟ </a:t>
            </a:r>
            <a:endParaRPr lang="ar-SA" sz="3200" dirty="0">
              <a:effectLst>
                <a:outerShdw blurRad="38100" dist="38100" dir="2700000" algn="tl">
                  <a:srgbClr val="000000">
                    <a:alpha val="43137"/>
                  </a:srgbClr>
                </a:outerShdw>
              </a:effectLst>
            </a:endParaRPr>
          </a:p>
        </p:txBody>
      </p:sp>
      <p:pic>
        <p:nvPicPr>
          <p:cNvPr id="3074" name="Picture 2" descr="نتيجة بحث الصور عن الموالف">
            <a:extLst>
              <a:ext uri="{FF2B5EF4-FFF2-40B4-BE49-F238E27FC236}">
                <a16:creationId xmlns:a16="http://schemas.microsoft.com/office/drawing/2014/main" id="{0C8AA167-0532-4A2D-A57F-FC705C151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8663" y="4743653"/>
            <a:ext cx="1766174" cy="1402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نتيجة بحث الصور عن الموالف">
            <a:extLst>
              <a:ext uri="{FF2B5EF4-FFF2-40B4-BE49-F238E27FC236}">
                <a16:creationId xmlns:a16="http://schemas.microsoft.com/office/drawing/2014/main" id="{514F9FE7-759B-4533-9884-F60360A2D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699" y="2941022"/>
            <a:ext cx="2295525" cy="1719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نتيجة بحث الصور عن الموالف">
            <a:extLst>
              <a:ext uri="{FF2B5EF4-FFF2-40B4-BE49-F238E27FC236}">
                <a16:creationId xmlns:a16="http://schemas.microsoft.com/office/drawing/2014/main" id="{9DF9B17D-4FC9-4F2D-9C94-B59BED0B2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216" y="4857180"/>
            <a:ext cx="2857500" cy="1857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4" descr="نتيجة بحث الصور عن راديو">
            <a:extLst>
              <a:ext uri="{FF2B5EF4-FFF2-40B4-BE49-F238E27FC236}">
                <a16:creationId xmlns:a16="http://schemas.microsoft.com/office/drawing/2014/main" id="{124174F6-2EF4-4B9F-8C68-220694A4FB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83" t="13099" r="6869" b="20617"/>
          <a:stretch/>
        </p:blipFill>
        <p:spPr bwMode="auto">
          <a:xfrm>
            <a:off x="8350820" y="2805615"/>
            <a:ext cx="1720282" cy="105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53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8" grpId="0" animBg="1"/>
      <p:bldP spid="10" grpId="0"/>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3127;p52">
            <a:extLst>
              <a:ext uri="{FF2B5EF4-FFF2-40B4-BE49-F238E27FC236}">
                <a16:creationId xmlns:a16="http://schemas.microsoft.com/office/drawing/2014/main" id="{453D951D-E70D-FD42-860D-36F63AF9A8C3}"/>
              </a:ext>
            </a:extLst>
          </p:cNvPr>
          <p:cNvGrpSpPr/>
          <p:nvPr/>
        </p:nvGrpSpPr>
        <p:grpSpPr>
          <a:xfrm flipH="1">
            <a:off x="6830286" y="105392"/>
            <a:ext cx="5263080" cy="660405"/>
            <a:chOff x="3099239" y="3615343"/>
            <a:chExt cx="519561" cy="184687"/>
          </a:xfrm>
          <a:solidFill>
            <a:schemeClr val="tx2"/>
          </a:solidFill>
        </p:grpSpPr>
        <p:sp>
          <p:nvSpPr>
            <p:cNvPr id="12" name="Google Shape;3128;p52">
              <a:extLst>
                <a:ext uri="{FF2B5EF4-FFF2-40B4-BE49-F238E27FC236}">
                  <a16:creationId xmlns:a16="http://schemas.microsoft.com/office/drawing/2014/main" id="{69960AA3-8833-A14A-A3C5-4F59016AD776}"/>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3" name="Google Shape;3129;p52">
              <a:extLst>
                <a:ext uri="{FF2B5EF4-FFF2-40B4-BE49-F238E27FC236}">
                  <a16:creationId xmlns:a16="http://schemas.microsoft.com/office/drawing/2014/main" id="{060B441F-1A70-6E45-BF03-C6810DB2E09D}"/>
                </a:ext>
              </a:extLst>
            </p:cNvPr>
            <p:cNvSpPr/>
            <p:nvPr/>
          </p:nvSpPr>
          <p:spPr>
            <a:xfrm>
              <a:off x="3213258" y="3626629"/>
              <a:ext cx="405542"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الاشعة السينية </a:t>
              </a:r>
              <a:endParaRPr sz="4400" b="1" dirty="0">
                <a:solidFill>
                  <a:schemeClr val="accent4">
                    <a:lumMod val="50000"/>
                  </a:schemeClr>
                </a:solidFill>
                <a:effectLst/>
              </a:endParaRPr>
            </a:p>
          </p:txBody>
        </p:sp>
        <p:sp>
          <p:nvSpPr>
            <p:cNvPr id="14" name="Google Shape;3130;p52">
              <a:extLst>
                <a:ext uri="{FF2B5EF4-FFF2-40B4-BE49-F238E27FC236}">
                  <a16:creationId xmlns:a16="http://schemas.microsoft.com/office/drawing/2014/main" id="{4B697F9F-7394-BD47-A132-F25C5F25D87D}"/>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6" name="Google Shape;3131;p52">
              <a:extLst>
                <a:ext uri="{FF2B5EF4-FFF2-40B4-BE49-F238E27FC236}">
                  <a16:creationId xmlns:a16="http://schemas.microsoft.com/office/drawing/2014/main" id="{7BA2D5A7-63CF-9D48-8BAE-4842DB37D96D}"/>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15" name="مربع نص 14">
            <a:extLst>
              <a:ext uri="{FF2B5EF4-FFF2-40B4-BE49-F238E27FC236}">
                <a16:creationId xmlns:a16="http://schemas.microsoft.com/office/drawing/2014/main" id="{9C00A90D-13A6-41B9-8D01-FD420DE3C69E}"/>
              </a:ext>
            </a:extLst>
          </p:cNvPr>
          <p:cNvSpPr txBox="1"/>
          <p:nvPr/>
        </p:nvSpPr>
        <p:spPr>
          <a:xfrm>
            <a:off x="1446337" y="880989"/>
            <a:ext cx="9978651" cy="1200329"/>
          </a:xfrm>
          <a:prstGeom prst="rect">
            <a:avLst/>
          </a:prstGeom>
          <a:noFill/>
        </p:spPr>
        <p:txBody>
          <a:bodyPr wrap="square">
            <a:spAutoFit/>
          </a:bodyPr>
          <a:lstStyle/>
          <a:p>
            <a:pPr algn="ctr"/>
            <a:r>
              <a:rPr lang="ar-EG" altLang="ar-SA" sz="3600" dirty="0">
                <a:solidFill>
                  <a:schemeClr val="tx1"/>
                </a:solidFill>
                <a:cs typeface="PT Bold Heading" panose="02010400000000000000" pitchFamily="2" charset="-78"/>
              </a:rPr>
              <a:t>م</a:t>
            </a:r>
            <a:r>
              <a:rPr lang="ar-SA" altLang="ar-SA" sz="3600" dirty="0">
                <a:solidFill>
                  <a:schemeClr val="tx1"/>
                </a:solidFill>
                <a:cs typeface="PT Bold Heading" panose="02010400000000000000" pitchFamily="2" charset="-78"/>
              </a:rPr>
              <a:t>ن خلال هذا المقطع تعرفي على الاشعة السينية  ومن ثم </a:t>
            </a:r>
            <a:r>
              <a:rPr lang="ar-SA" altLang="ar-SA" sz="3600" dirty="0" err="1">
                <a:solidFill>
                  <a:schemeClr val="tx1"/>
                </a:solidFill>
                <a:cs typeface="PT Bold Heading" panose="02010400000000000000" pitchFamily="2" charset="-78"/>
              </a:rPr>
              <a:t>اجيبي</a:t>
            </a:r>
            <a:r>
              <a:rPr lang="ar-SA" altLang="ar-SA" sz="3600" dirty="0">
                <a:solidFill>
                  <a:schemeClr val="tx1"/>
                </a:solidFill>
                <a:cs typeface="PT Bold Heading" panose="02010400000000000000" pitchFamily="2" charset="-78"/>
              </a:rPr>
              <a:t> على الاسئلة ؟</a:t>
            </a:r>
            <a:endParaRPr lang="ar-EG" altLang="ar-SA" sz="3200" dirty="0">
              <a:solidFill>
                <a:schemeClr val="tx1"/>
              </a:solidFill>
              <a:cs typeface="PT Bold Heading" panose="02010400000000000000" pitchFamily="2" charset="-78"/>
            </a:endParaRPr>
          </a:p>
        </p:txBody>
      </p:sp>
      <p:pic>
        <p:nvPicPr>
          <p:cNvPr id="5122" name="Picture 2" descr="نتيجة بحث الصور عن وليام رونتجن">
            <a:extLst>
              <a:ext uri="{FF2B5EF4-FFF2-40B4-BE49-F238E27FC236}">
                <a16:creationId xmlns:a16="http://schemas.microsoft.com/office/drawing/2014/main" id="{5CB2CD51-E014-460D-B324-B6E09A4C6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366825"/>
            <a:ext cx="5702566" cy="3610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صورة 4">
            <a:extLst>
              <a:ext uri="{FF2B5EF4-FFF2-40B4-BE49-F238E27FC236}">
                <a16:creationId xmlns:a16="http://schemas.microsoft.com/office/drawing/2014/main" id="{493DCF5C-B898-4DA9-97D6-ACE184578432}"/>
              </a:ext>
            </a:extLst>
          </p:cNvPr>
          <p:cNvPicPr>
            <a:picLocks noChangeAspect="1"/>
          </p:cNvPicPr>
          <p:nvPr/>
        </p:nvPicPr>
        <p:blipFill>
          <a:blip r:embed="rId3"/>
          <a:stretch>
            <a:fillRect/>
          </a:stretch>
        </p:blipFill>
        <p:spPr>
          <a:xfrm>
            <a:off x="393434" y="2372919"/>
            <a:ext cx="5425475" cy="3604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054199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اشعة السينية 2">
            <a:hlinkClick r:id="" action="ppaction://media"/>
            <a:extLst>
              <a:ext uri="{FF2B5EF4-FFF2-40B4-BE49-F238E27FC236}">
                <a16:creationId xmlns:a16="http://schemas.microsoft.com/office/drawing/2014/main" id="{BA3FF5F2-E68C-4450-85F9-47FE904A14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10" y="8945"/>
            <a:ext cx="12192000" cy="6858000"/>
          </a:xfrm>
          <a:prstGeom prst="rect">
            <a:avLst/>
          </a:prstGeom>
        </p:spPr>
      </p:pic>
    </p:spTree>
    <p:extLst>
      <p:ext uri="{BB962C8B-B14F-4D97-AF65-F5344CB8AC3E}">
        <p14:creationId xmlns:p14="http://schemas.microsoft.com/office/powerpoint/2010/main" val="21629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3127;p52">
            <a:extLst>
              <a:ext uri="{FF2B5EF4-FFF2-40B4-BE49-F238E27FC236}">
                <a16:creationId xmlns:a16="http://schemas.microsoft.com/office/drawing/2014/main" id="{453D951D-E70D-FD42-860D-36F63AF9A8C3}"/>
              </a:ext>
            </a:extLst>
          </p:cNvPr>
          <p:cNvGrpSpPr/>
          <p:nvPr/>
        </p:nvGrpSpPr>
        <p:grpSpPr>
          <a:xfrm flipH="1">
            <a:off x="6830286" y="105392"/>
            <a:ext cx="5263080" cy="660405"/>
            <a:chOff x="3099239" y="3615343"/>
            <a:chExt cx="519561" cy="184687"/>
          </a:xfrm>
          <a:solidFill>
            <a:schemeClr val="tx2"/>
          </a:solidFill>
        </p:grpSpPr>
        <p:sp>
          <p:nvSpPr>
            <p:cNvPr id="12" name="Google Shape;3128;p52">
              <a:extLst>
                <a:ext uri="{FF2B5EF4-FFF2-40B4-BE49-F238E27FC236}">
                  <a16:creationId xmlns:a16="http://schemas.microsoft.com/office/drawing/2014/main" id="{69960AA3-8833-A14A-A3C5-4F59016AD776}"/>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3" name="Google Shape;3129;p52">
              <a:extLst>
                <a:ext uri="{FF2B5EF4-FFF2-40B4-BE49-F238E27FC236}">
                  <a16:creationId xmlns:a16="http://schemas.microsoft.com/office/drawing/2014/main" id="{060B441F-1A70-6E45-BF03-C6810DB2E09D}"/>
                </a:ext>
              </a:extLst>
            </p:cNvPr>
            <p:cNvSpPr/>
            <p:nvPr/>
          </p:nvSpPr>
          <p:spPr>
            <a:xfrm>
              <a:off x="3213258" y="3626629"/>
              <a:ext cx="405542"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4400" b="1" dirty="0">
                  <a:solidFill>
                    <a:schemeClr val="accent4">
                      <a:lumMod val="50000"/>
                    </a:schemeClr>
                  </a:solidFill>
                  <a:effectLst/>
                </a:rPr>
                <a:t>الاشعة السينية </a:t>
              </a:r>
              <a:endParaRPr sz="4400" b="1" dirty="0">
                <a:solidFill>
                  <a:schemeClr val="accent4">
                    <a:lumMod val="50000"/>
                  </a:schemeClr>
                </a:solidFill>
                <a:effectLst/>
              </a:endParaRPr>
            </a:p>
          </p:txBody>
        </p:sp>
        <p:sp>
          <p:nvSpPr>
            <p:cNvPr id="14" name="Google Shape;3130;p52">
              <a:extLst>
                <a:ext uri="{FF2B5EF4-FFF2-40B4-BE49-F238E27FC236}">
                  <a16:creationId xmlns:a16="http://schemas.microsoft.com/office/drawing/2014/main" id="{4B697F9F-7394-BD47-A132-F25C5F25D87D}"/>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6" name="Google Shape;3131;p52">
              <a:extLst>
                <a:ext uri="{FF2B5EF4-FFF2-40B4-BE49-F238E27FC236}">
                  <a16:creationId xmlns:a16="http://schemas.microsoft.com/office/drawing/2014/main" id="{7BA2D5A7-63CF-9D48-8BAE-4842DB37D96D}"/>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grpSp>
      <p:sp>
        <p:nvSpPr>
          <p:cNvPr id="18" name="شكل بيضاوي 17">
            <a:extLst>
              <a:ext uri="{FF2B5EF4-FFF2-40B4-BE49-F238E27FC236}">
                <a16:creationId xmlns:a16="http://schemas.microsoft.com/office/drawing/2014/main" id="{40C2EC11-F285-451F-9CF3-38DBC9523D69}"/>
              </a:ext>
            </a:extLst>
          </p:cNvPr>
          <p:cNvSpPr/>
          <p:nvPr/>
        </p:nvSpPr>
        <p:spPr>
          <a:xfrm>
            <a:off x="369000" y="5322653"/>
            <a:ext cx="3614041" cy="1032142"/>
          </a:xfrm>
          <a:prstGeom prst="ellipse">
            <a:avLst/>
          </a:prstGeom>
          <a:solidFill>
            <a:srgbClr val="E1DD30"/>
          </a:solidFill>
        </p:spPr>
        <p:style>
          <a:lnRef idx="3">
            <a:schemeClr val="lt1"/>
          </a:lnRef>
          <a:fillRef idx="1">
            <a:schemeClr val="accent1"/>
          </a:fillRef>
          <a:effectRef idx="1">
            <a:schemeClr val="accent1"/>
          </a:effectRef>
          <a:fontRef idx="minor">
            <a:schemeClr val="lt1"/>
          </a:fontRef>
        </p:style>
        <p:txBody>
          <a:bodyPr rtlCol="1" anchor="ctr"/>
          <a:lstStyle/>
          <a:p>
            <a:pPr algn="ctr"/>
            <a:r>
              <a:rPr lang="ar-SA" sz="4000" b="1" dirty="0">
                <a:ln w="0"/>
                <a:solidFill>
                  <a:schemeClr val="tx1"/>
                </a:solidFill>
              </a:rPr>
              <a:t>وليام رونتجن</a:t>
            </a:r>
          </a:p>
        </p:txBody>
      </p:sp>
      <p:pic>
        <p:nvPicPr>
          <p:cNvPr id="4098" name="Picture 2" descr="نتيجة بحث الصور عن وليام رونتجن">
            <a:extLst>
              <a:ext uri="{FF2B5EF4-FFF2-40B4-BE49-F238E27FC236}">
                <a16:creationId xmlns:a16="http://schemas.microsoft.com/office/drawing/2014/main" id="{53DB400B-51FA-492A-B5EB-6481EE2ED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00" y="399991"/>
            <a:ext cx="3167499" cy="3390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عنوان 1">
            <a:extLst>
              <a:ext uri="{FF2B5EF4-FFF2-40B4-BE49-F238E27FC236}">
                <a16:creationId xmlns:a16="http://schemas.microsoft.com/office/drawing/2014/main" id="{B2093F4E-2E34-4B8E-AA68-9A0582F3BD6E}"/>
              </a:ext>
            </a:extLst>
          </p:cNvPr>
          <p:cNvSpPr txBox="1">
            <a:spLocks/>
          </p:cNvSpPr>
          <p:nvPr/>
        </p:nvSpPr>
        <p:spPr>
          <a:xfrm>
            <a:off x="1167399" y="4519623"/>
            <a:ext cx="2017242" cy="684692"/>
          </a:xfrm>
          <a:prstGeom prst="rect">
            <a:avLst/>
          </a:prstGeom>
        </p:spPr>
        <p:style>
          <a:lnRef idx="3">
            <a:schemeClr val="lt1"/>
          </a:lnRef>
          <a:fillRef idx="1">
            <a:schemeClr val="accent6"/>
          </a:fillRef>
          <a:effectRef idx="1">
            <a:schemeClr val="accent6"/>
          </a:effectRef>
          <a:fontRef idx="minor">
            <a:schemeClr val="lt1"/>
          </a:fontRef>
        </p:style>
        <p:txBody>
          <a:bodyPr lIns="45720" rIns="45720" anchor="ctr"/>
          <a:lstStyle/>
          <a:p>
            <a:pPr algn="ctr" rtl="1">
              <a:lnSpc>
                <a:spcPct val="150000"/>
              </a:lnSpc>
              <a:defRPr/>
            </a:pPr>
            <a:r>
              <a:rPr lang="ar-SA" sz="3200" dirty="0">
                <a:ln w="0"/>
                <a:solidFill>
                  <a:schemeClr val="tx1"/>
                </a:solidFill>
                <a:effectLst>
                  <a:outerShdw blurRad="38100" dist="19050" dir="2700000" algn="tl" rotWithShape="0">
                    <a:schemeClr val="dk1">
                      <a:alpha val="40000"/>
                    </a:schemeClr>
                  </a:outerShdw>
                </a:effectLst>
                <a:cs typeface="PT Bold Heading" pitchFamily="2" charset="-78"/>
              </a:rPr>
              <a:t>مكتشفها</a:t>
            </a:r>
            <a:endParaRPr lang="ar-SA" sz="3200" dirty="0">
              <a:ln w="0"/>
              <a:solidFill>
                <a:schemeClr val="tx1"/>
              </a:solidFill>
              <a:effectLst>
                <a:outerShdw blurRad="38100" dist="19050" dir="2700000" algn="tl" rotWithShape="0">
                  <a:schemeClr val="dk1">
                    <a:alpha val="40000"/>
                  </a:schemeClr>
                </a:outerShdw>
              </a:effectLst>
              <a:latin typeface="+mj-lt"/>
              <a:ea typeface="+mj-ea"/>
              <a:cs typeface="PT Bold Heading" pitchFamily="2" charset="-78"/>
            </a:endParaRPr>
          </a:p>
        </p:txBody>
      </p:sp>
      <p:sp>
        <p:nvSpPr>
          <p:cNvPr id="21" name="مربع نص 20">
            <a:extLst>
              <a:ext uri="{FF2B5EF4-FFF2-40B4-BE49-F238E27FC236}">
                <a16:creationId xmlns:a16="http://schemas.microsoft.com/office/drawing/2014/main" id="{F2E4623A-8099-412F-9275-5B4EF0F56D97}"/>
              </a:ext>
            </a:extLst>
          </p:cNvPr>
          <p:cNvSpPr txBox="1"/>
          <p:nvPr/>
        </p:nvSpPr>
        <p:spPr>
          <a:xfrm>
            <a:off x="5027509" y="1127224"/>
            <a:ext cx="6397479" cy="646986"/>
          </a:xfrm>
          <a:prstGeom prst="round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ar-SA" altLang="ar-SA" sz="3200" b="1" dirty="0">
                <a:solidFill>
                  <a:schemeClr val="bg1"/>
                </a:solidFill>
                <a:cs typeface="AL-Mohanad Bold" pitchFamily="2" charset="-78"/>
              </a:rPr>
              <a:t>لماذا سميت  الأشعة السينية بهذا الاسم </a:t>
            </a:r>
            <a:endParaRPr lang="ar-SA" sz="3200" dirty="0">
              <a:solidFill>
                <a:schemeClr val="bg1"/>
              </a:solidFill>
            </a:endParaRPr>
          </a:p>
        </p:txBody>
      </p:sp>
      <p:sp>
        <p:nvSpPr>
          <p:cNvPr id="22" name="مستطيل مستدير الزوايا 3">
            <a:extLst>
              <a:ext uri="{FF2B5EF4-FFF2-40B4-BE49-F238E27FC236}">
                <a16:creationId xmlns:a16="http://schemas.microsoft.com/office/drawing/2014/main" id="{29C7430A-AEA9-43E2-9A8D-981DFC82A152}"/>
              </a:ext>
            </a:extLst>
          </p:cNvPr>
          <p:cNvSpPr/>
          <p:nvPr/>
        </p:nvSpPr>
        <p:spPr bwMode="auto">
          <a:xfrm>
            <a:off x="5888316" y="2095272"/>
            <a:ext cx="4675864" cy="828548"/>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defRPr/>
            </a:pPr>
            <a:r>
              <a:rPr lang="ar-SA" sz="6600" b="1" dirty="0">
                <a:solidFill>
                  <a:schemeClr val="tx1"/>
                </a:solidFill>
                <a:latin typeface="Calibri" panose="020F0502020204030204" pitchFamily="34" charset="0"/>
                <a:cs typeface="DecoType Naskh Special" panose="02010000000000000000" pitchFamily="2" charset="-78"/>
              </a:rPr>
              <a:t> </a:t>
            </a:r>
            <a:r>
              <a:rPr lang="ar-SA" sz="4000" b="1" dirty="0">
                <a:solidFill>
                  <a:schemeClr val="tx1"/>
                </a:solidFill>
                <a:latin typeface="Calibri" panose="020F0502020204030204" pitchFamily="34" charset="0"/>
                <a:cs typeface="DecoType Naskh Special" panose="02010000000000000000" pitchFamily="2" charset="-78"/>
              </a:rPr>
              <a:t>لم تكن معروفة بداية اكتشافها </a:t>
            </a:r>
            <a:endParaRPr lang="ar-SA" sz="6600" b="1" dirty="0">
              <a:solidFill>
                <a:schemeClr val="tx1"/>
              </a:solidFill>
              <a:latin typeface="Calibri" panose="020F0502020204030204" pitchFamily="34" charset="0"/>
              <a:cs typeface="DecoType Naskh Special" panose="02010000000000000000" pitchFamily="2" charset="-78"/>
            </a:endParaRPr>
          </a:p>
        </p:txBody>
      </p:sp>
      <p:sp>
        <p:nvSpPr>
          <p:cNvPr id="24" name="مربع نص 23">
            <a:extLst>
              <a:ext uri="{FF2B5EF4-FFF2-40B4-BE49-F238E27FC236}">
                <a16:creationId xmlns:a16="http://schemas.microsoft.com/office/drawing/2014/main" id="{8C1F62FC-FDC4-4216-93EA-98FC576F8485}"/>
              </a:ext>
            </a:extLst>
          </p:cNvPr>
          <p:cNvSpPr txBox="1"/>
          <p:nvPr/>
        </p:nvSpPr>
        <p:spPr>
          <a:xfrm>
            <a:off x="4412532" y="3244882"/>
            <a:ext cx="7140468" cy="1384995"/>
          </a:xfrm>
          <a:prstGeom prst="rect">
            <a:avLst/>
          </a:prstGeom>
          <a:noFill/>
        </p:spPr>
        <p:txBody>
          <a:bodyPr wrap="square">
            <a:spAutoFit/>
          </a:bodyPr>
          <a:lstStyle/>
          <a:p>
            <a:pPr algn="ctr"/>
            <a:r>
              <a:rPr lang="ar-SA" sz="2800" b="1" dirty="0">
                <a:effectLst/>
                <a:latin typeface="Calibri" panose="020F0502020204030204" pitchFamily="34" charset="0"/>
                <a:ea typeface="Calibri" panose="020F0502020204030204" pitchFamily="34" charset="0"/>
                <a:cs typeface="Calibri" panose="020F0502020204030204" pitchFamily="34" charset="0"/>
              </a:rPr>
              <a:t>لاحظ العالم أن هذه الأشعة لا تنفذ من العظام وتنفذ في الاجسام اللينة ومن هنا استفاد منها الأطباء في الكشف عن الكسور ولها تطبيقات عديدة في حياتنا </a:t>
            </a:r>
            <a:endParaRPr lang="ar-SA" sz="2800" b="1" dirty="0">
              <a:latin typeface="Calibri" panose="020F0502020204030204" pitchFamily="34" charset="0"/>
              <a:cs typeface="Calibri" panose="020F0502020204030204" pitchFamily="34" charset="0"/>
            </a:endParaRPr>
          </a:p>
        </p:txBody>
      </p:sp>
      <p:sp>
        <p:nvSpPr>
          <p:cNvPr id="26" name="مربع نص 25">
            <a:extLst>
              <a:ext uri="{FF2B5EF4-FFF2-40B4-BE49-F238E27FC236}">
                <a16:creationId xmlns:a16="http://schemas.microsoft.com/office/drawing/2014/main" id="{A3C416F6-C0B3-4A0B-AE9D-1EA69BBA3DAB}"/>
              </a:ext>
            </a:extLst>
          </p:cNvPr>
          <p:cNvSpPr txBox="1"/>
          <p:nvPr/>
        </p:nvSpPr>
        <p:spPr>
          <a:xfrm>
            <a:off x="8725910" y="4861969"/>
            <a:ext cx="3188550" cy="646986"/>
          </a:xfrm>
          <a:prstGeom prst="round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ar-SA" altLang="ar-SA" sz="3200" b="1" dirty="0">
                <a:solidFill>
                  <a:schemeClr val="bg1"/>
                </a:solidFill>
                <a:cs typeface="AL-Mohanad Bold" pitchFamily="2" charset="-78"/>
              </a:rPr>
              <a:t>الاشعة السينية </a:t>
            </a:r>
            <a:endParaRPr lang="ar-SA" sz="3200" dirty="0">
              <a:solidFill>
                <a:schemeClr val="bg1"/>
              </a:solidFill>
            </a:endParaRPr>
          </a:p>
        </p:txBody>
      </p:sp>
      <p:sp>
        <p:nvSpPr>
          <p:cNvPr id="27" name="مستطيل مستدير الزوايا 3">
            <a:extLst>
              <a:ext uri="{FF2B5EF4-FFF2-40B4-BE49-F238E27FC236}">
                <a16:creationId xmlns:a16="http://schemas.microsoft.com/office/drawing/2014/main" id="{439DEE6E-AF65-4DED-8E12-7E2286DB557B}"/>
              </a:ext>
            </a:extLst>
          </p:cNvPr>
          <p:cNvSpPr/>
          <p:nvPr/>
        </p:nvSpPr>
        <p:spPr bwMode="auto">
          <a:xfrm>
            <a:off x="4908087" y="5879795"/>
            <a:ext cx="5938337" cy="624019"/>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a:defRPr/>
            </a:pPr>
            <a:r>
              <a:rPr lang="ar-SA" sz="3600" b="1" dirty="0">
                <a:solidFill>
                  <a:schemeClr val="tx1"/>
                </a:solidFill>
                <a:latin typeface="Calibri" panose="020F0502020204030204" pitchFamily="34" charset="0"/>
                <a:cs typeface="DecoType Naskh Special" panose="02010000000000000000" pitchFamily="2" charset="-78"/>
              </a:rPr>
              <a:t>موجات </a:t>
            </a:r>
            <a:r>
              <a:rPr lang="ar-SA" sz="3600" b="1" dirty="0" err="1">
                <a:solidFill>
                  <a:schemeClr val="tx1"/>
                </a:solidFill>
                <a:latin typeface="Calibri" panose="020F0502020204030204" pitchFamily="34" charset="0"/>
                <a:cs typeface="DecoType Naskh Special" panose="02010000000000000000" pitchFamily="2" charset="-78"/>
              </a:rPr>
              <a:t>كهرومناطيسية</a:t>
            </a:r>
            <a:r>
              <a:rPr lang="ar-SA" sz="3600" b="1" dirty="0">
                <a:solidFill>
                  <a:schemeClr val="tx1"/>
                </a:solidFill>
                <a:latin typeface="Calibri" panose="020F0502020204030204" pitchFamily="34" charset="0"/>
                <a:cs typeface="DecoType Naskh Special" panose="02010000000000000000" pitchFamily="2" charset="-78"/>
              </a:rPr>
              <a:t> ذات ترددات كبيرة جدا</a:t>
            </a:r>
          </a:p>
        </p:txBody>
      </p:sp>
    </p:spTree>
    <p:extLst>
      <p:ext uri="{BB962C8B-B14F-4D97-AF65-F5344CB8AC3E}">
        <p14:creationId xmlns:p14="http://schemas.microsoft.com/office/powerpoint/2010/main" val="62126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22" grpId="0" animBg="1"/>
      <p:bldP spid="24" grpId="0"/>
      <p:bldP spid="26" grpId="0" animBg="1"/>
      <p:bldP spid="2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27;p52">
            <a:extLst>
              <a:ext uri="{FF2B5EF4-FFF2-40B4-BE49-F238E27FC236}">
                <a16:creationId xmlns:a16="http://schemas.microsoft.com/office/drawing/2014/main" id="{A66B4C9D-9241-B348-B103-9930433B9977}"/>
              </a:ext>
            </a:extLst>
          </p:cNvPr>
          <p:cNvGrpSpPr/>
          <p:nvPr/>
        </p:nvGrpSpPr>
        <p:grpSpPr>
          <a:xfrm flipH="1">
            <a:off x="5777344" y="134700"/>
            <a:ext cx="6252730" cy="820688"/>
            <a:chOff x="3099239" y="3615343"/>
            <a:chExt cx="689745" cy="184687"/>
          </a:xfrm>
          <a:solidFill>
            <a:schemeClr val="tx2"/>
          </a:solidFill>
        </p:grpSpPr>
        <p:sp>
          <p:nvSpPr>
            <p:cNvPr id="3" name="Google Shape;3128;p52">
              <a:extLst>
                <a:ext uri="{FF2B5EF4-FFF2-40B4-BE49-F238E27FC236}">
                  <a16:creationId xmlns:a16="http://schemas.microsoft.com/office/drawing/2014/main" id="{6B810DD8-A489-8742-920F-ABB9BAF179CA}"/>
                </a:ext>
              </a:extLst>
            </p:cNvPr>
            <p:cNvSpPr/>
            <p:nvPr/>
          </p:nvSpPr>
          <p:spPr>
            <a:xfrm>
              <a:off x="3327296" y="3788725"/>
              <a:ext cx="22611" cy="11305"/>
            </a:xfrm>
            <a:custGeom>
              <a:avLst/>
              <a:gdLst/>
              <a:ahLst/>
              <a:cxnLst/>
              <a:rect l="l" t="t" r="r" b="b"/>
              <a:pathLst>
                <a:path w="1172" h="586" extrusionOk="0">
                  <a:moveTo>
                    <a:pt x="1" y="0"/>
                  </a:moveTo>
                  <a:lnTo>
                    <a:pt x="586" y="585"/>
                  </a:lnTo>
                  <a:lnTo>
                    <a:pt x="1171"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sz="1100"/>
            </a:p>
          </p:txBody>
        </p:sp>
        <p:sp>
          <p:nvSpPr>
            <p:cNvPr id="4" name="Google Shape;3129;p52">
              <a:extLst>
                <a:ext uri="{FF2B5EF4-FFF2-40B4-BE49-F238E27FC236}">
                  <a16:creationId xmlns:a16="http://schemas.microsoft.com/office/drawing/2014/main" id="{F5942D34-6E51-D346-B324-5D63206458C3}"/>
                </a:ext>
              </a:extLst>
            </p:cNvPr>
            <p:cNvSpPr/>
            <p:nvPr/>
          </p:nvSpPr>
          <p:spPr>
            <a:xfrm>
              <a:off x="3213258" y="3626629"/>
              <a:ext cx="575727" cy="162115"/>
            </a:xfrm>
            <a:custGeom>
              <a:avLst/>
              <a:gdLst/>
              <a:ahLst/>
              <a:cxnLst/>
              <a:rect l="l" t="t" r="r" b="b"/>
              <a:pathLst>
                <a:path w="29842" h="8403" extrusionOk="0">
                  <a:moveTo>
                    <a:pt x="1" y="1"/>
                  </a:moveTo>
                  <a:lnTo>
                    <a:pt x="6072" y="8402"/>
                  </a:lnTo>
                  <a:lnTo>
                    <a:pt x="28591" y="8402"/>
                  </a:lnTo>
                  <a:cubicBezTo>
                    <a:pt x="29280" y="8402"/>
                    <a:pt x="29842" y="7851"/>
                    <a:pt x="29842" y="7163"/>
                  </a:cubicBezTo>
                  <a:lnTo>
                    <a:pt x="29842" y="1252"/>
                  </a:lnTo>
                  <a:cubicBezTo>
                    <a:pt x="29842" y="563"/>
                    <a:pt x="29280" y="1"/>
                    <a:pt x="2859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Font typeface="Arial"/>
                <a:buNone/>
              </a:pPr>
              <a:r>
                <a:rPr lang="ar-SA" sz="3600" b="1" dirty="0">
                  <a:solidFill>
                    <a:schemeClr val="accent4">
                      <a:lumMod val="50000"/>
                    </a:schemeClr>
                  </a:solidFill>
                  <a:effectLst/>
                </a:rPr>
                <a:t>طريقة توليد الاشعة السينية</a:t>
              </a:r>
              <a:endParaRPr sz="3600" b="1" dirty="0">
                <a:solidFill>
                  <a:schemeClr val="accent4">
                    <a:lumMod val="50000"/>
                  </a:schemeClr>
                </a:solidFill>
                <a:effectLst/>
              </a:endParaRPr>
            </a:p>
          </p:txBody>
        </p:sp>
        <p:sp>
          <p:nvSpPr>
            <p:cNvPr id="5" name="Google Shape;3130;p52">
              <a:extLst>
                <a:ext uri="{FF2B5EF4-FFF2-40B4-BE49-F238E27FC236}">
                  <a16:creationId xmlns:a16="http://schemas.microsoft.com/office/drawing/2014/main" id="{60AEEBD2-A308-EF4D-A96C-E0B7DD0C8194}"/>
                </a:ext>
              </a:extLst>
            </p:cNvPr>
            <p:cNvSpPr/>
            <p:nvPr/>
          </p:nvSpPr>
          <p:spPr>
            <a:xfrm>
              <a:off x="3165220" y="3626629"/>
              <a:ext cx="165202" cy="162115"/>
            </a:xfrm>
            <a:custGeom>
              <a:avLst/>
              <a:gdLst/>
              <a:ahLst/>
              <a:cxnLst/>
              <a:rect l="l" t="t" r="r" b="b"/>
              <a:pathLst>
                <a:path w="8563" h="8403" extrusionOk="0">
                  <a:moveTo>
                    <a:pt x="0" y="1"/>
                  </a:moveTo>
                  <a:lnTo>
                    <a:pt x="8402" y="8402"/>
                  </a:lnTo>
                  <a:lnTo>
                    <a:pt x="8562" y="8402"/>
                  </a:lnTo>
                  <a:lnTo>
                    <a:pt x="249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sz="1100"/>
            </a:p>
          </p:txBody>
        </p:sp>
        <p:sp>
          <p:nvSpPr>
            <p:cNvPr id="6" name="Google Shape;3131;p52">
              <a:extLst>
                <a:ext uri="{FF2B5EF4-FFF2-40B4-BE49-F238E27FC236}">
                  <a16:creationId xmlns:a16="http://schemas.microsoft.com/office/drawing/2014/main" id="{C41506CF-0653-B24B-B106-8A84D4DA5B27}"/>
                </a:ext>
              </a:extLst>
            </p:cNvPr>
            <p:cNvSpPr/>
            <p:nvPr/>
          </p:nvSpPr>
          <p:spPr>
            <a:xfrm>
              <a:off x="3099239" y="3615343"/>
              <a:ext cx="239381" cy="184687"/>
            </a:xfrm>
            <a:custGeom>
              <a:avLst/>
              <a:gdLst/>
              <a:ahLst/>
              <a:cxnLst/>
              <a:rect l="l" t="t" r="r" b="b"/>
              <a:pathLst>
                <a:path w="12408" h="9573" extrusionOk="0">
                  <a:moveTo>
                    <a:pt x="1240" y="0"/>
                  </a:moveTo>
                  <a:cubicBezTo>
                    <a:pt x="563" y="0"/>
                    <a:pt x="0" y="551"/>
                    <a:pt x="12" y="1240"/>
                  </a:cubicBezTo>
                  <a:lnTo>
                    <a:pt x="12" y="8344"/>
                  </a:lnTo>
                  <a:cubicBezTo>
                    <a:pt x="12" y="9022"/>
                    <a:pt x="563" y="9572"/>
                    <a:pt x="1240" y="9572"/>
                  </a:cubicBezTo>
                  <a:lnTo>
                    <a:pt x="12407" y="9572"/>
                  </a:lnTo>
                  <a:lnTo>
                    <a:pt x="11822" y="8987"/>
                  </a:lnTo>
                  <a:lnTo>
                    <a:pt x="3420" y="586"/>
                  </a:lnTo>
                  <a:lnTo>
                    <a:pt x="2835"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sz="1100"/>
            </a:p>
          </p:txBody>
        </p:sp>
      </p:grpSp>
      <p:sp>
        <p:nvSpPr>
          <p:cNvPr id="13" name="عنوان 1">
            <a:extLst>
              <a:ext uri="{FF2B5EF4-FFF2-40B4-BE49-F238E27FC236}">
                <a16:creationId xmlns:a16="http://schemas.microsoft.com/office/drawing/2014/main" id="{FD7DD939-8043-4362-9C63-2ADEC6705FC2}"/>
              </a:ext>
            </a:extLst>
          </p:cNvPr>
          <p:cNvSpPr txBox="1">
            <a:spLocks/>
          </p:cNvSpPr>
          <p:nvPr/>
        </p:nvSpPr>
        <p:spPr>
          <a:xfrm flipH="1">
            <a:off x="6650181" y="3670267"/>
            <a:ext cx="5351509" cy="666206"/>
          </a:xfrm>
          <a:prstGeom prst="roundRect">
            <a:avLst/>
          </a:prstGeom>
          <a:solidFill>
            <a:srgbClr val="E1DD30"/>
          </a:solidFill>
          <a:ln/>
        </p:spPr>
        <p:style>
          <a:lnRef idx="3">
            <a:schemeClr val="lt1"/>
          </a:lnRef>
          <a:fillRef idx="1">
            <a:schemeClr val="accent6"/>
          </a:fillRef>
          <a:effectRef idx="1">
            <a:schemeClr val="accent6"/>
          </a:effectRef>
          <a:fontRef idx="minor">
            <a:schemeClr val="lt1"/>
          </a:fontRef>
        </p:style>
        <p:txBody>
          <a:bodyPr lIns="0" tIns="0" rIns="18288" bIns="0" anchor="ctr">
            <a:normAutofit/>
          </a:bodyPr>
          <a:lstStyle/>
          <a:p>
            <a:pPr marL="0" algn="ctr" defTabSz="457200" rtl="1" eaLnBrk="1" latinLnBrk="0" hangingPunct="1">
              <a:defRPr/>
            </a:pPr>
            <a:r>
              <a:rPr lang="ar-SA" sz="3600" b="1"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ماذا يحدث </a:t>
            </a:r>
            <a:r>
              <a:rPr lang="ar-SA" sz="3600" b="1" dirty="0" err="1">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للالكترونات</a:t>
            </a:r>
            <a:r>
              <a:rPr lang="ar-SA" sz="3600" b="1"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 بعد تطبيق فرق جهد عالي</a:t>
            </a:r>
          </a:p>
        </p:txBody>
      </p:sp>
      <p:pic>
        <p:nvPicPr>
          <p:cNvPr id="7" name="عمل الاشعة السينية">
            <a:hlinkClick r:id="" action="ppaction://media"/>
            <a:extLst>
              <a:ext uri="{FF2B5EF4-FFF2-40B4-BE49-F238E27FC236}">
                <a16:creationId xmlns:a16="http://schemas.microsoft.com/office/drawing/2014/main" id="{8CF4A681-AFC1-4202-BDB9-A945772DDE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275" y="1332938"/>
            <a:ext cx="6493676" cy="5495347"/>
          </a:xfrm>
          <a:prstGeom prst="rect">
            <a:avLst/>
          </a:prstGeom>
        </p:spPr>
      </p:pic>
      <p:sp>
        <p:nvSpPr>
          <p:cNvPr id="16" name="مربع نص 15">
            <a:extLst>
              <a:ext uri="{FF2B5EF4-FFF2-40B4-BE49-F238E27FC236}">
                <a16:creationId xmlns:a16="http://schemas.microsoft.com/office/drawing/2014/main" id="{9B4A595B-9834-4BF5-8DE0-B365C67E37E2}"/>
              </a:ext>
            </a:extLst>
          </p:cNvPr>
          <p:cNvSpPr txBox="1"/>
          <p:nvPr/>
        </p:nvSpPr>
        <p:spPr>
          <a:xfrm>
            <a:off x="6650182" y="1332938"/>
            <a:ext cx="5379893" cy="783193"/>
          </a:xfrm>
          <a:prstGeom prst="round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ar-SA" sz="4000" b="1" dirty="0">
                <a:solidFill>
                  <a:schemeClr val="bg1"/>
                </a:solidFill>
                <a:latin typeface="Arabic Typesetting" panose="03020402040406030203" pitchFamily="66" charset="-78"/>
                <a:cs typeface="Arabic Typesetting" panose="03020402040406030203" pitchFamily="66" charset="-78"/>
              </a:rPr>
              <a:t>ما اهمية فرق الجهد الكبير المطبق على الانبوب</a:t>
            </a:r>
            <a:endParaRPr lang="ar-SA" sz="4000" dirty="0">
              <a:solidFill>
                <a:schemeClr val="bg1"/>
              </a:solidFill>
              <a:latin typeface="Arabic Typesetting" panose="03020402040406030203" pitchFamily="66" charset="-78"/>
              <a:cs typeface="Arabic Typesetting" panose="03020402040406030203" pitchFamily="66" charset="-78"/>
            </a:endParaRPr>
          </a:p>
        </p:txBody>
      </p:sp>
      <p:sp>
        <p:nvSpPr>
          <p:cNvPr id="20" name="مربع نص 19">
            <a:extLst>
              <a:ext uri="{FF2B5EF4-FFF2-40B4-BE49-F238E27FC236}">
                <a16:creationId xmlns:a16="http://schemas.microsoft.com/office/drawing/2014/main" id="{8F3DAE6B-7419-4DDC-91C9-79000F303E33}"/>
              </a:ext>
            </a:extLst>
          </p:cNvPr>
          <p:cNvSpPr txBox="1"/>
          <p:nvPr/>
        </p:nvSpPr>
        <p:spPr>
          <a:xfrm>
            <a:off x="7088311" y="2350656"/>
            <a:ext cx="4783282" cy="916854"/>
          </a:xfrm>
          <a:prstGeom prst="rect">
            <a:avLst/>
          </a:prstGeom>
          <a:noFill/>
        </p:spPr>
        <p:txBody>
          <a:bodyPr wrap="square">
            <a:spAutoFit/>
          </a:bodyPr>
          <a:lstStyle/>
          <a:p>
            <a:pPr marL="441960" algn="ctr" rtl="1">
              <a:lnSpc>
                <a:spcPct val="115000"/>
              </a:lnSpc>
              <a:spcAft>
                <a:spcPts val="1000"/>
              </a:spcAft>
            </a:pPr>
            <a:r>
              <a:rPr lang="ar-SA" sz="24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لااكساب</a:t>
            </a:r>
            <a:r>
              <a:rPr lang="ar-SA"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a:t>
            </a:r>
            <a:r>
              <a:rPr lang="ar-SA"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طاقة حركية كبيره وتحولها الى موجه كهرومغناطيسية</a:t>
            </a:r>
            <a:endPar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1" name="مربع نص 20">
            <a:extLst>
              <a:ext uri="{FF2B5EF4-FFF2-40B4-BE49-F238E27FC236}">
                <a16:creationId xmlns:a16="http://schemas.microsoft.com/office/drawing/2014/main" id="{614512E2-4834-427C-AEB7-0BDB52E9FDC5}"/>
              </a:ext>
            </a:extLst>
          </p:cNvPr>
          <p:cNvSpPr txBox="1"/>
          <p:nvPr/>
        </p:nvSpPr>
        <p:spPr>
          <a:xfrm>
            <a:off x="6677927" y="4541543"/>
            <a:ext cx="5604049" cy="916854"/>
          </a:xfrm>
          <a:prstGeom prst="rect">
            <a:avLst/>
          </a:prstGeom>
          <a:noFill/>
        </p:spPr>
        <p:txBody>
          <a:bodyPr wrap="square">
            <a:spAutoFit/>
          </a:bodyPr>
          <a:lstStyle/>
          <a:p>
            <a:pPr marL="441960" algn="ctr" rtl="1">
              <a:lnSpc>
                <a:spcPct val="115000"/>
              </a:lnSpc>
              <a:spcAft>
                <a:spcPts val="1000"/>
              </a:spcAft>
            </a:pPr>
            <a:r>
              <a:rPr lang="ar-SA" sz="2400" b="1" dirty="0">
                <a:solidFill>
                  <a:schemeClr val="tx1"/>
                </a:solidFill>
                <a:latin typeface="Calibri" panose="020F0502020204030204" pitchFamily="34" charset="0"/>
                <a:ea typeface="Calibri" panose="020F0502020204030204" pitchFamily="34" charset="0"/>
                <a:cs typeface="Calibri" panose="020F0502020204030204" pitchFamily="34" charset="0"/>
              </a:rPr>
              <a:t>تتصادم بهدف فلزي ( الانود) داخل الانبوب وتتوهج شاشه فسفورية</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مربع نص 21">
            <a:extLst>
              <a:ext uri="{FF2B5EF4-FFF2-40B4-BE49-F238E27FC236}">
                <a16:creationId xmlns:a16="http://schemas.microsoft.com/office/drawing/2014/main" id="{B64A1148-7A7E-49FC-BF4F-320DF3237F11}"/>
              </a:ext>
            </a:extLst>
          </p:cNvPr>
          <p:cNvSpPr txBox="1"/>
          <p:nvPr/>
        </p:nvSpPr>
        <p:spPr>
          <a:xfrm>
            <a:off x="6650181" y="5540647"/>
            <a:ext cx="5604049" cy="830997"/>
          </a:xfrm>
          <a:prstGeom prst="rect">
            <a:avLst/>
          </a:prstGeom>
          <a:noFill/>
        </p:spPr>
        <p:txBody>
          <a:bodyPr wrap="square">
            <a:spAutoFit/>
          </a:bodyPr>
          <a:lstStyle/>
          <a:p>
            <a:pPr algn="ctr" rtl="1"/>
            <a:r>
              <a:rPr lang="ar-SA"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يستمر </a:t>
            </a:r>
            <a:r>
              <a:rPr lang="ar-SA" sz="2400" b="1" dirty="0">
                <a:solidFill>
                  <a:schemeClr val="tx1"/>
                </a:solidFill>
                <a:latin typeface="Calibri" panose="020F0502020204030204" pitchFamily="34" charset="0"/>
                <a:ea typeface="Calibri" panose="020F0502020204030204" pitchFamily="34" charset="0"/>
                <a:cs typeface="Calibri" panose="020F0502020204030204" pitchFamily="34" charset="0"/>
              </a:rPr>
              <a:t>ا</a:t>
            </a:r>
            <a:r>
              <a:rPr lang="ar-SA"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لتوهج عند وضع قطعة خشب بين الأنبوب والشاشة وهذا يدل على </a:t>
            </a:r>
            <a:endParaRPr lang="ar-SA" sz="2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03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96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7"/>
                </p:tgtEl>
              </p:cMediaNode>
            </p:video>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7"/>
                                        </p:tgtEl>
                                      </p:cBhvr>
                                    </p:cmd>
                                  </p:childTnLst>
                                </p:cTn>
                              </p:par>
                            </p:childTnLst>
                          </p:cTn>
                        </p:par>
                      </p:childTnLst>
                    </p:cTn>
                  </p:par>
                </p:childTnLst>
              </p:cTn>
              <p:nextCondLst>
                <p:cond evt="onClick" delay="0">
                  <p:tgtEl>
                    <p:spTgt spid="7"/>
                  </p:tgtEl>
                </p:cond>
              </p:nextCondLst>
            </p:seq>
          </p:childTnLst>
        </p:cTn>
      </p:par>
    </p:tnLst>
    <p:bldLst>
      <p:bldP spid="13" grpId="0" animBg="1"/>
      <p:bldP spid="16" grpId="0" animBg="1"/>
      <p:bldP spid="20" grpId="0"/>
      <p:bldP spid="21" grpId="0"/>
      <p:bldP spid="22" grpId="0"/>
    </p:bldLst>
  </p:timing>
</p:sld>
</file>

<file path=ppt/theme/theme1.xml><?xml version="1.0" encoding="utf-8"?>
<a:theme xmlns:a="http://schemas.openxmlformats.org/drawingml/2006/main" name="نسق1">
  <a:themeElements>
    <a:clrScheme name="Simple Light">
      <a:dk1>
        <a:srgbClr val="5D2912"/>
      </a:dk1>
      <a:lt1>
        <a:srgbClr val="FFFFFF"/>
      </a:lt1>
      <a:dk2>
        <a:srgbClr val="595959"/>
      </a:dk2>
      <a:lt2>
        <a:srgbClr val="EEEEEE"/>
      </a:lt2>
      <a:accent1>
        <a:srgbClr val="F7E7C3"/>
      </a:accent1>
      <a:accent2>
        <a:srgbClr val="FC8C4F"/>
      </a:accent2>
      <a:accent3>
        <a:srgbClr val="E6555C"/>
      </a:accent3>
      <a:accent4>
        <a:srgbClr val="FFC800"/>
      </a:accent4>
      <a:accent5>
        <a:srgbClr val="BD693B"/>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نسق1" id="{2079CD52-C250-A946-984F-0B3B5FD4F968}" vid="{48735005-DCB2-3F4C-BB20-9C182C717A47}"/>
    </a:ext>
  </a:ext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نسق1">
  <a:themeElements>
    <a:clrScheme name="Simple Light">
      <a:dk1>
        <a:srgbClr val="5D2912"/>
      </a:dk1>
      <a:lt1>
        <a:srgbClr val="FFFFFF"/>
      </a:lt1>
      <a:dk2>
        <a:srgbClr val="595959"/>
      </a:dk2>
      <a:lt2>
        <a:srgbClr val="EEEEEE"/>
      </a:lt2>
      <a:accent1>
        <a:srgbClr val="F7E7C3"/>
      </a:accent1>
      <a:accent2>
        <a:srgbClr val="FC8C4F"/>
      </a:accent2>
      <a:accent3>
        <a:srgbClr val="E6555C"/>
      </a:accent3>
      <a:accent4>
        <a:srgbClr val="FFC800"/>
      </a:accent4>
      <a:accent5>
        <a:srgbClr val="BD693B"/>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نسق1" id="{2079CD52-C250-A946-984F-0B3B5FD4F968}" vid="{48735005-DCB2-3F4C-BB20-9C182C717A47}"/>
    </a:ext>
  </a:extLst>
</a:theme>
</file>

<file path=ppt/theme/theme4.xml><?xml version="1.0" encoding="utf-8"?>
<a:theme xmlns:a="http://schemas.openxmlformats.org/drawingml/2006/main" name="1_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نسق1">
  <a:themeElements>
    <a:clrScheme name="Simple Light">
      <a:dk1>
        <a:srgbClr val="5D2912"/>
      </a:dk1>
      <a:lt1>
        <a:srgbClr val="FFFFFF"/>
      </a:lt1>
      <a:dk2>
        <a:srgbClr val="595959"/>
      </a:dk2>
      <a:lt2>
        <a:srgbClr val="EEEEEE"/>
      </a:lt2>
      <a:accent1>
        <a:srgbClr val="F7E7C3"/>
      </a:accent1>
      <a:accent2>
        <a:srgbClr val="FC8C4F"/>
      </a:accent2>
      <a:accent3>
        <a:srgbClr val="E6555C"/>
      </a:accent3>
      <a:accent4>
        <a:srgbClr val="FFC800"/>
      </a:accent4>
      <a:accent5>
        <a:srgbClr val="BD693B"/>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نسق1" id="{2079CD52-C250-A946-984F-0B3B5FD4F968}" vid="{48735005-DCB2-3F4C-BB20-9C182C717A47}"/>
    </a:ext>
  </a:extLst>
</a:theme>
</file>

<file path=ppt/theme/theme6.xml><?xml version="1.0" encoding="utf-8"?>
<a:theme xmlns:a="http://schemas.openxmlformats.org/drawingml/2006/main" name="2_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نسق3">
  <a:themeElements>
    <a:clrScheme name="واجهة">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نسق3" id="{E5D32D8C-4033-3C40-8A65-DFE16833BD6E}" vid="{C28A55BD-190F-5649-99B4-DA68BEB64266}"/>
    </a:ext>
  </a:extLst>
</a:theme>
</file>

<file path=ppt/theme/theme8.xml><?xml version="1.0" encoding="utf-8"?>
<a:theme xmlns:a="http://schemas.openxmlformats.org/drawingml/2006/main" name="3_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نسق1</Template>
  <TotalTime>12846</TotalTime>
  <Words>3306</Words>
  <Application>Microsoft Office PowerPoint</Application>
  <PresentationFormat>شاشة عريضة</PresentationFormat>
  <Paragraphs>594</Paragraphs>
  <Slides>106</Slides>
  <Notes>11</Notes>
  <HiddenSlides>0</HiddenSlides>
  <MMClips>7</MMClips>
  <ScaleCrop>false</ScaleCrop>
  <HeadingPairs>
    <vt:vector size="6" baseType="variant">
      <vt:variant>
        <vt:lpstr>الخطوط المستخدمة</vt:lpstr>
      </vt:variant>
      <vt:variant>
        <vt:i4>23</vt:i4>
      </vt:variant>
      <vt:variant>
        <vt:lpstr>نسق</vt:lpstr>
      </vt:variant>
      <vt:variant>
        <vt:i4>8</vt:i4>
      </vt:variant>
      <vt:variant>
        <vt:lpstr>عناوين الشرائح</vt:lpstr>
      </vt:variant>
      <vt:variant>
        <vt:i4>106</vt:i4>
      </vt:variant>
    </vt:vector>
  </HeadingPairs>
  <TitlesOfParts>
    <vt:vector size="137" baseType="lpstr">
      <vt:lpstr>ae_AlMohanad</vt:lpstr>
      <vt:lpstr>Akhbar MT</vt:lpstr>
      <vt:lpstr>AL-Mohanad Bold</vt:lpstr>
      <vt:lpstr>Amatic SC</vt:lpstr>
      <vt:lpstr>Arabic Typesetting</vt:lpstr>
      <vt:lpstr>Arial</vt:lpstr>
      <vt:lpstr>Calibri</vt:lpstr>
      <vt:lpstr>Cambria Math</vt:lpstr>
      <vt:lpstr>DecoType Naskh</vt:lpstr>
      <vt:lpstr>DecoType Naskh Extensions</vt:lpstr>
      <vt:lpstr>DecoType Naskh Special</vt:lpstr>
      <vt:lpstr>Fira Sans Extra Condensed</vt:lpstr>
      <vt:lpstr>Muli</vt:lpstr>
      <vt:lpstr>Muna</vt:lpstr>
      <vt:lpstr>Proxima Nova</vt:lpstr>
      <vt:lpstr>Proxima Nova Semibold</vt:lpstr>
      <vt:lpstr>PT Bold Heading</vt:lpstr>
      <vt:lpstr>Reem Kufi</vt:lpstr>
      <vt:lpstr>Sakkal Majalla</vt:lpstr>
      <vt:lpstr>Source Sans Pro</vt:lpstr>
      <vt:lpstr>Tahoma</vt:lpstr>
      <vt:lpstr>Times New Roman</vt:lpstr>
      <vt:lpstr>Wingdings</vt:lpstr>
      <vt:lpstr>نسق1</vt:lpstr>
      <vt:lpstr>SlidesGo Final Pages</vt:lpstr>
      <vt:lpstr>1_نسق1</vt:lpstr>
      <vt:lpstr>1_SlidesGo Final Pages</vt:lpstr>
      <vt:lpstr>2_نسق1</vt:lpstr>
      <vt:lpstr>2_SlidesGo Final Pages</vt:lpstr>
      <vt:lpstr>نسق3</vt:lpstr>
      <vt:lpstr>3_Slidesgo Final Pages</vt:lpstr>
      <vt:lpstr>عرض تقديمي في PowerPoint</vt:lpstr>
      <vt:lpstr>اهداف الفصل</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Rana Abdullatif</dc:creator>
  <cp:lastModifiedBy>امل الحمودي</cp:lastModifiedBy>
  <cp:revision>599</cp:revision>
  <dcterms:created xsi:type="dcterms:W3CDTF">2020-11-24T19:12:16Z</dcterms:created>
  <dcterms:modified xsi:type="dcterms:W3CDTF">2024-03-08T11:30:06Z</dcterms:modified>
</cp:coreProperties>
</file>