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2"/>
    <p:sldId id="260" r:id="rId3"/>
  </p:sldIdLst>
  <p:sldSz cx="7556500" cy="106934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64049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457200" algn="ctr" defTabSz="64049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914400" algn="ctr" defTabSz="64049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1371600" algn="ctr" defTabSz="64049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1828800" algn="ctr" defTabSz="64049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2286000" algn="ctr" defTabSz="64049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2743200" algn="ctr" defTabSz="64049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3200400" algn="ctr" defTabSz="64049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3657600" algn="ctr" defTabSz="64049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3175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3175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B8B8B8"/>
              </a:solidFill>
              <a:prstDash val="solid"/>
              <a:miter lim="400000"/>
            </a:ln>
          </a:left>
          <a:right>
            <a:ln w="3175" cap="flat">
              <a:solidFill>
                <a:srgbClr val="B8B8B8"/>
              </a:solidFill>
              <a:prstDash val="solid"/>
              <a:miter lim="400000"/>
            </a:ln>
          </a:right>
          <a:top>
            <a:ln w="3175" cap="flat">
              <a:solidFill>
                <a:srgbClr val="B8B8B8"/>
              </a:solidFill>
              <a:prstDash val="solid"/>
              <a:miter lim="400000"/>
            </a:ln>
          </a:top>
          <a:bottom>
            <a:ln w="3175" cap="flat">
              <a:solidFill>
                <a:srgbClr val="B8B8B8"/>
              </a:solidFill>
              <a:prstDash val="solid"/>
              <a:miter lim="400000"/>
            </a:ln>
          </a:bottom>
          <a:insideH>
            <a:ln w="3175" cap="flat">
              <a:solidFill>
                <a:srgbClr val="B8B8B8"/>
              </a:solidFill>
              <a:prstDash val="solid"/>
              <a:miter lim="400000"/>
            </a:ln>
          </a:insideH>
          <a:insideV>
            <a:ln w="3175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606060"/>
              </a:solidFill>
              <a:prstDash val="solid"/>
              <a:miter lim="400000"/>
            </a:ln>
          </a:left>
          <a:right>
            <a:ln w="3175" cap="flat">
              <a:solidFill>
                <a:srgbClr val="606060"/>
              </a:solidFill>
              <a:prstDash val="solid"/>
              <a:miter lim="400000"/>
            </a:ln>
          </a:right>
          <a:top>
            <a:ln w="3175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606060"/>
              </a:solidFill>
              <a:prstDash val="solid"/>
              <a:miter lim="400000"/>
            </a:ln>
          </a:insideH>
          <a:insideV>
            <a:ln w="3175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606060"/>
              </a:solidFill>
              <a:prstDash val="solid"/>
              <a:miter lim="400000"/>
            </a:ln>
          </a:left>
          <a:right>
            <a:ln w="3175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606060"/>
              </a:solidFill>
              <a:prstDash val="solid"/>
              <a:miter lim="400000"/>
            </a:ln>
          </a:insideH>
          <a:insideV>
            <a:ln w="3175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929292"/>
              </a:solidFill>
              <a:prstDash val="solid"/>
              <a:miter lim="400000"/>
            </a:ln>
          </a:left>
          <a:right>
            <a:ln w="3175" cap="flat">
              <a:solidFill>
                <a:srgbClr val="929292"/>
              </a:solidFill>
              <a:prstDash val="solid"/>
              <a:miter lim="400000"/>
            </a:ln>
          </a:right>
          <a:top>
            <a:ln w="3175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929292"/>
              </a:solidFill>
              <a:prstDash val="solid"/>
              <a:miter lim="400000"/>
            </a:ln>
          </a:insideH>
          <a:insideV>
            <a:ln w="3175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90" d="100"/>
          <a:sy n="90" d="100"/>
        </p:scale>
        <p:origin x="104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ourah Alaklabi" userId="b439187ee2954565" providerId="LiveId" clId="{2F7AD692-2F08-41D4-9BE0-701529563425}"/>
    <pc:docChg chg="custSel modSld">
      <pc:chgData name="nourah Alaklabi" userId="b439187ee2954565" providerId="LiveId" clId="{2F7AD692-2F08-41D4-9BE0-701529563425}" dt="2024-03-23T20:42:47.909" v="1341" actId="20577"/>
      <pc:docMkLst>
        <pc:docMk/>
      </pc:docMkLst>
      <pc:sldChg chg="addSp delSp modSp mod">
        <pc:chgData name="nourah Alaklabi" userId="b439187ee2954565" providerId="LiveId" clId="{2F7AD692-2F08-41D4-9BE0-701529563425}" dt="2024-03-23T20:42:47.909" v="1341" actId="20577"/>
        <pc:sldMkLst>
          <pc:docMk/>
          <pc:sldMk cId="0" sldId="256"/>
        </pc:sldMkLst>
        <pc:spChg chg="add mod">
          <ac:chgData name="nourah Alaklabi" userId="b439187ee2954565" providerId="LiveId" clId="{2F7AD692-2F08-41D4-9BE0-701529563425}" dt="2024-03-23T19:39:01.620" v="692" actId="20577"/>
          <ac:spMkLst>
            <pc:docMk/>
            <pc:sldMk cId="0" sldId="256"/>
            <ac:spMk id="6" creationId="{6A578A62-1C04-5ED3-7328-399D3619520A}"/>
          </ac:spMkLst>
        </pc:spChg>
        <pc:spChg chg="mod">
          <ac:chgData name="nourah Alaklabi" userId="b439187ee2954565" providerId="LiveId" clId="{2F7AD692-2F08-41D4-9BE0-701529563425}" dt="2024-03-23T20:38:27.713" v="1321" actId="20577"/>
          <ac:spMkLst>
            <pc:docMk/>
            <pc:sldMk cId="0" sldId="256"/>
            <ac:spMk id="10" creationId="{03203BA4-8154-16DD-9F6C-B9CFB15B9561}"/>
          </ac:spMkLst>
        </pc:spChg>
        <pc:spChg chg="mod">
          <ac:chgData name="nourah Alaklabi" userId="b439187ee2954565" providerId="LiveId" clId="{2F7AD692-2F08-41D4-9BE0-701529563425}" dt="2024-03-23T19:38:21.096" v="686"/>
          <ac:spMkLst>
            <pc:docMk/>
            <pc:sldMk cId="0" sldId="256"/>
            <ac:spMk id="11" creationId="{6F087181-6EF5-CE9C-09FE-73F475095B9D}"/>
          </ac:spMkLst>
        </pc:spChg>
        <pc:spChg chg="mod">
          <ac:chgData name="nourah Alaklabi" userId="b439187ee2954565" providerId="LiveId" clId="{2F7AD692-2F08-41D4-9BE0-701529563425}" dt="2024-03-23T19:38:21.096" v="686"/>
          <ac:spMkLst>
            <pc:docMk/>
            <pc:sldMk cId="0" sldId="256"/>
            <ac:spMk id="12" creationId="{2A6D5E54-E2FD-0FC1-085C-B492F12BAA63}"/>
          </ac:spMkLst>
        </pc:spChg>
        <pc:spChg chg="mod">
          <ac:chgData name="nourah Alaklabi" userId="b439187ee2954565" providerId="LiveId" clId="{2F7AD692-2F08-41D4-9BE0-701529563425}" dt="2024-03-23T19:38:02.916" v="684" actId="20577"/>
          <ac:spMkLst>
            <pc:docMk/>
            <pc:sldMk cId="0" sldId="256"/>
            <ac:spMk id="138" creationId="{00000000-0000-0000-0000-000000000000}"/>
          </ac:spMkLst>
        </pc:spChg>
        <pc:grpChg chg="add mod">
          <ac:chgData name="nourah Alaklabi" userId="b439187ee2954565" providerId="LiveId" clId="{2F7AD692-2F08-41D4-9BE0-701529563425}" dt="2024-03-23T19:38:59.660" v="691" actId="1076"/>
          <ac:grpSpMkLst>
            <pc:docMk/>
            <pc:sldMk cId="0" sldId="256"/>
            <ac:grpSpMk id="8" creationId="{A8FE043B-B901-F297-842F-C57B6770588D}"/>
          </ac:grpSpMkLst>
        </pc:grpChg>
        <pc:grpChg chg="mod">
          <ac:chgData name="nourah Alaklabi" userId="b439187ee2954565" providerId="LiveId" clId="{2F7AD692-2F08-41D4-9BE0-701529563425}" dt="2024-03-23T19:38:21.096" v="686"/>
          <ac:grpSpMkLst>
            <pc:docMk/>
            <pc:sldMk cId="0" sldId="256"/>
            <ac:grpSpMk id="9" creationId="{12BA151D-B554-342A-CAD4-A7E2448113A6}"/>
          </ac:grpSpMkLst>
        </pc:grpChg>
        <pc:graphicFrameChg chg="modGraphic">
          <ac:chgData name="nourah Alaklabi" userId="b439187ee2954565" providerId="LiveId" clId="{2F7AD692-2F08-41D4-9BE0-701529563425}" dt="2024-03-23T20:42:47.909" v="1341" actId="20577"/>
          <ac:graphicFrameMkLst>
            <pc:docMk/>
            <pc:sldMk cId="0" sldId="256"/>
            <ac:graphicFrameMk id="143" creationId="{00000000-0000-0000-0000-000000000000}"/>
          </ac:graphicFrameMkLst>
        </pc:graphicFrameChg>
        <pc:graphicFrameChg chg="mod modGraphic">
          <ac:chgData name="nourah Alaklabi" userId="b439187ee2954565" providerId="LiveId" clId="{2F7AD692-2F08-41D4-9BE0-701529563425}" dt="2024-03-23T19:38:13.998" v="685" actId="1076"/>
          <ac:graphicFrameMkLst>
            <pc:docMk/>
            <pc:sldMk cId="0" sldId="256"/>
            <ac:graphicFrameMk id="144" creationId="{00000000-0000-0000-0000-000000000000}"/>
          </ac:graphicFrameMkLst>
        </pc:graphicFrameChg>
        <pc:picChg chg="del mod">
          <ac:chgData name="nourah Alaklabi" userId="b439187ee2954565" providerId="LiveId" clId="{2F7AD692-2F08-41D4-9BE0-701529563425}" dt="2024-03-23T19:16:05.232" v="143" actId="21"/>
          <ac:picMkLst>
            <pc:docMk/>
            <pc:sldMk cId="0" sldId="256"/>
            <ac:picMk id="3" creationId="{29FBBDB1-17E0-5DE3-375D-28FAAA74315F}"/>
          </ac:picMkLst>
        </pc:picChg>
        <pc:picChg chg="add mod">
          <ac:chgData name="nourah Alaklabi" userId="b439187ee2954565" providerId="LiveId" clId="{2F7AD692-2F08-41D4-9BE0-701529563425}" dt="2024-03-23T19:16:46.551" v="157" actId="14100"/>
          <ac:picMkLst>
            <pc:docMk/>
            <pc:sldMk cId="0" sldId="256"/>
            <ac:picMk id="4" creationId="{96BC1CE7-6EE0-484C-F1F3-0464D5CC8B12}"/>
          </ac:picMkLst>
        </pc:picChg>
        <pc:picChg chg="del">
          <ac:chgData name="nourah Alaklabi" userId="b439187ee2954565" providerId="LiveId" clId="{2F7AD692-2F08-41D4-9BE0-701529563425}" dt="2024-03-23T19:17:33.999" v="180" actId="21"/>
          <ac:picMkLst>
            <pc:docMk/>
            <pc:sldMk cId="0" sldId="256"/>
            <ac:picMk id="5" creationId="{C94D5A60-AC8B-55C0-9D08-DC2A6E58F19F}"/>
          </ac:picMkLst>
        </pc:picChg>
        <pc:picChg chg="del">
          <ac:chgData name="nourah Alaklabi" userId="b439187ee2954565" providerId="LiveId" clId="{2F7AD692-2F08-41D4-9BE0-701529563425}" dt="2024-03-23T19:17:53.367" v="186" actId="21"/>
          <ac:picMkLst>
            <pc:docMk/>
            <pc:sldMk cId="0" sldId="256"/>
            <ac:picMk id="7" creationId="{1F0C5E40-79A8-E9EC-943C-1E6CF88025E8}"/>
          </ac:picMkLst>
        </pc:picChg>
      </pc:sldChg>
      <pc:sldChg chg="addSp delSp modSp mod">
        <pc:chgData name="nourah Alaklabi" userId="b439187ee2954565" providerId="LiveId" clId="{2F7AD692-2F08-41D4-9BE0-701529563425}" dt="2024-03-23T20:39:23.449" v="1327" actId="1076"/>
        <pc:sldMkLst>
          <pc:docMk/>
          <pc:sldMk cId="40851255" sldId="260"/>
        </pc:sldMkLst>
        <pc:spChg chg="del">
          <ac:chgData name="nourah Alaklabi" userId="b439187ee2954565" providerId="LiveId" clId="{2F7AD692-2F08-41D4-9BE0-701529563425}" dt="2024-03-23T19:30:45.639" v="441" actId="21"/>
          <ac:spMkLst>
            <pc:docMk/>
            <pc:sldMk cId="40851255" sldId="260"/>
            <ac:spMk id="2" creationId="{BA907C84-AED5-EE3A-BF72-BE17FC5B983E}"/>
          </ac:spMkLst>
        </pc:spChg>
        <pc:spChg chg="del">
          <ac:chgData name="nourah Alaklabi" userId="b439187ee2954565" providerId="LiveId" clId="{2F7AD692-2F08-41D4-9BE0-701529563425}" dt="2024-03-23T19:30:48.063" v="442" actId="21"/>
          <ac:spMkLst>
            <pc:docMk/>
            <pc:sldMk cId="40851255" sldId="260"/>
            <ac:spMk id="9" creationId="{46C19F54-55E3-B652-A57D-219FA45E6D2C}"/>
          </ac:spMkLst>
        </pc:spChg>
        <pc:spChg chg="del">
          <ac:chgData name="nourah Alaklabi" userId="b439187ee2954565" providerId="LiveId" clId="{2F7AD692-2F08-41D4-9BE0-701529563425}" dt="2024-03-23T19:30:50.821" v="443" actId="21"/>
          <ac:spMkLst>
            <pc:docMk/>
            <pc:sldMk cId="40851255" sldId="260"/>
            <ac:spMk id="10" creationId="{14323020-587A-7DA7-AB19-A2105113DC0C}"/>
          </ac:spMkLst>
        </pc:spChg>
        <pc:spChg chg="del">
          <ac:chgData name="nourah Alaklabi" userId="b439187ee2954565" providerId="LiveId" clId="{2F7AD692-2F08-41D4-9BE0-701529563425}" dt="2024-03-23T19:30:53.171" v="444" actId="21"/>
          <ac:spMkLst>
            <pc:docMk/>
            <pc:sldMk cId="40851255" sldId="260"/>
            <ac:spMk id="11" creationId="{79429FB4-0885-4333-C63D-8324AD7AD17F}"/>
          </ac:spMkLst>
        </pc:spChg>
        <pc:spChg chg="del">
          <ac:chgData name="nourah Alaklabi" userId="b439187ee2954565" providerId="LiveId" clId="{2F7AD692-2F08-41D4-9BE0-701529563425}" dt="2024-03-23T19:30:58.231" v="446" actId="21"/>
          <ac:spMkLst>
            <pc:docMk/>
            <pc:sldMk cId="40851255" sldId="260"/>
            <ac:spMk id="14" creationId="{AF97810A-61F3-0FC0-E6CC-0462030F4E3B}"/>
          </ac:spMkLst>
        </pc:spChg>
        <pc:spChg chg="del">
          <ac:chgData name="nourah Alaklabi" userId="b439187ee2954565" providerId="LiveId" clId="{2F7AD692-2F08-41D4-9BE0-701529563425}" dt="2024-03-23T19:31:03.457" v="448" actId="21"/>
          <ac:spMkLst>
            <pc:docMk/>
            <pc:sldMk cId="40851255" sldId="260"/>
            <ac:spMk id="17" creationId="{B5C84CD1-D9B0-24ED-3921-F461D6782546}"/>
          </ac:spMkLst>
        </pc:spChg>
        <pc:spChg chg="del">
          <ac:chgData name="nourah Alaklabi" userId="b439187ee2954565" providerId="LiveId" clId="{2F7AD692-2F08-41D4-9BE0-701529563425}" dt="2024-03-23T19:31:07.043" v="449" actId="21"/>
          <ac:spMkLst>
            <pc:docMk/>
            <pc:sldMk cId="40851255" sldId="260"/>
            <ac:spMk id="18" creationId="{246FD7C6-D7D7-0D81-59DD-7995A809EA8D}"/>
          </ac:spMkLst>
        </pc:spChg>
        <pc:spChg chg="del">
          <ac:chgData name="nourah Alaklabi" userId="b439187ee2954565" providerId="LiveId" clId="{2F7AD692-2F08-41D4-9BE0-701529563425}" dt="2024-03-23T19:31:12.412" v="450" actId="21"/>
          <ac:spMkLst>
            <pc:docMk/>
            <pc:sldMk cId="40851255" sldId="260"/>
            <ac:spMk id="19" creationId="{3EFFA819-E80D-EE30-9AF4-C38241307902}"/>
          </ac:spMkLst>
        </pc:spChg>
        <pc:spChg chg="del">
          <ac:chgData name="nourah Alaklabi" userId="b439187ee2954565" providerId="LiveId" clId="{2F7AD692-2F08-41D4-9BE0-701529563425}" dt="2024-03-23T19:31:16.193" v="451" actId="21"/>
          <ac:spMkLst>
            <pc:docMk/>
            <pc:sldMk cId="40851255" sldId="260"/>
            <ac:spMk id="20" creationId="{716B94CF-9083-F3A4-5BBF-15808AA6DA6D}"/>
          </ac:spMkLst>
        </pc:spChg>
        <pc:spChg chg="mod">
          <ac:chgData name="nourah Alaklabi" userId="b439187ee2954565" providerId="LiveId" clId="{2F7AD692-2F08-41D4-9BE0-701529563425}" dt="2024-03-23T20:39:08.011" v="1324" actId="20577"/>
          <ac:spMkLst>
            <pc:docMk/>
            <pc:sldMk cId="40851255" sldId="260"/>
            <ac:spMk id="29" creationId="{0C4A2D42-2601-4972-5400-8653E2276F0A}"/>
          </ac:spMkLst>
        </pc:spChg>
        <pc:spChg chg="mod">
          <ac:chgData name="nourah Alaklabi" userId="b439187ee2954565" providerId="LiveId" clId="{2F7AD692-2F08-41D4-9BE0-701529563425}" dt="2024-03-23T19:39:29.414" v="693"/>
          <ac:spMkLst>
            <pc:docMk/>
            <pc:sldMk cId="40851255" sldId="260"/>
            <ac:spMk id="30" creationId="{2B12784A-03D9-EE7C-0A01-04839F361213}"/>
          </ac:spMkLst>
        </pc:spChg>
        <pc:spChg chg="mod">
          <ac:chgData name="nourah Alaklabi" userId="b439187ee2954565" providerId="LiveId" clId="{2F7AD692-2F08-41D4-9BE0-701529563425}" dt="2024-03-23T19:39:29.414" v="693"/>
          <ac:spMkLst>
            <pc:docMk/>
            <pc:sldMk cId="40851255" sldId="260"/>
            <ac:spMk id="31" creationId="{55A450C2-B502-C5ED-1092-0D76241E6938}"/>
          </ac:spMkLst>
        </pc:spChg>
        <pc:spChg chg="add mod">
          <ac:chgData name="nourah Alaklabi" userId="b439187ee2954565" providerId="LiveId" clId="{2F7AD692-2F08-41D4-9BE0-701529563425}" dt="2024-03-23T20:39:13.376" v="1325" actId="1076"/>
          <ac:spMkLst>
            <pc:docMk/>
            <pc:sldMk cId="40851255" sldId="260"/>
            <ac:spMk id="32" creationId="{F605C90D-FEFB-2AB8-0777-693A4A5C0452}"/>
          </ac:spMkLst>
        </pc:spChg>
        <pc:spChg chg="add mod">
          <ac:chgData name="nourah Alaklabi" userId="b439187ee2954565" providerId="LiveId" clId="{2F7AD692-2F08-41D4-9BE0-701529563425}" dt="2024-03-23T20:39:20.881" v="1326" actId="1076"/>
          <ac:spMkLst>
            <pc:docMk/>
            <pc:sldMk cId="40851255" sldId="260"/>
            <ac:spMk id="33" creationId="{3637E9BF-A62A-56D0-13E1-6412E1A5E044}"/>
          </ac:spMkLst>
        </pc:spChg>
        <pc:spChg chg="del">
          <ac:chgData name="nourah Alaklabi" userId="b439187ee2954565" providerId="LiveId" clId="{2F7AD692-2F08-41D4-9BE0-701529563425}" dt="2024-03-23T19:31:39.842" v="458" actId="21"/>
          <ac:spMkLst>
            <pc:docMk/>
            <pc:sldMk cId="40851255" sldId="260"/>
            <ac:spMk id="35" creationId="{C9B5AF63-E903-EE7A-2A15-4287C215FC94}"/>
          </ac:spMkLst>
        </pc:spChg>
        <pc:spChg chg="add mod">
          <ac:chgData name="nourah Alaklabi" userId="b439187ee2954565" providerId="LiveId" clId="{2F7AD692-2F08-41D4-9BE0-701529563425}" dt="2024-03-23T20:39:23.449" v="1327" actId="1076"/>
          <ac:spMkLst>
            <pc:docMk/>
            <pc:sldMk cId="40851255" sldId="260"/>
            <ac:spMk id="36" creationId="{9D5379E4-F917-CD39-30FF-7CEFAE49EEB7}"/>
          </ac:spMkLst>
        </pc:spChg>
        <pc:spChg chg="del">
          <ac:chgData name="nourah Alaklabi" userId="b439187ee2954565" providerId="LiveId" clId="{2F7AD692-2F08-41D4-9BE0-701529563425}" dt="2024-03-23T19:31:45.555" v="460" actId="21"/>
          <ac:spMkLst>
            <pc:docMk/>
            <pc:sldMk cId="40851255" sldId="260"/>
            <ac:spMk id="37" creationId="{769717E9-00F2-9263-42EC-BDAE95B8B32A}"/>
          </ac:spMkLst>
        </pc:spChg>
        <pc:grpChg chg="del">
          <ac:chgData name="nourah Alaklabi" userId="b439187ee2954565" providerId="LiveId" clId="{2F7AD692-2F08-41D4-9BE0-701529563425}" dt="2024-03-23T19:31:22.271" v="453" actId="21"/>
          <ac:grpSpMkLst>
            <pc:docMk/>
            <pc:sldMk cId="40851255" sldId="260"/>
            <ac:grpSpMk id="3" creationId="{19E7FC99-7984-1F91-440B-0E47C8DE4ED6}"/>
          </ac:grpSpMkLst>
        </pc:grpChg>
        <pc:grpChg chg="del">
          <ac:chgData name="nourah Alaklabi" userId="b439187ee2954565" providerId="LiveId" clId="{2F7AD692-2F08-41D4-9BE0-701529563425}" dt="2024-03-23T19:31:42.903" v="459" actId="21"/>
          <ac:grpSpMkLst>
            <pc:docMk/>
            <pc:sldMk cId="40851255" sldId="260"/>
            <ac:grpSpMk id="8" creationId="{03C551BC-BC70-FE53-E463-DC1C49DD8E0B}"/>
          </ac:grpSpMkLst>
        </pc:grpChg>
        <pc:grpChg chg="add mod">
          <ac:chgData name="nourah Alaklabi" userId="b439187ee2954565" providerId="LiveId" clId="{2F7AD692-2F08-41D4-9BE0-701529563425}" dt="2024-03-23T19:39:33.443" v="694" actId="1076"/>
          <ac:grpSpMkLst>
            <pc:docMk/>
            <pc:sldMk cId="40851255" sldId="260"/>
            <ac:grpSpMk id="25" creationId="{6A950E39-9AE2-5AA1-F846-327EBEB3E855}"/>
          </ac:grpSpMkLst>
        </pc:grpChg>
        <pc:grpChg chg="mod">
          <ac:chgData name="nourah Alaklabi" userId="b439187ee2954565" providerId="LiveId" clId="{2F7AD692-2F08-41D4-9BE0-701529563425}" dt="2024-03-23T19:39:29.414" v="693"/>
          <ac:grpSpMkLst>
            <pc:docMk/>
            <pc:sldMk cId="40851255" sldId="260"/>
            <ac:grpSpMk id="27" creationId="{D6B0D94E-C5E8-A04B-7609-F618906C525D}"/>
          </ac:grpSpMkLst>
        </pc:grpChg>
        <pc:graphicFrameChg chg="del">
          <ac:chgData name="nourah Alaklabi" userId="b439187ee2954565" providerId="LiveId" clId="{2F7AD692-2F08-41D4-9BE0-701529563425}" dt="2024-03-23T19:31:19.310" v="452" actId="21"/>
          <ac:graphicFrameMkLst>
            <pc:docMk/>
            <pc:sldMk cId="40851255" sldId="260"/>
            <ac:graphicFrameMk id="34" creationId="{CC2F2668-EF5E-5074-A3BD-F23DF47A69F1}"/>
          </ac:graphicFrameMkLst>
        </pc:graphicFrameChg>
        <pc:graphicFrameChg chg="del">
          <ac:chgData name="nourah Alaklabi" userId="b439187ee2954565" providerId="LiveId" clId="{2F7AD692-2F08-41D4-9BE0-701529563425}" dt="2024-03-23T19:30:42.416" v="440" actId="21"/>
          <ac:graphicFrameMkLst>
            <pc:docMk/>
            <pc:sldMk cId="40851255" sldId="260"/>
            <ac:graphicFrameMk id="144" creationId="{00000000-0000-0000-0000-000000000000}"/>
          </ac:graphicFrameMkLst>
        </pc:graphicFrameChg>
        <pc:picChg chg="del">
          <ac:chgData name="nourah Alaklabi" userId="b439187ee2954565" providerId="LiveId" clId="{2F7AD692-2F08-41D4-9BE0-701529563425}" dt="2024-03-23T19:30:55.457" v="445" actId="21"/>
          <ac:picMkLst>
            <pc:docMk/>
            <pc:sldMk cId="40851255" sldId="260"/>
            <ac:picMk id="13" creationId="{08391C84-2F22-AB7D-2820-15BF9DDB9D95}"/>
          </ac:picMkLst>
        </pc:picChg>
        <pc:picChg chg="del">
          <ac:chgData name="nourah Alaklabi" userId="b439187ee2954565" providerId="LiveId" clId="{2F7AD692-2F08-41D4-9BE0-701529563425}" dt="2024-03-23T19:31:00.716" v="447" actId="21"/>
          <ac:picMkLst>
            <pc:docMk/>
            <pc:sldMk cId="40851255" sldId="260"/>
            <ac:picMk id="16" creationId="{A57A26A6-47D2-EF1C-AC9E-BC2E2802D093}"/>
          </ac:picMkLst>
        </pc:picChg>
        <pc:picChg chg="del">
          <ac:chgData name="nourah Alaklabi" userId="b439187ee2954565" providerId="LiveId" clId="{2F7AD692-2F08-41D4-9BE0-701529563425}" dt="2024-03-23T19:31:34.472" v="457" actId="21"/>
          <ac:picMkLst>
            <pc:docMk/>
            <pc:sldMk cId="40851255" sldId="260"/>
            <ac:picMk id="22" creationId="{D75FC754-FFD4-25DE-C793-2C1013743180}"/>
          </ac:picMkLst>
        </pc:picChg>
        <pc:picChg chg="del">
          <ac:chgData name="nourah Alaklabi" userId="b439187ee2954565" providerId="LiveId" clId="{2F7AD692-2F08-41D4-9BE0-701529563425}" dt="2024-03-23T19:31:32.034" v="456" actId="21"/>
          <ac:picMkLst>
            <pc:docMk/>
            <pc:sldMk cId="40851255" sldId="260"/>
            <ac:picMk id="24" creationId="{E46B8E5C-727A-F747-AA0A-5BFE12CF9F8D}"/>
          </ac:picMkLst>
        </pc:picChg>
        <pc:picChg chg="del">
          <ac:chgData name="nourah Alaklabi" userId="b439187ee2954565" providerId="LiveId" clId="{2F7AD692-2F08-41D4-9BE0-701529563425}" dt="2024-03-23T19:31:26.950" v="454" actId="21"/>
          <ac:picMkLst>
            <pc:docMk/>
            <pc:sldMk cId="40851255" sldId="260"/>
            <ac:picMk id="26" creationId="{50721158-50FF-D684-DC49-D4D42C9F1133}"/>
          </ac:picMkLst>
        </pc:picChg>
        <pc:picChg chg="del">
          <ac:chgData name="nourah Alaklabi" userId="b439187ee2954565" providerId="LiveId" clId="{2F7AD692-2F08-41D4-9BE0-701529563425}" dt="2024-03-23T19:31:29.618" v="455" actId="21"/>
          <ac:picMkLst>
            <pc:docMk/>
            <pc:sldMk cId="40851255" sldId="260"/>
            <ac:picMk id="28" creationId="{DB72CC3A-C771-7CFF-2E66-82B26696C941}"/>
          </ac:picMkLst>
        </pc:picChg>
        <pc:picChg chg="del">
          <ac:chgData name="nourah Alaklabi" userId="b439187ee2954565" providerId="LiveId" clId="{2F7AD692-2F08-41D4-9BE0-701529563425}" dt="2024-03-23T19:31:48.436" v="461" actId="21"/>
          <ac:picMkLst>
            <pc:docMk/>
            <pc:sldMk cId="40851255" sldId="260"/>
            <ac:picMk id="39" creationId="{7861A28A-B338-D65D-73B3-F4B92E3988E5}"/>
          </ac:picMkLst>
        </pc:picChg>
        <pc:cxnChg chg="add">
          <ac:chgData name="nourah Alaklabi" userId="b439187ee2954565" providerId="LiveId" clId="{2F7AD692-2F08-41D4-9BE0-701529563425}" dt="2024-03-23T20:36:49.813" v="1311" actId="11529"/>
          <ac:cxnSpMkLst>
            <pc:docMk/>
            <pc:sldMk cId="40851255" sldId="260"/>
            <ac:cxnSpMk id="41" creationId="{AC258D90-A269-62B6-13A9-F941D95774AA}"/>
          </ac:cxnSpMkLst>
        </pc:cxnChg>
        <pc:cxnChg chg="add mod">
          <ac:chgData name="nourah Alaklabi" userId="b439187ee2954565" providerId="LiveId" clId="{2F7AD692-2F08-41D4-9BE0-701529563425}" dt="2024-03-23T20:37:04.861" v="1313" actId="1076"/>
          <ac:cxnSpMkLst>
            <pc:docMk/>
            <pc:sldMk cId="40851255" sldId="260"/>
            <ac:cxnSpMk id="42" creationId="{92E33F58-539E-085B-CF04-70D6E07C1FE9}"/>
          </ac:cxnSpMkLst>
        </pc:cxnChg>
        <pc:cxnChg chg="add mod">
          <ac:chgData name="nourah Alaklabi" userId="b439187ee2954565" providerId="LiveId" clId="{2F7AD692-2F08-41D4-9BE0-701529563425}" dt="2024-03-23T20:37:13.815" v="1315" actId="1076"/>
          <ac:cxnSpMkLst>
            <pc:docMk/>
            <pc:sldMk cId="40851255" sldId="260"/>
            <ac:cxnSpMk id="43" creationId="{14AD0F9D-FBB3-5A95-E4D2-BF0C26AF2B16}"/>
          </ac:cxnSpMkLst>
        </pc:cxnChg>
        <pc:cxnChg chg="add mod">
          <ac:chgData name="nourah Alaklabi" userId="b439187ee2954565" providerId="LiveId" clId="{2F7AD692-2F08-41D4-9BE0-701529563425}" dt="2024-03-23T20:37:33.693" v="1318" actId="1076"/>
          <ac:cxnSpMkLst>
            <pc:docMk/>
            <pc:sldMk cId="40851255" sldId="260"/>
            <ac:cxnSpMk id="44" creationId="{C5E662F5-E2B9-F463-18F5-A447297DE8D8}"/>
          </ac:cxnSpMkLst>
        </pc:cxnChg>
      </pc:sldChg>
    </pc:docChg>
  </pc:docChgLst>
  <pc:docChgLst>
    <pc:chgData name="nourah Alaklabi" userId="b439187ee2954565" providerId="LiveId" clId="{3F670379-C3CB-4F9B-A031-7AB24A5BA0EB}"/>
    <pc:docChg chg="modSld">
      <pc:chgData name="nourah Alaklabi" userId="b439187ee2954565" providerId="LiveId" clId="{3F670379-C3CB-4F9B-A031-7AB24A5BA0EB}" dt="2024-03-23T18:47:15.476" v="47" actId="1076"/>
      <pc:docMkLst>
        <pc:docMk/>
      </pc:docMkLst>
      <pc:sldChg chg="modSp mod">
        <pc:chgData name="nourah Alaklabi" userId="b439187ee2954565" providerId="LiveId" clId="{3F670379-C3CB-4F9B-A031-7AB24A5BA0EB}" dt="2024-03-23T18:45:13.936" v="25" actId="20577"/>
        <pc:sldMkLst>
          <pc:docMk/>
          <pc:sldMk cId="0" sldId="256"/>
        </pc:sldMkLst>
        <pc:graphicFrameChg chg="modGraphic">
          <ac:chgData name="nourah Alaklabi" userId="b439187ee2954565" providerId="LiveId" clId="{3F670379-C3CB-4F9B-A031-7AB24A5BA0EB}" dt="2024-03-23T18:45:13.936" v="25" actId="20577"/>
          <ac:graphicFrameMkLst>
            <pc:docMk/>
            <pc:sldMk cId="0" sldId="256"/>
            <ac:graphicFrameMk id="143" creationId="{00000000-0000-0000-0000-000000000000}"/>
          </ac:graphicFrameMkLst>
        </pc:graphicFrameChg>
      </pc:sldChg>
      <pc:sldChg chg="modSp mod">
        <pc:chgData name="nourah Alaklabi" userId="b439187ee2954565" providerId="LiveId" clId="{3F670379-C3CB-4F9B-A031-7AB24A5BA0EB}" dt="2024-03-23T18:47:15.476" v="47" actId="1076"/>
        <pc:sldMkLst>
          <pc:docMk/>
          <pc:sldMk cId="40851255" sldId="260"/>
        </pc:sldMkLst>
        <pc:spChg chg="mod">
          <ac:chgData name="nourah Alaklabi" userId="b439187ee2954565" providerId="LiveId" clId="{3F670379-C3CB-4F9B-A031-7AB24A5BA0EB}" dt="2024-03-23T18:47:11.079" v="46" actId="121"/>
          <ac:spMkLst>
            <pc:docMk/>
            <pc:sldMk cId="40851255" sldId="260"/>
            <ac:spMk id="35" creationId="{C9B5AF63-E903-EE7A-2A15-4287C215FC94}"/>
          </ac:spMkLst>
        </pc:spChg>
        <pc:spChg chg="mod">
          <ac:chgData name="nourah Alaklabi" userId="b439187ee2954565" providerId="LiveId" clId="{3F670379-C3CB-4F9B-A031-7AB24A5BA0EB}" dt="2024-03-23T18:45:43.866" v="40" actId="20577"/>
          <ac:spMkLst>
            <pc:docMk/>
            <pc:sldMk cId="40851255" sldId="260"/>
            <ac:spMk id="40" creationId="{4BFDB57F-9066-AAB9-20F2-895EAB3DF384}"/>
          </ac:spMkLst>
        </pc:spChg>
        <pc:grpChg chg="mod">
          <ac:chgData name="nourah Alaklabi" userId="b439187ee2954565" providerId="LiveId" clId="{3F670379-C3CB-4F9B-A031-7AB24A5BA0EB}" dt="2024-03-23T18:46:34.922" v="42" actId="1076"/>
          <ac:grpSpMkLst>
            <pc:docMk/>
            <pc:sldMk cId="40851255" sldId="260"/>
            <ac:grpSpMk id="3" creationId="{19E7FC99-7984-1F91-440B-0E47C8DE4ED6}"/>
          </ac:grpSpMkLst>
        </pc:grpChg>
        <pc:grpChg chg="mod">
          <ac:chgData name="nourah Alaklabi" userId="b439187ee2954565" providerId="LiveId" clId="{3F670379-C3CB-4F9B-A031-7AB24A5BA0EB}" dt="2024-03-23T18:47:15.476" v="47" actId="1076"/>
          <ac:grpSpMkLst>
            <pc:docMk/>
            <pc:sldMk cId="40851255" sldId="260"/>
            <ac:grpSpMk id="8" creationId="{03C551BC-BC70-FE53-E463-DC1C49DD8E0B}"/>
          </ac:grpSpMkLst>
        </pc:grpChg>
      </pc:sldChg>
    </pc:docChg>
  </pc:docChgLst>
  <pc:docChgLst>
    <pc:chgData name="nourah Alaklabi" userId="b439187ee2954565" providerId="LiveId" clId="{A35F2537-10BE-4548-9B22-8BFE58CAFF53}"/>
    <pc:docChg chg="undo redo custSel addSld delSld modSld">
      <pc:chgData name="nourah Alaklabi" userId="b439187ee2954565" providerId="LiveId" clId="{A35F2537-10BE-4548-9B22-8BFE58CAFF53}" dt="2023-04-28T10:09:39.636" v="2162" actId="20577"/>
      <pc:docMkLst>
        <pc:docMk/>
      </pc:docMkLst>
      <pc:sldChg chg="addSp delSp modSp mod">
        <pc:chgData name="nourah Alaklabi" userId="b439187ee2954565" providerId="LiveId" clId="{A35F2537-10BE-4548-9B22-8BFE58CAFF53}" dt="2023-04-28T10:09:39.636" v="2162" actId="20577"/>
        <pc:sldMkLst>
          <pc:docMk/>
          <pc:sldMk cId="0" sldId="256"/>
        </pc:sldMkLst>
        <pc:spChg chg="mod">
          <ac:chgData name="nourah Alaklabi" userId="b439187ee2954565" providerId="LiveId" clId="{A35F2537-10BE-4548-9B22-8BFE58CAFF53}" dt="2023-04-06T19:42:57.993" v="1370" actId="20577"/>
          <ac:spMkLst>
            <pc:docMk/>
            <pc:sldMk cId="0" sldId="256"/>
            <ac:spMk id="138" creationId="{00000000-0000-0000-0000-000000000000}"/>
          </ac:spMkLst>
        </pc:spChg>
        <pc:spChg chg="del">
          <ac:chgData name="nourah Alaklabi" userId="b439187ee2954565" providerId="LiveId" clId="{A35F2537-10BE-4548-9B22-8BFE58CAFF53}" dt="2023-04-06T19:05:51.909" v="457" actId="21"/>
          <ac:spMkLst>
            <pc:docMk/>
            <pc:sldMk cId="0" sldId="256"/>
            <ac:spMk id="145" creationId="{00000000-0000-0000-0000-000000000000}"/>
          </ac:spMkLst>
        </pc:spChg>
        <pc:spChg chg="del topLvl">
          <ac:chgData name="nourah Alaklabi" userId="b439187ee2954565" providerId="LiveId" clId="{A35F2537-10BE-4548-9B22-8BFE58CAFF53}" dt="2023-04-06T19:05:59.926" v="458" actId="21"/>
          <ac:spMkLst>
            <pc:docMk/>
            <pc:sldMk cId="0" sldId="256"/>
            <ac:spMk id="146" creationId="{00000000-0000-0000-0000-000000000000}"/>
          </ac:spMkLst>
        </pc:spChg>
        <pc:grpChg chg="del">
          <ac:chgData name="nourah Alaklabi" userId="b439187ee2954565" providerId="LiveId" clId="{A35F2537-10BE-4548-9B22-8BFE58CAFF53}" dt="2023-04-06T19:05:51.909" v="457" actId="21"/>
          <ac:grpSpMkLst>
            <pc:docMk/>
            <pc:sldMk cId="0" sldId="256"/>
            <ac:grpSpMk id="147" creationId="{00000000-0000-0000-0000-000000000000}"/>
          </ac:grpSpMkLst>
        </pc:grpChg>
        <pc:grpChg chg="del">
          <ac:chgData name="nourah Alaklabi" userId="b439187ee2954565" providerId="LiveId" clId="{A35F2537-10BE-4548-9B22-8BFE58CAFF53}" dt="2023-04-06T19:05:59.926" v="458" actId="21"/>
          <ac:grpSpMkLst>
            <pc:docMk/>
            <pc:sldMk cId="0" sldId="256"/>
            <ac:grpSpMk id="148" creationId="{00000000-0000-0000-0000-000000000000}"/>
          </ac:grpSpMkLst>
        </pc:grpChg>
        <pc:graphicFrameChg chg="mod modGraphic">
          <ac:chgData name="nourah Alaklabi" userId="b439187ee2954565" providerId="LiveId" clId="{A35F2537-10BE-4548-9B22-8BFE58CAFF53}" dt="2023-04-28T10:09:39.636" v="2162" actId="20577"/>
          <ac:graphicFrameMkLst>
            <pc:docMk/>
            <pc:sldMk cId="0" sldId="256"/>
            <ac:graphicFrameMk id="143" creationId="{00000000-0000-0000-0000-000000000000}"/>
          </ac:graphicFrameMkLst>
        </pc:graphicFrameChg>
        <pc:graphicFrameChg chg="mod topLvl modGraphic">
          <ac:chgData name="nourah Alaklabi" userId="b439187ee2954565" providerId="LiveId" clId="{A35F2537-10BE-4548-9B22-8BFE58CAFF53}" dt="2023-04-08T23:17:16.319" v="2060"/>
          <ac:graphicFrameMkLst>
            <pc:docMk/>
            <pc:sldMk cId="0" sldId="256"/>
            <ac:graphicFrameMk id="144" creationId="{00000000-0000-0000-0000-000000000000}"/>
          </ac:graphicFrameMkLst>
        </pc:graphicFrameChg>
        <pc:picChg chg="add mod">
          <ac:chgData name="nourah Alaklabi" userId="b439187ee2954565" providerId="LiveId" clId="{A35F2537-10BE-4548-9B22-8BFE58CAFF53}" dt="2023-04-06T19:15:02.318" v="724" actId="14100"/>
          <ac:picMkLst>
            <pc:docMk/>
            <pc:sldMk cId="0" sldId="256"/>
            <ac:picMk id="3" creationId="{29FBBDB1-17E0-5DE3-375D-28FAAA74315F}"/>
          </ac:picMkLst>
        </pc:picChg>
        <pc:picChg chg="add mod">
          <ac:chgData name="nourah Alaklabi" userId="b439187ee2954565" providerId="LiveId" clId="{A35F2537-10BE-4548-9B22-8BFE58CAFF53}" dt="2023-04-06T19:17:11.727" v="824" actId="1076"/>
          <ac:picMkLst>
            <pc:docMk/>
            <pc:sldMk cId="0" sldId="256"/>
            <ac:picMk id="5" creationId="{C94D5A60-AC8B-55C0-9D08-DC2A6E58F19F}"/>
          </ac:picMkLst>
        </pc:picChg>
        <pc:picChg chg="add mod">
          <ac:chgData name="nourah Alaklabi" userId="b439187ee2954565" providerId="LiveId" clId="{A35F2537-10BE-4548-9B22-8BFE58CAFF53}" dt="2023-04-06T19:17:05.317" v="823" actId="14100"/>
          <ac:picMkLst>
            <pc:docMk/>
            <pc:sldMk cId="0" sldId="256"/>
            <ac:picMk id="7" creationId="{1F0C5E40-79A8-E9EC-943C-1E6CF88025E8}"/>
          </ac:picMkLst>
        </pc:picChg>
      </pc:sldChg>
      <pc:sldChg chg="del">
        <pc:chgData name="nourah Alaklabi" userId="b439187ee2954565" providerId="LiveId" clId="{A35F2537-10BE-4548-9B22-8BFE58CAFF53}" dt="2023-04-06T19:18:20.406" v="831" actId="2696"/>
        <pc:sldMkLst>
          <pc:docMk/>
          <pc:sldMk cId="0" sldId="257"/>
        </pc:sldMkLst>
      </pc:sldChg>
      <pc:sldChg chg="del">
        <pc:chgData name="nourah Alaklabi" userId="b439187ee2954565" providerId="LiveId" clId="{A35F2537-10BE-4548-9B22-8BFE58CAFF53}" dt="2023-04-06T19:18:26.866" v="832" actId="2696"/>
        <pc:sldMkLst>
          <pc:docMk/>
          <pc:sldMk cId="0" sldId="258"/>
        </pc:sldMkLst>
      </pc:sldChg>
      <pc:sldChg chg="del">
        <pc:chgData name="nourah Alaklabi" userId="b439187ee2954565" providerId="LiveId" clId="{A35F2537-10BE-4548-9B22-8BFE58CAFF53}" dt="2023-04-06T20:03:34.444" v="1789" actId="2696"/>
        <pc:sldMkLst>
          <pc:docMk/>
          <pc:sldMk cId="0" sldId="259"/>
        </pc:sldMkLst>
      </pc:sldChg>
      <pc:sldChg chg="addSp delSp modSp add mod">
        <pc:chgData name="nourah Alaklabi" userId="b439187ee2954565" providerId="LiveId" clId="{A35F2537-10BE-4548-9B22-8BFE58CAFF53}" dt="2023-04-28T10:09:17.648" v="2133" actId="20577"/>
        <pc:sldMkLst>
          <pc:docMk/>
          <pc:sldMk cId="40851255" sldId="260"/>
        </pc:sldMkLst>
        <pc:spChg chg="add mod">
          <ac:chgData name="nourah Alaklabi" userId="b439187ee2954565" providerId="LiveId" clId="{A35F2537-10BE-4548-9B22-8BFE58CAFF53}" dt="2023-04-06T19:25:28.316" v="1076" actId="13822"/>
          <ac:spMkLst>
            <pc:docMk/>
            <pc:sldMk cId="40851255" sldId="260"/>
            <ac:spMk id="2" creationId="{BA907C84-AED5-EE3A-BF72-BE17FC5B983E}"/>
          </ac:spMkLst>
        </pc:spChg>
        <pc:spChg chg="add del">
          <ac:chgData name="nourah Alaklabi" userId="b439187ee2954565" providerId="LiveId" clId="{A35F2537-10BE-4548-9B22-8BFE58CAFF53}" dt="2023-04-06T19:25:47.807" v="1078" actId="11529"/>
          <ac:spMkLst>
            <pc:docMk/>
            <pc:sldMk cId="40851255" sldId="260"/>
            <ac:spMk id="4" creationId="{9FFBF095-D806-25E3-86F1-B1C3DEE019FD}"/>
          </ac:spMkLst>
        </pc:spChg>
        <pc:spChg chg="mod">
          <ac:chgData name="nourah Alaklabi" userId="b439187ee2954565" providerId="LiveId" clId="{A35F2537-10BE-4548-9B22-8BFE58CAFF53}" dt="2023-04-08T22:04:09.038" v="2018" actId="20577"/>
          <ac:spMkLst>
            <pc:docMk/>
            <pc:sldMk cId="40851255" sldId="260"/>
            <ac:spMk id="5" creationId="{FD099EDE-028A-ACB0-C6B8-ACC946760F8E}"/>
          </ac:spMkLst>
        </pc:spChg>
        <pc:spChg chg="mod">
          <ac:chgData name="nourah Alaklabi" userId="b439187ee2954565" providerId="LiveId" clId="{A35F2537-10BE-4548-9B22-8BFE58CAFF53}" dt="2023-04-08T22:04:02.143" v="2016"/>
          <ac:spMkLst>
            <pc:docMk/>
            <pc:sldMk cId="40851255" sldId="260"/>
            <ac:spMk id="6" creationId="{4BEEB8CB-A9D1-95FB-F049-670972DCF4D9}"/>
          </ac:spMkLst>
        </pc:spChg>
        <pc:spChg chg="add del mod">
          <ac:chgData name="nourah Alaklabi" userId="b439187ee2954565" providerId="LiveId" clId="{A35F2537-10BE-4548-9B22-8BFE58CAFF53}" dt="2023-04-06T19:26:52.542" v="1091" actId="21"/>
          <ac:spMkLst>
            <pc:docMk/>
            <pc:sldMk cId="40851255" sldId="260"/>
            <ac:spMk id="6" creationId="{68C86834-E03F-37DC-DE40-4339A62DB253}"/>
          </ac:spMkLst>
        </pc:spChg>
        <pc:spChg chg="mod">
          <ac:chgData name="nourah Alaklabi" userId="b439187ee2954565" providerId="LiveId" clId="{A35F2537-10BE-4548-9B22-8BFE58CAFF53}" dt="2023-04-08T22:04:02.143" v="2016"/>
          <ac:spMkLst>
            <pc:docMk/>
            <pc:sldMk cId="40851255" sldId="260"/>
            <ac:spMk id="7" creationId="{85F4E02D-CA98-93DF-22FB-90FC595AE9C3}"/>
          </ac:spMkLst>
        </pc:spChg>
        <pc:spChg chg="add del">
          <ac:chgData name="nourah Alaklabi" userId="b439187ee2954565" providerId="LiveId" clId="{A35F2537-10BE-4548-9B22-8BFE58CAFF53}" dt="2023-04-06T19:26:43.282" v="1087" actId="11529"/>
          <ac:spMkLst>
            <pc:docMk/>
            <pc:sldMk cId="40851255" sldId="260"/>
            <ac:spMk id="8" creationId="{B8412F9C-0347-631C-B612-1308FB4079EB}"/>
          </ac:spMkLst>
        </pc:spChg>
        <pc:spChg chg="add mod">
          <ac:chgData name="nourah Alaklabi" userId="b439187ee2954565" providerId="LiveId" clId="{A35F2537-10BE-4548-9B22-8BFE58CAFF53}" dt="2023-04-06T19:27:04.976" v="1093" actId="13822"/>
          <ac:spMkLst>
            <pc:docMk/>
            <pc:sldMk cId="40851255" sldId="260"/>
            <ac:spMk id="9" creationId="{46C19F54-55E3-B652-A57D-219FA45E6D2C}"/>
          </ac:spMkLst>
        </pc:spChg>
        <pc:spChg chg="add mod">
          <ac:chgData name="nourah Alaklabi" userId="b439187ee2954565" providerId="LiveId" clId="{A35F2537-10BE-4548-9B22-8BFE58CAFF53}" dt="2023-04-06T19:27:40.284" v="1097" actId="14100"/>
          <ac:spMkLst>
            <pc:docMk/>
            <pc:sldMk cId="40851255" sldId="260"/>
            <ac:spMk id="10" creationId="{14323020-587A-7DA7-AB19-A2105113DC0C}"/>
          </ac:spMkLst>
        </pc:spChg>
        <pc:spChg chg="add mod">
          <ac:chgData name="nourah Alaklabi" userId="b439187ee2954565" providerId="LiveId" clId="{A35F2537-10BE-4548-9B22-8BFE58CAFF53}" dt="2023-04-06T19:28:07.634" v="1105" actId="14100"/>
          <ac:spMkLst>
            <pc:docMk/>
            <pc:sldMk cId="40851255" sldId="260"/>
            <ac:spMk id="11" creationId="{79429FB4-0885-4333-C63D-8324AD7AD17F}"/>
          </ac:spMkLst>
        </pc:spChg>
        <pc:spChg chg="add mod">
          <ac:chgData name="nourah Alaklabi" userId="b439187ee2954565" providerId="LiveId" clId="{A35F2537-10BE-4548-9B22-8BFE58CAFF53}" dt="2023-04-06T20:01:05.172" v="1735" actId="1076"/>
          <ac:spMkLst>
            <pc:docMk/>
            <pc:sldMk cId="40851255" sldId="260"/>
            <ac:spMk id="14" creationId="{AF97810A-61F3-0FC0-E6CC-0462030F4E3B}"/>
          </ac:spMkLst>
        </pc:spChg>
        <pc:spChg chg="mod">
          <ac:chgData name="nourah Alaklabi" userId="b439187ee2954565" providerId="LiveId" clId="{A35F2537-10BE-4548-9B22-8BFE58CAFF53}" dt="2023-04-08T22:05:05.403" v="2031" actId="255"/>
          <ac:spMkLst>
            <pc:docMk/>
            <pc:sldMk cId="40851255" sldId="260"/>
            <ac:spMk id="15" creationId="{59CB24F3-08D4-92A0-6DC6-85AD6C376786}"/>
          </ac:spMkLst>
        </pc:spChg>
        <pc:spChg chg="add mod">
          <ac:chgData name="nourah Alaklabi" userId="b439187ee2954565" providerId="LiveId" clId="{A35F2537-10BE-4548-9B22-8BFE58CAFF53}" dt="2023-04-06T20:01:14.343" v="1738" actId="1076"/>
          <ac:spMkLst>
            <pc:docMk/>
            <pc:sldMk cId="40851255" sldId="260"/>
            <ac:spMk id="17" creationId="{B5C84CD1-D9B0-24ED-3921-F461D6782546}"/>
          </ac:spMkLst>
        </pc:spChg>
        <pc:spChg chg="add mod">
          <ac:chgData name="nourah Alaklabi" userId="b439187ee2954565" providerId="LiveId" clId="{A35F2537-10BE-4548-9B22-8BFE58CAFF53}" dt="2023-04-06T20:01:23.959" v="1741" actId="1076"/>
          <ac:spMkLst>
            <pc:docMk/>
            <pc:sldMk cId="40851255" sldId="260"/>
            <ac:spMk id="18" creationId="{246FD7C6-D7D7-0D81-59DD-7995A809EA8D}"/>
          </ac:spMkLst>
        </pc:spChg>
        <pc:spChg chg="add mod">
          <ac:chgData name="nourah Alaklabi" userId="b439187ee2954565" providerId="LiveId" clId="{A35F2537-10BE-4548-9B22-8BFE58CAFF53}" dt="2023-04-06T20:01:34.013" v="1744" actId="1076"/>
          <ac:spMkLst>
            <pc:docMk/>
            <pc:sldMk cId="40851255" sldId="260"/>
            <ac:spMk id="19" creationId="{3EFFA819-E80D-EE30-9AF4-C38241307902}"/>
          </ac:spMkLst>
        </pc:spChg>
        <pc:spChg chg="add mod">
          <ac:chgData name="nourah Alaklabi" userId="b439187ee2954565" providerId="LiveId" clId="{A35F2537-10BE-4548-9B22-8BFE58CAFF53}" dt="2023-04-06T20:03:48.505" v="1791" actId="14100"/>
          <ac:spMkLst>
            <pc:docMk/>
            <pc:sldMk cId="40851255" sldId="260"/>
            <ac:spMk id="20" creationId="{716B94CF-9083-F3A4-5BBF-15808AA6DA6D}"/>
          </ac:spMkLst>
        </pc:spChg>
        <pc:spChg chg="mod">
          <ac:chgData name="nourah Alaklabi" userId="b439187ee2954565" providerId="LiveId" clId="{A35F2537-10BE-4548-9B22-8BFE58CAFF53}" dt="2023-04-08T22:04:13.861" v="2019"/>
          <ac:spMkLst>
            <pc:docMk/>
            <pc:sldMk cId="40851255" sldId="260"/>
            <ac:spMk id="21" creationId="{0B4CE3CD-DBB6-46C6-407F-E03896E4F7AA}"/>
          </ac:spMkLst>
        </pc:spChg>
        <pc:spChg chg="mod">
          <ac:chgData name="nourah Alaklabi" userId="b439187ee2954565" providerId="LiveId" clId="{A35F2537-10BE-4548-9B22-8BFE58CAFF53}" dt="2023-04-08T22:04:13.861" v="2019"/>
          <ac:spMkLst>
            <pc:docMk/>
            <pc:sldMk cId="40851255" sldId="260"/>
            <ac:spMk id="23" creationId="{2E75C9AB-6643-593C-C14B-8702375645BE}"/>
          </ac:spMkLst>
        </pc:spChg>
        <pc:spChg chg="add del mod">
          <ac:chgData name="nourah Alaklabi" userId="b439187ee2954565" providerId="LiveId" clId="{A35F2537-10BE-4548-9B22-8BFE58CAFF53}" dt="2023-04-06T19:51:24.018" v="1555" actId="21"/>
          <ac:spMkLst>
            <pc:docMk/>
            <pc:sldMk cId="40851255" sldId="260"/>
            <ac:spMk id="29" creationId="{45022CC8-9022-834F-3D71-4196B8D5024D}"/>
          </ac:spMkLst>
        </pc:spChg>
        <pc:spChg chg="add del mod">
          <ac:chgData name="nourah Alaklabi" userId="b439187ee2954565" providerId="LiveId" clId="{A35F2537-10BE-4548-9B22-8BFE58CAFF53}" dt="2023-04-06T19:55:23.638" v="1639" actId="21"/>
          <ac:spMkLst>
            <pc:docMk/>
            <pc:sldMk cId="40851255" sldId="260"/>
            <ac:spMk id="30" creationId="{991EAF32-19AB-A184-3805-F1C5936AB10B}"/>
          </ac:spMkLst>
        </pc:spChg>
        <pc:spChg chg="add del mod">
          <ac:chgData name="nourah Alaklabi" userId="b439187ee2954565" providerId="LiveId" clId="{A35F2537-10BE-4548-9B22-8BFE58CAFF53}" dt="2023-04-06T19:55:32.183" v="1641" actId="21"/>
          <ac:spMkLst>
            <pc:docMk/>
            <pc:sldMk cId="40851255" sldId="260"/>
            <ac:spMk id="31" creationId="{411F949F-85D0-1851-2A42-F0FA2664998D}"/>
          </ac:spMkLst>
        </pc:spChg>
        <pc:spChg chg="add del mod">
          <ac:chgData name="nourah Alaklabi" userId="b439187ee2954565" providerId="LiveId" clId="{A35F2537-10BE-4548-9B22-8BFE58CAFF53}" dt="2023-04-06T19:55:36.283" v="1642" actId="21"/>
          <ac:spMkLst>
            <pc:docMk/>
            <pc:sldMk cId="40851255" sldId="260"/>
            <ac:spMk id="32" creationId="{E897541C-07EC-E224-117E-476815F68810}"/>
          </ac:spMkLst>
        </pc:spChg>
        <pc:spChg chg="add del mod">
          <ac:chgData name="nourah Alaklabi" userId="b439187ee2954565" providerId="LiveId" clId="{A35F2537-10BE-4548-9B22-8BFE58CAFF53}" dt="2023-04-06T19:55:40.765" v="1643" actId="21"/>
          <ac:spMkLst>
            <pc:docMk/>
            <pc:sldMk cId="40851255" sldId="260"/>
            <ac:spMk id="33" creationId="{192C1875-FA0D-568A-F551-A7AB0B5276C4}"/>
          </ac:spMkLst>
        </pc:spChg>
        <pc:spChg chg="add del mod">
          <ac:chgData name="nourah Alaklabi" userId="b439187ee2954565" providerId="LiveId" clId="{A35F2537-10BE-4548-9B22-8BFE58CAFF53}" dt="2023-04-06T20:10:03.885" v="1977" actId="1076"/>
          <ac:spMkLst>
            <pc:docMk/>
            <pc:sldMk cId="40851255" sldId="260"/>
            <ac:spMk id="35" creationId="{C9B5AF63-E903-EE7A-2A15-4287C215FC94}"/>
          </ac:spMkLst>
        </pc:spChg>
        <pc:spChg chg="add del mod">
          <ac:chgData name="nourah Alaklabi" userId="b439187ee2954565" providerId="LiveId" clId="{A35F2537-10BE-4548-9B22-8BFE58CAFF53}" dt="2023-04-06T20:08:17.771" v="1965" actId="21"/>
          <ac:spMkLst>
            <pc:docMk/>
            <pc:sldMk cId="40851255" sldId="260"/>
            <ac:spMk id="36" creationId="{307B6BE0-5019-0281-9D11-EF5CE5656146}"/>
          </ac:spMkLst>
        </pc:spChg>
        <pc:spChg chg="add mod">
          <ac:chgData name="nourah Alaklabi" userId="b439187ee2954565" providerId="LiveId" clId="{A35F2537-10BE-4548-9B22-8BFE58CAFF53}" dt="2023-04-06T20:09:44.843" v="1974" actId="20577"/>
          <ac:spMkLst>
            <pc:docMk/>
            <pc:sldMk cId="40851255" sldId="260"/>
            <ac:spMk id="37" creationId="{769717E9-00F2-9263-42EC-BDAE95B8B32A}"/>
          </ac:spMkLst>
        </pc:spChg>
        <pc:spChg chg="add mod">
          <ac:chgData name="nourah Alaklabi" userId="b439187ee2954565" providerId="LiveId" clId="{A35F2537-10BE-4548-9B22-8BFE58CAFF53}" dt="2023-04-28T10:09:17.648" v="2133" actId="20577"/>
          <ac:spMkLst>
            <pc:docMk/>
            <pc:sldMk cId="40851255" sldId="260"/>
            <ac:spMk id="40" creationId="{4BFDB57F-9066-AAB9-20F2-895EAB3DF384}"/>
          </ac:spMkLst>
        </pc:spChg>
        <pc:grpChg chg="add mod">
          <ac:chgData name="nourah Alaklabi" userId="b439187ee2954565" providerId="LiveId" clId="{A35F2537-10BE-4548-9B22-8BFE58CAFF53}" dt="2023-04-08T22:04:05.789" v="2017" actId="1076"/>
          <ac:grpSpMkLst>
            <pc:docMk/>
            <pc:sldMk cId="40851255" sldId="260"/>
            <ac:grpSpMk id="3" creationId="{19E7FC99-7984-1F91-440B-0E47C8DE4ED6}"/>
          </ac:grpSpMkLst>
        </pc:grpChg>
        <pc:grpChg chg="mod">
          <ac:chgData name="nourah Alaklabi" userId="b439187ee2954565" providerId="LiveId" clId="{A35F2537-10BE-4548-9B22-8BFE58CAFF53}" dt="2023-04-08T22:04:02.143" v="2016"/>
          <ac:grpSpMkLst>
            <pc:docMk/>
            <pc:sldMk cId="40851255" sldId="260"/>
            <ac:grpSpMk id="4" creationId="{07E44092-7102-B6E5-FFA9-7632D7921F64}"/>
          </ac:grpSpMkLst>
        </pc:grpChg>
        <pc:grpChg chg="add mod">
          <ac:chgData name="nourah Alaklabi" userId="b439187ee2954565" providerId="LiveId" clId="{A35F2537-10BE-4548-9B22-8BFE58CAFF53}" dt="2023-04-08T22:04:22.426" v="2020" actId="1076"/>
          <ac:grpSpMkLst>
            <pc:docMk/>
            <pc:sldMk cId="40851255" sldId="260"/>
            <ac:grpSpMk id="8" creationId="{03C551BC-BC70-FE53-E463-DC1C49DD8E0B}"/>
          </ac:grpSpMkLst>
        </pc:grpChg>
        <pc:grpChg chg="mod">
          <ac:chgData name="nourah Alaklabi" userId="b439187ee2954565" providerId="LiveId" clId="{A35F2537-10BE-4548-9B22-8BFE58CAFF53}" dt="2023-04-08T22:04:13.861" v="2019"/>
          <ac:grpSpMkLst>
            <pc:docMk/>
            <pc:sldMk cId="40851255" sldId="260"/>
            <ac:grpSpMk id="12" creationId="{B43CFF79-295C-E242-A2C0-7A47EDB75291}"/>
          </ac:grpSpMkLst>
        </pc:grpChg>
        <pc:grpChg chg="del">
          <ac:chgData name="nourah Alaklabi" userId="b439187ee2954565" providerId="LiveId" clId="{A35F2537-10BE-4548-9B22-8BFE58CAFF53}" dt="2023-04-06T19:18:58.430" v="839" actId="21"/>
          <ac:grpSpMkLst>
            <pc:docMk/>
            <pc:sldMk cId="40851255" sldId="260"/>
            <ac:grpSpMk id="139" creationId="{00000000-0000-0000-0000-000000000000}"/>
          </ac:grpSpMkLst>
        </pc:grpChg>
        <pc:grpChg chg="del">
          <ac:chgData name="nourah Alaklabi" userId="b439187ee2954565" providerId="LiveId" clId="{A35F2537-10BE-4548-9B22-8BFE58CAFF53}" dt="2023-04-06T20:03:22.046" v="1788" actId="21"/>
          <ac:grpSpMkLst>
            <pc:docMk/>
            <pc:sldMk cId="40851255" sldId="260"/>
            <ac:grpSpMk id="142" creationId="{00000000-0000-0000-0000-000000000000}"/>
          </ac:grpSpMkLst>
        </pc:grpChg>
        <pc:graphicFrameChg chg="add mod modGraphic">
          <ac:chgData name="nourah Alaklabi" userId="b439187ee2954565" providerId="LiveId" clId="{A35F2537-10BE-4548-9B22-8BFE58CAFF53}" dt="2023-04-06T20:02:38.615" v="1756" actId="2166"/>
          <ac:graphicFrameMkLst>
            <pc:docMk/>
            <pc:sldMk cId="40851255" sldId="260"/>
            <ac:graphicFrameMk id="34" creationId="{CC2F2668-EF5E-5074-A3BD-F23DF47A69F1}"/>
          </ac:graphicFrameMkLst>
        </pc:graphicFrameChg>
        <pc:graphicFrameChg chg="del">
          <ac:chgData name="nourah Alaklabi" userId="b439187ee2954565" providerId="LiveId" clId="{A35F2537-10BE-4548-9B22-8BFE58CAFF53}" dt="2023-04-06T19:18:39.016" v="833" actId="21"/>
          <ac:graphicFrameMkLst>
            <pc:docMk/>
            <pc:sldMk cId="40851255" sldId="260"/>
            <ac:graphicFrameMk id="143" creationId="{00000000-0000-0000-0000-000000000000}"/>
          </ac:graphicFrameMkLst>
        </pc:graphicFrameChg>
        <pc:graphicFrameChg chg="mod modGraphic">
          <ac:chgData name="nourah Alaklabi" userId="b439187ee2954565" providerId="LiveId" clId="{A35F2537-10BE-4548-9B22-8BFE58CAFF53}" dt="2023-04-06T20:13:38.303" v="2012" actId="20577"/>
          <ac:graphicFrameMkLst>
            <pc:docMk/>
            <pc:sldMk cId="40851255" sldId="260"/>
            <ac:graphicFrameMk id="144" creationId="{00000000-0000-0000-0000-000000000000}"/>
          </ac:graphicFrameMkLst>
        </pc:graphicFrameChg>
        <pc:picChg chg="del">
          <ac:chgData name="nourah Alaklabi" userId="b439187ee2954565" providerId="LiveId" clId="{A35F2537-10BE-4548-9B22-8BFE58CAFF53}" dt="2023-04-06T19:19:14.554" v="842" actId="21"/>
          <ac:picMkLst>
            <pc:docMk/>
            <pc:sldMk cId="40851255" sldId="260"/>
            <ac:picMk id="3" creationId="{29FBBDB1-17E0-5DE3-375D-28FAAA74315F}"/>
          </ac:picMkLst>
        </pc:picChg>
        <pc:picChg chg="del">
          <ac:chgData name="nourah Alaklabi" userId="b439187ee2954565" providerId="LiveId" clId="{A35F2537-10BE-4548-9B22-8BFE58CAFF53}" dt="2023-04-06T19:19:11.726" v="841" actId="21"/>
          <ac:picMkLst>
            <pc:docMk/>
            <pc:sldMk cId="40851255" sldId="260"/>
            <ac:picMk id="5" creationId="{C94D5A60-AC8B-55C0-9D08-DC2A6E58F19F}"/>
          </ac:picMkLst>
        </pc:picChg>
        <pc:picChg chg="del">
          <ac:chgData name="nourah Alaklabi" userId="b439187ee2954565" providerId="LiveId" clId="{A35F2537-10BE-4548-9B22-8BFE58CAFF53}" dt="2023-04-06T19:19:17.197" v="843" actId="21"/>
          <ac:picMkLst>
            <pc:docMk/>
            <pc:sldMk cId="40851255" sldId="260"/>
            <ac:picMk id="7" creationId="{1F0C5E40-79A8-E9EC-943C-1E6CF88025E8}"/>
          </ac:picMkLst>
        </pc:picChg>
        <pc:picChg chg="add mod">
          <ac:chgData name="nourah Alaklabi" userId="b439187ee2954565" providerId="LiveId" clId="{A35F2537-10BE-4548-9B22-8BFE58CAFF53}" dt="2023-04-06T20:00:57.674" v="1734" actId="14100"/>
          <ac:picMkLst>
            <pc:docMk/>
            <pc:sldMk cId="40851255" sldId="260"/>
            <ac:picMk id="13" creationId="{08391C84-2F22-AB7D-2820-15BF9DDB9D95}"/>
          </ac:picMkLst>
        </pc:picChg>
        <pc:picChg chg="add mod">
          <ac:chgData name="nourah Alaklabi" userId="b439187ee2954565" providerId="LiveId" clId="{A35F2537-10BE-4548-9B22-8BFE58CAFF53}" dt="2023-04-06T20:01:07.803" v="1736" actId="1076"/>
          <ac:picMkLst>
            <pc:docMk/>
            <pc:sldMk cId="40851255" sldId="260"/>
            <ac:picMk id="16" creationId="{A57A26A6-47D2-EF1C-AC9E-BC2E2802D093}"/>
          </ac:picMkLst>
        </pc:picChg>
        <pc:picChg chg="add mod">
          <ac:chgData name="nourah Alaklabi" userId="b439187ee2954565" providerId="LiveId" clId="{A35F2537-10BE-4548-9B22-8BFE58CAFF53}" dt="2023-04-06T20:02:12.586" v="1753" actId="1076"/>
          <ac:picMkLst>
            <pc:docMk/>
            <pc:sldMk cId="40851255" sldId="260"/>
            <ac:picMk id="22" creationId="{D75FC754-FFD4-25DE-C793-2C1013743180}"/>
          </ac:picMkLst>
        </pc:picChg>
        <pc:picChg chg="add mod">
          <ac:chgData name="nourah Alaklabi" userId="b439187ee2954565" providerId="LiveId" clId="{A35F2537-10BE-4548-9B22-8BFE58CAFF53}" dt="2023-04-06T20:02:08.993" v="1752" actId="1076"/>
          <ac:picMkLst>
            <pc:docMk/>
            <pc:sldMk cId="40851255" sldId="260"/>
            <ac:picMk id="24" creationId="{E46B8E5C-727A-F747-AA0A-5BFE12CF9F8D}"/>
          </ac:picMkLst>
        </pc:picChg>
        <pc:picChg chg="add mod">
          <ac:chgData name="nourah Alaklabi" userId="b439187ee2954565" providerId="LiveId" clId="{A35F2537-10BE-4548-9B22-8BFE58CAFF53}" dt="2023-04-06T20:01:51.226" v="1748" actId="1076"/>
          <ac:picMkLst>
            <pc:docMk/>
            <pc:sldMk cId="40851255" sldId="260"/>
            <ac:picMk id="26" creationId="{50721158-50FF-D684-DC49-D4D42C9F1133}"/>
          </ac:picMkLst>
        </pc:picChg>
        <pc:picChg chg="add mod">
          <ac:chgData name="nourah Alaklabi" userId="b439187ee2954565" providerId="LiveId" clId="{A35F2537-10BE-4548-9B22-8BFE58CAFF53}" dt="2023-04-06T20:02:02.049" v="1751" actId="1076"/>
          <ac:picMkLst>
            <pc:docMk/>
            <pc:sldMk cId="40851255" sldId="260"/>
            <ac:picMk id="28" creationId="{DB72CC3A-C771-7CFF-2E66-82B26696C941}"/>
          </ac:picMkLst>
        </pc:picChg>
        <pc:picChg chg="add mod">
          <ac:chgData name="nourah Alaklabi" userId="b439187ee2954565" providerId="LiveId" clId="{A35F2537-10BE-4548-9B22-8BFE58CAFF53}" dt="2023-04-06T20:09:52.807" v="1976" actId="1076"/>
          <ac:picMkLst>
            <pc:docMk/>
            <pc:sldMk cId="40851255" sldId="260"/>
            <ac:picMk id="39" creationId="{7861A28A-B338-D65D-73B3-F4B92E3988E5}"/>
          </ac:picMkLst>
        </pc:picChg>
        <pc:picChg chg="del">
          <ac:chgData name="nourah Alaklabi" userId="b439187ee2954565" providerId="LiveId" clId="{A35F2537-10BE-4548-9B22-8BFE58CAFF53}" dt="2023-04-06T19:18:41.935" v="834" actId="21"/>
          <ac:picMkLst>
            <pc:docMk/>
            <pc:sldMk cId="40851255" sldId="260"/>
            <ac:picMk id="149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3" name="Shape 133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العنوان والعنوان الفرع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رقم الشريحة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rtl="0">
              <a:defRPr/>
            </a:pPr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اقتبا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– باسل أسعد"/>
          <p:cNvSpPr txBox="1">
            <a:spLocks noGrp="1"/>
          </p:cNvSpPr>
          <p:nvPr>
            <p:ph type="body" sz="quarter" idx="21"/>
          </p:nvPr>
        </p:nvSpPr>
        <p:spPr>
          <a:xfrm>
            <a:off x="737939" y="6210089"/>
            <a:ext cx="6080622" cy="454744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 sz="2400" i="1"/>
            </a:lvl1pPr>
          </a:lstStyle>
          <a:p>
            <a:r>
              <a:t>– باسل أسعد</a:t>
            </a:r>
          </a:p>
        </p:txBody>
      </p:sp>
      <p:sp>
        <p:nvSpPr>
          <p:cNvPr id="96" name="&quot;قم بكتابة الرقم هنا.&quot;"/>
          <p:cNvSpPr txBox="1">
            <a:spLocks noGrp="1"/>
          </p:cNvSpPr>
          <p:nvPr>
            <p:ph type="body" sz="quarter" idx="22"/>
          </p:nvPr>
        </p:nvSpPr>
        <p:spPr>
          <a:xfrm>
            <a:off x="737939" y="4843951"/>
            <a:ext cx="6080622" cy="651287"/>
          </a:xfrm>
          <a:prstGeom prst="rect">
            <a:avLst/>
          </a:prstGeom>
        </p:spPr>
        <p:txBody>
          <a:bodyPr anchor="ctr">
            <a:spAutoFit/>
          </a:bodyPr>
          <a:lstStyle>
            <a:lvl1pPr>
              <a:defRPr sz="3600">
                <a:latin typeface="+mn-lt"/>
                <a:ea typeface="+mn-ea"/>
                <a:cs typeface="+mn-cs"/>
                <a:sym typeface="Geeza Pro Regular"/>
              </a:defRPr>
            </a:lvl1pPr>
          </a:lstStyle>
          <a:p>
            <a:pPr rtl="0">
              <a:defRPr/>
            </a:pPr>
            <a:r>
              <a:t>"قم بكتابة الرقم هنا."</a:t>
            </a:r>
          </a:p>
        </p:txBody>
      </p:sp>
      <p:sp>
        <p:nvSpPr>
          <p:cNvPr id="97" name="رقم الشريحة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صور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532241774_2880x1920.jpg"/>
          <p:cNvSpPr>
            <a:spLocks noGrp="1"/>
          </p:cNvSpPr>
          <p:nvPr>
            <p:ph type="pic" idx="21"/>
          </p:nvPr>
        </p:nvSpPr>
        <p:spPr>
          <a:xfrm>
            <a:off x="-760078" y="2483494"/>
            <a:ext cx="8589616" cy="572641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05" name="رقم الشريحة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رقم الشريحة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العنوان والعنوان الفرعي">
    <p:bg>
      <p:bgPr>
        <a:solidFill>
          <a:srgbClr val="D3E2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بيضاوي"/>
          <p:cNvSpPr/>
          <p:nvPr/>
        </p:nvSpPr>
        <p:spPr>
          <a:xfrm rot="21114327">
            <a:off x="-706023" y="-4636238"/>
            <a:ext cx="14662490" cy="4624923"/>
          </a:xfrm>
          <a:prstGeom prst="ellipse">
            <a:avLst/>
          </a:prstGeom>
          <a:solidFill>
            <a:srgbClr val="FFECD4"/>
          </a:solidFill>
          <a:ln w="3175">
            <a:miter lim="400000"/>
          </a:ln>
        </p:spPr>
        <p:txBody>
          <a:bodyPr lIns="28983" tIns="28983" rIns="28983" bIns="28983" anchor="ctr"/>
          <a:lstStyle/>
          <a:p>
            <a:pPr defTabSz="640489" rtl="0">
              <a:defRPr sz="4400" b="0">
                <a:solidFill>
                  <a:srgbClr val="515151"/>
                </a:solidFill>
                <a:latin typeface="Cochin"/>
                <a:ea typeface="Cochin"/>
                <a:cs typeface="Cochin"/>
                <a:sym typeface="Cochin"/>
              </a:defRPr>
            </a:pPr>
            <a:endParaRPr/>
          </a:p>
        </p:txBody>
      </p:sp>
      <p:sp>
        <p:nvSpPr>
          <p:cNvPr id="120" name="بيضاوي"/>
          <p:cNvSpPr/>
          <p:nvPr/>
        </p:nvSpPr>
        <p:spPr>
          <a:xfrm rot="21271088">
            <a:off x="668277" y="-3326190"/>
            <a:ext cx="15283576" cy="2752527"/>
          </a:xfrm>
          <a:prstGeom prst="ellipse">
            <a:avLst/>
          </a:prstGeom>
          <a:solidFill>
            <a:srgbClr val="FFFBF3"/>
          </a:solidFill>
          <a:ln w="3175">
            <a:miter lim="400000"/>
          </a:ln>
        </p:spPr>
        <p:txBody>
          <a:bodyPr lIns="28983" tIns="28983" rIns="28983" bIns="28983" anchor="ctr"/>
          <a:lstStyle/>
          <a:p>
            <a:pPr defTabSz="640489" rtl="0">
              <a:defRPr sz="4400" b="0">
                <a:solidFill>
                  <a:srgbClr val="515151"/>
                </a:solidFill>
                <a:latin typeface="Cochin"/>
                <a:ea typeface="Cochin"/>
                <a:cs typeface="Cochin"/>
                <a:sym typeface="Cochin"/>
              </a:defRPr>
            </a:pPr>
            <a:endParaRPr/>
          </a:p>
        </p:txBody>
      </p:sp>
      <p:sp>
        <p:nvSpPr>
          <p:cNvPr id="121" name="بيضاوي">
            <a:hlinkClick r:id="" action="ppaction://hlinkshowjump?jump=nextslide"/>
          </p:cNvPr>
          <p:cNvSpPr/>
          <p:nvPr/>
        </p:nvSpPr>
        <p:spPr>
          <a:xfrm rot="20818585">
            <a:off x="-12866245" y="10490042"/>
            <a:ext cx="16771599" cy="10676319"/>
          </a:xfrm>
          <a:prstGeom prst="ellipse">
            <a:avLst/>
          </a:prstGeom>
          <a:solidFill>
            <a:srgbClr val="F1D99E"/>
          </a:solidFill>
          <a:ln w="3175">
            <a:miter lim="400000"/>
          </a:ln>
        </p:spPr>
        <p:txBody>
          <a:bodyPr lIns="28983" tIns="28983" rIns="28983" bIns="28983" anchor="ctr"/>
          <a:lstStyle/>
          <a:p>
            <a:pPr defTabSz="640489" rtl="0">
              <a:defRPr sz="4400" b="0">
                <a:solidFill>
                  <a:srgbClr val="515151"/>
                </a:solidFill>
                <a:latin typeface="Cochin"/>
                <a:ea typeface="Cochin"/>
                <a:cs typeface="Cochin"/>
                <a:sym typeface="Cochin"/>
              </a:defRPr>
            </a:pPr>
            <a:endParaRPr/>
          </a:p>
        </p:txBody>
      </p:sp>
      <p:sp>
        <p:nvSpPr>
          <p:cNvPr id="122" name="مستطيل"/>
          <p:cNvSpPr/>
          <p:nvPr/>
        </p:nvSpPr>
        <p:spPr>
          <a:xfrm>
            <a:off x="200535" y="536783"/>
            <a:ext cx="7155431" cy="9619834"/>
          </a:xfrm>
          <a:prstGeom prst="rect">
            <a:avLst/>
          </a:prstGeom>
          <a:solidFill>
            <a:srgbClr val="FFFFFF"/>
          </a:solidFill>
          <a:ln w="38100">
            <a:solidFill>
              <a:srgbClr val="774465"/>
            </a:solidFill>
          </a:ln>
          <a:effectLst>
            <a:outerShdw blurRad="25400" dist="12700" dir="5400000" rotWithShape="0">
              <a:srgbClr val="000000">
                <a:alpha val="35000"/>
              </a:srgbClr>
            </a:outerShdw>
          </a:effectLst>
        </p:spPr>
        <p:txBody>
          <a:bodyPr lIns="35421" tIns="35421" rIns="35421" bIns="35421" anchor="ctr"/>
          <a:lstStyle/>
          <a:p>
            <a:pPr algn="l" defTabSz="751879" rtl="0">
              <a:defRPr sz="1400" b="0"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grpSp>
        <p:nvGrpSpPr>
          <p:cNvPr id="125" name="تجميع"/>
          <p:cNvGrpSpPr/>
          <p:nvPr/>
        </p:nvGrpSpPr>
        <p:grpSpPr>
          <a:xfrm>
            <a:off x="102143" y="460372"/>
            <a:ext cx="597017" cy="597017"/>
            <a:chOff x="0" y="0"/>
            <a:chExt cx="597016" cy="597016"/>
          </a:xfrm>
        </p:grpSpPr>
        <p:sp>
          <p:nvSpPr>
            <p:cNvPr id="123" name="دائرة"/>
            <p:cNvSpPr/>
            <p:nvPr/>
          </p:nvSpPr>
          <p:spPr>
            <a:xfrm>
              <a:off x="0" y="0"/>
              <a:ext cx="597017" cy="597017"/>
            </a:xfrm>
            <a:prstGeom prst="ellipse">
              <a:avLst/>
            </a:prstGeom>
            <a:solidFill>
              <a:srgbClr val="FFFFFF"/>
            </a:solidFill>
            <a:ln w="25400" cap="flat">
              <a:solidFill>
                <a:srgbClr val="734262"/>
              </a:solidFill>
              <a:prstDash val="solid"/>
              <a:round/>
            </a:ln>
            <a:effectLst>
              <a:outerShdw blurRad="25400" dist="12700" dir="5400000" rotWithShape="0">
                <a:srgbClr val="000000">
                  <a:alpha val="35000"/>
                </a:srgbClr>
              </a:outerShdw>
            </a:effectLst>
          </p:spPr>
          <p:txBody>
            <a:bodyPr wrap="square" lIns="35421" tIns="35421" rIns="35421" bIns="35421" numCol="1" anchor="ctr">
              <a:noAutofit/>
            </a:bodyPr>
            <a:lstStyle/>
            <a:p>
              <a:pPr algn="l" defTabSz="751879" rtl="0">
                <a:defRPr sz="1400" b="0"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pic>
          <p:nvPicPr>
            <p:cNvPr id="124" name="IMG_4033.png" descr="IMG_4033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108" y="75030"/>
              <a:ext cx="512800" cy="462269"/>
            </a:xfrm>
            <a:prstGeom prst="rect">
              <a:avLst/>
            </a:prstGeom>
            <a:ln w="3175" cap="flat">
              <a:noFill/>
              <a:miter lim="400000"/>
            </a:ln>
            <a:effectLst/>
          </p:spPr>
        </p:pic>
      </p:grpSp>
      <p:sp>
        <p:nvSpPr>
          <p:cNvPr id="126" name="رقم الشريحة"/>
          <p:cNvSpPr txBox="1">
            <a:spLocks noGrp="1"/>
          </p:cNvSpPr>
          <p:nvPr>
            <p:ph type="sldNum" sz="quarter" idx="2"/>
          </p:nvPr>
        </p:nvSpPr>
        <p:spPr>
          <a:xfrm>
            <a:off x="3619077" y="7846593"/>
            <a:ext cx="311100" cy="314958"/>
          </a:xfrm>
          <a:prstGeom prst="rect">
            <a:avLst/>
          </a:prstGeom>
        </p:spPr>
        <p:txBody>
          <a:bodyPr lIns="28983" tIns="28983" rIns="28983" bIns="28983"/>
          <a:lstStyle>
            <a:lvl1pPr defTabSz="640489">
              <a:defRPr sz="1800">
                <a:solidFill>
                  <a:srgbClr val="515151"/>
                </a:solidFill>
                <a:latin typeface="Cochin"/>
                <a:ea typeface="Cochin"/>
                <a:cs typeface="Cochin"/>
                <a:sym typeface="Cochin"/>
              </a:defRPr>
            </a:lvl1pPr>
          </a:lstStyle>
          <a:p>
            <a:pPr rtl="0">
              <a:defRPr/>
            </a:pPr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صورة - أفق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532241774_2880x1920.jpg"/>
          <p:cNvSpPr>
            <a:spLocks noGrp="1"/>
          </p:cNvSpPr>
          <p:nvPr>
            <p:ph type="pic" sz="half" idx="21"/>
          </p:nvPr>
        </p:nvSpPr>
        <p:spPr>
          <a:xfrm>
            <a:off x="944562" y="2730704"/>
            <a:ext cx="5667376" cy="377825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3" name="نص العنوان"/>
          <p:cNvSpPr txBox="1">
            <a:spLocks noGrp="1"/>
          </p:cNvSpPr>
          <p:nvPr>
            <p:ph type="title"/>
          </p:nvPr>
        </p:nvSpPr>
        <p:spPr>
          <a:xfrm>
            <a:off x="737939" y="6416712"/>
            <a:ext cx="6080622" cy="826493"/>
          </a:xfrm>
          <a:prstGeom prst="rect">
            <a:avLst/>
          </a:prstGeom>
        </p:spPr>
        <p:txBody>
          <a:bodyPr/>
          <a:lstStyle/>
          <a:p>
            <a:r>
              <a:t>نص العنوان</a:t>
            </a:r>
          </a:p>
        </p:txBody>
      </p:sp>
      <p:sp>
        <p:nvSpPr>
          <p:cNvPr id="24" name="مستوى النص الأول…"/>
          <p:cNvSpPr txBox="1">
            <a:spLocks noGrp="1"/>
          </p:cNvSpPr>
          <p:nvPr>
            <p:ph type="body" sz="quarter" idx="1"/>
          </p:nvPr>
        </p:nvSpPr>
        <p:spPr>
          <a:xfrm>
            <a:off x="737939" y="7250583"/>
            <a:ext cx="6080622" cy="656767"/>
          </a:xfrm>
          <a:prstGeom prst="rect">
            <a:avLst/>
          </a:prstGeom>
        </p:spPr>
        <p:txBody>
          <a:bodyPr/>
          <a:lstStyle/>
          <a:p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25" name="رقم الشريحة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العنوان - الوس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نص العنوان"/>
          <p:cNvSpPr txBox="1">
            <a:spLocks noGrp="1"/>
          </p:cNvSpPr>
          <p:nvPr>
            <p:ph type="title"/>
          </p:nvPr>
        </p:nvSpPr>
        <p:spPr>
          <a:xfrm>
            <a:off x="737939" y="4387378"/>
            <a:ext cx="6080622" cy="1918644"/>
          </a:xfrm>
          <a:prstGeom prst="rect">
            <a:avLst/>
          </a:prstGeom>
        </p:spPr>
        <p:txBody>
          <a:bodyPr anchor="ctr"/>
          <a:lstStyle/>
          <a:p>
            <a:r>
              <a:t>نص العنوان</a:t>
            </a:r>
          </a:p>
        </p:txBody>
      </p:sp>
      <p:sp>
        <p:nvSpPr>
          <p:cNvPr id="33" name="رقم الشريحة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صورة - رأس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532204087_1355x1355.jpg"/>
          <p:cNvSpPr>
            <a:spLocks noGrp="1"/>
          </p:cNvSpPr>
          <p:nvPr>
            <p:ph type="pic" sz="half" idx="21"/>
          </p:nvPr>
        </p:nvSpPr>
        <p:spPr>
          <a:xfrm>
            <a:off x="3704456" y="2881982"/>
            <a:ext cx="4774469" cy="477446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41" name="نص العنوان"/>
          <p:cNvSpPr txBox="1">
            <a:spLocks noGrp="1"/>
          </p:cNvSpPr>
          <p:nvPr>
            <p:ph type="title"/>
          </p:nvPr>
        </p:nvSpPr>
        <p:spPr>
          <a:xfrm>
            <a:off x="553454" y="2881982"/>
            <a:ext cx="3099347" cy="2317131"/>
          </a:xfrm>
          <a:prstGeom prst="rect">
            <a:avLst/>
          </a:prstGeom>
        </p:spPr>
        <p:txBody>
          <a:bodyPr/>
          <a:lstStyle>
            <a:lvl1pPr>
              <a:defRPr sz="6400"/>
            </a:lvl1pPr>
          </a:lstStyle>
          <a:p>
            <a:r>
              <a:t>نص العنوان</a:t>
            </a:r>
          </a:p>
        </p:txBody>
      </p:sp>
      <p:sp>
        <p:nvSpPr>
          <p:cNvPr id="42" name="مستوى النص الأول…"/>
          <p:cNvSpPr txBox="1">
            <a:spLocks noGrp="1"/>
          </p:cNvSpPr>
          <p:nvPr>
            <p:ph type="body" sz="quarter" idx="1"/>
          </p:nvPr>
        </p:nvSpPr>
        <p:spPr>
          <a:xfrm>
            <a:off x="553454" y="5258147"/>
            <a:ext cx="3099347" cy="2390925"/>
          </a:xfrm>
          <a:prstGeom prst="rect">
            <a:avLst/>
          </a:prstGeom>
        </p:spPr>
        <p:txBody>
          <a:bodyPr/>
          <a:lstStyle/>
          <a:p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43" name="رقم الشريحة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العنوان - أعل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نص العنوان"/>
          <p:cNvSpPr txBox="1">
            <a:spLocks noGrp="1"/>
          </p:cNvSpPr>
          <p:nvPr>
            <p:ph type="title"/>
          </p:nvPr>
        </p:nvSpPr>
        <p:spPr>
          <a:xfrm>
            <a:off x="553454" y="2660600"/>
            <a:ext cx="6449592" cy="1254498"/>
          </a:xfrm>
          <a:prstGeom prst="rect">
            <a:avLst/>
          </a:prstGeom>
        </p:spPr>
        <p:txBody>
          <a:bodyPr anchor="ctr"/>
          <a:lstStyle/>
          <a:p>
            <a:r>
              <a:t>نص العنوان</a:t>
            </a:r>
          </a:p>
        </p:txBody>
      </p:sp>
      <p:sp>
        <p:nvSpPr>
          <p:cNvPr id="51" name="رقم الشريحة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العنوان والتعداد النقط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نص العنوان"/>
          <p:cNvSpPr txBox="1">
            <a:spLocks noGrp="1"/>
          </p:cNvSpPr>
          <p:nvPr>
            <p:ph type="title"/>
          </p:nvPr>
        </p:nvSpPr>
        <p:spPr>
          <a:xfrm>
            <a:off x="553454" y="2660600"/>
            <a:ext cx="6449592" cy="1254498"/>
          </a:xfrm>
          <a:prstGeom prst="rect">
            <a:avLst/>
          </a:prstGeom>
        </p:spPr>
        <p:txBody>
          <a:bodyPr anchor="ctr"/>
          <a:lstStyle/>
          <a:p>
            <a:r>
              <a:t>نص العنوان</a:t>
            </a:r>
          </a:p>
        </p:txBody>
      </p:sp>
      <p:sp>
        <p:nvSpPr>
          <p:cNvPr id="59" name="مستوى النص الأول…"/>
          <p:cNvSpPr txBox="1">
            <a:spLocks noGrp="1"/>
          </p:cNvSpPr>
          <p:nvPr>
            <p:ph type="body" sz="half" idx="1"/>
          </p:nvPr>
        </p:nvSpPr>
        <p:spPr>
          <a:xfrm>
            <a:off x="553454" y="4018408"/>
            <a:ext cx="6449592" cy="3652802"/>
          </a:xfrm>
          <a:prstGeom prst="rect">
            <a:avLst/>
          </a:prstGeom>
        </p:spPr>
        <p:txBody>
          <a:bodyPr anchor="ctr"/>
          <a:lstStyle>
            <a:lvl1pPr marL="472281" indent="-472281" algn="r">
              <a:spcBef>
                <a:spcPts val="4600"/>
              </a:spcBef>
              <a:buSzPct val="145000"/>
              <a:buChar char="•"/>
              <a:defRPr sz="3400"/>
            </a:lvl1pPr>
            <a:lvl2pPr marL="916781" indent="-472281" algn="r">
              <a:spcBef>
                <a:spcPts val="4600"/>
              </a:spcBef>
              <a:buSzPct val="145000"/>
              <a:buChar char="•"/>
              <a:defRPr sz="3400"/>
            </a:lvl2pPr>
            <a:lvl3pPr marL="1361281" indent="-472281" algn="r">
              <a:spcBef>
                <a:spcPts val="4600"/>
              </a:spcBef>
              <a:buSzPct val="145000"/>
              <a:buChar char="•"/>
              <a:defRPr sz="3400"/>
            </a:lvl3pPr>
            <a:lvl4pPr marL="1805781" indent="-472281" algn="r">
              <a:spcBef>
                <a:spcPts val="4600"/>
              </a:spcBef>
              <a:buSzPct val="145000"/>
              <a:buChar char="•"/>
              <a:defRPr sz="3400"/>
            </a:lvl4pPr>
            <a:lvl5pPr marL="2250281" indent="-472281" algn="r">
              <a:spcBef>
                <a:spcPts val="4600"/>
              </a:spcBef>
              <a:buSzPct val="145000"/>
              <a:buChar char="•"/>
              <a:defRPr sz="3400"/>
            </a:lvl5pPr>
          </a:lstStyle>
          <a:p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60" name="رقم الشريحة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العنوان، التعداد النقطي والصور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532205080_1647x1098.jpg"/>
          <p:cNvSpPr>
            <a:spLocks noGrp="1"/>
          </p:cNvSpPr>
          <p:nvPr>
            <p:ph type="pic" sz="half" idx="21"/>
          </p:nvPr>
        </p:nvSpPr>
        <p:spPr>
          <a:xfrm>
            <a:off x="2213818" y="4018408"/>
            <a:ext cx="5479201" cy="365280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8" name="نص العنوان"/>
          <p:cNvSpPr txBox="1">
            <a:spLocks noGrp="1"/>
          </p:cNvSpPr>
          <p:nvPr>
            <p:ph type="title"/>
          </p:nvPr>
        </p:nvSpPr>
        <p:spPr>
          <a:xfrm>
            <a:off x="553454" y="2660600"/>
            <a:ext cx="6449592" cy="1254498"/>
          </a:xfrm>
          <a:prstGeom prst="rect">
            <a:avLst/>
          </a:prstGeom>
        </p:spPr>
        <p:txBody>
          <a:bodyPr anchor="ctr"/>
          <a:lstStyle/>
          <a:p>
            <a:r>
              <a:t>نص العنوان</a:t>
            </a:r>
          </a:p>
        </p:txBody>
      </p:sp>
      <p:sp>
        <p:nvSpPr>
          <p:cNvPr id="69" name="مستوى النص الأول…"/>
          <p:cNvSpPr txBox="1">
            <a:spLocks noGrp="1"/>
          </p:cNvSpPr>
          <p:nvPr>
            <p:ph type="body" sz="quarter" idx="1"/>
          </p:nvPr>
        </p:nvSpPr>
        <p:spPr>
          <a:xfrm>
            <a:off x="553454" y="4018408"/>
            <a:ext cx="3099347" cy="3652802"/>
          </a:xfrm>
          <a:prstGeom prst="rect">
            <a:avLst/>
          </a:prstGeom>
        </p:spPr>
        <p:txBody>
          <a:bodyPr anchor="ctr"/>
          <a:lstStyle>
            <a:lvl1pPr marL="367392" indent="-367392" algn="r">
              <a:spcBef>
                <a:spcPts val="3500"/>
              </a:spcBef>
              <a:buSzPct val="145000"/>
              <a:buChar char="•"/>
              <a:defRPr sz="3000"/>
            </a:lvl1pPr>
            <a:lvl2pPr marL="710292" indent="-367392" algn="r">
              <a:spcBef>
                <a:spcPts val="3500"/>
              </a:spcBef>
              <a:buSzPct val="145000"/>
              <a:buChar char="•"/>
              <a:defRPr sz="3000"/>
            </a:lvl2pPr>
            <a:lvl3pPr marL="1053192" indent="-367392" algn="r">
              <a:spcBef>
                <a:spcPts val="3500"/>
              </a:spcBef>
              <a:buSzPct val="145000"/>
              <a:buChar char="•"/>
              <a:defRPr sz="3000"/>
            </a:lvl3pPr>
            <a:lvl4pPr marL="1396092" indent="-367392" algn="r">
              <a:spcBef>
                <a:spcPts val="3500"/>
              </a:spcBef>
              <a:buSzPct val="145000"/>
              <a:buChar char="•"/>
              <a:defRPr sz="3000"/>
            </a:lvl4pPr>
            <a:lvl5pPr marL="1738992" indent="-367392" algn="r">
              <a:spcBef>
                <a:spcPts val="3500"/>
              </a:spcBef>
              <a:buSzPct val="145000"/>
              <a:buChar char="•"/>
              <a:defRPr sz="3000"/>
            </a:lvl5pPr>
          </a:lstStyle>
          <a:p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70" name="رقم الشريحة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 rtl="0">
              <a:defRPr/>
            </a:pPr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تعداد نقط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مستوى النص الأول…"/>
          <p:cNvSpPr txBox="1">
            <a:spLocks noGrp="1"/>
          </p:cNvSpPr>
          <p:nvPr>
            <p:ph type="body" sz="half" idx="1"/>
          </p:nvPr>
        </p:nvSpPr>
        <p:spPr>
          <a:xfrm>
            <a:off x="553454" y="3250951"/>
            <a:ext cx="6449592" cy="4191498"/>
          </a:xfrm>
          <a:prstGeom prst="rect">
            <a:avLst/>
          </a:prstGeom>
        </p:spPr>
        <p:txBody>
          <a:bodyPr anchor="ctr"/>
          <a:lstStyle>
            <a:lvl1pPr marL="472281" indent="-472281" algn="r">
              <a:spcBef>
                <a:spcPts val="4600"/>
              </a:spcBef>
              <a:buSzPct val="145000"/>
              <a:buChar char="•"/>
              <a:defRPr sz="3400"/>
            </a:lvl1pPr>
            <a:lvl2pPr marL="916781" indent="-472281" algn="r">
              <a:spcBef>
                <a:spcPts val="4600"/>
              </a:spcBef>
              <a:buSzPct val="145000"/>
              <a:buChar char="•"/>
              <a:defRPr sz="3400"/>
            </a:lvl2pPr>
            <a:lvl3pPr marL="1361281" indent="-472281" algn="r">
              <a:spcBef>
                <a:spcPts val="4600"/>
              </a:spcBef>
              <a:buSzPct val="145000"/>
              <a:buChar char="•"/>
              <a:defRPr sz="3400"/>
            </a:lvl3pPr>
            <a:lvl4pPr marL="1805781" indent="-472281" algn="r">
              <a:spcBef>
                <a:spcPts val="4600"/>
              </a:spcBef>
              <a:buSzPct val="145000"/>
              <a:buChar char="•"/>
              <a:defRPr sz="3400"/>
            </a:lvl4pPr>
            <a:lvl5pPr marL="2250281" indent="-472281" algn="r">
              <a:spcBef>
                <a:spcPts val="4600"/>
              </a:spcBef>
              <a:buSzPct val="145000"/>
              <a:buChar char="•"/>
              <a:defRPr sz="3400"/>
            </a:lvl5pPr>
          </a:lstStyle>
          <a:p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78" name="رقم الشريحة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صورة - ٣ أعل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532205080_1647x1098.jpg"/>
          <p:cNvSpPr>
            <a:spLocks noGrp="1"/>
          </p:cNvSpPr>
          <p:nvPr>
            <p:ph type="pic" sz="quarter" idx="21"/>
          </p:nvPr>
        </p:nvSpPr>
        <p:spPr>
          <a:xfrm>
            <a:off x="3809612" y="5472149"/>
            <a:ext cx="3287521" cy="21916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6" name="532204087_1355x1355.jpg"/>
          <p:cNvSpPr>
            <a:spLocks noGrp="1"/>
          </p:cNvSpPr>
          <p:nvPr>
            <p:ph type="pic" sz="quarter" idx="22"/>
          </p:nvPr>
        </p:nvSpPr>
        <p:spPr>
          <a:xfrm>
            <a:off x="3903699" y="2948396"/>
            <a:ext cx="3099347" cy="3099347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7" name="532241774_2880x1920.jpg"/>
          <p:cNvSpPr>
            <a:spLocks noGrp="1"/>
          </p:cNvSpPr>
          <p:nvPr>
            <p:ph type="pic" sz="half" idx="23"/>
          </p:nvPr>
        </p:nvSpPr>
        <p:spPr>
          <a:xfrm>
            <a:off x="-1645605" y="3029570"/>
            <a:ext cx="6951390" cy="463426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8" name="رقم الشريحة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"/>
          <p:cNvSpPr/>
          <p:nvPr/>
        </p:nvSpPr>
        <p:spPr>
          <a:xfrm>
            <a:off x="240311" y="132995"/>
            <a:ext cx="7075878" cy="10427410"/>
          </a:xfrm>
          <a:prstGeom prst="rect">
            <a:avLst/>
          </a:prstGeom>
          <a:ln w="50800">
            <a:solidFill>
              <a:srgbClr val="774465"/>
            </a:solidFill>
          </a:ln>
        </p:spPr>
        <p:txBody>
          <a:bodyPr lIns="45719" rIns="45719" anchor="ctr"/>
          <a:lstStyle/>
          <a:p>
            <a:pPr algn="l" defTabSz="914400" rtl="0">
              <a:defRPr sz="1800" b="0"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grpSp>
        <p:nvGrpSpPr>
          <p:cNvPr id="5" name="تجميع"/>
          <p:cNvGrpSpPr/>
          <p:nvPr/>
        </p:nvGrpSpPr>
        <p:grpSpPr>
          <a:xfrm>
            <a:off x="85868" y="48722"/>
            <a:ext cx="532077" cy="532077"/>
            <a:chOff x="0" y="0"/>
            <a:chExt cx="532075" cy="532075"/>
          </a:xfrm>
        </p:grpSpPr>
        <p:sp>
          <p:nvSpPr>
            <p:cNvPr id="3" name="دائرة"/>
            <p:cNvSpPr/>
            <p:nvPr/>
          </p:nvSpPr>
          <p:spPr>
            <a:xfrm>
              <a:off x="0" y="0"/>
              <a:ext cx="532076" cy="532076"/>
            </a:xfrm>
            <a:prstGeom prst="ellipse">
              <a:avLst/>
            </a:prstGeom>
            <a:solidFill>
              <a:srgbClr val="FFFFFF"/>
            </a:solidFill>
            <a:ln w="38100" cap="flat">
              <a:solidFill>
                <a:srgbClr val="734262"/>
              </a:solidFill>
              <a:prstDash val="solid"/>
              <a:round/>
            </a:ln>
            <a:effectLst>
              <a:outerShdw blurRad="38100" dist="23000" dir="5400000" rotWithShape="0">
                <a:srgbClr val="000000">
                  <a:alpha val="35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l" defTabSz="914400" rtl="0">
                <a:defRPr sz="1800" b="0"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pic>
          <p:nvPicPr>
            <p:cNvPr id="4" name="IMG_4033.png" descr="IMG_4033.png"/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37528" y="66869"/>
              <a:ext cx="457020" cy="411985"/>
            </a:xfrm>
            <a:prstGeom prst="rect">
              <a:avLst/>
            </a:prstGeom>
            <a:ln w="3175" cap="flat">
              <a:noFill/>
              <a:miter lim="400000"/>
            </a:ln>
            <a:effectLst/>
          </p:spPr>
        </p:pic>
      </p:grpSp>
      <p:sp>
        <p:nvSpPr>
          <p:cNvPr id="6" name="نص العنوان"/>
          <p:cNvSpPr txBox="1">
            <a:spLocks noGrp="1"/>
          </p:cNvSpPr>
          <p:nvPr>
            <p:ph type="title"/>
          </p:nvPr>
        </p:nvSpPr>
        <p:spPr>
          <a:xfrm>
            <a:off x="737939" y="3464954"/>
            <a:ext cx="6080622" cy="191864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9517" tIns="29517" rIns="29517" bIns="29517" anchor="b">
            <a:normAutofit/>
          </a:bodyPr>
          <a:lstStyle/>
          <a:p>
            <a:r>
              <a:t>نص العنوان</a:t>
            </a:r>
          </a:p>
        </p:txBody>
      </p:sp>
      <p:sp>
        <p:nvSpPr>
          <p:cNvPr id="7" name="مستوى النص الأول…"/>
          <p:cNvSpPr txBox="1">
            <a:spLocks noGrp="1"/>
          </p:cNvSpPr>
          <p:nvPr>
            <p:ph type="body" idx="1"/>
          </p:nvPr>
        </p:nvSpPr>
        <p:spPr>
          <a:xfrm>
            <a:off x="737939" y="5442632"/>
            <a:ext cx="6080622" cy="656767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9517" tIns="29517" rIns="29517" bIns="29517">
            <a:normAutofit/>
          </a:bodyPr>
          <a:lstStyle/>
          <a:p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8" name="رقم الشريحة"/>
          <p:cNvSpPr txBox="1">
            <a:spLocks noGrp="1"/>
          </p:cNvSpPr>
          <p:nvPr>
            <p:ph type="sldNum" sz="quarter" idx="2"/>
          </p:nvPr>
        </p:nvSpPr>
        <p:spPr>
          <a:xfrm>
            <a:off x="3633670" y="7914729"/>
            <a:ext cx="285225" cy="298177"/>
          </a:xfrm>
          <a:prstGeom prst="rect">
            <a:avLst/>
          </a:prstGeom>
          <a:ln w="3175">
            <a:miter lim="400000"/>
          </a:ln>
        </p:spPr>
        <p:txBody>
          <a:bodyPr wrap="none" lIns="29517" tIns="29517" rIns="29517" bIns="29517">
            <a:spAutoFit/>
          </a:bodyPr>
          <a:lstStyle>
            <a:lvl1pPr>
              <a:defRPr sz="1600" b="0"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 rtl="0">
              <a:defRPr/>
            </a:pPr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spd="med"/>
  <p:txStyles>
    <p:titleStyle>
      <a:lvl1pPr marL="0" marR="0" indent="0" algn="ctr" defTabSz="64049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1pPr>
      <a:lvl2pPr marL="0" marR="0" indent="457200" algn="ctr" defTabSz="64049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2pPr>
      <a:lvl3pPr marL="0" marR="0" indent="914400" algn="ctr" defTabSz="64049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3pPr>
      <a:lvl4pPr marL="0" marR="0" indent="1371600" algn="ctr" defTabSz="64049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4pPr>
      <a:lvl5pPr marL="0" marR="0" indent="1828800" algn="ctr" defTabSz="64049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5pPr>
      <a:lvl6pPr marL="0" marR="0" indent="2286000" algn="ctr" defTabSz="64049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6pPr>
      <a:lvl7pPr marL="0" marR="0" indent="2743200" algn="ctr" defTabSz="64049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7pPr>
      <a:lvl8pPr marL="0" marR="0" indent="3200400" algn="ctr" defTabSz="64049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8pPr>
      <a:lvl9pPr marL="0" marR="0" indent="3657600" algn="ctr" defTabSz="64049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9pPr>
    </p:titleStyle>
    <p:bodyStyle>
      <a:lvl1pPr marL="0" marR="0" indent="0" algn="ctr" defTabSz="64049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8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0" marR="0" indent="0" algn="ctr" defTabSz="64049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8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0" marR="0" indent="0" algn="ctr" defTabSz="64049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8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0" marR="0" indent="0" algn="ctr" defTabSz="64049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8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0" marR="0" indent="0" algn="ctr" defTabSz="64049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8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0" marR="0" indent="355600" algn="ctr" defTabSz="64049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8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0" marR="0" indent="711200" algn="ctr" defTabSz="64049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8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0" marR="0" indent="1066800" algn="ctr" defTabSz="64049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8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0" marR="0" indent="1422400" algn="ctr" defTabSz="64049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8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64049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1pPr>
      <a:lvl2pPr marL="0" marR="0" indent="457200" algn="ctr" defTabSz="64049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2pPr>
      <a:lvl3pPr marL="0" marR="0" indent="914400" algn="ctr" defTabSz="64049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3pPr>
      <a:lvl4pPr marL="0" marR="0" indent="1371600" algn="ctr" defTabSz="64049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4pPr>
      <a:lvl5pPr marL="0" marR="0" indent="1828800" algn="ctr" defTabSz="64049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5pPr>
      <a:lvl6pPr marL="0" marR="0" indent="2286000" algn="ctr" defTabSz="64049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6pPr>
      <a:lvl7pPr marL="0" marR="0" indent="2743200" algn="ctr" defTabSz="64049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7pPr>
      <a:lvl8pPr marL="0" marR="0" indent="3200400" algn="ctr" defTabSz="64049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8pPr>
      <a:lvl9pPr marL="0" marR="0" indent="3657600" algn="ctr" defTabSz="64049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9" name="مجموعة 27"/>
          <p:cNvGrpSpPr/>
          <p:nvPr/>
        </p:nvGrpSpPr>
        <p:grpSpPr>
          <a:xfrm>
            <a:off x="266946" y="2563734"/>
            <a:ext cx="662957" cy="542750"/>
            <a:chOff x="-76059" y="-1"/>
            <a:chExt cx="463595" cy="414571"/>
          </a:xfrm>
        </p:grpSpPr>
        <p:grpSp>
          <p:nvGrpSpPr>
            <p:cNvPr id="137" name="مجموعة 10"/>
            <p:cNvGrpSpPr/>
            <p:nvPr/>
          </p:nvGrpSpPr>
          <p:grpSpPr>
            <a:xfrm>
              <a:off x="-1" y="-1"/>
              <a:ext cx="387537" cy="414571"/>
              <a:chOff x="0" y="0"/>
              <a:chExt cx="387535" cy="414569"/>
            </a:xfrm>
          </p:grpSpPr>
          <p:sp>
            <p:nvSpPr>
              <p:cNvPr id="135" name="مستطيل 11"/>
              <p:cNvSpPr/>
              <p:nvPr/>
            </p:nvSpPr>
            <p:spPr>
              <a:xfrm>
                <a:off x="0" y="-1"/>
                <a:ext cx="380893" cy="414571"/>
              </a:xfrm>
              <a:prstGeom prst="rect">
                <a:avLst/>
              </a:prstGeom>
              <a:solidFill>
                <a:srgbClr val="FFFFFF"/>
              </a:solidFill>
              <a:ln w="254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l" defTabSz="914400" rtl="0">
                  <a:defRPr sz="1800" b="0"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136" name="رابط مستقيم 13"/>
              <p:cNvSpPr/>
              <p:nvPr/>
            </p:nvSpPr>
            <p:spPr>
              <a:xfrm flipH="1" flipV="1">
                <a:off x="0" y="207284"/>
                <a:ext cx="387536" cy="6759"/>
              </a:xfrm>
              <a:prstGeom prst="line">
                <a:avLst/>
              </a:prstGeom>
              <a:noFill/>
              <a:ln w="12700" cap="flat">
                <a:solidFill>
                  <a:srgbClr val="0D0D0D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algn="l" defTabSz="914400" rtl="0">
                  <a:defRPr sz="1800" b="0"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</p:grpSp>
        <p:sp>
          <p:nvSpPr>
            <p:cNvPr id="138" name="مربع نص 26"/>
            <p:cNvSpPr txBox="1"/>
            <p:nvPr/>
          </p:nvSpPr>
          <p:spPr>
            <a:xfrm>
              <a:off x="-76059" y="179942"/>
              <a:ext cx="363938" cy="220881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noAutofit/>
            </a:bodyPr>
            <a:lstStyle>
              <a:lvl1pPr marR="226695" defTabSz="457200">
                <a:lnSpc>
                  <a:spcPct val="115000"/>
                </a:lnSpc>
                <a:defRPr sz="1400">
                  <a:solidFill>
                    <a:srgbClr val="B51A00"/>
                  </a:solidFill>
                  <a:effectLst>
                    <a:outerShdw blurRad="25400" dist="12700" dir="2700000" rotWithShape="0">
                      <a:srgbClr val="000000">
                        <a:alpha val="40000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>
                <a:defRPr sz="1100" b="0">
                  <a:effectLst/>
                </a:defRPr>
              </a:pPr>
              <a:r>
                <a:rPr lang="ar-SA" sz="1400" b="1" dirty="0">
                  <a:effectLst>
                    <a:outerShdw blurRad="25400" dist="12700" dir="2700000" rotWithShape="0">
                      <a:srgbClr val="000000">
                        <a:alpha val="40000"/>
                      </a:srgbClr>
                    </a:outerShdw>
                  </a:effectLst>
                </a:rPr>
                <a:t>7</a:t>
              </a:r>
              <a:endParaRPr sz="1400" b="1" dirty="0">
                <a:effectLst>
                  <a:outerShdw blurRad="25400" dist="12700" dir="2700000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grpSp>
        <p:nvGrpSpPr>
          <p:cNvPr id="142" name="تجميع"/>
          <p:cNvGrpSpPr/>
          <p:nvPr/>
        </p:nvGrpSpPr>
        <p:grpSpPr>
          <a:xfrm>
            <a:off x="387731" y="10296314"/>
            <a:ext cx="2185714" cy="1339481"/>
            <a:chOff x="0" y="92991"/>
            <a:chExt cx="2185713" cy="1339479"/>
          </a:xfrm>
        </p:grpSpPr>
        <p:sp>
          <p:nvSpPr>
            <p:cNvPr id="140" name="يتبع"/>
            <p:cNvSpPr/>
            <p:nvPr/>
          </p:nvSpPr>
          <p:spPr>
            <a:xfrm>
              <a:off x="915713" y="162470"/>
              <a:ext cx="1270001" cy="1270001"/>
            </a:xfrm>
            <a:prstGeom prst="line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38100" tIns="38100" rIns="38100" bIns="38100" numCol="1" anchor="ctr">
              <a:spAutoFit/>
            </a:bodyPr>
            <a:lstStyle>
              <a:lvl1pPr>
                <a:tabLst>
                  <a:tab pos="1574800" algn="l"/>
                </a:tabLst>
                <a:defRPr sz="20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defTabSz="914400" rtl="0">
                <a:defRPr/>
              </a:pPr>
              <a:r>
                <a:t>يتبع </a:t>
              </a:r>
            </a:p>
          </p:txBody>
        </p:sp>
        <p:sp>
          <p:nvSpPr>
            <p:cNvPr id="141" name="سهم"/>
            <p:cNvSpPr/>
            <p:nvPr/>
          </p:nvSpPr>
          <p:spPr>
            <a:xfrm flipH="1">
              <a:off x="0" y="92991"/>
              <a:ext cx="673100" cy="203201"/>
            </a:xfrm>
            <a:prstGeom prst="rightArrow">
              <a:avLst>
                <a:gd name="adj1" fmla="val 32000"/>
                <a:gd name="adj2" fmla="val 204385"/>
              </a:avLst>
            </a:prstGeom>
            <a:solidFill>
              <a:srgbClr val="000000"/>
            </a:solidFill>
            <a:ln w="3175" cap="flat">
              <a:noFill/>
              <a:miter lim="400000"/>
            </a:ln>
            <a:effectLst/>
          </p:spPr>
          <p:txBody>
            <a:bodyPr wrap="square" lIns="29517" tIns="29517" rIns="29517" bIns="29517" numCol="1" anchor="ctr">
              <a:noAutofit/>
            </a:bodyPr>
            <a:lstStyle/>
            <a:p>
              <a:pPr rtl="0">
                <a:defRPr sz="2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Geeza Pro Regular"/>
                </a:defRPr>
              </a:pPr>
              <a:endParaRPr/>
            </a:p>
          </p:txBody>
        </p:sp>
      </p:grpSp>
      <p:graphicFrame>
        <p:nvGraphicFramePr>
          <p:cNvPr id="143" name="الجدول"/>
          <p:cNvGraphicFramePr/>
          <p:nvPr>
            <p:extLst>
              <p:ext uri="{D42A27DB-BD31-4B8C-83A1-F6EECF244321}">
                <p14:modId xmlns:p14="http://schemas.microsoft.com/office/powerpoint/2010/main" val="2027275436"/>
              </p:ext>
            </p:extLst>
          </p:nvPr>
        </p:nvGraphicFramePr>
        <p:xfrm>
          <a:off x="700256" y="221673"/>
          <a:ext cx="6157744" cy="2204832"/>
        </p:xfrm>
        <a:graphic>
          <a:graphicData uri="http://schemas.openxmlformats.org/drawingml/2006/table">
            <a:tbl>
              <a:tblPr rtl="1" bandRow="1">
                <a:tableStyleId>{4C3C2611-4C71-4FC5-86AE-919BDF0F9419}</a:tableStyleId>
              </a:tblPr>
              <a:tblGrid>
                <a:gridCol w="6646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40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31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63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47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1612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602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2274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14976">
                <a:tc gridSpan="2">
                  <a:txBody>
                    <a:bodyPr/>
                    <a:lstStyle/>
                    <a:p>
                      <a:pPr marR="226695" algn="r" defTabSz="457200" rtl="1">
                        <a:defRPr>
                          <a:uFill>
                            <a:solidFill>
                              <a:srgbClr val="000000"/>
                            </a:solidFill>
                          </a:uFill>
                          <a:latin typeface="29LTAzer"/>
                          <a:ea typeface="29LTAzer"/>
                          <a:cs typeface="29LTAzer"/>
                          <a:sym typeface="29LTAzer"/>
                        </a:defRPr>
                      </a:pPr>
                      <a:r>
                        <a:rPr sz="1400" b="1" dirty="0" err="1"/>
                        <a:t>المملكـة</a:t>
                      </a:r>
                      <a:r>
                        <a:rPr sz="1400" b="1" dirty="0"/>
                        <a:t> </a:t>
                      </a:r>
                      <a:r>
                        <a:rPr sz="1400" b="1" dirty="0" err="1"/>
                        <a:t>العـربية</a:t>
                      </a:r>
                      <a:r>
                        <a:rPr sz="1400" b="1" dirty="0"/>
                        <a:t> </a:t>
                      </a:r>
                      <a:r>
                        <a:rPr sz="1400" b="1" dirty="0" err="1"/>
                        <a:t>السعـودية</a:t>
                      </a:r>
                      <a:endParaRPr sz="1400" b="1" dirty="0"/>
                    </a:p>
                  </a:txBody>
                  <a:tcPr marL="50800" marR="50800" marT="50800" marB="50800" anchor="ctr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rowSpan="4" gridSpan="4">
                  <a:txBody>
                    <a:bodyPr/>
                    <a:lstStyle/>
                    <a:p>
                      <a:pPr marR="226695" defTabSz="457200" rtl="1">
                        <a:defRPr>
                          <a:uFill>
                            <a:solidFill>
                              <a:srgbClr val="000000"/>
                            </a:solidFill>
                          </a:uFill>
                          <a:latin typeface="29LTAzer"/>
                          <a:ea typeface="29LTAzer"/>
                          <a:cs typeface="29LTAzer"/>
                          <a:sym typeface="29LTAzer"/>
                        </a:defRPr>
                      </a:pPr>
                      <a:endParaRPr sz="1400" b="1"/>
                    </a:p>
                  </a:txBody>
                  <a:tcPr marL="50800" marR="50800" marT="50800" marB="5080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solidFill>
                      <a:schemeClr val="bg1"/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226695" algn="r" defTabSz="457200" rtl="1">
                        <a:defRPr>
                          <a:uFill>
                            <a:solidFill>
                              <a:srgbClr val="000000"/>
                            </a:solidFill>
                          </a:uFill>
                          <a:latin typeface="29LTAzer"/>
                          <a:ea typeface="29LTAzer"/>
                          <a:cs typeface="29LTAzer"/>
                          <a:sym typeface="29LTAzer"/>
                        </a:defRPr>
                      </a:pPr>
                      <a:r>
                        <a:rPr sz="1400" b="1" dirty="0" err="1"/>
                        <a:t>المادة</a:t>
                      </a:r>
                      <a:r>
                        <a:rPr sz="1400" b="1" dirty="0"/>
                        <a:t>: </a:t>
                      </a:r>
                      <a:r>
                        <a:rPr sz="1400" b="1" dirty="0" err="1"/>
                        <a:t>رياضيات</a:t>
                      </a:r>
                      <a:endParaRPr sz="1400" b="1" dirty="0"/>
                    </a:p>
                  </a:txBody>
                  <a:tcPr marL="50800" marR="50800" marT="50800" marB="50800" anchor="ctr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976">
                <a:tc gridSpan="2">
                  <a:txBody>
                    <a:bodyPr/>
                    <a:lstStyle/>
                    <a:p>
                      <a:pPr marR="226695" defTabSz="457200" rtl="1">
                        <a:defRPr>
                          <a:uFill>
                            <a:solidFill>
                              <a:srgbClr val="000000"/>
                            </a:solidFill>
                          </a:uFill>
                          <a:latin typeface="29LTAzer"/>
                          <a:ea typeface="29LTAzer"/>
                          <a:cs typeface="29LTAzer"/>
                          <a:sym typeface="29LTAzer"/>
                        </a:defRPr>
                      </a:pPr>
                      <a:r>
                        <a:rPr sz="1400" b="1"/>
                        <a:t>وزارة  التعليم</a:t>
                      </a:r>
                    </a:p>
                  </a:txBody>
                  <a:tcPr marL="50800" marR="50800" marT="50800" marB="50800" anchor="ctr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226695" algn="r" defTabSz="457200" rtl="1">
                        <a:defRPr>
                          <a:uFill>
                            <a:solidFill>
                              <a:srgbClr val="000000"/>
                            </a:solidFill>
                          </a:uFill>
                          <a:latin typeface="29LTAzer"/>
                          <a:ea typeface="29LTAzer"/>
                          <a:cs typeface="29LTAzer"/>
                          <a:sym typeface="29LTAzer"/>
                        </a:defRPr>
                      </a:pPr>
                      <a:r>
                        <a:rPr sz="1400" b="1" dirty="0" err="1"/>
                        <a:t>الصف</a:t>
                      </a:r>
                      <a:r>
                        <a:rPr sz="1400" b="1" dirty="0"/>
                        <a:t> : </a:t>
                      </a:r>
                      <a:r>
                        <a:rPr sz="1400" b="1" dirty="0" err="1"/>
                        <a:t>ال</a:t>
                      </a:r>
                      <a:r>
                        <a:rPr lang="ar-SA" sz="1400" b="1" dirty="0"/>
                        <a:t>خامس </a:t>
                      </a:r>
                      <a:r>
                        <a:rPr sz="1400" b="1" dirty="0" err="1"/>
                        <a:t>الابتدائي</a:t>
                      </a:r>
                      <a:endParaRPr sz="1400" b="1" dirty="0"/>
                    </a:p>
                  </a:txBody>
                  <a:tcPr marL="50800" marR="50800" marT="50800" marB="50800" anchor="ctr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4976">
                <a:tc gridSpan="2">
                  <a:txBody>
                    <a:bodyPr/>
                    <a:lstStyle/>
                    <a:p>
                      <a:pPr marR="226695" defTabSz="457200" rtl="1">
                        <a:defRPr sz="1800"/>
                      </a:pPr>
                      <a:r>
                        <a:rPr sz="1400" b="1" dirty="0" err="1">
                          <a:uFill>
                            <a:solidFill>
                              <a:srgbClr val="000000"/>
                            </a:solidFill>
                          </a:uFill>
                          <a:latin typeface="29LTAzer"/>
                          <a:ea typeface="29LTAzer"/>
                          <a:cs typeface="29LTAzer"/>
                          <a:sym typeface="29LTAzer"/>
                        </a:rPr>
                        <a:t>إدارة</a:t>
                      </a:r>
                      <a:r>
                        <a:rPr sz="1400" b="1" dirty="0">
                          <a:uFill>
                            <a:solidFill>
                              <a:srgbClr val="000000"/>
                            </a:solidFill>
                          </a:uFill>
                          <a:latin typeface="29LTAzer"/>
                          <a:ea typeface="29LTAzer"/>
                          <a:cs typeface="29LTAzer"/>
                          <a:sym typeface="29LTAzer"/>
                        </a:rPr>
                        <a:t> </a:t>
                      </a:r>
                      <a:r>
                        <a:rPr sz="1400" b="1" dirty="0" err="1">
                          <a:uFill>
                            <a:solidFill>
                              <a:srgbClr val="000000"/>
                            </a:solidFill>
                          </a:uFill>
                          <a:latin typeface="29LTAzer"/>
                          <a:ea typeface="29LTAzer"/>
                          <a:cs typeface="29LTAzer"/>
                          <a:sym typeface="29LTAzer"/>
                        </a:rPr>
                        <a:t>تعليم</a:t>
                      </a:r>
                      <a:endParaRPr sz="1400" b="1" dirty="0">
                        <a:uFill>
                          <a:solidFill>
                            <a:srgbClr val="000000"/>
                          </a:solidFill>
                        </a:uFill>
                        <a:latin typeface="29LTAzer"/>
                        <a:ea typeface="29LTAzer"/>
                        <a:cs typeface="29LTAzer"/>
                        <a:sym typeface="29LTAzer"/>
                      </a:endParaRPr>
                    </a:p>
                  </a:txBody>
                  <a:tcPr marL="50800" marR="50800" marT="50800" marB="50800" anchor="ctr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226695" algn="r" defTabSz="457200" rtl="1">
                        <a:defRPr>
                          <a:uFill>
                            <a:solidFill>
                              <a:srgbClr val="000000"/>
                            </a:solidFill>
                          </a:uFill>
                          <a:latin typeface="29LTAzer"/>
                          <a:ea typeface="29LTAzer"/>
                          <a:cs typeface="29LTAzer"/>
                          <a:sym typeface="29LTAzer"/>
                        </a:defRPr>
                      </a:pPr>
                      <a:r>
                        <a:rPr sz="1400" b="1"/>
                        <a:t>الزمن: </a:t>
                      </a:r>
                    </a:p>
                  </a:txBody>
                  <a:tcPr marL="50800" marR="50800" marT="50800" marB="50800" anchor="ctr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4976">
                <a:tc gridSpan="2">
                  <a:txBody>
                    <a:bodyPr/>
                    <a:lstStyle/>
                    <a:p>
                      <a:pPr marR="226695" defTabSz="457200" rtl="1">
                        <a:defRPr>
                          <a:uFill>
                            <a:solidFill>
                              <a:srgbClr val="000000"/>
                            </a:solidFill>
                          </a:uFill>
                          <a:latin typeface="29LTAzer"/>
                          <a:ea typeface="29LTAzer"/>
                          <a:cs typeface="29LTAzer"/>
                          <a:sym typeface="29LTAzer"/>
                        </a:defRPr>
                      </a:pPr>
                      <a:r>
                        <a:rPr sz="1400" b="1" dirty="0" err="1"/>
                        <a:t>مدرسة</a:t>
                      </a:r>
                      <a:endParaRPr sz="1400" b="1" dirty="0"/>
                    </a:p>
                  </a:txBody>
                  <a:tcPr marL="50800" marR="50800" marT="50800" marB="50800" anchor="ctr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226695" algn="r" defTabSz="457200" rtl="1">
                        <a:defRPr>
                          <a:uFill>
                            <a:solidFill>
                              <a:srgbClr val="000000"/>
                            </a:solidFill>
                          </a:uFill>
                          <a:latin typeface="29LTAzer"/>
                          <a:ea typeface="29LTAzer"/>
                          <a:cs typeface="29LTAzer"/>
                          <a:sym typeface="29LTAzer"/>
                        </a:defRPr>
                      </a:pPr>
                      <a:r>
                        <a:rPr sz="1400" b="1" dirty="0" err="1"/>
                        <a:t>عدد</a:t>
                      </a:r>
                      <a:r>
                        <a:rPr sz="1400" b="1" dirty="0"/>
                        <a:t> </a:t>
                      </a:r>
                      <a:r>
                        <a:rPr sz="1400" b="1" dirty="0" err="1"/>
                        <a:t>الأوراق</a:t>
                      </a:r>
                      <a:r>
                        <a:rPr sz="1400" b="1" dirty="0"/>
                        <a:t> : </a:t>
                      </a:r>
                    </a:p>
                  </a:txBody>
                  <a:tcPr marL="50800" marR="50800" marT="50800" marB="50800" anchor="ctr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4976">
                <a:tc gridSpan="8">
                  <a:txBody>
                    <a:bodyPr/>
                    <a:lstStyle/>
                    <a:p>
                      <a:pPr marR="226695" defTabSz="457200" rtl="1">
                        <a:defRPr>
                          <a:uFill>
                            <a:solidFill>
                              <a:srgbClr val="000000"/>
                            </a:solidFill>
                          </a:uFill>
                          <a:latin typeface="29LTAzer"/>
                          <a:ea typeface="29LTAzer"/>
                          <a:cs typeface="29LTAzer"/>
                          <a:sym typeface="29LTAzer"/>
                        </a:defRPr>
                      </a:pPr>
                      <a:r>
                        <a:rPr lang="ar-SA" sz="1400" b="1" dirty="0"/>
                        <a:t>اختبار الفترة الفصل الدراسي الثالث للصف الخامس الابتدائي</a:t>
                      </a:r>
                      <a:r>
                        <a:rPr sz="1400" b="1" dirty="0"/>
                        <a:t>١٤٤</a:t>
                      </a:r>
                      <a:r>
                        <a:rPr lang="ar-SA" sz="1400" b="1" dirty="0"/>
                        <a:t>5</a:t>
                      </a:r>
                      <a:r>
                        <a:rPr sz="1400" b="1" dirty="0"/>
                        <a:t> هـ</a:t>
                      </a:r>
                    </a:p>
                  </a:txBody>
                  <a:tcPr marL="50800" marR="50800" marT="50800" marB="50800" anchor="ctr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4976">
                <a:tc rowSpan="2">
                  <a:txBody>
                    <a:bodyPr/>
                    <a:lstStyle/>
                    <a:p>
                      <a:pPr defTabSz="457200" rtl="1">
                        <a:defRPr>
                          <a:uFill>
                            <a:solidFill>
                              <a:srgbClr val="000000"/>
                            </a:solidFill>
                          </a:uFill>
                          <a:latin typeface="29LTAzer"/>
                          <a:ea typeface="29LTAzer"/>
                          <a:cs typeface="29LTAzer"/>
                          <a:sym typeface="29LTAzer"/>
                        </a:defRPr>
                      </a:pPr>
                      <a:r>
                        <a:rPr sz="1400" b="1"/>
                        <a:t>الاسم</a:t>
                      </a:r>
                    </a:p>
                  </a:txBody>
                  <a:tcPr marL="50800" marR="50800" marT="50800" marB="50800" anchor="ctr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solidFill>
                      <a:schemeClr val="bg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defTabSz="457200" rtl="1">
                        <a:defRPr>
                          <a:uFill>
                            <a:solidFill>
                              <a:srgbClr val="000000"/>
                            </a:solidFill>
                          </a:uFill>
                          <a:latin typeface="29LTAzer"/>
                          <a:ea typeface="29LTAzer"/>
                          <a:cs typeface="29LTAzer"/>
                          <a:sym typeface="29LTAzer"/>
                        </a:defRPr>
                      </a:pPr>
                      <a:r>
                        <a:rPr sz="1400" b="1">
                          <a:uFill>
                            <a:solidFill>
                              <a:srgbClr val="A6A6A6"/>
                            </a:solidFill>
                          </a:uFill>
                        </a:rPr>
                        <a:t>.................................</a:t>
                      </a:r>
                    </a:p>
                  </a:txBody>
                  <a:tcPr marL="50800" marR="50800" marT="50800" marB="50800" anchor="ctr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defTabSz="457200" rtl="1">
                        <a:defRPr>
                          <a:uFill>
                            <a:solidFill>
                              <a:srgbClr val="000000"/>
                            </a:solidFill>
                          </a:uFill>
                          <a:latin typeface="29LTAzer"/>
                          <a:ea typeface="29LTAzer"/>
                          <a:cs typeface="29LTAzer"/>
                          <a:sym typeface="29LTAzer"/>
                        </a:defRPr>
                      </a:pPr>
                      <a:r>
                        <a:rPr sz="1400" b="1"/>
                        <a:t>الصف</a:t>
                      </a:r>
                    </a:p>
                  </a:txBody>
                  <a:tcPr marL="50800" marR="50800" marT="50800" marB="50800" anchor="ctr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defTabSz="457200" rtl="1">
                        <a:defRPr>
                          <a:uFill>
                            <a:solidFill>
                              <a:srgbClr val="000000"/>
                            </a:solidFill>
                          </a:uFill>
                          <a:latin typeface="29LTAzer"/>
                          <a:ea typeface="29LTAzer"/>
                          <a:cs typeface="29LTAzer"/>
                          <a:sym typeface="29LTAzer"/>
                        </a:defRPr>
                      </a:pPr>
                      <a:r>
                        <a:rPr lang="ar-SA" sz="1400" b="1" dirty="0">
                          <a:uFill>
                            <a:solidFill>
                              <a:srgbClr val="A6A6A6"/>
                            </a:solidFill>
                          </a:uFill>
                        </a:rPr>
                        <a:t>5/</a:t>
                      </a:r>
                      <a:endParaRPr sz="1400" b="1" dirty="0">
                        <a:uFill>
                          <a:solidFill>
                            <a:srgbClr val="A6A6A6"/>
                          </a:solidFill>
                        </a:uFill>
                      </a:endParaRPr>
                    </a:p>
                  </a:txBody>
                  <a:tcPr marL="50800" marR="50800" marT="50800" marB="50800" anchor="ctr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solidFill>
                      <a:schemeClr val="bg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defTabSz="457200" rtl="1">
                        <a:defRPr>
                          <a:solidFill>
                            <a:srgbClr val="B51A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29LTAzer"/>
                          <a:ea typeface="29LTAzer"/>
                          <a:cs typeface="29LTAzer"/>
                          <a:sym typeface="29LTAzer"/>
                        </a:defRPr>
                      </a:pPr>
                      <a:r>
                        <a:rPr sz="1400" b="1"/>
                        <a:t>الدرجة المستحقة</a:t>
                      </a:r>
                    </a:p>
                  </a:txBody>
                  <a:tcPr marL="50800" marR="50800" marT="50800" marB="50800" anchor="ctr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28575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defTabSz="457200" rtl="1">
                        <a:defRPr>
                          <a:uFill>
                            <a:solidFill>
                              <a:srgbClr val="000000"/>
                            </a:solidFill>
                          </a:uFill>
                          <a:latin typeface="29LTAzer"/>
                          <a:ea typeface="29LTAzer"/>
                          <a:cs typeface="29LTAzer"/>
                          <a:sym typeface="29LTAzer"/>
                        </a:defRPr>
                      </a:pPr>
                      <a:endParaRPr sz="1400" b="1" dirty="0"/>
                    </a:p>
                  </a:txBody>
                  <a:tcPr marL="50800" marR="50800" marT="50800" marB="50800" anchor="ctr" horzOverflow="overflow">
                    <a:lnL w="28575">
                      <a:solidFill>
                        <a:srgbClr val="000000"/>
                      </a:solidFill>
                      <a:miter lim="400000"/>
                    </a:lnL>
                    <a:lnR w="28575">
                      <a:solidFill>
                        <a:srgbClr val="000000"/>
                      </a:solidFill>
                      <a:miter lim="400000"/>
                    </a:lnR>
                    <a:lnT w="28575">
                      <a:solidFill>
                        <a:srgbClr val="000000"/>
                      </a:solidFill>
                      <a:miter lim="400000"/>
                    </a:lnT>
                    <a:lnB w="28575">
                      <a:solidFill>
                        <a:srgbClr val="000000"/>
                      </a:solidFill>
                      <a:miter lim="400000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4976">
                <a:tc v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defTabSz="457200" rtl="1">
                        <a:defRPr>
                          <a:solidFill>
                            <a:srgbClr val="B51A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29LTAzer"/>
                          <a:ea typeface="29LTAzer"/>
                          <a:cs typeface="29LTAzer"/>
                          <a:sym typeface="29LTAzer"/>
                        </a:defRPr>
                      </a:pPr>
                      <a:r>
                        <a:rPr lang="ar-SA" sz="1400" b="1" dirty="0"/>
                        <a:t>20</a:t>
                      </a:r>
                      <a:endParaRPr sz="1400" b="1" dirty="0"/>
                    </a:p>
                  </a:txBody>
                  <a:tcPr marL="50800" marR="50800" marT="50800" marB="50800" anchor="ctr" horzOverflow="overflow">
                    <a:lnL w="28575">
                      <a:solidFill>
                        <a:srgbClr val="000000"/>
                      </a:solidFill>
                      <a:miter lim="400000"/>
                    </a:lnL>
                    <a:lnR w="28575">
                      <a:solidFill>
                        <a:srgbClr val="000000"/>
                      </a:solidFill>
                      <a:miter lim="400000"/>
                    </a:lnR>
                    <a:lnT w="28575">
                      <a:solidFill>
                        <a:srgbClr val="000000"/>
                      </a:solidFill>
                      <a:miter lim="400000"/>
                    </a:lnT>
                    <a:lnB w="28575">
                      <a:solidFill>
                        <a:srgbClr val="000000"/>
                      </a:solidFill>
                      <a:miter lim="400000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44" name="الجدول"/>
              <p:cNvGraphicFramePr/>
              <p:nvPr>
                <p:extLst>
                  <p:ext uri="{D42A27DB-BD31-4B8C-83A1-F6EECF244321}">
                    <p14:modId xmlns:p14="http://schemas.microsoft.com/office/powerpoint/2010/main" val="747088606"/>
                  </p:ext>
                </p:extLst>
              </p:nvPr>
            </p:nvGraphicFramePr>
            <p:xfrm>
              <a:off x="266946" y="2488635"/>
              <a:ext cx="6879549" cy="6261163"/>
            </p:xfrm>
            <a:graphic>
              <a:graphicData uri="http://schemas.openxmlformats.org/drawingml/2006/table">
                <a:tbl>
                  <a:tblPr rtl="1" bandRow="1">
                    <a:tableStyleId>{4C3C2611-4C71-4FC5-86AE-919BDF0F9419}</a:tableStyleId>
                  </a:tblPr>
                  <a:tblGrid>
                    <a:gridCol w="385763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74196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410716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27746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289374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278113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  <a:gridCol w="1341601">
                      <a:extLst>
                        <a:ext uri="{9D8B030D-6E8A-4147-A177-3AD203B41FA5}">
                          <a16:colId xmlns:a16="http://schemas.microsoft.com/office/drawing/2014/main" val="20006"/>
                        </a:ext>
                      </a:extLst>
                    </a:gridCol>
                    <a:gridCol w="277460">
                      <a:extLst>
                        <a:ext uri="{9D8B030D-6E8A-4147-A177-3AD203B41FA5}">
                          <a16:colId xmlns:a16="http://schemas.microsoft.com/office/drawing/2014/main" val="20007"/>
                        </a:ext>
                      </a:extLst>
                    </a:gridCol>
                    <a:gridCol w="1344866">
                      <a:extLst>
                        <a:ext uri="{9D8B030D-6E8A-4147-A177-3AD203B41FA5}">
                          <a16:colId xmlns:a16="http://schemas.microsoft.com/office/drawing/2014/main" val="20008"/>
                        </a:ext>
                      </a:extLst>
                    </a:gridCol>
                  </a:tblGrid>
                  <a:tr h="366358">
                    <a:tc gridSpan="9">
                      <a:txBody>
                        <a:bodyPr/>
                        <a:lstStyle/>
                        <a:p>
                          <a:pPr marR="226695" algn="r" defTabSz="457200" rtl="1">
                            <a:tabLst>
                              <a:tab pos="5092700" algn="l"/>
                            </a:tabLst>
                            <a:defRPr sz="1800" b="1" u="sng">
                              <a:solidFill>
                                <a:srgbClr val="0042A9"/>
                              </a:solidFill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Calibri"/>
                              <a:ea typeface="Calibri"/>
                              <a:cs typeface="Calibri"/>
                              <a:sym typeface="Calibri"/>
                            </a:defRPr>
                          </a:pPr>
                          <a:r>
                            <a:rPr sz="1600" b="1" dirty="0" err="1"/>
                            <a:t>السؤال</a:t>
                          </a:r>
                          <a:r>
                            <a:rPr sz="1600" b="1" dirty="0"/>
                            <a:t> </a:t>
                          </a:r>
                          <a:r>
                            <a:rPr sz="1600" b="1" dirty="0" err="1"/>
                            <a:t>الأول</a:t>
                          </a:r>
                          <a:r>
                            <a:rPr sz="1600" b="1" dirty="0"/>
                            <a:t>: </a:t>
                          </a:r>
                          <a:r>
                            <a:rPr sz="1600" b="1" dirty="0" err="1"/>
                            <a:t>اختر</a:t>
                          </a:r>
                          <a:r>
                            <a:rPr sz="1600" b="1" dirty="0"/>
                            <a:t> </a:t>
                          </a:r>
                          <a:r>
                            <a:rPr sz="1600" b="1" dirty="0" err="1"/>
                            <a:t>الإجابة</a:t>
                          </a:r>
                          <a:r>
                            <a:rPr sz="1600" b="1" dirty="0"/>
                            <a:t> </a:t>
                          </a:r>
                          <a:r>
                            <a:rPr sz="1600" b="1" dirty="0" err="1"/>
                            <a:t>الصحيحة</a:t>
                          </a:r>
                          <a:r>
                            <a:rPr sz="1600" b="1" dirty="0"/>
                            <a:t> </a:t>
                          </a:r>
                          <a:r>
                            <a:rPr sz="1600" b="1" dirty="0" err="1"/>
                            <a:t>لكل</a:t>
                          </a:r>
                          <a:r>
                            <a:rPr sz="1600" b="1" dirty="0"/>
                            <a:t> </a:t>
                          </a:r>
                          <a:r>
                            <a:rPr sz="1600" b="1" dirty="0" err="1"/>
                            <a:t>مما</a:t>
                          </a:r>
                          <a:r>
                            <a:rPr sz="1600" b="1" dirty="0"/>
                            <a:t> </a:t>
                          </a:r>
                          <a:r>
                            <a:rPr sz="1600" b="1" dirty="0" err="1"/>
                            <a:t>يلي</a:t>
                          </a:r>
                          <a:r>
                            <a:rPr sz="1600" b="1" dirty="0"/>
                            <a:t> </a:t>
                          </a:r>
                          <a:r>
                            <a:rPr sz="1600" b="1" dirty="0" err="1"/>
                            <a:t>بتظليل</a:t>
                          </a:r>
                          <a:r>
                            <a:rPr sz="1600" b="1" dirty="0"/>
                            <a:t> </a:t>
                          </a:r>
                          <a:r>
                            <a:rPr sz="1600" b="1" dirty="0" err="1"/>
                            <a:t>الحرف</a:t>
                          </a:r>
                          <a:r>
                            <a:rPr sz="1600" b="1" dirty="0"/>
                            <a:t> </a:t>
                          </a:r>
                          <a:r>
                            <a:rPr sz="1600" b="1" dirty="0" err="1"/>
                            <a:t>الدال</a:t>
                          </a:r>
                          <a:r>
                            <a:rPr sz="1600" b="1" dirty="0"/>
                            <a:t> </a:t>
                          </a:r>
                          <a:r>
                            <a:rPr sz="1600" b="1" dirty="0" err="1"/>
                            <a:t>عليها</a:t>
                          </a:r>
                          <a:r>
                            <a:rPr sz="1600" b="1" dirty="0"/>
                            <a:t>:</a:t>
                          </a: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36653">
                    <a:tc rowSpan="2">
                      <a:txBody>
                        <a:bodyPr/>
                        <a:lstStyle/>
                        <a:p>
                          <a:pPr algn="r" defTabSz="457200">
                            <a:defRPr sz="1800"/>
                          </a:pPr>
                          <a:r>
                            <a:rPr sz="1600" b="1" dirty="0"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١</a:t>
                          </a: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EBEBEB"/>
                        </a:solidFill>
                      </a:tcPr>
                    </a:tc>
                    <a:tc gridSpan="8">
                      <a:txBody>
                        <a:bodyPr/>
                        <a:lstStyle/>
                        <a:p>
                          <a:pPr marR="226695" algn="r" defTabSz="457200" rtl="1">
                            <a:tabLst>
                              <a:tab pos="5092700" algn="l"/>
                            </a:tabLst>
                            <a:defRPr sz="1800"/>
                          </a:pPr>
                          <a:r>
                            <a:rPr lang="ar-SA" sz="1600" b="1" dirty="0"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قامَ صلاحٌ بطلاءِ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ar-SA" sz="1600" b="1" i="1" smtClean="0">
                                      <a:uFill>
                                        <a:solidFill>
                                          <a:srgbClr val="000000"/>
                                        </a:solidFill>
                                      </a:uFill>
                                      <a:latin typeface="Cambria Math" panose="02040503050406030204" pitchFamily="18" charset="0"/>
                                      <a:ea typeface="Calibri"/>
                                      <a:cs typeface="Calibri"/>
                                      <a:sym typeface="Calibri"/>
                                    </a:rPr>
                                  </m:ctrlPr>
                                </m:fPr>
                                <m:num>
                                  <m:r>
                                    <a:rPr lang="ku-Arab-IQ" sz="1600" b="1" i="1" smtClean="0">
                                      <a:uFill>
                                        <a:solidFill>
                                          <a:srgbClr val="000000"/>
                                        </a:solidFill>
                                      </a:uFill>
                                      <a:latin typeface="Cambria Math" panose="02040503050406030204" pitchFamily="18" charset="0"/>
                                      <a:ea typeface="Calibri"/>
                                      <a:cs typeface="Calibri"/>
                                      <a:sym typeface="Calibri"/>
                                    </a:rPr>
                                    <m:t>٥</m:t>
                                  </m:r>
                                </m:num>
                                <m:den>
                                  <m:r>
                                    <a:rPr lang="ku-Arab-IQ" sz="1600" b="1" i="1" smtClean="0">
                                      <a:uFill>
                                        <a:solidFill>
                                          <a:srgbClr val="000000"/>
                                        </a:solidFill>
                                      </a:uFill>
                                      <a:latin typeface="Cambria Math" panose="02040503050406030204" pitchFamily="18" charset="0"/>
                                      <a:ea typeface="Calibri"/>
                                      <a:cs typeface="Calibri"/>
                                      <a:sym typeface="Calibri"/>
                                    </a:rPr>
                                    <m:t>١٢</m:t>
                                  </m:r>
                                </m:den>
                              </m:f>
                            </m:oMath>
                          </a14:m>
                          <a:r>
                            <a:rPr lang="ar-SA" sz="1600" b="1" dirty="0"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 منْ سياجِ الحديقةِ، وقامَ مساعدٌ بطلاءِ</a:t>
                          </a:r>
                          <a:r>
                            <a:rPr lang="ar-SA" sz="1600" b="1" baseline="0" dirty="0"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ar-SA" sz="1600" b="1" i="1" baseline="0" smtClean="0">
                                      <a:uFill>
                                        <a:solidFill>
                                          <a:srgbClr val="000000"/>
                                        </a:solidFill>
                                      </a:uFill>
                                      <a:latin typeface="Cambria Math" panose="02040503050406030204" pitchFamily="18" charset="0"/>
                                      <a:ea typeface="Calibri"/>
                                      <a:cs typeface="Calibri"/>
                                      <a:sym typeface="Calibri"/>
                                    </a:rPr>
                                  </m:ctrlPr>
                                </m:fPr>
                                <m:num>
                                  <m:r>
                                    <a:rPr lang="ku-Arab-IQ" sz="1600" b="1" i="1" baseline="0" smtClean="0">
                                      <a:uFill>
                                        <a:solidFill>
                                          <a:srgbClr val="000000"/>
                                        </a:solidFill>
                                      </a:uFill>
                                      <a:latin typeface="Cambria Math" panose="02040503050406030204" pitchFamily="18" charset="0"/>
                                      <a:ea typeface="Calibri"/>
                                      <a:cs typeface="Calibri"/>
                                      <a:sym typeface="Calibri"/>
                                    </a:rPr>
                                    <m:t>٤</m:t>
                                  </m:r>
                                </m:num>
                                <m:den>
                                  <m:r>
                                    <a:rPr lang="ku-Arab-IQ" sz="1600" b="1" i="1" baseline="0" smtClean="0">
                                      <a:uFill>
                                        <a:solidFill>
                                          <a:srgbClr val="000000"/>
                                        </a:solidFill>
                                      </a:uFill>
                                      <a:latin typeface="Cambria Math" panose="02040503050406030204" pitchFamily="18" charset="0"/>
                                      <a:ea typeface="Calibri"/>
                                      <a:cs typeface="Calibri"/>
                                      <a:sym typeface="Calibri"/>
                                    </a:rPr>
                                    <m:t>١٢</m:t>
                                  </m:r>
                                </m:den>
                              </m:f>
                            </m:oMath>
                          </a14:m>
                          <a:r>
                            <a:rPr lang="ar-SA" sz="1600" b="1" dirty="0"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 منَ السياجِ نفسِهِ، فما الكسرُ الذِي يمثّل الجزءَ الذِي تمّ طلاؤُه؟</a:t>
                          </a:r>
                          <a:endParaRPr sz="1600" b="1" dirty="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66358">
                    <a:tc v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R="226695" algn="r" defTabSz="457200">
                            <a:defRPr sz="1800" b="1">
                              <a:solidFill>
                                <a:srgbClr val="99244F"/>
                              </a:solidFill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Calibri"/>
                              <a:ea typeface="Calibri"/>
                              <a:cs typeface="Calibri"/>
                              <a:sym typeface="Calibri"/>
                            </a:defRPr>
                          </a:pPr>
                          <a:r>
                            <a:rPr sz="1600" b="1"/>
                            <a:t>أ</a:t>
                          </a: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R="226695" algn="r" defTabSz="457200">
                            <a:defRPr sz="1800"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ar-SA" sz="1600" b="1" i="1" smtClean="0">
                                        <a:solidFill>
                                          <a:srgbClr val="0056D6"/>
                                        </a:solidFill>
                                        <a:uFill>
                                          <a:solidFill>
                                            <a:srgbClr val="000000"/>
                                          </a:solidFill>
                                        </a:uFill>
                                        <a:latin typeface="Cambria Math" panose="02040503050406030204" pitchFamily="18" charset="0"/>
                                        <a:ea typeface="Calibri"/>
                                        <a:cs typeface="Calibri"/>
                                        <a:sym typeface="Calibri"/>
                                      </a:rPr>
                                    </m:ctrlPr>
                                  </m:fPr>
                                  <m:num>
                                    <m:r>
                                      <a:rPr lang="ku-Arab-IQ" sz="1600" b="1" i="1" smtClean="0">
                                        <a:solidFill>
                                          <a:srgbClr val="0056D6"/>
                                        </a:solidFill>
                                        <a:uFill>
                                          <a:solidFill>
                                            <a:srgbClr val="000000"/>
                                          </a:solidFill>
                                        </a:uFill>
                                        <a:latin typeface="Cambria Math" panose="02040503050406030204" pitchFamily="18" charset="0"/>
                                        <a:ea typeface="Calibri"/>
                                        <a:cs typeface="Calibri"/>
                                        <a:sym typeface="Calibri"/>
                                      </a:rPr>
                                      <m:t>٣</m:t>
                                    </m:r>
                                  </m:num>
                                  <m:den>
                                    <m:r>
                                      <a:rPr lang="ku-Arab-IQ" sz="1600" b="1" i="1" smtClean="0">
                                        <a:solidFill>
                                          <a:srgbClr val="0056D6"/>
                                        </a:solidFill>
                                        <a:uFill>
                                          <a:solidFill>
                                            <a:srgbClr val="000000"/>
                                          </a:solidFill>
                                        </a:uFill>
                                        <a:latin typeface="Cambria Math" panose="02040503050406030204" pitchFamily="18" charset="0"/>
                                        <a:ea typeface="Calibri"/>
                                        <a:cs typeface="Calibri"/>
                                        <a:sym typeface="Calibri"/>
                                      </a:rPr>
                                      <m:t>٤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sz="1600" b="1" dirty="0">
                            <a:solidFill>
                              <a:srgbClr val="0056D6"/>
                            </a:solidFill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R="226695" algn="r" defTabSz="457200">
                            <a:defRPr sz="1800"/>
                          </a:pPr>
                          <a:r>
                            <a:rPr sz="1600" b="1">
                              <a:solidFill>
                                <a:srgbClr val="99244F"/>
                              </a:solidFill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ب</a:t>
                          </a: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R="226695" algn="r" defTabSz="457200" rtl="0">
                            <a:defRPr sz="1800"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ar-SA" sz="1600" b="1" i="1" smtClean="0">
                                        <a:solidFill>
                                          <a:srgbClr val="0056D6"/>
                                        </a:solidFill>
                                        <a:uFill>
                                          <a:solidFill>
                                            <a:srgbClr val="000000"/>
                                          </a:solidFill>
                                        </a:uFill>
                                        <a:latin typeface="Cambria Math" panose="02040503050406030204" pitchFamily="18" charset="0"/>
                                        <a:ea typeface="Calibri"/>
                                        <a:cs typeface="Calibri"/>
                                        <a:sym typeface="Calibri"/>
                                      </a:rPr>
                                    </m:ctrlPr>
                                  </m:fPr>
                                  <m:num>
                                    <m:r>
                                      <a:rPr lang="ku-Arab-IQ" sz="1600" b="1" i="1" smtClean="0">
                                        <a:solidFill>
                                          <a:srgbClr val="0056D6"/>
                                        </a:solidFill>
                                        <a:uFill>
                                          <a:solidFill>
                                            <a:srgbClr val="000000"/>
                                          </a:solidFill>
                                        </a:uFill>
                                        <a:latin typeface="Cambria Math" panose="02040503050406030204" pitchFamily="18" charset="0"/>
                                        <a:ea typeface="Calibri"/>
                                        <a:cs typeface="Calibri"/>
                                        <a:sym typeface="Calibri"/>
                                      </a:rPr>
                                      <m:t>٣</m:t>
                                    </m:r>
                                  </m:num>
                                  <m:den>
                                    <m:r>
                                      <a:rPr lang="ku-Arab-IQ" sz="1600" b="1" i="1" smtClean="0">
                                        <a:solidFill>
                                          <a:srgbClr val="0056D6"/>
                                        </a:solidFill>
                                        <a:uFill>
                                          <a:solidFill>
                                            <a:srgbClr val="000000"/>
                                          </a:solidFill>
                                        </a:uFill>
                                        <a:latin typeface="Cambria Math" panose="02040503050406030204" pitchFamily="18" charset="0"/>
                                        <a:ea typeface="Calibri"/>
                                        <a:cs typeface="Calibri"/>
                                        <a:sym typeface="Calibri"/>
                                      </a:rPr>
                                      <m:t>٩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sz="1600" b="1" dirty="0">
                            <a:solidFill>
                              <a:srgbClr val="0056D6"/>
                            </a:solidFill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R="226695" algn="r" defTabSz="457200">
                            <a:defRPr sz="1800"/>
                          </a:pPr>
                          <a:r>
                            <a:rPr sz="1600" b="1">
                              <a:solidFill>
                                <a:srgbClr val="99244F"/>
                              </a:solidFill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ج</a:t>
                          </a: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R="226695" algn="r" defTabSz="457200" rtl="0">
                            <a:defRPr sz="1800"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ar-SA" sz="1600" b="1" i="1" smtClean="0">
                                        <a:solidFill>
                                          <a:srgbClr val="0056D6"/>
                                        </a:solidFill>
                                        <a:uFill>
                                          <a:solidFill>
                                            <a:srgbClr val="000000"/>
                                          </a:solidFill>
                                        </a:uFill>
                                        <a:latin typeface="Cambria Math" panose="02040503050406030204" pitchFamily="18" charset="0"/>
                                        <a:ea typeface="Calibri"/>
                                        <a:cs typeface="Calibri"/>
                                        <a:sym typeface="Calibri"/>
                                      </a:rPr>
                                    </m:ctrlPr>
                                  </m:fPr>
                                  <m:num>
                                    <m:r>
                                      <a:rPr lang="ku-Arab-IQ" sz="1600" b="1" i="1" smtClean="0">
                                        <a:solidFill>
                                          <a:srgbClr val="0056D6"/>
                                        </a:solidFill>
                                        <a:uFill>
                                          <a:solidFill>
                                            <a:srgbClr val="000000"/>
                                          </a:solidFill>
                                        </a:uFill>
                                        <a:latin typeface="Cambria Math" panose="02040503050406030204" pitchFamily="18" charset="0"/>
                                        <a:ea typeface="Calibri"/>
                                        <a:cs typeface="Calibri"/>
                                        <a:sym typeface="Calibri"/>
                                      </a:rPr>
                                      <m:t>٢</m:t>
                                    </m:r>
                                  </m:num>
                                  <m:den>
                                    <m:r>
                                      <a:rPr lang="ku-Arab-IQ" sz="1600" b="1" i="1" smtClean="0">
                                        <a:solidFill>
                                          <a:srgbClr val="0056D6"/>
                                        </a:solidFill>
                                        <a:uFill>
                                          <a:solidFill>
                                            <a:srgbClr val="000000"/>
                                          </a:solidFill>
                                        </a:uFill>
                                        <a:latin typeface="Cambria Math" panose="02040503050406030204" pitchFamily="18" charset="0"/>
                                        <a:ea typeface="Calibri"/>
                                        <a:cs typeface="Calibri"/>
                                        <a:sym typeface="Calibri"/>
                                      </a:rPr>
                                      <m:t>٤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sz="1600" b="1" dirty="0">
                            <a:solidFill>
                              <a:srgbClr val="0056D6"/>
                            </a:solidFill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R="226695" algn="r" defTabSz="457200">
                            <a:defRPr sz="1800"/>
                          </a:pPr>
                          <a:r>
                            <a:rPr sz="1600" b="1">
                              <a:solidFill>
                                <a:srgbClr val="99244F"/>
                              </a:solidFill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د</a:t>
                          </a: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R="226695" algn="r" defTabSz="457200" rtl="0">
                            <a:defRPr sz="1800"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ar-SA" sz="1600" b="1" i="1" smtClean="0">
                                        <a:solidFill>
                                          <a:srgbClr val="0056D6"/>
                                        </a:solidFill>
                                        <a:uFill>
                                          <a:solidFill>
                                            <a:srgbClr val="000000"/>
                                          </a:solidFill>
                                        </a:uFill>
                                        <a:latin typeface="Cambria Math" panose="02040503050406030204" pitchFamily="18" charset="0"/>
                                        <a:ea typeface="Calibri"/>
                                        <a:cs typeface="Calibri"/>
                                        <a:sym typeface="Calibri"/>
                                      </a:rPr>
                                    </m:ctrlPr>
                                  </m:fPr>
                                  <m:num>
                                    <m:r>
                                      <a:rPr lang="ku-Arab-IQ" sz="1600" b="1" i="1" smtClean="0">
                                        <a:solidFill>
                                          <a:srgbClr val="0056D6"/>
                                        </a:solidFill>
                                        <a:uFill>
                                          <a:solidFill>
                                            <a:srgbClr val="000000"/>
                                          </a:solidFill>
                                        </a:uFill>
                                        <a:latin typeface="Cambria Math" panose="02040503050406030204" pitchFamily="18" charset="0"/>
                                        <a:ea typeface="Calibri"/>
                                        <a:cs typeface="Calibri"/>
                                        <a:sym typeface="Calibri"/>
                                      </a:rPr>
                                      <m:t>١</m:t>
                                    </m:r>
                                  </m:num>
                                  <m:den>
                                    <m:r>
                                      <a:rPr lang="ku-Arab-IQ" sz="1600" b="1" i="1" smtClean="0">
                                        <a:solidFill>
                                          <a:srgbClr val="0056D6"/>
                                        </a:solidFill>
                                        <a:uFill>
                                          <a:solidFill>
                                            <a:srgbClr val="000000"/>
                                          </a:solidFill>
                                        </a:uFill>
                                        <a:latin typeface="Cambria Math" panose="02040503050406030204" pitchFamily="18" charset="0"/>
                                        <a:ea typeface="Calibri"/>
                                        <a:cs typeface="Calibri"/>
                                        <a:sym typeface="Calibri"/>
                                      </a:rPr>
                                      <m:t>٥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sz="1600" b="1" dirty="0">
                            <a:solidFill>
                              <a:srgbClr val="0056D6"/>
                            </a:solidFill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81211">
                    <a:tc rowSpan="2">
                      <a:txBody>
                        <a:bodyPr/>
                        <a:lstStyle/>
                        <a:p>
                          <a:pPr algn="r" defTabSz="457200">
                            <a:defRPr sz="1800"/>
                          </a:pPr>
                          <a:r>
                            <a:rPr sz="1600" b="1"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٢</a:t>
                          </a: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EBEBEB"/>
                        </a:solidFill>
                      </a:tcPr>
                    </a:tc>
                    <a:tc gridSpan="8">
                      <a:txBody>
                        <a:bodyPr/>
                        <a:lstStyle/>
                        <a:p>
                          <a:pPr marL="0" marR="226695" lvl="0" indent="0" algn="r" defTabSz="4572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>
                              <a:tab pos="5092700" algn="l"/>
                            </a:tabLst>
                            <a:defRPr sz="1800"/>
                          </a:pPr>
                          <a:r>
                            <a:rPr kumimoji="0" lang="ar-SA" sz="1600" b="1" i="0" u="none" strike="noStrike" kern="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ما مجموعُ خُمسَيْنِ وخُمس؟ اكتبْ إجابتَكَ بالصيغةِ اللفظيّةِ؟</a:t>
                          </a: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66358">
                    <a:tc v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R="226695" algn="r" defTabSz="457200">
                            <a:defRPr sz="1800" b="1">
                              <a:solidFill>
                                <a:srgbClr val="99244F"/>
                              </a:solidFill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Calibri"/>
                              <a:ea typeface="Calibri"/>
                              <a:cs typeface="Calibri"/>
                              <a:sym typeface="Calibri"/>
                            </a:defRPr>
                          </a:pPr>
                          <a:r>
                            <a:rPr sz="1600" b="1" dirty="0"/>
                            <a:t>أ</a:t>
                          </a: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R="226695" algn="r" defTabSz="457200">
                            <a:defRPr sz="1800"/>
                          </a:pPr>
                          <a:r>
                            <a:rPr lang="ar-SA" sz="1600" b="1" dirty="0">
                              <a:solidFill>
                                <a:srgbClr val="0056D6"/>
                              </a:solidFill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سُــــدس</a:t>
                          </a:r>
                          <a:endParaRPr sz="1600" b="1" dirty="0">
                            <a:solidFill>
                              <a:srgbClr val="0056D6"/>
                            </a:solidFill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R="226695" algn="r" defTabSz="457200">
                            <a:defRPr sz="1800"/>
                          </a:pPr>
                          <a:r>
                            <a:rPr sz="1600" b="1">
                              <a:solidFill>
                                <a:srgbClr val="99244F"/>
                              </a:solidFill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ب</a:t>
                          </a: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R="226695" algn="r" defTabSz="457200" rtl="0">
                            <a:defRPr sz="1800"/>
                          </a:pPr>
                          <a:r>
                            <a:rPr lang="ar-SA" sz="1600" b="1" dirty="0">
                              <a:solidFill>
                                <a:srgbClr val="0056D6"/>
                              </a:solidFill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خُــــمـــــس</a:t>
                          </a:r>
                          <a:endParaRPr sz="1600" b="1" dirty="0">
                            <a:solidFill>
                              <a:srgbClr val="0056D6"/>
                            </a:solidFill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R="226695" algn="r" defTabSz="457200">
                            <a:defRPr sz="1800"/>
                          </a:pPr>
                          <a:r>
                            <a:rPr sz="1600" b="1">
                              <a:solidFill>
                                <a:srgbClr val="99244F"/>
                              </a:solidFill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ج</a:t>
                          </a: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R="226695" algn="r" defTabSz="457200" rtl="0">
                            <a:defRPr sz="1800"/>
                          </a:pPr>
                          <a:r>
                            <a:rPr lang="ar-SA" sz="1600" b="1" dirty="0">
                              <a:solidFill>
                                <a:srgbClr val="0056D6"/>
                              </a:solidFill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خُـــــمـــــســــيـــــن</a:t>
                          </a:r>
                          <a:endParaRPr sz="1600" b="1" dirty="0">
                            <a:solidFill>
                              <a:srgbClr val="0056D6"/>
                            </a:solidFill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R="226695" algn="r" defTabSz="457200">
                            <a:defRPr sz="1800"/>
                          </a:pPr>
                          <a:r>
                            <a:rPr sz="1600" b="1">
                              <a:solidFill>
                                <a:srgbClr val="99244F"/>
                              </a:solidFill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د</a:t>
                          </a: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R="226695" algn="r" defTabSz="457200" rtl="0">
                            <a:defRPr sz="1800"/>
                          </a:pPr>
                          <a:r>
                            <a:rPr lang="ar-SA" sz="1600" b="1" dirty="0">
                              <a:solidFill>
                                <a:srgbClr val="0056D6"/>
                              </a:solidFill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ثــــلاثـــة أخــمـــاس</a:t>
                          </a:r>
                          <a:endParaRPr sz="1600" b="1" dirty="0">
                            <a:solidFill>
                              <a:srgbClr val="0056D6"/>
                            </a:solidFill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366358">
                    <a:tc rowSpan="2">
                      <a:txBody>
                        <a:bodyPr/>
                        <a:lstStyle/>
                        <a:p>
                          <a:pPr algn="r" defTabSz="457200">
                            <a:defRPr sz="1800"/>
                          </a:pPr>
                          <a:r>
                            <a:rPr sz="1600" b="1"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٣</a:t>
                          </a: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EBEBEB"/>
                        </a:solidFill>
                      </a:tcPr>
                    </a:tc>
                    <a:tc gridSpan="8">
                      <a:txBody>
                        <a:bodyPr/>
                        <a:lstStyle/>
                        <a:p>
                          <a:pPr marL="0" marR="0" lvl="0" indent="0" algn="r" defTabSz="64049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 sz="1800"/>
                          </a:pPr>
                          <a:r>
                            <a:rPr lang="ar-SA" sz="1600" b="1" dirty="0"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اختَر الوحدةَ المُناسِبةَ لقياسٍ طولِ ( ارتفاع منارة مسجد )؟</a:t>
                          </a: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366358">
                    <a:tc v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R="226695" algn="r" defTabSz="457200">
                            <a:defRPr sz="1800" b="1">
                              <a:solidFill>
                                <a:srgbClr val="99244F"/>
                              </a:solidFill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Calibri"/>
                              <a:ea typeface="Calibri"/>
                              <a:cs typeface="Calibri"/>
                              <a:sym typeface="Calibri"/>
                            </a:defRPr>
                          </a:pPr>
                          <a:r>
                            <a:rPr sz="1600" b="1" dirty="0"/>
                            <a:t>أ</a:t>
                          </a: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 defTabSz="778932" rtl="0">
                            <a:defRPr sz="1800"/>
                          </a:pPr>
                          <a:r>
                            <a:rPr lang="ar-SA" sz="1600" b="1" dirty="0">
                              <a:solidFill>
                                <a:srgbClr val="0056D6"/>
                              </a:solid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     ملمتر</a:t>
                          </a:r>
                          <a:endParaRPr sz="1600" b="1" dirty="0">
                            <a:solidFill>
                              <a:srgbClr val="0056D6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0" marR="0" marT="0" marB="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R="226695" algn="r" defTabSz="457200">
                            <a:defRPr sz="1800"/>
                          </a:pPr>
                          <a:r>
                            <a:rPr sz="1600" b="1">
                              <a:solidFill>
                                <a:srgbClr val="99244F"/>
                              </a:solidFill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ب</a:t>
                          </a: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 defTabSz="778932" rtl="0">
                            <a:defRPr sz="1800"/>
                          </a:pPr>
                          <a:r>
                            <a:rPr lang="ar-SA" sz="1600" b="1" dirty="0">
                              <a:solidFill>
                                <a:srgbClr val="0056D6"/>
                              </a:solid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   سنتمتر</a:t>
                          </a:r>
                          <a:endParaRPr sz="1600" b="1" dirty="0">
                            <a:solidFill>
                              <a:srgbClr val="0056D6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R="226695" algn="r" defTabSz="457200">
                            <a:defRPr sz="1800"/>
                          </a:pPr>
                          <a:r>
                            <a:rPr sz="1600" b="1">
                              <a:solidFill>
                                <a:srgbClr val="99244F"/>
                              </a:solidFill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ج</a:t>
                          </a: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 defTabSz="778932" rtl="0">
                            <a:defRPr sz="1800"/>
                          </a:pPr>
                          <a:r>
                            <a:rPr lang="ar-SA" sz="1600" b="1" dirty="0">
                              <a:solidFill>
                                <a:srgbClr val="0056D6"/>
                              </a:solid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   متر</a:t>
                          </a:r>
                          <a:endParaRPr sz="1600" b="1" dirty="0">
                            <a:solidFill>
                              <a:srgbClr val="0056D6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R="226695" algn="r" defTabSz="457200">
                            <a:defRPr sz="1800"/>
                          </a:pPr>
                          <a:r>
                            <a:rPr sz="1600" b="1">
                              <a:solidFill>
                                <a:srgbClr val="99244F"/>
                              </a:solidFill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د</a:t>
                          </a: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 defTabSz="778932" rtl="0">
                            <a:defRPr sz="1800"/>
                          </a:pPr>
                          <a:r>
                            <a:rPr lang="ar-SA" sz="1600" b="1" dirty="0">
                              <a:solidFill>
                                <a:srgbClr val="0056D6"/>
                              </a:solid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   كيلو متر</a:t>
                          </a:r>
                          <a:endParaRPr sz="1600" b="1" dirty="0">
                            <a:solidFill>
                              <a:srgbClr val="0056D6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342157">
                    <a:tc rowSpan="2">
                      <a:txBody>
                        <a:bodyPr/>
                        <a:lstStyle/>
                        <a:p>
                          <a:pPr algn="r" defTabSz="457200">
                            <a:defRPr sz="1800"/>
                          </a:pPr>
                          <a:r>
                            <a:rPr sz="1600" b="1"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٤</a:t>
                          </a: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EBEBEB"/>
                        </a:solidFill>
                      </a:tcPr>
                    </a:tc>
                    <a:tc gridSpan="8">
                      <a:txBody>
                        <a:bodyPr/>
                        <a:lstStyle/>
                        <a:p>
                          <a:pPr marL="0" marR="226695" lvl="0" indent="0" algn="r" defTabSz="4572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120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 sz="1800"/>
                          </a:pPr>
                          <a:r>
                            <a:rPr lang="ar-SA" sz="1600" b="1" dirty="0"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اختَر الوحدةَ المُناسِبةَ لقياسٍ طولِ (   نــــــــهــــــــــرٍ   )؟</a:t>
                          </a: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366358">
                    <a:tc v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R="226695" algn="r" defTabSz="457200">
                            <a:defRPr sz="1800" b="1">
                              <a:solidFill>
                                <a:srgbClr val="99244F"/>
                              </a:solidFill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Calibri"/>
                              <a:ea typeface="Calibri"/>
                              <a:cs typeface="Calibri"/>
                              <a:sym typeface="Calibri"/>
                            </a:defRPr>
                          </a:pPr>
                          <a:r>
                            <a:rPr sz="1600" b="1" dirty="0"/>
                            <a:t>أ</a:t>
                          </a: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 defTabSz="778932" rtl="0">
                            <a:defRPr sz="1800"/>
                          </a:pPr>
                          <a:r>
                            <a:rPr lang="ar-SA" sz="1600" b="1" dirty="0">
                              <a:solidFill>
                                <a:srgbClr val="0056D6"/>
                              </a:solid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     ملمتر</a:t>
                          </a:r>
                          <a:endParaRPr sz="1600" b="1" dirty="0">
                            <a:solidFill>
                              <a:srgbClr val="0056D6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0" marR="0" marT="0" marB="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R="226695" algn="r" defTabSz="457200">
                            <a:defRPr sz="1800"/>
                          </a:pPr>
                          <a:r>
                            <a:rPr sz="1600" b="1">
                              <a:solidFill>
                                <a:srgbClr val="99244F"/>
                              </a:solidFill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ب</a:t>
                          </a: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 defTabSz="778932" rtl="0">
                            <a:defRPr sz="1800"/>
                          </a:pPr>
                          <a:r>
                            <a:rPr lang="ar-SA" sz="1600" b="1" dirty="0">
                              <a:solidFill>
                                <a:srgbClr val="0056D6"/>
                              </a:solid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   سنتمتر</a:t>
                          </a:r>
                          <a:endParaRPr sz="1600" b="1" dirty="0">
                            <a:solidFill>
                              <a:srgbClr val="0056D6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R="226695" algn="r" defTabSz="457200">
                            <a:defRPr sz="1800"/>
                          </a:pPr>
                          <a:r>
                            <a:rPr sz="1600" b="1">
                              <a:solidFill>
                                <a:srgbClr val="99244F"/>
                              </a:solidFill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ج</a:t>
                          </a: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 defTabSz="778932" rtl="0">
                            <a:defRPr sz="1800"/>
                          </a:pPr>
                          <a:r>
                            <a:rPr lang="ar-SA" sz="1600" b="1" dirty="0">
                              <a:solidFill>
                                <a:srgbClr val="0056D6"/>
                              </a:solid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   متر</a:t>
                          </a:r>
                          <a:endParaRPr sz="1600" b="1" dirty="0">
                            <a:solidFill>
                              <a:srgbClr val="0056D6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R="226695" algn="r" defTabSz="457200">
                            <a:defRPr sz="1800"/>
                          </a:pPr>
                          <a:r>
                            <a:rPr sz="1600" b="1">
                              <a:solidFill>
                                <a:srgbClr val="99244F"/>
                              </a:solidFill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د</a:t>
                          </a: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 defTabSz="778932" rtl="0">
                            <a:defRPr sz="1800"/>
                          </a:pPr>
                          <a:r>
                            <a:rPr lang="ar-SA" sz="1600" b="1" dirty="0">
                              <a:solidFill>
                                <a:srgbClr val="0056D6"/>
                              </a:solid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   كيلو متر</a:t>
                          </a:r>
                          <a:endParaRPr sz="1600" b="1" dirty="0">
                            <a:solidFill>
                              <a:srgbClr val="0056D6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8"/>
                      </a:ext>
                    </a:extLst>
                  </a:tr>
                  <a:tr h="381211">
                    <a:tc rowSpan="2">
                      <a:txBody>
                        <a:bodyPr/>
                        <a:lstStyle/>
                        <a:p>
                          <a:pPr algn="r" defTabSz="457200">
                            <a:defRPr sz="1800"/>
                          </a:pPr>
                          <a:r>
                            <a:rPr sz="1600" b="1"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٥</a:t>
                          </a: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EBEBEB"/>
                        </a:solidFill>
                      </a:tcPr>
                    </a:tc>
                    <a:tc gridSpan="8">
                      <a:txBody>
                        <a:bodyPr/>
                        <a:lstStyle/>
                        <a:p>
                          <a:pPr algn="r" rtl="1">
                            <a:defRPr sz="1800"/>
                          </a:pPr>
                          <a:r>
                            <a:rPr lang="ar-SA" sz="1600" b="1" dirty="0"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الجبرُ: أوجدْ قيمةَ س التي تجعلُ الجملةَ صحيحةً فيما يأتي؟</a:t>
                          </a:r>
                        </a:p>
                        <a:p>
                          <a:pPr algn="r" rtl="1">
                            <a:defRPr sz="1800"/>
                          </a:pPr>
                          <a:endParaRPr lang="ar-SA" sz="1600" b="1" dirty="0"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9"/>
                      </a:ext>
                    </a:extLst>
                  </a:tr>
                  <a:tr h="366358">
                    <a:tc v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R="226695" algn="r" defTabSz="457200">
                            <a:defRPr sz="1800" b="1">
                              <a:solidFill>
                                <a:srgbClr val="99244F"/>
                              </a:solidFill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Calibri"/>
                              <a:ea typeface="Calibri"/>
                              <a:cs typeface="Calibri"/>
                              <a:sym typeface="Calibri"/>
                            </a:defRPr>
                          </a:pPr>
                          <a:r>
                            <a:rPr sz="1600" b="1"/>
                            <a:t>أ</a:t>
                          </a: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 rtl="0">
                            <a:defRPr sz="1800"/>
                          </a:pPr>
                          <a:r>
                            <a:rPr lang="ar-SA" sz="1600" b="1" dirty="0">
                              <a:solidFill>
                                <a:srgbClr val="0056D6"/>
                              </a:solid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س = 2</a:t>
                          </a:r>
                          <a:endParaRPr sz="1600" b="1" dirty="0">
                            <a:solidFill>
                              <a:srgbClr val="0056D6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R="226695" algn="r" defTabSz="457200">
                            <a:defRPr sz="1800"/>
                          </a:pPr>
                          <a:r>
                            <a:rPr sz="1600" b="1">
                              <a:solidFill>
                                <a:srgbClr val="99244F"/>
                              </a:solidFill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ب</a:t>
                          </a: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 rtl="1">
                            <a:defRPr sz="1800"/>
                          </a:pPr>
                          <a:r>
                            <a:rPr lang="ar-SA" sz="1600" b="1" dirty="0">
                              <a:solidFill>
                                <a:srgbClr val="0056D6"/>
                              </a:solid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س = 3</a:t>
                          </a:r>
                          <a:endParaRPr sz="1600" b="1" dirty="0">
                            <a:solidFill>
                              <a:srgbClr val="0056D6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R="226695" algn="r" defTabSz="457200">
                            <a:defRPr sz="1800"/>
                          </a:pPr>
                          <a:r>
                            <a:rPr sz="1600" b="1">
                              <a:solidFill>
                                <a:srgbClr val="99244F"/>
                              </a:solidFill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ج</a:t>
                          </a: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 rtl="0">
                            <a:defRPr sz="1800"/>
                          </a:pPr>
                          <a:r>
                            <a:rPr lang="ar-SA" sz="1600" b="1" dirty="0">
                              <a:solidFill>
                                <a:srgbClr val="0056D6"/>
                              </a:solid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س = 5</a:t>
                          </a:r>
                          <a:endParaRPr sz="1600" b="1" dirty="0">
                            <a:solidFill>
                              <a:srgbClr val="0056D6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R="226695" algn="r" defTabSz="457200">
                            <a:defRPr sz="1800"/>
                          </a:pPr>
                          <a:r>
                            <a:rPr sz="1600" b="1">
                              <a:solidFill>
                                <a:srgbClr val="99244F"/>
                              </a:solidFill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د</a:t>
                          </a: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 rtl="0">
                            <a:defRPr sz="1800"/>
                          </a:pPr>
                          <a:r>
                            <a:rPr lang="ar-SA" sz="1600" b="1" dirty="0">
                              <a:solidFill>
                                <a:srgbClr val="0056D6"/>
                              </a:solid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س = 8</a:t>
                          </a:r>
                          <a:endParaRPr sz="1600" b="1" dirty="0">
                            <a:solidFill>
                              <a:srgbClr val="0056D6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10"/>
                      </a:ext>
                    </a:extLst>
                  </a:tr>
                  <a:tr h="342157">
                    <a:tc rowSpan="2">
                      <a:txBody>
                        <a:bodyPr/>
                        <a:lstStyle/>
                        <a:p>
                          <a:pPr algn="r" defTabSz="457200">
                            <a:defRPr sz="1800"/>
                          </a:pPr>
                          <a:r>
                            <a:rPr lang="ar-SA" sz="1600" b="1" dirty="0"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6</a:t>
                          </a:r>
                          <a:endParaRPr sz="1600" b="1" dirty="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EBEBEB"/>
                        </a:solidFill>
                      </a:tcPr>
                    </a:tc>
                    <a:tc gridSpan="8">
                      <a:txBody>
                        <a:bodyPr/>
                        <a:lstStyle/>
                        <a:p>
                          <a:pPr marR="226695" algn="r" defTabSz="457200" rtl="1">
                            <a:tabLst>
                              <a:tab pos="5092700" algn="l"/>
                            </a:tabLst>
                            <a:defRPr sz="1800"/>
                          </a:pPr>
                          <a:r>
                            <a:rPr lang="ar-SA" sz="1600" b="1" dirty="0"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ما عدد الدقائق في الساعة الواحدة ؟</a:t>
                          </a: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17"/>
                      </a:ext>
                    </a:extLst>
                  </a:tr>
                  <a:tr h="366358">
                    <a:tc v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>
                        <a:lnT w="6350" cap="flat" cmpd="sng" algn="ctr">
                          <a:solidFill>
                            <a:srgbClr val="000000"/>
                          </a:solidFill>
                          <a:prstDash val="solid"/>
                          <a:miter lim="400000"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R="226695" algn="r" defTabSz="457200">
                            <a:defRPr sz="1800" b="1">
                              <a:solidFill>
                                <a:srgbClr val="99244F"/>
                              </a:solidFill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Calibri"/>
                              <a:ea typeface="Calibri"/>
                              <a:cs typeface="Calibri"/>
                              <a:sym typeface="Calibri"/>
                            </a:defRPr>
                          </a:pPr>
                          <a:r>
                            <a:rPr sz="1600" b="1"/>
                            <a:t>أ</a:t>
                          </a: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 defTabSz="778932" rtl="0">
                            <a:defRPr sz="1800"/>
                          </a:pPr>
                          <a:r>
                            <a:rPr lang="ar-SA" sz="1600" b="1" dirty="0">
                              <a:solidFill>
                                <a:srgbClr val="0056D6"/>
                              </a:solid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     20 دقيقة</a:t>
                          </a:r>
                          <a:endParaRPr sz="1600" b="1" dirty="0">
                            <a:solidFill>
                              <a:srgbClr val="0056D6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0" marR="0" marT="0" marB="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R="226695" algn="r" defTabSz="457200">
                            <a:defRPr sz="1800"/>
                          </a:pPr>
                          <a:r>
                            <a:rPr sz="1600" b="1">
                              <a:solidFill>
                                <a:srgbClr val="99244F"/>
                              </a:solidFill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ب</a:t>
                          </a: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 defTabSz="778932" rtl="0">
                            <a:defRPr sz="1800"/>
                          </a:pPr>
                          <a:r>
                            <a:rPr lang="ar-SA" sz="1600" b="1" dirty="0">
                              <a:solidFill>
                                <a:srgbClr val="0056D6"/>
                              </a:solid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   40 دقيقة</a:t>
                          </a:r>
                          <a:endParaRPr sz="1600" b="1" dirty="0">
                            <a:solidFill>
                              <a:srgbClr val="0056D6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R="226695" algn="r" defTabSz="457200">
                            <a:defRPr sz="1800"/>
                          </a:pPr>
                          <a:r>
                            <a:rPr sz="1600" b="1">
                              <a:solidFill>
                                <a:srgbClr val="99244F"/>
                              </a:solidFill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ج</a:t>
                          </a: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 defTabSz="778932" rtl="0">
                            <a:defRPr sz="1800"/>
                          </a:pPr>
                          <a:r>
                            <a:rPr lang="ar-SA" sz="1600" b="1" dirty="0">
                              <a:solidFill>
                                <a:srgbClr val="0056D6"/>
                              </a:solid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   60 دقيقة</a:t>
                          </a:r>
                          <a:endParaRPr sz="1600" b="1" dirty="0">
                            <a:solidFill>
                              <a:srgbClr val="0056D6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R="226695" algn="r" defTabSz="457200">
                            <a:defRPr sz="1800"/>
                          </a:pPr>
                          <a:r>
                            <a:rPr sz="1600" b="1">
                              <a:solidFill>
                                <a:srgbClr val="99244F"/>
                              </a:solidFill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د</a:t>
                          </a: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 defTabSz="778932" rtl="0">
                            <a:defRPr sz="1800"/>
                          </a:pPr>
                          <a:r>
                            <a:rPr lang="ar-SA" sz="1600" b="1" dirty="0">
                              <a:solidFill>
                                <a:srgbClr val="0056D6"/>
                              </a:solid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   70 دقيقة</a:t>
                          </a:r>
                          <a:endParaRPr sz="1600" b="1" dirty="0">
                            <a:solidFill>
                              <a:srgbClr val="0056D6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18"/>
                      </a:ext>
                    </a:extLst>
                  </a:tr>
                  <a:tr h="381211">
                    <a:tc rowSpan="2">
                      <a:txBody>
                        <a:bodyPr/>
                        <a:lstStyle/>
                        <a:p>
                          <a:pPr algn="r" defTabSz="457200">
                            <a:defRPr sz="1800"/>
                          </a:pPr>
                          <a:r>
                            <a:rPr lang="ar-SA" sz="1600" b="1" dirty="0"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7</a:t>
                          </a:r>
                          <a:endParaRPr sz="1600" b="1" dirty="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EBEBEB"/>
                        </a:solidFill>
                      </a:tcPr>
                    </a:tc>
                    <a:tc gridSpan="8">
                      <a:txBody>
                        <a:bodyPr/>
                        <a:lstStyle/>
                        <a:p>
                          <a:pPr marL="0" marR="0" lvl="0" indent="0" algn="r" defTabSz="64049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 sz="1800"/>
                          </a:pPr>
                          <a:r>
                            <a:rPr lang="ar-SA" sz="1600" b="1" dirty="0"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اختَر الوحدةَ المُناسِبةَ لقياسٍ طولِ (  عـــــقـــــــد )؟</a:t>
                          </a: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19"/>
                      </a:ext>
                    </a:extLst>
                  </a:tr>
                  <a:tr h="366358">
                    <a:tc v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>
                        <a:lnT w="6350" cap="flat" cmpd="sng" algn="ctr">
                          <a:solidFill>
                            <a:srgbClr val="000000"/>
                          </a:solidFill>
                          <a:prstDash val="solid"/>
                          <a:miter lim="400000"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R="226695" algn="r" defTabSz="457200">
                            <a:defRPr sz="1800" b="1">
                              <a:solidFill>
                                <a:srgbClr val="99244F"/>
                              </a:solidFill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Calibri"/>
                              <a:ea typeface="Calibri"/>
                              <a:cs typeface="Calibri"/>
                              <a:sym typeface="Calibri"/>
                            </a:defRPr>
                          </a:pPr>
                          <a:r>
                            <a:rPr sz="1600" b="1" dirty="0"/>
                            <a:t>أ</a:t>
                          </a: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 defTabSz="778932" rtl="0">
                            <a:defRPr sz="1800"/>
                          </a:pPr>
                          <a:r>
                            <a:rPr lang="ar-SA" sz="1600" b="1" dirty="0">
                              <a:solidFill>
                                <a:srgbClr val="0056D6"/>
                              </a:solid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     ملمتر</a:t>
                          </a:r>
                          <a:endParaRPr sz="1600" b="1" dirty="0">
                            <a:solidFill>
                              <a:srgbClr val="0056D6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0" marR="0" marT="0" marB="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R="226695" algn="r" defTabSz="457200">
                            <a:defRPr sz="1800"/>
                          </a:pPr>
                          <a:r>
                            <a:rPr sz="1600" b="1">
                              <a:solidFill>
                                <a:srgbClr val="99244F"/>
                              </a:solidFill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ب</a:t>
                          </a: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 defTabSz="778932" rtl="0">
                            <a:defRPr sz="1800"/>
                          </a:pPr>
                          <a:r>
                            <a:rPr lang="ar-SA" sz="1600" b="1" dirty="0">
                              <a:solidFill>
                                <a:srgbClr val="0056D6"/>
                              </a:solid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   سنتمتر</a:t>
                          </a:r>
                          <a:endParaRPr sz="1600" b="1" dirty="0">
                            <a:solidFill>
                              <a:srgbClr val="0056D6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R="226695" algn="r" defTabSz="457200">
                            <a:defRPr sz="1800"/>
                          </a:pPr>
                          <a:r>
                            <a:rPr sz="1600" b="1">
                              <a:solidFill>
                                <a:srgbClr val="99244F"/>
                              </a:solidFill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ج</a:t>
                          </a: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 defTabSz="778932" rtl="0">
                            <a:defRPr sz="1800"/>
                          </a:pPr>
                          <a:r>
                            <a:rPr lang="ar-SA" sz="1600" b="1" dirty="0">
                              <a:solidFill>
                                <a:srgbClr val="0056D6"/>
                              </a:solid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   متر</a:t>
                          </a:r>
                          <a:endParaRPr sz="1600" b="1" dirty="0">
                            <a:solidFill>
                              <a:srgbClr val="0056D6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R="226695" algn="r" defTabSz="457200">
                            <a:defRPr sz="1800"/>
                          </a:pPr>
                          <a:r>
                            <a:rPr sz="1600" b="1">
                              <a:solidFill>
                                <a:srgbClr val="99244F"/>
                              </a:solidFill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د</a:t>
                          </a: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 defTabSz="778932" rtl="0">
                            <a:defRPr sz="1800"/>
                          </a:pPr>
                          <a:r>
                            <a:rPr lang="ar-SA" sz="1600" b="1" dirty="0">
                              <a:solidFill>
                                <a:srgbClr val="0056D6"/>
                              </a:solid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   كيلو متر</a:t>
                          </a:r>
                          <a:endParaRPr sz="1600" b="1" dirty="0">
                            <a:solidFill>
                              <a:srgbClr val="0056D6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20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144" name="الجدول"/>
              <p:cNvGraphicFramePr/>
              <p:nvPr>
                <p:extLst>
                  <p:ext uri="{D42A27DB-BD31-4B8C-83A1-F6EECF244321}">
                    <p14:modId xmlns:p14="http://schemas.microsoft.com/office/powerpoint/2010/main" val="747088606"/>
                  </p:ext>
                </p:extLst>
              </p:nvPr>
            </p:nvGraphicFramePr>
            <p:xfrm>
              <a:off x="266946" y="2488635"/>
              <a:ext cx="6879549" cy="6261163"/>
            </p:xfrm>
            <a:graphic>
              <a:graphicData uri="http://schemas.openxmlformats.org/drawingml/2006/table">
                <a:tbl>
                  <a:tblPr rtl="1" bandRow="1">
                    <a:tableStyleId>{4C3C2611-4C71-4FC5-86AE-919BDF0F9419}</a:tableStyleId>
                  </a:tblPr>
                  <a:tblGrid>
                    <a:gridCol w="385763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74196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410716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27746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289374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278113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  <a:gridCol w="1341601">
                      <a:extLst>
                        <a:ext uri="{9D8B030D-6E8A-4147-A177-3AD203B41FA5}">
                          <a16:colId xmlns:a16="http://schemas.microsoft.com/office/drawing/2014/main" val="20006"/>
                        </a:ext>
                      </a:extLst>
                    </a:gridCol>
                    <a:gridCol w="277460">
                      <a:extLst>
                        <a:ext uri="{9D8B030D-6E8A-4147-A177-3AD203B41FA5}">
                          <a16:colId xmlns:a16="http://schemas.microsoft.com/office/drawing/2014/main" val="20007"/>
                        </a:ext>
                      </a:extLst>
                    </a:gridCol>
                    <a:gridCol w="1344866">
                      <a:extLst>
                        <a:ext uri="{9D8B030D-6E8A-4147-A177-3AD203B41FA5}">
                          <a16:colId xmlns:a16="http://schemas.microsoft.com/office/drawing/2014/main" val="20008"/>
                        </a:ext>
                      </a:extLst>
                    </a:gridCol>
                  </a:tblGrid>
                  <a:tr h="366358">
                    <a:tc gridSpan="9">
                      <a:txBody>
                        <a:bodyPr/>
                        <a:lstStyle/>
                        <a:p>
                          <a:pPr marR="226695" algn="r" defTabSz="457200" rtl="1">
                            <a:tabLst>
                              <a:tab pos="5092700" algn="l"/>
                            </a:tabLst>
                            <a:defRPr sz="1800" b="1" u="sng">
                              <a:solidFill>
                                <a:srgbClr val="0042A9"/>
                              </a:solidFill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Calibri"/>
                              <a:ea typeface="Calibri"/>
                              <a:cs typeface="Calibri"/>
                              <a:sym typeface="Calibri"/>
                            </a:defRPr>
                          </a:pPr>
                          <a:r>
                            <a:rPr sz="1600" b="1" dirty="0" err="1"/>
                            <a:t>السؤال</a:t>
                          </a:r>
                          <a:r>
                            <a:rPr sz="1600" b="1" dirty="0"/>
                            <a:t> </a:t>
                          </a:r>
                          <a:r>
                            <a:rPr sz="1600" b="1" dirty="0" err="1"/>
                            <a:t>الأول</a:t>
                          </a:r>
                          <a:r>
                            <a:rPr sz="1600" b="1" dirty="0"/>
                            <a:t>: </a:t>
                          </a:r>
                          <a:r>
                            <a:rPr sz="1600" b="1" dirty="0" err="1"/>
                            <a:t>اختر</a:t>
                          </a:r>
                          <a:r>
                            <a:rPr sz="1600" b="1" dirty="0"/>
                            <a:t> </a:t>
                          </a:r>
                          <a:r>
                            <a:rPr sz="1600" b="1" dirty="0" err="1"/>
                            <a:t>الإجابة</a:t>
                          </a:r>
                          <a:r>
                            <a:rPr sz="1600" b="1" dirty="0"/>
                            <a:t> </a:t>
                          </a:r>
                          <a:r>
                            <a:rPr sz="1600" b="1" dirty="0" err="1"/>
                            <a:t>الصحيحة</a:t>
                          </a:r>
                          <a:r>
                            <a:rPr sz="1600" b="1" dirty="0"/>
                            <a:t> </a:t>
                          </a:r>
                          <a:r>
                            <a:rPr sz="1600" b="1" dirty="0" err="1"/>
                            <a:t>لكل</a:t>
                          </a:r>
                          <a:r>
                            <a:rPr sz="1600" b="1" dirty="0"/>
                            <a:t> </a:t>
                          </a:r>
                          <a:r>
                            <a:rPr sz="1600" b="1" dirty="0" err="1"/>
                            <a:t>مما</a:t>
                          </a:r>
                          <a:r>
                            <a:rPr sz="1600" b="1" dirty="0"/>
                            <a:t> </a:t>
                          </a:r>
                          <a:r>
                            <a:rPr sz="1600" b="1" dirty="0" err="1"/>
                            <a:t>يلي</a:t>
                          </a:r>
                          <a:r>
                            <a:rPr sz="1600" b="1" dirty="0"/>
                            <a:t> </a:t>
                          </a:r>
                          <a:r>
                            <a:rPr sz="1600" b="1" dirty="0" err="1"/>
                            <a:t>بتظليل</a:t>
                          </a:r>
                          <a:r>
                            <a:rPr sz="1600" b="1" dirty="0"/>
                            <a:t> </a:t>
                          </a:r>
                          <a:r>
                            <a:rPr sz="1600" b="1" dirty="0" err="1"/>
                            <a:t>الحرف</a:t>
                          </a:r>
                          <a:r>
                            <a:rPr sz="1600" b="1" dirty="0"/>
                            <a:t> </a:t>
                          </a:r>
                          <a:r>
                            <a:rPr sz="1600" b="1" dirty="0" err="1"/>
                            <a:t>الدال</a:t>
                          </a:r>
                          <a:r>
                            <a:rPr sz="1600" b="1" dirty="0"/>
                            <a:t> </a:t>
                          </a:r>
                          <a:r>
                            <a:rPr sz="1600" b="1" dirty="0" err="1"/>
                            <a:t>عليها</a:t>
                          </a:r>
                          <a:r>
                            <a:rPr sz="1600" b="1" dirty="0"/>
                            <a:t>:</a:t>
                          </a: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730631">
                    <a:tc rowSpan="2">
                      <a:txBody>
                        <a:bodyPr/>
                        <a:lstStyle/>
                        <a:p>
                          <a:pPr algn="r" defTabSz="457200">
                            <a:defRPr sz="1800"/>
                          </a:pPr>
                          <a:r>
                            <a:rPr sz="1600" b="1" dirty="0"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١</a:t>
                          </a: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EBEBEB"/>
                        </a:solidFill>
                      </a:tcPr>
                    </a:tc>
                    <a:tc gridSpan="8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6842" t="-50833" r="-1125" b="-715000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557086">
                    <a:tc v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R="226695" algn="r" defTabSz="457200">
                            <a:defRPr sz="1800" b="1">
                              <a:solidFill>
                                <a:srgbClr val="99244F"/>
                              </a:solidFill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Calibri"/>
                              <a:ea typeface="Calibri"/>
                              <a:cs typeface="Calibri"/>
                              <a:sym typeface="Calibri"/>
                            </a:defRPr>
                          </a:pPr>
                          <a:r>
                            <a:rPr sz="1600" b="1"/>
                            <a:t>أ</a:t>
                          </a: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0862" t="-196739" r="-345690" b="-83260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R="226695" algn="r" defTabSz="457200">
                            <a:defRPr sz="1800"/>
                          </a:pPr>
                          <a:r>
                            <a:rPr sz="1600" b="1">
                              <a:solidFill>
                                <a:srgbClr val="99244F"/>
                              </a:solidFill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ب</a:t>
                          </a: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87678" t="-196739" r="-258294" b="-83260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R="226695" algn="r" defTabSz="457200">
                            <a:defRPr sz="1800"/>
                          </a:pPr>
                          <a:r>
                            <a:rPr sz="1600" b="1">
                              <a:solidFill>
                                <a:srgbClr val="99244F"/>
                              </a:solidFill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ج</a:t>
                          </a: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95475" t="-196739" r="-125792" b="-83260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R="226695" algn="r" defTabSz="457200">
                            <a:defRPr sz="1800"/>
                          </a:pPr>
                          <a:r>
                            <a:rPr sz="1600" b="1">
                              <a:solidFill>
                                <a:srgbClr val="99244F"/>
                              </a:solidFill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د</a:t>
                          </a: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415837" t="-196739" r="-5430" b="-83260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81211">
                    <a:tc rowSpan="2">
                      <a:txBody>
                        <a:bodyPr/>
                        <a:lstStyle/>
                        <a:p>
                          <a:pPr algn="r" defTabSz="457200">
                            <a:defRPr sz="1800"/>
                          </a:pPr>
                          <a:r>
                            <a:rPr sz="1600" b="1"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٢</a:t>
                          </a: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EBEBEB"/>
                        </a:solidFill>
                      </a:tcPr>
                    </a:tc>
                    <a:tc gridSpan="8">
                      <a:txBody>
                        <a:bodyPr/>
                        <a:lstStyle/>
                        <a:p>
                          <a:pPr marL="0" marR="226695" lvl="0" indent="0" algn="r" defTabSz="4572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>
                              <a:tab pos="5092700" algn="l"/>
                            </a:tabLst>
                            <a:defRPr sz="1800"/>
                          </a:pPr>
                          <a:r>
                            <a:rPr kumimoji="0" lang="ar-SA" sz="1600" b="1" i="0" u="none" strike="noStrike" kern="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ما مجموعُ خُمسَيْنِ وخُمس؟ اكتبْ إجابتَكَ بالصيغةِ اللفظيّةِ؟</a:t>
                          </a: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66358">
                    <a:tc v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R="226695" algn="r" defTabSz="457200">
                            <a:defRPr sz="1800" b="1">
                              <a:solidFill>
                                <a:srgbClr val="99244F"/>
                              </a:solidFill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Calibri"/>
                              <a:ea typeface="Calibri"/>
                              <a:cs typeface="Calibri"/>
                              <a:sym typeface="Calibri"/>
                            </a:defRPr>
                          </a:pPr>
                          <a:r>
                            <a:rPr sz="1600" b="1" dirty="0"/>
                            <a:t>أ</a:t>
                          </a: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R="226695" algn="r" defTabSz="457200">
                            <a:defRPr sz="1800"/>
                          </a:pPr>
                          <a:r>
                            <a:rPr lang="ar-SA" sz="1600" b="1" dirty="0">
                              <a:solidFill>
                                <a:srgbClr val="0056D6"/>
                              </a:solidFill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سُــــدس</a:t>
                          </a:r>
                          <a:endParaRPr sz="1600" b="1" dirty="0">
                            <a:solidFill>
                              <a:srgbClr val="0056D6"/>
                            </a:solidFill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R="226695" algn="r" defTabSz="457200">
                            <a:defRPr sz="1800"/>
                          </a:pPr>
                          <a:r>
                            <a:rPr sz="1600" b="1">
                              <a:solidFill>
                                <a:srgbClr val="99244F"/>
                              </a:solidFill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ب</a:t>
                          </a: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R="226695" algn="r" defTabSz="457200" rtl="0">
                            <a:defRPr sz="1800"/>
                          </a:pPr>
                          <a:r>
                            <a:rPr lang="ar-SA" sz="1600" b="1" dirty="0">
                              <a:solidFill>
                                <a:srgbClr val="0056D6"/>
                              </a:solidFill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خُــــمـــــس</a:t>
                          </a:r>
                          <a:endParaRPr sz="1600" b="1" dirty="0">
                            <a:solidFill>
                              <a:srgbClr val="0056D6"/>
                            </a:solidFill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R="226695" algn="r" defTabSz="457200">
                            <a:defRPr sz="1800"/>
                          </a:pPr>
                          <a:r>
                            <a:rPr sz="1600" b="1">
                              <a:solidFill>
                                <a:srgbClr val="99244F"/>
                              </a:solidFill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ج</a:t>
                          </a: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R="226695" algn="r" defTabSz="457200" rtl="0">
                            <a:defRPr sz="1800"/>
                          </a:pPr>
                          <a:r>
                            <a:rPr lang="ar-SA" sz="1600" b="1" dirty="0">
                              <a:solidFill>
                                <a:srgbClr val="0056D6"/>
                              </a:solidFill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خُـــــمـــــســــيـــــن</a:t>
                          </a:r>
                          <a:endParaRPr sz="1600" b="1" dirty="0">
                            <a:solidFill>
                              <a:srgbClr val="0056D6"/>
                            </a:solidFill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R="226695" algn="r" defTabSz="457200">
                            <a:defRPr sz="1800"/>
                          </a:pPr>
                          <a:r>
                            <a:rPr sz="1600" b="1">
                              <a:solidFill>
                                <a:srgbClr val="99244F"/>
                              </a:solidFill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د</a:t>
                          </a: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R="226695" algn="r" defTabSz="457200" rtl="0">
                            <a:defRPr sz="1800"/>
                          </a:pPr>
                          <a:r>
                            <a:rPr lang="ar-SA" sz="1600" b="1" dirty="0">
                              <a:solidFill>
                                <a:srgbClr val="0056D6"/>
                              </a:solidFill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ثــــلاثـــة أخــمـــاس</a:t>
                          </a:r>
                          <a:endParaRPr sz="1600" b="1" dirty="0">
                            <a:solidFill>
                              <a:srgbClr val="0056D6"/>
                            </a:solidFill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366358">
                    <a:tc rowSpan="2">
                      <a:txBody>
                        <a:bodyPr/>
                        <a:lstStyle/>
                        <a:p>
                          <a:pPr algn="r" defTabSz="457200">
                            <a:defRPr sz="1800"/>
                          </a:pPr>
                          <a:r>
                            <a:rPr sz="1600" b="1"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٣</a:t>
                          </a: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EBEBEB"/>
                        </a:solidFill>
                      </a:tcPr>
                    </a:tc>
                    <a:tc gridSpan="8">
                      <a:txBody>
                        <a:bodyPr/>
                        <a:lstStyle/>
                        <a:p>
                          <a:pPr marL="0" marR="0" lvl="0" indent="0" algn="r" defTabSz="64049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 sz="1800"/>
                          </a:pPr>
                          <a:r>
                            <a:rPr lang="ar-SA" sz="1600" b="1" dirty="0"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اختَر الوحدةَ المُناسِبةَ لقياسٍ طولِ ( ارتفاع منارة مسجد )؟</a:t>
                          </a: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366358">
                    <a:tc v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R="226695" algn="r" defTabSz="457200">
                            <a:defRPr sz="1800" b="1">
                              <a:solidFill>
                                <a:srgbClr val="99244F"/>
                              </a:solidFill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Calibri"/>
                              <a:ea typeface="Calibri"/>
                              <a:cs typeface="Calibri"/>
                              <a:sym typeface="Calibri"/>
                            </a:defRPr>
                          </a:pPr>
                          <a:r>
                            <a:rPr sz="1600" b="1" dirty="0"/>
                            <a:t>أ</a:t>
                          </a: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 defTabSz="778932" rtl="0">
                            <a:defRPr sz="1800"/>
                          </a:pPr>
                          <a:r>
                            <a:rPr lang="ar-SA" sz="1600" b="1" dirty="0">
                              <a:solidFill>
                                <a:srgbClr val="0056D6"/>
                              </a:solid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     ملمتر</a:t>
                          </a:r>
                          <a:endParaRPr sz="1600" b="1" dirty="0">
                            <a:solidFill>
                              <a:srgbClr val="0056D6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0" marR="0" marT="0" marB="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R="226695" algn="r" defTabSz="457200">
                            <a:defRPr sz="1800"/>
                          </a:pPr>
                          <a:r>
                            <a:rPr sz="1600" b="1">
                              <a:solidFill>
                                <a:srgbClr val="99244F"/>
                              </a:solidFill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ب</a:t>
                          </a: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 defTabSz="778932" rtl="0">
                            <a:defRPr sz="1800"/>
                          </a:pPr>
                          <a:r>
                            <a:rPr lang="ar-SA" sz="1600" b="1" dirty="0">
                              <a:solidFill>
                                <a:srgbClr val="0056D6"/>
                              </a:solid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   سنتمتر</a:t>
                          </a:r>
                          <a:endParaRPr sz="1600" b="1" dirty="0">
                            <a:solidFill>
                              <a:srgbClr val="0056D6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R="226695" algn="r" defTabSz="457200">
                            <a:defRPr sz="1800"/>
                          </a:pPr>
                          <a:r>
                            <a:rPr sz="1600" b="1">
                              <a:solidFill>
                                <a:srgbClr val="99244F"/>
                              </a:solidFill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ج</a:t>
                          </a: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 defTabSz="778932" rtl="0">
                            <a:defRPr sz="1800"/>
                          </a:pPr>
                          <a:r>
                            <a:rPr lang="ar-SA" sz="1600" b="1" dirty="0">
                              <a:solidFill>
                                <a:srgbClr val="0056D6"/>
                              </a:solid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   متر</a:t>
                          </a:r>
                          <a:endParaRPr sz="1600" b="1" dirty="0">
                            <a:solidFill>
                              <a:srgbClr val="0056D6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R="226695" algn="r" defTabSz="457200">
                            <a:defRPr sz="1800"/>
                          </a:pPr>
                          <a:r>
                            <a:rPr sz="1600" b="1">
                              <a:solidFill>
                                <a:srgbClr val="99244F"/>
                              </a:solidFill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د</a:t>
                          </a: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 defTabSz="778932" rtl="0">
                            <a:defRPr sz="1800"/>
                          </a:pPr>
                          <a:r>
                            <a:rPr lang="ar-SA" sz="1600" b="1" dirty="0">
                              <a:solidFill>
                                <a:srgbClr val="0056D6"/>
                              </a:solid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   كيلو متر</a:t>
                          </a:r>
                          <a:endParaRPr sz="1600" b="1" dirty="0">
                            <a:solidFill>
                              <a:srgbClr val="0056D6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345440">
                    <a:tc rowSpan="2">
                      <a:txBody>
                        <a:bodyPr/>
                        <a:lstStyle/>
                        <a:p>
                          <a:pPr algn="r" defTabSz="457200">
                            <a:defRPr sz="1800"/>
                          </a:pPr>
                          <a:r>
                            <a:rPr sz="1600" b="1"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٤</a:t>
                          </a: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EBEBEB"/>
                        </a:solidFill>
                      </a:tcPr>
                    </a:tc>
                    <a:tc gridSpan="8">
                      <a:txBody>
                        <a:bodyPr/>
                        <a:lstStyle/>
                        <a:p>
                          <a:pPr marL="0" marR="226695" lvl="0" indent="0" algn="r" defTabSz="4572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120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 sz="1800"/>
                          </a:pPr>
                          <a:r>
                            <a:rPr lang="ar-SA" sz="1600" b="1" dirty="0"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اختَر الوحدةَ المُناسِبةَ لقياسٍ طولِ (   نــــــــهــــــــــرٍ   )؟</a:t>
                          </a: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366358">
                    <a:tc v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R="226695" algn="r" defTabSz="457200">
                            <a:defRPr sz="1800" b="1">
                              <a:solidFill>
                                <a:srgbClr val="99244F"/>
                              </a:solidFill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Calibri"/>
                              <a:ea typeface="Calibri"/>
                              <a:cs typeface="Calibri"/>
                              <a:sym typeface="Calibri"/>
                            </a:defRPr>
                          </a:pPr>
                          <a:r>
                            <a:rPr sz="1600" b="1" dirty="0"/>
                            <a:t>أ</a:t>
                          </a: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 defTabSz="778932" rtl="0">
                            <a:defRPr sz="1800"/>
                          </a:pPr>
                          <a:r>
                            <a:rPr lang="ar-SA" sz="1600" b="1" dirty="0">
                              <a:solidFill>
                                <a:srgbClr val="0056D6"/>
                              </a:solid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     ملمتر</a:t>
                          </a:r>
                          <a:endParaRPr sz="1600" b="1" dirty="0">
                            <a:solidFill>
                              <a:srgbClr val="0056D6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0" marR="0" marT="0" marB="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R="226695" algn="r" defTabSz="457200">
                            <a:defRPr sz="1800"/>
                          </a:pPr>
                          <a:r>
                            <a:rPr sz="1600" b="1">
                              <a:solidFill>
                                <a:srgbClr val="99244F"/>
                              </a:solidFill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ب</a:t>
                          </a: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 defTabSz="778932" rtl="0">
                            <a:defRPr sz="1800"/>
                          </a:pPr>
                          <a:r>
                            <a:rPr lang="ar-SA" sz="1600" b="1" dirty="0">
                              <a:solidFill>
                                <a:srgbClr val="0056D6"/>
                              </a:solid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   سنتمتر</a:t>
                          </a:r>
                          <a:endParaRPr sz="1600" b="1" dirty="0">
                            <a:solidFill>
                              <a:srgbClr val="0056D6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R="226695" algn="r" defTabSz="457200">
                            <a:defRPr sz="1800"/>
                          </a:pPr>
                          <a:r>
                            <a:rPr sz="1600" b="1">
                              <a:solidFill>
                                <a:srgbClr val="99244F"/>
                              </a:solidFill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ج</a:t>
                          </a: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 defTabSz="778932" rtl="0">
                            <a:defRPr sz="1800"/>
                          </a:pPr>
                          <a:r>
                            <a:rPr lang="ar-SA" sz="1600" b="1" dirty="0">
                              <a:solidFill>
                                <a:srgbClr val="0056D6"/>
                              </a:solid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   متر</a:t>
                          </a:r>
                          <a:endParaRPr sz="1600" b="1" dirty="0">
                            <a:solidFill>
                              <a:srgbClr val="0056D6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R="226695" algn="r" defTabSz="457200">
                            <a:defRPr sz="1800"/>
                          </a:pPr>
                          <a:r>
                            <a:rPr sz="1600" b="1">
                              <a:solidFill>
                                <a:srgbClr val="99244F"/>
                              </a:solidFill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د</a:t>
                          </a: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 defTabSz="778932" rtl="0">
                            <a:defRPr sz="1800"/>
                          </a:pPr>
                          <a:r>
                            <a:rPr lang="ar-SA" sz="1600" b="1" dirty="0">
                              <a:solidFill>
                                <a:srgbClr val="0056D6"/>
                              </a:solid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   كيلو متر</a:t>
                          </a:r>
                          <a:endParaRPr sz="1600" b="1" dirty="0">
                            <a:solidFill>
                              <a:srgbClr val="0056D6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8"/>
                      </a:ext>
                    </a:extLst>
                  </a:tr>
                  <a:tr h="589280">
                    <a:tc rowSpan="2">
                      <a:txBody>
                        <a:bodyPr/>
                        <a:lstStyle/>
                        <a:p>
                          <a:pPr algn="r" defTabSz="457200">
                            <a:defRPr sz="1800"/>
                          </a:pPr>
                          <a:r>
                            <a:rPr sz="1600" b="1"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٥</a:t>
                          </a: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EBEBEB"/>
                        </a:solidFill>
                      </a:tcPr>
                    </a:tc>
                    <a:tc gridSpan="8">
                      <a:txBody>
                        <a:bodyPr/>
                        <a:lstStyle/>
                        <a:p>
                          <a:pPr algn="r" rtl="1">
                            <a:defRPr sz="1800"/>
                          </a:pPr>
                          <a:r>
                            <a:rPr lang="ar-SA" sz="1600" b="1" dirty="0"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الجبرُ: أوجدْ قيمةَ س التي تجعلُ الجملةَ صحيحةً فيما يأتي؟</a:t>
                          </a:r>
                        </a:p>
                        <a:p>
                          <a:pPr algn="r" rtl="1">
                            <a:defRPr sz="1800"/>
                          </a:pPr>
                          <a:endParaRPr lang="ar-SA" sz="1600" b="1" dirty="0"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9"/>
                      </a:ext>
                    </a:extLst>
                  </a:tr>
                  <a:tr h="366358">
                    <a:tc v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R="226695" algn="r" defTabSz="457200">
                            <a:defRPr sz="1800" b="1">
                              <a:solidFill>
                                <a:srgbClr val="99244F"/>
                              </a:solidFill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Calibri"/>
                              <a:ea typeface="Calibri"/>
                              <a:cs typeface="Calibri"/>
                              <a:sym typeface="Calibri"/>
                            </a:defRPr>
                          </a:pPr>
                          <a:r>
                            <a:rPr sz="1600" b="1"/>
                            <a:t>أ</a:t>
                          </a: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 rtl="0">
                            <a:defRPr sz="1800"/>
                          </a:pPr>
                          <a:r>
                            <a:rPr lang="ar-SA" sz="1600" b="1" dirty="0">
                              <a:solidFill>
                                <a:srgbClr val="0056D6"/>
                              </a:solid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س = 2</a:t>
                          </a:r>
                          <a:endParaRPr sz="1600" b="1" dirty="0">
                            <a:solidFill>
                              <a:srgbClr val="0056D6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R="226695" algn="r" defTabSz="457200">
                            <a:defRPr sz="1800"/>
                          </a:pPr>
                          <a:r>
                            <a:rPr sz="1600" b="1">
                              <a:solidFill>
                                <a:srgbClr val="99244F"/>
                              </a:solidFill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ب</a:t>
                          </a: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 rtl="1">
                            <a:defRPr sz="1800"/>
                          </a:pPr>
                          <a:r>
                            <a:rPr lang="ar-SA" sz="1600" b="1" dirty="0">
                              <a:solidFill>
                                <a:srgbClr val="0056D6"/>
                              </a:solid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س = 3</a:t>
                          </a:r>
                          <a:endParaRPr sz="1600" b="1" dirty="0">
                            <a:solidFill>
                              <a:srgbClr val="0056D6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R="226695" algn="r" defTabSz="457200">
                            <a:defRPr sz="1800"/>
                          </a:pPr>
                          <a:r>
                            <a:rPr sz="1600" b="1">
                              <a:solidFill>
                                <a:srgbClr val="99244F"/>
                              </a:solidFill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ج</a:t>
                          </a: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 rtl="0">
                            <a:defRPr sz="1800"/>
                          </a:pPr>
                          <a:r>
                            <a:rPr lang="ar-SA" sz="1600" b="1" dirty="0">
                              <a:solidFill>
                                <a:srgbClr val="0056D6"/>
                              </a:solid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س = 5</a:t>
                          </a:r>
                          <a:endParaRPr sz="1600" b="1" dirty="0">
                            <a:solidFill>
                              <a:srgbClr val="0056D6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R="226695" algn="r" defTabSz="457200">
                            <a:defRPr sz="1800"/>
                          </a:pPr>
                          <a:r>
                            <a:rPr sz="1600" b="1">
                              <a:solidFill>
                                <a:srgbClr val="99244F"/>
                              </a:solidFill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د</a:t>
                          </a: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 rtl="0">
                            <a:defRPr sz="1800"/>
                          </a:pPr>
                          <a:r>
                            <a:rPr lang="ar-SA" sz="1600" b="1" dirty="0">
                              <a:solidFill>
                                <a:srgbClr val="0056D6"/>
                              </a:solid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س = 8</a:t>
                          </a:r>
                          <a:endParaRPr sz="1600" b="1" dirty="0">
                            <a:solidFill>
                              <a:srgbClr val="0056D6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10"/>
                      </a:ext>
                    </a:extLst>
                  </a:tr>
                  <a:tr h="345440">
                    <a:tc rowSpan="2">
                      <a:txBody>
                        <a:bodyPr/>
                        <a:lstStyle/>
                        <a:p>
                          <a:pPr algn="r" defTabSz="457200">
                            <a:defRPr sz="1800"/>
                          </a:pPr>
                          <a:r>
                            <a:rPr lang="ar-SA" sz="1600" b="1" dirty="0"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6</a:t>
                          </a:r>
                          <a:endParaRPr sz="1600" b="1" dirty="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EBEBEB"/>
                        </a:solidFill>
                      </a:tcPr>
                    </a:tc>
                    <a:tc gridSpan="8">
                      <a:txBody>
                        <a:bodyPr/>
                        <a:lstStyle/>
                        <a:p>
                          <a:pPr marR="226695" algn="r" defTabSz="457200" rtl="1">
                            <a:tabLst>
                              <a:tab pos="5092700" algn="l"/>
                            </a:tabLst>
                            <a:defRPr sz="1800"/>
                          </a:pPr>
                          <a:r>
                            <a:rPr lang="ar-SA" sz="1600" b="1" dirty="0"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ما عدد الدقائق في الساعة الواحدة ؟</a:t>
                          </a: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17"/>
                      </a:ext>
                    </a:extLst>
                  </a:tr>
                  <a:tr h="366358">
                    <a:tc v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>
                        <a:lnT w="6350" cap="flat" cmpd="sng" algn="ctr">
                          <a:solidFill>
                            <a:srgbClr val="000000"/>
                          </a:solidFill>
                          <a:prstDash val="solid"/>
                          <a:miter lim="400000"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R="226695" algn="r" defTabSz="457200">
                            <a:defRPr sz="1800" b="1">
                              <a:solidFill>
                                <a:srgbClr val="99244F"/>
                              </a:solidFill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Calibri"/>
                              <a:ea typeface="Calibri"/>
                              <a:cs typeface="Calibri"/>
                              <a:sym typeface="Calibri"/>
                            </a:defRPr>
                          </a:pPr>
                          <a:r>
                            <a:rPr sz="1600" b="1"/>
                            <a:t>أ</a:t>
                          </a: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 defTabSz="778932" rtl="0">
                            <a:defRPr sz="1800"/>
                          </a:pPr>
                          <a:r>
                            <a:rPr lang="ar-SA" sz="1600" b="1" dirty="0">
                              <a:solidFill>
                                <a:srgbClr val="0056D6"/>
                              </a:solid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     20 دقيقة</a:t>
                          </a:r>
                          <a:endParaRPr sz="1600" b="1" dirty="0">
                            <a:solidFill>
                              <a:srgbClr val="0056D6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0" marR="0" marT="0" marB="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R="226695" algn="r" defTabSz="457200">
                            <a:defRPr sz="1800"/>
                          </a:pPr>
                          <a:r>
                            <a:rPr sz="1600" b="1">
                              <a:solidFill>
                                <a:srgbClr val="99244F"/>
                              </a:solidFill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ب</a:t>
                          </a: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 defTabSz="778932" rtl="0">
                            <a:defRPr sz="1800"/>
                          </a:pPr>
                          <a:r>
                            <a:rPr lang="ar-SA" sz="1600" b="1" dirty="0">
                              <a:solidFill>
                                <a:srgbClr val="0056D6"/>
                              </a:solid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   40 دقيقة</a:t>
                          </a:r>
                          <a:endParaRPr sz="1600" b="1" dirty="0">
                            <a:solidFill>
                              <a:srgbClr val="0056D6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R="226695" algn="r" defTabSz="457200">
                            <a:defRPr sz="1800"/>
                          </a:pPr>
                          <a:r>
                            <a:rPr sz="1600" b="1">
                              <a:solidFill>
                                <a:srgbClr val="99244F"/>
                              </a:solidFill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ج</a:t>
                          </a: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 defTabSz="778932" rtl="0">
                            <a:defRPr sz="1800"/>
                          </a:pPr>
                          <a:r>
                            <a:rPr lang="ar-SA" sz="1600" b="1" dirty="0">
                              <a:solidFill>
                                <a:srgbClr val="0056D6"/>
                              </a:solid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   60 دقيقة</a:t>
                          </a:r>
                          <a:endParaRPr sz="1600" b="1" dirty="0">
                            <a:solidFill>
                              <a:srgbClr val="0056D6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R="226695" algn="r" defTabSz="457200">
                            <a:defRPr sz="1800"/>
                          </a:pPr>
                          <a:r>
                            <a:rPr sz="1600" b="1">
                              <a:solidFill>
                                <a:srgbClr val="99244F"/>
                              </a:solidFill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د</a:t>
                          </a: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 defTabSz="778932" rtl="0">
                            <a:defRPr sz="1800"/>
                          </a:pPr>
                          <a:r>
                            <a:rPr lang="ar-SA" sz="1600" b="1" dirty="0">
                              <a:solidFill>
                                <a:srgbClr val="0056D6"/>
                              </a:solid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   70 دقيقة</a:t>
                          </a:r>
                          <a:endParaRPr sz="1600" b="1" dirty="0">
                            <a:solidFill>
                              <a:srgbClr val="0056D6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18"/>
                      </a:ext>
                    </a:extLst>
                  </a:tr>
                  <a:tr h="381211">
                    <a:tc rowSpan="2">
                      <a:txBody>
                        <a:bodyPr/>
                        <a:lstStyle/>
                        <a:p>
                          <a:pPr algn="r" defTabSz="457200">
                            <a:defRPr sz="1800"/>
                          </a:pPr>
                          <a:r>
                            <a:rPr lang="ar-SA" sz="1600" b="1" dirty="0"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7</a:t>
                          </a:r>
                          <a:endParaRPr sz="1600" b="1" dirty="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EBEBEB"/>
                        </a:solidFill>
                      </a:tcPr>
                    </a:tc>
                    <a:tc gridSpan="8">
                      <a:txBody>
                        <a:bodyPr/>
                        <a:lstStyle/>
                        <a:p>
                          <a:pPr marL="0" marR="0" lvl="0" indent="0" algn="r" defTabSz="64049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 sz="1800"/>
                          </a:pPr>
                          <a:r>
                            <a:rPr lang="ar-SA" sz="1600" b="1" dirty="0"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اختَر الوحدةَ المُناسِبةَ لقياسٍ طولِ (  عـــــقـــــــد )؟</a:t>
                          </a: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19"/>
                      </a:ext>
                    </a:extLst>
                  </a:tr>
                  <a:tr h="366358">
                    <a:tc vMerge="1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>
                        <a:lnT w="6350" cap="flat" cmpd="sng" algn="ctr">
                          <a:solidFill>
                            <a:srgbClr val="000000"/>
                          </a:solidFill>
                          <a:prstDash val="solid"/>
                          <a:miter lim="400000"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R="226695" algn="r" defTabSz="457200">
                            <a:defRPr sz="1800" b="1">
                              <a:solidFill>
                                <a:srgbClr val="99244F"/>
                              </a:solidFill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Calibri"/>
                              <a:ea typeface="Calibri"/>
                              <a:cs typeface="Calibri"/>
                              <a:sym typeface="Calibri"/>
                            </a:defRPr>
                          </a:pPr>
                          <a:r>
                            <a:rPr sz="1600" b="1" dirty="0"/>
                            <a:t>أ</a:t>
                          </a: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 defTabSz="778932" rtl="0">
                            <a:defRPr sz="1800"/>
                          </a:pPr>
                          <a:r>
                            <a:rPr lang="ar-SA" sz="1600" b="1" dirty="0">
                              <a:solidFill>
                                <a:srgbClr val="0056D6"/>
                              </a:solid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     ملمتر</a:t>
                          </a:r>
                          <a:endParaRPr sz="1600" b="1" dirty="0">
                            <a:solidFill>
                              <a:srgbClr val="0056D6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0" marR="0" marT="0" marB="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R="226695" algn="r" defTabSz="457200">
                            <a:defRPr sz="1800"/>
                          </a:pPr>
                          <a:r>
                            <a:rPr sz="1600" b="1">
                              <a:solidFill>
                                <a:srgbClr val="99244F"/>
                              </a:solidFill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ب</a:t>
                          </a: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 defTabSz="778932" rtl="0">
                            <a:defRPr sz="1800"/>
                          </a:pPr>
                          <a:r>
                            <a:rPr lang="ar-SA" sz="1600" b="1" dirty="0">
                              <a:solidFill>
                                <a:srgbClr val="0056D6"/>
                              </a:solid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   سنتمتر</a:t>
                          </a:r>
                          <a:endParaRPr sz="1600" b="1" dirty="0">
                            <a:solidFill>
                              <a:srgbClr val="0056D6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R="226695" algn="r" defTabSz="457200">
                            <a:defRPr sz="1800"/>
                          </a:pPr>
                          <a:r>
                            <a:rPr sz="1600" b="1">
                              <a:solidFill>
                                <a:srgbClr val="99244F"/>
                              </a:solidFill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ج</a:t>
                          </a: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 defTabSz="778932" rtl="0">
                            <a:defRPr sz="1800"/>
                          </a:pPr>
                          <a:r>
                            <a:rPr lang="ar-SA" sz="1600" b="1" dirty="0">
                              <a:solidFill>
                                <a:srgbClr val="0056D6"/>
                              </a:solid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   متر</a:t>
                          </a:r>
                          <a:endParaRPr sz="1600" b="1" dirty="0">
                            <a:solidFill>
                              <a:srgbClr val="0056D6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R="226695" algn="r" defTabSz="457200">
                            <a:defRPr sz="1800"/>
                          </a:pPr>
                          <a:r>
                            <a:rPr sz="1600" b="1">
                              <a:solidFill>
                                <a:srgbClr val="99244F"/>
                              </a:solidFill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د</a:t>
                          </a: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 defTabSz="778932" rtl="0">
                            <a:defRPr sz="1800"/>
                          </a:pPr>
                          <a:r>
                            <a:rPr lang="ar-SA" sz="1600" b="1" dirty="0">
                              <a:solidFill>
                                <a:srgbClr val="0056D6"/>
                              </a:solid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   كيلو متر</a:t>
                          </a:r>
                          <a:endParaRPr sz="1600" b="1" dirty="0">
                            <a:solidFill>
                              <a:srgbClr val="0056D6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50800" marR="50800" marT="50800" marB="50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20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149" name="صورة" descr="صورة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83138" y="486512"/>
            <a:ext cx="1830420" cy="617767"/>
          </a:xfrm>
          <a:prstGeom prst="rect">
            <a:avLst/>
          </a:prstGeom>
          <a:ln w="3175">
            <a:miter lim="400000"/>
          </a:ln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96BC1CE7-6EE0-484C-F1F3-0464D5CC8B1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19288" y="6399488"/>
            <a:ext cx="1168731" cy="473486"/>
          </a:xfrm>
          <a:prstGeom prst="rect">
            <a:avLst/>
          </a:prstGeom>
        </p:spPr>
      </p:pic>
      <p:sp>
        <p:nvSpPr>
          <p:cNvPr id="6" name="مربع نص 5">
            <a:extLst>
              <a:ext uri="{FF2B5EF4-FFF2-40B4-BE49-F238E27FC236}">
                <a16:creationId xmlns:a16="http://schemas.microsoft.com/office/drawing/2014/main" id="{6A578A62-1C04-5ED3-7328-399D3619520A}"/>
              </a:ext>
            </a:extLst>
          </p:cNvPr>
          <p:cNvSpPr txBox="1"/>
          <p:nvPr/>
        </p:nvSpPr>
        <p:spPr>
          <a:xfrm>
            <a:off x="301238" y="8916171"/>
            <a:ext cx="6879549" cy="1290717"/>
          </a:xfrm>
          <a:prstGeom prst="rect">
            <a:avLst/>
          </a:prstGeom>
          <a:noFill/>
          <a:ln w="3175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9517" tIns="29517" rIns="29517" bIns="29517" numCol="1" spcCol="38100" rtlCol="1" anchor="ctr">
            <a:spAutoFit/>
          </a:bodyPr>
          <a:lstStyle/>
          <a:p>
            <a:pPr marL="0" marR="0" indent="0" algn="r" defTabSz="640490" rtl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SA" sz="2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Helvetica Neue"/>
              </a:rPr>
              <a:t>السؤال الثاني : حُلَّ المسألة التالية :</a:t>
            </a:r>
          </a:p>
          <a:p>
            <a:pPr marL="0" marR="0" indent="0" algn="r" defTabSz="640490" rtl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SA" sz="2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Helvetica Neue"/>
              </a:rPr>
              <a:t>تَحتاجُ أمينةُ إلى لِترينِ من الماء لِعملِ حَساءِ، ولَدَيها كوبٌ واحِدٌ يَتَسعُ لِنصفِ لتِرِ، </a:t>
            </a:r>
          </a:p>
          <a:p>
            <a:pPr marL="0" marR="0" indent="0" algn="r" defTabSz="640490" rtl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SA" sz="2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Helvetica Neue"/>
              </a:rPr>
              <a:t>فما عددُ الأكوابِ التي تحتاجُ إليها: ٤ أم ٨ أم ١٦؟ اشْرحْ ذلك ؟</a:t>
            </a:r>
          </a:p>
          <a:p>
            <a:pPr marL="0" marR="0" indent="0" algn="r" defTabSz="640490" rtl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ar-SA" sz="2000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...............................................................................................</a:t>
            </a:r>
            <a:endParaRPr kumimoji="0" lang="ar-SA" sz="2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Helvetica Neue"/>
            </a:endParaRPr>
          </a:p>
        </p:txBody>
      </p:sp>
      <p:grpSp>
        <p:nvGrpSpPr>
          <p:cNvPr id="8" name="مجموعة 27">
            <a:extLst>
              <a:ext uri="{FF2B5EF4-FFF2-40B4-BE49-F238E27FC236}">
                <a16:creationId xmlns:a16="http://schemas.microsoft.com/office/drawing/2014/main" id="{A8FE043B-B901-F297-842F-C57B6770588D}"/>
              </a:ext>
            </a:extLst>
          </p:cNvPr>
          <p:cNvGrpSpPr/>
          <p:nvPr/>
        </p:nvGrpSpPr>
        <p:grpSpPr>
          <a:xfrm>
            <a:off x="195689" y="8765891"/>
            <a:ext cx="662957" cy="542750"/>
            <a:chOff x="-76059" y="-1"/>
            <a:chExt cx="463595" cy="414571"/>
          </a:xfrm>
        </p:grpSpPr>
        <p:grpSp>
          <p:nvGrpSpPr>
            <p:cNvPr id="9" name="مجموعة 10">
              <a:extLst>
                <a:ext uri="{FF2B5EF4-FFF2-40B4-BE49-F238E27FC236}">
                  <a16:creationId xmlns:a16="http://schemas.microsoft.com/office/drawing/2014/main" id="{12BA151D-B554-342A-CAD4-A7E2448113A6}"/>
                </a:ext>
              </a:extLst>
            </p:cNvPr>
            <p:cNvGrpSpPr/>
            <p:nvPr/>
          </p:nvGrpSpPr>
          <p:grpSpPr>
            <a:xfrm>
              <a:off x="-1" y="-1"/>
              <a:ext cx="387537" cy="414571"/>
              <a:chOff x="0" y="0"/>
              <a:chExt cx="387535" cy="414569"/>
            </a:xfrm>
          </p:grpSpPr>
          <p:sp>
            <p:nvSpPr>
              <p:cNvPr id="11" name="مستطيل 11">
                <a:extLst>
                  <a:ext uri="{FF2B5EF4-FFF2-40B4-BE49-F238E27FC236}">
                    <a16:creationId xmlns:a16="http://schemas.microsoft.com/office/drawing/2014/main" id="{6F087181-6EF5-CE9C-09FE-73F475095B9D}"/>
                  </a:ext>
                </a:extLst>
              </p:cNvPr>
              <p:cNvSpPr/>
              <p:nvPr/>
            </p:nvSpPr>
            <p:spPr>
              <a:xfrm>
                <a:off x="0" y="-1"/>
                <a:ext cx="380893" cy="414571"/>
              </a:xfrm>
              <a:prstGeom prst="rect">
                <a:avLst/>
              </a:prstGeom>
              <a:solidFill>
                <a:srgbClr val="FFFFFF"/>
              </a:solidFill>
              <a:ln w="254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l" defTabSz="914400" rtl="0">
                  <a:defRPr sz="1800" b="0"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12" name="رابط مستقيم 13">
                <a:extLst>
                  <a:ext uri="{FF2B5EF4-FFF2-40B4-BE49-F238E27FC236}">
                    <a16:creationId xmlns:a16="http://schemas.microsoft.com/office/drawing/2014/main" id="{2A6D5E54-E2FD-0FC1-085C-B492F12BAA63}"/>
                  </a:ext>
                </a:extLst>
              </p:cNvPr>
              <p:cNvSpPr/>
              <p:nvPr/>
            </p:nvSpPr>
            <p:spPr>
              <a:xfrm flipH="1" flipV="1">
                <a:off x="0" y="207284"/>
                <a:ext cx="387536" cy="6759"/>
              </a:xfrm>
              <a:prstGeom prst="line">
                <a:avLst/>
              </a:prstGeom>
              <a:noFill/>
              <a:ln w="12700" cap="flat">
                <a:solidFill>
                  <a:srgbClr val="0D0D0D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algn="l" defTabSz="914400" rtl="0">
                  <a:defRPr sz="1800" b="0"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</p:grpSp>
        <p:sp>
          <p:nvSpPr>
            <p:cNvPr id="10" name="مربع نص 26">
              <a:extLst>
                <a:ext uri="{FF2B5EF4-FFF2-40B4-BE49-F238E27FC236}">
                  <a16:creationId xmlns:a16="http://schemas.microsoft.com/office/drawing/2014/main" id="{03203BA4-8154-16DD-9F6C-B9CFB15B9561}"/>
                </a:ext>
              </a:extLst>
            </p:cNvPr>
            <p:cNvSpPr txBox="1"/>
            <p:nvPr/>
          </p:nvSpPr>
          <p:spPr>
            <a:xfrm>
              <a:off x="-76059" y="179942"/>
              <a:ext cx="363938" cy="220881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noAutofit/>
            </a:bodyPr>
            <a:lstStyle>
              <a:lvl1pPr marR="226695" defTabSz="457200">
                <a:lnSpc>
                  <a:spcPct val="115000"/>
                </a:lnSpc>
                <a:defRPr sz="1400">
                  <a:solidFill>
                    <a:srgbClr val="B51A00"/>
                  </a:solidFill>
                  <a:effectLst>
                    <a:outerShdw blurRad="25400" dist="12700" dir="2700000" rotWithShape="0">
                      <a:srgbClr val="000000">
                        <a:alpha val="40000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>
                <a:defRPr sz="1100" b="0">
                  <a:effectLst/>
                </a:defRPr>
              </a:pPr>
              <a:r>
                <a:rPr lang="ar-SA" sz="1400" b="1" dirty="0">
                  <a:effectLst>
                    <a:outerShdw blurRad="25400" dist="12700" dir="2700000" rotWithShape="0">
                      <a:srgbClr val="000000">
                        <a:alpha val="40000"/>
                      </a:srgbClr>
                    </a:outerShdw>
                  </a:effectLst>
                </a:rPr>
                <a:t>1</a:t>
              </a:r>
              <a:endParaRPr sz="1400" b="1" dirty="0">
                <a:effectLst>
                  <a:outerShdw blurRad="25400" dist="12700" dir="2700000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مربع نص 39">
            <a:extLst>
              <a:ext uri="{FF2B5EF4-FFF2-40B4-BE49-F238E27FC236}">
                <a16:creationId xmlns:a16="http://schemas.microsoft.com/office/drawing/2014/main" id="{4BFDB57F-9066-AAB9-20F2-895EAB3DF384}"/>
              </a:ext>
            </a:extLst>
          </p:cNvPr>
          <p:cNvSpPr txBox="1"/>
          <p:nvPr/>
        </p:nvSpPr>
        <p:spPr>
          <a:xfrm>
            <a:off x="942851" y="10080076"/>
            <a:ext cx="5615352" cy="428942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9517" tIns="29517" rIns="29517" bIns="29517" numCol="1" spcCol="38100" rtlCol="1" anchor="ctr">
            <a:spAutoFit/>
          </a:bodyPr>
          <a:lstStyle/>
          <a:p>
            <a:pPr marL="0" marR="0" indent="0" algn="ctr" defTabSz="640490" rtl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SA" sz="2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29LT Azer" panose="02000000000000000000" pitchFamily="2" charset="-78"/>
                <a:cs typeface="29LT Azer" panose="02000000000000000000" pitchFamily="2" charset="-78"/>
                <a:sym typeface="Helvetica Neue"/>
              </a:rPr>
              <a:t>معلم/ ـــــة المادة :</a:t>
            </a:r>
          </a:p>
        </p:txBody>
      </p:sp>
      <p:grpSp>
        <p:nvGrpSpPr>
          <p:cNvPr id="25" name="مجموعة 27">
            <a:extLst>
              <a:ext uri="{FF2B5EF4-FFF2-40B4-BE49-F238E27FC236}">
                <a16:creationId xmlns:a16="http://schemas.microsoft.com/office/drawing/2014/main" id="{6A950E39-9AE2-5AA1-F846-327EBEB3E855}"/>
              </a:ext>
            </a:extLst>
          </p:cNvPr>
          <p:cNvGrpSpPr/>
          <p:nvPr/>
        </p:nvGrpSpPr>
        <p:grpSpPr>
          <a:xfrm>
            <a:off x="611372" y="267101"/>
            <a:ext cx="662957" cy="542750"/>
            <a:chOff x="-76059" y="-1"/>
            <a:chExt cx="463595" cy="414571"/>
          </a:xfrm>
        </p:grpSpPr>
        <p:grpSp>
          <p:nvGrpSpPr>
            <p:cNvPr id="27" name="مجموعة 10">
              <a:extLst>
                <a:ext uri="{FF2B5EF4-FFF2-40B4-BE49-F238E27FC236}">
                  <a16:creationId xmlns:a16="http://schemas.microsoft.com/office/drawing/2014/main" id="{D6B0D94E-C5E8-A04B-7609-F618906C525D}"/>
                </a:ext>
              </a:extLst>
            </p:cNvPr>
            <p:cNvGrpSpPr/>
            <p:nvPr/>
          </p:nvGrpSpPr>
          <p:grpSpPr>
            <a:xfrm>
              <a:off x="-1" y="-1"/>
              <a:ext cx="387537" cy="414571"/>
              <a:chOff x="0" y="0"/>
              <a:chExt cx="387535" cy="414569"/>
            </a:xfrm>
          </p:grpSpPr>
          <p:sp>
            <p:nvSpPr>
              <p:cNvPr id="30" name="مستطيل 11">
                <a:extLst>
                  <a:ext uri="{FF2B5EF4-FFF2-40B4-BE49-F238E27FC236}">
                    <a16:creationId xmlns:a16="http://schemas.microsoft.com/office/drawing/2014/main" id="{2B12784A-03D9-EE7C-0A01-04839F361213}"/>
                  </a:ext>
                </a:extLst>
              </p:cNvPr>
              <p:cNvSpPr/>
              <p:nvPr/>
            </p:nvSpPr>
            <p:spPr>
              <a:xfrm>
                <a:off x="0" y="-1"/>
                <a:ext cx="380893" cy="414571"/>
              </a:xfrm>
              <a:prstGeom prst="rect">
                <a:avLst/>
              </a:prstGeom>
              <a:solidFill>
                <a:srgbClr val="FFFFFF"/>
              </a:solidFill>
              <a:ln w="254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l" defTabSz="914400" rtl="0">
                  <a:defRPr sz="1800" b="0"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31" name="رابط مستقيم 13">
                <a:extLst>
                  <a:ext uri="{FF2B5EF4-FFF2-40B4-BE49-F238E27FC236}">
                    <a16:creationId xmlns:a16="http://schemas.microsoft.com/office/drawing/2014/main" id="{55A450C2-B502-C5ED-1092-0D76241E6938}"/>
                  </a:ext>
                </a:extLst>
              </p:cNvPr>
              <p:cNvSpPr/>
              <p:nvPr/>
            </p:nvSpPr>
            <p:spPr>
              <a:xfrm flipH="1" flipV="1">
                <a:off x="0" y="207284"/>
                <a:ext cx="387536" cy="6759"/>
              </a:xfrm>
              <a:prstGeom prst="line">
                <a:avLst/>
              </a:prstGeom>
              <a:noFill/>
              <a:ln w="12700" cap="flat">
                <a:solidFill>
                  <a:srgbClr val="0D0D0D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algn="l" defTabSz="914400" rtl="0">
                  <a:defRPr sz="1800" b="0"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</p:grpSp>
        <p:sp>
          <p:nvSpPr>
            <p:cNvPr id="29" name="مربع نص 26">
              <a:extLst>
                <a:ext uri="{FF2B5EF4-FFF2-40B4-BE49-F238E27FC236}">
                  <a16:creationId xmlns:a16="http://schemas.microsoft.com/office/drawing/2014/main" id="{0C4A2D42-2601-4972-5400-8653E2276F0A}"/>
                </a:ext>
              </a:extLst>
            </p:cNvPr>
            <p:cNvSpPr txBox="1"/>
            <p:nvPr/>
          </p:nvSpPr>
          <p:spPr>
            <a:xfrm>
              <a:off x="-76059" y="179942"/>
              <a:ext cx="363938" cy="220881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noAutofit/>
            </a:bodyPr>
            <a:lstStyle>
              <a:lvl1pPr marR="226695" defTabSz="457200">
                <a:lnSpc>
                  <a:spcPct val="115000"/>
                </a:lnSpc>
                <a:defRPr sz="1400">
                  <a:solidFill>
                    <a:srgbClr val="B51A00"/>
                  </a:solidFill>
                  <a:effectLst>
                    <a:outerShdw blurRad="25400" dist="12700" dir="2700000" rotWithShape="0">
                      <a:srgbClr val="000000">
                        <a:alpha val="40000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>
                <a:defRPr sz="1100" b="0">
                  <a:effectLst/>
                </a:defRPr>
              </a:pPr>
              <a:r>
                <a:rPr lang="ar-SA" sz="1400" b="1" dirty="0">
                  <a:effectLst>
                    <a:outerShdw blurRad="25400" dist="12700" dir="2700000" rotWithShape="0">
                      <a:srgbClr val="000000">
                        <a:alpha val="40000"/>
                      </a:srgbClr>
                    </a:outerShdw>
                  </a:effectLst>
                </a:rPr>
                <a:t>12</a:t>
              </a:r>
              <a:endParaRPr sz="1400" b="1" dirty="0">
                <a:effectLst>
                  <a:outerShdw blurRad="25400" dist="12700" dir="2700000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مربع نص 31">
                <a:extLst>
                  <a:ext uri="{FF2B5EF4-FFF2-40B4-BE49-F238E27FC236}">
                    <a16:creationId xmlns:a16="http://schemas.microsoft.com/office/drawing/2014/main" id="{F605C90D-FEFB-2AB8-0777-693A4A5C0452}"/>
                  </a:ext>
                </a:extLst>
              </p:cNvPr>
              <p:cNvSpPr txBox="1"/>
              <p:nvPr/>
            </p:nvSpPr>
            <p:spPr>
              <a:xfrm>
                <a:off x="248389" y="95944"/>
                <a:ext cx="6854456" cy="9884480"/>
              </a:xfrm>
              <a:prstGeom prst="rect">
                <a:avLst/>
              </a:prstGeom>
              <a:noFill/>
              <a:ln w="3175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29517" tIns="29517" rIns="29517" bIns="29517" numCol="1" spcCol="38100" rtlCol="1" anchor="ctr">
                <a:spAutoFit/>
              </a:bodyPr>
              <a:lstStyle/>
              <a:p>
                <a:pPr marL="0" marR="0" indent="0" algn="r" defTabSz="640490" rtl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SA" sz="2000" b="0" i="0" u="none" strike="noStrike" cap="none" spc="0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  <a:sym typeface="Helvetica Neue"/>
                  </a:rPr>
                  <a:t>السؤال الثالث : أجد ناتج كل  مما يلي ؟</a:t>
                </a:r>
              </a:p>
              <a:p>
                <a:pPr marL="0" marR="0" indent="0" algn="r" defTabSz="640490" rtl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SA" sz="2000" b="0" i="0" u="none" strike="noStrike" cap="none" spc="0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  <a:sym typeface="Helvetica Neue"/>
                  </a:rPr>
                  <a:t>أ )  أوجدْ ناتجَ الجمعِ في أبْسطِ صورةٍ؟</a:t>
                </a:r>
              </a:p>
              <a:p>
                <a:pPr algn="r"/>
                <a:r>
                  <a:rPr kumimoji="0" lang="ar-SA" sz="2000" b="0" u="none" strike="noStrike" cap="none" spc="0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ea typeface="Calibri" panose="020F0502020204030204" pitchFamily="34" charset="0"/>
                    <a:cs typeface="Calibri" panose="020F0502020204030204" pitchFamily="34" charset="0"/>
                    <a:sym typeface="Helvetica Neue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ar-SA" sz="2000" b="0" i="1" u="none" strike="noStrike" cap="none" spc="0" normalizeH="0" baseline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  <a:sym typeface="Helvetica Neue"/>
                          </a:rPr>
                        </m:ctrlPr>
                      </m:fPr>
                      <m:num>
                        <m:r>
                          <a:rPr kumimoji="0" lang="ku-Arab-IQ" sz="2000" b="0" i="1" u="none" strike="noStrike" cap="none" spc="0" normalizeH="0" baseline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  <a:sym typeface="Helvetica Neue"/>
                          </a:rPr>
                          <m:t>١</m:t>
                        </m:r>
                      </m:num>
                      <m:den>
                        <m:r>
                          <a:rPr kumimoji="0" lang="ku-Arab-IQ" sz="2000" b="0" i="1" u="none" strike="noStrike" cap="none" spc="0" normalizeH="0" baseline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  <a:sym typeface="Helvetica Neue"/>
                          </a:rPr>
                          <m:t>٧</m:t>
                        </m:r>
                      </m:den>
                    </m:f>
                  </m:oMath>
                </a14:m>
                <a:r>
                  <a:rPr kumimoji="0" lang="ar-SA" sz="2000" b="0" i="0" u="none" strike="noStrike" cap="none" spc="0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  <a:sym typeface="Helvetica Neue"/>
                  </a:rPr>
                  <a:t>     +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ar-SA" sz="2000" b="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ku-Arab-IQ" sz="2000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٣</m:t>
                        </m:r>
                      </m:num>
                      <m:den>
                        <m:r>
                          <a:rPr lang="ku-Arab-IQ" sz="2000" b="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٧</m:t>
                        </m:r>
                      </m:den>
                    </m:f>
                  </m:oMath>
                </a14:m>
                <a:r>
                  <a:rPr lang="ar-SA" sz="2000" b="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  =  </a:t>
                </a:r>
              </a:p>
              <a:p>
                <a:pPr algn="r"/>
                <a:endParaRPr kumimoji="0" lang="ar-SA" sz="20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  <a:sym typeface="Helvetica Neue"/>
                </a:endParaRPr>
              </a:p>
              <a:p>
                <a:pPr algn="r"/>
                <a14:m>
                  <m:oMath xmlns:m="http://schemas.openxmlformats.org/officeDocument/2006/math">
                    <m:f>
                      <m:fPr>
                        <m:ctrlPr>
                          <a:rPr kumimoji="0" lang="ar-SA" sz="2000" b="0" i="1" u="none" strike="noStrike" cap="none" spc="0" normalizeH="0" baseline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  <a:sym typeface="Helvetica Neue"/>
                          </a:rPr>
                        </m:ctrlPr>
                      </m:fPr>
                      <m:num>
                        <m:r>
                          <a:rPr kumimoji="0" lang="ku-Arab-IQ" sz="2000" b="0" i="1" u="none" strike="noStrike" cap="none" spc="0" normalizeH="0" baseline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  <a:sym typeface="Helvetica Neue"/>
                          </a:rPr>
                          <m:t>١</m:t>
                        </m:r>
                      </m:num>
                      <m:den>
                        <m:r>
                          <a:rPr kumimoji="0" lang="ku-Arab-IQ" sz="2000" b="0" i="1" u="none" strike="noStrike" cap="none" spc="0" normalizeH="0" baseline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  <a:sym typeface="Helvetica Neue"/>
                          </a:rPr>
                          <m:t>٤</m:t>
                        </m:r>
                      </m:den>
                    </m:f>
                  </m:oMath>
                </a14:m>
                <a:r>
                  <a:rPr kumimoji="0" lang="ar-SA" sz="2000" b="0" i="0" u="none" strike="noStrike" cap="none" spc="0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  <a:sym typeface="Helvetica Neue"/>
                  </a:rPr>
                  <a:t>     +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ar-SA" sz="2000" b="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ku-Arab-IQ" sz="2000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١</m:t>
                        </m:r>
                      </m:num>
                      <m:den>
                        <m:r>
                          <a:rPr lang="ku-Arab-IQ" sz="2000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٤</m:t>
                        </m:r>
                      </m:den>
                    </m:f>
                  </m:oMath>
                </a14:m>
                <a:r>
                  <a:rPr lang="ar-SA" sz="2000" b="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  =  </a:t>
                </a:r>
              </a:p>
              <a:p>
                <a:pPr algn="r"/>
                <a:endParaRPr kumimoji="0" lang="ku-Arab-IQ" sz="20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  <a:sym typeface="Helvetica Neue"/>
                </a:endParaRPr>
              </a:p>
              <a:p>
                <a:pPr algn="r"/>
                <a14:m>
                  <m:oMath xmlns:m="http://schemas.openxmlformats.org/officeDocument/2006/math">
                    <m:f>
                      <m:fPr>
                        <m:ctrlPr>
                          <a:rPr kumimoji="0" lang="ar-SA" sz="2000" b="0" i="1" u="none" strike="noStrike" cap="none" spc="0" normalizeH="0" baseline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  <a:sym typeface="Helvetica Neue"/>
                          </a:rPr>
                        </m:ctrlPr>
                      </m:fPr>
                      <m:num>
                        <m:r>
                          <a:rPr kumimoji="0" lang="ku-Arab-IQ" sz="2000" b="0" i="1" u="none" strike="noStrike" cap="none" spc="0" normalizeH="0" baseline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  <a:sym typeface="Helvetica Neue"/>
                          </a:rPr>
                          <m:t>٣</m:t>
                        </m:r>
                      </m:num>
                      <m:den>
                        <m:r>
                          <a:rPr kumimoji="0" lang="ku-Arab-IQ" sz="2000" b="0" i="1" u="none" strike="noStrike" cap="none" spc="0" normalizeH="0" baseline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  <a:sym typeface="Helvetica Neue"/>
                          </a:rPr>
                          <m:t>٤</m:t>
                        </m:r>
                      </m:den>
                    </m:f>
                  </m:oMath>
                </a14:m>
                <a:r>
                  <a:rPr kumimoji="0" lang="ar-SA" sz="2000" b="0" i="0" u="none" strike="noStrike" cap="none" spc="0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  <a:sym typeface="Helvetica Neue"/>
                  </a:rPr>
                  <a:t>     +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ar-SA" sz="2000" b="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ku-Arab-IQ" sz="2000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١</m:t>
                        </m:r>
                      </m:num>
                      <m:den>
                        <m:r>
                          <a:rPr lang="ku-Arab-IQ" sz="2000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٨</m:t>
                        </m:r>
                      </m:den>
                    </m:f>
                  </m:oMath>
                </a14:m>
                <a:r>
                  <a:rPr lang="ar-SA" sz="2000" b="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  =  </a:t>
                </a:r>
              </a:p>
              <a:p>
                <a:pPr algn="r"/>
                <a:endParaRPr lang="ar-SA" sz="2000" b="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algn="r"/>
                <a:r>
                  <a:rPr lang="ar-SA" sz="2000" b="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ب ) أوجدْ ناتجَ الطَّرحِ في أبسطِ صورةٍ؟</a:t>
                </a:r>
              </a:p>
              <a:p>
                <a:pPr algn="r"/>
                <a:r>
                  <a:rPr lang="ar-SA" sz="2000" b="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1/ قضَى عصامٌ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ar-SA" sz="2000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ku-Arab-IQ" sz="2000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٥</m:t>
                        </m:r>
                      </m:num>
                      <m:den>
                        <m:r>
                          <a:rPr lang="ku-Arab-IQ" sz="2000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٦</m:t>
                        </m:r>
                      </m:den>
                    </m:f>
                  </m:oMath>
                </a14:m>
                <a:r>
                  <a:rPr lang="ar-SA" sz="2000" b="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ساعةٍ في الرسمِ، و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ar-SA" sz="2000" b="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ku-Arab-IQ" sz="2000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٢</m:t>
                        </m:r>
                      </m:num>
                      <m:den>
                        <m:r>
                          <a:rPr lang="ku-Arab-IQ" sz="2000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٦</m:t>
                        </m:r>
                      </m:den>
                    </m:f>
                  </m:oMath>
                </a14:m>
                <a:r>
                  <a:rPr lang="ar-SA" sz="2000" b="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ساعةٍ في القراءةِ، فكمْ يزيدُ وقتُ الرسَمِ على وقتِ القراءة؟</a:t>
                </a:r>
              </a:p>
              <a:p>
                <a:pPr algn="r"/>
                <a:endParaRPr lang="ar-SA" sz="2000" b="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algn="r"/>
                <a:endParaRPr kumimoji="0" lang="ku-Arab-IQ" sz="20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  <a:sym typeface="Helvetica Neue"/>
                </a:endParaRPr>
              </a:p>
              <a:p>
                <a:pPr algn="r"/>
                <a:r>
                  <a:rPr lang="ku-Arab-IQ" sz="2000" b="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٢ </a:t>
                </a:r>
                <a:r>
                  <a:rPr lang="ar-SA" sz="2000" b="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/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ar-SA" sz="2000" b="0" i="1" u="none" strike="noStrike" cap="none" spc="0" normalizeH="0" baseline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  <a:sym typeface="Helvetica Neue"/>
                          </a:rPr>
                        </m:ctrlPr>
                      </m:fPr>
                      <m:num>
                        <m:r>
                          <a:rPr kumimoji="0" lang="ku-Arab-IQ" sz="2000" b="0" i="1" u="none" strike="noStrike" cap="none" spc="0" normalizeH="0" baseline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  <a:sym typeface="Helvetica Neue"/>
                          </a:rPr>
                          <m:t>٣</m:t>
                        </m:r>
                      </m:num>
                      <m:den>
                        <m:r>
                          <a:rPr kumimoji="0" lang="ku-Arab-IQ" sz="2000" b="0" i="1" u="none" strike="noStrike" cap="none" spc="0" normalizeH="0" baseline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  <a:sym typeface="Helvetica Neue"/>
                          </a:rPr>
                          <m:t>٨</m:t>
                        </m:r>
                      </m:den>
                    </m:f>
                  </m:oMath>
                </a14:m>
                <a:r>
                  <a:rPr kumimoji="0" lang="ar-SA" sz="2000" b="0" i="0" u="none" strike="noStrike" cap="none" spc="0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  <a:sym typeface="Helvetica Neue"/>
                  </a:rPr>
                  <a:t>     -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ar-SA" sz="2000" b="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ku-Arab-IQ" sz="2000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١</m:t>
                        </m:r>
                      </m:num>
                      <m:den>
                        <m:r>
                          <a:rPr lang="ku-Arab-IQ" sz="2000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٤</m:t>
                        </m:r>
                      </m:den>
                    </m:f>
                  </m:oMath>
                </a14:m>
                <a:r>
                  <a:rPr lang="ar-SA" sz="2000" b="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  =  </a:t>
                </a:r>
              </a:p>
              <a:p>
                <a:pPr algn="r"/>
                <a:endParaRPr lang="ar-SA" sz="2000" b="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algn="r"/>
                <a:r>
                  <a:rPr lang="ar-SA" sz="2000" b="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السؤال الرابع : </a:t>
                </a:r>
              </a:p>
              <a:p>
                <a:pPr algn="r"/>
                <a:r>
                  <a:rPr lang="ar-SA" sz="2000" b="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أ ) امْـــلأِ الــــفَــــراغَ :</a:t>
                </a:r>
              </a:p>
              <a:p>
                <a:pPr marL="342900" indent="-342900" algn="r">
                  <a:buFont typeface="Wingdings" panose="05000000000000000000" pitchFamily="2" charset="2"/>
                  <a:buChar char="v"/>
                </a:pPr>
                <a:r>
                  <a:rPr lang="ar-SA" sz="2000" b="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20 ملم =        سم              ،    6000 م =      كلم</a:t>
                </a:r>
              </a:p>
              <a:p>
                <a:pPr algn="r"/>
                <a:endParaRPr lang="ar-SA" sz="2000" b="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342900" indent="-342900" algn="r">
                  <a:buFont typeface="Wingdings" panose="05000000000000000000" pitchFamily="2" charset="2"/>
                  <a:buChar char="v"/>
                </a:pPr>
                <a:r>
                  <a:rPr lang="ar-SA" sz="2000" b="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230 ملجم =       جم           ،     4 ل    =         مل</a:t>
                </a:r>
              </a:p>
              <a:p>
                <a:pPr algn="r"/>
                <a:endParaRPr lang="ar-SA" sz="2000" b="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342900" indent="-342900" algn="r">
                  <a:buFont typeface="Wingdings" panose="05000000000000000000" pitchFamily="2" charset="2"/>
                  <a:buChar char="v"/>
                </a:pPr>
                <a:r>
                  <a:rPr lang="ar-SA" sz="2000" b="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3 س =              د</a:t>
                </a:r>
              </a:p>
              <a:p>
                <a:pPr algn="r"/>
                <a:endParaRPr lang="ar-SA" sz="2000" b="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algn="r"/>
                <a:r>
                  <a:rPr lang="ar-SA" sz="2000" b="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ب ) قارنْ بينَ العددين في كلِّ ممَّا يأتِي مستعملًا (&gt;، &lt;، =)؟</a:t>
                </a:r>
              </a:p>
              <a:p>
                <a:pPr algn="r"/>
                <a:endParaRPr lang="ar-SA" sz="2000" b="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342900" indent="-342900" algn="r">
                  <a:buFont typeface="Wingdings" panose="05000000000000000000" pitchFamily="2" charset="2"/>
                  <a:buChar char="v"/>
                </a:pPr>
                <a:r>
                  <a:rPr lang="ar-SA" sz="2000" b="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ku-Arab-IQ" sz="2000" b="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٧ </a:t>
                </a:r>
                <a:r>
                  <a:rPr lang="en-US" sz="2000" b="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,</a:t>
                </a:r>
                <a:r>
                  <a:rPr lang="ku-Arab-IQ" sz="2000" b="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١ </a:t>
                </a:r>
                <a:r>
                  <a:rPr lang="ar-SA" sz="2000" b="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ل              </a:t>
                </a:r>
                <a:r>
                  <a:rPr lang="ku-Arab-IQ" sz="2000" b="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١٠٠٠ </a:t>
                </a:r>
                <a:r>
                  <a:rPr lang="ar-SA" sz="2000" b="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مل </a:t>
                </a:r>
              </a:p>
              <a:p>
                <a:pPr algn="r"/>
                <a:endParaRPr lang="ar-SA" sz="2000" b="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342900" indent="-342900" algn="r">
                  <a:buFont typeface="Wingdings" panose="05000000000000000000" pitchFamily="2" charset="2"/>
                  <a:buChar char="v"/>
                </a:pPr>
                <a:r>
                  <a:rPr lang="ku-Arab-IQ" sz="2000" b="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٣ </a:t>
                </a:r>
                <a:r>
                  <a:rPr lang="ar-SA" sz="2000" b="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أطنان              </a:t>
                </a:r>
                <a:r>
                  <a:rPr lang="ku-Arab-IQ" sz="2000" b="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٣٠٠٠ </a:t>
                </a:r>
                <a:r>
                  <a:rPr lang="ar-SA" sz="2000" b="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كجم</a:t>
                </a:r>
              </a:p>
              <a:p>
                <a:pPr algn="r"/>
                <a:endParaRPr kumimoji="0" lang="ar-SA" sz="20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  <a:sym typeface="Helvetica Neue"/>
                </a:endParaRPr>
              </a:p>
            </p:txBody>
          </p:sp>
        </mc:Choice>
        <mc:Fallback>
          <p:sp>
            <p:nvSpPr>
              <p:cNvPr id="32" name="مربع نص 31">
                <a:extLst>
                  <a:ext uri="{FF2B5EF4-FFF2-40B4-BE49-F238E27FC236}">
                    <a16:creationId xmlns:a16="http://schemas.microsoft.com/office/drawing/2014/main" id="{F605C90D-FEFB-2AB8-0777-693A4A5C04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389" y="95944"/>
                <a:ext cx="6854456" cy="9884480"/>
              </a:xfrm>
              <a:prstGeom prst="rect">
                <a:avLst/>
              </a:prstGeom>
              <a:blipFill>
                <a:blip r:embed="rId2"/>
                <a:stretch>
                  <a:fillRect l="-623" t="-62" r="-1957" b="-802"/>
                </a:stretch>
              </a:blipFill>
              <a:ln w="3175" cap="flat">
                <a:noFill/>
                <a:miter lim="400000"/>
              </a:ln>
              <a:effectLst/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مستطيل 32">
            <a:extLst>
              <a:ext uri="{FF2B5EF4-FFF2-40B4-BE49-F238E27FC236}">
                <a16:creationId xmlns:a16="http://schemas.microsoft.com/office/drawing/2014/main" id="{3637E9BF-A62A-56D0-13E1-6412E1A5E044}"/>
              </a:ext>
            </a:extLst>
          </p:cNvPr>
          <p:cNvSpPr/>
          <p:nvPr/>
        </p:nvSpPr>
        <p:spPr>
          <a:xfrm>
            <a:off x="5383619" y="8665573"/>
            <a:ext cx="531628" cy="40585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29517" tIns="29517" rIns="29517" bIns="29517" numCol="1" spcCol="38100" rtlCol="0" anchor="ctr">
            <a:spAutoFit/>
          </a:bodyPr>
          <a:lstStyle/>
          <a:p>
            <a:pPr marL="0" marR="0" indent="0" algn="ctr" defTabSz="64049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ar-SA" sz="2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Geeza Pro Regular"/>
            </a:endParaRPr>
          </a:p>
        </p:txBody>
      </p:sp>
      <p:sp>
        <p:nvSpPr>
          <p:cNvPr id="36" name="مستطيل 35">
            <a:extLst>
              <a:ext uri="{FF2B5EF4-FFF2-40B4-BE49-F238E27FC236}">
                <a16:creationId xmlns:a16="http://schemas.microsoft.com/office/drawing/2014/main" id="{9D5379E4-F917-CD39-30FF-7CEFAE49EEB7}"/>
              </a:ext>
            </a:extLst>
          </p:cNvPr>
          <p:cNvSpPr/>
          <p:nvPr/>
        </p:nvSpPr>
        <p:spPr>
          <a:xfrm>
            <a:off x="5383619" y="9231110"/>
            <a:ext cx="531628" cy="40585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29517" tIns="29517" rIns="29517" bIns="29517" numCol="1" spcCol="38100" rtlCol="0" anchor="ctr">
            <a:spAutoFit/>
          </a:bodyPr>
          <a:lstStyle/>
          <a:p>
            <a:pPr marL="0" marR="0" indent="0" algn="ctr" defTabSz="64049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ar-SA" sz="2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Geeza Pro Regular"/>
            </a:endParaRPr>
          </a:p>
        </p:txBody>
      </p:sp>
      <p:cxnSp>
        <p:nvCxnSpPr>
          <p:cNvPr id="41" name="رابط مستقيم 40">
            <a:extLst>
              <a:ext uri="{FF2B5EF4-FFF2-40B4-BE49-F238E27FC236}">
                <a16:creationId xmlns:a16="http://schemas.microsoft.com/office/drawing/2014/main" id="{AC258D90-A269-62B6-13A9-F941D95774AA}"/>
              </a:ext>
            </a:extLst>
          </p:cNvPr>
          <p:cNvCxnSpPr/>
          <p:nvPr/>
        </p:nvCxnSpPr>
        <p:spPr>
          <a:xfrm flipH="1">
            <a:off x="333153" y="3040912"/>
            <a:ext cx="6861545" cy="0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2" name="رابط مستقيم 41">
            <a:extLst>
              <a:ext uri="{FF2B5EF4-FFF2-40B4-BE49-F238E27FC236}">
                <a16:creationId xmlns:a16="http://schemas.microsoft.com/office/drawing/2014/main" id="{92E33F58-539E-085B-CF04-70D6E07C1FE9}"/>
              </a:ext>
            </a:extLst>
          </p:cNvPr>
          <p:cNvCxnSpPr/>
          <p:nvPr/>
        </p:nvCxnSpPr>
        <p:spPr>
          <a:xfrm flipH="1">
            <a:off x="351022" y="4625163"/>
            <a:ext cx="6861545" cy="0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3" name="رابط مستقيم 42">
            <a:extLst>
              <a:ext uri="{FF2B5EF4-FFF2-40B4-BE49-F238E27FC236}">
                <a16:creationId xmlns:a16="http://schemas.microsoft.com/office/drawing/2014/main" id="{14AD0F9D-FBB3-5A95-E4D2-BF0C26AF2B16}"/>
              </a:ext>
            </a:extLst>
          </p:cNvPr>
          <p:cNvCxnSpPr/>
          <p:nvPr/>
        </p:nvCxnSpPr>
        <p:spPr>
          <a:xfrm flipH="1">
            <a:off x="351022" y="5504121"/>
            <a:ext cx="6861545" cy="0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4" name="رابط مستقيم 43">
            <a:extLst>
              <a:ext uri="{FF2B5EF4-FFF2-40B4-BE49-F238E27FC236}">
                <a16:creationId xmlns:a16="http://schemas.microsoft.com/office/drawing/2014/main" id="{C5E662F5-E2B9-F463-18F5-A447297DE8D8}"/>
              </a:ext>
            </a:extLst>
          </p:cNvPr>
          <p:cNvCxnSpPr/>
          <p:nvPr/>
        </p:nvCxnSpPr>
        <p:spPr>
          <a:xfrm flipH="1">
            <a:off x="351022" y="7885815"/>
            <a:ext cx="6861545" cy="0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40851255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Geeza Pro Regular"/>
        <a:ea typeface="Geeza Pro Regular"/>
        <a:cs typeface="Geeza Pro Regular"/>
      </a:majorFont>
      <a:minorFont>
        <a:latin typeface="Geeza Pro Regular"/>
        <a:ea typeface="Geeza Pro Regular"/>
        <a:cs typeface="Geeza Pro Regular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29517" tIns="29517" rIns="29517" bIns="29517" numCol="1" spcCol="38100" rtlCol="0" anchor="ctr">
        <a:spAutoFit/>
      </a:bodyPr>
      <a:lstStyle>
        <a:defPPr marL="0" marR="0" indent="0" algn="ctr" defTabSz="64049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Geeza Pro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29517" tIns="29517" rIns="29517" bIns="29517" numCol="1" spcCol="38100" rtlCol="0" anchor="ctr">
        <a:spAutoFit/>
      </a:bodyPr>
      <a:lstStyle>
        <a:defPPr marL="0" marR="0" indent="0" algn="ctr" defTabSz="640490" rtl="1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Geeza Pro Regular"/>
        <a:ea typeface="Geeza Pro Regular"/>
        <a:cs typeface="Geeza Pro Regular"/>
      </a:majorFont>
      <a:minorFont>
        <a:latin typeface="Geeza Pro Regular"/>
        <a:ea typeface="Geeza Pro Regular"/>
        <a:cs typeface="Geeza Pro Regular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29517" tIns="29517" rIns="29517" bIns="29517" numCol="1" spcCol="38100" rtlCol="0" anchor="ctr">
        <a:spAutoFit/>
      </a:bodyPr>
      <a:lstStyle>
        <a:defPPr marL="0" marR="0" indent="0" algn="ctr" defTabSz="64049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Geeza Pro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29517" tIns="29517" rIns="29517" bIns="29517" numCol="1" spcCol="38100" rtlCol="0" anchor="ctr">
        <a:spAutoFit/>
      </a:bodyPr>
      <a:lstStyle>
        <a:defPPr marL="0" marR="0" indent="0" algn="ctr" defTabSz="640490" rtl="1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402</Words>
  <Application>Microsoft Office PowerPoint</Application>
  <PresentationFormat>مخصص</PresentationFormat>
  <Paragraphs>122</Paragraphs>
  <Slides>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11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14" baseType="lpstr">
      <vt:lpstr>29LT Azer</vt:lpstr>
      <vt:lpstr>29LTAzer</vt:lpstr>
      <vt:lpstr>Calibri</vt:lpstr>
      <vt:lpstr>Cambria Math</vt:lpstr>
      <vt:lpstr>Cochin</vt:lpstr>
      <vt:lpstr>Geeza Pro Regular</vt:lpstr>
      <vt:lpstr>Helvetica Light</vt:lpstr>
      <vt:lpstr>Helvetica Neue</vt:lpstr>
      <vt:lpstr>Helvetica Neue Light</vt:lpstr>
      <vt:lpstr>Helvetica Neue Thin</vt:lpstr>
      <vt:lpstr>Wingdings</vt:lpstr>
      <vt:lpstr>White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HP</dc:creator>
  <cp:lastModifiedBy>nourah Alaklabi</cp:lastModifiedBy>
  <cp:revision>1</cp:revision>
  <dcterms:modified xsi:type="dcterms:W3CDTF">2024-03-23T20:43:45Z</dcterms:modified>
</cp:coreProperties>
</file>