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72" r:id="rId7"/>
    <p:sldId id="273" r:id="rId8"/>
    <p:sldId id="259" r:id="rId9"/>
    <p:sldId id="260" r:id="rId10"/>
    <p:sldId id="261" r:id="rId11"/>
    <p:sldId id="268" r:id="rId12"/>
    <p:sldId id="262" r:id="rId13"/>
    <p:sldId id="274" r:id="rId14"/>
    <p:sldId id="263" r:id="rId15"/>
    <p:sldId id="269" r:id="rId16"/>
    <p:sldId id="275" r:id="rId17"/>
    <p:sldId id="264" r:id="rId18"/>
    <p:sldId id="265" r:id="rId19"/>
  </p:sldIdLst>
  <p:sldSz cx="18288000" cy="10287000"/>
  <p:notesSz cx="6858000" cy="9144000"/>
  <p:embeddedFontLst>
    <p:embeddedFont>
      <p:font typeface="Canva San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2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BE975829-BF2F-45F8-9B1D-6D899D1E91BA}"/>
    <pc:docChg chg="undo redo custSel addSld delSld modSld">
      <pc:chgData name="nourah Alaklabi" userId="b439187ee2954565" providerId="LiveId" clId="{BE975829-BF2F-45F8-9B1D-6D899D1E91BA}" dt="2024-03-22T22:41:13.657" v="1396" actId="1440"/>
      <pc:docMkLst>
        <pc:docMk/>
      </pc:docMkLst>
      <pc:sldChg chg="addSp delSp modSp mod">
        <pc:chgData name="nourah Alaklabi" userId="b439187ee2954565" providerId="LiveId" clId="{BE975829-BF2F-45F8-9B1D-6D899D1E91BA}" dt="2024-03-22T21:38:57.718" v="507" actId="207"/>
        <pc:sldMkLst>
          <pc:docMk/>
          <pc:sldMk cId="0" sldId="256"/>
        </pc:sldMkLst>
        <pc:spChg chg="del">
          <ac:chgData name="nourah Alaklabi" userId="b439187ee2954565" providerId="LiveId" clId="{BE975829-BF2F-45F8-9B1D-6D899D1E91BA}" dt="2024-03-22T21:24:36.882" v="320" actId="21"/>
          <ac:spMkLst>
            <pc:docMk/>
            <pc:sldMk cId="0" sldId="256"/>
            <ac:spMk id="7" creationId="{00000000-0000-0000-0000-000000000000}"/>
          </ac:spMkLst>
        </pc:spChg>
        <pc:spChg chg="mod">
          <ac:chgData name="nourah Alaklabi" userId="b439187ee2954565" providerId="LiveId" clId="{BE975829-BF2F-45F8-9B1D-6D899D1E91BA}" dt="2024-03-22T21:17:49.599" v="73" actId="403"/>
          <ac:spMkLst>
            <pc:docMk/>
            <pc:sldMk cId="0" sldId="256"/>
            <ac:spMk id="11" creationId="{987226CC-466F-98CC-F1F3-4353F6A29B5E}"/>
          </ac:spMkLst>
        </pc:spChg>
        <pc:spChg chg="del">
          <ac:chgData name="nourah Alaklabi" userId="b439187ee2954565" providerId="LiveId" clId="{BE975829-BF2F-45F8-9B1D-6D899D1E91BA}" dt="2024-03-22T21:24:39.388" v="321" actId="21"/>
          <ac:spMkLst>
            <pc:docMk/>
            <pc:sldMk cId="0" sldId="256"/>
            <ac:spMk id="20" creationId="{84D57CA7-649D-53A7-C0C0-7F5C529E9E5C}"/>
          </ac:spMkLst>
        </pc:spChg>
        <pc:spChg chg="add mod">
          <ac:chgData name="nourah Alaklabi" userId="b439187ee2954565" providerId="LiveId" clId="{BE975829-BF2F-45F8-9B1D-6D899D1E91BA}" dt="2024-03-22T21:38:57.718" v="507" actId="207"/>
          <ac:spMkLst>
            <pc:docMk/>
            <pc:sldMk cId="0" sldId="256"/>
            <ac:spMk id="24" creationId="{77CF5204-4DFF-7A72-3BA3-60B93C3E86DB}"/>
          </ac:spMkLst>
        </pc:spChg>
        <pc:grpChg chg="add del mod">
          <ac:chgData name="nourah Alaklabi" userId="b439187ee2954565" providerId="LiveId" clId="{BE975829-BF2F-45F8-9B1D-6D899D1E91BA}" dt="2024-03-22T21:22:43.666" v="246" actId="1076"/>
          <ac:grpSpMkLst>
            <pc:docMk/>
            <pc:sldMk cId="0" sldId="256"/>
            <ac:grpSpMk id="17" creationId="{387DEC2E-F6CD-F038-9E39-CF77AA40B433}"/>
          </ac:grpSpMkLst>
        </pc:grpChg>
        <pc:picChg chg="del">
          <ac:chgData name="nourah Alaklabi" userId="b439187ee2954565" providerId="LiveId" clId="{BE975829-BF2F-45F8-9B1D-6D899D1E91BA}" dt="2024-03-22T21:24:05.573" v="314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BE975829-BF2F-45F8-9B1D-6D899D1E91BA}" dt="2024-03-22T21:24:02.422" v="313" actId="21"/>
          <ac:picMkLst>
            <pc:docMk/>
            <pc:sldMk cId="0" sldId="256"/>
            <ac:picMk id="23" creationId="{5ED17F27-AA1B-47C4-2586-CF088DA25DFB}"/>
          </ac:picMkLst>
        </pc:picChg>
        <pc:picChg chg="add mod">
          <ac:chgData name="nourah Alaklabi" userId="b439187ee2954565" providerId="LiveId" clId="{BE975829-BF2F-45F8-9B1D-6D899D1E91BA}" dt="2024-03-22T21:24:32.136" v="319"/>
          <ac:picMkLst>
            <pc:docMk/>
            <pc:sldMk cId="0" sldId="256"/>
            <ac:picMk id="26" creationId="{69264657-5474-0DF5-5CEA-7E3426EA5191}"/>
          </ac:picMkLst>
        </pc:picChg>
        <pc:picChg chg="add mod">
          <ac:chgData name="nourah Alaklabi" userId="b439187ee2954565" providerId="LiveId" clId="{BE975829-BF2F-45F8-9B1D-6D899D1E91BA}" dt="2024-03-22T21:27:33.696" v="329" actId="1440"/>
          <ac:picMkLst>
            <pc:docMk/>
            <pc:sldMk cId="0" sldId="256"/>
            <ac:picMk id="29" creationId="{B991AE58-03DB-1891-DB80-0112DF3ABF14}"/>
          </ac:picMkLst>
        </pc:picChg>
        <pc:cxnChg chg="del">
          <ac:chgData name="nourah Alaklabi" userId="b439187ee2954565" providerId="LiveId" clId="{BE975829-BF2F-45F8-9B1D-6D899D1E91BA}" dt="2024-03-22T21:22:39.348" v="244" actId="21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">
        <pc:chgData name="nourah Alaklabi" userId="b439187ee2954565" providerId="LiveId" clId="{BE975829-BF2F-45F8-9B1D-6D899D1E91BA}" dt="2024-03-22T21:15:56.257" v="35" actId="1076"/>
        <pc:sldMkLst>
          <pc:docMk/>
          <pc:sldMk cId="0" sldId="257"/>
        </pc:sldMkLst>
        <pc:spChg chg="mod">
          <ac:chgData name="nourah Alaklabi" userId="b439187ee2954565" providerId="LiveId" clId="{BE975829-BF2F-45F8-9B1D-6D899D1E91BA}" dt="2024-03-22T21:15:05.178" v="6" actId="2057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BE975829-BF2F-45F8-9B1D-6D899D1E91BA}" dt="2024-03-22T21:15:56.257" v="35" actId="1076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BE975829-BF2F-45F8-9B1D-6D899D1E91BA}" dt="2024-03-22T21:15:01.211" v="4" actId="1440"/>
          <ac:picMkLst>
            <pc:docMk/>
            <pc:sldMk cId="0" sldId="257"/>
            <ac:picMk id="18" creationId="{6A5B7BA1-EA15-0246-6DF2-4B7FBB73C8B7}"/>
          </ac:picMkLst>
        </pc:picChg>
      </pc:sldChg>
      <pc:sldChg chg="addSp delSp modSp mod">
        <pc:chgData name="nourah Alaklabi" userId="b439187ee2954565" providerId="LiveId" clId="{BE975829-BF2F-45F8-9B1D-6D899D1E91BA}" dt="2024-03-22T21:49:28.375" v="671" actId="1440"/>
        <pc:sldMkLst>
          <pc:docMk/>
          <pc:sldMk cId="0" sldId="258"/>
        </pc:sldMkLst>
        <pc:spChg chg="mod">
          <ac:chgData name="nourah Alaklabi" userId="b439187ee2954565" providerId="LiveId" clId="{BE975829-BF2F-45F8-9B1D-6D899D1E91BA}" dt="2024-03-22T21:49:20.585" v="669" actId="14100"/>
          <ac:spMkLst>
            <pc:docMk/>
            <pc:sldMk cId="0" sldId="258"/>
            <ac:spMk id="7" creationId="{00000000-0000-0000-0000-000000000000}"/>
          </ac:spMkLst>
        </pc:spChg>
        <pc:spChg chg="mod">
          <ac:chgData name="nourah Alaklabi" userId="b439187ee2954565" providerId="LiveId" clId="{BE975829-BF2F-45F8-9B1D-6D899D1E91BA}" dt="2024-03-22T21:47:46.220" v="659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BE975829-BF2F-45F8-9B1D-6D899D1E91BA}" dt="2024-03-22T21:45:06.200" v="588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BE975829-BF2F-45F8-9B1D-6D899D1E91BA}" dt="2024-03-22T21:45:20.983" v="589"/>
          <ac:spMkLst>
            <pc:docMk/>
            <pc:sldMk cId="0" sldId="258"/>
            <ac:spMk id="26" creationId="{F62AE3E3-B26C-BB3D-5C43-DEC725364A3D}"/>
          </ac:spMkLst>
        </pc:spChg>
        <pc:spChg chg="mod">
          <ac:chgData name="nourah Alaklabi" userId="b439187ee2954565" providerId="LiveId" clId="{BE975829-BF2F-45F8-9B1D-6D899D1E91BA}" dt="2024-03-22T21:45:20.983" v="589"/>
          <ac:spMkLst>
            <pc:docMk/>
            <pc:sldMk cId="0" sldId="258"/>
            <ac:spMk id="27" creationId="{68BA00E2-37D0-CFE7-F7E4-0BAE45187578}"/>
          </ac:spMkLst>
        </pc:spChg>
        <pc:spChg chg="add mod">
          <ac:chgData name="nourah Alaklabi" userId="b439187ee2954565" providerId="LiveId" clId="{BE975829-BF2F-45F8-9B1D-6D899D1E91BA}" dt="2024-03-22T21:47:17.227" v="657" actId="1076"/>
          <ac:spMkLst>
            <pc:docMk/>
            <pc:sldMk cId="0" sldId="258"/>
            <ac:spMk id="28" creationId="{9C039297-323A-5148-E423-7A47680C2D74}"/>
          </ac:spMkLst>
        </pc:spChg>
        <pc:grpChg chg="mod">
          <ac:chgData name="nourah Alaklabi" userId="b439187ee2954565" providerId="LiveId" clId="{BE975829-BF2F-45F8-9B1D-6D899D1E91BA}" dt="2024-03-22T21:47:07.400" v="655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nourah Alaklabi" userId="b439187ee2954565" providerId="LiveId" clId="{BE975829-BF2F-45F8-9B1D-6D899D1E91BA}" dt="2024-03-22T21:45:01.780" v="587" actId="14100"/>
          <ac:grpSpMkLst>
            <pc:docMk/>
            <pc:sldMk cId="0" sldId="258"/>
            <ac:grpSpMk id="19" creationId="{35DC672D-B3B5-F7B2-9FB1-0990ECB99E48}"/>
          </ac:grpSpMkLst>
        </pc:grpChg>
        <pc:grpChg chg="add mod">
          <ac:chgData name="nourah Alaklabi" userId="b439187ee2954565" providerId="LiveId" clId="{BE975829-BF2F-45F8-9B1D-6D899D1E91BA}" dt="2024-03-22T21:47:12.123" v="656" actId="1076"/>
          <ac:grpSpMkLst>
            <pc:docMk/>
            <pc:sldMk cId="0" sldId="258"/>
            <ac:grpSpMk id="25" creationId="{0A7B278E-03D1-F034-7C7C-A8D42C48A2F2}"/>
          </ac:grpSpMkLst>
        </pc:grpChg>
        <pc:picChg chg="del">
          <ac:chgData name="nourah Alaklabi" userId="b439187ee2954565" providerId="LiveId" clId="{BE975829-BF2F-45F8-9B1D-6D899D1E91BA}" dt="2024-03-22T21:41:06.018" v="513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BE975829-BF2F-45F8-9B1D-6D899D1E91BA}" dt="2024-03-22T21:43:10.492" v="522"/>
          <ac:picMkLst>
            <pc:docMk/>
            <pc:sldMk cId="0" sldId="258"/>
            <ac:picMk id="24" creationId="{DABB4589-9651-AFD5-A11D-985A4C260B52}"/>
          </ac:picMkLst>
        </pc:picChg>
        <pc:picChg chg="add mod">
          <ac:chgData name="nourah Alaklabi" userId="b439187ee2954565" providerId="LiveId" clId="{BE975829-BF2F-45F8-9B1D-6D899D1E91BA}" dt="2024-03-22T21:48:32.333" v="664" actId="1440"/>
          <ac:picMkLst>
            <pc:docMk/>
            <pc:sldMk cId="0" sldId="258"/>
            <ac:picMk id="30" creationId="{3A1110EF-E20C-873F-958D-C7035B08691F}"/>
          </ac:picMkLst>
        </pc:picChg>
        <pc:picChg chg="add mod">
          <ac:chgData name="nourah Alaklabi" userId="b439187ee2954565" providerId="LiveId" clId="{BE975829-BF2F-45F8-9B1D-6D899D1E91BA}" dt="2024-03-22T21:49:28.375" v="671" actId="1440"/>
          <ac:picMkLst>
            <pc:docMk/>
            <pc:sldMk cId="0" sldId="258"/>
            <ac:picMk id="32" creationId="{20499298-03A7-9C12-F81A-0B633BA3CD7D}"/>
          </ac:picMkLst>
        </pc:picChg>
      </pc:sldChg>
      <pc:sldChg chg="addSp modSp mod">
        <pc:chgData name="nourah Alaklabi" userId="b439187ee2954565" providerId="LiveId" clId="{BE975829-BF2F-45F8-9B1D-6D899D1E91BA}" dt="2024-03-22T22:06:35.162" v="995" actId="1076"/>
        <pc:sldMkLst>
          <pc:docMk/>
          <pc:sldMk cId="0" sldId="259"/>
        </pc:sldMkLst>
        <pc:spChg chg="mod">
          <ac:chgData name="nourah Alaklabi" userId="b439187ee2954565" providerId="LiveId" clId="{BE975829-BF2F-45F8-9B1D-6D899D1E91BA}" dt="2024-03-22T22:04:09.479" v="973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BE975829-BF2F-45F8-9B1D-6D899D1E91BA}" dt="2024-03-22T22:04:03.887" v="971" actId="14100"/>
          <ac:spMkLst>
            <pc:docMk/>
            <pc:sldMk cId="0" sldId="259"/>
            <ac:spMk id="10" creationId="{0A8F1E94-FEDF-3C83-0028-C6CCC3378CF6}"/>
          </ac:spMkLst>
        </pc:spChg>
        <pc:spChg chg="mod ord">
          <ac:chgData name="nourah Alaklabi" userId="b439187ee2954565" providerId="LiveId" clId="{BE975829-BF2F-45F8-9B1D-6D899D1E91BA}" dt="2024-03-22T22:06:35.162" v="995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BE975829-BF2F-45F8-9B1D-6D899D1E91BA}" dt="2024-03-22T22:04:54.117" v="978" actId="1440"/>
          <ac:picMkLst>
            <pc:docMk/>
            <pc:sldMk cId="0" sldId="259"/>
            <ac:picMk id="14" creationId="{17815E08-F5B9-28DE-7AD3-AFF6411B85A1}"/>
          </ac:picMkLst>
        </pc:picChg>
        <pc:picChg chg="add mod">
          <ac:chgData name="nourah Alaklabi" userId="b439187ee2954565" providerId="LiveId" clId="{BE975829-BF2F-45F8-9B1D-6D899D1E91BA}" dt="2024-03-22T22:05:46.229" v="987" actId="1440"/>
          <ac:picMkLst>
            <pc:docMk/>
            <pc:sldMk cId="0" sldId="259"/>
            <ac:picMk id="16" creationId="{92AD8FE4-5CB2-A45B-7C36-FECEB917E21C}"/>
          </ac:picMkLst>
        </pc:picChg>
      </pc:sldChg>
      <pc:sldChg chg="addSp delSp modSp mod">
        <pc:chgData name="nourah Alaklabi" userId="b439187ee2954565" providerId="LiveId" clId="{BE975829-BF2F-45F8-9B1D-6D899D1E91BA}" dt="2024-03-22T22:12:02.198" v="1017" actId="1440"/>
        <pc:sldMkLst>
          <pc:docMk/>
          <pc:sldMk cId="0" sldId="260"/>
        </pc:sldMkLst>
        <pc:spChg chg="del">
          <ac:chgData name="nourah Alaklabi" userId="b439187ee2954565" providerId="LiveId" clId="{BE975829-BF2F-45F8-9B1D-6D899D1E91BA}" dt="2024-03-22T22:08:17.122" v="997" actId="21"/>
          <ac:spMkLst>
            <pc:docMk/>
            <pc:sldMk cId="0" sldId="260"/>
            <ac:spMk id="5" creationId="{00000000-0000-0000-0000-000000000000}"/>
          </ac:spMkLst>
        </pc:spChg>
        <pc:spChg chg="mod ord">
          <ac:chgData name="nourah Alaklabi" userId="b439187ee2954565" providerId="LiveId" clId="{BE975829-BF2F-45F8-9B1D-6D899D1E91BA}" dt="2024-03-22T22:10:26.718" v="1011" actId="1076"/>
          <ac:spMkLst>
            <pc:docMk/>
            <pc:sldMk cId="0" sldId="260"/>
            <ac:spMk id="8" creationId="{5DCB0F2E-4CDC-B1B6-6213-FEC5D612B9C1}"/>
          </ac:spMkLst>
        </pc:spChg>
        <pc:spChg chg="del">
          <ac:chgData name="nourah Alaklabi" userId="b439187ee2954565" providerId="LiveId" clId="{BE975829-BF2F-45F8-9B1D-6D899D1E91BA}" dt="2024-03-22T22:08:14.137" v="996" actId="21"/>
          <ac:spMkLst>
            <pc:docMk/>
            <pc:sldMk cId="0" sldId="260"/>
            <ac:spMk id="9" creationId="{D991EAC8-AB4B-FAF4-AD17-ACAA3671ED19}"/>
          </ac:spMkLst>
        </pc:spChg>
        <pc:spChg chg="del">
          <ac:chgData name="nourah Alaklabi" userId="b439187ee2954565" providerId="LiveId" clId="{BE975829-BF2F-45F8-9B1D-6D899D1E91BA}" dt="2024-03-22T22:08:40.438" v="998" actId="21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BE975829-BF2F-45F8-9B1D-6D899D1E91BA}" dt="2024-03-22T22:10:24.029" v="1010" actId="1076"/>
          <ac:picMkLst>
            <pc:docMk/>
            <pc:sldMk cId="0" sldId="260"/>
            <ac:picMk id="11" creationId="{2D967136-6222-BF4F-2734-2849926094AD}"/>
          </ac:picMkLst>
        </pc:picChg>
        <pc:picChg chg="add mod">
          <ac:chgData name="nourah Alaklabi" userId="b439187ee2954565" providerId="LiveId" clId="{BE975829-BF2F-45F8-9B1D-6D899D1E91BA}" dt="2024-03-22T22:12:02.198" v="1017" actId="1440"/>
          <ac:picMkLst>
            <pc:docMk/>
            <pc:sldMk cId="0" sldId="260"/>
            <ac:picMk id="13" creationId="{B4BDDE7D-7D27-A347-05ED-02E9134B742F}"/>
          </ac:picMkLst>
        </pc:picChg>
      </pc:sldChg>
      <pc:sldChg chg="addSp delSp modSp mod">
        <pc:chgData name="nourah Alaklabi" userId="b439187ee2954565" providerId="LiveId" clId="{BE975829-BF2F-45F8-9B1D-6D899D1E91BA}" dt="2024-03-22T22:27:43.661" v="1326" actId="21"/>
        <pc:sldMkLst>
          <pc:docMk/>
          <pc:sldMk cId="0" sldId="261"/>
        </pc:sldMkLst>
        <pc:spChg chg="mod">
          <ac:chgData name="nourah Alaklabi" userId="b439187ee2954565" providerId="LiveId" clId="{BE975829-BF2F-45F8-9B1D-6D899D1E91BA}" dt="2024-03-22T22:13:54.910" v="1021" actId="20577"/>
          <ac:spMkLst>
            <pc:docMk/>
            <pc:sldMk cId="0" sldId="261"/>
            <ac:spMk id="9" creationId="{B20E6A99-F425-649D-4AC2-3923F1541728}"/>
          </ac:spMkLst>
        </pc:spChg>
        <pc:spChg chg="add del mod">
          <ac:chgData name="nourah Alaklabi" userId="b439187ee2954565" providerId="LiveId" clId="{BE975829-BF2F-45F8-9B1D-6D899D1E91BA}" dt="2024-03-22T22:27:43.661" v="1326" actId="21"/>
          <ac:spMkLst>
            <pc:docMk/>
            <pc:sldMk cId="0" sldId="261"/>
            <ac:spMk id="11" creationId="{6496FDE3-DDD5-D157-3D47-D07C86A61B1D}"/>
          </ac:spMkLst>
        </pc:spChg>
        <pc:picChg chg="add mod">
          <ac:chgData name="nourah Alaklabi" userId="b439187ee2954565" providerId="LiveId" clId="{BE975829-BF2F-45F8-9B1D-6D899D1E91BA}" dt="2024-03-22T22:14:45.275" v="1026" actId="1440"/>
          <ac:picMkLst>
            <pc:docMk/>
            <pc:sldMk cId="0" sldId="261"/>
            <ac:picMk id="10" creationId="{D3FE7C4B-3F3E-DEF7-4927-FF8CB7F54E67}"/>
          </ac:picMkLst>
        </pc:picChg>
      </pc:sldChg>
      <pc:sldChg chg="addSp delSp modSp mod">
        <pc:chgData name="nourah Alaklabi" userId="b439187ee2954565" providerId="LiveId" clId="{BE975829-BF2F-45F8-9B1D-6D899D1E91BA}" dt="2024-03-22T22:27:08.422" v="1308" actId="1076"/>
        <pc:sldMkLst>
          <pc:docMk/>
          <pc:sldMk cId="0" sldId="262"/>
        </pc:sldMkLst>
        <pc:spChg chg="del">
          <ac:chgData name="nourah Alaklabi" userId="b439187ee2954565" providerId="LiveId" clId="{BE975829-BF2F-45F8-9B1D-6D899D1E91BA}" dt="2024-03-22T22:22:24.594" v="1054" actId="21"/>
          <ac:spMkLst>
            <pc:docMk/>
            <pc:sldMk cId="0" sldId="262"/>
            <ac:spMk id="2" creationId="{00000000-0000-0000-0000-000000000000}"/>
          </ac:spMkLst>
        </pc:spChg>
        <pc:spChg chg="mod">
          <ac:chgData name="nourah Alaklabi" userId="b439187ee2954565" providerId="LiveId" clId="{BE975829-BF2F-45F8-9B1D-6D899D1E91BA}" dt="2024-03-22T22:26:23.476" v="1264" actId="12"/>
          <ac:spMkLst>
            <pc:docMk/>
            <pc:sldMk cId="0" sldId="262"/>
            <ac:spMk id="7" creationId="{D896B5C9-849E-20C2-5FD5-79829EC4BB3D}"/>
          </ac:spMkLst>
        </pc:spChg>
        <pc:spChg chg="mod">
          <ac:chgData name="nourah Alaklabi" userId="b439187ee2954565" providerId="LiveId" clId="{BE975829-BF2F-45F8-9B1D-6D899D1E91BA}" dt="2024-03-22T22:27:08.422" v="1308" actId="1076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BE975829-BF2F-45F8-9B1D-6D899D1E91BA}" dt="2024-03-22T22:22:47.011" v="1060" actId="1440"/>
          <ac:picMkLst>
            <pc:docMk/>
            <pc:sldMk cId="0" sldId="262"/>
            <ac:picMk id="6" creationId="{177E2F5F-4492-8295-3DB6-DBCCEB7F88D6}"/>
          </ac:picMkLst>
        </pc:picChg>
      </pc:sldChg>
      <pc:sldChg chg="addSp modSp mod">
        <pc:chgData name="nourah Alaklabi" userId="b439187ee2954565" providerId="LiveId" clId="{BE975829-BF2F-45F8-9B1D-6D899D1E91BA}" dt="2024-03-22T22:41:12.151" v="1395" actId="1440"/>
        <pc:sldMkLst>
          <pc:docMk/>
          <pc:sldMk cId="0" sldId="263"/>
        </pc:sldMkLst>
        <pc:spChg chg="mod">
          <ac:chgData name="nourah Alaklabi" userId="b439187ee2954565" providerId="LiveId" clId="{BE975829-BF2F-45F8-9B1D-6D899D1E91BA}" dt="2024-03-22T22:30:14.120" v="1339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BE975829-BF2F-45F8-9B1D-6D899D1E91BA}" dt="2024-03-22T22:41:12.151" v="1395" actId="1440"/>
          <ac:picMkLst>
            <pc:docMk/>
            <pc:sldMk cId="0" sldId="263"/>
            <ac:picMk id="9" creationId="{0D22BFEE-0EFA-A94A-506D-A02379A3A356}"/>
          </ac:picMkLst>
        </pc:picChg>
      </pc:sldChg>
      <pc:sldChg chg="modSp">
        <pc:chgData name="nourah Alaklabi" userId="b439187ee2954565" providerId="LiveId" clId="{BE975829-BF2F-45F8-9B1D-6D899D1E91BA}" dt="2024-03-22T22:40:00.794" v="1389"/>
        <pc:sldMkLst>
          <pc:docMk/>
          <pc:sldMk cId="0" sldId="264"/>
        </pc:sldMkLst>
        <pc:picChg chg="mod">
          <ac:chgData name="nourah Alaklabi" userId="b439187ee2954565" providerId="LiveId" clId="{BE975829-BF2F-45F8-9B1D-6D899D1E91BA}" dt="2024-03-22T22:40:00.794" v="1389"/>
          <ac:picMkLst>
            <pc:docMk/>
            <pc:sldMk cId="0" sldId="264"/>
            <ac:picMk id="7" creationId="{00000000-0000-0000-0000-000000000000}"/>
          </ac:picMkLst>
        </pc:picChg>
      </pc:sldChg>
      <pc:sldChg chg="addSp modSp mod">
        <pc:chgData name="nourah Alaklabi" userId="b439187ee2954565" providerId="LiveId" clId="{BE975829-BF2F-45F8-9B1D-6D899D1E91BA}" dt="2024-03-22T22:36:31.509" v="1388" actId="1076"/>
        <pc:sldMkLst>
          <pc:docMk/>
          <pc:sldMk cId="0" sldId="265"/>
        </pc:sldMkLst>
        <pc:spChg chg="add mod">
          <ac:chgData name="nourah Alaklabi" userId="b439187ee2954565" providerId="LiveId" clId="{BE975829-BF2F-45F8-9B1D-6D899D1E91BA}" dt="2024-03-22T22:36:31.509" v="1388" actId="1076"/>
          <ac:spMkLst>
            <pc:docMk/>
            <pc:sldMk cId="0" sldId="265"/>
            <ac:spMk id="8" creationId="{D0140F37-472A-8AD1-DEEA-08AB7CE81BDB}"/>
          </ac:spMkLst>
        </pc:spChg>
      </pc:sldChg>
      <pc:sldChg chg="del">
        <pc:chgData name="nourah Alaklabi" userId="b439187ee2954565" providerId="LiveId" clId="{BE975829-BF2F-45F8-9B1D-6D899D1E91BA}" dt="2024-03-22T21:50:27.198" v="672" actId="2696"/>
        <pc:sldMkLst>
          <pc:docMk/>
          <pc:sldMk cId="3451259182" sldId="266"/>
        </pc:sldMkLst>
      </pc:sldChg>
      <pc:sldChg chg="del">
        <pc:chgData name="nourah Alaklabi" userId="b439187ee2954565" providerId="LiveId" clId="{BE975829-BF2F-45F8-9B1D-6D899D1E91BA}" dt="2024-03-22T21:57:11.499" v="704" actId="2696"/>
        <pc:sldMkLst>
          <pc:docMk/>
          <pc:sldMk cId="3509403764" sldId="267"/>
        </pc:sldMkLst>
      </pc:sldChg>
      <pc:sldChg chg="addSp delSp modSp mod">
        <pc:chgData name="nourah Alaklabi" userId="b439187ee2954565" providerId="LiveId" clId="{BE975829-BF2F-45F8-9B1D-6D899D1E91BA}" dt="2024-03-22T22:21:28.386" v="1048" actId="21"/>
        <pc:sldMkLst>
          <pc:docMk/>
          <pc:sldMk cId="2303732953" sldId="268"/>
        </pc:sldMkLst>
        <pc:spChg chg="mod">
          <ac:chgData name="nourah Alaklabi" userId="b439187ee2954565" providerId="LiveId" clId="{BE975829-BF2F-45F8-9B1D-6D899D1E91BA}" dt="2024-03-22T22:15:02.083" v="1028" actId="20577"/>
          <ac:spMkLst>
            <pc:docMk/>
            <pc:sldMk cId="2303732953" sldId="268"/>
            <ac:spMk id="9" creationId="{0E37735B-2BE5-DFE5-BBA3-977B6501BBA8}"/>
          </ac:spMkLst>
        </pc:spChg>
        <pc:picChg chg="add mod">
          <ac:chgData name="nourah Alaklabi" userId="b439187ee2954565" providerId="LiveId" clId="{BE975829-BF2F-45F8-9B1D-6D899D1E91BA}" dt="2024-03-22T22:15:58.307" v="1034" actId="1440"/>
          <ac:picMkLst>
            <pc:docMk/>
            <pc:sldMk cId="2303732953" sldId="268"/>
            <ac:picMk id="10" creationId="{22FD1005-19F9-4A08-68A6-CD66377F78A5}"/>
          </ac:picMkLst>
        </pc:picChg>
        <pc:picChg chg="add del mod">
          <ac:chgData name="nourah Alaklabi" userId="b439187ee2954565" providerId="LiveId" clId="{BE975829-BF2F-45F8-9B1D-6D899D1E91BA}" dt="2024-03-22T22:18:46.464" v="1043" actId="21"/>
          <ac:picMkLst>
            <pc:docMk/>
            <pc:sldMk cId="2303732953" sldId="268"/>
            <ac:picMk id="12" creationId="{04B56A0A-A995-37B2-DB66-3BBB47A75B6A}"/>
          </ac:picMkLst>
        </pc:picChg>
        <pc:picChg chg="add del mod">
          <ac:chgData name="nourah Alaklabi" userId="b439187ee2954565" providerId="LiveId" clId="{BE975829-BF2F-45F8-9B1D-6D899D1E91BA}" dt="2024-03-22T22:21:28.386" v="1048" actId="21"/>
          <ac:picMkLst>
            <pc:docMk/>
            <pc:sldMk cId="2303732953" sldId="268"/>
            <ac:picMk id="14" creationId="{94ED8602-CA4F-D1F0-C887-725460435CE0}"/>
          </ac:picMkLst>
        </pc:picChg>
      </pc:sldChg>
      <pc:sldChg chg="addSp modSp mod">
        <pc:chgData name="nourah Alaklabi" userId="b439187ee2954565" providerId="LiveId" clId="{BE975829-BF2F-45F8-9B1D-6D899D1E91BA}" dt="2024-03-22T22:41:13.657" v="1396" actId="1440"/>
        <pc:sldMkLst>
          <pc:docMk/>
          <pc:sldMk cId="3353514686" sldId="269"/>
        </pc:sldMkLst>
        <pc:spChg chg="mod">
          <ac:chgData name="nourah Alaklabi" userId="b439187ee2954565" providerId="LiveId" clId="{BE975829-BF2F-45F8-9B1D-6D899D1E91BA}" dt="2024-03-22T22:33:12.776" v="1353" actId="20577"/>
          <ac:spMkLst>
            <pc:docMk/>
            <pc:sldMk cId="3353514686" sldId="269"/>
            <ac:spMk id="7" creationId="{74C2A0AA-BEEF-F29B-9F69-30C0AD492AA3}"/>
          </ac:spMkLst>
        </pc:spChg>
        <pc:picChg chg="add mod">
          <ac:chgData name="nourah Alaklabi" userId="b439187ee2954565" providerId="LiveId" clId="{BE975829-BF2F-45F8-9B1D-6D899D1E91BA}" dt="2024-03-22T22:41:13.657" v="1396" actId="1440"/>
          <ac:picMkLst>
            <pc:docMk/>
            <pc:sldMk cId="3353514686" sldId="269"/>
            <ac:picMk id="9" creationId="{20F4785E-8792-3D8F-838B-1B6366061C9F}"/>
          </ac:picMkLst>
        </pc:picChg>
      </pc:sldChg>
      <pc:sldChg chg="addSp delSp modSp mod">
        <pc:chgData name="nourah Alaklabi" userId="b439187ee2954565" providerId="LiveId" clId="{BE975829-BF2F-45F8-9B1D-6D899D1E91BA}" dt="2024-03-22T22:22:07.987" v="1051" actId="21"/>
        <pc:sldMkLst>
          <pc:docMk/>
          <pc:sldMk cId="2223794357" sldId="270"/>
        </pc:sldMkLst>
        <pc:spChg chg="add mod">
          <ac:chgData name="nourah Alaklabi" userId="b439187ee2954565" providerId="LiveId" clId="{BE975829-BF2F-45F8-9B1D-6D899D1E91BA}" dt="2024-03-22T21:39:38.855" v="511" actId="1076"/>
          <ac:spMkLst>
            <pc:docMk/>
            <pc:sldMk cId="2223794357" sldId="270"/>
            <ac:spMk id="7" creationId="{59215B0E-EDC4-E483-728F-A5D57C006187}"/>
          </ac:spMkLst>
        </pc:spChg>
        <pc:spChg chg="del">
          <ac:chgData name="nourah Alaklabi" userId="b439187ee2954565" providerId="LiveId" clId="{BE975829-BF2F-45F8-9B1D-6D899D1E91BA}" dt="2024-03-22T21:39:33.857" v="510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BE975829-BF2F-45F8-9B1D-6D899D1E91BA}" dt="2024-03-22T21:40:27.509" v="512"/>
          <ac:spMkLst>
            <pc:docMk/>
            <pc:sldMk cId="2223794357" sldId="270"/>
            <ac:spMk id="24" creationId="{062405BF-3315-06DB-472B-D2157C18EBE3}"/>
          </ac:spMkLst>
        </pc:spChg>
        <pc:picChg chg="add del mod">
          <ac:chgData name="nourah Alaklabi" userId="b439187ee2954565" providerId="LiveId" clId="{BE975829-BF2F-45F8-9B1D-6D899D1E91BA}" dt="2024-03-22T22:22:07.987" v="1051" actId="21"/>
          <ac:picMkLst>
            <pc:docMk/>
            <pc:sldMk cId="2223794357" sldId="270"/>
            <ac:picMk id="20" creationId="{30BF63F3-7A94-601B-477E-0F39F078591A}"/>
          </ac:picMkLst>
        </pc:picChg>
      </pc:sldChg>
      <pc:sldChg chg="addSp delSp modSp add mod">
        <pc:chgData name="nourah Alaklabi" userId="b439187ee2954565" providerId="LiveId" clId="{BE975829-BF2F-45F8-9B1D-6D899D1E91BA}" dt="2024-03-22T21:52:57.970" v="682"/>
        <pc:sldMkLst>
          <pc:docMk/>
          <pc:sldMk cId="439643573" sldId="271"/>
        </pc:sldMkLst>
        <pc:spChg chg="del">
          <ac:chgData name="nourah Alaklabi" userId="b439187ee2954565" providerId="LiveId" clId="{BE975829-BF2F-45F8-9B1D-6D899D1E91BA}" dt="2024-03-22T21:52:45.305" v="680" actId="21"/>
          <ac:spMkLst>
            <pc:docMk/>
            <pc:sldMk cId="439643573" sldId="271"/>
            <ac:spMk id="7" creationId="{00000000-0000-0000-0000-000000000000}"/>
          </ac:spMkLst>
        </pc:spChg>
        <pc:spChg chg="add mod">
          <ac:chgData name="nourah Alaklabi" userId="b439187ee2954565" providerId="LiveId" clId="{BE975829-BF2F-45F8-9B1D-6D899D1E91BA}" dt="2024-03-22T21:52:57.970" v="682"/>
          <ac:spMkLst>
            <pc:docMk/>
            <pc:sldMk cId="439643573" sldId="271"/>
            <ac:spMk id="29" creationId="{D6C27A8D-D595-3190-567A-74A7DA67CC96}"/>
          </ac:spMkLst>
        </pc:spChg>
        <pc:picChg chg="add mod">
          <ac:chgData name="nourah Alaklabi" userId="b439187ee2954565" providerId="LiveId" clId="{BE975829-BF2F-45F8-9B1D-6D899D1E91BA}" dt="2024-03-22T21:52:48.822" v="681" actId="14100"/>
          <ac:picMkLst>
            <pc:docMk/>
            <pc:sldMk cId="439643573" sldId="271"/>
            <ac:picMk id="22" creationId="{A259BBD4-5153-26E7-0C12-5188B5F8DE3E}"/>
          </ac:picMkLst>
        </pc:picChg>
        <pc:picChg chg="del">
          <ac:chgData name="nourah Alaklabi" userId="b439187ee2954565" providerId="LiveId" clId="{BE975829-BF2F-45F8-9B1D-6D899D1E91BA}" dt="2024-03-22T21:51:35.069" v="674" actId="21"/>
          <ac:picMkLst>
            <pc:docMk/>
            <pc:sldMk cId="439643573" sldId="271"/>
            <ac:picMk id="30" creationId="{3A1110EF-E20C-873F-958D-C7035B08691F}"/>
          </ac:picMkLst>
        </pc:picChg>
        <pc:picChg chg="del">
          <ac:chgData name="nourah Alaklabi" userId="b439187ee2954565" providerId="LiveId" clId="{BE975829-BF2F-45F8-9B1D-6D899D1E91BA}" dt="2024-03-22T21:51:37.572" v="675" actId="21"/>
          <ac:picMkLst>
            <pc:docMk/>
            <pc:sldMk cId="439643573" sldId="271"/>
            <ac:picMk id="32" creationId="{20499298-03A7-9C12-F81A-0B633BA3CD7D}"/>
          </ac:picMkLst>
        </pc:picChg>
      </pc:sldChg>
      <pc:sldChg chg="addSp delSp modSp add mod">
        <pc:chgData name="nourah Alaklabi" userId="b439187ee2954565" providerId="LiveId" clId="{BE975829-BF2F-45F8-9B1D-6D899D1E91BA}" dt="2024-03-22T21:57:03.015" v="703" actId="1076"/>
        <pc:sldMkLst>
          <pc:docMk/>
          <pc:sldMk cId="4173432719" sldId="272"/>
        </pc:sldMkLst>
        <pc:spChg chg="add mod">
          <ac:chgData name="nourah Alaklabi" userId="b439187ee2954565" providerId="LiveId" clId="{BE975829-BF2F-45F8-9B1D-6D899D1E91BA}" dt="2024-03-22T21:53:56.451" v="686"/>
          <ac:spMkLst>
            <pc:docMk/>
            <pc:sldMk cId="4173432719" sldId="272"/>
            <ac:spMk id="7" creationId="{CAB838B7-936F-5E7A-DD3A-DB8341C0E27B}"/>
          </ac:spMkLst>
        </pc:spChg>
        <pc:spChg chg="del">
          <ac:chgData name="nourah Alaklabi" userId="b439187ee2954565" providerId="LiveId" clId="{BE975829-BF2F-45F8-9B1D-6D899D1E91BA}" dt="2024-03-22T21:56:55.863" v="702" actId="21"/>
          <ac:spMkLst>
            <pc:docMk/>
            <pc:sldMk cId="4173432719" sldId="272"/>
            <ac:spMk id="23" creationId="{8DCB82D2-3F8C-B075-D017-E0D2EF736A3B}"/>
          </ac:spMkLst>
        </pc:spChg>
        <pc:spChg chg="del">
          <ac:chgData name="nourah Alaklabi" userId="b439187ee2954565" providerId="LiveId" clId="{BE975829-BF2F-45F8-9B1D-6D899D1E91BA}" dt="2024-03-22T21:53:49.349" v="685" actId="21"/>
          <ac:spMkLst>
            <pc:docMk/>
            <pc:sldMk cId="4173432719" sldId="272"/>
            <ac:spMk id="29" creationId="{D6C27A8D-D595-3190-567A-74A7DA67CC96}"/>
          </ac:spMkLst>
        </pc:spChg>
        <pc:spChg chg="add mod">
          <ac:chgData name="nourah Alaklabi" userId="b439187ee2954565" providerId="LiveId" clId="{BE975829-BF2F-45F8-9B1D-6D899D1E91BA}" dt="2024-03-22T21:57:03.015" v="703" actId="1076"/>
          <ac:spMkLst>
            <pc:docMk/>
            <pc:sldMk cId="4173432719" sldId="272"/>
            <ac:spMk id="33" creationId="{93ABAB1F-170E-3484-0C01-5950B1E3ACB3}"/>
          </ac:spMkLst>
        </pc:spChg>
        <pc:picChg chg="del">
          <ac:chgData name="nourah Alaklabi" userId="b439187ee2954565" providerId="LiveId" clId="{BE975829-BF2F-45F8-9B1D-6D899D1E91BA}" dt="2024-03-22T21:53:46.868" v="684" actId="21"/>
          <ac:picMkLst>
            <pc:docMk/>
            <pc:sldMk cId="4173432719" sldId="272"/>
            <ac:picMk id="22" creationId="{A259BBD4-5153-26E7-0C12-5188B5F8DE3E}"/>
          </ac:picMkLst>
        </pc:picChg>
        <pc:picChg chg="add del mod">
          <ac:chgData name="nourah Alaklabi" userId="b439187ee2954565" providerId="LiveId" clId="{BE975829-BF2F-45F8-9B1D-6D899D1E91BA}" dt="2024-03-22T21:55:03.507" v="691" actId="21"/>
          <ac:picMkLst>
            <pc:docMk/>
            <pc:sldMk cId="4173432719" sldId="272"/>
            <ac:picMk id="30" creationId="{D61F8DDE-6393-EE4B-73D0-EB811741AEFF}"/>
          </ac:picMkLst>
        </pc:picChg>
        <pc:picChg chg="add mod">
          <ac:chgData name="nourah Alaklabi" userId="b439187ee2954565" providerId="LiveId" clId="{BE975829-BF2F-45F8-9B1D-6D899D1E91BA}" dt="2024-03-22T21:55:41.458" v="699" actId="14100"/>
          <ac:picMkLst>
            <pc:docMk/>
            <pc:sldMk cId="4173432719" sldId="272"/>
            <ac:picMk id="32" creationId="{605021A6-F9C1-9638-B70C-1C58E5C28EB5}"/>
          </ac:picMkLst>
        </pc:picChg>
      </pc:sldChg>
      <pc:sldChg chg="addSp delSp modSp add mod">
        <pc:chgData name="nourah Alaklabi" userId="b439187ee2954565" providerId="LiveId" clId="{BE975829-BF2F-45F8-9B1D-6D899D1E91BA}" dt="2024-03-22T22:02:05.896" v="863" actId="403"/>
        <pc:sldMkLst>
          <pc:docMk/>
          <pc:sldMk cId="1203986654" sldId="273"/>
        </pc:sldMkLst>
        <pc:spChg chg="mod">
          <ac:chgData name="nourah Alaklabi" userId="b439187ee2954565" providerId="LiveId" clId="{BE975829-BF2F-45F8-9B1D-6D899D1E91BA}" dt="2024-03-22T21:59:09.278" v="724" actId="20577"/>
          <ac:spMkLst>
            <pc:docMk/>
            <pc:sldMk cId="1203986654" sldId="273"/>
            <ac:spMk id="15" creationId="{08396B71-E6BF-1564-EBE6-4120EAF9DAFB}"/>
          </ac:spMkLst>
        </pc:spChg>
        <pc:spChg chg="del">
          <ac:chgData name="nourah Alaklabi" userId="b439187ee2954565" providerId="LiveId" clId="{BE975829-BF2F-45F8-9B1D-6D899D1E91BA}" dt="2024-03-22T21:58:07.201" v="710" actId="21"/>
          <ac:spMkLst>
            <pc:docMk/>
            <pc:sldMk cId="1203986654" sldId="273"/>
            <ac:spMk id="18" creationId="{C0DD960A-9D7E-138F-E2C5-72A2F11D18A3}"/>
          </ac:spMkLst>
        </pc:spChg>
        <pc:spChg chg="del">
          <ac:chgData name="nourah Alaklabi" userId="b439187ee2954565" providerId="LiveId" clId="{BE975829-BF2F-45F8-9B1D-6D899D1E91BA}" dt="2024-03-22T21:58:10.667" v="711" actId="21"/>
          <ac:spMkLst>
            <pc:docMk/>
            <pc:sldMk cId="1203986654" sldId="273"/>
            <ac:spMk id="28" creationId="{9C039297-323A-5148-E423-7A47680C2D74}"/>
          </ac:spMkLst>
        </pc:spChg>
        <pc:spChg chg="add mod">
          <ac:chgData name="nourah Alaklabi" userId="b439187ee2954565" providerId="LiveId" clId="{BE975829-BF2F-45F8-9B1D-6D899D1E91BA}" dt="2024-03-22T22:02:05.896" v="863" actId="403"/>
          <ac:spMkLst>
            <pc:docMk/>
            <pc:sldMk cId="1203986654" sldId="273"/>
            <ac:spMk id="30" creationId="{DA70924B-299D-1204-6A67-2555D26EA004}"/>
          </ac:spMkLst>
        </pc:spChg>
        <pc:spChg chg="del">
          <ac:chgData name="nourah Alaklabi" userId="b439187ee2954565" providerId="LiveId" clId="{BE975829-BF2F-45F8-9B1D-6D899D1E91BA}" dt="2024-03-22T21:58:00.070" v="708" actId="21"/>
          <ac:spMkLst>
            <pc:docMk/>
            <pc:sldMk cId="1203986654" sldId="273"/>
            <ac:spMk id="33" creationId="{93ABAB1F-170E-3484-0C01-5950B1E3ACB3}"/>
          </ac:spMkLst>
        </pc:spChg>
        <pc:grpChg chg="mod">
          <ac:chgData name="nourah Alaklabi" userId="b439187ee2954565" providerId="LiveId" clId="{BE975829-BF2F-45F8-9B1D-6D899D1E91BA}" dt="2024-03-22T22:00:22.588" v="733" actId="1076"/>
          <ac:grpSpMkLst>
            <pc:docMk/>
            <pc:sldMk cId="1203986654" sldId="273"/>
            <ac:grpSpMk id="2" creationId="{00000000-0000-0000-0000-000000000000}"/>
          </ac:grpSpMkLst>
        </pc:grpChg>
        <pc:grpChg chg="del">
          <ac:chgData name="nourah Alaklabi" userId="b439187ee2954565" providerId="LiveId" clId="{BE975829-BF2F-45F8-9B1D-6D899D1E91BA}" dt="2024-03-22T21:58:02.624" v="709" actId="21"/>
          <ac:grpSpMkLst>
            <pc:docMk/>
            <pc:sldMk cId="1203986654" sldId="273"/>
            <ac:grpSpMk id="19" creationId="{35DC672D-B3B5-F7B2-9FB1-0990ECB99E48}"/>
          </ac:grpSpMkLst>
        </pc:grpChg>
        <pc:grpChg chg="del">
          <ac:chgData name="nourah Alaklabi" userId="b439187ee2954565" providerId="LiveId" clId="{BE975829-BF2F-45F8-9B1D-6D899D1E91BA}" dt="2024-03-22T21:58:13.198" v="712" actId="21"/>
          <ac:grpSpMkLst>
            <pc:docMk/>
            <pc:sldMk cId="1203986654" sldId="273"/>
            <ac:grpSpMk id="25" creationId="{0A7B278E-03D1-F034-7C7C-A8D42C48A2F2}"/>
          </ac:grpSpMkLst>
        </pc:grpChg>
        <pc:picChg chg="add mod">
          <ac:chgData name="nourah Alaklabi" userId="b439187ee2954565" providerId="LiveId" clId="{BE975829-BF2F-45F8-9B1D-6D899D1E91BA}" dt="2024-03-22T21:59:51.715" v="729" actId="14100"/>
          <ac:picMkLst>
            <pc:docMk/>
            <pc:sldMk cId="1203986654" sldId="273"/>
            <ac:picMk id="22" creationId="{183D7FFB-C9D8-9FDB-2464-36797D6D6C83}"/>
          </ac:picMkLst>
        </pc:picChg>
        <pc:picChg chg="add mod">
          <ac:chgData name="nourah Alaklabi" userId="b439187ee2954565" providerId="LiveId" clId="{BE975829-BF2F-45F8-9B1D-6D899D1E91BA}" dt="2024-03-22T22:00:25.441" v="735" actId="14100"/>
          <ac:picMkLst>
            <pc:docMk/>
            <pc:sldMk cId="1203986654" sldId="273"/>
            <ac:picMk id="29" creationId="{D4697BC9-B1F9-4832-4FBF-967A03FE992C}"/>
          </ac:picMkLst>
        </pc:picChg>
        <pc:picChg chg="del">
          <ac:chgData name="nourah Alaklabi" userId="b439187ee2954565" providerId="LiveId" clId="{BE975829-BF2F-45F8-9B1D-6D899D1E91BA}" dt="2024-03-22T21:57:18.568" v="706" actId="21"/>
          <ac:picMkLst>
            <pc:docMk/>
            <pc:sldMk cId="1203986654" sldId="273"/>
            <ac:picMk id="32" creationId="{605021A6-F9C1-9638-B70C-1C58E5C28EB5}"/>
          </ac:picMkLst>
        </pc:picChg>
      </pc:sldChg>
      <pc:sldChg chg="addSp modSp add mod">
        <pc:chgData name="nourah Alaklabi" userId="b439187ee2954565" providerId="LiveId" clId="{BE975829-BF2F-45F8-9B1D-6D899D1E91BA}" dt="2024-03-22T22:41:11.237" v="1394" actId="1440"/>
        <pc:sldMkLst>
          <pc:docMk/>
          <pc:sldMk cId="111908276" sldId="274"/>
        </pc:sldMkLst>
        <pc:spChg chg="mod">
          <ac:chgData name="nourah Alaklabi" userId="b439187ee2954565" providerId="LiveId" clId="{BE975829-BF2F-45F8-9B1D-6D899D1E91BA}" dt="2024-03-22T22:28:02.625" v="1328" actId="20577"/>
          <ac:spMkLst>
            <pc:docMk/>
            <pc:sldMk cId="111908276" sldId="274"/>
            <ac:spMk id="7" creationId="{D896B5C9-849E-20C2-5FD5-79829EC4BB3D}"/>
          </ac:spMkLst>
        </pc:spChg>
        <pc:picChg chg="add mod">
          <ac:chgData name="nourah Alaklabi" userId="b439187ee2954565" providerId="LiveId" clId="{BE975829-BF2F-45F8-9B1D-6D899D1E91BA}" dt="2024-03-22T22:41:11.237" v="1394" actId="1440"/>
          <ac:picMkLst>
            <pc:docMk/>
            <pc:sldMk cId="111908276" sldId="274"/>
            <ac:picMk id="9" creationId="{73EC2FD7-2EC4-812F-CAA0-9E4404B6BF34}"/>
          </ac:picMkLst>
        </pc:picChg>
        <pc:picChg chg="add mod">
          <ac:chgData name="nourah Alaklabi" userId="b439187ee2954565" providerId="LiveId" clId="{BE975829-BF2F-45F8-9B1D-6D899D1E91BA}" dt="2024-03-22T22:30:06.413" v="1337" actId="1440"/>
          <ac:picMkLst>
            <pc:docMk/>
            <pc:sldMk cId="111908276" sldId="274"/>
            <ac:picMk id="11" creationId="{3220F554-72A2-45B6-8764-7D9598EAD347}"/>
          </ac:picMkLst>
        </pc:picChg>
      </pc:sldChg>
      <pc:sldChg chg="addSp delSp modSp add mod">
        <pc:chgData name="nourah Alaklabi" userId="b439187ee2954565" providerId="LiveId" clId="{BE975829-BF2F-45F8-9B1D-6D899D1E91BA}" dt="2024-03-22T22:40:43.291" v="1390" actId="1440"/>
        <pc:sldMkLst>
          <pc:docMk/>
          <pc:sldMk cId="2123353930" sldId="275"/>
        </pc:sldMkLst>
        <pc:picChg chg="del">
          <ac:chgData name="nourah Alaklabi" userId="b439187ee2954565" providerId="LiveId" clId="{BE975829-BF2F-45F8-9B1D-6D899D1E91BA}" dt="2024-03-22T22:33:21.197" v="1355" actId="21"/>
          <ac:picMkLst>
            <pc:docMk/>
            <pc:sldMk cId="2123353930" sldId="275"/>
            <ac:picMk id="9" creationId="{20F4785E-8792-3D8F-838B-1B6366061C9F}"/>
          </ac:picMkLst>
        </pc:picChg>
        <pc:picChg chg="add mod">
          <ac:chgData name="nourah Alaklabi" userId="b439187ee2954565" providerId="LiveId" clId="{BE975829-BF2F-45F8-9B1D-6D899D1E91BA}" dt="2024-03-22T22:40:43.291" v="1390" actId="1440"/>
          <ac:picMkLst>
            <pc:docMk/>
            <pc:sldMk cId="2123353930" sldId="275"/>
            <ac:picMk id="10" creationId="{024253BA-AD9E-131C-E482-46910498AF36}"/>
          </ac:picMkLst>
        </pc:pic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https://1drv.ms/b/s!AmVFleJ-GDm0sBIs7smMM6nlJ0Ov?e=ZZlykd" TargetMode="External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10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10" Type="http://schemas.openxmlformats.org/officeDocument/2006/relationships/image" Target="../media/image52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sv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5.svg"/><Relationship Id="rId7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5.sv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7.png"/><Relationship Id="rId5" Type="http://schemas.openxmlformats.org/officeDocument/2006/relationships/image" Target="../media/image63.png"/><Relationship Id="rId10" Type="http://schemas.openxmlformats.org/officeDocument/2006/relationships/image" Target="../media/image65.gif"/><Relationship Id="rId4" Type="http://schemas.openxmlformats.org/officeDocument/2006/relationships/image" Target="../media/image62.png"/><Relationship Id="rId9" Type="http://schemas.openxmlformats.org/officeDocument/2006/relationships/hyperlink" Target="https://www.liveworksheets.com/c?a=s&amp;t=538zf2ote0y&amp;sr=n&amp;l=rk&amp;i=uncodtu&amp;r=ge&amp;f=dzdcztdd&amp;ms=uz&amp;cd=p806ge5jzr2ilscxlkjnzxbrngnkgznnxg&amp;mw=h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9.sv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youtu.be/fl2xZFe6G8U?si=hThMSfZKMSBiFYG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www.ien.edu.sa/?choice=2#/lesson/295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5.svg"/><Relationship Id="rId10" Type="http://schemas.openxmlformats.org/officeDocument/2006/relationships/hyperlink" Target="https://www.ien.edu.sa/?choice=2#/lesson/2958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5.svg"/><Relationship Id="rId10" Type="http://schemas.openxmlformats.org/officeDocument/2006/relationships/hyperlink" Target="https://www.ien.edu.sa/?choice=2#/lesson/2958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5.svg"/><Relationship Id="rId15" Type="http://schemas.openxmlformats.org/officeDocument/2006/relationships/image" Target="../media/image31.png"/><Relationship Id="rId10" Type="http://schemas.openxmlformats.org/officeDocument/2006/relationships/hyperlink" Target="https://www.ien.edu.sa/?choice=2#/lesson/2958" TargetMode="External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.svg"/><Relationship Id="rId18" Type="http://schemas.openxmlformats.org/officeDocument/2006/relationships/image" Target="../media/image44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.png"/><Relationship Id="rId17" Type="http://schemas.openxmlformats.org/officeDocument/2006/relationships/image" Target="../media/image43.png"/><Relationship Id="rId2" Type="http://schemas.openxmlformats.org/officeDocument/2006/relationships/image" Target="../media/image3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microsoft.com/office/2007/relationships/hdphoto" Target="../media/hdphoto1.wdp"/><Relationship Id="rId10" Type="http://schemas.openxmlformats.org/officeDocument/2006/relationships/image" Target="../media/image40.png"/><Relationship Id="rId19" Type="http://schemas.openxmlformats.org/officeDocument/2006/relationships/image" Target="../media/image4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5.svg"/><Relationship Id="rId9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8872" y="7871163"/>
            <a:ext cx="2419128" cy="2415837"/>
          </a:xfrm>
          <a:custGeom>
            <a:avLst/>
            <a:gdLst/>
            <a:ahLst/>
            <a:cxnLst/>
            <a:rect l="l" t="t" r="r" b="b"/>
            <a:pathLst>
              <a:path w="2419128" h="2415837">
                <a:moveTo>
                  <a:pt x="0" y="0"/>
                </a:moveTo>
                <a:lnTo>
                  <a:pt x="2419128" y="0"/>
                </a:lnTo>
                <a:lnTo>
                  <a:pt x="2419128" y="2415837"/>
                </a:lnTo>
                <a:lnTo>
                  <a:pt x="0" y="241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17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6802732" y="2936701"/>
            <a:ext cx="807469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( 20 ) : جمع الكسور العشرية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10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A5B7BA1-EA15-0246-6DF2-4B7FBB73C8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9639" y="3733250"/>
            <a:ext cx="11220671" cy="417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FE7C4B-3F3E-DEF7-4927-FF8CB7F54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4396" y="2358820"/>
            <a:ext cx="14694040" cy="479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2FD1005-19F9-4A08-68A6-CD66377F7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201" y="2365048"/>
            <a:ext cx="14602032" cy="399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4508122" y="7200900"/>
            <a:ext cx="11167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أجيب عما يلي :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المدة الزمنية التي خلق الله سبحانه وتعالى فيها السماوات والأرض ؟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ي = ............... س</a:t>
            </a:r>
          </a:p>
          <a:p>
            <a:pPr algn="r" rtl="1"/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1063681" y="1402315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الــــفـــــهــــــم الـــــقــــرائــــــي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77E2F5F-4492-8295-3DB6-DBCCEB7F8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282" y="2864804"/>
            <a:ext cx="13465520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3EC2FD7-2EC4-812F-CAA0-9E4404B6B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216916"/>
            <a:ext cx="14452905" cy="185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220F554-72A2-45B6-8764-7D9598EAD3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4941730"/>
            <a:ext cx="14452905" cy="158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08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٦٠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D22BFEE-0EFA-A94A-506D-A02379A3A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542" y="2357946"/>
            <a:ext cx="13413279" cy="564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0F4785E-8792-3D8F-838B-1B6366061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3043070"/>
            <a:ext cx="14956481" cy="312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٦١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24253BA-AD9E-131C-E482-46910498A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1" y="2021384"/>
            <a:ext cx="13064978" cy="656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335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0140F37-472A-8AD1-DEEA-08AB7CE81BDB}"/>
              </a:ext>
            </a:extLst>
          </p:cNvPr>
          <p:cNvSpPr txBox="1"/>
          <p:nvPr/>
        </p:nvSpPr>
        <p:spPr>
          <a:xfrm>
            <a:off x="4114800" y="7875657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سؤال ( 30 ) صفحة  ( 60 )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١٠ – ٥ </a:t>
            </a: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وحــــداتُ الــــــزَّمــــــنِ . 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7CF5204-4DFF-7A72-3BA3-60B93C3E86DB}"/>
              </a:ext>
            </a:extLst>
          </p:cNvPr>
          <p:cNvSpPr txBox="1"/>
          <p:nvPr/>
        </p:nvSpPr>
        <p:spPr>
          <a:xfrm>
            <a:off x="3877739" y="3235571"/>
            <a:ext cx="9352764" cy="68634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أكـــــمـــــل مــــا يـــــلــــــي :</a:t>
            </a:r>
          </a:p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د = .......... ثانية          1س = ........... دقيقة</a:t>
            </a:r>
          </a:p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ي = ......... ساعة         1 أ = ............ يوم</a:t>
            </a:r>
          </a:p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ن = ......... أسبوعا=............. شهرًا </a:t>
            </a:r>
          </a:p>
          <a:p>
            <a:pPr algn="r" rtl="1"/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قد تتغير بعض وحدات الزمن مثل طول السنوات أو الأشهر )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ما عدد الأيام في السنة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ما عدد الأيام في الشهر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الوقت قياس يمكن تحويلة كالقياسات الأخرى )</a:t>
            </a:r>
          </a:p>
          <a:p>
            <a:pPr algn="r" rtl="1"/>
            <a:endParaRPr lang="ar-SA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9264657-5474-0DF5-5CEA-7E3426EA51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69" y="4081020"/>
            <a:ext cx="1742980" cy="3757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991AE58-03DB-1891-DB80-0112DF3AB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3" y="7926980"/>
            <a:ext cx="1848731" cy="1742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9215B0E-EDC4-E483-728F-A5D57C006187}"/>
              </a:ext>
            </a:extLst>
          </p:cNvPr>
          <p:cNvSpPr txBox="1"/>
          <p:nvPr/>
        </p:nvSpPr>
        <p:spPr>
          <a:xfrm>
            <a:off x="4648199" y="611273"/>
            <a:ext cx="781184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١٠ – ٥ </a:t>
            </a: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وحــــداتُ الــــــزَّمــــــنِ . </a:t>
            </a: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016928"/>
            <a:ext cx="2722664" cy="3270072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477206" y="2880648"/>
            <a:ext cx="3782093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385701" y="3172138"/>
            <a:ext cx="38243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أُحـــــــوّل بـــــيــــــنَ وحـــــداتِ الــــزمـــنِ.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DABB4589-9651-AFD5-A11D-985A4C260B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6143" y="577361"/>
            <a:ext cx="1098055" cy="141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0A7B278E-03D1-F034-7C7C-A8D42C48A2F2}"/>
              </a:ext>
            </a:extLst>
          </p:cNvPr>
          <p:cNvGrpSpPr/>
          <p:nvPr/>
        </p:nvGrpSpPr>
        <p:grpSpPr>
          <a:xfrm>
            <a:off x="13504141" y="4901035"/>
            <a:ext cx="3782093" cy="3409073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62AE3E3-B26C-BB3D-5C43-DEC725364A3D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8BA00E2-37D0-CFE7-F7E4-0BAE45187578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C039297-323A-5148-E423-7A47680C2D74}"/>
              </a:ext>
            </a:extLst>
          </p:cNvPr>
          <p:cNvSpPr txBox="1"/>
          <p:nvPr/>
        </p:nvSpPr>
        <p:spPr>
          <a:xfrm>
            <a:off x="13341374" y="5079964"/>
            <a:ext cx="382439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المفردات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الثانية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الساعة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الأسبوع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السنة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1110EF-E20C-873F-958D-C7035B0869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600" y="3931557"/>
            <a:ext cx="7432899" cy="328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20499298-03A7-9C12-F81A-0B633BA3C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4600" y="3942535"/>
            <a:ext cx="2875063" cy="327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477206" y="2880648"/>
            <a:ext cx="3782093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385701" y="3172138"/>
            <a:ext cx="38243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أُحـــــــوّل بـــــيــــــنَ وحـــــداتِ الــــزمـــنِ.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DABB4589-9651-AFD5-A11D-985A4C260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6143" y="577361"/>
            <a:ext cx="1098055" cy="141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0A7B278E-03D1-F034-7C7C-A8D42C48A2F2}"/>
              </a:ext>
            </a:extLst>
          </p:cNvPr>
          <p:cNvGrpSpPr/>
          <p:nvPr/>
        </p:nvGrpSpPr>
        <p:grpSpPr>
          <a:xfrm>
            <a:off x="13504141" y="4901035"/>
            <a:ext cx="3782093" cy="3409073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62AE3E3-B26C-BB3D-5C43-DEC725364A3D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8BA00E2-37D0-CFE7-F7E4-0BAE45187578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C039297-323A-5148-E423-7A47680C2D74}"/>
              </a:ext>
            </a:extLst>
          </p:cNvPr>
          <p:cNvSpPr txBox="1"/>
          <p:nvPr/>
        </p:nvSpPr>
        <p:spPr>
          <a:xfrm>
            <a:off x="13341374" y="5079964"/>
            <a:ext cx="382439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المفردات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الثانية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الساعة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الأسبوع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السنة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259BBD4-5153-26E7-0C12-5188B5F8DE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1800" y="3438548"/>
            <a:ext cx="9684421" cy="5937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9" name="Freeform 3">
            <a:extLst>
              <a:ext uri="{FF2B5EF4-FFF2-40B4-BE49-F238E27FC236}">
                <a16:creationId xmlns:a16="http://schemas.microsoft.com/office/drawing/2014/main" id="{D6C27A8D-D595-3190-567A-74A7DA67CC96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3964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477206" y="2880648"/>
            <a:ext cx="3782093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3385701" y="3172138"/>
            <a:ext cx="38243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أُحـــــــوّل بـــــيــــــنَ وحـــــداتِ الــــزمـــنِ.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٥٨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DABB4589-9651-AFD5-A11D-985A4C260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6143" y="577361"/>
            <a:ext cx="1098055" cy="141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0A7B278E-03D1-F034-7C7C-A8D42C48A2F2}"/>
              </a:ext>
            </a:extLst>
          </p:cNvPr>
          <p:cNvGrpSpPr/>
          <p:nvPr/>
        </p:nvGrpSpPr>
        <p:grpSpPr>
          <a:xfrm>
            <a:off x="13504141" y="4901035"/>
            <a:ext cx="3782093" cy="3409073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62AE3E3-B26C-BB3D-5C43-DEC725364A3D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68BA00E2-37D0-CFE7-F7E4-0BAE45187578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C039297-323A-5148-E423-7A47680C2D74}"/>
              </a:ext>
            </a:extLst>
          </p:cNvPr>
          <p:cNvSpPr txBox="1"/>
          <p:nvPr/>
        </p:nvSpPr>
        <p:spPr>
          <a:xfrm>
            <a:off x="13341374" y="5079964"/>
            <a:ext cx="382439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المفردات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الثانية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الساعة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اليوم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الأسبوع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السنة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B838B7-936F-5E7A-DD3A-DB8341C0E27B}"/>
              </a:ext>
            </a:extLst>
          </p:cNvPr>
          <p:cNvSpPr/>
          <p:nvPr/>
        </p:nvSpPr>
        <p:spPr>
          <a:xfrm>
            <a:off x="0" y="7016928"/>
            <a:ext cx="2722664" cy="3270072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605021A6-F9C1-9638-B70C-1C58E5C28E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3678" y="3763166"/>
            <a:ext cx="10262512" cy="59034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3ABAB1F-170E-3484-0C01-5950B1E3ACB3}"/>
              </a:ext>
            </a:extLst>
          </p:cNvPr>
          <p:cNvSpPr txBox="1"/>
          <p:nvPr/>
        </p:nvSpPr>
        <p:spPr>
          <a:xfrm>
            <a:off x="489179" y="3007308"/>
            <a:ext cx="12872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 الـــتــــحـــويــــلُ مــــن وحـــداتٍ كَــبــــيــــرةٍ إلـــى وحـــداتٍ أصـــــغــــرَ مِـــــنـــــهـــــا .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43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DABB4589-9651-AFD5-A11D-985A4C260B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6143" y="577361"/>
            <a:ext cx="1098055" cy="141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CAB838B7-936F-5E7A-DD3A-DB8341C0E27B}"/>
              </a:ext>
            </a:extLst>
          </p:cNvPr>
          <p:cNvSpPr/>
          <p:nvPr/>
        </p:nvSpPr>
        <p:spPr>
          <a:xfrm>
            <a:off x="0" y="7016928"/>
            <a:ext cx="2722664" cy="3270072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83D7FFB-C9D8-9FDB-2464-36797D6D6C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4601" y="3848890"/>
            <a:ext cx="10459954" cy="92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D4697BC9-B1F9-4832-4FBF-967A03FE9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6226" y="5034853"/>
            <a:ext cx="10459954" cy="349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A70924B-299D-1204-6A67-2555D26EA004}"/>
              </a:ext>
            </a:extLst>
          </p:cNvPr>
          <p:cNvSpPr txBox="1"/>
          <p:nvPr/>
        </p:nvSpPr>
        <p:spPr>
          <a:xfrm>
            <a:off x="4988788" y="2852405"/>
            <a:ext cx="11807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اســــــتــــــعـــــــمــــــالُ وحــــــداتِ الــــقــــيـــــاسِ الـــــمـــــــخـــــتــــــلـــــــفـــــــةِ.</a:t>
            </a:r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8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٥٩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6629400" y="479004"/>
            <a:ext cx="9045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: اســـــتــــــعـــــمــــــالُ الــــكــــســـــورِ مــــع وحـــداتِ الـــــقـــــيــــــاسِ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815E08-F5B9-28DE-7AD3-AFF6411B85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5149" y="1982787"/>
            <a:ext cx="11452868" cy="171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2AD8FE4-5CB2-A45B-7C36-FECEB917E2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15150" y="3909758"/>
            <a:ext cx="11452868" cy="514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2752183" y="2929309"/>
            <a:ext cx="1675458" cy="1838702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D967136-6222-BF4F-2734-284992609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094" y="1409700"/>
            <a:ext cx="10200617" cy="4285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13921918" y="1630214"/>
            <a:ext cx="1730793" cy="1912483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4BDDE7D-7D27-A347-05ED-02E9134B74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2094" y="5915581"/>
            <a:ext cx="10223227" cy="3876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343</Words>
  <Application>Microsoft Office PowerPoint</Application>
  <PresentationFormat>مخصص</PresentationFormat>
  <Paragraphs>93</Paragraphs>
  <Slides>18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Wingdings</vt:lpstr>
      <vt:lpstr>Arial</vt:lpstr>
      <vt:lpstr>Courier New</vt:lpstr>
      <vt:lpstr>Calibri</vt:lpstr>
      <vt:lpstr>Canva Sans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2024-03-22T22:42:38Z</dcterms:modified>
  <dc:identifier>DAFZo0tJ-5Q</dc:identifier>
</cp:coreProperties>
</file>