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4" r:id="rId1"/>
  </p:sldMasterIdLst>
  <p:notesMasterIdLst>
    <p:notesMasterId r:id="rId27"/>
  </p:notesMasterIdLst>
  <p:sldIdLst>
    <p:sldId id="256" r:id="rId2"/>
    <p:sldId id="283" r:id="rId3"/>
    <p:sldId id="257" r:id="rId4"/>
    <p:sldId id="284" r:id="rId5"/>
    <p:sldId id="259" r:id="rId6"/>
    <p:sldId id="261" r:id="rId7"/>
    <p:sldId id="258" r:id="rId8"/>
    <p:sldId id="263" r:id="rId9"/>
    <p:sldId id="264" r:id="rId10"/>
    <p:sldId id="265" r:id="rId11"/>
    <p:sldId id="285" r:id="rId12"/>
    <p:sldId id="267" r:id="rId13"/>
    <p:sldId id="286" r:id="rId14"/>
    <p:sldId id="268" r:id="rId15"/>
    <p:sldId id="287" r:id="rId16"/>
    <p:sldId id="278" r:id="rId17"/>
    <p:sldId id="288" r:id="rId18"/>
    <p:sldId id="289" r:id="rId19"/>
    <p:sldId id="290" r:id="rId20"/>
    <p:sldId id="272" r:id="rId21"/>
    <p:sldId id="279" r:id="rId22"/>
    <p:sldId id="277" r:id="rId23"/>
    <p:sldId id="282" r:id="rId24"/>
    <p:sldId id="291" r:id="rId25"/>
    <p:sldId id="281" r:id="rId26"/>
  </p:sldIdLst>
  <p:sldSz cx="9144000" cy="5143500" type="screen16x9"/>
  <p:notesSz cx="6858000" cy="9144000"/>
  <p:embeddedFontLst>
    <p:embeddedFont>
      <p:font typeface="AlHor" panose="02060603050605020204" pitchFamily="18" charset="-78"/>
      <p:regular r:id="rId28"/>
    </p:embeddedFont>
    <p:embeddedFont>
      <p:font typeface="Andalus" panose="02020603050405020304" pitchFamily="18" charset="-78"/>
      <p:regular r:id="rId29"/>
    </p:embeddedFont>
    <p:embeddedFont>
      <p:font typeface="Bebas Neue" panose="020B0604020202020204" charset="0"/>
      <p:regular r:id="rId30"/>
    </p:embeddedFont>
    <p:embeddedFont>
      <p:font typeface="Lato" panose="020B0604020202020204" charset="0"/>
      <p:regular r:id="rId31"/>
      <p:bold r:id="rId32"/>
      <p:italic r:id="rId33"/>
      <p:boldItalic r:id="rId34"/>
    </p:embeddedFont>
    <p:embeddedFont>
      <p:font typeface="Molhim" panose="02000500000000000000" pitchFamily="2" charset="-78"/>
      <p:regular r:id="rId35"/>
    </p:embeddedFont>
    <p:embeddedFont>
      <p:font typeface="Rosemary" panose="02000500040000020004" pitchFamily="2" charset="0"/>
      <p:regular r:id="rId36"/>
    </p:embeddedFont>
    <p:embeddedFont>
      <p:font typeface="Tilt Warp" panose="020B0604020202020204" charset="0"/>
      <p:regular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4D80"/>
    <a:srgbClr val="EC8353"/>
    <a:srgbClr val="FFC94F"/>
    <a:srgbClr val="C8A0A1"/>
    <a:srgbClr val="061F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2A8282-13D4-425A-A18D-5517E66F3F50}">
  <a:tblStyle styleId="{982A8282-13D4-425A-A18D-5517E66F3F5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>
        <p:scale>
          <a:sx n="69" d="100"/>
          <a:sy n="69" d="100"/>
        </p:scale>
        <p:origin x="1332" y="31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2" name="Google Shape;1162;g2969c8ab06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3" name="Google Shape;1163;g2969c8ab06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3" name="Google Shape;1323;g2979d87f165_0_4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4" name="Google Shape;1324;g2979d87f165_0_4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3" name="Google Shape;1323;g2979d87f165_0_4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4" name="Google Shape;1324;g2979d87f165_0_4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88945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6" name="Google Shape;1356;g2979d87f165_0_4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7" name="Google Shape;1357;g2979d87f165_0_4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5" name="Google Shape;1185;ge1d838b627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6" name="Google Shape;1186;ge1d838b627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489228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" name="Google Shape;1382;g2979d87f165_0_4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3" name="Google Shape;1383;g2979d87f165_0_4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" name="Google Shape;1382;g2979d87f165_0_4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3" name="Google Shape;1383;g2979d87f165_0_4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290910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6" name="Google Shape;1356;g2979d87f165_0_4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7" name="Google Shape;1357;g2979d87f165_0_4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807166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6" name="Google Shape;1356;g2979d87f165_0_4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7" name="Google Shape;1357;g2979d87f165_0_4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403747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" name="Google Shape;1382;g2979d87f165_0_4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3" name="Google Shape;1383;g2979d87f165_0_4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59330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" name="Google Shape;1382;g2979d87f165_0_4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3" name="Google Shape;1383;g2979d87f165_0_4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889959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6" name="Google Shape;1176;ge1d838b627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7" name="Google Shape;1177;ge1d838b627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309195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8" name="Google Shape;1428;g2979d87f165_0_4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9" name="Google Shape;1429;g2979d87f165_0_4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" name="Google Shape;1484;g2979d87f165_0_5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5" name="Google Shape;1485;g2979d87f165_0_5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2957823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5" name="Google Shape;1185;ge1d838b627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6" name="Google Shape;1186;ge1d838b627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8721509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6" name="Google Shape;1356;g2979d87f165_0_4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7" name="Google Shape;1357;g2979d87f165_0_4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7578535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6" name="Google Shape;1356;g2979d87f165_0_4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7" name="Google Shape;1357;g2979d87f165_0_4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3914338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6" name="Google Shape;1356;g2979d87f165_0_4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7" name="Google Shape;1357;g2979d87f165_0_4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767354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6" name="Google Shape;1176;ge1d838b627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7" name="Google Shape;1177;ge1d838b627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5" name="Google Shape;1185;ge1d838b627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6" name="Google Shape;1186;ge1d838b627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754153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2" name="Google Shape;1202;ge207fd22f2_0_250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3" name="Google Shape;1203;ge207fd22f2_0_250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8" name="Google Shape;1238;g2979d87f165_0_3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9" name="Google Shape;1239;g2979d87f165_0_3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5" name="Google Shape;1185;ge1d838b627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6" name="Google Shape;1186;ge1d838b627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2" name="Google Shape;1282;g2979d87f165_0_3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3" name="Google Shape;1283;g2979d87f165_0_3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" name="Google Shape;1300;g2979d87f165_0_3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1" name="Google Shape;1301;g2979d87f165_0_3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99" y="92830"/>
            <a:ext cx="9144199" cy="4957840"/>
            <a:chOff x="-99" y="92830"/>
            <a:chExt cx="9144199" cy="4957840"/>
          </a:xfrm>
        </p:grpSpPr>
        <p:grpSp>
          <p:nvGrpSpPr>
            <p:cNvPr id="10" name="Google Shape;10;p2"/>
            <p:cNvGrpSpPr/>
            <p:nvPr/>
          </p:nvGrpSpPr>
          <p:grpSpPr>
            <a:xfrm>
              <a:off x="-99" y="92830"/>
              <a:ext cx="9144199" cy="4957840"/>
              <a:chOff x="711375" y="548175"/>
              <a:chExt cx="7734900" cy="4055825"/>
            </a:xfrm>
          </p:grpSpPr>
          <p:cxnSp>
            <p:nvCxnSpPr>
              <p:cNvPr id="11" name="Google Shape;11;p2"/>
              <p:cNvCxnSpPr/>
              <p:nvPr/>
            </p:nvCxnSpPr>
            <p:spPr>
              <a:xfrm>
                <a:off x="711375" y="54817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" name="Google Shape;12;p2"/>
              <p:cNvCxnSpPr/>
              <p:nvPr/>
            </p:nvCxnSpPr>
            <p:spPr>
              <a:xfrm>
                <a:off x="711375" y="81856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" name="Google Shape;13;p2"/>
              <p:cNvCxnSpPr/>
              <p:nvPr/>
            </p:nvCxnSpPr>
            <p:spPr>
              <a:xfrm>
                <a:off x="711375" y="108895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" name="Google Shape;14;p2"/>
              <p:cNvCxnSpPr/>
              <p:nvPr/>
            </p:nvCxnSpPr>
            <p:spPr>
              <a:xfrm>
                <a:off x="711375" y="135934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" name="Google Shape;15;p2"/>
              <p:cNvCxnSpPr/>
              <p:nvPr/>
            </p:nvCxnSpPr>
            <p:spPr>
              <a:xfrm>
                <a:off x="711375" y="1629728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" name="Google Shape;16;p2"/>
              <p:cNvCxnSpPr/>
              <p:nvPr/>
            </p:nvCxnSpPr>
            <p:spPr>
              <a:xfrm>
                <a:off x="711375" y="1900117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" name="Google Shape;17;p2"/>
              <p:cNvCxnSpPr/>
              <p:nvPr/>
            </p:nvCxnSpPr>
            <p:spPr>
              <a:xfrm>
                <a:off x="711375" y="217050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" name="Google Shape;18;p2"/>
              <p:cNvCxnSpPr/>
              <p:nvPr/>
            </p:nvCxnSpPr>
            <p:spPr>
              <a:xfrm>
                <a:off x="711375" y="244089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" name="Google Shape;19;p2"/>
              <p:cNvCxnSpPr/>
              <p:nvPr/>
            </p:nvCxnSpPr>
            <p:spPr>
              <a:xfrm>
                <a:off x="711375" y="271128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" name="Google Shape;20;p2"/>
              <p:cNvCxnSpPr/>
              <p:nvPr/>
            </p:nvCxnSpPr>
            <p:spPr>
              <a:xfrm>
                <a:off x="711375" y="298167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" name="Google Shape;21;p2"/>
              <p:cNvCxnSpPr/>
              <p:nvPr/>
            </p:nvCxnSpPr>
            <p:spPr>
              <a:xfrm>
                <a:off x="711375" y="3252058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" name="Google Shape;22;p2"/>
              <p:cNvCxnSpPr/>
              <p:nvPr/>
            </p:nvCxnSpPr>
            <p:spPr>
              <a:xfrm>
                <a:off x="711375" y="3522447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" name="Google Shape;23;p2"/>
              <p:cNvCxnSpPr/>
              <p:nvPr/>
            </p:nvCxnSpPr>
            <p:spPr>
              <a:xfrm>
                <a:off x="711375" y="379283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" name="Google Shape;24;p2"/>
              <p:cNvCxnSpPr/>
              <p:nvPr/>
            </p:nvCxnSpPr>
            <p:spPr>
              <a:xfrm>
                <a:off x="711375" y="406322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" name="Google Shape;25;p2"/>
              <p:cNvCxnSpPr/>
              <p:nvPr/>
            </p:nvCxnSpPr>
            <p:spPr>
              <a:xfrm>
                <a:off x="711375" y="433361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" name="Google Shape;26;p2"/>
              <p:cNvCxnSpPr/>
              <p:nvPr/>
            </p:nvCxnSpPr>
            <p:spPr>
              <a:xfrm>
                <a:off x="711375" y="460400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27" name="Google Shape;27;p2"/>
            <p:cNvSpPr/>
            <p:nvPr/>
          </p:nvSpPr>
          <p:spPr>
            <a:xfrm>
              <a:off x="286147" y="197088"/>
              <a:ext cx="8419200" cy="4605600"/>
            </a:xfrm>
            <a:prstGeom prst="rect">
              <a:avLst/>
            </a:prstGeom>
            <a:solidFill>
              <a:srgbClr val="CCA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362351" y="268950"/>
              <a:ext cx="8419200" cy="46056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29" name="Google Shape;29;p2"/>
          <p:cNvSpPr txBox="1">
            <a:spLocks noGrp="1"/>
          </p:cNvSpPr>
          <p:nvPr>
            <p:ph type="ctrTitle"/>
          </p:nvPr>
        </p:nvSpPr>
        <p:spPr>
          <a:xfrm>
            <a:off x="1910350" y="1096038"/>
            <a:ext cx="5323200" cy="239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 b="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2"/>
          <p:cNvSpPr txBox="1">
            <a:spLocks noGrp="1"/>
          </p:cNvSpPr>
          <p:nvPr>
            <p:ph type="subTitle" idx="1"/>
          </p:nvPr>
        </p:nvSpPr>
        <p:spPr>
          <a:xfrm>
            <a:off x="1910450" y="3450925"/>
            <a:ext cx="5323200" cy="482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001966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31" name="Google Shape;31;p2"/>
          <p:cNvGrpSpPr/>
          <p:nvPr/>
        </p:nvGrpSpPr>
        <p:grpSpPr>
          <a:xfrm>
            <a:off x="7887933" y="1149608"/>
            <a:ext cx="713679" cy="763739"/>
            <a:chOff x="4870440" y="3635280"/>
            <a:chExt cx="364680" cy="390240"/>
          </a:xfrm>
        </p:grpSpPr>
        <p:sp>
          <p:nvSpPr>
            <p:cNvPr id="32" name="Google Shape;32;p2"/>
            <p:cNvSpPr/>
            <p:nvPr/>
          </p:nvSpPr>
          <p:spPr>
            <a:xfrm>
              <a:off x="4938120" y="3716640"/>
              <a:ext cx="97200" cy="308880"/>
            </a:xfrm>
            <a:custGeom>
              <a:avLst/>
              <a:gdLst/>
              <a:ahLst/>
              <a:cxnLst/>
              <a:rect l="l" t="t" r="r" b="b"/>
              <a:pathLst>
                <a:path w="270" h="858" extrusionOk="0">
                  <a:moveTo>
                    <a:pt x="101" y="102"/>
                  </a:moveTo>
                  <a:cubicBezTo>
                    <a:pt x="94" y="102"/>
                    <a:pt x="87" y="97"/>
                    <a:pt x="84" y="89"/>
                  </a:cubicBezTo>
                  <a:lnTo>
                    <a:pt x="64" y="23"/>
                  </a:lnTo>
                  <a:cubicBezTo>
                    <a:pt x="61" y="14"/>
                    <a:pt x="67" y="4"/>
                    <a:pt x="76" y="1"/>
                  </a:cubicBezTo>
                  <a:cubicBezTo>
                    <a:pt x="85" y="-2"/>
                    <a:pt x="95" y="3"/>
                    <a:pt x="98" y="13"/>
                  </a:cubicBezTo>
                  <a:lnTo>
                    <a:pt x="118" y="79"/>
                  </a:lnTo>
                  <a:cubicBezTo>
                    <a:pt x="121" y="89"/>
                    <a:pt x="116" y="98"/>
                    <a:pt x="106" y="101"/>
                  </a:cubicBezTo>
                  <a:cubicBezTo>
                    <a:pt x="105" y="102"/>
                    <a:pt x="103" y="102"/>
                    <a:pt x="101" y="102"/>
                  </a:cubicBezTo>
                  <a:moveTo>
                    <a:pt x="152" y="268"/>
                  </a:moveTo>
                  <a:cubicBezTo>
                    <a:pt x="144" y="268"/>
                    <a:pt x="137" y="263"/>
                    <a:pt x="135" y="256"/>
                  </a:cubicBezTo>
                  <a:lnTo>
                    <a:pt x="115" y="189"/>
                  </a:lnTo>
                  <a:cubicBezTo>
                    <a:pt x="112" y="180"/>
                    <a:pt x="117" y="170"/>
                    <a:pt x="127" y="167"/>
                  </a:cubicBezTo>
                  <a:cubicBezTo>
                    <a:pt x="136" y="164"/>
                    <a:pt x="146" y="170"/>
                    <a:pt x="149" y="179"/>
                  </a:cubicBezTo>
                  <a:lnTo>
                    <a:pt x="169" y="246"/>
                  </a:lnTo>
                  <a:cubicBezTo>
                    <a:pt x="172" y="255"/>
                    <a:pt x="166" y="265"/>
                    <a:pt x="157" y="268"/>
                  </a:cubicBezTo>
                  <a:cubicBezTo>
                    <a:pt x="155" y="268"/>
                    <a:pt x="154" y="268"/>
                    <a:pt x="152" y="268"/>
                  </a:cubicBezTo>
                  <a:moveTo>
                    <a:pt x="202" y="435"/>
                  </a:moveTo>
                  <a:cubicBezTo>
                    <a:pt x="195" y="435"/>
                    <a:pt x="188" y="430"/>
                    <a:pt x="186" y="422"/>
                  </a:cubicBezTo>
                  <a:lnTo>
                    <a:pt x="165" y="356"/>
                  </a:lnTo>
                  <a:cubicBezTo>
                    <a:pt x="163" y="346"/>
                    <a:pt x="168" y="336"/>
                    <a:pt x="177" y="334"/>
                  </a:cubicBezTo>
                  <a:cubicBezTo>
                    <a:pt x="187" y="331"/>
                    <a:pt x="196" y="336"/>
                    <a:pt x="199" y="345"/>
                  </a:cubicBezTo>
                  <a:lnTo>
                    <a:pt x="219" y="412"/>
                  </a:lnTo>
                  <a:cubicBezTo>
                    <a:pt x="222" y="421"/>
                    <a:pt x="217" y="431"/>
                    <a:pt x="208" y="434"/>
                  </a:cubicBezTo>
                  <a:cubicBezTo>
                    <a:pt x="206" y="434"/>
                    <a:pt x="204" y="435"/>
                    <a:pt x="202" y="435"/>
                  </a:cubicBezTo>
                  <a:moveTo>
                    <a:pt x="252" y="600"/>
                  </a:moveTo>
                  <a:cubicBezTo>
                    <a:pt x="248" y="600"/>
                    <a:pt x="244" y="599"/>
                    <a:pt x="241" y="596"/>
                  </a:cubicBezTo>
                  <a:cubicBezTo>
                    <a:pt x="237" y="593"/>
                    <a:pt x="235" y="588"/>
                    <a:pt x="235" y="583"/>
                  </a:cubicBezTo>
                  <a:lnTo>
                    <a:pt x="216" y="522"/>
                  </a:lnTo>
                  <a:cubicBezTo>
                    <a:pt x="213" y="513"/>
                    <a:pt x="218" y="503"/>
                    <a:pt x="228" y="500"/>
                  </a:cubicBezTo>
                  <a:cubicBezTo>
                    <a:pt x="237" y="497"/>
                    <a:pt x="247" y="502"/>
                    <a:pt x="250" y="512"/>
                  </a:cubicBezTo>
                  <a:lnTo>
                    <a:pt x="269" y="577"/>
                  </a:lnTo>
                  <a:cubicBezTo>
                    <a:pt x="270" y="583"/>
                    <a:pt x="269" y="590"/>
                    <a:pt x="266" y="594"/>
                  </a:cubicBezTo>
                  <a:cubicBezTo>
                    <a:pt x="262" y="598"/>
                    <a:pt x="257" y="600"/>
                    <a:pt x="252" y="600"/>
                  </a:cubicBezTo>
                  <a:moveTo>
                    <a:pt x="135" y="729"/>
                  </a:moveTo>
                  <a:cubicBezTo>
                    <a:pt x="131" y="729"/>
                    <a:pt x="126" y="728"/>
                    <a:pt x="123" y="725"/>
                  </a:cubicBezTo>
                  <a:cubicBezTo>
                    <a:pt x="116" y="718"/>
                    <a:pt x="115" y="707"/>
                    <a:pt x="122" y="700"/>
                  </a:cubicBezTo>
                  <a:lnTo>
                    <a:pt x="169" y="648"/>
                  </a:lnTo>
                  <a:cubicBezTo>
                    <a:pt x="175" y="641"/>
                    <a:pt x="186" y="641"/>
                    <a:pt x="194" y="647"/>
                  </a:cubicBezTo>
                  <a:cubicBezTo>
                    <a:pt x="201" y="654"/>
                    <a:pt x="201" y="665"/>
                    <a:pt x="195" y="672"/>
                  </a:cubicBezTo>
                  <a:lnTo>
                    <a:pt x="148" y="724"/>
                  </a:lnTo>
                  <a:cubicBezTo>
                    <a:pt x="144" y="727"/>
                    <a:pt x="140" y="729"/>
                    <a:pt x="135" y="729"/>
                  </a:cubicBezTo>
                  <a:moveTo>
                    <a:pt x="18" y="858"/>
                  </a:moveTo>
                  <a:cubicBezTo>
                    <a:pt x="13" y="858"/>
                    <a:pt x="9" y="856"/>
                    <a:pt x="6" y="853"/>
                  </a:cubicBezTo>
                  <a:cubicBezTo>
                    <a:pt x="-1" y="847"/>
                    <a:pt x="-2" y="835"/>
                    <a:pt x="5" y="828"/>
                  </a:cubicBezTo>
                  <a:lnTo>
                    <a:pt x="51" y="777"/>
                  </a:lnTo>
                  <a:cubicBezTo>
                    <a:pt x="58" y="770"/>
                    <a:pt x="69" y="769"/>
                    <a:pt x="76" y="776"/>
                  </a:cubicBezTo>
                  <a:cubicBezTo>
                    <a:pt x="84" y="782"/>
                    <a:pt x="84" y="793"/>
                    <a:pt x="78" y="801"/>
                  </a:cubicBezTo>
                  <a:lnTo>
                    <a:pt x="31" y="852"/>
                  </a:lnTo>
                  <a:cubicBezTo>
                    <a:pt x="27" y="856"/>
                    <a:pt x="22" y="858"/>
                    <a:pt x="18" y="858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5022720" y="3856680"/>
              <a:ext cx="212040" cy="75960"/>
            </a:xfrm>
            <a:custGeom>
              <a:avLst/>
              <a:gdLst/>
              <a:ahLst/>
              <a:cxnLst/>
              <a:rect l="l" t="t" r="r" b="b"/>
              <a:pathLst>
                <a:path w="589" h="211" extrusionOk="0">
                  <a:moveTo>
                    <a:pt x="505" y="57"/>
                  </a:moveTo>
                  <a:cubicBezTo>
                    <a:pt x="498" y="57"/>
                    <a:pt x="491" y="52"/>
                    <a:pt x="488" y="44"/>
                  </a:cubicBezTo>
                  <a:cubicBezTo>
                    <a:pt x="485" y="35"/>
                    <a:pt x="491" y="25"/>
                    <a:pt x="500" y="22"/>
                  </a:cubicBezTo>
                  <a:lnTo>
                    <a:pt x="566" y="1"/>
                  </a:lnTo>
                  <a:cubicBezTo>
                    <a:pt x="576" y="-2"/>
                    <a:pt x="585" y="3"/>
                    <a:pt x="588" y="13"/>
                  </a:cubicBezTo>
                  <a:cubicBezTo>
                    <a:pt x="591" y="22"/>
                    <a:pt x="586" y="32"/>
                    <a:pt x="577" y="35"/>
                  </a:cubicBezTo>
                  <a:lnTo>
                    <a:pt x="511" y="56"/>
                  </a:lnTo>
                  <a:cubicBezTo>
                    <a:pt x="509" y="56"/>
                    <a:pt x="507" y="57"/>
                    <a:pt x="505" y="57"/>
                  </a:cubicBezTo>
                  <a:moveTo>
                    <a:pt x="339" y="109"/>
                  </a:moveTo>
                  <a:cubicBezTo>
                    <a:pt x="332" y="109"/>
                    <a:pt x="325" y="104"/>
                    <a:pt x="323" y="97"/>
                  </a:cubicBezTo>
                  <a:cubicBezTo>
                    <a:pt x="320" y="87"/>
                    <a:pt x="325" y="77"/>
                    <a:pt x="334" y="75"/>
                  </a:cubicBezTo>
                  <a:lnTo>
                    <a:pt x="400" y="54"/>
                  </a:lnTo>
                  <a:cubicBezTo>
                    <a:pt x="410" y="51"/>
                    <a:pt x="420" y="56"/>
                    <a:pt x="423" y="65"/>
                  </a:cubicBezTo>
                  <a:cubicBezTo>
                    <a:pt x="426" y="74"/>
                    <a:pt x="420" y="84"/>
                    <a:pt x="411" y="87"/>
                  </a:cubicBezTo>
                  <a:lnTo>
                    <a:pt x="345" y="108"/>
                  </a:lnTo>
                  <a:cubicBezTo>
                    <a:pt x="343" y="109"/>
                    <a:pt x="341" y="109"/>
                    <a:pt x="339" y="109"/>
                  </a:cubicBezTo>
                  <a:moveTo>
                    <a:pt x="174" y="161"/>
                  </a:moveTo>
                  <a:cubicBezTo>
                    <a:pt x="166" y="161"/>
                    <a:pt x="159" y="157"/>
                    <a:pt x="157" y="149"/>
                  </a:cubicBezTo>
                  <a:cubicBezTo>
                    <a:pt x="154" y="140"/>
                    <a:pt x="159" y="130"/>
                    <a:pt x="168" y="127"/>
                  </a:cubicBezTo>
                  <a:lnTo>
                    <a:pt x="235" y="106"/>
                  </a:lnTo>
                  <a:cubicBezTo>
                    <a:pt x="244" y="103"/>
                    <a:pt x="254" y="108"/>
                    <a:pt x="257" y="118"/>
                  </a:cubicBezTo>
                  <a:cubicBezTo>
                    <a:pt x="260" y="127"/>
                    <a:pt x="255" y="137"/>
                    <a:pt x="245" y="140"/>
                  </a:cubicBezTo>
                  <a:lnTo>
                    <a:pt x="179" y="161"/>
                  </a:lnTo>
                  <a:cubicBezTo>
                    <a:pt x="177" y="161"/>
                    <a:pt x="175" y="161"/>
                    <a:pt x="174" y="161"/>
                  </a:cubicBezTo>
                  <a:moveTo>
                    <a:pt x="18" y="211"/>
                  </a:moveTo>
                  <a:cubicBezTo>
                    <a:pt x="10" y="211"/>
                    <a:pt x="3" y="206"/>
                    <a:pt x="1" y="199"/>
                  </a:cubicBezTo>
                  <a:cubicBezTo>
                    <a:pt x="-2" y="189"/>
                    <a:pt x="3" y="180"/>
                    <a:pt x="12" y="177"/>
                  </a:cubicBezTo>
                  <a:lnTo>
                    <a:pt x="69" y="158"/>
                  </a:lnTo>
                  <a:cubicBezTo>
                    <a:pt x="78" y="156"/>
                    <a:pt x="88" y="161"/>
                    <a:pt x="91" y="170"/>
                  </a:cubicBezTo>
                  <a:cubicBezTo>
                    <a:pt x="94" y="179"/>
                    <a:pt x="89" y="189"/>
                    <a:pt x="80" y="192"/>
                  </a:cubicBezTo>
                  <a:lnTo>
                    <a:pt x="23" y="210"/>
                  </a:lnTo>
                  <a:cubicBezTo>
                    <a:pt x="21" y="211"/>
                    <a:pt x="20" y="211"/>
                    <a:pt x="18" y="211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30950" rIns="90000" bIns="309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4870440" y="3722040"/>
              <a:ext cx="301680" cy="303480"/>
            </a:xfrm>
            <a:custGeom>
              <a:avLst/>
              <a:gdLst/>
              <a:ahLst/>
              <a:cxnLst/>
              <a:rect l="l" t="t" r="r" b="b"/>
              <a:pathLst>
                <a:path w="838" h="843" extrusionOk="0">
                  <a:moveTo>
                    <a:pt x="41" y="224"/>
                  </a:moveTo>
                  <a:lnTo>
                    <a:pt x="217" y="804"/>
                  </a:lnTo>
                  <a:lnTo>
                    <a:pt x="799" y="641"/>
                  </a:lnTo>
                  <a:lnTo>
                    <a:pt x="642" y="41"/>
                  </a:lnTo>
                  <a:lnTo>
                    <a:pt x="41" y="224"/>
                  </a:lnTo>
                  <a:moveTo>
                    <a:pt x="206" y="843"/>
                  </a:moveTo>
                  <a:cubicBezTo>
                    <a:pt x="198" y="843"/>
                    <a:pt x="191" y="838"/>
                    <a:pt x="189" y="830"/>
                  </a:cubicBezTo>
                  <a:lnTo>
                    <a:pt x="2" y="218"/>
                  </a:lnTo>
                  <a:cubicBezTo>
                    <a:pt x="0" y="213"/>
                    <a:pt x="1" y="208"/>
                    <a:pt x="3" y="204"/>
                  </a:cubicBezTo>
                  <a:cubicBezTo>
                    <a:pt x="5" y="200"/>
                    <a:pt x="9" y="197"/>
                    <a:pt x="13" y="196"/>
                  </a:cubicBezTo>
                  <a:lnTo>
                    <a:pt x="649" y="1"/>
                  </a:lnTo>
                  <a:cubicBezTo>
                    <a:pt x="653" y="0"/>
                    <a:pt x="658" y="1"/>
                    <a:pt x="663" y="3"/>
                  </a:cubicBezTo>
                  <a:cubicBezTo>
                    <a:pt x="667" y="5"/>
                    <a:pt x="670" y="9"/>
                    <a:pt x="671" y="14"/>
                  </a:cubicBezTo>
                  <a:lnTo>
                    <a:pt x="837" y="649"/>
                  </a:lnTo>
                  <a:cubicBezTo>
                    <a:pt x="839" y="658"/>
                    <a:pt x="834" y="668"/>
                    <a:pt x="825" y="671"/>
                  </a:cubicBezTo>
                  <a:lnTo>
                    <a:pt x="210" y="842"/>
                  </a:lnTo>
                  <a:cubicBezTo>
                    <a:pt x="209" y="843"/>
                    <a:pt x="207" y="843"/>
                    <a:pt x="206" y="843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5099760" y="3635280"/>
              <a:ext cx="135360" cy="328320"/>
            </a:xfrm>
            <a:custGeom>
              <a:avLst/>
              <a:gdLst/>
              <a:ahLst/>
              <a:cxnLst/>
              <a:rect l="l" t="t" r="r" b="b"/>
              <a:pathLst>
                <a:path w="376" h="912" extrusionOk="0">
                  <a:moveTo>
                    <a:pt x="36" y="263"/>
                  </a:moveTo>
                  <a:lnTo>
                    <a:pt x="190" y="852"/>
                  </a:lnTo>
                  <a:lnTo>
                    <a:pt x="338" y="630"/>
                  </a:lnTo>
                  <a:lnTo>
                    <a:pt x="179" y="58"/>
                  </a:lnTo>
                  <a:lnTo>
                    <a:pt x="36" y="263"/>
                  </a:lnTo>
                  <a:moveTo>
                    <a:pt x="183" y="912"/>
                  </a:moveTo>
                  <a:cubicBezTo>
                    <a:pt x="182" y="912"/>
                    <a:pt x="181" y="912"/>
                    <a:pt x="180" y="912"/>
                  </a:cubicBezTo>
                  <a:cubicBezTo>
                    <a:pt x="173" y="911"/>
                    <a:pt x="168" y="906"/>
                    <a:pt x="166" y="899"/>
                  </a:cubicBezTo>
                  <a:lnTo>
                    <a:pt x="0" y="264"/>
                  </a:lnTo>
                  <a:cubicBezTo>
                    <a:pt x="-1" y="259"/>
                    <a:pt x="0" y="254"/>
                    <a:pt x="3" y="249"/>
                  </a:cubicBezTo>
                  <a:lnTo>
                    <a:pt x="172" y="8"/>
                  </a:lnTo>
                  <a:cubicBezTo>
                    <a:pt x="175" y="2"/>
                    <a:pt x="182" y="-1"/>
                    <a:pt x="189" y="0"/>
                  </a:cubicBezTo>
                  <a:cubicBezTo>
                    <a:pt x="196" y="1"/>
                    <a:pt x="201" y="6"/>
                    <a:pt x="203" y="13"/>
                  </a:cubicBezTo>
                  <a:lnTo>
                    <a:pt x="375" y="628"/>
                  </a:lnTo>
                  <a:cubicBezTo>
                    <a:pt x="376" y="633"/>
                    <a:pt x="375" y="638"/>
                    <a:pt x="372" y="643"/>
                  </a:cubicBezTo>
                  <a:lnTo>
                    <a:pt x="198" y="904"/>
                  </a:lnTo>
                  <a:cubicBezTo>
                    <a:pt x="194" y="909"/>
                    <a:pt x="189" y="912"/>
                    <a:pt x="183" y="912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4870800" y="3635280"/>
              <a:ext cx="302400" cy="169560"/>
            </a:xfrm>
            <a:custGeom>
              <a:avLst/>
              <a:gdLst/>
              <a:ahLst/>
              <a:cxnLst/>
              <a:rect l="l" t="t" r="r" b="b"/>
              <a:pathLst>
                <a:path w="840" h="471" extrusionOk="0">
                  <a:moveTo>
                    <a:pt x="256" y="187"/>
                  </a:moveTo>
                  <a:lnTo>
                    <a:pt x="68" y="420"/>
                  </a:lnTo>
                  <a:lnTo>
                    <a:pt x="642" y="244"/>
                  </a:lnTo>
                  <a:lnTo>
                    <a:pt x="780" y="47"/>
                  </a:lnTo>
                  <a:lnTo>
                    <a:pt x="256" y="187"/>
                  </a:lnTo>
                  <a:moveTo>
                    <a:pt x="17" y="471"/>
                  </a:moveTo>
                  <a:cubicBezTo>
                    <a:pt x="12" y="471"/>
                    <a:pt x="6" y="468"/>
                    <a:pt x="3" y="463"/>
                  </a:cubicBezTo>
                  <a:cubicBezTo>
                    <a:pt x="-1" y="457"/>
                    <a:pt x="-1" y="448"/>
                    <a:pt x="4" y="442"/>
                  </a:cubicBezTo>
                  <a:lnTo>
                    <a:pt x="233" y="161"/>
                  </a:lnTo>
                  <a:cubicBezTo>
                    <a:pt x="235" y="158"/>
                    <a:pt x="238" y="156"/>
                    <a:pt x="242" y="155"/>
                  </a:cubicBezTo>
                  <a:lnTo>
                    <a:pt x="817" y="1"/>
                  </a:lnTo>
                  <a:cubicBezTo>
                    <a:pt x="825" y="-1"/>
                    <a:pt x="832" y="1"/>
                    <a:pt x="836" y="7"/>
                  </a:cubicBezTo>
                  <a:cubicBezTo>
                    <a:pt x="841" y="14"/>
                    <a:pt x="841" y="22"/>
                    <a:pt x="836" y="28"/>
                  </a:cubicBezTo>
                  <a:lnTo>
                    <a:pt x="667" y="269"/>
                  </a:lnTo>
                  <a:cubicBezTo>
                    <a:pt x="665" y="273"/>
                    <a:pt x="662" y="275"/>
                    <a:pt x="658" y="276"/>
                  </a:cubicBezTo>
                  <a:lnTo>
                    <a:pt x="23" y="470"/>
                  </a:lnTo>
                  <a:cubicBezTo>
                    <a:pt x="21" y="471"/>
                    <a:pt x="19" y="471"/>
                    <a:pt x="17" y="471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" name="Google Shape;37;p2"/>
          <p:cNvGrpSpPr/>
          <p:nvPr/>
        </p:nvGrpSpPr>
        <p:grpSpPr>
          <a:xfrm>
            <a:off x="-65009" y="-234083"/>
            <a:ext cx="1212618" cy="1480887"/>
            <a:chOff x="789840" y="605520"/>
            <a:chExt cx="1736280" cy="2120400"/>
          </a:xfrm>
        </p:grpSpPr>
        <p:sp>
          <p:nvSpPr>
            <p:cNvPr id="38" name="Google Shape;38;p2"/>
            <p:cNvSpPr/>
            <p:nvPr/>
          </p:nvSpPr>
          <p:spPr>
            <a:xfrm>
              <a:off x="789840" y="605520"/>
              <a:ext cx="1736280" cy="2120400"/>
            </a:xfrm>
            <a:custGeom>
              <a:avLst/>
              <a:gdLst/>
              <a:ahLst/>
              <a:cxnLst/>
              <a:rect l="l" t="t" r="r" b="b"/>
              <a:pathLst>
                <a:path w="4823" h="5890" extrusionOk="0">
                  <a:moveTo>
                    <a:pt x="1954" y="4486"/>
                  </a:moveTo>
                  <a:lnTo>
                    <a:pt x="3378" y="2298"/>
                  </a:lnTo>
                  <a:lnTo>
                    <a:pt x="3773" y="4084"/>
                  </a:lnTo>
                  <a:lnTo>
                    <a:pt x="1954" y="4486"/>
                  </a:lnTo>
                  <a:moveTo>
                    <a:pt x="0" y="5890"/>
                  </a:moveTo>
                  <a:lnTo>
                    <a:pt x="4823" y="4824"/>
                  </a:lnTo>
                  <a:lnTo>
                    <a:pt x="3757" y="0"/>
                  </a:lnTo>
                  <a:lnTo>
                    <a:pt x="0" y="5890"/>
                  </a:lnTo>
                  <a:close/>
                </a:path>
              </a:pathLst>
            </a:custGeom>
            <a:solidFill>
              <a:srgbClr val="EC8353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2409840" y="2228760"/>
              <a:ext cx="48600" cy="132120"/>
            </a:xfrm>
            <a:custGeom>
              <a:avLst/>
              <a:gdLst/>
              <a:ahLst/>
              <a:cxnLst/>
              <a:rect l="l" t="t" r="r" b="b"/>
              <a:pathLst>
                <a:path w="135" h="367" extrusionOk="0">
                  <a:moveTo>
                    <a:pt x="57" y="0"/>
                  </a:moveTo>
                  <a:lnTo>
                    <a:pt x="135" y="354"/>
                  </a:lnTo>
                  <a:lnTo>
                    <a:pt x="78" y="367"/>
                  </a:lnTo>
                  <a:lnTo>
                    <a:pt x="0" y="13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2228040" y="2269080"/>
              <a:ext cx="48960" cy="131760"/>
            </a:xfrm>
            <a:custGeom>
              <a:avLst/>
              <a:gdLst/>
              <a:ahLst/>
              <a:cxnLst/>
              <a:rect l="l" t="t" r="r" b="b"/>
              <a:pathLst>
                <a:path w="136" h="366" extrusionOk="0">
                  <a:moveTo>
                    <a:pt x="58" y="0"/>
                  </a:moveTo>
                  <a:lnTo>
                    <a:pt x="136" y="354"/>
                  </a:lnTo>
                  <a:lnTo>
                    <a:pt x="79" y="366"/>
                  </a:lnTo>
                  <a:lnTo>
                    <a:pt x="0" y="12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2046600" y="2309040"/>
              <a:ext cx="48600" cy="132120"/>
            </a:xfrm>
            <a:custGeom>
              <a:avLst/>
              <a:gdLst/>
              <a:ahLst/>
              <a:cxnLst/>
              <a:rect l="l" t="t" r="r" b="b"/>
              <a:pathLst>
                <a:path w="135" h="367" extrusionOk="0">
                  <a:moveTo>
                    <a:pt x="57" y="0"/>
                  </a:moveTo>
                  <a:lnTo>
                    <a:pt x="135" y="354"/>
                  </a:lnTo>
                  <a:lnTo>
                    <a:pt x="78" y="367"/>
                  </a:lnTo>
                  <a:lnTo>
                    <a:pt x="0" y="13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1865160" y="2349360"/>
              <a:ext cx="48600" cy="131760"/>
            </a:xfrm>
            <a:custGeom>
              <a:avLst/>
              <a:gdLst/>
              <a:ahLst/>
              <a:cxnLst/>
              <a:rect l="l" t="t" r="r" b="b"/>
              <a:pathLst>
                <a:path w="135" h="366" extrusionOk="0">
                  <a:moveTo>
                    <a:pt x="57" y="0"/>
                  </a:moveTo>
                  <a:lnTo>
                    <a:pt x="135" y="354"/>
                  </a:lnTo>
                  <a:lnTo>
                    <a:pt x="78" y="366"/>
                  </a:lnTo>
                  <a:lnTo>
                    <a:pt x="0" y="12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1683360" y="2389320"/>
              <a:ext cx="48600" cy="132120"/>
            </a:xfrm>
            <a:custGeom>
              <a:avLst/>
              <a:gdLst/>
              <a:ahLst/>
              <a:cxnLst/>
              <a:rect l="l" t="t" r="r" b="b"/>
              <a:pathLst>
                <a:path w="135" h="367" extrusionOk="0">
                  <a:moveTo>
                    <a:pt x="57" y="0"/>
                  </a:moveTo>
                  <a:lnTo>
                    <a:pt x="135" y="354"/>
                  </a:lnTo>
                  <a:lnTo>
                    <a:pt x="78" y="367"/>
                  </a:lnTo>
                  <a:lnTo>
                    <a:pt x="0" y="13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1501920" y="2429640"/>
              <a:ext cx="48600" cy="131760"/>
            </a:xfrm>
            <a:custGeom>
              <a:avLst/>
              <a:gdLst/>
              <a:ahLst/>
              <a:cxnLst/>
              <a:rect l="l" t="t" r="r" b="b"/>
              <a:pathLst>
                <a:path w="135" h="366" extrusionOk="0">
                  <a:moveTo>
                    <a:pt x="57" y="0"/>
                  </a:moveTo>
                  <a:lnTo>
                    <a:pt x="135" y="354"/>
                  </a:lnTo>
                  <a:lnTo>
                    <a:pt x="78" y="366"/>
                  </a:lnTo>
                  <a:lnTo>
                    <a:pt x="0" y="12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1320120" y="2469600"/>
              <a:ext cx="48960" cy="132120"/>
            </a:xfrm>
            <a:custGeom>
              <a:avLst/>
              <a:gdLst/>
              <a:ahLst/>
              <a:cxnLst/>
              <a:rect l="l" t="t" r="r" b="b"/>
              <a:pathLst>
                <a:path w="136" h="367" extrusionOk="0">
                  <a:moveTo>
                    <a:pt x="57" y="0"/>
                  </a:moveTo>
                  <a:lnTo>
                    <a:pt x="136" y="354"/>
                  </a:lnTo>
                  <a:lnTo>
                    <a:pt x="78" y="367"/>
                  </a:lnTo>
                  <a:lnTo>
                    <a:pt x="0" y="13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1138680" y="2509920"/>
              <a:ext cx="48600" cy="131760"/>
            </a:xfrm>
            <a:custGeom>
              <a:avLst/>
              <a:gdLst/>
              <a:ahLst/>
              <a:cxnLst/>
              <a:rect l="l" t="t" r="r" b="b"/>
              <a:pathLst>
                <a:path w="135" h="366" extrusionOk="0">
                  <a:moveTo>
                    <a:pt x="57" y="0"/>
                  </a:moveTo>
                  <a:lnTo>
                    <a:pt x="135" y="354"/>
                  </a:lnTo>
                  <a:lnTo>
                    <a:pt x="78" y="366"/>
                  </a:lnTo>
                  <a:lnTo>
                    <a:pt x="0" y="12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956880" y="2549880"/>
              <a:ext cx="48960" cy="132120"/>
            </a:xfrm>
            <a:custGeom>
              <a:avLst/>
              <a:gdLst/>
              <a:ahLst/>
              <a:cxnLst/>
              <a:rect l="l" t="t" r="r" b="b"/>
              <a:pathLst>
                <a:path w="136" h="367" extrusionOk="0">
                  <a:moveTo>
                    <a:pt x="57" y="0"/>
                  </a:moveTo>
                  <a:lnTo>
                    <a:pt x="136" y="354"/>
                  </a:lnTo>
                  <a:lnTo>
                    <a:pt x="79" y="367"/>
                  </a:lnTo>
                  <a:lnTo>
                    <a:pt x="0" y="13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8" name="Google Shape;48;p2"/>
          <p:cNvSpPr/>
          <p:nvPr/>
        </p:nvSpPr>
        <p:spPr>
          <a:xfrm rot="6390094">
            <a:off x="8130315" y="4678082"/>
            <a:ext cx="351720" cy="394920"/>
          </a:xfrm>
          <a:custGeom>
            <a:avLst/>
            <a:gdLst/>
            <a:ahLst/>
            <a:cxnLst/>
            <a:rect l="l" t="t" r="r" b="b"/>
            <a:pathLst>
              <a:path w="977" h="1097" extrusionOk="0">
                <a:moveTo>
                  <a:pt x="950" y="1097"/>
                </a:moveTo>
                <a:cubicBezTo>
                  <a:pt x="942" y="1097"/>
                  <a:pt x="935" y="1094"/>
                  <a:pt x="929" y="1087"/>
                </a:cubicBezTo>
                <a:lnTo>
                  <a:pt x="7" y="45"/>
                </a:lnTo>
                <a:cubicBezTo>
                  <a:pt x="-3" y="34"/>
                  <a:pt x="-2" y="17"/>
                  <a:pt x="9" y="7"/>
                </a:cubicBezTo>
                <a:cubicBezTo>
                  <a:pt x="20" y="-3"/>
                  <a:pt x="37" y="-2"/>
                  <a:pt x="47" y="10"/>
                </a:cubicBezTo>
                <a:lnTo>
                  <a:pt x="970" y="1052"/>
                </a:lnTo>
                <a:cubicBezTo>
                  <a:pt x="980" y="1063"/>
                  <a:pt x="979" y="1080"/>
                  <a:pt x="967" y="1090"/>
                </a:cubicBezTo>
                <a:cubicBezTo>
                  <a:pt x="962" y="1094"/>
                  <a:pt x="956" y="1097"/>
                  <a:pt x="950" y="1097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2"/>
          <p:cNvSpPr/>
          <p:nvPr/>
        </p:nvSpPr>
        <p:spPr>
          <a:xfrm>
            <a:off x="3" y="4228522"/>
            <a:ext cx="914976" cy="914976"/>
          </a:xfrm>
          <a:custGeom>
            <a:avLst/>
            <a:gdLst/>
            <a:ahLst/>
            <a:cxnLst/>
            <a:rect l="l" t="t" r="r" b="b"/>
            <a:pathLst>
              <a:path w="1158" h="1158" extrusionOk="0">
                <a:moveTo>
                  <a:pt x="1158" y="1158"/>
                </a:moveTo>
                <a:lnTo>
                  <a:pt x="0" y="1158"/>
                </a:lnTo>
                <a:lnTo>
                  <a:pt x="0" y="0"/>
                </a:lnTo>
                <a:cubicBezTo>
                  <a:pt x="640" y="0"/>
                  <a:pt x="1158" y="519"/>
                  <a:pt x="1158" y="1158"/>
                </a:cubicBezTo>
                <a:close/>
              </a:path>
            </a:pathLst>
          </a:custGeom>
          <a:solidFill>
            <a:srgbClr val="EC8353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2"/>
          <p:cNvSpPr/>
          <p:nvPr/>
        </p:nvSpPr>
        <p:spPr>
          <a:xfrm rot="8842323">
            <a:off x="618588" y="4157094"/>
            <a:ext cx="154080" cy="591839"/>
          </a:xfrm>
          <a:custGeom>
            <a:avLst/>
            <a:gdLst/>
            <a:ahLst/>
            <a:cxnLst/>
            <a:rect l="l" t="t" r="r" b="b"/>
            <a:pathLst>
              <a:path w="428" h="1644" extrusionOk="0">
                <a:moveTo>
                  <a:pt x="401" y="1644"/>
                </a:moveTo>
                <a:cubicBezTo>
                  <a:pt x="392" y="1644"/>
                  <a:pt x="384" y="1641"/>
                  <a:pt x="379" y="1633"/>
                </a:cubicBezTo>
                <a:cubicBezTo>
                  <a:pt x="-122" y="947"/>
                  <a:pt x="17" y="31"/>
                  <a:pt x="19" y="22"/>
                </a:cubicBezTo>
                <a:cubicBezTo>
                  <a:pt x="21" y="8"/>
                  <a:pt x="35" y="-2"/>
                  <a:pt x="50" y="0"/>
                </a:cubicBezTo>
                <a:cubicBezTo>
                  <a:pt x="65" y="2"/>
                  <a:pt x="75" y="16"/>
                  <a:pt x="72" y="31"/>
                </a:cubicBezTo>
                <a:cubicBezTo>
                  <a:pt x="71" y="40"/>
                  <a:pt x="-66" y="934"/>
                  <a:pt x="422" y="1601"/>
                </a:cubicBezTo>
                <a:cubicBezTo>
                  <a:pt x="431" y="1613"/>
                  <a:pt x="429" y="1630"/>
                  <a:pt x="417" y="1639"/>
                </a:cubicBezTo>
                <a:cubicBezTo>
                  <a:pt x="412" y="1643"/>
                  <a:pt x="406" y="1644"/>
                  <a:pt x="401" y="1644"/>
                </a:cubicBezTo>
                <a:close/>
              </a:path>
            </a:pathLst>
          </a:custGeom>
          <a:solidFill>
            <a:srgbClr val="001966"/>
          </a:solidFill>
          <a:ln w="9525" cap="flat" cmpd="sng">
            <a:solidFill>
              <a:srgbClr val="0019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1" name="Google Shape;51;p2"/>
          <p:cNvGrpSpPr/>
          <p:nvPr/>
        </p:nvGrpSpPr>
        <p:grpSpPr>
          <a:xfrm rot="5400000">
            <a:off x="7345805" y="3941160"/>
            <a:ext cx="898920" cy="1868760"/>
            <a:chOff x="6126840" y="4093560"/>
            <a:chExt cx="898920" cy="1868760"/>
          </a:xfrm>
        </p:grpSpPr>
        <p:sp>
          <p:nvSpPr>
            <p:cNvPr id="52" name="Google Shape;52;p2"/>
            <p:cNvSpPr/>
            <p:nvPr/>
          </p:nvSpPr>
          <p:spPr>
            <a:xfrm>
              <a:off x="6167880" y="4310280"/>
              <a:ext cx="778320" cy="1453680"/>
            </a:xfrm>
            <a:custGeom>
              <a:avLst/>
              <a:gdLst/>
              <a:ahLst/>
              <a:cxnLst/>
              <a:rect l="l" t="t" r="r" b="b"/>
              <a:pathLst>
                <a:path w="2162" h="4038" extrusionOk="0">
                  <a:moveTo>
                    <a:pt x="456" y="0"/>
                  </a:moveTo>
                  <a:lnTo>
                    <a:pt x="0" y="203"/>
                  </a:lnTo>
                  <a:lnTo>
                    <a:pt x="1707" y="4038"/>
                  </a:lnTo>
                  <a:lnTo>
                    <a:pt x="2162" y="3835"/>
                  </a:lnTo>
                  <a:lnTo>
                    <a:pt x="456" y="0"/>
                  </a:lnTo>
                  <a:close/>
                </a:path>
              </a:pathLst>
            </a:custGeom>
            <a:solidFill>
              <a:srgbClr val="334D80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6167880" y="4375800"/>
              <a:ext cx="631440" cy="1388160"/>
            </a:xfrm>
            <a:custGeom>
              <a:avLst/>
              <a:gdLst/>
              <a:ahLst/>
              <a:cxnLst/>
              <a:rect l="l" t="t" r="r" b="b"/>
              <a:pathLst>
                <a:path w="1754" h="3856" extrusionOk="0">
                  <a:moveTo>
                    <a:pt x="48" y="0"/>
                  </a:moveTo>
                  <a:lnTo>
                    <a:pt x="0" y="21"/>
                  </a:lnTo>
                  <a:lnTo>
                    <a:pt x="1707" y="3856"/>
                  </a:lnTo>
                  <a:lnTo>
                    <a:pt x="1754" y="3835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334D80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6782400" y="5690880"/>
              <a:ext cx="199080" cy="151920"/>
            </a:xfrm>
            <a:custGeom>
              <a:avLst/>
              <a:gdLst/>
              <a:ahLst/>
              <a:cxnLst/>
              <a:rect l="l" t="t" r="r" b="b"/>
              <a:pathLst>
                <a:path w="553" h="422" extrusionOk="0">
                  <a:moveTo>
                    <a:pt x="553" y="219"/>
                  </a:moveTo>
                  <a:lnTo>
                    <a:pt x="97" y="422"/>
                  </a:lnTo>
                  <a:lnTo>
                    <a:pt x="0" y="203"/>
                  </a:lnTo>
                  <a:lnTo>
                    <a:pt x="455" y="0"/>
                  </a:lnTo>
                  <a:lnTo>
                    <a:pt x="553" y="2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6817320" y="5769720"/>
              <a:ext cx="208440" cy="192600"/>
            </a:xfrm>
            <a:custGeom>
              <a:avLst/>
              <a:gdLst/>
              <a:ahLst/>
              <a:cxnLst/>
              <a:rect l="l" t="t" r="r" b="b"/>
              <a:pathLst>
                <a:path w="579" h="535" extrusionOk="0">
                  <a:moveTo>
                    <a:pt x="456" y="0"/>
                  </a:moveTo>
                  <a:lnTo>
                    <a:pt x="0" y="203"/>
                  </a:lnTo>
                  <a:lnTo>
                    <a:pt x="111" y="453"/>
                  </a:lnTo>
                  <a:cubicBezTo>
                    <a:pt x="142" y="523"/>
                    <a:pt x="224" y="554"/>
                    <a:pt x="294" y="523"/>
                  </a:cubicBezTo>
                  <a:lnTo>
                    <a:pt x="496" y="433"/>
                  </a:lnTo>
                  <a:cubicBezTo>
                    <a:pt x="566" y="402"/>
                    <a:pt x="598" y="320"/>
                    <a:pt x="567" y="250"/>
                  </a:cubicBezTo>
                  <a:lnTo>
                    <a:pt x="456" y="0"/>
                  </a:lnTo>
                  <a:close/>
                </a:path>
              </a:pathLst>
            </a:custGeom>
            <a:solidFill>
              <a:srgbClr val="EC8353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6126840" y="4093560"/>
              <a:ext cx="205200" cy="289800"/>
            </a:xfrm>
            <a:custGeom>
              <a:avLst/>
              <a:gdLst/>
              <a:ahLst/>
              <a:cxnLst/>
              <a:rect l="l" t="t" r="r" b="b"/>
              <a:pathLst>
                <a:path w="570" h="805" extrusionOk="0">
                  <a:moveTo>
                    <a:pt x="570" y="602"/>
                  </a:moveTo>
                  <a:lnTo>
                    <a:pt x="114" y="805"/>
                  </a:lnTo>
                  <a:lnTo>
                    <a:pt x="0" y="63"/>
                  </a:lnTo>
                  <a:cubicBezTo>
                    <a:pt x="-4" y="39"/>
                    <a:pt x="9" y="15"/>
                    <a:pt x="31" y="5"/>
                  </a:cubicBezTo>
                  <a:cubicBezTo>
                    <a:pt x="54" y="-5"/>
                    <a:pt x="80" y="2"/>
                    <a:pt x="95" y="20"/>
                  </a:cubicBezTo>
                  <a:lnTo>
                    <a:pt x="570" y="602"/>
                  </a:lnTo>
                  <a:close/>
                </a:path>
              </a:pathLst>
            </a:custGeom>
            <a:solidFill>
              <a:srgbClr val="EC8353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6126840" y="4093560"/>
              <a:ext cx="114480" cy="147960"/>
            </a:xfrm>
            <a:custGeom>
              <a:avLst/>
              <a:gdLst/>
              <a:ahLst/>
              <a:cxnLst/>
              <a:rect l="l" t="t" r="r" b="b"/>
              <a:pathLst>
                <a:path w="318" h="411" extrusionOk="0">
                  <a:moveTo>
                    <a:pt x="54" y="411"/>
                  </a:moveTo>
                  <a:lnTo>
                    <a:pt x="0" y="63"/>
                  </a:lnTo>
                  <a:cubicBezTo>
                    <a:pt x="-4" y="39"/>
                    <a:pt x="9" y="15"/>
                    <a:pt x="31" y="5"/>
                  </a:cubicBezTo>
                  <a:cubicBezTo>
                    <a:pt x="54" y="-5"/>
                    <a:pt x="80" y="2"/>
                    <a:pt x="95" y="20"/>
                  </a:cubicBezTo>
                  <a:lnTo>
                    <a:pt x="318" y="294"/>
                  </a:lnTo>
                  <a:lnTo>
                    <a:pt x="54" y="411"/>
                  </a:lnTo>
                  <a:close/>
                </a:path>
              </a:pathLst>
            </a:custGeom>
            <a:solidFill>
              <a:srgbClr val="334D80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8" name="Google Shape;58;p2"/>
          <p:cNvSpPr/>
          <p:nvPr/>
        </p:nvSpPr>
        <p:spPr>
          <a:xfrm rot="-899973">
            <a:off x="8133601" y="3409576"/>
            <a:ext cx="375356" cy="564792"/>
          </a:xfrm>
          <a:custGeom>
            <a:avLst/>
            <a:gdLst/>
            <a:ahLst/>
            <a:cxnLst/>
            <a:rect l="l" t="t" r="r" b="b"/>
            <a:pathLst>
              <a:path w="2655" h="3995" extrusionOk="0">
                <a:moveTo>
                  <a:pt x="58" y="498"/>
                </a:moveTo>
                <a:cubicBezTo>
                  <a:pt x="200" y="701"/>
                  <a:pt x="342" y="904"/>
                  <a:pt x="497" y="1128"/>
                </a:cubicBezTo>
                <a:cubicBezTo>
                  <a:pt x="677" y="947"/>
                  <a:pt x="922" y="830"/>
                  <a:pt x="1176" y="805"/>
                </a:cubicBezTo>
                <a:cubicBezTo>
                  <a:pt x="1292" y="794"/>
                  <a:pt x="1418" y="804"/>
                  <a:pt x="1510" y="875"/>
                </a:cubicBezTo>
                <a:cubicBezTo>
                  <a:pt x="1627" y="967"/>
                  <a:pt x="1656" y="1142"/>
                  <a:pt x="1603" y="1280"/>
                </a:cubicBezTo>
                <a:cubicBezTo>
                  <a:pt x="1549" y="1418"/>
                  <a:pt x="1426" y="1520"/>
                  <a:pt x="1291" y="1581"/>
                </a:cubicBezTo>
                <a:cubicBezTo>
                  <a:pt x="1156" y="1642"/>
                  <a:pt x="1008" y="1666"/>
                  <a:pt x="842" y="1690"/>
                </a:cubicBezTo>
                <a:cubicBezTo>
                  <a:pt x="850" y="1895"/>
                  <a:pt x="858" y="2099"/>
                  <a:pt x="861" y="2322"/>
                </a:cubicBezTo>
                <a:cubicBezTo>
                  <a:pt x="1063" y="2316"/>
                  <a:pt x="1274" y="2311"/>
                  <a:pt x="1457" y="2396"/>
                </a:cubicBezTo>
                <a:cubicBezTo>
                  <a:pt x="1641" y="2481"/>
                  <a:pt x="1787" y="2684"/>
                  <a:pt x="1737" y="2880"/>
                </a:cubicBezTo>
                <a:cubicBezTo>
                  <a:pt x="1707" y="2998"/>
                  <a:pt x="1611" y="3092"/>
                  <a:pt x="1500" y="3141"/>
                </a:cubicBezTo>
                <a:cubicBezTo>
                  <a:pt x="1388" y="3191"/>
                  <a:pt x="1263" y="3200"/>
                  <a:pt x="1141" y="3191"/>
                </a:cubicBezTo>
                <a:cubicBezTo>
                  <a:pt x="850" y="3170"/>
                  <a:pt x="567" y="3049"/>
                  <a:pt x="325" y="2846"/>
                </a:cubicBezTo>
                <a:cubicBezTo>
                  <a:pt x="185" y="3039"/>
                  <a:pt x="73" y="3254"/>
                  <a:pt x="0" y="3488"/>
                </a:cubicBezTo>
                <a:cubicBezTo>
                  <a:pt x="307" y="3729"/>
                  <a:pt x="666" y="3913"/>
                  <a:pt x="1051" y="3974"/>
                </a:cubicBezTo>
                <a:cubicBezTo>
                  <a:pt x="1436" y="4035"/>
                  <a:pt x="1850" y="3964"/>
                  <a:pt x="2167" y="3737"/>
                </a:cubicBezTo>
                <a:cubicBezTo>
                  <a:pt x="2484" y="3510"/>
                  <a:pt x="2690" y="3118"/>
                  <a:pt x="2650" y="2730"/>
                </a:cubicBezTo>
                <a:cubicBezTo>
                  <a:pt x="2611" y="2341"/>
                  <a:pt x="2305" y="1983"/>
                  <a:pt x="1911" y="1947"/>
                </a:cubicBezTo>
                <a:cubicBezTo>
                  <a:pt x="2278" y="1901"/>
                  <a:pt x="2573" y="1564"/>
                  <a:pt x="2612" y="1196"/>
                </a:cubicBezTo>
                <a:cubicBezTo>
                  <a:pt x="2650" y="829"/>
                  <a:pt x="2454" y="458"/>
                  <a:pt x="2152" y="244"/>
                </a:cubicBezTo>
                <a:cubicBezTo>
                  <a:pt x="1851" y="30"/>
                  <a:pt x="1460" y="-37"/>
                  <a:pt x="1095" y="19"/>
                </a:cubicBezTo>
                <a:cubicBezTo>
                  <a:pt x="730" y="74"/>
                  <a:pt x="389" y="243"/>
                  <a:pt x="58" y="498"/>
                </a:cubicBezTo>
                <a:close/>
              </a:path>
            </a:pathLst>
          </a:custGeom>
          <a:solidFill>
            <a:srgbClr val="EC8353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9" name="Google Shape;59;p2"/>
          <p:cNvGrpSpPr/>
          <p:nvPr/>
        </p:nvGrpSpPr>
        <p:grpSpPr>
          <a:xfrm rot="8459002">
            <a:off x="114554" y="1038801"/>
            <a:ext cx="1070197" cy="605395"/>
            <a:chOff x="1195575" y="1247040"/>
            <a:chExt cx="501480" cy="283680"/>
          </a:xfrm>
        </p:grpSpPr>
        <p:grpSp>
          <p:nvGrpSpPr>
            <p:cNvPr id="60" name="Google Shape;60;p2"/>
            <p:cNvGrpSpPr/>
            <p:nvPr/>
          </p:nvGrpSpPr>
          <p:grpSpPr>
            <a:xfrm>
              <a:off x="1195575" y="1263600"/>
              <a:ext cx="501480" cy="267120"/>
              <a:chOff x="5319000" y="1263600"/>
              <a:chExt cx="501480" cy="267120"/>
            </a:xfrm>
          </p:grpSpPr>
          <p:sp>
            <p:nvSpPr>
              <p:cNvPr id="61" name="Google Shape;61;p2"/>
              <p:cNvSpPr/>
              <p:nvPr/>
            </p:nvSpPr>
            <p:spPr>
              <a:xfrm>
                <a:off x="5756040" y="1465920"/>
                <a:ext cx="64440" cy="64800"/>
              </a:xfrm>
              <a:custGeom>
                <a:avLst/>
                <a:gdLst/>
                <a:ahLst/>
                <a:cxnLst/>
                <a:rect l="l" t="t" r="r" b="b"/>
                <a:pathLst>
                  <a:path w="179" h="180" extrusionOk="0">
                    <a:moveTo>
                      <a:pt x="89" y="27"/>
                    </a:moveTo>
                    <a:cubicBezTo>
                      <a:pt x="55" y="27"/>
                      <a:pt x="27" y="55"/>
                      <a:pt x="27" y="90"/>
                    </a:cubicBezTo>
                    <a:cubicBezTo>
                      <a:pt x="27" y="124"/>
                      <a:pt x="55" y="152"/>
                      <a:pt x="89" y="152"/>
                    </a:cubicBezTo>
                    <a:cubicBezTo>
                      <a:pt x="124" y="152"/>
                      <a:pt x="152" y="124"/>
                      <a:pt x="152" y="90"/>
                    </a:cubicBezTo>
                    <a:cubicBezTo>
                      <a:pt x="152" y="55"/>
                      <a:pt x="124" y="27"/>
                      <a:pt x="89" y="27"/>
                    </a:cubicBezTo>
                    <a:moveTo>
                      <a:pt x="89" y="180"/>
                    </a:moveTo>
                    <a:cubicBezTo>
                      <a:pt x="40" y="180"/>
                      <a:pt x="0" y="139"/>
                      <a:pt x="0" y="90"/>
                    </a:cubicBezTo>
                    <a:cubicBezTo>
                      <a:pt x="0" y="41"/>
                      <a:pt x="40" y="0"/>
                      <a:pt x="89" y="0"/>
                    </a:cubicBezTo>
                    <a:cubicBezTo>
                      <a:pt x="139" y="0"/>
                      <a:pt x="179" y="41"/>
                      <a:pt x="179" y="90"/>
                    </a:cubicBezTo>
                    <a:cubicBezTo>
                      <a:pt x="179" y="139"/>
                      <a:pt x="139" y="180"/>
                      <a:pt x="89" y="180"/>
                    </a:cubicBezTo>
                    <a:close/>
                  </a:path>
                </a:pathLst>
              </a:custGeom>
              <a:solidFill>
                <a:srgbClr val="001966"/>
              </a:solidFill>
              <a:ln w="9525" cap="flat" cmpd="sng">
                <a:solidFill>
                  <a:srgbClr val="00196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19800" rIns="90000" bIns="198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>
                <a:off x="5319000" y="1263600"/>
                <a:ext cx="449640" cy="227520"/>
              </a:xfrm>
              <a:custGeom>
                <a:avLst/>
                <a:gdLst/>
                <a:ahLst/>
                <a:cxnLst/>
                <a:rect l="l" t="t" r="r" b="b"/>
                <a:pathLst>
                  <a:path w="1249" h="632" extrusionOk="0">
                    <a:moveTo>
                      <a:pt x="1235" y="632"/>
                    </a:moveTo>
                    <a:cubicBezTo>
                      <a:pt x="1233" y="632"/>
                      <a:pt x="1231" y="631"/>
                      <a:pt x="1229" y="630"/>
                    </a:cubicBezTo>
                    <a:lnTo>
                      <a:pt x="7" y="26"/>
                    </a:lnTo>
                    <a:cubicBezTo>
                      <a:pt x="0" y="23"/>
                      <a:pt x="-2" y="15"/>
                      <a:pt x="1" y="8"/>
                    </a:cubicBezTo>
                    <a:cubicBezTo>
                      <a:pt x="4" y="1"/>
                      <a:pt x="12" y="-2"/>
                      <a:pt x="19" y="2"/>
                    </a:cubicBezTo>
                    <a:lnTo>
                      <a:pt x="1241" y="606"/>
                    </a:lnTo>
                    <a:cubicBezTo>
                      <a:pt x="1248" y="610"/>
                      <a:pt x="1251" y="618"/>
                      <a:pt x="1247" y="624"/>
                    </a:cubicBezTo>
                    <a:cubicBezTo>
                      <a:pt x="1245" y="629"/>
                      <a:pt x="1240" y="632"/>
                      <a:pt x="1235" y="632"/>
                    </a:cubicBezTo>
                    <a:close/>
                  </a:path>
                </a:pathLst>
              </a:custGeom>
              <a:solidFill>
                <a:srgbClr val="001966"/>
              </a:solidFill>
              <a:ln w="9525" cap="flat" cmpd="sng">
                <a:solidFill>
                  <a:srgbClr val="00196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3" name="Google Shape;63;p2"/>
            <p:cNvSpPr/>
            <p:nvPr/>
          </p:nvSpPr>
          <p:spPr>
            <a:xfrm>
              <a:off x="1195575" y="1247040"/>
              <a:ext cx="74160" cy="86760"/>
            </a:xfrm>
            <a:custGeom>
              <a:avLst/>
              <a:gdLst/>
              <a:ahLst/>
              <a:cxnLst/>
              <a:rect l="l" t="t" r="r" b="b"/>
              <a:pathLst>
                <a:path w="206" h="241" extrusionOk="0">
                  <a:moveTo>
                    <a:pt x="96" y="241"/>
                  </a:moveTo>
                  <a:cubicBezTo>
                    <a:pt x="92" y="241"/>
                    <a:pt x="87" y="238"/>
                    <a:pt x="84" y="234"/>
                  </a:cubicBezTo>
                  <a:lnTo>
                    <a:pt x="1" y="66"/>
                  </a:lnTo>
                  <a:cubicBezTo>
                    <a:pt x="-1" y="62"/>
                    <a:pt x="-1" y="58"/>
                    <a:pt x="1" y="54"/>
                  </a:cubicBezTo>
                  <a:cubicBezTo>
                    <a:pt x="2" y="51"/>
                    <a:pt x="6" y="48"/>
                    <a:pt x="10" y="47"/>
                  </a:cubicBezTo>
                  <a:lnTo>
                    <a:pt x="189" y="1"/>
                  </a:lnTo>
                  <a:cubicBezTo>
                    <a:pt x="196" y="-1"/>
                    <a:pt x="203" y="3"/>
                    <a:pt x="205" y="11"/>
                  </a:cubicBezTo>
                  <a:cubicBezTo>
                    <a:pt x="207" y="18"/>
                    <a:pt x="203" y="25"/>
                    <a:pt x="196" y="27"/>
                  </a:cubicBezTo>
                  <a:lnTo>
                    <a:pt x="33" y="69"/>
                  </a:lnTo>
                  <a:lnTo>
                    <a:pt x="109" y="222"/>
                  </a:lnTo>
                  <a:cubicBezTo>
                    <a:pt x="112" y="228"/>
                    <a:pt x="109" y="236"/>
                    <a:pt x="102" y="240"/>
                  </a:cubicBezTo>
                  <a:cubicBezTo>
                    <a:pt x="101" y="241"/>
                    <a:pt x="99" y="241"/>
                    <a:pt x="96" y="241"/>
                  </a:cubicBezTo>
                  <a:close/>
                </a:path>
              </a:pathLst>
            </a:custGeom>
            <a:solidFill>
              <a:srgbClr val="001966"/>
            </a:solidFill>
            <a:ln w="9525" cap="flat" cmpd="sng">
              <a:solidFill>
                <a:srgbClr val="0019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1750" rIns="90000" bIns="417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4" name="Google Shape;64;p2"/>
          <p:cNvSpPr/>
          <p:nvPr/>
        </p:nvSpPr>
        <p:spPr>
          <a:xfrm rot="-653007">
            <a:off x="464936" y="2312299"/>
            <a:ext cx="461348" cy="640629"/>
          </a:xfrm>
          <a:custGeom>
            <a:avLst/>
            <a:gdLst/>
            <a:ahLst/>
            <a:cxnLst/>
            <a:rect l="l" t="t" r="r" b="b"/>
            <a:pathLst>
              <a:path w="2720" h="3777" extrusionOk="0">
                <a:moveTo>
                  <a:pt x="2484" y="684"/>
                </a:moveTo>
                <a:cubicBezTo>
                  <a:pt x="2009" y="715"/>
                  <a:pt x="1534" y="746"/>
                  <a:pt x="1059" y="778"/>
                </a:cubicBezTo>
                <a:cubicBezTo>
                  <a:pt x="1051" y="918"/>
                  <a:pt x="1048" y="1027"/>
                  <a:pt x="1073" y="1204"/>
                </a:cubicBezTo>
                <a:cubicBezTo>
                  <a:pt x="2075" y="1095"/>
                  <a:pt x="2965" y="1731"/>
                  <a:pt x="2659" y="2783"/>
                </a:cubicBezTo>
                <a:cubicBezTo>
                  <a:pt x="2381" y="3958"/>
                  <a:pt x="858" y="3983"/>
                  <a:pt x="0" y="3417"/>
                </a:cubicBezTo>
                <a:cubicBezTo>
                  <a:pt x="77" y="3150"/>
                  <a:pt x="206" y="2926"/>
                  <a:pt x="365" y="2724"/>
                </a:cubicBezTo>
                <a:cubicBezTo>
                  <a:pt x="2294" y="3817"/>
                  <a:pt x="2196" y="1275"/>
                  <a:pt x="445" y="2023"/>
                </a:cubicBezTo>
                <a:cubicBezTo>
                  <a:pt x="412" y="1297"/>
                  <a:pt x="336" y="685"/>
                  <a:pt x="390" y="45"/>
                </a:cubicBezTo>
                <a:cubicBezTo>
                  <a:pt x="1075" y="-8"/>
                  <a:pt x="1763" y="-17"/>
                  <a:pt x="2418" y="34"/>
                </a:cubicBezTo>
                <a:cubicBezTo>
                  <a:pt x="2502" y="245"/>
                  <a:pt x="2520" y="482"/>
                  <a:pt x="2484" y="684"/>
                </a:cubicBezTo>
                <a:close/>
              </a:path>
            </a:pathLst>
          </a:custGeom>
          <a:solidFill>
            <a:srgbClr val="334D80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2"/>
          <p:cNvSpPr/>
          <p:nvPr/>
        </p:nvSpPr>
        <p:spPr>
          <a:xfrm rot="8999985">
            <a:off x="8100365" y="3903764"/>
            <a:ext cx="620853" cy="200104"/>
          </a:xfrm>
          <a:custGeom>
            <a:avLst/>
            <a:gdLst/>
            <a:ahLst/>
            <a:cxnLst/>
            <a:rect l="l" t="t" r="r" b="b"/>
            <a:pathLst>
              <a:path w="1390" h="448" extrusionOk="0">
                <a:moveTo>
                  <a:pt x="1373" y="448"/>
                </a:moveTo>
                <a:cubicBezTo>
                  <a:pt x="1369" y="448"/>
                  <a:pt x="1364" y="446"/>
                  <a:pt x="1361" y="443"/>
                </a:cubicBezTo>
                <a:cubicBezTo>
                  <a:pt x="1034" y="132"/>
                  <a:pt x="688" y="51"/>
                  <a:pt x="455" y="37"/>
                </a:cubicBezTo>
                <a:cubicBezTo>
                  <a:pt x="203" y="22"/>
                  <a:pt x="25" y="81"/>
                  <a:pt x="23" y="82"/>
                </a:cubicBezTo>
                <a:cubicBezTo>
                  <a:pt x="14" y="85"/>
                  <a:pt x="4" y="80"/>
                  <a:pt x="1" y="71"/>
                </a:cubicBezTo>
                <a:cubicBezTo>
                  <a:pt x="-2" y="61"/>
                  <a:pt x="3" y="51"/>
                  <a:pt x="12" y="48"/>
                </a:cubicBezTo>
                <a:cubicBezTo>
                  <a:pt x="19" y="46"/>
                  <a:pt x="743" y="-193"/>
                  <a:pt x="1385" y="417"/>
                </a:cubicBezTo>
                <a:cubicBezTo>
                  <a:pt x="1392" y="424"/>
                  <a:pt x="1392" y="435"/>
                  <a:pt x="1386" y="442"/>
                </a:cubicBezTo>
                <a:cubicBezTo>
                  <a:pt x="1382" y="446"/>
                  <a:pt x="1378" y="448"/>
                  <a:pt x="1373" y="448"/>
                </a:cubicBezTo>
                <a:close/>
              </a:path>
            </a:pathLst>
          </a:custGeom>
          <a:solidFill>
            <a:srgbClr val="001168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6" name="Google Shape;66;p2"/>
          <p:cNvGrpSpPr/>
          <p:nvPr/>
        </p:nvGrpSpPr>
        <p:grpSpPr>
          <a:xfrm rot="-257801">
            <a:off x="979023" y="2077125"/>
            <a:ext cx="171800" cy="954538"/>
            <a:chOff x="3708000" y="2146320"/>
            <a:chExt cx="127440" cy="708120"/>
          </a:xfrm>
        </p:grpSpPr>
        <p:sp>
          <p:nvSpPr>
            <p:cNvPr id="67" name="Google Shape;67;p2"/>
            <p:cNvSpPr/>
            <p:nvPr/>
          </p:nvSpPr>
          <p:spPr>
            <a:xfrm>
              <a:off x="3735360" y="2146320"/>
              <a:ext cx="70560" cy="708120"/>
            </a:xfrm>
            <a:custGeom>
              <a:avLst/>
              <a:gdLst/>
              <a:ahLst/>
              <a:cxnLst/>
              <a:rect l="l" t="t" r="r" b="b"/>
              <a:pathLst>
                <a:path w="196" h="1967" extrusionOk="0">
                  <a:moveTo>
                    <a:pt x="172" y="1967"/>
                  </a:moveTo>
                  <a:lnTo>
                    <a:pt x="172" y="1967"/>
                  </a:lnTo>
                  <a:cubicBezTo>
                    <a:pt x="162" y="1966"/>
                    <a:pt x="154" y="1958"/>
                    <a:pt x="155" y="1948"/>
                  </a:cubicBezTo>
                  <a:cubicBezTo>
                    <a:pt x="197" y="950"/>
                    <a:pt x="3" y="31"/>
                    <a:pt x="1" y="21"/>
                  </a:cubicBezTo>
                  <a:cubicBezTo>
                    <a:pt x="-1" y="12"/>
                    <a:pt x="5" y="2"/>
                    <a:pt x="14" y="0"/>
                  </a:cubicBezTo>
                  <a:cubicBezTo>
                    <a:pt x="24" y="-2"/>
                    <a:pt x="33" y="4"/>
                    <a:pt x="35" y="14"/>
                  </a:cubicBezTo>
                  <a:cubicBezTo>
                    <a:pt x="37" y="23"/>
                    <a:pt x="232" y="946"/>
                    <a:pt x="190" y="1950"/>
                  </a:cubicBezTo>
                  <a:cubicBezTo>
                    <a:pt x="190" y="1959"/>
                    <a:pt x="182" y="1967"/>
                    <a:pt x="172" y="1967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3708000" y="2176920"/>
              <a:ext cx="77400" cy="26280"/>
            </a:xfrm>
            <a:custGeom>
              <a:avLst/>
              <a:gdLst/>
              <a:ahLst/>
              <a:cxnLst/>
              <a:rect l="l" t="t" r="r" b="b"/>
              <a:pathLst>
                <a:path w="215" h="73" extrusionOk="0">
                  <a:moveTo>
                    <a:pt x="18" y="73"/>
                  </a:moveTo>
                  <a:cubicBezTo>
                    <a:pt x="10" y="73"/>
                    <a:pt x="3" y="67"/>
                    <a:pt x="1" y="59"/>
                  </a:cubicBezTo>
                  <a:cubicBezTo>
                    <a:pt x="-1" y="49"/>
                    <a:pt x="5" y="40"/>
                    <a:pt x="15" y="38"/>
                  </a:cubicBezTo>
                  <a:lnTo>
                    <a:pt x="194" y="0"/>
                  </a:lnTo>
                  <a:cubicBezTo>
                    <a:pt x="204" y="-2"/>
                    <a:pt x="213" y="5"/>
                    <a:pt x="215" y="14"/>
                  </a:cubicBezTo>
                  <a:cubicBezTo>
                    <a:pt x="217" y="24"/>
                    <a:pt x="211" y="33"/>
                    <a:pt x="202" y="35"/>
                  </a:cubicBezTo>
                  <a:lnTo>
                    <a:pt x="22" y="72"/>
                  </a:lnTo>
                  <a:cubicBezTo>
                    <a:pt x="21" y="73"/>
                    <a:pt x="20" y="73"/>
                    <a:pt x="18" y="73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3760200" y="2813040"/>
              <a:ext cx="75240" cy="12960"/>
            </a:xfrm>
            <a:custGeom>
              <a:avLst/>
              <a:gdLst/>
              <a:ahLst/>
              <a:cxnLst/>
              <a:rect l="l" t="t" r="r" b="b"/>
              <a:pathLst>
                <a:path w="209" h="36" extrusionOk="0">
                  <a:moveTo>
                    <a:pt x="191" y="36"/>
                  </a:moveTo>
                  <a:lnTo>
                    <a:pt x="18" y="36"/>
                  </a:lnTo>
                  <a:cubicBezTo>
                    <a:pt x="8" y="36"/>
                    <a:pt x="0" y="2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lnTo>
                    <a:pt x="191" y="0"/>
                  </a:lnTo>
                  <a:cubicBezTo>
                    <a:pt x="201" y="0"/>
                    <a:pt x="209" y="8"/>
                    <a:pt x="209" y="18"/>
                  </a:cubicBezTo>
                  <a:cubicBezTo>
                    <a:pt x="209" y="28"/>
                    <a:pt x="201" y="36"/>
                    <a:pt x="191" y="36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3772800" y="2791800"/>
              <a:ext cx="54000" cy="50400"/>
            </a:xfrm>
            <a:custGeom>
              <a:avLst/>
              <a:gdLst/>
              <a:ahLst/>
              <a:cxnLst/>
              <a:rect l="l" t="t" r="r" b="b"/>
              <a:pathLst>
                <a:path w="150" h="140" extrusionOk="0">
                  <a:moveTo>
                    <a:pt x="18" y="140"/>
                  </a:moveTo>
                  <a:cubicBezTo>
                    <a:pt x="13" y="140"/>
                    <a:pt x="8" y="138"/>
                    <a:pt x="5" y="134"/>
                  </a:cubicBezTo>
                  <a:cubicBezTo>
                    <a:pt x="-2" y="127"/>
                    <a:pt x="-1" y="116"/>
                    <a:pt x="6" y="109"/>
                  </a:cubicBezTo>
                  <a:lnTo>
                    <a:pt x="121" y="5"/>
                  </a:lnTo>
                  <a:cubicBezTo>
                    <a:pt x="128" y="-2"/>
                    <a:pt x="139" y="-1"/>
                    <a:pt x="146" y="6"/>
                  </a:cubicBezTo>
                  <a:cubicBezTo>
                    <a:pt x="152" y="13"/>
                    <a:pt x="152" y="24"/>
                    <a:pt x="144" y="31"/>
                  </a:cubicBezTo>
                  <a:lnTo>
                    <a:pt x="30" y="135"/>
                  </a:lnTo>
                  <a:cubicBezTo>
                    <a:pt x="26" y="138"/>
                    <a:pt x="22" y="140"/>
                    <a:pt x="18" y="140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5400" rIns="90000" bIns="54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3726000" y="2157480"/>
              <a:ext cx="46080" cy="59040"/>
            </a:xfrm>
            <a:custGeom>
              <a:avLst/>
              <a:gdLst/>
              <a:ahLst/>
              <a:cxnLst/>
              <a:rect l="l" t="t" r="r" b="b"/>
              <a:pathLst>
                <a:path w="128" h="164" extrusionOk="0">
                  <a:moveTo>
                    <a:pt x="18" y="164"/>
                  </a:moveTo>
                  <a:cubicBezTo>
                    <a:pt x="14" y="164"/>
                    <a:pt x="10" y="163"/>
                    <a:pt x="7" y="160"/>
                  </a:cubicBezTo>
                  <a:cubicBezTo>
                    <a:pt x="-1" y="155"/>
                    <a:pt x="-2" y="144"/>
                    <a:pt x="3" y="136"/>
                  </a:cubicBezTo>
                  <a:lnTo>
                    <a:pt x="96" y="7"/>
                  </a:lnTo>
                  <a:cubicBezTo>
                    <a:pt x="102" y="-1"/>
                    <a:pt x="113" y="-2"/>
                    <a:pt x="121" y="3"/>
                  </a:cubicBezTo>
                  <a:cubicBezTo>
                    <a:pt x="129" y="9"/>
                    <a:pt x="130" y="20"/>
                    <a:pt x="125" y="28"/>
                  </a:cubicBezTo>
                  <a:lnTo>
                    <a:pt x="32" y="156"/>
                  </a:lnTo>
                  <a:cubicBezTo>
                    <a:pt x="29" y="161"/>
                    <a:pt x="23" y="164"/>
                    <a:pt x="18" y="164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14025" rIns="90000" bIns="140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3">
    <p:spTree>
      <p:nvGrpSpPr>
        <p:cNvPr id="1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6" name="Google Shape;716;p17"/>
          <p:cNvGrpSpPr/>
          <p:nvPr/>
        </p:nvGrpSpPr>
        <p:grpSpPr>
          <a:xfrm>
            <a:off x="-99" y="92830"/>
            <a:ext cx="9144199" cy="4957840"/>
            <a:chOff x="-99" y="92830"/>
            <a:chExt cx="9144199" cy="4957840"/>
          </a:xfrm>
        </p:grpSpPr>
        <p:grpSp>
          <p:nvGrpSpPr>
            <p:cNvPr id="717" name="Google Shape;717;p17"/>
            <p:cNvGrpSpPr/>
            <p:nvPr/>
          </p:nvGrpSpPr>
          <p:grpSpPr>
            <a:xfrm>
              <a:off x="-99" y="92830"/>
              <a:ext cx="9144199" cy="4957840"/>
              <a:chOff x="711375" y="548175"/>
              <a:chExt cx="7734900" cy="4055825"/>
            </a:xfrm>
          </p:grpSpPr>
          <p:cxnSp>
            <p:nvCxnSpPr>
              <p:cNvPr id="718" name="Google Shape;718;p17"/>
              <p:cNvCxnSpPr/>
              <p:nvPr/>
            </p:nvCxnSpPr>
            <p:spPr>
              <a:xfrm>
                <a:off x="711375" y="54817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9" name="Google Shape;719;p17"/>
              <p:cNvCxnSpPr/>
              <p:nvPr/>
            </p:nvCxnSpPr>
            <p:spPr>
              <a:xfrm>
                <a:off x="711375" y="81856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0" name="Google Shape;720;p17"/>
              <p:cNvCxnSpPr/>
              <p:nvPr/>
            </p:nvCxnSpPr>
            <p:spPr>
              <a:xfrm>
                <a:off x="711375" y="108895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1" name="Google Shape;721;p17"/>
              <p:cNvCxnSpPr/>
              <p:nvPr/>
            </p:nvCxnSpPr>
            <p:spPr>
              <a:xfrm>
                <a:off x="711375" y="135934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2" name="Google Shape;722;p17"/>
              <p:cNvCxnSpPr/>
              <p:nvPr/>
            </p:nvCxnSpPr>
            <p:spPr>
              <a:xfrm>
                <a:off x="711375" y="1629728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3" name="Google Shape;723;p17"/>
              <p:cNvCxnSpPr/>
              <p:nvPr/>
            </p:nvCxnSpPr>
            <p:spPr>
              <a:xfrm>
                <a:off x="711375" y="1900117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4" name="Google Shape;724;p17"/>
              <p:cNvCxnSpPr/>
              <p:nvPr/>
            </p:nvCxnSpPr>
            <p:spPr>
              <a:xfrm>
                <a:off x="711375" y="217050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5" name="Google Shape;725;p17"/>
              <p:cNvCxnSpPr/>
              <p:nvPr/>
            </p:nvCxnSpPr>
            <p:spPr>
              <a:xfrm>
                <a:off x="711375" y="244089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6" name="Google Shape;726;p17"/>
              <p:cNvCxnSpPr/>
              <p:nvPr/>
            </p:nvCxnSpPr>
            <p:spPr>
              <a:xfrm>
                <a:off x="711375" y="271128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7" name="Google Shape;727;p17"/>
              <p:cNvCxnSpPr/>
              <p:nvPr/>
            </p:nvCxnSpPr>
            <p:spPr>
              <a:xfrm>
                <a:off x="711375" y="298167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8" name="Google Shape;728;p17"/>
              <p:cNvCxnSpPr/>
              <p:nvPr/>
            </p:nvCxnSpPr>
            <p:spPr>
              <a:xfrm>
                <a:off x="711375" y="3252058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9" name="Google Shape;729;p17"/>
              <p:cNvCxnSpPr/>
              <p:nvPr/>
            </p:nvCxnSpPr>
            <p:spPr>
              <a:xfrm>
                <a:off x="711375" y="3522447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0" name="Google Shape;730;p17"/>
              <p:cNvCxnSpPr/>
              <p:nvPr/>
            </p:nvCxnSpPr>
            <p:spPr>
              <a:xfrm>
                <a:off x="711375" y="379283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1" name="Google Shape;731;p17"/>
              <p:cNvCxnSpPr/>
              <p:nvPr/>
            </p:nvCxnSpPr>
            <p:spPr>
              <a:xfrm>
                <a:off x="711375" y="406322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2" name="Google Shape;732;p17"/>
              <p:cNvCxnSpPr/>
              <p:nvPr/>
            </p:nvCxnSpPr>
            <p:spPr>
              <a:xfrm>
                <a:off x="711375" y="433361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3" name="Google Shape;733;p17"/>
              <p:cNvCxnSpPr/>
              <p:nvPr/>
            </p:nvCxnSpPr>
            <p:spPr>
              <a:xfrm>
                <a:off x="711375" y="460400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734" name="Google Shape;734;p17"/>
            <p:cNvSpPr/>
            <p:nvPr/>
          </p:nvSpPr>
          <p:spPr>
            <a:xfrm>
              <a:off x="286147" y="197088"/>
              <a:ext cx="8419200" cy="4605600"/>
            </a:xfrm>
            <a:prstGeom prst="rect">
              <a:avLst/>
            </a:prstGeom>
            <a:solidFill>
              <a:srgbClr val="CCA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735" name="Google Shape;735;p17"/>
            <p:cNvSpPr/>
            <p:nvPr/>
          </p:nvSpPr>
          <p:spPr>
            <a:xfrm>
              <a:off x="362351" y="268950"/>
              <a:ext cx="8419200" cy="46056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736" name="Google Shape;736;p17"/>
          <p:cNvSpPr txBox="1">
            <a:spLocks noGrp="1"/>
          </p:cNvSpPr>
          <p:nvPr>
            <p:ph type="title"/>
          </p:nvPr>
        </p:nvSpPr>
        <p:spPr>
          <a:xfrm>
            <a:off x="1054075" y="567650"/>
            <a:ext cx="70359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3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37" name="Google Shape;737;p17"/>
          <p:cNvSpPr/>
          <p:nvPr/>
        </p:nvSpPr>
        <p:spPr>
          <a:xfrm rot="-899981">
            <a:off x="288787" y="4116377"/>
            <a:ext cx="574027" cy="834108"/>
          </a:xfrm>
          <a:custGeom>
            <a:avLst/>
            <a:gdLst/>
            <a:ahLst/>
            <a:cxnLst/>
            <a:rect l="l" t="t" r="r" b="b"/>
            <a:pathLst>
              <a:path w="2693" h="3913" extrusionOk="0">
                <a:moveTo>
                  <a:pt x="1850" y="3187"/>
                </a:moveTo>
                <a:cubicBezTo>
                  <a:pt x="1789" y="3241"/>
                  <a:pt x="1714" y="3280"/>
                  <a:pt x="1634" y="3289"/>
                </a:cubicBezTo>
                <a:cubicBezTo>
                  <a:pt x="1473" y="3307"/>
                  <a:pt x="1321" y="3199"/>
                  <a:pt x="1232" y="3064"/>
                </a:cubicBezTo>
                <a:cubicBezTo>
                  <a:pt x="1115" y="2887"/>
                  <a:pt x="1083" y="2649"/>
                  <a:pt x="1175" y="2457"/>
                </a:cubicBezTo>
                <a:cubicBezTo>
                  <a:pt x="1267" y="2265"/>
                  <a:pt x="1488" y="2136"/>
                  <a:pt x="1697" y="2176"/>
                </a:cubicBezTo>
                <a:cubicBezTo>
                  <a:pt x="1972" y="2227"/>
                  <a:pt x="2013" y="2516"/>
                  <a:pt x="2031" y="2696"/>
                </a:cubicBezTo>
                <a:cubicBezTo>
                  <a:pt x="2049" y="2876"/>
                  <a:pt x="1985" y="3067"/>
                  <a:pt x="1850" y="3187"/>
                </a:cubicBezTo>
                <a:moveTo>
                  <a:pt x="2618" y="2158"/>
                </a:moveTo>
                <a:cubicBezTo>
                  <a:pt x="2321" y="1230"/>
                  <a:pt x="1232" y="1328"/>
                  <a:pt x="919" y="1875"/>
                </a:cubicBezTo>
                <a:cubicBezTo>
                  <a:pt x="840" y="1028"/>
                  <a:pt x="1554" y="452"/>
                  <a:pt x="2196" y="1021"/>
                </a:cubicBezTo>
                <a:cubicBezTo>
                  <a:pt x="2360" y="870"/>
                  <a:pt x="2558" y="589"/>
                  <a:pt x="2680" y="363"/>
                </a:cubicBezTo>
                <a:cubicBezTo>
                  <a:pt x="1823" y="-396"/>
                  <a:pt x="412" y="96"/>
                  <a:pt x="129" y="1279"/>
                </a:cubicBezTo>
                <a:cubicBezTo>
                  <a:pt x="-129" y="2044"/>
                  <a:pt x="-16" y="2952"/>
                  <a:pt x="602" y="3542"/>
                </a:cubicBezTo>
                <a:cubicBezTo>
                  <a:pt x="1630" y="4508"/>
                  <a:pt x="3033" y="3426"/>
                  <a:pt x="2618" y="215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8" name="Google Shape;738;p17"/>
          <p:cNvSpPr/>
          <p:nvPr/>
        </p:nvSpPr>
        <p:spPr>
          <a:xfrm rot="1127681">
            <a:off x="150888" y="4128937"/>
            <a:ext cx="154081" cy="591845"/>
          </a:xfrm>
          <a:custGeom>
            <a:avLst/>
            <a:gdLst/>
            <a:ahLst/>
            <a:cxnLst/>
            <a:rect l="l" t="t" r="r" b="b"/>
            <a:pathLst>
              <a:path w="428" h="1644" extrusionOk="0">
                <a:moveTo>
                  <a:pt x="401" y="1644"/>
                </a:moveTo>
                <a:cubicBezTo>
                  <a:pt x="392" y="1644"/>
                  <a:pt x="384" y="1641"/>
                  <a:pt x="379" y="1633"/>
                </a:cubicBezTo>
                <a:cubicBezTo>
                  <a:pt x="-122" y="947"/>
                  <a:pt x="17" y="31"/>
                  <a:pt x="19" y="22"/>
                </a:cubicBezTo>
                <a:cubicBezTo>
                  <a:pt x="21" y="8"/>
                  <a:pt x="35" y="-2"/>
                  <a:pt x="50" y="0"/>
                </a:cubicBezTo>
                <a:cubicBezTo>
                  <a:pt x="65" y="2"/>
                  <a:pt x="75" y="16"/>
                  <a:pt x="72" y="31"/>
                </a:cubicBezTo>
                <a:cubicBezTo>
                  <a:pt x="71" y="40"/>
                  <a:pt x="-66" y="934"/>
                  <a:pt x="422" y="1601"/>
                </a:cubicBezTo>
                <a:cubicBezTo>
                  <a:pt x="431" y="1613"/>
                  <a:pt x="429" y="1630"/>
                  <a:pt x="417" y="1639"/>
                </a:cubicBezTo>
                <a:cubicBezTo>
                  <a:pt x="412" y="1643"/>
                  <a:pt x="406" y="1644"/>
                  <a:pt x="401" y="1644"/>
                </a:cubicBezTo>
                <a:close/>
              </a:path>
            </a:pathLst>
          </a:custGeom>
          <a:solidFill>
            <a:srgbClr val="001966"/>
          </a:solidFill>
          <a:ln w="9525" cap="flat" cmpd="sng">
            <a:solidFill>
              <a:srgbClr val="0019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9" name="Google Shape;739;p17"/>
          <p:cNvSpPr/>
          <p:nvPr/>
        </p:nvSpPr>
        <p:spPr>
          <a:xfrm rot="9000003" flipH="1">
            <a:off x="8288558" y="4300925"/>
            <a:ext cx="741600" cy="741569"/>
          </a:xfrm>
          <a:custGeom>
            <a:avLst/>
            <a:gdLst/>
            <a:ahLst/>
            <a:cxnLst/>
            <a:rect l="l" t="t" r="r" b="b"/>
            <a:pathLst>
              <a:path w="463" h="463" extrusionOk="0">
                <a:moveTo>
                  <a:pt x="463" y="231"/>
                </a:moveTo>
                <a:cubicBezTo>
                  <a:pt x="463" y="359"/>
                  <a:pt x="360" y="463"/>
                  <a:pt x="232" y="463"/>
                </a:cubicBezTo>
                <a:cubicBezTo>
                  <a:pt x="104" y="463"/>
                  <a:pt x="0" y="359"/>
                  <a:pt x="0" y="231"/>
                </a:cubicBezTo>
                <a:cubicBezTo>
                  <a:pt x="0" y="104"/>
                  <a:pt x="104" y="0"/>
                  <a:pt x="232" y="0"/>
                </a:cubicBezTo>
                <a:cubicBezTo>
                  <a:pt x="360" y="0"/>
                  <a:pt x="463" y="104"/>
                  <a:pt x="463" y="23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0" name="Google Shape;740;p17"/>
          <p:cNvSpPr/>
          <p:nvPr/>
        </p:nvSpPr>
        <p:spPr>
          <a:xfrm rot="-486410" flipH="1">
            <a:off x="8174847" y="4152949"/>
            <a:ext cx="620855" cy="200103"/>
          </a:xfrm>
          <a:custGeom>
            <a:avLst/>
            <a:gdLst/>
            <a:ahLst/>
            <a:cxnLst/>
            <a:rect l="l" t="t" r="r" b="b"/>
            <a:pathLst>
              <a:path w="1390" h="448" extrusionOk="0">
                <a:moveTo>
                  <a:pt x="1373" y="448"/>
                </a:moveTo>
                <a:cubicBezTo>
                  <a:pt x="1369" y="448"/>
                  <a:pt x="1364" y="446"/>
                  <a:pt x="1361" y="443"/>
                </a:cubicBezTo>
                <a:cubicBezTo>
                  <a:pt x="1034" y="132"/>
                  <a:pt x="688" y="51"/>
                  <a:pt x="455" y="37"/>
                </a:cubicBezTo>
                <a:cubicBezTo>
                  <a:pt x="203" y="22"/>
                  <a:pt x="25" y="81"/>
                  <a:pt x="23" y="82"/>
                </a:cubicBezTo>
                <a:cubicBezTo>
                  <a:pt x="14" y="85"/>
                  <a:pt x="4" y="80"/>
                  <a:pt x="1" y="71"/>
                </a:cubicBezTo>
                <a:cubicBezTo>
                  <a:pt x="-2" y="61"/>
                  <a:pt x="3" y="51"/>
                  <a:pt x="12" y="48"/>
                </a:cubicBezTo>
                <a:cubicBezTo>
                  <a:pt x="19" y="46"/>
                  <a:pt x="743" y="-193"/>
                  <a:pt x="1385" y="417"/>
                </a:cubicBezTo>
                <a:cubicBezTo>
                  <a:pt x="1392" y="424"/>
                  <a:pt x="1392" y="435"/>
                  <a:pt x="1386" y="442"/>
                </a:cubicBezTo>
                <a:cubicBezTo>
                  <a:pt x="1382" y="446"/>
                  <a:pt x="1378" y="448"/>
                  <a:pt x="1373" y="448"/>
                </a:cubicBezTo>
                <a:close/>
              </a:path>
            </a:pathLst>
          </a:custGeom>
          <a:solidFill>
            <a:srgbClr val="001168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41" name="Google Shape;741;p17"/>
          <p:cNvGrpSpPr/>
          <p:nvPr/>
        </p:nvGrpSpPr>
        <p:grpSpPr>
          <a:xfrm rot="3219503" flipH="1">
            <a:off x="569080" y="632101"/>
            <a:ext cx="102600" cy="625322"/>
            <a:chOff x="4380840" y="239400"/>
            <a:chExt cx="102600" cy="625320"/>
          </a:xfrm>
        </p:grpSpPr>
        <p:sp>
          <p:nvSpPr>
            <p:cNvPr id="742" name="Google Shape;742;p17"/>
            <p:cNvSpPr/>
            <p:nvPr/>
          </p:nvSpPr>
          <p:spPr>
            <a:xfrm>
              <a:off x="4380840" y="239400"/>
              <a:ext cx="102600" cy="625320"/>
            </a:xfrm>
            <a:custGeom>
              <a:avLst/>
              <a:gdLst/>
              <a:ahLst/>
              <a:cxnLst/>
              <a:rect l="l" t="t" r="r" b="b"/>
              <a:pathLst>
                <a:path w="285" h="1737" extrusionOk="0">
                  <a:moveTo>
                    <a:pt x="234" y="24"/>
                  </a:moveTo>
                  <a:lnTo>
                    <a:pt x="234" y="24"/>
                  </a:lnTo>
                  <a:moveTo>
                    <a:pt x="234" y="24"/>
                  </a:moveTo>
                  <a:lnTo>
                    <a:pt x="234" y="24"/>
                  </a:lnTo>
                  <a:moveTo>
                    <a:pt x="268" y="1737"/>
                  </a:moveTo>
                  <a:cubicBezTo>
                    <a:pt x="268" y="1737"/>
                    <a:pt x="267" y="1737"/>
                    <a:pt x="267" y="1736"/>
                  </a:cubicBezTo>
                  <a:lnTo>
                    <a:pt x="52" y="1725"/>
                  </a:lnTo>
                  <a:cubicBezTo>
                    <a:pt x="42" y="1725"/>
                    <a:pt x="35" y="1716"/>
                    <a:pt x="35" y="1707"/>
                  </a:cubicBezTo>
                  <a:cubicBezTo>
                    <a:pt x="36" y="1697"/>
                    <a:pt x="44" y="1690"/>
                    <a:pt x="54" y="1690"/>
                  </a:cubicBezTo>
                  <a:lnTo>
                    <a:pt x="250" y="1700"/>
                  </a:lnTo>
                  <a:lnTo>
                    <a:pt x="233" y="39"/>
                  </a:lnTo>
                  <a:cubicBezTo>
                    <a:pt x="204" y="34"/>
                    <a:pt x="104" y="35"/>
                    <a:pt x="19" y="40"/>
                  </a:cubicBezTo>
                  <a:cubicBezTo>
                    <a:pt x="9" y="40"/>
                    <a:pt x="0" y="33"/>
                    <a:pt x="0" y="23"/>
                  </a:cubicBezTo>
                  <a:cubicBezTo>
                    <a:pt x="0" y="13"/>
                    <a:pt x="7" y="5"/>
                    <a:pt x="17" y="4"/>
                  </a:cubicBezTo>
                  <a:cubicBezTo>
                    <a:pt x="246" y="-7"/>
                    <a:pt x="259" y="9"/>
                    <a:pt x="264" y="16"/>
                  </a:cubicBezTo>
                  <a:cubicBezTo>
                    <a:pt x="267" y="19"/>
                    <a:pt x="268" y="24"/>
                    <a:pt x="268" y="29"/>
                  </a:cubicBezTo>
                  <a:lnTo>
                    <a:pt x="269" y="29"/>
                  </a:lnTo>
                  <a:lnTo>
                    <a:pt x="285" y="1719"/>
                  </a:lnTo>
                  <a:cubicBezTo>
                    <a:pt x="285" y="1724"/>
                    <a:pt x="284" y="1728"/>
                    <a:pt x="280" y="1732"/>
                  </a:cubicBezTo>
                  <a:cubicBezTo>
                    <a:pt x="277" y="1735"/>
                    <a:pt x="272" y="1737"/>
                    <a:pt x="268" y="1737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3" name="Google Shape;743;p17"/>
            <p:cNvSpPr/>
            <p:nvPr/>
          </p:nvSpPr>
          <p:spPr>
            <a:xfrm>
              <a:off x="4388400" y="452520"/>
              <a:ext cx="91080" cy="12600"/>
            </a:xfrm>
            <a:custGeom>
              <a:avLst/>
              <a:gdLst/>
              <a:ahLst/>
              <a:cxnLst/>
              <a:rect l="l" t="t" r="r" b="b"/>
              <a:pathLst>
                <a:path w="253" h="35" extrusionOk="0">
                  <a:moveTo>
                    <a:pt x="236" y="35"/>
                  </a:moveTo>
                  <a:lnTo>
                    <a:pt x="17" y="35"/>
                  </a:lnTo>
                  <a:cubicBezTo>
                    <a:pt x="7" y="35"/>
                    <a:pt x="0" y="28"/>
                    <a:pt x="0" y="18"/>
                  </a:cubicBezTo>
                  <a:cubicBezTo>
                    <a:pt x="0" y="8"/>
                    <a:pt x="7" y="0"/>
                    <a:pt x="17" y="0"/>
                  </a:cubicBezTo>
                  <a:lnTo>
                    <a:pt x="236" y="0"/>
                  </a:lnTo>
                  <a:cubicBezTo>
                    <a:pt x="246" y="0"/>
                    <a:pt x="253" y="8"/>
                    <a:pt x="253" y="18"/>
                  </a:cubicBezTo>
                  <a:cubicBezTo>
                    <a:pt x="253" y="28"/>
                    <a:pt x="246" y="35"/>
                    <a:pt x="236" y="35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4" name="Google Shape;744;p17"/>
            <p:cNvSpPr/>
            <p:nvPr/>
          </p:nvSpPr>
          <p:spPr>
            <a:xfrm>
              <a:off x="4409280" y="283320"/>
              <a:ext cx="68760" cy="13320"/>
            </a:xfrm>
            <a:custGeom>
              <a:avLst/>
              <a:gdLst/>
              <a:ahLst/>
              <a:cxnLst/>
              <a:rect l="l" t="t" r="r" b="b"/>
              <a:pathLst>
                <a:path w="191" h="37" extrusionOk="0">
                  <a:moveTo>
                    <a:pt x="18" y="37"/>
                  </a:moveTo>
                  <a:cubicBezTo>
                    <a:pt x="8" y="37"/>
                    <a:pt x="0" y="29"/>
                    <a:pt x="0" y="20"/>
                  </a:cubicBezTo>
                  <a:cubicBezTo>
                    <a:pt x="0" y="10"/>
                    <a:pt x="8" y="2"/>
                    <a:pt x="18" y="2"/>
                  </a:cubicBezTo>
                  <a:lnTo>
                    <a:pt x="173" y="0"/>
                  </a:lnTo>
                  <a:cubicBezTo>
                    <a:pt x="183" y="-1"/>
                    <a:pt x="191" y="8"/>
                    <a:pt x="191" y="17"/>
                  </a:cubicBezTo>
                  <a:cubicBezTo>
                    <a:pt x="191" y="27"/>
                    <a:pt x="183" y="35"/>
                    <a:pt x="173" y="35"/>
                  </a:cubicBezTo>
                  <a:lnTo>
                    <a:pt x="18" y="37"/>
                  </a:ln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5" name="Google Shape;745;p17"/>
            <p:cNvSpPr/>
            <p:nvPr/>
          </p:nvSpPr>
          <p:spPr>
            <a:xfrm>
              <a:off x="4412520" y="327600"/>
              <a:ext cx="65880" cy="15480"/>
            </a:xfrm>
            <a:custGeom>
              <a:avLst/>
              <a:gdLst/>
              <a:ahLst/>
              <a:cxnLst/>
              <a:rect l="l" t="t" r="r" b="b"/>
              <a:pathLst>
                <a:path w="183" h="43" extrusionOk="0">
                  <a:moveTo>
                    <a:pt x="18" y="43"/>
                  </a:moveTo>
                  <a:cubicBezTo>
                    <a:pt x="9" y="43"/>
                    <a:pt x="1" y="36"/>
                    <a:pt x="0" y="26"/>
                  </a:cubicBezTo>
                  <a:cubicBezTo>
                    <a:pt x="0" y="17"/>
                    <a:pt x="7" y="8"/>
                    <a:pt x="17" y="8"/>
                  </a:cubicBezTo>
                  <a:lnTo>
                    <a:pt x="164" y="0"/>
                  </a:lnTo>
                  <a:cubicBezTo>
                    <a:pt x="174" y="0"/>
                    <a:pt x="182" y="7"/>
                    <a:pt x="183" y="17"/>
                  </a:cubicBezTo>
                  <a:cubicBezTo>
                    <a:pt x="183" y="27"/>
                    <a:pt x="176" y="35"/>
                    <a:pt x="166" y="36"/>
                  </a:cubicBezTo>
                  <a:lnTo>
                    <a:pt x="19" y="43"/>
                  </a:lnTo>
                  <a:lnTo>
                    <a:pt x="18" y="43"/>
                  </a:ln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6" name="Google Shape;746;p17"/>
            <p:cNvSpPr/>
            <p:nvPr/>
          </p:nvSpPr>
          <p:spPr>
            <a:xfrm>
              <a:off x="4415040" y="375480"/>
              <a:ext cx="63720" cy="13680"/>
            </a:xfrm>
            <a:custGeom>
              <a:avLst/>
              <a:gdLst/>
              <a:ahLst/>
              <a:cxnLst/>
              <a:rect l="l" t="t" r="r" b="b"/>
              <a:pathLst>
                <a:path w="177" h="38" extrusionOk="0">
                  <a:moveTo>
                    <a:pt x="17" y="38"/>
                  </a:moveTo>
                  <a:cubicBezTo>
                    <a:pt x="8" y="38"/>
                    <a:pt x="0" y="30"/>
                    <a:pt x="0" y="21"/>
                  </a:cubicBezTo>
                  <a:cubicBezTo>
                    <a:pt x="-1" y="11"/>
                    <a:pt x="7" y="3"/>
                    <a:pt x="17" y="3"/>
                  </a:cubicBezTo>
                  <a:lnTo>
                    <a:pt x="159" y="0"/>
                  </a:lnTo>
                  <a:cubicBezTo>
                    <a:pt x="170" y="0"/>
                    <a:pt x="177" y="7"/>
                    <a:pt x="177" y="17"/>
                  </a:cubicBezTo>
                  <a:cubicBezTo>
                    <a:pt x="177" y="27"/>
                    <a:pt x="170" y="35"/>
                    <a:pt x="160" y="35"/>
                  </a:cubicBezTo>
                  <a:lnTo>
                    <a:pt x="18" y="38"/>
                  </a:lnTo>
                  <a:lnTo>
                    <a:pt x="17" y="38"/>
                  </a:ln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7" name="Google Shape;747;p17"/>
            <p:cNvSpPr/>
            <p:nvPr/>
          </p:nvSpPr>
          <p:spPr>
            <a:xfrm>
              <a:off x="4418280" y="411840"/>
              <a:ext cx="60840" cy="14760"/>
            </a:xfrm>
            <a:custGeom>
              <a:avLst/>
              <a:gdLst/>
              <a:ahLst/>
              <a:cxnLst/>
              <a:rect l="l" t="t" r="r" b="b"/>
              <a:pathLst>
                <a:path w="169" h="41" extrusionOk="0">
                  <a:moveTo>
                    <a:pt x="18" y="41"/>
                  </a:moveTo>
                  <a:cubicBezTo>
                    <a:pt x="8" y="41"/>
                    <a:pt x="0" y="33"/>
                    <a:pt x="0" y="24"/>
                  </a:cubicBezTo>
                  <a:cubicBezTo>
                    <a:pt x="-1" y="14"/>
                    <a:pt x="6" y="6"/>
                    <a:pt x="16" y="5"/>
                  </a:cubicBezTo>
                  <a:cubicBezTo>
                    <a:pt x="62" y="4"/>
                    <a:pt x="106" y="2"/>
                    <a:pt x="151" y="0"/>
                  </a:cubicBezTo>
                  <a:cubicBezTo>
                    <a:pt x="161" y="-1"/>
                    <a:pt x="169" y="7"/>
                    <a:pt x="169" y="16"/>
                  </a:cubicBezTo>
                  <a:cubicBezTo>
                    <a:pt x="170" y="26"/>
                    <a:pt x="162" y="34"/>
                    <a:pt x="153" y="35"/>
                  </a:cubicBezTo>
                  <a:cubicBezTo>
                    <a:pt x="108" y="37"/>
                    <a:pt x="63" y="39"/>
                    <a:pt x="19" y="41"/>
                  </a:cubicBezTo>
                  <a:cubicBezTo>
                    <a:pt x="18" y="41"/>
                    <a:pt x="18" y="41"/>
                    <a:pt x="18" y="41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8" name="Google Shape;748;p17"/>
            <p:cNvSpPr/>
            <p:nvPr/>
          </p:nvSpPr>
          <p:spPr>
            <a:xfrm>
              <a:off x="4432320" y="486720"/>
              <a:ext cx="41400" cy="13320"/>
            </a:xfrm>
            <a:custGeom>
              <a:avLst/>
              <a:gdLst/>
              <a:ahLst/>
              <a:cxnLst/>
              <a:rect l="l" t="t" r="r" b="b"/>
              <a:pathLst>
                <a:path w="115" h="37" extrusionOk="0">
                  <a:moveTo>
                    <a:pt x="18" y="37"/>
                  </a:moveTo>
                  <a:cubicBezTo>
                    <a:pt x="8" y="37"/>
                    <a:pt x="0" y="29"/>
                    <a:pt x="0" y="20"/>
                  </a:cubicBezTo>
                  <a:cubicBezTo>
                    <a:pt x="0" y="10"/>
                    <a:pt x="8" y="2"/>
                    <a:pt x="18" y="2"/>
                  </a:cubicBezTo>
                  <a:cubicBezTo>
                    <a:pt x="49" y="2"/>
                    <a:pt x="81" y="1"/>
                    <a:pt x="113" y="0"/>
                  </a:cubicBezTo>
                  <a:lnTo>
                    <a:pt x="115" y="18"/>
                  </a:lnTo>
                  <a:lnTo>
                    <a:pt x="114" y="35"/>
                  </a:lnTo>
                  <a:cubicBezTo>
                    <a:pt x="82" y="36"/>
                    <a:pt x="50" y="37"/>
                    <a:pt x="18" y="37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9" name="Google Shape;749;p17"/>
            <p:cNvSpPr/>
            <p:nvPr/>
          </p:nvSpPr>
          <p:spPr>
            <a:xfrm>
              <a:off x="4417920" y="531720"/>
              <a:ext cx="62640" cy="14040"/>
            </a:xfrm>
            <a:custGeom>
              <a:avLst/>
              <a:gdLst/>
              <a:ahLst/>
              <a:cxnLst/>
              <a:rect l="l" t="t" r="r" b="b"/>
              <a:pathLst>
                <a:path w="174" h="39" extrusionOk="0">
                  <a:moveTo>
                    <a:pt x="156" y="39"/>
                  </a:moveTo>
                  <a:lnTo>
                    <a:pt x="155" y="39"/>
                  </a:lnTo>
                  <a:lnTo>
                    <a:pt x="151" y="39"/>
                  </a:lnTo>
                  <a:cubicBezTo>
                    <a:pt x="107" y="38"/>
                    <a:pt x="62" y="37"/>
                    <a:pt x="17" y="35"/>
                  </a:cubicBezTo>
                  <a:cubicBezTo>
                    <a:pt x="8" y="35"/>
                    <a:pt x="0" y="27"/>
                    <a:pt x="0" y="17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63" y="1"/>
                    <a:pt x="108" y="3"/>
                    <a:pt x="152" y="4"/>
                  </a:cubicBezTo>
                  <a:lnTo>
                    <a:pt x="156" y="4"/>
                  </a:lnTo>
                  <a:cubicBezTo>
                    <a:pt x="166" y="4"/>
                    <a:pt x="174" y="13"/>
                    <a:pt x="174" y="22"/>
                  </a:cubicBezTo>
                  <a:cubicBezTo>
                    <a:pt x="173" y="32"/>
                    <a:pt x="165" y="39"/>
                    <a:pt x="156" y="39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0" name="Google Shape;750;p17"/>
            <p:cNvSpPr/>
            <p:nvPr/>
          </p:nvSpPr>
          <p:spPr>
            <a:xfrm>
              <a:off x="4423320" y="571320"/>
              <a:ext cx="57600" cy="14040"/>
            </a:xfrm>
            <a:custGeom>
              <a:avLst/>
              <a:gdLst/>
              <a:ahLst/>
              <a:cxnLst/>
              <a:rect l="l" t="t" r="r" b="b"/>
              <a:pathLst>
                <a:path w="160" h="39" extrusionOk="0">
                  <a:moveTo>
                    <a:pt x="142" y="39"/>
                  </a:moveTo>
                  <a:lnTo>
                    <a:pt x="141" y="39"/>
                  </a:lnTo>
                  <a:lnTo>
                    <a:pt x="17" y="35"/>
                  </a:lnTo>
                  <a:cubicBezTo>
                    <a:pt x="8" y="35"/>
                    <a:pt x="0" y="27"/>
                    <a:pt x="0" y="17"/>
                  </a:cubicBezTo>
                  <a:cubicBezTo>
                    <a:pt x="1" y="7"/>
                    <a:pt x="9" y="0"/>
                    <a:pt x="19" y="0"/>
                  </a:cubicBezTo>
                  <a:lnTo>
                    <a:pt x="143" y="4"/>
                  </a:lnTo>
                  <a:cubicBezTo>
                    <a:pt x="152" y="4"/>
                    <a:pt x="160" y="12"/>
                    <a:pt x="160" y="22"/>
                  </a:cubicBezTo>
                  <a:cubicBezTo>
                    <a:pt x="159" y="32"/>
                    <a:pt x="152" y="39"/>
                    <a:pt x="142" y="39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1" name="Google Shape;751;p17"/>
            <p:cNvSpPr/>
            <p:nvPr/>
          </p:nvSpPr>
          <p:spPr>
            <a:xfrm>
              <a:off x="4429440" y="607680"/>
              <a:ext cx="51840" cy="13320"/>
            </a:xfrm>
            <a:custGeom>
              <a:avLst/>
              <a:gdLst/>
              <a:ahLst/>
              <a:cxnLst/>
              <a:rect l="l" t="t" r="r" b="b"/>
              <a:pathLst>
                <a:path w="144" h="37" extrusionOk="0">
                  <a:moveTo>
                    <a:pt x="126" y="37"/>
                  </a:moveTo>
                  <a:lnTo>
                    <a:pt x="126" y="37"/>
                  </a:lnTo>
                  <a:lnTo>
                    <a:pt x="18" y="35"/>
                  </a:lnTo>
                  <a:cubicBezTo>
                    <a:pt x="8" y="35"/>
                    <a:pt x="0" y="27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lnTo>
                    <a:pt x="126" y="2"/>
                  </a:lnTo>
                  <a:cubicBezTo>
                    <a:pt x="136" y="2"/>
                    <a:pt x="144" y="10"/>
                    <a:pt x="144" y="20"/>
                  </a:cubicBezTo>
                  <a:cubicBezTo>
                    <a:pt x="144" y="29"/>
                    <a:pt x="136" y="37"/>
                    <a:pt x="126" y="37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2" name="Google Shape;752;p17"/>
            <p:cNvSpPr/>
            <p:nvPr/>
          </p:nvSpPr>
          <p:spPr>
            <a:xfrm>
              <a:off x="4424400" y="682200"/>
              <a:ext cx="57600" cy="13680"/>
            </a:xfrm>
            <a:custGeom>
              <a:avLst/>
              <a:gdLst/>
              <a:ahLst/>
              <a:cxnLst/>
              <a:rect l="l" t="t" r="r" b="b"/>
              <a:pathLst>
                <a:path w="160" h="38" extrusionOk="0">
                  <a:moveTo>
                    <a:pt x="18" y="38"/>
                  </a:moveTo>
                  <a:cubicBezTo>
                    <a:pt x="8" y="38"/>
                    <a:pt x="0" y="30"/>
                    <a:pt x="0" y="20"/>
                  </a:cubicBezTo>
                  <a:cubicBezTo>
                    <a:pt x="0" y="11"/>
                    <a:pt x="7" y="3"/>
                    <a:pt x="17" y="2"/>
                  </a:cubicBezTo>
                  <a:cubicBezTo>
                    <a:pt x="59" y="2"/>
                    <a:pt x="100" y="1"/>
                    <a:pt x="142" y="0"/>
                  </a:cubicBezTo>
                  <a:cubicBezTo>
                    <a:pt x="152" y="-1"/>
                    <a:pt x="160" y="7"/>
                    <a:pt x="160" y="17"/>
                  </a:cubicBezTo>
                  <a:cubicBezTo>
                    <a:pt x="160" y="27"/>
                    <a:pt x="152" y="35"/>
                    <a:pt x="143" y="35"/>
                  </a:cubicBezTo>
                  <a:cubicBezTo>
                    <a:pt x="101" y="36"/>
                    <a:pt x="60" y="37"/>
                    <a:pt x="18" y="38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3" name="Google Shape;753;p17"/>
            <p:cNvSpPr/>
            <p:nvPr/>
          </p:nvSpPr>
          <p:spPr>
            <a:xfrm>
              <a:off x="4424400" y="720360"/>
              <a:ext cx="57960" cy="16560"/>
            </a:xfrm>
            <a:custGeom>
              <a:avLst/>
              <a:gdLst/>
              <a:ahLst/>
              <a:cxnLst/>
              <a:rect l="l" t="t" r="r" b="b"/>
              <a:pathLst>
                <a:path w="161" h="46" extrusionOk="0">
                  <a:moveTo>
                    <a:pt x="17" y="46"/>
                  </a:moveTo>
                  <a:cubicBezTo>
                    <a:pt x="8" y="46"/>
                    <a:pt x="1" y="39"/>
                    <a:pt x="0" y="29"/>
                  </a:cubicBezTo>
                  <a:cubicBezTo>
                    <a:pt x="-1" y="20"/>
                    <a:pt x="6" y="11"/>
                    <a:pt x="16" y="10"/>
                  </a:cubicBezTo>
                  <a:cubicBezTo>
                    <a:pt x="56" y="7"/>
                    <a:pt x="96" y="4"/>
                    <a:pt x="137" y="0"/>
                  </a:cubicBezTo>
                  <a:lnTo>
                    <a:pt x="142" y="0"/>
                  </a:lnTo>
                  <a:cubicBezTo>
                    <a:pt x="151" y="-1"/>
                    <a:pt x="160" y="6"/>
                    <a:pt x="161" y="16"/>
                  </a:cubicBezTo>
                  <a:cubicBezTo>
                    <a:pt x="162" y="26"/>
                    <a:pt x="155" y="34"/>
                    <a:pt x="145" y="35"/>
                  </a:cubicBezTo>
                  <a:lnTo>
                    <a:pt x="140" y="36"/>
                  </a:lnTo>
                  <a:cubicBezTo>
                    <a:pt x="99" y="39"/>
                    <a:pt x="59" y="42"/>
                    <a:pt x="19" y="46"/>
                  </a:cubicBezTo>
                  <a:cubicBezTo>
                    <a:pt x="18" y="46"/>
                    <a:pt x="18" y="46"/>
                    <a:pt x="17" y="46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4" name="Google Shape;754;p17"/>
            <p:cNvSpPr/>
            <p:nvPr/>
          </p:nvSpPr>
          <p:spPr>
            <a:xfrm>
              <a:off x="4428360" y="768240"/>
              <a:ext cx="54360" cy="13320"/>
            </a:xfrm>
            <a:custGeom>
              <a:avLst/>
              <a:gdLst/>
              <a:ahLst/>
              <a:cxnLst/>
              <a:rect l="l" t="t" r="r" b="b"/>
              <a:pathLst>
                <a:path w="151" h="37" extrusionOk="0">
                  <a:moveTo>
                    <a:pt x="18" y="37"/>
                  </a:moveTo>
                  <a:cubicBezTo>
                    <a:pt x="8" y="37"/>
                    <a:pt x="1" y="30"/>
                    <a:pt x="0" y="20"/>
                  </a:cubicBezTo>
                  <a:cubicBezTo>
                    <a:pt x="0" y="10"/>
                    <a:pt x="8" y="2"/>
                    <a:pt x="18" y="2"/>
                  </a:cubicBezTo>
                  <a:lnTo>
                    <a:pt x="133" y="0"/>
                  </a:lnTo>
                  <a:lnTo>
                    <a:pt x="134" y="0"/>
                  </a:lnTo>
                  <a:cubicBezTo>
                    <a:pt x="143" y="0"/>
                    <a:pt x="151" y="8"/>
                    <a:pt x="151" y="17"/>
                  </a:cubicBezTo>
                  <a:cubicBezTo>
                    <a:pt x="152" y="27"/>
                    <a:pt x="144" y="35"/>
                    <a:pt x="134" y="35"/>
                  </a:cubicBezTo>
                  <a:lnTo>
                    <a:pt x="18" y="37"/>
                  </a:ln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5" name="Google Shape;755;p17"/>
            <p:cNvSpPr/>
            <p:nvPr/>
          </p:nvSpPr>
          <p:spPr>
            <a:xfrm>
              <a:off x="4425480" y="810000"/>
              <a:ext cx="57600" cy="13680"/>
            </a:xfrm>
            <a:custGeom>
              <a:avLst/>
              <a:gdLst/>
              <a:ahLst/>
              <a:cxnLst/>
              <a:rect l="l" t="t" r="r" b="b"/>
              <a:pathLst>
                <a:path w="160" h="38" extrusionOk="0">
                  <a:moveTo>
                    <a:pt x="18" y="38"/>
                  </a:moveTo>
                  <a:cubicBezTo>
                    <a:pt x="8" y="38"/>
                    <a:pt x="0" y="30"/>
                    <a:pt x="0" y="20"/>
                  </a:cubicBezTo>
                  <a:cubicBezTo>
                    <a:pt x="0" y="10"/>
                    <a:pt x="8" y="2"/>
                    <a:pt x="17" y="2"/>
                  </a:cubicBezTo>
                  <a:lnTo>
                    <a:pt x="143" y="0"/>
                  </a:lnTo>
                  <a:cubicBezTo>
                    <a:pt x="153" y="0"/>
                    <a:pt x="160" y="7"/>
                    <a:pt x="160" y="17"/>
                  </a:cubicBezTo>
                  <a:cubicBezTo>
                    <a:pt x="161" y="27"/>
                    <a:pt x="153" y="35"/>
                    <a:pt x="143" y="35"/>
                  </a:cubicBezTo>
                  <a:lnTo>
                    <a:pt x="18" y="38"/>
                  </a:ln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6" name="Google Shape;756;p17"/>
            <p:cNvSpPr/>
            <p:nvPr/>
          </p:nvSpPr>
          <p:spPr>
            <a:xfrm>
              <a:off x="4393440" y="645840"/>
              <a:ext cx="88200" cy="16920"/>
            </a:xfrm>
            <a:custGeom>
              <a:avLst/>
              <a:gdLst/>
              <a:ahLst/>
              <a:cxnLst/>
              <a:rect l="l" t="t" r="r" b="b"/>
              <a:pathLst>
                <a:path w="245" h="47" extrusionOk="0">
                  <a:moveTo>
                    <a:pt x="18" y="47"/>
                  </a:moveTo>
                  <a:cubicBezTo>
                    <a:pt x="8" y="47"/>
                    <a:pt x="1" y="40"/>
                    <a:pt x="0" y="31"/>
                  </a:cubicBezTo>
                  <a:cubicBezTo>
                    <a:pt x="-1" y="21"/>
                    <a:pt x="7" y="13"/>
                    <a:pt x="17" y="12"/>
                  </a:cubicBezTo>
                  <a:lnTo>
                    <a:pt x="226" y="0"/>
                  </a:lnTo>
                  <a:cubicBezTo>
                    <a:pt x="236" y="-1"/>
                    <a:pt x="244" y="6"/>
                    <a:pt x="245" y="16"/>
                  </a:cubicBezTo>
                  <a:cubicBezTo>
                    <a:pt x="245" y="26"/>
                    <a:pt x="238" y="34"/>
                    <a:pt x="228" y="35"/>
                  </a:cubicBezTo>
                  <a:lnTo>
                    <a:pt x="19" y="47"/>
                  </a:lnTo>
                  <a:cubicBezTo>
                    <a:pt x="18" y="47"/>
                    <a:pt x="18" y="47"/>
                    <a:pt x="18" y="47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57" name="Google Shape;757;p17"/>
          <p:cNvGrpSpPr/>
          <p:nvPr/>
        </p:nvGrpSpPr>
        <p:grpSpPr>
          <a:xfrm rot="-899750" flipH="1">
            <a:off x="-527106" y="142322"/>
            <a:ext cx="1484624" cy="1098952"/>
            <a:chOff x="4943880" y="2685600"/>
            <a:chExt cx="1905480" cy="1410480"/>
          </a:xfrm>
        </p:grpSpPr>
        <p:sp>
          <p:nvSpPr>
            <p:cNvPr id="758" name="Google Shape;758;p17"/>
            <p:cNvSpPr/>
            <p:nvPr/>
          </p:nvSpPr>
          <p:spPr>
            <a:xfrm>
              <a:off x="4943880" y="2685600"/>
              <a:ext cx="1905480" cy="1410480"/>
            </a:xfrm>
            <a:custGeom>
              <a:avLst/>
              <a:gdLst/>
              <a:ahLst/>
              <a:cxnLst/>
              <a:rect l="l" t="t" r="r" b="b"/>
              <a:pathLst>
                <a:path w="5293" h="3918" extrusionOk="0">
                  <a:moveTo>
                    <a:pt x="3226" y="1176"/>
                  </a:moveTo>
                  <a:cubicBezTo>
                    <a:pt x="3741" y="1376"/>
                    <a:pt x="3996" y="1956"/>
                    <a:pt x="3796" y="2471"/>
                  </a:cubicBezTo>
                  <a:lnTo>
                    <a:pt x="1931" y="1745"/>
                  </a:lnTo>
                  <a:cubicBezTo>
                    <a:pt x="2131" y="1230"/>
                    <a:pt x="2711" y="975"/>
                    <a:pt x="3226" y="1176"/>
                  </a:cubicBezTo>
                  <a:moveTo>
                    <a:pt x="5109" y="3665"/>
                  </a:moveTo>
                  <a:cubicBezTo>
                    <a:pt x="5648" y="2281"/>
                    <a:pt x="4963" y="722"/>
                    <a:pt x="3579" y="184"/>
                  </a:cubicBezTo>
                  <a:cubicBezTo>
                    <a:pt x="2195" y="-354"/>
                    <a:pt x="636" y="331"/>
                    <a:pt x="98" y="1714"/>
                  </a:cubicBezTo>
                  <a:lnTo>
                    <a:pt x="98" y="1714"/>
                  </a:lnTo>
                  <a:lnTo>
                    <a:pt x="0" y="1966"/>
                  </a:lnTo>
                  <a:lnTo>
                    <a:pt x="5011" y="3918"/>
                  </a:lnTo>
                  <a:lnTo>
                    <a:pt x="5109" y="3665"/>
                  </a:lnTo>
                  <a:close/>
                </a:path>
              </a:pathLst>
            </a:custGeom>
            <a:solidFill>
              <a:srgbClr val="FF844E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9" name="Google Shape;759;p17"/>
            <p:cNvSpPr/>
            <p:nvPr/>
          </p:nvSpPr>
          <p:spPr>
            <a:xfrm>
              <a:off x="6162480" y="2802960"/>
              <a:ext cx="60120" cy="102240"/>
            </a:xfrm>
            <a:custGeom>
              <a:avLst/>
              <a:gdLst/>
              <a:ahLst/>
              <a:cxnLst/>
              <a:rect l="l" t="t" r="r" b="b"/>
              <a:pathLst>
                <a:path w="167" h="284" extrusionOk="0">
                  <a:moveTo>
                    <a:pt x="0" y="259"/>
                  </a:moveTo>
                  <a:lnTo>
                    <a:pt x="101" y="0"/>
                  </a:lnTo>
                  <a:lnTo>
                    <a:pt x="167" y="25"/>
                  </a:lnTo>
                  <a:lnTo>
                    <a:pt x="66" y="284"/>
                  </a:lnTo>
                  <a:lnTo>
                    <a:pt x="0" y="259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0" name="Google Shape;760;p17"/>
            <p:cNvSpPr/>
            <p:nvPr/>
          </p:nvSpPr>
          <p:spPr>
            <a:xfrm>
              <a:off x="5965920" y="2751840"/>
              <a:ext cx="36720" cy="102240"/>
            </a:xfrm>
            <a:custGeom>
              <a:avLst/>
              <a:gdLst/>
              <a:ahLst/>
              <a:cxnLst/>
              <a:rect l="l" t="t" r="r" b="b"/>
              <a:pathLst>
                <a:path w="102" h="284" extrusionOk="0">
                  <a:moveTo>
                    <a:pt x="0" y="276"/>
                  </a:moveTo>
                  <a:lnTo>
                    <a:pt x="31" y="0"/>
                  </a:lnTo>
                  <a:lnTo>
                    <a:pt x="102" y="8"/>
                  </a:lnTo>
                  <a:lnTo>
                    <a:pt x="71" y="284"/>
                  </a:lnTo>
                  <a:lnTo>
                    <a:pt x="0" y="276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1" name="Google Shape;761;p17"/>
            <p:cNvSpPr/>
            <p:nvPr/>
          </p:nvSpPr>
          <p:spPr>
            <a:xfrm>
              <a:off x="5749560" y="2756160"/>
              <a:ext cx="40680" cy="102960"/>
            </a:xfrm>
            <a:custGeom>
              <a:avLst/>
              <a:gdLst/>
              <a:ahLst/>
              <a:cxnLst/>
              <a:rect l="l" t="t" r="r" b="b"/>
              <a:pathLst>
                <a:path w="113" h="286" extrusionOk="0">
                  <a:moveTo>
                    <a:pt x="43" y="286"/>
                  </a:moveTo>
                  <a:lnTo>
                    <a:pt x="0" y="11"/>
                  </a:lnTo>
                  <a:lnTo>
                    <a:pt x="71" y="0"/>
                  </a:lnTo>
                  <a:lnTo>
                    <a:pt x="113" y="275"/>
                  </a:lnTo>
                  <a:lnTo>
                    <a:pt x="43" y="286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2" name="Google Shape;762;p17"/>
            <p:cNvSpPr/>
            <p:nvPr/>
          </p:nvSpPr>
          <p:spPr>
            <a:xfrm>
              <a:off x="5532120" y="2816640"/>
              <a:ext cx="64080" cy="101880"/>
            </a:xfrm>
            <a:custGeom>
              <a:avLst/>
              <a:gdLst/>
              <a:ahLst/>
              <a:cxnLst/>
              <a:rect l="l" t="t" r="r" b="b"/>
              <a:pathLst>
                <a:path w="178" h="283" extrusionOk="0">
                  <a:moveTo>
                    <a:pt x="112" y="283"/>
                  </a:moveTo>
                  <a:lnTo>
                    <a:pt x="0" y="28"/>
                  </a:lnTo>
                  <a:lnTo>
                    <a:pt x="65" y="0"/>
                  </a:lnTo>
                  <a:lnTo>
                    <a:pt x="178" y="254"/>
                  </a:lnTo>
                  <a:lnTo>
                    <a:pt x="112" y="28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3" name="Google Shape;763;p17"/>
            <p:cNvSpPr/>
            <p:nvPr/>
          </p:nvSpPr>
          <p:spPr>
            <a:xfrm>
              <a:off x="5339520" y="2931120"/>
              <a:ext cx="82800" cy="94680"/>
            </a:xfrm>
            <a:custGeom>
              <a:avLst/>
              <a:gdLst/>
              <a:ahLst/>
              <a:cxnLst/>
              <a:rect l="l" t="t" r="r" b="b"/>
              <a:pathLst>
                <a:path w="230" h="263" extrusionOk="0">
                  <a:moveTo>
                    <a:pt x="174" y="263"/>
                  </a:moveTo>
                  <a:lnTo>
                    <a:pt x="0" y="45"/>
                  </a:lnTo>
                  <a:lnTo>
                    <a:pt x="55" y="0"/>
                  </a:lnTo>
                  <a:lnTo>
                    <a:pt x="230" y="218"/>
                  </a:lnTo>
                  <a:lnTo>
                    <a:pt x="174" y="26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4" name="Google Shape;764;p17"/>
            <p:cNvSpPr/>
            <p:nvPr/>
          </p:nvSpPr>
          <p:spPr>
            <a:xfrm>
              <a:off x="5184360" y="3093120"/>
              <a:ext cx="96120" cy="80280"/>
            </a:xfrm>
            <a:custGeom>
              <a:avLst/>
              <a:gdLst/>
              <a:ahLst/>
              <a:cxnLst/>
              <a:rect l="l" t="t" r="r" b="b"/>
              <a:pathLst>
                <a:path w="267" h="223" extrusionOk="0">
                  <a:moveTo>
                    <a:pt x="225" y="223"/>
                  </a:moveTo>
                  <a:lnTo>
                    <a:pt x="0" y="58"/>
                  </a:lnTo>
                  <a:lnTo>
                    <a:pt x="42" y="0"/>
                  </a:lnTo>
                  <a:lnTo>
                    <a:pt x="267" y="165"/>
                  </a:lnTo>
                  <a:lnTo>
                    <a:pt x="225" y="22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35275" rIns="90000" bIns="352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5" name="Google Shape;765;p17"/>
            <p:cNvSpPr/>
            <p:nvPr/>
          </p:nvSpPr>
          <p:spPr>
            <a:xfrm>
              <a:off x="5077800" y="3291120"/>
              <a:ext cx="102960" cy="60120"/>
            </a:xfrm>
            <a:custGeom>
              <a:avLst/>
              <a:gdLst/>
              <a:ahLst/>
              <a:cxnLst/>
              <a:rect l="l" t="t" r="r" b="b"/>
              <a:pathLst>
                <a:path w="286" h="167" extrusionOk="0">
                  <a:moveTo>
                    <a:pt x="260" y="167"/>
                  </a:moveTo>
                  <a:lnTo>
                    <a:pt x="0" y="66"/>
                  </a:lnTo>
                  <a:lnTo>
                    <a:pt x="26" y="0"/>
                  </a:lnTo>
                  <a:lnTo>
                    <a:pt x="286" y="101"/>
                  </a:lnTo>
                  <a:lnTo>
                    <a:pt x="260" y="167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15100" rIns="90000" bIns="151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6" name="Google Shape;766;p17"/>
            <p:cNvSpPr/>
            <p:nvPr/>
          </p:nvSpPr>
          <p:spPr>
            <a:xfrm>
              <a:off x="6628320" y="3880440"/>
              <a:ext cx="102960" cy="60120"/>
            </a:xfrm>
            <a:custGeom>
              <a:avLst/>
              <a:gdLst/>
              <a:ahLst/>
              <a:cxnLst/>
              <a:rect l="l" t="t" r="r" b="b"/>
              <a:pathLst>
                <a:path w="286" h="167" extrusionOk="0">
                  <a:moveTo>
                    <a:pt x="260" y="167"/>
                  </a:moveTo>
                  <a:lnTo>
                    <a:pt x="0" y="66"/>
                  </a:lnTo>
                  <a:lnTo>
                    <a:pt x="26" y="0"/>
                  </a:lnTo>
                  <a:lnTo>
                    <a:pt x="286" y="101"/>
                  </a:lnTo>
                  <a:lnTo>
                    <a:pt x="260" y="167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15100" rIns="90000" bIns="151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7" name="Google Shape;767;p17"/>
            <p:cNvSpPr/>
            <p:nvPr/>
          </p:nvSpPr>
          <p:spPr>
            <a:xfrm>
              <a:off x="6659640" y="3690720"/>
              <a:ext cx="102600" cy="36360"/>
            </a:xfrm>
            <a:custGeom>
              <a:avLst/>
              <a:gdLst/>
              <a:ahLst/>
              <a:cxnLst/>
              <a:rect l="l" t="t" r="r" b="b"/>
              <a:pathLst>
                <a:path w="285" h="101" extrusionOk="0">
                  <a:moveTo>
                    <a:pt x="277" y="101"/>
                  </a:moveTo>
                  <a:lnTo>
                    <a:pt x="0" y="71"/>
                  </a:lnTo>
                  <a:lnTo>
                    <a:pt x="8" y="0"/>
                  </a:lnTo>
                  <a:lnTo>
                    <a:pt x="285" y="30"/>
                  </a:lnTo>
                  <a:lnTo>
                    <a:pt x="277" y="101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8" name="Google Shape;768;p17"/>
            <p:cNvSpPr/>
            <p:nvPr/>
          </p:nvSpPr>
          <p:spPr>
            <a:xfrm>
              <a:off x="6654600" y="3474360"/>
              <a:ext cx="103320" cy="40680"/>
            </a:xfrm>
            <a:custGeom>
              <a:avLst/>
              <a:gdLst/>
              <a:ahLst/>
              <a:cxnLst/>
              <a:rect l="l" t="t" r="r" b="b"/>
              <a:pathLst>
                <a:path w="287" h="113" extrusionOk="0">
                  <a:moveTo>
                    <a:pt x="287" y="70"/>
                  </a:moveTo>
                  <a:lnTo>
                    <a:pt x="11" y="113"/>
                  </a:lnTo>
                  <a:lnTo>
                    <a:pt x="0" y="42"/>
                  </a:lnTo>
                  <a:lnTo>
                    <a:pt x="276" y="0"/>
                  </a:lnTo>
                  <a:lnTo>
                    <a:pt x="287" y="70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9" name="Google Shape;769;p17"/>
            <p:cNvSpPr/>
            <p:nvPr/>
          </p:nvSpPr>
          <p:spPr>
            <a:xfrm>
              <a:off x="6595200" y="3256920"/>
              <a:ext cx="102240" cy="63720"/>
            </a:xfrm>
            <a:custGeom>
              <a:avLst/>
              <a:gdLst/>
              <a:ahLst/>
              <a:cxnLst/>
              <a:rect l="l" t="t" r="r" b="b"/>
              <a:pathLst>
                <a:path w="284" h="177" extrusionOk="0">
                  <a:moveTo>
                    <a:pt x="284" y="65"/>
                  </a:moveTo>
                  <a:lnTo>
                    <a:pt x="29" y="177"/>
                  </a:lnTo>
                  <a:lnTo>
                    <a:pt x="0" y="112"/>
                  </a:lnTo>
                  <a:lnTo>
                    <a:pt x="256" y="0"/>
                  </a:lnTo>
                  <a:lnTo>
                    <a:pt x="284" y="65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18700" rIns="90000" bIns="187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0" name="Google Shape;770;p17"/>
            <p:cNvSpPr/>
            <p:nvPr/>
          </p:nvSpPr>
          <p:spPr>
            <a:xfrm>
              <a:off x="6487920" y="3063960"/>
              <a:ext cx="94680" cy="82800"/>
            </a:xfrm>
            <a:custGeom>
              <a:avLst/>
              <a:gdLst/>
              <a:ahLst/>
              <a:cxnLst/>
              <a:rect l="l" t="t" r="r" b="b"/>
              <a:pathLst>
                <a:path w="263" h="230" extrusionOk="0">
                  <a:moveTo>
                    <a:pt x="263" y="56"/>
                  </a:moveTo>
                  <a:lnTo>
                    <a:pt x="45" y="230"/>
                  </a:lnTo>
                  <a:lnTo>
                    <a:pt x="0" y="175"/>
                  </a:lnTo>
                  <a:lnTo>
                    <a:pt x="218" y="0"/>
                  </a:lnTo>
                  <a:lnTo>
                    <a:pt x="263" y="56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37800" rIns="90000" bIns="378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1" name="Google Shape;771;p17"/>
            <p:cNvSpPr/>
            <p:nvPr/>
          </p:nvSpPr>
          <p:spPr>
            <a:xfrm>
              <a:off x="6340320" y="2909160"/>
              <a:ext cx="80280" cy="96120"/>
            </a:xfrm>
            <a:custGeom>
              <a:avLst/>
              <a:gdLst/>
              <a:ahLst/>
              <a:cxnLst/>
              <a:rect l="l" t="t" r="r" b="b"/>
              <a:pathLst>
                <a:path w="223" h="267" extrusionOk="0">
                  <a:moveTo>
                    <a:pt x="223" y="42"/>
                  </a:moveTo>
                  <a:lnTo>
                    <a:pt x="58" y="267"/>
                  </a:lnTo>
                  <a:lnTo>
                    <a:pt x="0" y="225"/>
                  </a:lnTo>
                  <a:lnTo>
                    <a:pt x="165" y="0"/>
                  </a:lnTo>
                  <a:lnTo>
                    <a:pt x="223" y="42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72" name="Google Shape;772;p17"/>
          <p:cNvGrpSpPr/>
          <p:nvPr/>
        </p:nvGrpSpPr>
        <p:grpSpPr>
          <a:xfrm rot="-3599923">
            <a:off x="8470739" y="447722"/>
            <a:ext cx="478496" cy="489632"/>
            <a:chOff x="3281400" y="77400"/>
            <a:chExt cx="248760" cy="254520"/>
          </a:xfrm>
        </p:grpSpPr>
        <p:sp>
          <p:nvSpPr>
            <p:cNvPr id="773" name="Google Shape;773;p17"/>
            <p:cNvSpPr/>
            <p:nvPr/>
          </p:nvSpPr>
          <p:spPr>
            <a:xfrm>
              <a:off x="3440520" y="116280"/>
              <a:ext cx="89640" cy="89640"/>
            </a:xfrm>
            <a:custGeom>
              <a:avLst/>
              <a:gdLst/>
              <a:ahLst/>
              <a:cxnLst/>
              <a:rect l="l" t="t" r="r" b="b"/>
              <a:pathLst>
                <a:path w="249" h="249" extrusionOk="0">
                  <a:moveTo>
                    <a:pt x="18" y="124"/>
                  </a:moveTo>
                  <a:lnTo>
                    <a:pt x="18" y="124"/>
                  </a:lnTo>
                  <a:moveTo>
                    <a:pt x="124" y="35"/>
                  </a:moveTo>
                  <a:cubicBezTo>
                    <a:pt x="75" y="35"/>
                    <a:pt x="35" y="75"/>
                    <a:pt x="35" y="124"/>
                  </a:cubicBezTo>
                  <a:lnTo>
                    <a:pt x="35" y="124"/>
                  </a:lnTo>
                  <a:cubicBezTo>
                    <a:pt x="35" y="148"/>
                    <a:pt x="44" y="170"/>
                    <a:pt x="61" y="187"/>
                  </a:cubicBezTo>
                  <a:cubicBezTo>
                    <a:pt x="78" y="204"/>
                    <a:pt x="100" y="213"/>
                    <a:pt x="124" y="213"/>
                  </a:cubicBezTo>
                  <a:lnTo>
                    <a:pt x="124" y="213"/>
                  </a:lnTo>
                  <a:cubicBezTo>
                    <a:pt x="174" y="213"/>
                    <a:pt x="213" y="174"/>
                    <a:pt x="214" y="125"/>
                  </a:cubicBezTo>
                  <a:cubicBezTo>
                    <a:pt x="214" y="101"/>
                    <a:pt x="205" y="78"/>
                    <a:pt x="188" y="61"/>
                  </a:cubicBezTo>
                  <a:cubicBezTo>
                    <a:pt x="171" y="44"/>
                    <a:pt x="149" y="35"/>
                    <a:pt x="125" y="35"/>
                  </a:cubicBezTo>
                  <a:lnTo>
                    <a:pt x="124" y="35"/>
                  </a:lnTo>
                  <a:moveTo>
                    <a:pt x="124" y="249"/>
                  </a:moveTo>
                  <a:lnTo>
                    <a:pt x="124" y="249"/>
                  </a:lnTo>
                  <a:cubicBezTo>
                    <a:pt x="91" y="249"/>
                    <a:pt x="60" y="236"/>
                    <a:pt x="36" y="212"/>
                  </a:cubicBezTo>
                  <a:cubicBezTo>
                    <a:pt x="13" y="188"/>
                    <a:pt x="0" y="157"/>
                    <a:pt x="0" y="124"/>
                  </a:cubicBezTo>
                  <a:cubicBezTo>
                    <a:pt x="0" y="91"/>
                    <a:pt x="13" y="59"/>
                    <a:pt x="37" y="36"/>
                  </a:cubicBezTo>
                  <a:cubicBezTo>
                    <a:pt x="60" y="13"/>
                    <a:pt x="91" y="0"/>
                    <a:pt x="124" y="0"/>
                  </a:cubicBezTo>
                  <a:lnTo>
                    <a:pt x="125" y="0"/>
                  </a:lnTo>
                  <a:cubicBezTo>
                    <a:pt x="158" y="0"/>
                    <a:pt x="189" y="13"/>
                    <a:pt x="213" y="37"/>
                  </a:cubicBezTo>
                  <a:cubicBezTo>
                    <a:pt x="236" y="60"/>
                    <a:pt x="249" y="91"/>
                    <a:pt x="249" y="125"/>
                  </a:cubicBezTo>
                  <a:cubicBezTo>
                    <a:pt x="249" y="193"/>
                    <a:pt x="193" y="249"/>
                    <a:pt x="124" y="249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4625" rIns="90000" bIns="446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4" name="Google Shape;774;p17"/>
            <p:cNvSpPr/>
            <p:nvPr/>
          </p:nvSpPr>
          <p:spPr>
            <a:xfrm>
              <a:off x="3346560" y="236880"/>
              <a:ext cx="95400" cy="95040"/>
            </a:xfrm>
            <a:custGeom>
              <a:avLst/>
              <a:gdLst/>
              <a:ahLst/>
              <a:cxnLst/>
              <a:rect l="l" t="t" r="r" b="b"/>
              <a:pathLst>
                <a:path w="265" h="264" extrusionOk="0">
                  <a:moveTo>
                    <a:pt x="132" y="35"/>
                  </a:moveTo>
                  <a:cubicBezTo>
                    <a:pt x="79" y="35"/>
                    <a:pt x="36" y="78"/>
                    <a:pt x="36" y="132"/>
                  </a:cubicBezTo>
                  <a:cubicBezTo>
                    <a:pt x="36" y="157"/>
                    <a:pt x="46" y="182"/>
                    <a:pt x="64" y="200"/>
                  </a:cubicBezTo>
                  <a:cubicBezTo>
                    <a:pt x="82" y="218"/>
                    <a:pt x="106" y="229"/>
                    <a:pt x="132" y="229"/>
                  </a:cubicBezTo>
                  <a:lnTo>
                    <a:pt x="132" y="229"/>
                  </a:lnTo>
                  <a:cubicBezTo>
                    <a:pt x="158" y="229"/>
                    <a:pt x="182" y="219"/>
                    <a:pt x="201" y="201"/>
                  </a:cubicBezTo>
                  <a:cubicBezTo>
                    <a:pt x="219" y="182"/>
                    <a:pt x="229" y="158"/>
                    <a:pt x="229" y="132"/>
                  </a:cubicBezTo>
                  <a:cubicBezTo>
                    <a:pt x="229" y="79"/>
                    <a:pt x="186" y="35"/>
                    <a:pt x="133" y="35"/>
                  </a:cubicBezTo>
                  <a:lnTo>
                    <a:pt x="132" y="35"/>
                  </a:lnTo>
                  <a:moveTo>
                    <a:pt x="133" y="264"/>
                  </a:moveTo>
                  <a:lnTo>
                    <a:pt x="132" y="264"/>
                  </a:lnTo>
                  <a:cubicBezTo>
                    <a:pt x="97" y="264"/>
                    <a:pt x="64" y="250"/>
                    <a:pt x="39" y="225"/>
                  </a:cubicBezTo>
                  <a:cubicBezTo>
                    <a:pt x="14" y="200"/>
                    <a:pt x="0" y="167"/>
                    <a:pt x="0" y="131"/>
                  </a:cubicBezTo>
                  <a:cubicBezTo>
                    <a:pt x="1" y="59"/>
                    <a:pt x="60" y="0"/>
                    <a:pt x="132" y="0"/>
                  </a:cubicBezTo>
                  <a:lnTo>
                    <a:pt x="133" y="0"/>
                  </a:lnTo>
                  <a:cubicBezTo>
                    <a:pt x="168" y="0"/>
                    <a:pt x="201" y="14"/>
                    <a:pt x="226" y="39"/>
                  </a:cubicBezTo>
                  <a:cubicBezTo>
                    <a:pt x="251" y="64"/>
                    <a:pt x="265" y="97"/>
                    <a:pt x="265" y="132"/>
                  </a:cubicBezTo>
                  <a:cubicBezTo>
                    <a:pt x="264" y="168"/>
                    <a:pt x="251" y="201"/>
                    <a:pt x="226" y="226"/>
                  </a:cubicBezTo>
                  <a:cubicBezTo>
                    <a:pt x="201" y="250"/>
                    <a:pt x="168" y="264"/>
                    <a:pt x="133" y="264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5" name="Google Shape;775;p17"/>
            <p:cNvSpPr/>
            <p:nvPr/>
          </p:nvSpPr>
          <p:spPr>
            <a:xfrm>
              <a:off x="3281400" y="77400"/>
              <a:ext cx="89640" cy="89280"/>
            </a:xfrm>
            <a:custGeom>
              <a:avLst/>
              <a:gdLst/>
              <a:ahLst/>
              <a:cxnLst/>
              <a:rect l="l" t="t" r="r" b="b"/>
              <a:pathLst>
                <a:path w="249" h="248" extrusionOk="0">
                  <a:moveTo>
                    <a:pt x="35" y="124"/>
                  </a:moveTo>
                  <a:cubicBezTo>
                    <a:pt x="35" y="173"/>
                    <a:pt x="75" y="213"/>
                    <a:pt x="124" y="213"/>
                  </a:cubicBezTo>
                  <a:lnTo>
                    <a:pt x="124" y="213"/>
                  </a:lnTo>
                  <a:cubicBezTo>
                    <a:pt x="148" y="213"/>
                    <a:pt x="170" y="204"/>
                    <a:pt x="187" y="187"/>
                  </a:cubicBezTo>
                  <a:cubicBezTo>
                    <a:pt x="204" y="170"/>
                    <a:pt x="213" y="148"/>
                    <a:pt x="213" y="124"/>
                  </a:cubicBezTo>
                  <a:cubicBezTo>
                    <a:pt x="214" y="75"/>
                    <a:pt x="174" y="35"/>
                    <a:pt x="124" y="35"/>
                  </a:cubicBezTo>
                  <a:lnTo>
                    <a:pt x="124" y="35"/>
                  </a:lnTo>
                  <a:cubicBezTo>
                    <a:pt x="75" y="35"/>
                    <a:pt x="35" y="75"/>
                    <a:pt x="35" y="124"/>
                  </a:cubicBezTo>
                  <a:moveTo>
                    <a:pt x="124" y="248"/>
                  </a:moveTo>
                  <a:lnTo>
                    <a:pt x="124" y="248"/>
                  </a:lnTo>
                  <a:cubicBezTo>
                    <a:pt x="55" y="248"/>
                    <a:pt x="-1" y="192"/>
                    <a:pt x="0" y="124"/>
                  </a:cubicBezTo>
                  <a:lnTo>
                    <a:pt x="0" y="124"/>
                  </a:lnTo>
                  <a:cubicBezTo>
                    <a:pt x="0" y="55"/>
                    <a:pt x="56" y="0"/>
                    <a:pt x="124" y="0"/>
                  </a:cubicBezTo>
                  <a:lnTo>
                    <a:pt x="125" y="0"/>
                  </a:lnTo>
                  <a:cubicBezTo>
                    <a:pt x="193" y="0"/>
                    <a:pt x="249" y="56"/>
                    <a:pt x="249" y="124"/>
                  </a:cubicBezTo>
                  <a:cubicBezTo>
                    <a:pt x="248" y="193"/>
                    <a:pt x="193" y="248"/>
                    <a:pt x="124" y="248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4275" rIns="90000" bIns="442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6" name="Google Shape;776;p17"/>
            <p:cNvSpPr/>
            <p:nvPr/>
          </p:nvSpPr>
          <p:spPr>
            <a:xfrm>
              <a:off x="3334680" y="151200"/>
              <a:ext cx="58320" cy="121320"/>
            </a:xfrm>
            <a:custGeom>
              <a:avLst/>
              <a:gdLst/>
              <a:ahLst/>
              <a:cxnLst/>
              <a:rect l="l" t="t" r="r" b="b"/>
              <a:pathLst>
                <a:path w="162" h="337" extrusionOk="0">
                  <a:moveTo>
                    <a:pt x="144" y="337"/>
                  </a:moveTo>
                  <a:cubicBezTo>
                    <a:pt x="137" y="337"/>
                    <a:pt x="131" y="333"/>
                    <a:pt x="128" y="326"/>
                  </a:cubicBezTo>
                  <a:lnTo>
                    <a:pt x="1" y="24"/>
                  </a:lnTo>
                  <a:cubicBezTo>
                    <a:pt x="-2" y="15"/>
                    <a:pt x="2" y="5"/>
                    <a:pt x="11" y="1"/>
                  </a:cubicBezTo>
                  <a:cubicBezTo>
                    <a:pt x="20" y="-3"/>
                    <a:pt x="30" y="2"/>
                    <a:pt x="34" y="11"/>
                  </a:cubicBezTo>
                  <a:lnTo>
                    <a:pt x="161" y="313"/>
                  </a:lnTo>
                  <a:cubicBezTo>
                    <a:pt x="164" y="322"/>
                    <a:pt x="160" y="332"/>
                    <a:pt x="151" y="336"/>
                  </a:cubicBezTo>
                  <a:cubicBezTo>
                    <a:pt x="149" y="337"/>
                    <a:pt x="147" y="337"/>
                    <a:pt x="144" y="337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7" name="Google Shape;777;p17"/>
            <p:cNvSpPr/>
            <p:nvPr/>
          </p:nvSpPr>
          <p:spPr>
            <a:xfrm>
              <a:off x="3334680" y="119520"/>
              <a:ext cx="119520" cy="38880"/>
            </a:xfrm>
            <a:custGeom>
              <a:avLst/>
              <a:gdLst/>
              <a:ahLst/>
              <a:cxnLst/>
              <a:rect l="l" t="t" r="r" b="b"/>
              <a:pathLst>
                <a:path w="332" h="108" extrusionOk="0">
                  <a:moveTo>
                    <a:pt x="315" y="108"/>
                  </a:moveTo>
                  <a:cubicBezTo>
                    <a:pt x="313" y="108"/>
                    <a:pt x="312" y="107"/>
                    <a:pt x="311" y="107"/>
                  </a:cubicBezTo>
                  <a:lnTo>
                    <a:pt x="14" y="34"/>
                  </a:lnTo>
                  <a:cubicBezTo>
                    <a:pt x="4" y="32"/>
                    <a:pt x="-2" y="22"/>
                    <a:pt x="1" y="13"/>
                  </a:cubicBezTo>
                  <a:cubicBezTo>
                    <a:pt x="3" y="4"/>
                    <a:pt x="13" y="-2"/>
                    <a:pt x="22" y="0"/>
                  </a:cubicBezTo>
                  <a:lnTo>
                    <a:pt x="319" y="73"/>
                  </a:lnTo>
                  <a:cubicBezTo>
                    <a:pt x="328" y="75"/>
                    <a:pt x="334" y="85"/>
                    <a:pt x="332" y="94"/>
                  </a:cubicBezTo>
                  <a:cubicBezTo>
                    <a:pt x="330" y="102"/>
                    <a:pt x="323" y="108"/>
                    <a:pt x="315" y="108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4"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9" name="Google Shape;779;p18"/>
          <p:cNvGrpSpPr/>
          <p:nvPr/>
        </p:nvGrpSpPr>
        <p:grpSpPr>
          <a:xfrm>
            <a:off x="-99" y="92830"/>
            <a:ext cx="9144199" cy="4957840"/>
            <a:chOff x="-99" y="92830"/>
            <a:chExt cx="9144199" cy="4957840"/>
          </a:xfrm>
        </p:grpSpPr>
        <p:grpSp>
          <p:nvGrpSpPr>
            <p:cNvPr id="780" name="Google Shape;780;p18"/>
            <p:cNvGrpSpPr/>
            <p:nvPr/>
          </p:nvGrpSpPr>
          <p:grpSpPr>
            <a:xfrm>
              <a:off x="-99" y="92830"/>
              <a:ext cx="9144199" cy="4957840"/>
              <a:chOff x="711375" y="548175"/>
              <a:chExt cx="7734900" cy="4055825"/>
            </a:xfrm>
          </p:grpSpPr>
          <p:cxnSp>
            <p:nvCxnSpPr>
              <p:cNvPr id="781" name="Google Shape;781;p18"/>
              <p:cNvCxnSpPr/>
              <p:nvPr/>
            </p:nvCxnSpPr>
            <p:spPr>
              <a:xfrm>
                <a:off x="711375" y="54817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82" name="Google Shape;782;p18"/>
              <p:cNvCxnSpPr/>
              <p:nvPr/>
            </p:nvCxnSpPr>
            <p:spPr>
              <a:xfrm>
                <a:off x="711375" y="81856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83" name="Google Shape;783;p18"/>
              <p:cNvCxnSpPr/>
              <p:nvPr/>
            </p:nvCxnSpPr>
            <p:spPr>
              <a:xfrm>
                <a:off x="711375" y="108895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84" name="Google Shape;784;p18"/>
              <p:cNvCxnSpPr/>
              <p:nvPr/>
            </p:nvCxnSpPr>
            <p:spPr>
              <a:xfrm>
                <a:off x="711375" y="135934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85" name="Google Shape;785;p18"/>
              <p:cNvCxnSpPr/>
              <p:nvPr/>
            </p:nvCxnSpPr>
            <p:spPr>
              <a:xfrm>
                <a:off x="711375" y="1629728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86" name="Google Shape;786;p18"/>
              <p:cNvCxnSpPr/>
              <p:nvPr/>
            </p:nvCxnSpPr>
            <p:spPr>
              <a:xfrm>
                <a:off x="711375" y="1900117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87" name="Google Shape;787;p18"/>
              <p:cNvCxnSpPr/>
              <p:nvPr/>
            </p:nvCxnSpPr>
            <p:spPr>
              <a:xfrm>
                <a:off x="711375" y="217050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88" name="Google Shape;788;p18"/>
              <p:cNvCxnSpPr/>
              <p:nvPr/>
            </p:nvCxnSpPr>
            <p:spPr>
              <a:xfrm>
                <a:off x="711375" y="244089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89" name="Google Shape;789;p18"/>
              <p:cNvCxnSpPr/>
              <p:nvPr/>
            </p:nvCxnSpPr>
            <p:spPr>
              <a:xfrm>
                <a:off x="711375" y="271128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90" name="Google Shape;790;p18"/>
              <p:cNvCxnSpPr/>
              <p:nvPr/>
            </p:nvCxnSpPr>
            <p:spPr>
              <a:xfrm>
                <a:off x="711375" y="298167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91" name="Google Shape;791;p18"/>
              <p:cNvCxnSpPr/>
              <p:nvPr/>
            </p:nvCxnSpPr>
            <p:spPr>
              <a:xfrm>
                <a:off x="711375" y="3252058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92" name="Google Shape;792;p18"/>
              <p:cNvCxnSpPr/>
              <p:nvPr/>
            </p:nvCxnSpPr>
            <p:spPr>
              <a:xfrm>
                <a:off x="711375" y="3522447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93" name="Google Shape;793;p18"/>
              <p:cNvCxnSpPr/>
              <p:nvPr/>
            </p:nvCxnSpPr>
            <p:spPr>
              <a:xfrm>
                <a:off x="711375" y="379283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94" name="Google Shape;794;p18"/>
              <p:cNvCxnSpPr/>
              <p:nvPr/>
            </p:nvCxnSpPr>
            <p:spPr>
              <a:xfrm>
                <a:off x="711375" y="406322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95" name="Google Shape;795;p18"/>
              <p:cNvCxnSpPr/>
              <p:nvPr/>
            </p:nvCxnSpPr>
            <p:spPr>
              <a:xfrm>
                <a:off x="711375" y="433361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96" name="Google Shape;796;p18"/>
              <p:cNvCxnSpPr/>
              <p:nvPr/>
            </p:nvCxnSpPr>
            <p:spPr>
              <a:xfrm>
                <a:off x="711375" y="460400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797" name="Google Shape;797;p18"/>
            <p:cNvSpPr/>
            <p:nvPr/>
          </p:nvSpPr>
          <p:spPr>
            <a:xfrm>
              <a:off x="286147" y="197088"/>
              <a:ext cx="8419200" cy="4605600"/>
            </a:xfrm>
            <a:prstGeom prst="rect">
              <a:avLst/>
            </a:prstGeom>
            <a:solidFill>
              <a:srgbClr val="CCA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798" name="Google Shape;798;p18"/>
            <p:cNvSpPr/>
            <p:nvPr/>
          </p:nvSpPr>
          <p:spPr>
            <a:xfrm>
              <a:off x="362351" y="268950"/>
              <a:ext cx="8419200" cy="46056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799" name="Google Shape;799;p18"/>
          <p:cNvSpPr txBox="1">
            <a:spLocks noGrp="1"/>
          </p:cNvSpPr>
          <p:nvPr>
            <p:ph type="title"/>
          </p:nvPr>
        </p:nvSpPr>
        <p:spPr>
          <a:xfrm>
            <a:off x="1054075" y="567650"/>
            <a:ext cx="70359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3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800" name="Google Shape;800;p18"/>
          <p:cNvGrpSpPr/>
          <p:nvPr/>
        </p:nvGrpSpPr>
        <p:grpSpPr>
          <a:xfrm rot="-1800079" flipH="1">
            <a:off x="7920303" y="-450415"/>
            <a:ext cx="1212570" cy="1480828"/>
            <a:chOff x="789840" y="605520"/>
            <a:chExt cx="1736280" cy="2120400"/>
          </a:xfrm>
        </p:grpSpPr>
        <p:sp>
          <p:nvSpPr>
            <p:cNvPr id="801" name="Google Shape;801;p18"/>
            <p:cNvSpPr/>
            <p:nvPr/>
          </p:nvSpPr>
          <p:spPr>
            <a:xfrm>
              <a:off x="789840" y="605520"/>
              <a:ext cx="1736280" cy="2120400"/>
            </a:xfrm>
            <a:custGeom>
              <a:avLst/>
              <a:gdLst/>
              <a:ahLst/>
              <a:cxnLst/>
              <a:rect l="l" t="t" r="r" b="b"/>
              <a:pathLst>
                <a:path w="4823" h="5890" extrusionOk="0">
                  <a:moveTo>
                    <a:pt x="1954" y="4486"/>
                  </a:moveTo>
                  <a:lnTo>
                    <a:pt x="3378" y="2298"/>
                  </a:lnTo>
                  <a:lnTo>
                    <a:pt x="3773" y="4084"/>
                  </a:lnTo>
                  <a:lnTo>
                    <a:pt x="1954" y="4486"/>
                  </a:lnTo>
                  <a:moveTo>
                    <a:pt x="0" y="5890"/>
                  </a:moveTo>
                  <a:lnTo>
                    <a:pt x="4823" y="4824"/>
                  </a:lnTo>
                  <a:lnTo>
                    <a:pt x="3757" y="0"/>
                  </a:lnTo>
                  <a:lnTo>
                    <a:pt x="0" y="5890"/>
                  </a:lnTo>
                  <a:close/>
                </a:path>
              </a:pathLst>
            </a:custGeom>
            <a:solidFill>
              <a:srgbClr val="EC8353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2" name="Google Shape;802;p18"/>
            <p:cNvSpPr/>
            <p:nvPr/>
          </p:nvSpPr>
          <p:spPr>
            <a:xfrm>
              <a:off x="2409840" y="2228760"/>
              <a:ext cx="48600" cy="132120"/>
            </a:xfrm>
            <a:custGeom>
              <a:avLst/>
              <a:gdLst/>
              <a:ahLst/>
              <a:cxnLst/>
              <a:rect l="l" t="t" r="r" b="b"/>
              <a:pathLst>
                <a:path w="135" h="367" extrusionOk="0">
                  <a:moveTo>
                    <a:pt x="57" y="0"/>
                  </a:moveTo>
                  <a:lnTo>
                    <a:pt x="135" y="354"/>
                  </a:lnTo>
                  <a:lnTo>
                    <a:pt x="78" y="367"/>
                  </a:lnTo>
                  <a:lnTo>
                    <a:pt x="0" y="13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3" name="Google Shape;803;p18"/>
            <p:cNvSpPr/>
            <p:nvPr/>
          </p:nvSpPr>
          <p:spPr>
            <a:xfrm>
              <a:off x="2228040" y="2269080"/>
              <a:ext cx="48960" cy="131760"/>
            </a:xfrm>
            <a:custGeom>
              <a:avLst/>
              <a:gdLst/>
              <a:ahLst/>
              <a:cxnLst/>
              <a:rect l="l" t="t" r="r" b="b"/>
              <a:pathLst>
                <a:path w="136" h="366" extrusionOk="0">
                  <a:moveTo>
                    <a:pt x="58" y="0"/>
                  </a:moveTo>
                  <a:lnTo>
                    <a:pt x="136" y="354"/>
                  </a:lnTo>
                  <a:lnTo>
                    <a:pt x="79" y="366"/>
                  </a:lnTo>
                  <a:lnTo>
                    <a:pt x="0" y="12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4" name="Google Shape;804;p18"/>
            <p:cNvSpPr/>
            <p:nvPr/>
          </p:nvSpPr>
          <p:spPr>
            <a:xfrm>
              <a:off x="2046600" y="2309040"/>
              <a:ext cx="48600" cy="132120"/>
            </a:xfrm>
            <a:custGeom>
              <a:avLst/>
              <a:gdLst/>
              <a:ahLst/>
              <a:cxnLst/>
              <a:rect l="l" t="t" r="r" b="b"/>
              <a:pathLst>
                <a:path w="135" h="367" extrusionOk="0">
                  <a:moveTo>
                    <a:pt x="57" y="0"/>
                  </a:moveTo>
                  <a:lnTo>
                    <a:pt x="135" y="354"/>
                  </a:lnTo>
                  <a:lnTo>
                    <a:pt x="78" y="367"/>
                  </a:lnTo>
                  <a:lnTo>
                    <a:pt x="0" y="13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5" name="Google Shape;805;p18"/>
            <p:cNvSpPr/>
            <p:nvPr/>
          </p:nvSpPr>
          <p:spPr>
            <a:xfrm>
              <a:off x="1865160" y="2349360"/>
              <a:ext cx="48600" cy="131760"/>
            </a:xfrm>
            <a:custGeom>
              <a:avLst/>
              <a:gdLst/>
              <a:ahLst/>
              <a:cxnLst/>
              <a:rect l="l" t="t" r="r" b="b"/>
              <a:pathLst>
                <a:path w="135" h="366" extrusionOk="0">
                  <a:moveTo>
                    <a:pt x="57" y="0"/>
                  </a:moveTo>
                  <a:lnTo>
                    <a:pt x="135" y="354"/>
                  </a:lnTo>
                  <a:lnTo>
                    <a:pt x="78" y="366"/>
                  </a:lnTo>
                  <a:lnTo>
                    <a:pt x="0" y="12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6" name="Google Shape;806;p18"/>
            <p:cNvSpPr/>
            <p:nvPr/>
          </p:nvSpPr>
          <p:spPr>
            <a:xfrm>
              <a:off x="1683360" y="2389320"/>
              <a:ext cx="48600" cy="132120"/>
            </a:xfrm>
            <a:custGeom>
              <a:avLst/>
              <a:gdLst/>
              <a:ahLst/>
              <a:cxnLst/>
              <a:rect l="l" t="t" r="r" b="b"/>
              <a:pathLst>
                <a:path w="135" h="367" extrusionOk="0">
                  <a:moveTo>
                    <a:pt x="57" y="0"/>
                  </a:moveTo>
                  <a:lnTo>
                    <a:pt x="135" y="354"/>
                  </a:lnTo>
                  <a:lnTo>
                    <a:pt x="78" y="367"/>
                  </a:lnTo>
                  <a:lnTo>
                    <a:pt x="0" y="13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7" name="Google Shape;807;p18"/>
            <p:cNvSpPr/>
            <p:nvPr/>
          </p:nvSpPr>
          <p:spPr>
            <a:xfrm>
              <a:off x="1501920" y="2429640"/>
              <a:ext cx="48600" cy="131760"/>
            </a:xfrm>
            <a:custGeom>
              <a:avLst/>
              <a:gdLst/>
              <a:ahLst/>
              <a:cxnLst/>
              <a:rect l="l" t="t" r="r" b="b"/>
              <a:pathLst>
                <a:path w="135" h="366" extrusionOk="0">
                  <a:moveTo>
                    <a:pt x="57" y="0"/>
                  </a:moveTo>
                  <a:lnTo>
                    <a:pt x="135" y="354"/>
                  </a:lnTo>
                  <a:lnTo>
                    <a:pt x="78" y="366"/>
                  </a:lnTo>
                  <a:lnTo>
                    <a:pt x="0" y="12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8" name="Google Shape;808;p18"/>
            <p:cNvSpPr/>
            <p:nvPr/>
          </p:nvSpPr>
          <p:spPr>
            <a:xfrm>
              <a:off x="1320120" y="2469600"/>
              <a:ext cx="48960" cy="132120"/>
            </a:xfrm>
            <a:custGeom>
              <a:avLst/>
              <a:gdLst/>
              <a:ahLst/>
              <a:cxnLst/>
              <a:rect l="l" t="t" r="r" b="b"/>
              <a:pathLst>
                <a:path w="136" h="367" extrusionOk="0">
                  <a:moveTo>
                    <a:pt x="57" y="0"/>
                  </a:moveTo>
                  <a:lnTo>
                    <a:pt x="136" y="354"/>
                  </a:lnTo>
                  <a:lnTo>
                    <a:pt x="78" y="367"/>
                  </a:lnTo>
                  <a:lnTo>
                    <a:pt x="0" y="13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9" name="Google Shape;809;p18"/>
            <p:cNvSpPr/>
            <p:nvPr/>
          </p:nvSpPr>
          <p:spPr>
            <a:xfrm>
              <a:off x="1138680" y="2509920"/>
              <a:ext cx="48600" cy="131760"/>
            </a:xfrm>
            <a:custGeom>
              <a:avLst/>
              <a:gdLst/>
              <a:ahLst/>
              <a:cxnLst/>
              <a:rect l="l" t="t" r="r" b="b"/>
              <a:pathLst>
                <a:path w="135" h="366" extrusionOk="0">
                  <a:moveTo>
                    <a:pt x="57" y="0"/>
                  </a:moveTo>
                  <a:lnTo>
                    <a:pt x="135" y="354"/>
                  </a:lnTo>
                  <a:lnTo>
                    <a:pt x="78" y="366"/>
                  </a:lnTo>
                  <a:lnTo>
                    <a:pt x="0" y="12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0" name="Google Shape;810;p18"/>
            <p:cNvSpPr/>
            <p:nvPr/>
          </p:nvSpPr>
          <p:spPr>
            <a:xfrm>
              <a:off x="956880" y="2549880"/>
              <a:ext cx="48960" cy="132120"/>
            </a:xfrm>
            <a:custGeom>
              <a:avLst/>
              <a:gdLst/>
              <a:ahLst/>
              <a:cxnLst/>
              <a:rect l="l" t="t" r="r" b="b"/>
              <a:pathLst>
                <a:path w="136" h="367" extrusionOk="0">
                  <a:moveTo>
                    <a:pt x="57" y="0"/>
                  </a:moveTo>
                  <a:lnTo>
                    <a:pt x="136" y="354"/>
                  </a:lnTo>
                  <a:lnTo>
                    <a:pt x="79" y="367"/>
                  </a:lnTo>
                  <a:lnTo>
                    <a:pt x="0" y="13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11" name="Google Shape;811;p18"/>
          <p:cNvGrpSpPr/>
          <p:nvPr/>
        </p:nvGrpSpPr>
        <p:grpSpPr>
          <a:xfrm rot="-10258929" flipH="1">
            <a:off x="8315221" y="764857"/>
            <a:ext cx="1070198" cy="605395"/>
            <a:chOff x="1195575" y="1247040"/>
            <a:chExt cx="501480" cy="283680"/>
          </a:xfrm>
        </p:grpSpPr>
        <p:grpSp>
          <p:nvGrpSpPr>
            <p:cNvPr id="812" name="Google Shape;812;p18"/>
            <p:cNvGrpSpPr/>
            <p:nvPr/>
          </p:nvGrpSpPr>
          <p:grpSpPr>
            <a:xfrm>
              <a:off x="1195575" y="1263600"/>
              <a:ext cx="501480" cy="267120"/>
              <a:chOff x="5319000" y="1263600"/>
              <a:chExt cx="501480" cy="267120"/>
            </a:xfrm>
          </p:grpSpPr>
          <p:sp>
            <p:nvSpPr>
              <p:cNvPr id="813" name="Google Shape;813;p18"/>
              <p:cNvSpPr/>
              <p:nvPr/>
            </p:nvSpPr>
            <p:spPr>
              <a:xfrm>
                <a:off x="5756040" y="1465920"/>
                <a:ext cx="64440" cy="64800"/>
              </a:xfrm>
              <a:custGeom>
                <a:avLst/>
                <a:gdLst/>
                <a:ahLst/>
                <a:cxnLst/>
                <a:rect l="l" t="t" r="r" b="b"/>
                <a:pathLst>
                  <a:path w="179" h="180" extrusionOk="0">
                    <a:moveTo>
                      <a:pt x="89" y="27"/>
                    </a:moveTo>
                    <a:cubicBezTo>
                      <a:pt x="55" y="27"/>
                      <a:pt x="27" y="55"/>
                      <a:pt x="27" y="90"/>
                    </a:cubicBezTo>
                    <a:cubicBezTo>
                      <a:pt x="27" y="124"/>
                      <a:pt x="55" y="152"/>
                      <a:pt x="89" y="152"/>
                    </a:cubicBezTo>
                    <a:cubicBezTo>
                      <a:pt x="124" y="152"/>
                      <a:pt x="152" y="124"/>
                      <a:pt x="152" y="90"/>
                    </a:cubicBezTo>
                    <a:cubicBezTo>
                      <a:pt x="152" y="55"/>
                      <a:pt x="124" y="27"/>
                      <a:pt x="89" y="27"/>
                    </a:cubicBezTo>
                    <a:moveTo>
                      <a:pt x="89" y="180"/>
                    </a:moveTo>
                    <a:cubicBezTo>
                      <a:pt x="40" y="180"/>
                      <a:pt x="0" y="139"/>
                      <a:pt x="0" y="90"/>
                    </a:cubicBezTo>
                    <a:cubicBezTo>
                      <a:pt x="0" y="41"/>
                      <a:pt x="40" y="0"/>
                      <a:pt x="89" y="0"/>
                    </a:cubicBezTo>
                    <a:cubicBezTo>
                      <a:pt x="139" y="0"/>
                      <a:pt x="179" y="41"/>
                      <a:pt x="179" y="90"/>
                    </a:cubicBezTo>
                    <a:cubicBezTo>
                      <a:pt x="179" y="139"/>
                      <a:pt x="139" y="180"/>
                      <a:pt x="89" y="180"/>
                    </a:cubicBezTo>
                    <a:close/>
                  </a:path>
                </a:pathLst>
              </a:custGeom>
              <a:solidFill>
                <a:srgbClr val="001966"/>
              </a:solidFill>
              <a:ln w="9525" cap="flat" cmpd="sng">
                <a:solidFill>
                  <a:srgbClr val="00196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19800" rIns="90000" bIns="198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4" name="Google Shape;814;p18"/>
              <p:cNvSpPr/>
              <p:nvPr/>
            </p:nvSpPr>
            <p:spPr>
              <a:xfrm>
                <a:off x="5319000" y="1263600"/>
                <a:ext cx="449640" cy="227520"/>
              </a:xfrm>
              <a:custGeom>
                <a:avLst/>
                <a:gdLst/>
                <a:ahLst/>
                <a:cxnLst/>
                <a:rect l="l" t="t" r="r" b="b"/>
                <a:pathLst>
                  <a:path w="1249" h="632" extrusionOk="0">
                    <a:moveTo>
                      <a:pt x="1235" y="632"/>
                    </a:moveTo>
                    <a:cubicBezTo>
                      <a:pt x="1233" y="632"/>
                      <a:pt x="1231" y="631"/>
                      <a:pt x="1229" y="630"/>
                    </a:cubicBezTo>
                    <a:lnTo>
                      <a:pt x="7" y="26"/>
                    </a:lnTo>
                    <a:cubicBezTo>
                      <a:pt x="0" y="23"/>
                      <a:pt x="-2" y="15"/>
                      <a:pt x="1" y="8"/>
                    </a:cubicBezTo>
                    <a:cubicBezTo>
                      <a:pt x="4" y="1"/>
                      <a:pt x="12" y="-2"/>
                      <a:pt x="19" y="2"/>
                    </a:cubicBezTo>
                    <a:lnTo>
                      <a:pt x="1241" y="606"/>
                    </a:lnTo>
                    <a:cubicBezTo>
                      <a:pt x="1248" y="610"/>
                      <a:pt x="1251" y="618"/>
                      <a:pt x="1247" y="624"/>
                    </a:cubicBezTo>
                    <a:cubicBezTo>
                      <a:pt x="1245" y="629"/>
                      <a:pt x="1240" y="632"/>
                      <a:pt x="1235" y="632"/>
                    </a:cubicBezTo>
                    <a:close/>
                  </a:path>
                </a:pathLst>
              </a:custGeom>
              <a:solidFill>
                <a:srgbClr val="001966"/>
              </a:solidFill>
              <a:ln w="9525" cap="flat" cmpd="sng">
                <a:solidFill>
                  <a:srgbClr val="00196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815" name="Google Shape;815;p18"/>
            <p:cNvSpPr/>
            <p:nvPr/>
          </p:nvSpPr>
          <p:spPr>
            <a:xfrm>
              <a:off x="1195575" y="1247040"/>
              <a:ext cx="74160" cy="86760"/>
            </a:xfrm>
            <a:custGeom>
              <a:avLst/>
              <a:gdLst/>
              <a:ahLst/>
              <a:cxnLst/>
              <a:rect l="l" t="t" r="r" b="b"/>
              <a:pathLst>
                <a:path w="206" h="241" extrusionOk="0">
                  <a:moveTo>
                    <a:pt x="96" y="241"/>
                  </a:moveTo>
                  <a:cubicBezTo>
                    <a:pt x="92" y="241"/>
                    <a:pt x="87" y="238"/>
                    <a:pt x="84" y="234"/>
                  </a:cubicBezTo>
                  <a:lnTo>
                    <a:pt x="1" y="66"/>
                  </a:lnTo>
                  <a:cubicBezTo>
                    <a:pt x="-1" y="62"/>
                    <a:pt x="-1" y="58"/>
                    <a:pt x="1" y="54"/>
                  </a:cubicBezTo>
                  <a:cubicBezTo>
                    <a:pt x="2" y="51"/>
                    <a:pt x="6" y="48"/>
                    <a:pt x="10" y="47"/>
                  </a:cubicBezTo>
                  <a:lnTo>
                    <a:pt x="189" y="1"/>
                  </a:lnTo>
                  <a:cubicBezTo>
                    <a:pt x="196" y="-1"/>
                    <a:pt x="203" y="3"/>
                    <a:pt x="205" y="11"/>
                  </a:cubicBezTo>
                  <a:cubicBezTo>
                    <a:pt x="207" y="18"/>
                    <a:pt x="203" y="25"/>
                    <a:pt x="196" y="27"/>
                  </a:cubicBezTo>
                  <a:lnTo>
                    <a:pt x="33" y="69"/>
                  </a:lnTo>
                  <a:lnTo>
                    <a:pt x="109" y="222"/>
                  </a:lnTo>
                  <a:cubicBezTo>
                    <a:pt x="112" y="228"/>
                    <a:pt x="109" y="236"/>
                    <a:pt x="102" y="240"/>
                  </a:cubicBezTo>
                  <a:cubicBezTo>
                    <a:pt x="101" y="241"/>
                    <a:pt x="99" y="241"/>
                    <a:pt x="96" y="241"/>
                  </a:cubicBezTo>
                  <a:close/>
                </a:path>
              </a:pathLst>
            </a:custGeom>
            <a:solidFill>
              <a:srgbClr val="001966"/>
            </a:solidFill>
            <a:ln w="9525" cap="flat" cmpd="sng">
              <a:solidFill>
                <a:srgbClr val="0019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1750" rIns="90000" bIns="417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16" name="Google Shape;816;p18"/>
          <p:cNvSpPr/>
          <p:nvPr/>
        </p:nvSpPr>
        <p:spPr>
          <a:xfrm>
            <a:off x="-8" y="-2"/>
            <a:ext cx="1142807" cy="572700"/>
          </a:xfrm>
          <a:custGeom>
            <a:avLst/>
            <a:gdLst/>
            <a:ahLst/>
            <a:cxnLst/>
            <a:rect l="l" t="t" r="r" b="b"/>
            <a:pathLst>
              <a:path w="463" h="232" extrusionOk="0">
                <a:moveTo>
                  <a:pt x="463" y="0"/>
                </a:moveTo>
                <a:cubicBezTo>
                  <a:pt x="463" y="128"/>
                  <a:pt x="359" y="232"/>
                  <a:pt x="231" y="232"/>
                </a:cubicBezTo>
                <a:cubicBezTo>
                  <a:pt x="103" y="232"/>
                  <a:pt x="0" y="128"/>
                  <a:pt x="0" y="0"/>
                </a:cubicBezTo>
                <a:lnTo>
                  <a:pt x="463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0000" tIns="38500" rIns="90000" bIns="385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7" name="Google Shape;817;p18"/>
          <p:cNvSpPr/>
          <p:nvPr/>
        </p:nvSpPr>
        <p:spPr>
          <a:xfrm rot="-4657632">
            <a:off x="494365" y="337859"/>
            <a:ext cx="154079" cy="591838"/>
          </a:xfrm>
          <a:custGeom>
            <a:avLst/>
            <a:gdLst/>
            <a:ahLst/>
            <a:cxnLst/>
            <a:rect l="l" t="t" r="r" b="b"/>
            <a:pathLst>
              <a:path w="428" h="1644" extrusionOk="0">
                <a:moveTo>
                  <a:pt x="401" y="1644"/>
                </a:moveTo>
                <a:cubicBezTo>
                  <a:pt x="392" y="1644"/>
                  <a:pt x="384" y="1641"/>
                  <a:pt x="379" y="1633"/>
                </a:cubicBezTo>
                <a:cubicBezTo>
                  <a:pt x="-122" y="947"/>
                  <a:pt x="17" y="31"/>
                  <a:pt x="19" y="22"/>
                </a:cubicBezTo>
                <a:cubicBezTo>
                  <a:pt x="21" y="8"/>
                  <a:pt x="35" y="-2"/>
                  <a:pt x="50" y="0"/>
                </a:cubicBezTo>
                <a:cubicBezTo>
                  <a:pt x="65" y="2"/>
                  <a:pt x="75" y="16"/>
                  <a:pt x="72" y="31"/>
                </a:cubicBezTo>
                <a:cubicBezTo>
                  <a:pt x="71" y="40"/>
                  <a:pt x="-66" y="934"/>
                  <a:pt x="422" y="1601"/>
                </a:cubicBezTo>
                <a:cubicBezTo>
                  <a:pt x="431" y="1613"/>
                  <a:pt x="429" y="1630"/>
                  <a:pt x="417" y="1639"/>
                </a:cubicBezTo>
                <a:cubicBezTo>
                  <a:pt x="412" y="1643"/>
                  <a:pt x="406" y="1644"/>
                  <a:pt x="401" y="1644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8" name="Google Shape;818;p18"/>
          <p:cNvSpPr/>
          <p:nvPr/>
        </p:nvSpPr>
        <p:spPr>
          <a:xfrm flipH="1">
            <a:off x="108297" y="4297260"/>
            <a:ext cx="856440" cy="803880"/>
          </a:xfrm>
          <a:custGeom>
            <a:avLst/>
            <a:gdLst/>
            <a:ahLst/>
            <a:cxnLst/>
            <a:rect l="l" t="t" r="r" b="b"/>
            <a:pathLst>
              <a:path w="2379" h="2233" extrusionOk="0">
                <a:moveTo>
                  <a:pt x="2379" y="1516"/>
                </a:moveTo>
                <a:lnTo>
                  <a:pt x="1767" y="1056"/>
                </a:lnTo>
                <a:lnTo>
                  <a:pt x="2281" y="481"/>
                </a:lnTo>
                <a:lnTo>
                  <a:pt x="1743" y="0"/>
                </a:lnTo>
                <a:lnTo>
                  <a:pt x="1188" y="622"/>
                </a:lnTo>
                <a:lnTo>
                  <a:pt x="432" y="56"/>
                </a:lnTo>
                <a:lnTo>
                  <a:pt x="0" y="633"/>
                </a:lnTo>
                <a:lnTo>
                  <a:pt x="706" y="1162"/>
                </a:lnTo>
                <a:lnTo>
                  <a:pt x="179" y="1753"/>
                </a:lnTo>
                <a:lnTo>
                  <a:pt x="717" y="2233"/>
                </a:lnTo>
                <a:lnTo>
                  <a:pt x="1285" y="1597"/>
                </a:lnTo>
                <a:lnTo>
                  <a:pt x="1946" y="2093"/>
                </a:lnTo>
                <a:lnTo>
                  <a:pt x="2379" y="1516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9" name="Google Shape;819;p18"/>
          <p:cNvSpPr/>
          <p:nvPr/>
        </p:nvSpPr>
        <p:spPr>
          <a:xfrm rot="-1577632" flipH="1">
            <a:off x="806513" y="4632240"/>
            <a:ext cx="209159" cy="133919"/>
          </a:xfrm>
          <a:custGeom>
            <a:avLst/>
            <a:gdLst/>
            <a:ahLst/>
            <a:cxnLst/>
            <a:rect l="l" t="t" r="r" b="b"/>
            <a:pathLst>
              <a:path w="581" h="372" extrusionOk="0">
                <a:moveTo>
                  <a:pt x="443" y="372"/>
                </a:moveTo>
                <a:cubicBezTo>
                  <a:pt x="442" y="372"/>
                  <a:pt x="441" y="372"/>
                  <a:pt x="439" y="371"/>
                </a:cubicBezTo>
                <a:cubicBezTo>
                  <a:pt x="433" y="370"/>
                  <a:pt x="427" y="365"/>
                  <a:pt x="425" y="358"/>
                </a:cubicBezTo>
                <a:lnTo>
                  <a:pt x="383" y="181"/>
                </a:lnTo>
                <a:lnTo>
                  <a:pt x="275" y="332"/>
                </a:lnTo>
                <a:cubicBezTo>
                  <a:pt x="271" y="337"/>
                  <a:pt x="264" y="340"/>
                  <a:pt x="257" y="339"/>
                </a:cubicBezTo>
                <a:cubicBezTo>
                  <a:pt x="251" y="337"/>
                  <a:pt x="245" y="332"/>
                  <a:pt x="244" y="326"/>
                </a:cubicBezTo>
                <a:lnTo>
                  <a:pt x="196" y="137"/>
                </a:lnTo>
                <a:lnTo>
                  <a:pt x="74" y="290"/>
                </a:lnTo>
                <a:cubicBezTo>
                  <a:pt x="70" y="296"/>
                  <a:pt x="63" y="298"/>
                  <a:pt x="56" y="296"/>
                </a:cubicBezTo>
                <a:cubicBezTo>
                  <a:pt x="49" y="295"/>
                  <a:pt x="44" y="289"/>
                  <a:pt x="43" y="282"/>
                </a:cubicBezTo>
                <a:lnTo>
                  <a:pt x="1" y="21"/>
                </a:lnTo>
                <a:cubicBezTo>
                  <a:pt x="-1" y="12"/>
                  <a:pt x="6" y="3"/>
                  <a:pt x="16" y="1"/>
                </a:cubicBezTo>
                <a:cubicBezTo>
                  <a:pt x="25" y="-1"/>
                  <a:pt x="34" y="6"/>
                  <a:pt x="36" y="16"/>
                </a:cubicBezTo>
                <a:lnTo>
                  <a:pt x="71" y="237"/>
                </a:lnTo>
                <a:lnTo>
                  <a:pt x="191" y="87"/>
                </a:lnTo>
                <a:cubicBezTo>
                  <a:pt x="195" y="81"/>
                  <a:pt x="202" y="79"/>
                  <a:pt x="209" y="80"/>
                </a:cubicBezTo>
                <a:cubicBezTo>
                  <a:pt x="215" y="82"/>
                  <a:pt x="220" y="87"/>
                  <a:pt x="222" y="93"/>
                </a:cubicBezTo>
                <a:lnTo>
                  <a:pt x="269" y="280"/>
                </a:lnTo>
                <a:lnTo>
                  <a:pt x="377" y="129"/>
                </a:lnTo>
                <a:cubicBezTo>
                  <a:pt x="381" y="124"/>
                  <a:pt x="388" y="121"/>
                  <a:pt x="395" y="122"/>
                </a:cubicBezTo>
                <a:cubicBezTo>
                  <a:pt x="401" y="124"/>
                  <a:pt x="407" y="129"/>
                  <a:pt x="408" y="135"/>
                </a:cubicBezTo>
                <a:lnTo>
                  <a:pt x="450" y="311"/>
                </a:lnTo>
                <a:lnTo>
                  <a:pt x="549" y="162"/>
                </a:lnTo>
                <a:cubicBezTo>
                  <a:pt x="554" y="154"/>
                  <a:pt x="565" y="152"/>
                  <a:pt x="574" y="157"/>
                </a:cubicBezTo>
                <a:cubicBezTo>
                  <a:pt x="582" y="163"/>
                  <a:pt x="584" y="174"/>
                  <a:pt x="578" y="182"/>
                </a:cubicBezTo>
                <a:lnTo>
                  <a:pt x="457" y="364"/>
                </a:lnTo>
                <a:cubicBezTo>
                  <a:pt x="454" y="369"/>
                  <a:pt x="448" y="372"/>
                  <a:pt x="443" y="372"/>
                </a:cubicBezTo>
                <a:close/>
              </a:path>
            </a:pathLst>
          </a:custGeom>
          <a:solidFill>
            <a:srgbClr val="001168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20" name="Google Shape;820;p18"/>
          <p:cNvGrpSpPr/>
          <p:nvPr/>
        </p:nvGrpSpPr>
        <p:grpSpPr>
          <a:xfrm rot="-2699864">
            <a:off x="8389146" y="4421925"/>
            <a:ext cx="555173" cy="554531"/>
            <a:chOff x="2201760" y="1451160"/>
            <a:chExt cx="311400" cy="311040"/>
          </a:xfrm>
        </p:grpSpPr>
        <p:sp>
          <p:nvSpPr>
            <p:cNvPr id="821" name="Google Shape;821;p18"/>
            <p:cNvSpPr/>
            <p:nvPr/>
          </p:nvSpPr>
          <p:spPr>
            <a:xfrm>
              <a:off x="2201760" y="1542600"/>
              <a:ext cx="311400" cy="87480"/>
            </a:xfrm>
            <a:custGeom>
              <a:avLst/>
              <a:gdLst/>
              <a:ahLst/>
              <a:cxnLst/>
              <a:rect l="l" t="t" r="r" b="b"/>
              <a:pathLst>
                <a:path w="865" h="243" extrusionOk="0">
                  <a:moveTo>
                    <a:pt x="562" y="44"/>
                  </a:moveTo>
                  <a:cubicBezTo>
                    <a:pt x="561" y="44"/>
                    <a:pt x="560" y="44"/>
                    <a:pt x="559" y="44"/>
                  </a:cubicBezTo>
                  <a:cubicBezTo>
                    <a:pt x="536" y="40"/>
                    <a:pt x="513" y="37"/>
                    <a:pt x="490" y="35"/>
                  </a:cubicBezTo>
                  <a:cubicBezTo>
                    <a:pt x="480" y="34"/>
                    <a:pt x="473" y="26"/>
                    <a:pt x="473" y="16"/>
                  </a:cubicBezTo>
                  <a:cubicBezTo>
                    <a:pt x="474" y="7"/>
                    <a:pt x="482" y="0"/>
                    <a:pt x="492" y="0"/>
                  </a:cubicBezTo>
                  <a:cubicBezTo>
                    <a:pt x="517" y="2"/>
                    <a:pt x="541" y="5"/>
                    <a:pt x="566" y="9"/>
                  </a:cubicBezTo>
                  <a:cubicBezTo>
                    <a:pt x="575" y="11"/>
                    <a:pt x="582" y="20"/>
                    <a:pt x="580" y="30"/>
                  </a:cubicBezTo>
                  <a:cubicBezTo>
                    <a:pt x="578" y="39"/>
                    <a:pt x="571" y="44"/>
                    <a:pt x="562" y="44"/>
                  </a:cubicBezTo>
                  <a:moveTo>
                    <a:pt x="312" y="50"/>
                  </a:moveTo>
                  <a:cubicBezTo>
                    <a:pt x="304" y="50"/>
                    <a:pt x="297" y="45"/>
                    <a:pt x="295" y="36"/>
                  </a:cubicBezTo>
                  <a:cubicBezTo>
                    <a:pt x="293" y="27"/>
                    <a:pt x="298" y="17"/>
                    <a:pt x="308" y="15"/>
                  </a:cubicBezTo>
                  <a:cubicBezTo>
                    <a:pt x="331" y="10"/>
                    <a:pt x="356" y="5"/>
                    <a:pt x="381" y="3"/>
                  </a:cubicBezTo>
                  <a:cubicBezTo>
                    <a:pt x="390" y="1"/>
                    <a:pt x="399" y="8"/>
                    <a:pt x="400" y="18"/>
                  </a:cubicBezTo>
                  <a:cubicBezTo>
                    <a:pt x="402" y="28"/>
                    <a:pt x="395" y="37"/>
                    <a:pt x="385" y="38"/>
                  </a:cubicBezTo>
                  <a:cubicBezTo>
                    <a:pt x="361" y="40"/>
                    <a:pt x="338" y="44"/>
                    <a:pt x="316" y="50"/>
                  </a:cubicBezTo>
                  <a:cubicBezTo>
                    <a:pt x="315" y="50"/>
                    <a:pt x="313" y="50"/>
                    <a:pt x="312" y="50"/>
                  </a:cubicBezTo>
                  <a:moveTo>
                    <a:pt x="732" y="103"/>
                  </a:moveTo>
                  <a:cubicBezTo>
                    <a:pt x="729" y="103"/>
                    <a:pt x="726" y="103"/>
                    <a:pt x="724" y="101"/>
                  </a:cubicBezTo>
                  <a:cubicBezTo>
                    <a:pt x="704" y="91"/>
                    <a:pt x="682" y="81"/>
                    <a:pt x="660" y="73"/>
                  </a:cubicBezTo>
                  <a:cubicBezTo>
                    <a:pt x="651" y="69"/>
                    <a:pt x="646" y="59"/>
                    <a:pt x="650" y="50"/>
                  </a:cubicBezTo>
                  <a:cubicBezTo>
                    <a:pt x="653" y="41"/>
                    <a:pt x="664" y="36"/>
                    <a:pt x="673" y="40"/>
                  </a:cubicBezTo>
                  <a:cubicBezTo>
                    <a:pt x="696" y="48"/>
                    <a:pt x="719" y="59"/>
                    <a:pt x="740" y="70"/>
                  </a:cubicBezTo>
                  <a:cubicBezTo>
                    <a:pt x="749" y="75"/>
                    <a:pt x="752" y="86"/>
                    <a:pt x="748" y="94"/>
                  </a:cubicBezTo>
                  <a:cubicBezTo>
                    <a:pt x="744" y="100"/>
                    <a:pt x="738" y="103"/>
                    <a:pt x="732" y="103"/>
                  </a:cubicBezTo>
                  <a:moveTo>
                    <a:pt x="146" y="119"/>
                  </a:moveTo>
                  <a:cubicBezTo>
                    <a:pt x="140" y="119"/>
                    <a:pt x="135" y="116"/>
                    <a:pt x="131" y="111"/>
                  </a:cubicBezTo>
                  <a:cubicBezTo>
                    <a:pt x="126" y="103"/>
                    <a:pt x="128" y="92"/>
                    <a:pt x="137" y="86"/>
                  </a:cubicBezTo>
                  <a:cubicBezTo>
                    <a:pt x="157" y="73"/>
                    <a:pt x="179" y="61"/>
                    <a:pt x="202" y="51"/>
                  </a:cubicBezTo>
                  <a:cubicBezTo>
                    <a:pt x="211" y="47"/>
                    <a:pt x="222" y="51"/>
                    <a:pt x="226" y="60"/>
                  </a:cubicBezTo>
                  <a:cubicBezTo>
                    <a:pt x="230" y="68"/>
                    <a:pt x="226" y="79"/>
                    <a:pt x="217" y="83"/>
                  </a:cubicBezTo>
                  <a:cubicBezTo>
                    <a:pt x="195" y="92"/>
                    <a:pt x="175" y="104"/>
                    <a:pt x="156" y="116"/>
                  </a:cubicBezTo>
                  <a:cubicBezTo>
                    <a:pt x="153" y="118"/>
                    <a:pt x="149" y="119"/>
                    <a:pt x="146" y="119"/>
                  </a:cubicBezTo>
                  <a:moveTo>
                    <a:pt x="847" y="188"/>
                  </a:moveTo>
                  <a:cubicBezTo>
                    <a:pt x="843" y="188"/>
                    <a:pt x="838" y="186"/>
                    <a:pt x="835" y="183"/>
                  </a:cubicBezTo>
                  <a:cubicBezTo>
                    <a:pt x="827" y="175"/>
                    <a:pt x="819" y="167"/>
                    <a:pt x="810" y="160"/>
                  </a:cubicBezTo>
                  <a:cubicBezTo>
                    <a:pt x="803" y="153"/>
                    <a:pt x="802" y="142"/>
                    <a:pt x="808" y="135"/>
                  </a:cubicBezTo>
                  <a:cubicBezTo>
                    <a:pt x="814" y="128"/>
                    <a:pt x="826" y="127"/>
                    <a:pt x="833" y="133"/>
                  </a:cubicBezTo>
                  <a:cubicBezTo>
                    <a:pt x="842" y="141"/>
                    <a:pt x="851" y="149"/>
                    <a:pt x="860" y="158"/>
                  </a:cubicBezTo>
                  <a:cubicBezTo>
                    <a:pt x="867" y="165"/>
                    <a:pt x="867" y="176"/>
                    <a:pt x="860" y="183"/>
                  </a:cubicBezTo>
                  <a:cubicBezTo>
                    <a:pt x="856" y="186"/>
                    <a:pt x="852" y="188"/>
                    <a:pt x="847" y="188"/>
                  </a:cubicBezTo>
                  <a:moveTo>
                    <a:pt x="17" y="243"/>
                  </a:moveTo>
                  <a:cubicBezTo>
                    <a:pt x="14" y="243"/>
                    <a:pt x="10" y="242"/>
                    <a:pt x="7" y="240"/>
                  </a:cubicBezTo>
                  <a:cubicBezTo>
                    <a:pt x="0" y="234"/>
                    <a:pt x="-2" y="223"/>
                    <a:pt x="3" y="215"/>
                  </a:cubicBezTo>
                  <a:cubicBezTo>
                    <a:pt x="17" y="195"/>
                    <a:pt x="33" y="175"/>
                    <a:pt x="50" y="158"/>
                  </a:cubicBezTo>
                  <a:cubicBezTo>
                    <a:pt x="57" y="151"/>
                    <a:pt x="68" y="150"/>
                    <a:pt x="75" y="157"/>
                  </a:cubicBezTo>
                  <a:cubicBezTo>
                    <a:pt x="82" y="164"/>
                    <a:pt x="82" y="175"/>
                    <a:pt x="76" y="182"/>
                  </a:cubicBezTo>
                  <a:cubicBezTo>
                    <a:pt x="60" y="198"/>
                    <a:pt x="45" y="216"/>
                    <a:pt x="32" y="236"/>
                  </a:cubicBezTo>
                  <a:cubicBezTo>
                    <a:pt x="28" y="240"/>
                    <a:pt x="23" y="243"/>
                    <a:pt x="17" y="243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2475" rIns="90000" bIns="424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2" name="Google Shape;822;p18"/>
            <p:cNvSpPr/>
            <p:nvPr/>
          </p:nvSpPr>
          <p:spPr>
            <a:xfrm>
              <a:off x="2201760" y="1451160"/>
              <a:ext cx="311400" cy="311040"/>
            </a:xfrm>
            <a:custGeom>
              <a:avLst/>
              <a:gdLst/>
              <a:ahLst/>
              <a:cxnLst/>
              <a:rect l="l" t="t" r="r" b="b"/>
              <a:pathLst>
                <a:path w="865" h="864" extrusionOk="0">
                  <a:moveTo>
                    <a:pt x="433" y="35"/>
                  </a:moveTo>
                  <a:cubicBezTo>
                    <a:pt x="214" y="35"/>
                    <a:pt x="35" y="213"/>
                    <a:pt x="35" y="432"/>
                  </a:cubicBezTo>
                  <a:cubicBezTo>
                    <a:pt x="35" y="651"/>
                    <a:pt x="214" y="829"/>
                    <a:pt x="433" y="829"/>
                  </a:cubicBezTo>
                  <a:cubicBezTo>
                    <a:pt x="652" y="829"/>
                    <a:pt x="830" y="651"/>
                    <a:pt x="830" y="432"/>
                  </a:cubicBezTo>
                  <a:cubicBezTo>
                    <a:pt x="830" y="213"/>
                    <a:pt x="652" y="35"/>
                    <a:pt x="433" y="35"/>
                  </a:cubicBezTo>
                  <a:moveTo>
                    <a:pt x="433" y="864"/>
                  </a:moveTo>
                  <a:cubicBezTo>
                    <a:pt x="194" y="864"/>
                    <a:pt x="0" y="670"/>
                    <a:pt x="0" y="432"/>
                  </a:cubicBezTo>
                  <a:cubicBezTo>
                    <a:pt x="0" y="193"/>
                    <a:pt x="194" y="0"/>
                    <a:pt x="433" y="0"/>
                  </a:cubicBezTo>
                  <a:cubicBezTo>
                    <a:pt x="671" y="0"/>
                    <a:pt x="865" y="193"/>
                    <a:pt x="865" y="432"/>
                  </a:cubicBezTo>
                  <a:cubicBezTo>
                    <a:pt x="865" y="670"/>
                    <a:pt x="671" y="864"/>
                    <a:pt x="433" y="864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3" name="Google Shape;823;p18"/>
            <p:cNvSpPr/>
            <p:nvPr/>
          </p:nvSpPr>
          <p:spPr>
            <a:xfrm>
              <a:off x="2201760" y="1597680"/>
              <a:ext cx="311400" cy="85680"/>
            </a:xfrm>
            <a:custGeom>
              <a:avLst/>
              <a:gdLst/>
              <a:ahLst/>
              <a:cxnLst/>
              <a:rect l="l" t="t" r="r" b="b"/>
              <a:pathLst>
                <a:path w="865" h="238" extrusionOk="0">
                  <a:moveTo>
                    <a:pt x="399" y="238"/>
                  </a:moveTo>
                  <a:cubicBezTo>
                    <a:pt x="255" y="238"/>
                    <a:pt x="111" y="183"/>
                    <a:pt x="5" y="85"/>
                  </a:cubicBezTo>
                  <a:cubicBezTo>
                    <a:pt x="-1" y="79"/>
                    <a:pt x="-1" y="68"/>
                    <a:pt x="4" y="61"/>
                  </a:cubicBezTo>
                  <a:cubicBezTo>
                    <a:pt x="11" y="53"/>
                    <a:pt x="22" y="53"/>
                    <a:pt x="29" y="59"/>
                  </a:cubicBezTo>
                  <a:cubicBezTo>
                    <a:pt x="139" y="160"/>
                    <a:pt x="293" y="213"/>
                    <a:pt x="442" y="201"/>
                  </a:cubicBezTo>
                  <a:cubicBezTo>
                    <a:pt x="606" y="187"/>
                    <a:pt x="748" y="116"/>
                    <a:pt x="833" y="6"/>
                  </a:cubicBezTo>
                  <a:cubicBezTo>
                    <a:pt x="839" y="-1"/>
                    <a:pt x="850" y="-3"/>
                    <a:pt x="858" y="3"/>
                  </a:cubicBezTo>
                  <a:cubicBezTo>
                    <a:pt x="866" y="9"/>
                    <a:pt x="867" y="20"/>
                    <a:pt x="861" y="28"/>
                  </a:cubicBezTo>
                  <a:cubicBezTo>
                    <a:pt x="770" y="146"/>
                    <a:pt x="618" y="221"/>
                    <a:pt x="445" y="236"/>
                  </a:cubicBezTo>
                  <a:cubicBezTo>
                    <a:pt x="430" y="237"/>
                    <a:pt x="414" y="238"/>
                    <a:pt x="399" y="238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0675" rIns="90000" bIns="406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CUSTOM_6">
    <p:spTree>
      <p:nvGrpSpPr>
        <p:cNvPr id="1" name="Shape 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3" name="Google Shape;873;p20"/>
          <p:cNvGrpSpPr/>
          <p:nvPr/>
        </p:nvGrpSpPr>
        <p:grpSpPr>
          <a:xfrm>
            <a:off x="-99" y="92830"/>
            <a:ext cx="9144199" cy="4957840"/>
            <a:chOff x="-99" y="92830"/>
            <a:chExt cx="9144199" cy="4957840"/>
          </a:xfrm>
        </p:grpSpPr>
        <p:grpSp>
          <p:nvGrpSpPr>
            <p:cNvPr id="874" name="Google Shape;874;p20"/>
            <p:cNvGrpSpPr/>
            <p:nvPr/>
          </p:nvGrpSpPr>
          <p:grpSpPr>
            <a:xfrm>
              <a:off x="-99" y="92830"/>
              <a:ext cx="9144199" cy="4957840"/>
              <a:chOff x="711375" y="548175"/>
              <a:chExt cx="7734900" cy="4055825"/>
            </a:xfrm>
          </p:grpSpPr>
          <p:cxnSp>
            <p:nvCxnSpPr>
              <p:cNvPr id="875" name="Google Shape;875;p20"/>
              <p:cNvCxnSpPr/>
              <p:nvPr/>
            </p:nvCxnSpPr>
            <p:spPr>
              <a:xfrm>
                <a:off x="711375" y="54817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76" name="Google Shape;876;p20"/>
              <p:cNvCxnSpPr/>
              <p:nvPr/>
            </p:nvCxnSpPr>
            <p:spPr>
              <a:xfrm>
                <a:off x="711375" y="81856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77" name="Google Shape;877;p20"/>
              <p:cNvCxnSpPr/>
              <p:nvPr/>
            </p:nvCxnSpPr>
            <p:spPr>
              <a:xfrm>
                <a:off x="711375" y="108895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78" name="Google Shape;878;p20"/>
              <p:cNvCxnSpPr/>
              <p:nvPr/>
            </p:nvCxnSpPr>
            <p:spPr>
              <a:xfrm>
                <a:off x="711375" y="135934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79" name="Google Shape;879;p20"/>
              <p:cNvCxnSpPr/>
              <p:nvPr/>
            </p:nvCxnSpPr>
            <p:spPr>
              <a:xfrm>
                <a:off x="711375" y="1629728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80" name="Google Shape;880;p20"/>
              <p:cNvCxnSpPr/>
              <p:nvPr/>
            </p:nvCxnSpPr>
            <p:spPr>
              <a:xfrm>
                <a:off x="711375" y="1900117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81" name="Google Shape;881;p20"/>
              <p:cNvCxnSpPr/>
              <p:nvPr/>
            </p:nvCxnSpPr>
            <p:spPr>
              <a:xfrm>
                <a:off x="711375" y="217050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82" name="Google Shape;882;p20"/>
              <p:cNvCxnSpPr/>
              <p:nvPr/>
            </p:nvCxnSpPr>
            <p:spPr>
              <a:xfrm>
                <a:off x="711375" y="244089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83" name="Google Shape;883;p20"/>
              <p:cNvCxnSpPr/>
              <p:nvPr/>
            </p:nvCxnSpPr>
            <p:spPr>
              <a:xfrm>
                <a:off x="711375" y="271128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84" name="Google Shape;884;p20"/>
              <p:cNvCxnSpPr/>
              <p:nvPr/>
            </p:nvCxnSpPr>
            <p:spPr>
              <a:xfrm>
                <a:off x="711375" y="298167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85" name="Google Shape;885;p20"/>
              <p:cNvCxnSpPr/>
              <p:nvPr/>
            </p:nvCxnSpPr>
            <p:spPr>
              <a:xfrm>
                <a:off x="711375" y="3252058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86" name="Google Shape;886;p20"/>
              <p:cNvCxnSpPr/>
              <p:nvPr/>
            </p:nvCxnSpPr>
            <p:spPr>
              <a:xfrm>
                <a:off x="711375" y="3522447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87" name="Google Shape;887;p20"/>
              <p:cNvCxnSpPr/>
              <p:nvPr/>
            </p:nvCxnSpPr>
            <p:spPr>
              <a:xfrm>
                <a:off x="711375" y="379283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88" name="Google Shape;888;p20"/>
              <p:cNvCxnSpPr/>
              <p:nvPr/>
            </p:nvCxnSpPr>
            <p:spPr>
              <a:xfrm>
                <a:off x="711375" y="406322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89" name="Google Shape;889;p20"/>
              <p:cNvCxnSpPr/>
              <p:nvPr/>
            </p:nvCxnSpPr>
            <p:spPr>
              <a:xfrm>
                <a:off x="711375" y="433361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90" name="Google Shape;890;p20"/>
              <p:cNvCxnSpPr/>
              <p:nvPr/>
            </p:nvCxnSpPr>
            <p:spPr>
              <a:xfrm>
                <a:off x="711375" y="460400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891" name="Google Shape;891;p20"/>
            <p:cNvSpPr/>
            <p:nvPr/>
          </p:nvSpPr>
          <p:spPr>
            <a:xfrm>
              <a:off x="286147" y="197088"/>
              <a:ext cx="8419200" cy="4605600"/>
            </a:xfrm>
            <a:prstGeom prst="rect">
              <a:avLst/>
            </a:prstGeom>
            <a:solidFill>
              <a:srgbClr val="CCA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892" name="Google Shape;892;p20"/>
            <p:cNvSpPr/>
            <p:nvPr/>
          </p:nvSpPr>
          <p:spPr>
            <a:xfrm>
              <a:off x="362351" y="268950"/>
              <a:ext cx="8419200" cy="46056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893" name="Google Shape;893;p20"/>
          <p:cNvSpPr txBox="1">
            <a:spLocks noGrp="1"/>
          </p:cNvSpPr>
          <p:nvPr>
            <p:ph type="title"/>
          </p:nvPr>
        </p:nvSpPr>
        <p:spPr>
          <a:xfrm>
            <a:off x="1054075" y="567650"/>
            <a:ext cx="70359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3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894" name="Google Shape;894;p20"/>
          <p:cNvGrpSpPr/>
          <p:nvPr/>
        </p:nvGrpSpPr>
        <p:grpSpPr>
          <a:xfrm rot="2700000" flipH="1">
            <a:off x="7756390" y="969134"/>
            <a:ext cx="1869102" cy="831952"/>
            <a:chOff x="2277360" y="4158360"/>
            <a:chExt cx="1869120" cy="831960"/>
          </a:xfrm>
        </p:grpSpPr>
        <p:sp>
          <p:nvSpPr>
            <p:cNvPr id="895" name="Google Shape;895;p20"/>
            <p:cNvSpPr/>
            <p:nvPr/>
          </p:nvSpPr>
          <p:spPr>
            <a:xfrm>
              <a:off x="2375280" y="4212360"/>
              <a:ext cx="1475280" cy="765360"/>
            </a:xfrm>
            <a:custGeom>
              <a:avLst/>
              <a:gdLst/>
              <a:ahLst/>
              <a:cxnLst/>
              <a:rect l="l" t="t" r="r" b="b"/>
              <a:pathLst>
                <a:path w="4098" h="2126" extrusionOk="0">
                  <a:moveTo>
                    <a:pt x="3879" y="0"/>
                  </a:moveTo>
                  <a:lnTo>
                    <a:pt x="4098" y="531"/>
                  </a:lnTo>
                  <a:lnTo>
                    <a:pt x="218" y="2126"/>
                  </a:lnTo>
                  <a:lnTo>
                    <a:pt x="0" y="1595"/>
                  </a:lnTo>
                  <a:lnTo>
                    <a:pt x="387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6" name="Google Shape;896;p20"/>
            <p:cNvSpPr/>
            <p:nvPr/>
          </p:nvSpPr>
          <p:spPr>
            <a:xfrm>
              <a:off x="2915280" y="4447800"/>
              <a:ext cx="361800" cy="307800"/>
            </a:xfrm>
            <a:custGeom>
              <a:avLst/>
              <a:gdLst/>
              <a:ahLst/>
              <a:cxnLst/>
              <a:rect l="l" t="t" r="r" b="b"/>
              <a:pathLst>
                <a:path w="1005" h="855" extrusionOk="0">
                  <a:moveTo>
                    <a:pt x="787" y="0"/>
                  </a:moveTo>
                  <a:lnTo>
                    <a:pt x="0" y="324"/>
                  </a:lnTo>
                  <a:lnTo>
                    <a:pt x="219" y="855"/>
                  </a:lnTo>
                  <a:lnTo>
                    <a:pt x="1005" y="532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7" name="Google Shape;897;p20"/>
            <p:cNvSpPr/>
            <p:nvPr/>
          </p:nvSpPr>
          <p:spPr>
            <a:xfrm>
              <a:off x="3688920" y="4212360"/>
              <a:ext cx="161640" cy="225360"/>
            </a:xfrm>
            <a:custGeom>
              <a:avLst/>
              <a:gdLst/>
              <a:ahLst/>
              <a:cxnLst/>
              <a:rect l="l" t="t" r="r" b="b"/>
              <a:pathLst>
                <a:path w="449" h="626" extrusionOk="0">
                  <a:moveTo>
                    <a:pt x="230" y="0"/>
                  </a:moveTo>
                  <a:lnTo>
                    <a:pt x="0" y="95"/>
                  </a:lnTo>
                  <a:lnTo>
                    <a:pt x="218" y="626"/>
                  </a:lnTo>
                  <a:lnTo>
                    <a:pt x="449" y="531"/>
                  </a:lnTo>
                  <a:lnTo>
                    <a:pt x="2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8" name="Google Shape;898;p20"/>
            <p:cNvSpPr/>
            <p:nvPr/>
          </p:nvSpPr>
          <p:spPr>
            <a:xfrm>
              <a:off x="2277360" y="4800960"/>
              <a:ext cx="170640" cy="189360"/>
            </a:xfrm>
            <a:custGeom>
              <a:avLst/>
              <a:gdLst/>
              <a:ahLst/>
              <a:cxnLst/>
              <a:rect l="l" t="t" r="r" b="b"/>
              <a:pathLst>
                <a:path w="474" h="526" extrusionOk="0">
                  <a:moveTo>
                    <a:pt x="152" y="56"/>
                  </a:moveTo>
                  <a:lnTo>
                    <a:pt x="288" y="0"/>
                  </a:lnTo>
                  <a:lnTo>
                    <a:pt x="474" y="451"/>
                  </a:lnTo>
                  <a:lnTo>
                    <a:pt x="337" y="507"/>
                  </a:lnTo>
                  <a:cubicBezTo>
                    <a:pt x="212" y="558"/>
                    <a:pt x="70" y="499"/>
                    <a:pt x="19" y="374"/>
                  </a:cubicBezTo>
                  <a:cubicBezTo>
                    <a:pt x="-32" y="250"/>
                    <a:pt x="27" y="107"/>
                    <a:pt x="152" y="5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9" name="Google Shape;899;p20"/>
            <p:cNvSpPr/>
            <p:nvPr/>
          </p:nvSpPr>
          <p:spPr>
            <a:xfrm>
              <a:off x="3771720" y="4178160"/>
              <a:ext cx="278640" cy="225360"/>
            </a:xfrm>
            <a:custGeom>
              <a:avLst/>
              <a:gdLst/>
              <a:ahLst/>
              <a:cxnLst/>
              <a:rect l="l" t="t" r="r" b="b"/>
              <a:pathLst>
                <a:path w="774" h="626" extrusionOk="0">
                  <a:moveTo>
                    <a:pt x="0" y="95"/>
                  </a:moveTo>
                  <a:lnTo>
                    <a:pt x="219" y="626"/>
                  </a:lnTo>
                  <a:lnTo>
                    <a:pt x="774" y="210"/>
                  </a:lnTo>
                  <a:lnTo>
                    <a:pt x="688" y="0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0" name="Google Shape;900;p20"/>
            <p:cNvSpPr/>
            <p:nvPr/>
          </p:nvSpPr>
          <p:spPr>
            <a:xfrm>
              <a:off x="4021560" y="4158360"/>
              <a:ext cx="124920" cy="90360"/>
            </a:xfrm>
            <a:custGeom>
              <a:avLst/>
              <a:gdLst/>
              <a:ahLst/>
              <a:cxnLst/>
              <a:rect l="l" t="t" r="r" b="b"/>
              <a:pathLst>
                <a:path w="347" h="251" extrusionOk="0">
                  <a:moveTo>
                    <a:pt x="276" y="2"/>
                  </a:moveTo>
                  <a:lnTo>
                    <a:pt x="0" y="69"/>
                  </a:lnTo>
                  <a:lnTo>
                    <a:pt x="75" y="251"/>
                  </a:lnTo>
                  <a:lnTo>
                    <a:pt x="318" y="104"/>
                  </a:lnTo>
                  <a:cubicBezTo>
                    <a:pt x="343" y="91"/>
                    <a:pt x="354" y="61"/>
                    <a:pt x="343" y="35"/>
                  </a:cubicBezTo>
                  <a:cubicBezTo>
                    <a:pt x="332" y="8"/>
                    <a:pt x="303" y="-6"/>
                    <a:pt x="276" y="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1" name="Google Shape;901;p20"/>
            <p:cNvSpPr/>
            <p:nvPr/>
          </p:nvSpPr>
          <p:spPr>
            <a:xfrm>
              <a:off x="2394360" y="4391640"/>
              <a:ext cx="671040" cy="376920"/>
            </a:xfrm>
            <a:custGeom>
              <a:avLst/>
              <a:gdLst/>
              <a:ahLst/>
              <a:cxnLst/>
              <a:rect l="l" t="t" r="r" b="b"/>
              <a:pathLst>
                <a:path w="1864" h="1047" extrusionOk="0">
                  <a:moveTo>
                    <a:pt x="98" y="706"/>
                  </a:moveTo>
                  <a:lnTo>
                    <a:pt x="1808" y="3"/>
                  </a:lnTo>
                  <a:cubicBezTo>
                    <a:pt x="1841" y="-10"/>
                    <a:pt x="1874" y="22"/>
                    <a:pt x="1862" y="55"/>
                  </a:cubicBezTo>
                  <a:lnTo>
                    <a:pt x="1794" y="239"/>
                  </a:lnTo>
                  <a:cubicBezTo>
                    <a:pt x="1782" y="274"/>
                    <a:pt x="1756" y="301"/>
                    <a:pt x="1722" y="315"/>
                  </a:cubicBezTo>
                  <a:lnTo>
                    <a:pt x="1352" y="467"/>
                  </a:lnTo>
                  <a:cubicBezTo>
                    <a:pt x="1324" y="478"/>
                    <a:pt x="1292" y="480"/>
                    <a:pt x="1263" y="470"/>
                  </a:cubicBezTo>
                  <a:cubicBezTo>
                    <a:pt x="1232" y="460"/>
                    <a:pt x="1199" y="456"/>
                    <a:pt x="1167" y="457"/>
                  </a:cubicBezTo>
                  <a:cubicBezTo>
                    <a:pt x="1135" y="458"/>
                    <a:pt x="1103" y="465"/>
                    <a:pt x="1073" y="477"/>
                  </a:cubicBezTo>
                  <a:lnTo>
                    <a:pt x="381" y="761"/>
                  </a:lnTo>
                  <a:cubicBezTo>
                    <a:pt x="346" y="776"/>
                    <a:pt x="329" y="817"/>
                    <a:pt x="343" y="853"/>
                  </a:cubicBezTo>
                  <a:lnTo>
                    <a:pt x="372" y="922"/>
                  </a:lnTo>
                  <a:lnTo>
                    <a:pt x="67" y="1047"/>
                  </a:lnTo>
                  <a:lnTo>
                    <a:pt x="12" y="913"/>
                  </a:lnTo>
                  <a:cubicBezTo>
                    <a:pt x="-21" y="832"/>
                    <a:pt x="17" y="739"/>
                    <a:pt x="98" y="70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02" name="Google Shape;902;p20"/>
          <p:cNvSpPr/>
          <p:nvPr/>
        </p:nvSpPr>
        <p:spPr>
          <a:xfrm rot="-3737999" flipH="1">
            <a:off x="8214557" y="985638"/>
            <a:ext cx="351724" cy="394924"/>
          </a:xfrm>
          <a:custGeom>
            <a:avLst/>
            <a:gdLst/>
            <a:ahLst/>
            <a:cxnLst/>
            <a:rect l="l" t="t" r="r" b="b"/>
            <a:pathLst>
              <a:path w="977" h="1097" extrusionOk="0">
                <a:moveTo>
                  <a:pt x="950" y="1097"/>
                </a:moveTo>
                <a:cubicBezTo>
                  <a:pt x="942" y="1097"/>
                  <a:pt x="935" y="1094"/>
                  <a:pt x="929" y="1087"/>
                </a:cubicBezTo>
                <a:lnTo>
                  <a:pt x="7" y="45"/>
                </a:lnTo>
                <a:cubicBezTo>
                  <a:pt x="-3" y="34"/>
                  <a:pt x="-2" y="17"/>
                  <a:pt x="9" y="7"/>
                </a:cubicBezTo>
                <a:cubicBezTo>
                  <a:pt x="20" y="-3"/>
                  <a:pt x="37" y="-2"/>
                  <a:pt x="47" y="10"/>
                </a:cubicBezTo>
                <a:lnTo>
                  <a:pt x="970" y="1052"/>
                </a:lnTo>
                <a:cubicBezTo>
                  <a:pt x="980" y="1063"/>
                  <a:pt x="979" y="1080"/>
                  <a:pt x="967" y="1090"/>
                </a:cubicBezTo>
                <a:cubicBezTo>
                  <a:pt x="962" y="1094"/>
                  <a:pt x="956" y="1097"/>
                  <a:pt x="950" y="1097"/>
                </a:cubicBezTo>
                <a:close/>
              </a:path>
            </a:pathLst>
          </a:custGeom>
          <a:solidFill>
            <a:srgbClr val="001966"/>
          </a:solidFill>
          <a:ln w="9525" cap="flat" cmpd="sng">
            <a:solidFill>
              <a:srgbClr val="0019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03" name="Google Shape;903;p20"/>
          <p:cNvGrpSpPr/>
          <p:nvPr/>
        </p:nvGrpSpPr>
        <p:grpSpPr>
          <a:xfrm rot="-2700000">
            <a:off x="330863" y="4103249"/>
            <a:ext cx="572336" cy="606138"/>
            <a:chOff x="5085720" y="648720"/>
            <a:chExt cx="359640" cy="380880"/>
          </a:xfrm>
        </p:grpSpPr>
        <p:sp>
          <p:nvSpPr>
            <p:cNvPr id="904" name="Google Shape;904;p20"/>
            <p:cNvSpPr/>
            <p:nvPr/>
          </p:nvSpPr>
          <p:spPr>
            <a:xfrm>
              <a:off x="5087520" y="880560"/>
              <a:ext cx="225000" cy="137520"/>
            </a:xfrm>
            <a:custGeom>
              <a:avLst/>
              <a:gdLst/>
              <a:ahLst/>
              <a:cxnLst/>
              <a:rect l="l" t="t" r="r" b="b"/>
              <a:pathLst>
                <a:path w="625" h="382" extrusionOk="0">
                  <a:moveTo>
                    <a:pt x="216" y="39"/>
                  </a:moveTo>
                  <a:cubicBezTo>
                    <a:pt x="215" y="39"/>
                    <a:pt x="215" y="39"/>
                    <a:pt x="214" y="39"/>
                  </a:cubicBezTo>
                  <a:cubicBezTo>
                    <a:pt x="196" y="37"/>
                    <a:pt x="178" y="36"/>
                    <a:pt x="160" y="36"/>
                  </a:cubicBezTo>
                  <a:cubicBezTo>
                    <a:pt x="150" y="36"/>
                    <a:pt x="142" y="28"/>
                    <a:pt x="142" y="18"/>
                  </a:cubicBezTo>
                  <a:cubicBezTo>
                    <a:pt x="142" y="8"/>
                    <a:pt x="149" y="0"/>
                    <a:pt x="159" y="0"/>
                  </a:cubicBezTo>
                  <a:lnTo>
                    <a:pt x="160" y="0"/>
                  </a:lnTo>
                  <a:cubicBezTo>
                    <a:pt x="179" y="0"/>
                    <a:pt x="199" y="1"/>
                    <a:pt x="218" y="4"/>
                  </a:cubicBezTo>
                  <a:cubicBezTo>
                    <a:pt x="228" y="5"/>
                    <a:pt x="235" y="14"/>
                    <a:pt x="234" y="23"/>
                  </a:cubicBezTo>
                  <a:cubicBezTo>
                    <a:pt x="233" y="32"/>
                    <a:pt x="225" y="39"/>
                    <a:pt x="216" y="39"/>
                  </a:cubicBezTo>
                  <a:moveTo>
                    <a:pt x="17" y="56"/>
                  </a:moveTo>
                  <a:cubicBezTo>
                    <a:pt x="10" y="56"/>
                    <a:pt x="3" y="51"/>
                    <a:pt x="0" y="43"/>
                  </a:cubicBezTo>
                  <a:cubicBezTo>
                    <a:pt x="-2" y="34"/>
                    <a:pt x="3" y="24"/>
                    <a:pt x="13" y="21"/>
                  </a:cubicBezTo>
                  <a:cubicBezTo>
                    <a:pt x="32" y="16"/>
                    <a:pt x="51" y="11"/>
                    <a:pt x="70" y="8"/>
                  </a:cubicBezTo>
                  <a:cubicBezTo>
                    <a:pt x="80" y="7"/>
                    <a:pt x="89" y="13"/>
                    <a:pt x="91" y="22"/>
                  </a:cubicBezTo>
                  <a:cubicBezTo>
                    <a:pt x="92" y="32"/>
                    <a:pt x="86" y="41"/>
                    <a:pt x="76" y="43"/>
                  </a:cubicBezTo>
                  <a:cubicBezTo>
                    <a:pt x="58" y="46"/>
                    <a:pt x="40" y="50"/>
                    <a:pt x="22" y="55"/>
                  </a:cubicBezTo>
                  <a:cubicBezTo>
                    <a:pt x="21" y="56"/>
                    <a:pt x="19" y="56"/>
                    <a:pt x="17" y="56"/>
                  </a:cubicBezTo>
                  <a:moveTo>
                    <a:pt x="354" y="77"/>
                  </a:moveTo>
                  <a:cubicBezTo>
                    <a:pt x="351" y="77"/>
                    <a:pt x="349" y="76"/>
                    <a:pt x="347" y="75"/>
                  </a:cubicBezTo>
                  <a:cubicBezTo>
                    <a:pt x="330" y="68"/>
                    <a:pt x="312" y="61"/>
                    <a:pt x="295" y="56"/>
                  </a:cubicBezTo>
                  <a:cubicBezTo>
                    <a:pt x="286" y="53"/>
                    <a:pt x="280" y="43"/>
                    <a:pt x="283" y="34"/>
                  </a:cubicBezTo>
                  <a:cubicBezTo>
                    <a:pt x="286" y="24"/>
                    <a:pt x="296" y="19"/>
                    <a:pt x="305" y="22"/>
                  </a:cubicBezTo>
                  <a:cubicBezTo>
                    <a:pt x="324" y="28"/>
                    <a:pt x="343" y="35"/>
                    <a:pt x="361" y="43"/>
                  </a:cubicBezTo>
                  <a:cubicBezTo>
                    <a:pt x="370" y="47"/>
                    <a:pt x="374" y="57"/>
                    <a:pt x="370" y="66"/>
                  </a:cubicBezTo>
                  <a:cubicBezTo>
                    <a:pt x="367" y="73"/>
                    <a:pt x="361" y="77"/>
                    <a:pt x="354" y="77"/>
                  </a:cubicBezTo>
                  <a:moveTo>
                    <a:pt x="471" y="158"/>
                  </a:moveTo>
                  <a:cubicBezTo>
                    <a:pt x="466" y="158"/>
                    <a:pt x="462" y="156"/>
                    <a:pt x="458" y="152"/>
                  </a:cubicBezTo>
                  <a:cubicBezTo>
                    <a:pt x="445" y="139"/>
                    <a:pt x="431" y="127"/>
                    <a:pt x="417" y="116"/>
                  </a:cubicBezTo>
                  <a:cubicBezTo>
                    <a:pt x="410" y="110"/>
                    <a:pt x="408" y="99"/>
                    <a:pt x="414" y="92"/>
                  </a:cubicBezTo>
                  <a:cubicBezTo>
                    <a:pt x="420" y="84"/>
                    <a:pt x="431" y="82"/>
                    <a:pt x="439" y="88"/>
                  </a:cubicBezTo>
                  <a:cubicBezTo>
                    <a:pt x="454" y="100"/>
                    <a:pt x="469" y="113"/>
                    <a:pt x="484" y="127"/>
                  </a:cubicBezTo>
                  <a:cubicBezTo>
                    <a:pt x="490" y="134"/>
                    <a:pt x="490" y="146"/>
                    <a:pt x="483" y="152"/>
                  </a:cubicBezTo>
                  <a:cubicBezTo>
                    <a:pt x="480" y="156"/>
                    <a:pt x="476" y="158"/>
                    <a:pt x="471" y="158"/>
                  </a:cubicBezTo>
                  <a:moveTo>
                    <a:pt x="556" y="272"/>
                  </a:moveTo>
                  <a:cubicBezTo>
                    <a:pt x="550" y="272"/>
                    <a:pt x="544" y="269"/>
                    <a:pt x="541" y="263"/>
                  </a:cubicBezTo>
                  <a:cubicBezTo>
                    <a:pt x="532" y="247"/>
                    <a:pt x="522" y="231"/>
                    <a:pt x="511" y="216"/>
                  </a:cubicBezTo>
                  <a:cubicBezTo>
                    <a:pt x="506" y="208"/>
                    <a:pt x="508" y="197"/>
                    <a:pt x="516" y="192"/>
                  </a:cubicBezTo>
                  <a:cubicBezTo>
                    <a:pt x="524" y="186"/>
                    <a:pt x="535" y="188"/>
                    <a:pt x="540" y="196"/>
                  </a:cubicBezTo>
                  <a:cubicBezTo>
                    <a:pt x="551" y="212"/>
                    <a:pt x="562" y="228"/>
                    <a:pt x="572" y="246"/>
                  </a:cubicBezTo>
                  <a:cubicBezTo>
                    <a:pt x="577" y="254"/>
                    <a:pt x="574" y="265"/>
                    <a:pt x="565" y="270"/>
                  </a:cubicBezTo>
                  <a:cubicBezTo>
                    <a:pt x="562" y="271"/>
                    <a:pt x="559" y="272"/>
                    <a:pt x="556" y="272"/>
                  </a:cubicBezTo>
                  <a:moveTo>
                    <a:pt x="607" y="382"/>
                  </a:moveTo>
                  <a:cubicBezTo>
                    <a:pt x="600" y="382"/>
                    <a:pt x="593" y="378"/>
                    <a:pt x="591" y="371"/>
                  </a:cubicBezTo>
                  <a:cubicBezTo>
                    <a:pt x="587" y="360"/>
                    <a:pt x="583" y="349"/>
                    <a:pt x="578" y="339"/>
                  </a:cubicBezTo>
                  <a:cubicBezTo>
                    <a:pt x="574" y="330"/>
                    <a:pt x="578" y="319"/>
                    <a:pt x="587" y="316"/>
                  </a:cubicBezTo>
                  <a:cubicBezTo>
                    <a:pt x="596" y="312"/>
                    <a:pt x="607" y="316"/>
                    <a:pt x="611" y="325"/>
                  </a:cubicBezTo>
                  <a:cubicBezTo>
                    <a:pt x="615" y="336"/>
                    <a:pt x="620" y="347"/>
                    <a:pt x="624" y="359"/>
                  </a:cubicBezTo>
                  <a:cubicBezTo>
                    <a:pt x="627" y="368"/>
                    <a:pt x="623" y="378"/>
                    <a:pt x="613" y="381"/>
                  </a:cubicBezTo>
                  <a:cubicBezTo>
                    <a:pt x="611" y="382"/>
                    <a:pt x="609" y="382"/>
                    <a:pt x="607" y="382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5" name="Google Shape;905;p20"/>
            <p:cNvSpPr/>
            <p:nvPr/>
          </p:nvSpPr>
          <p:spPr>
            <a:xfrm>
              <a:off x="5229720" y="648720"/>
              <a:ext cx="215640" cy="146880"/>
            </a:xfrm>
            <a:custGeom>
              <a:avLst/>
              <a:gdLst/>
              <a:ahLst/>
              <a:cxnLst/>
              <a:rect l="l" t="t" r="r" b="b"/>
              <a:pathLst>
                <a:path w="599" h="408" extrusionOk="0">
                  <a:moveTo>
                    <a:pt x="23" y="51"/>
                  </a:moveTo>
                  <a:lnTo>
                    <a:pt x="24" y="51"/>
                  </a:lnTo>
                  <a:lnTo>
                    <a:pt x="23" y="51"/>
                  </a:lnTo>
                  <a:moveTo>
                    <a:pt x="106" y="35"/>
                  </a:moveTo>
                  <a:cubicBezTo>
                    <a:pt x="72" y="35"/>
                    <a:pt x="48" y="43"/>
                    <a:pt x="39" y="59"/>
                  </a:cubicBezTo>
                  <a:cubicBezTo>
                    <a:pt x="27" y="80"/>
                    <a:pt x="41" y="118"/>
                    <a:pt x="76" y="159"/>
                  </a:cubicBezTo>
                  <a:cubicBezTo>
                    <a:pt x="115" y="207"/>
                    <a:pt x="177" y="255"/>
                    <a:pt x="248" y="295"/>
                  </a:cubicBezTo>
                  <a:cubicBezTo>
                    <a:pt x="320" y="335"/>
                    <a:pt x="393" y="362"/>
                    <a:pt x="454" y="370"/>
                  </a:cubicBezTo>
                  <a:cubicBezTo>
                    <a:pt x="508" y="378"/>
                    <a:pt x="548" y="370"/>
                    <a:pt x="559" y="349"/>
                  </a:cubicBezTo>
                  <a:cubicBezTo>
                    <a:pt x="571" y="328"/>
                    <a:pt x="557" y="290"/>
                    <a:pt x="522" y="248"/>
                  </a:cubicBezTo>
                  <a:cubicBezTo>
                    <a:pt x="483" y="201"/>
                    <a:pt x="421" y="153"/>
                    <a:pt x="350" y="113"/>
                  </a:cubicBezTo>
                  <a:cubicBezTo>
                    <a:pt x="278" y="73"/>
                    <a:pt x="205" y="46"/>
                    <a:pt x="144" y="38"/>
                  </a:cubicBezTo>
                  <a:cubicBezTo>
                    <a:pt x="130" y="36"/>
                    <a:pt x="118" y="35"/>
                    <a:pt x="106" y="35"/>
                  </a:cubicBezTo>
                  <a:moveTo>
                    <a:pt x="491" y="408"/>
                  </a:moveTo>
                  <a:cubicBezTo>
                    <a:pt x="478" y="408"/>
                    <a:pt x="464" y="407"/>
                    <a:pt x="450" y="405"/>
                  </a:cubicBezTo>
                  <a:cubicBezTo>
                    <a:pt x="384" y="396"/>
                    <a:pt x="307" y="368"/>
                    <a:pt x="231" y="326"/>
                  </a:cubicBezTo>
                  <a:cubicBezTo>
                    <a:pt x="156" y="284"/>
                    <a:pt x="91" y="233"/>
                    <a:pt x="49" y="182"/>
                  </a:cubicBezTo>
                  <a:cubicBezTo>
                    <a:pt x="3" y="127"/>
                    <a:pt x="-12" y="77"/>
                    <a:pt x="8" y="42"/>
                  </a:cubicBezTo>
                  <a:cubicBezTo>
                    <a:pt x="28" y="7"/>
                    <a:pt x="77" y="-7"/>
                    <a:pt x="148" y="3"/>
                  </a:cubicBezTo>
                  <a:cubicBezTo>
                    <a:pt x="214" y="12"/>
                    <a:pt x="291" y="40"/>
                    <a:pt x="367" y="82"/>
                  </a:cubicBezTo>
                  <a:cubicBezTo>
                    <a:pt x="442" y="124"/>
                    <a:pt x="507" y="175"/>
                    <a:pt x="549" y="226"/>
                  </a:cubicBezTo>
                  <a:cubicBezTo>
                    <a:pt x="595" y="281"/>
                    <a:pt x="610" y="330"/>
                    <a:pt x="590" y="366"/>
                  </a:cubicBezTo>
                  <a:cubicBezTo>
                    <a:pt x="575" y="394"/>
                    <a:pt x="540" y="408"/>
                    <a:pt x="491" y="408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6" name="Google Shape;906;p20"/>
            <p:cNvSpPr/>
            <p:nvPr/>
          </p:nvSpPr>
          <p:spPr>
            <a:xfrm>
              <a:off x="5085720" y="660600"/>
              <a:ext cx="357480" cy="369000"/>
            </a:xfrm>
            <a:custGeom>
              <a:avLst/>
              <a:gdLst/>
              <a:ahLst/>
              <a:cxnLst/>
              <a:rect l="l" t="t" r="r" b="b"/>
              <a:pathLst>
                <a:path w="993" h="1025" extrusionOk="0">
                  <a:moveTo>
                    <a:pt x="532" y="1025"/>
                  </a:moveTo>
                  <a:cubicBezTo>
                    <a:pt x="517" y="1025"/>
                    <a:pt x="500" y="1023"/>
                    <a:pt x="481" y="1020"/>
                  </a:cubicBezTo>
                  <a:cubicBezTo>
                    <a:pt x="412" y="1009"/>
                    <a:pt x="330" y="978"/>
                    <a:pt x="250" y="934"/>
                  </a:cubicBezTo>
                  <a:cubicBezTo>
                    <a:pt x="169" y="889"/>
                    <a:pt x="100" y="835"/>
                    <a:pt x="54" y="783"/>
                  </a:cubicBezTo>
                  <a:cubicBezTo>
                    <a:pt x="4" y="726"/>
                    <a:pt x="-12" y="675"/>
                    <a:pt x="7" y="639"/>
                  </a:cubicBezTo>
                  <a:cubicBezTo>
                    <a:pt x="8" y="638"/>
                    <a:pt x="9" y="636"/>
                    <a:pt x="11" y="635"/>
                  </a:cubicBezTo>
                  <a:cubicBezTo>
                    <a:pt x="76" y="530"/>
                    <a:pt x="143" y="425"/>
                    <a:pt x="208" y="324"/>
                  </a:cubicBezTo>
                  <a:cubicBezTo>
                    <a:pt x="274" y="221"/>
                    <a:pt x="342" y="115"/>
                    <a:pt x="408" y="8"/>
                  </a:cubicBezTo>
                  <a:cubicBezTo>
                    <a:pt x="414" y="0"/>
                    <a:pt x="424" y="-3"/>
                    <a:pt x="433" y="3"/>
                  </a:cubicBezTo>
                  <a:cubicBezTo>
                    <a:pt x="441" y="8"/>
                    <a:pt x="443" y="19"/>
                    <a:pt x="438" y="27"/>
                  </a:cubicBezTo>
                  <a:cubicBezTo>
                    <a:pt x="372" y="134"/>
                    <a:pt x="304" y="240"/>
                    <a:pt x="238" y="343"/>
                  </a:cubicBezTo>
                  <a:cubicBezTo>
                    <a:pt x="172" y="446"/>
                    <a:pt x="104" y="552"/>
                    <a:pt x="37" y="659"/>
                  </a:cubicBezTo>
                  <a:cubicBezTo>
                    <a:pt x="37" y="659"/>
                    <a:pt x="37" y="660"/>
                    <a:pt x="36" y="660"/>
                  </a:cubicBezTo>
                  <a:cubicBezTo>
                    <a:pt x="28" y="682"/>
                    <a:pt x="45" y="718"/>
                    <a:pt x="80" y="759"/>
                  </a:cubicBezTo>
                  <a:cubicBezTo>
                    <a:pt x="124" y="809"/>
                    <a:pt x="190" y="860"/>
                    <a:pt x="267" y="903"/>
                  </a:cubicBezTo>
                  <a:cubicBezTo>
                    <a:pt x="344" y="946"/>
                    <a:pt x="422" y="975"/>
                    <a:pt x="487" y="986"/>
                  </a:cubicBezTo>
                  <a:cubicBezTo>
                    <a:pt x="540" y="994"/>
                    <a:pt x="579" y="989"/>
                    <a:pt x="594" y="972"/>
                  </a:cubicBezTo>
                  <a:cubicBezTo>
                    <a:pt x="652" y="863"/>
                    <a:pt x="715" y="753"/>
                    <a:pt x="775" y="646"/>
                  </a:cubicBezTo>
                  <a:cubicBezTo>
                    <a:pt x="836" y="538"/>
                    <a:pt x="900" y="426"/>
                    <a:pt x="959" y="316"/>
                  </a:cubicBezTo>
                  <a:cubicBezTo>
                    <a:pt x="964" y="307"/>
                    <a:pt x="974" y="304"/>
                    <a:pt x="983" y="309"/>
                  </a:cubicBezTo>
                  <a:cubicBezTo>
                    <a:pt x="992" y="313"/>
                    <a:pt x="995" y="324"/>
                    <a:pt x="990" y="333"/>
                  </a:cubicBezTo>
                  <a:cubicBezTo>
                    <a:pt x="931" y="443"/>
                    <a:pt x="867" y="555"/>
                    <a:pt x="806" y="663"/>
                  </a:cubicBezTo>
                  <a:cubicBezTo>
                    <a:pt x="747" y="767"/>
                    <a:pt x="687" y="874"/>
                    <a:pt x="630" y="979"/>
                  </a:cubicBezTo>
                  <a:cubicBezTo>
                    <a:pt x="629" y="981"/>
                    <a:pt x="629" y="983"/>
                    <a:pt x="628" y="984"/>
                  </a:cubicBezTo>
                  <a:cubicBezTo>
                    <a:pt x="627" y="986"/>
                    <a:pt x="626" y="988"/>
                    <a:pt x="625" y="990"/>
                  </a:cubicBezTo>
                  <a:lnTo>
                    <a:pt x="622" y="994"/>
                  </a:lnTo>
                  <a:cubicBezTo>
                    <a:pt x="620" y="996"/>
                    <a:pt x="618" y="998"/>
                    <a:pt x="616" y="1000"/>
                  </a:cubicBezTo>
                  <a:cubicBezTo>
                    <a:pt x="598" y="1016"/>
                    <a:pt x="569" y="1025"/>
                    <a:pt x="532" y="1025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07" name="Google Shape;907;p20"/>
          <p:cNvSpPr/>
          <p:nvPr/>
        </p:nvSpPr>
        <p:spPr>
          <a:xfrm rot="10800000" flipH="1">
            <a:off x="-9" y="-3"/>
            <a:ext cx="914976" cy="914976"/>
          </a:xfrm>
          <a:custGeom>
            <a:avLst/>
            <a:gdLst/>
            <a:ahLst/>
            <a:cxnLst/>
            <a:rect l="l" t="t" r="r" b="b"/>
            <a:pathLst>
              <a:path w="1158" h="1158" extrusionOk="0">
                <a:moveTo>
                  <a:pt x="1158" y="1158"/>
                </a:moveTo>
                <a:lnTo>
                  <a:pt x="0" y="1158"/>
                </a:lnTo>
                <a:lnTo>
                  <a:pt x="0" y="0"/>
                </a:lnTo>
                <a:cubicBezTo>
                  <a:pt x="640" y="0"/>
                  <a:pt x="1158" y="519"/>
                  <a:pt x="1158" y="115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8" name="Google Shape;908;p20"/>
          <p:cNvSpPr/>
          <p:nvPr/>
        </p:nvSpPr>
        <p:spPr>
          <a:xfrm rot="1957624" flipH="1">
            <a:off x="618580" y="394566"/>
            <a:ext cx="154079" cy="591838"/>
          </a:xfrm>
          <a:custGeom>
            <a:avLst/>
            <a:gdLst/>
            <a:ahLst/>
            <a:cxnLst/>
            <a:rect l="l" t="t" r="r" b="b"/>
            <a:pathLst>
              <a:path w="428" h="1644" extrusionOk="0">
                <a:moveTo>
                  <a:pt x="401" y="1644"/>
                </a:moveTo>
                <a:cubicBezTo>
                  <a:pt x="392" y="1644"/>
                  <a:pt x="384" y="1641"/>
                  <a:pt x="379" y="1633"/>
                </a:cubicBezTo>
                <a:cubicBezTo>
                  <a:pt x="-122" y="947"/>
                  <a:pt x="17" y="31"/>
                  <a:pt x="19" y="22"/>
                </a:cubicBezTo>
                <a:cubicBezTo>
                  <a:pt x="21" y="8"/>
                  <a:pt x="35" y="-2"/>
                  <a:pt x="50" y="0"/>
                </a:cubicBezTo>
                <a:cubicBezTo>
                  <a:pt x="65" y="2"/>
                  <a:pt x="75" y="16"/>
                  <a:pt x="72" y="31"/>
                </a:cubicBezTo>
                <a:cubicBezTo>
                  <a:pt x="71" y="40"/>
                  <a:pt x="-66" y="934"/>
                  <a:pt x="422" y="1601"/>
                </a:cubicBezTo>
                <a:cubicBezTo>
                  <a:pt x="431" y="1613"/>
                  <a:pt x="429" y="1630"/>
                  <a:pt x="417" y="1639"/>
                </a:cubicBezTo>
                <a:cubicBezTo>
                  <a:pt x="412" y="1643"/>
                  <a:pt x="406" y="1644"/>
                  <a:pt x="401" y="1644"/>
                </a:cubicBezTo>
                <a:close/>
              </a:path>
            </a:pathLst>
          </a:custGeom>
          <a:solidFill>
            <a:srgbClr val="001966"/>
          </a:solidFill>
          <a:ln w="9525" cap="flat" cmpd="sng">
            <a:solidFill>
              <a:srgbClr val="0019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9" name="Google Shape;909;p20"/>
          <p:cNvSpPr/>
          <p:nvPr/>
        </p:nvSpPr>
        <p:spPr>
          <a:xfrm rot="899986">
            <a:off x="8327273" y="4118399"/>
            <a:ext cx="310905" cy="696899"/>
          </a:xfrm>
          <a:custGeom>
            <a:avLst/>
            <a:gdLst/>
            <a:ahLst/>
            <a:cxnLst/>
            <a:rect l="l" t="t" r="r" b="b"/>
            <a:pathLst>
              <a:path w="1805" h="4046" extrusionOk="0">
                <a:moveTo>
                  <a:pt x="0" y="910"/>
                </a:moveTo>
                <a:cubicBezTo>
                  <a:pt x="306" y="559"/>
                  <a:pt x="432" y="358"/>
                  <a:pt x="827" y="3"/>
                </a:cubicBezTo>
                <a:cubicBezTo>
                  <a:pt x="1138" y="2"/>
                  <a:pt x="1373" y="-21"/>
                  <a:pt x="1767" y="85"/>
                </a:cubicBezTo>
                <a:cubicBezTo>
                  <a:pt x="1786" y="1353"/>
                  <a:pt x="1786" y="2693"/>
                  <a:pt x="1805" y="3961"/>
                </a:cubicBezTo>
                <a:cubicBezTo>
                  <a:pt x="1805" y="3961"/>
                  <a:pt x="743" y="4014"/>
                  <a:pt x="760" y="4046"/>
                </a:cubicBezTo>
                <a:cubicBezTo>
                  <a:pt x="679" y="3047"/>
                  <a:pt x="732" y="1935"/>
                  <a:pt x="773" y="933"/>
                </a:cubicBezTo>
                <a:lnTo>
                  <a:pt x="0" y="91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10" name="Google Shape;910;p20"/>
          <p:cNvGrpSpPr/>
          <p:nvPr/>
        </p:nvGrpSpPr>
        <p:grpSpPr>
          <a:xfrm rot="1228767">
            <a:off x="8703533" y="4065782"/>
            <a:ext cx="171816" cy="954537"/>
            <a:chOff x="3708000" y="2146320"/>
            <a:chExt cx="127440" cy="708120"/>
          </a:xfrm>
        </p:grpSpPr>
        <p:sp>
          <p:nvSpPr>
            <p:cNvPr id="911" name="Google Shape;911;p20"/>
            <p:cNvSpPr/>
            <p:nvPr/>
          </p:nvSpPr>
          <p:spPr>
            <a:xfrm>
              <a:off x="3735360" y="2146320"/>
              <a:ext cx="70560" cy="708120"/>
            </a:xfrm>
            <a:custGeom>
              <a:avLst/>
              <a:gdLst/>
              <a:ahLst/>
              <a:cxnLst/>
              <a:rect l="l" t="t" r="r" b="b"/>
              <a:pathLst>
                <a:path w="196" h="1967" extrusionOk="0">
                  <a:moveTo>
                    <a:pt x="172" y="1967"/>
                  </a:moveTo>
                  <a:lnTo>
                    <a:pt x="172" y="1967"/>
                  </a:lnTo>
                  <a:cubicBezTo>
                    <a:pt x="162" y="1966"/>
                    <a:pt x="154" y="1958"/>
                    <a:pt x="155" y="1948"/>
                  </a:cubicBezTo>
                  <a:cubicBezTo>
                    <a:pt x="197" y="950"/>
                    <a:pt x="3" y="31"/>
                    <a:pt x="1" y="21"/>
                  </a:cubicBezTo>
                  <a:cubicBezTo>
                    <a:pt x="-1" y="12"/>
                    <a:pt x="5" y="2"/>
                    <a:pt x="14" y="0"/>
                  </a:cubicBezTo>
                  <a:cubicBezTo>
                    <a:pt x="24" y="-2"/>
                    <a:pt x="33" y="4"/>
                    <a:pt x="35" y="14"/>
                  </a:cubicBezTo>
                  <a:cubicBezTo>
                    <a:pt x="37" y="23"/>
                    <a:pt x="232" y="946"/>
                    <a:pt x="190" y="1950"/>
                  </a:cubicBezTo>
                  <a:cubicBezTo>
                    <a:pt x="190" y="1959"/>
                    <a:pt x="182" y="1967"/>
                    <a:pt x="172" y="1967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2" name="Google Shape;912;p20"/>
            <p:cNvSpPr/>
            <p:nvPr/>
          </p:nvSpPr>
          <p:spPr>
            <a:xfrm>
              <a:off x="3708000" y="2176920"/>
              <a:ext cx="77400" cy="26280"/>
            </a:xfrm>
            <a:custGeom>
              <a:avLst/>
              <a:gdLst/>
              <a:ahLst/>
              <a:cxnLst/>
              <a:rect l="l" t="t" r="r" b="b"/>
              <a:pathLst>
                <a:path w="215" h="73" extrusionOk="0">
                  <a:moveTo>
                    <a:pt x="18" y="73"/>
                  </a:moveTo>
                  <a:cubicBezTo>
                    <a:pt x="10" y="73"/>
                    <a:pt x="3" y="67"/>
                    <a:pt x="1" y="59"/>
                  </a:cubicBezTo>
                  <a:cubicBezTo>
                    <a:pt x="-1" y="49"/>
                    <a:pt x="5" y="40"/>
                    <a:pt x="15" y="38"/>
                  </a:cubicBezTo>
                  <a:lnTo>
                    <a:pt x="194" y="0"/>
                  </a:lnTo>
                  <a:cubicBezTo>
                    <a:pt x="204" y="-2"/>
                    <a:pt x="213" y="5"/>
                    <a:pt x="215" y="14"/>
                  </a:cubicBezTo>
                  <a:cubicBezTo>
                    <a:pt x="217" y="24"/>
                    <a:pt x="211" y="33"/>
                    <a:pt x="202" y="35"/>
                  </a:cubicBezTo>
                  <a:lnTo>
                    <a:pt x="22" y="72"/>
                  </a:lnTo>
                  <a:cubicBezTo>
                    <a:pt x="21" y="73"/>
                    <a:pt x="20" y="73"/>
                    <a:pt x="18" y="73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3" name="Google Shape;913;p20"/>
            <p:cNvSpPr/>
            <p:nvPr/>
          </p:nvSpPr>
          <p:spPr>
            <a:xfrm>
              <a:off x="3760200" y="2813040"/>
              <a:ext cx="75240" cy="12960"/>
            </a:xfrm>
            <a:custGeom>
              <a:avLst/>
              <a:gdLst/>
              <a:ahLst/>
              <a:cxnLst/>
              <a:rect l="l" t="t" r="r" b="b"/>
              <a:pathLst>
                <a:path w="209" h="36" extrusionOk="0">
                  <a:moveTo>
                    <a:pt x="191" y="36"/>
                  </a:moveTo>
                  <a:lnTo>
                    <a:pt x="18" y="36"/>
                  </a:lnTo>
                  <a:cubicBezTo>
                    <a:pt x="8" y="36"/>
                    <a:pt x="0" y="2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lnTo>
                    <a:pt x="191" y="0"/>
                  </a:lnTo>
                  <a:cubicBezTo>
                    <a:pt x="201" y="0"/>
                    <a:pt x="209" y="8"/>
                    <a:pt x="209" y="18"/>
                  </a:cubicBezTo>
                  <a:cubicBezTo>
                    <a:pt x="209" y="28"/>
                    <a:pt x="201" y="36"/>
                    <a:pt x="191" y="36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4" name="Google Shape;914;p20"/>
            <p:cNvSpPr/>
            <p:nvPr/>
          </p:nvSpPr>
          <p:spPr>
            <a:xfrm>
              <a:off x="3772800" y="2791800"/>
              <a:ext cx="54000" cy="50400"/>
            </a:xfrm>
            <a:custGeom>
              <a:avLst/>
              <a:gdLst/>
              <a:ahLst/>
              <a:cxnLst/>
              <a:rect l="l" t="t" r="r" b="b"/>
              <a:pathLst>
                <a:path w="150" h="140" extrusionOk="0">
                  <a:moveTo>
                    <a:pt x="18" y="140"/>
                  </a:moveTo>
                  <a:cubicBezTo>
                    <a:pt x="13" y="140"/>
                    <a:pt x="8" y="138"/>
                    <a:pt x="5" y="134"/>
                  </a:cubicBezTo>
                  <a:cubicBezTo>
                    <a:pt x="-2" y="127"/>
                    <a:pt x="-1" y="116"/>
                    <a:pt x="6" y="109"/>
                  </a:cubicBezTo>
                  <a:lnTo>
                    <a:pt x="121" y="5"/>
                  </a:lnTo>
                  <a:cubicBezTo>
                    <a:pt x="128" y="-2"/>
                    <a:pt x="139" y="-1"/>
                    <a:pt x="146" y="6"/>
                  </a:cubicBezTo>
                  <a:cubicBezTo>
                    <a:pt x="152" y="13"/>
                    <a:pt x="152" y="24"/>
                    <a:pt x="144" y="31"/>
                  </a:cubicBezTo>
                  <a:lnTo>
                    <a:pt x="30" y="135"/>
                  </a:lnTo>
                  <a:cubicBezTo>
                    <a:pt x="26" y="138"/>
                    <a:pt x="22" y="140"/>
                    <a:pt x="18" y="140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5400" rIns="90000" bIns="54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5" name="Google Shape;915;p20"/>
            <p:cNvSpPr/>
            <p:nvPr/>
          </p:nvSpPr>
          <p:spPr>
            <a:xfrm>
              <a:off x="3726000" y="2157480"/>
              <a:ext cx="46080" cy="59040"/>
            </a:xfrm>
            <a:custGeom>
              <a:avLst/>
              <a:gdLst/>
              <a:ahLst/>
              <a:cxnLst/>
              <a:rect l="l" t="t" r="r" b="b"/>
              <a:pathLst>
                <a:path w="128" h="164" extrusionOk="0">
                  <a:moveTo>
                    <a:pt x="18" y="164"/>
                  </a:moveTo>
                  <a:cubicBezTo>
                    <a:pt x="14" y="164"/>
                    <a:pt x="10" y="163"/>
                    <a:pt x="7" y="160"/>
                  </a:cubicBezTo>
                  <a:cubicBezTo>
                    <a:pt x="-1" y="155"/>
                    <a:pt x="-2" y="144"/>
                    <a:pt x="3" y="136"/>
                  </a:cubicBezTo>
                  <a:lnTo>
                    <a:pt x="96" y="7"/>
                  </a:lnTo>
                  <a:cubicBezTo>
                    <a:pt x="102" y="-1"/>
                    <a:pt x="113" y="-2"/>
                    <a:pt x="121" y="3"/>
                  </a:cubicBezTo>
                  <a:cubicBezTo>
                    <a:pt x="129" y="9"/>
                    <a:pt x="130" y="20"/>
                    <a:pt x="125" y="28"/>
                  </a:cubicBezTo>
                  <a:lnTo>
                    <a:pt x="32" y="156"/>
                  </a:lnTo>
                  <a:cubicBezTo>
                    <a:pt x="29" y="161"/>
                    <a:pt x="23" y="164"/>
                    <a:pt x="18" y="164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14025" rIns="90000" bIns="140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7">
  <p:cSld name="CUSTOM_8">
    <p:spTree>
      <p:nvGrpSpPr>
        <p:cNvPr id="1" name="Shape 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3" name="Google Shape;963;p22"/>
          <p:cNvGrpSpPr/>
          <p:nvPr/>
        </p:nvGrpSpPr>
        <p:grpSpPr>
          <a:xfrm>
            <a:off x="-99" y="92830"/>
            <a:ext cx="9144199" cy="4957840"/>
            <a:chOff x="-99" y="92830"/>
            <a:chExt cx="9144199" cy="4957840"/>
          </a:xfrm>
        </p:grpSpPr>
        <p:grpSp>
          <p:nvGrpSpPr>
            <p:cNvPr id="964" name="Google Shape;964;p22"/>
            <p:cNvGrpSpPr/>
            <p:nvPr/>
          </p:nvGrpSpPr>
          <p:grpSpPr>
            <a:xfrm>
              <a:off x="-99" y="92830"/>
              <a:ext cx="9144199" cy="4957840"/>
              <a:chOff x="711375" y="548175"/>
              <a:chExt cx="7734900" cy="4055825"/>
            </a:xfrm>
          </p:grpSpPr>
          <p:cxnSp>
            <p:nvCxnSpPr>
              <p:cNvPr id="965" name="Google Shape;965;p22"/>
              <p:cNvCxnSpPr/>
              <p:nvPr/>
            </p:nvCxnSpPr>
            <p:spPr>
              <a:xfrm>
                <a:off x="711375" y="54817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66" name="Google Shape;966;p22"/>
              <p:cNvCxnSpPr/>
              <p:nvPr/>
            </p:nvCxnSpPr>
            <p:spPr>
              <a:xfrm>
                <a:off x="711375" y="81856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67" name="Google Shape;967;p22"/>
              <p:cNvCxnSpPr/>
              <p:nvPr/>
            </p:nvCxnSpPr>
            <p:spPr>
              <a:xfrm>
                <a:off x="711375" y="108895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68" name="Google Shape;968;p22"/>
              <p:cNvCxnSpPr/>
              <p:nvPr/>
            </p:nvCxnSpPr>
            <p:spPr>
              <a:xfrm>
                <a:off x="711375" y="135934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69" name="Google Shape;969;p22"/>
              <p:cNvCxnSpPr/>
              <p:nvPr/>
            </p:nvCxnSpPr>
            <p:spPr>
              <a:xfrm>
                <a:off x="711375" y="1629728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70" name="Google Shape;970;p22"/>
              <p:cNvCxnSpPr/>
              <p:nvPr/>
            </p:nvCxnSpPr>
            <p:spPr>
              <a:xfrm>
                <a:off x="711375" y="1900117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71" name="Google Shape;971;p22"/>
              <p:cNvCxnSpPr/>
              <p:nvPr/>
            </p:nvCxnSpPr>
            <p:spPr>
              <a:xfrm>
                <a:off x="711375" y="217050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72" name="Google Shape;972;p22"/>
              <p:cNvCxnSpPr/>
              <p:nvPr/>
            </p:nvCxnSpPr>
            <p:spPr>
              <a:xfrm>
                <a:off x="711375" y="244089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73" name="Google Shape;973;p22"/>
              <p:cNvCxnSpPr/>
              <p:nvPr/>
            </p:nvCxnSpPr>
            <p:spPr>
              <a:xfrm>
                <a:off x="711375" y="271128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74" name="Google Shape;974;p22"/>
              <p:cNvCxnSpPr/>
              <p:nvPr/>
            </p:nvCxnSpPr>
            <p:spPr>
              <a:xfrm>
                <a:off x="711375" y="298167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75" name="Google Shape;975;p22"/>
              <p:cNvCxnSpPr/>
              <p:nvPr/>
            </p:nvCxnSpPr>
            <p:spPr>
              <a:xfrm>
                <a:off x="711375" y="3252058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76" name="Google Shape;976;p22"/>
              <p:cNvCxnSpPr/>
              <p:nvPr/>
            </p:nvCxnSpPr>
            <p:spPr>
              <a:xfrm>
                <a:off x="711375" y="3522447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77" name="Google Shape;977;p22"/>
              <p:cNvCxnSpPr/>
              <p:nvPr/>
            </p:nvCxnSpPr>
            <p:spPr>
              <a:xfrm>
                <a:off x="711375" y="379283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78" name="Google Shape;978;p22"/>
              <p:cNvCxnSpPr/>
              <p:nvPr/>
            </p:nvCxnSpPr>
            <p:spPr>
              <a:xfrm>
                <a:off x="711375" y="406322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79" name="Google Shape;979;p22"/>
              <p:cNvCxnSpPr/>
              <p:nvPr/>
            </p:nvCxnSpPr>
            <p:spPr>
              <a:xfrm>
                <a:off x="711375" y="433361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80" name="Google Shape;980;p22"/>
              <p:cNvCxnSpPr/>
              <p:nvPr/>
            </p:nvCxnSpPr>
            <p:spPr>
              <a:xfrm>
                <a:off x="711375" y="460400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981" name="Google Shape;981;p22"/>
            <p:cNvSpPr/>
            <p:nvPr/>
          </p:nvSpPr>
          <p:spPr>
            <a:xfrm>
              <a:off x="286147" y="197088"/>
              <a:ext cx="8419200" cy="4605600"/>
            </a:xfrm>
            <a:prstGeom prst="rect">
              <a:avLst/>
            </a:prstGeom>
            <a:solidFill>
              <a:srgbClr val="CCA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982" name="Google Shape;982;p22"/>
            <p:cNvSpPr/>
            <p:nvPr/>
          </p:nvSpPr>
          <p:spPr>
            <a:xfrm>
              <a:off x="362351" y="268950"/>
              <a:ext cx="8419200" cy="46056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983" name="Google Shape;983;p22"/>
          <p:cNvSpPr txBox="1">
            <a:spLocks noGrp="1"/>
          </p:cNvSpPr>
          <p:nvPr>
            <p:ph type="title"/>
          </p:nvPr>
        </p:nvSpPr>
        <p:spPr>
          <a:xfrm>
            <a:off x="1054075" y="567650"/>
            <a:ext cx="70359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3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84" name="Google Shape;984;p22"/>
          <p:cNvSpPr/>
          <p:nvPr/>
        </p:nvSpPr>
        <p:spPr>
          <a:xfrm rot="10800000" flipH="1">
            <a:off x="-8" y="4570811"/>
            <a:ext cx="1142807" cy="572700"/>
          </a:xfrm>
          <a:custGeom>
            <a:avLst/>
            <a:gdLst/>
            <a:ahLst/>
            <a:cxnLst/>
            <a:rect l="l" t="t" r="r" b="b"/>
            <a:pathLst>
              <a:path w="463" h="232" extrusionOk="0">
                <a:moveTo>
                  <a:pt x="463" y="0"/>
                </a:moveTo>
                <a:cubicBezTo>
                  <a:pt x="463" y="128"/>
                  <a:pt x="359" y="232"/>
                  <a:pt x="231" y="232"/>
                </a:cubicBezTo>
                <a:cubicBezTo>
                  <a:pt x="103" y="232"/>
                  <a:pt x="0" y="128"/>
                  <a:pt x="0" y="0"/>
                </a:cubicBezTo>
                <a:lnTo>
                  <a:pt x="46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38500" rIns="90000" bIns="385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5" name="Google Shape;985;p22"/>
          <p:cNvSpPr/>
          <p:nvPr/>
        </p:nvSpPr>
        <p:spPr>
          <a:xfrm rot="-6142368" flipH="1">
            <a:off x="494365" y="4213812"/>
            <a:ext cx="154079" cy="591838"/>
          </a:xfrm>
          <a:custGeom>
            <a:avLst/>
            <a:gdLst/>
            <a:ahLst/>
            <a:cxnLst/>
            <a:rect l="l" t="t" r="r" b="b"/>
            <a:pathLst>
              <a:path w="428" h="1644" extrusionOk="0">
                <a:moveTo>
                  <a:pt x="401" y="1644"/>
                </a:moveTo>
                <a:cubicBezTo>
                  <a:pt x="392" y="1644"/>
                  <a:pt x="384" y="1641"/>
                  <a:pt x="379" y="1633"/>
                </a:cubicBezTo>
                <a:cubicBezTo>
                  <a:pt x="-122" y="947"/>
                  <a:pt x="17" y="31"/>
                  <a:pt x="19" y="22"/>
                </a:cubicBezTo>
                <a:cubicBezTo>
                  <a:pt x="21" y="8"/>
                  <a:pt x="35" y="-2"/>
                  <a:pt x="50" y="0"/>
                </a:cubicBezTo>
                <a:cubicBezTo>
                  <a:pt x="65" y="2"/>
                  <a:pt x="75" y="16"/>
                  <a:pt x="72" y="31"/>
                </a:cubicBezTo>
                <a:cubicBezTo>
                  <a:pt x="71" y="40"/>
                  <a:pt x="-66" y="934"/>
                  <a:pt x="422" y="1601"/>
                </a:cubicBezTo>
                <a:cubicBezTo>
                  <a:pt x="431" y="1613"/>
                  <a:pt x="429" y="1630"/>
                  <a:pt x="417" y="1639"/>
                </a:cubicBezTo>
                <a:cubicBezTo>
                  <a:pt x="412" y="1643"/>
                  <a:pt x="406" y="1644"/>
                  <a:pt x="401" y="1644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6" name="Google Shape;986;p22"/>
          <p:cNvSpPr/>
          <p:nvPr/>
        </p:nvSpPr>
        <p:spPr>
          <a:xfrm rot="3690087">
            <a:off x="569715" y="924683"/>
            <a:ext cx="351722" cy="394922"/>
          </a:xfrm>
          <a:custGeom>
            <a:avLst/>
            <a:gdLst/>
            <a:ahLst/>
            <a:cxnLst/>
            <a:rect l="l" t="t" r="r" b="b"/>
            <a:pathLst>
              <a:path w="977" h="1097" extrusionOk="0">
                <a:moveTo>
                  <a:pt x="950" y="1097"/>
                </a:moveTo>
                <a:cubicBezTo>
                  <a:pt x="942" y="1097"/>
                  <a:pt x="935" y="1094"/>
                  <a:pt x="929" y="1087"/>
                </a:cubicBezTo>
                <a:lnTo>
                  <a:pt x="7" y="45"/>
                </a:lnTo>
                <a:cubicBezTo>
                  <a:pt x="-3" y="34"/>
                  <a:pt x="-2" y="17"/>
                  <a:pt x="9" y="7"/>
                </a:cubicBezTo>
                <a:cubicBezTo>
                  <a:pt x="20" y="-3"/>
                  <a:pt x="37" y="-2"/>
                  <a:pt x="47" y="10"/>
                </a:cubicBezTo>
                <a:lnTo>
                  <a:pt x="970" y="1052"/>
                </a:lnTo>
                <a:cubicBezTo>
                  <a:pt x="980" y="1063"/>
                  <a:pt x="979" y="1080"/>
                  <a:pt x="967" y="1090"/>
                </a:cubicBezTo>
                <a:cubicBezTo>
                  <a:pt x="962" y="1094"/>
                  <a:pt x="956" y="1097"/>
                  <a:pt x="950" y="1097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87" name="Google Shape;987;p22"/>
          <p:cNvGrpSpPr/>
          <p:nvPr/>
        </p:nvGrpSpPr>
        <p:grpSpPr>
          <a:xfrm rot="2700000">
            <a:off x="-65160" y="548960"/>
            <a:ext cx="898911" cy="1868742"/>
            <a:chOff x="6126840" y="4093560"/>
            <a:chExt cx="898920" cy="1868760"/>
          </a:xfrm>
        </p:grpSpPr>
        <p:sp>
          <p:nvSpPr>
            <p:cNvPr id="988" name="Google Shape;988;p22"/>
            <p:cNvSpPr/>
            <p:nvPr/>
          </p:nvSpPr>
          <p:spPr>
            <a:xfrm>
              <a:off x="6167880" y="4310280"/>
              <a:ext cx="778320" cy="1453680"/>
            </a:xfrm>
            <a:custGeom>
              <a:avLst/>
              <a:gdLst/>
              <a:ahLst/>
              <a:cxnLst/>
              <a:rect l="l" t="t" r="r" b="b"/>
              <a:pathLst>
                <a:path w="2162" h="4038" extrusionOk="0">
                  <a:moveTo>
                    <a:pt x="456" y="0"/>
                  </a:moveTo>
                  <a:lnTo>
                    <a:pt x="0" y="203"/>
                  </a:lnTo>
                  <a:lnTo>
                    <a:pt x="1707" y="4038"/>
                  </a:lnTo>
                  <a:lnTo>
                    <a:pt x="2162" y="3835"/>
                  </a:lnTo>
                  <a:lnTo>
                    <a:pt x="456" y="0"/>
                  </a:lnTo>
                  <a:close/>
                </a:path>
              </a:pathLst>
            </a:custGeom>
            <a:solidFill>
              <a:srgbClr val="334D80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9" name="Google Shape;989;p22"/>
            <p:cNvSpPr/>
            <p:nvPr/>
          </p:nvSpPr>
          <p:spPr>
            <a:xfrm>
              <a:off x="6167880" y="4375800"/>
              <a:ext cx="631440" cy="1388160"/>
            </a:xfrm>
            <a:custGeom>
              <a:avLst/>
              <a:gdLst/>
              <a:ahLst/>
              <a:cxnLst/>
              <a:rect l="l" t="t" r="r" b="b"/>
              <a:pathLst>
                <a:path w="1754" h="3856" extrusionOk="0">
                  <a:moveTo>
                    <a:pt x="48" y="0"/>
                  </a:moveTo>
                  <a:lnTo>
                    <a:pt x="0" y="21"/>
                  </a:lnTo>
                  <a:lnTo>
                    <a:pt x="1707" y="3856"/>
                  </a:lnTo>
                  <a:lnTo>
                    <a:pt x="1754" y="3835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334D80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0" name="Google Shape;990;p22"/>
            <p:cNvSpPr/>
            <p:nvPr/>
          </p:nvSpPr>
          <p:spPr>
            <a:xfrm>
              <a:off x="6782400" y="5690880"/>
              <a:ext cx="199080" cy="151920"/>
            </a:xfrm>
            <a:custGeom>
              <a:avLst/>
              <a:gdLst/>
              <a:ahLst/>
              <a:cxnLst/>
              <a:rect l="l" t="t" r="r" b="b"/>
              <a:pathLst>
                <a:path w="553" h="422" extrusionOk="0">
                  <a:moveTo>
                    <a:pt x="553" y="219"/>
                  </a:moveTo>
                  <a:lnTo>
                    <a:pt x="97" y="422"/>
                  </a:lnTo>
                  <a:lnTo>
                    <a:pt x="0" y="203"/>
                  </a:lnTo>
                  <a:lnTo>
                    <a:pt x="455" y="0"/>
                  </a:lnTo>
                  <a:lnTo>
                    <a:pt x="553" y="2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1" name="Google Shape;991;p22"/>
            <p:cNvSpPr/>
            <p:nvPr/>
          </p:nvSpPr>
          <p:spPr>
            <a:xfrm>
              <a:off x="6817320" y="5769720"/>
              <a:ext cx="208440" cy="192600"/>
            </a:xfrm>
            <a:custGeom>
              <a:avLst/>
              <a:gdLst/>
              <a:ahLst/>
              <a:cxnLst/>
              <a:rect l="l" t="t" r="r" b="b"/>
              <a:pathLst>
                <a:path w="579" h="535" extrusionOk="0">
                  <a:moveTo>
                    <a:pt x="456" y="0"/>
                  </a:moveTo>
                  <a:lnTo>
                    <a:pt x="0" y="203"/>
                  </a:lnTo>
                  <a:lnTo>
                    <a:pt x="111" y="453"/>
                  </a:lnTo>
                  <a:cubicBezTo>
                    <a:pt x="142" y="523"/>
                    <a:pt x="224" y="554"/>
                    <a:pt x="294" y="523"/>
                  </a:cubicBezTo>
                  <a:lnTo>
                    <a:pt x="496" y="433"/>
                  </a:lnTo>
                  <a:cubicBezTo>
                    <a:pt x="566" y="402"/>
                    <a:pt x="598" y="320"/>
                    <a:pt x="567" y="250"/>
                  </a:cubicBezTo>
                  <a:lnTo>
                    <a:pt x="456" y="0"/>
                  </a:lnTo>
                  <a:close/>
                </a:path>
              </a:pathLst>
            </a:custGeom>
            <a:solidFill>
              <a:srgbClr val="EC8353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2" name="Google Shape;992;p22"/>
            <p:cNvSpPr/>
            <p:nvPr/>
          </p:nvSpPr>
          <p:spPr>
            <a:xfrm>
              <a:off x="6126840" y="4093560"/>
              <a:ext cx="205200" cy="289800"/>
            </a:xfrm>
            <a:custGeom>
              <a:avLst/>
              <a:gdLst/>
              <a:ahLst/>
              <a:cxnLst/>
              <a:rect l="l" t="t" r="r" b="b"/>
              <a:pathLst>
                <a:path w="570" h="805" extrusionOk="0">
                  <a:moveTo>
                    <a:pt x="570" y="602"/>
                  </a:moveTo>
                  <a:lnTo>
                    <a:pt x="114" y="805"/>
                  </a:lnTo>
                  <a:lnTo>
                    <a:pt x="0" y="63"/>
                  </a:lnTo>
                  <a:cubicBezTo>
                    <a:pt x="-4" y="39"/>
                    <a:pt x="9" y="15"/>
                    <a:pt x="31" y="5"/>
                  </a:cubicBezTo>
                  <a:cubicBezTo>
                    <a:pt x="54" y="-5"/>
                    <a:pt x="80" y="2"/>
                    <a:pt x="95" y="20"/>
                  </a:cubicBezTo>
                  <a:lnTo>
                    <a:pt x="570" y="602"/>
                  </a:lnTo>
                  <a:close/>
                </a:path>
              </a:pathLst>
            </a:custGeom>
            <a:solidFill>
              <a:srgbClr val="EC8353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3" name="Google Shape;993;p22"/>
            <p:cNvSpPr/>
            <p:nvPr/>
          </p:nvSpPr>
          <p:spPr>
            <a:xfrm>
              <a:off x="6126840" y="4093560"/>
              <a:ext cx="114480" cy="147960"/>
            </a:xfrm>
            <a:custGeom>
              <a:avLst/>
              <a:gdLst/>
              <a:ahLst/>
              <a:cxnLst/>
              <a:rect l="l" t="t" r="r" b="b"/>
              <a:pathLst>
                <a:path w="318" h="411" extrusionOk="0">
                  <a:moveTo>
                    <a:pt x="54" y="411"/>
                  </a:moveTo>
                  <a:lnTo>
                    <a:pt x="0" y="63"/>
                  </a:lnTo>
                  <a:cubicBezTo>
                    <a:pt x="-4" y="39"/>
                    <a:pt x="9" y="15"/>
                    <a:pt x="31" y="5"/>
                  </a:cubicBezTo>
                  <a:cubicBezTo>
                    <a:pt x="54" y="-5"/>
                    <a:pt x="80" y="2"/>
                    <a:pt x="95" y="20"/>
                  </a:cubicBezTo>
                  <a:lnTo>
                    <a:pt x="318" y="294"/>
                  </a:lnTo>
                  <a:lnTo>
                    <a:pt x="54" y="411"/>
                  </a:lnTo>
                  <a:close/>
                </a:path>
              </a:pathLst>
            </a:custGeom>
            <a:solidFill>
              <a:srgbClr val="334D80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94" name="Google Shape;994;p22"/>
          <p:cNvGrpSpPr/>
          <p:nvPr/>
        </p:nvGrpSpPr>
        <p:grpSpPr>
          <a:xfrm rot="-2700000">
            <a:off x="8133463" y="470524"/>
            <a:ext cx="572336" cy="606138"/>
            <a:chOff x="5085720" y="648720"/>
            <a:chExt cx="359640" cy="380880"/>
          </a:xfrm>
        </p:grpSpPr>
        <p:sp>
          <p:nvSpPr>
            <p:cNvPr id="995" name="Google Shape;995;p22"/>
            <p:cNvSpPr/>
            <p:nvPr/>
          </p:nvSpPr>
          <p:spPr>
            <a:xfrm>
              <a:off x="5087520" y="880560"/>
              <a:ext cx="225000" cy="137520"/>
            </a:xfrm>
            <a:custGeom>
              <a:avLst/>
              <a:gdLst/>
              <a:ahLst/>
              <a:cxnLst/>
              <a:rect l="l" t="t" r="r" b="b"/>
              <a:pathLst>
                <a:path w="625" h="382" extrusionOk="0">
                  <a:moveTo>
                    <a:pt x="216" y="39"/>
                  </a:moveTo>
                  <a:cubicBezTo>
                    <a:pt x="215" y="39"/>
                    <a:pt x="215" y="39"/>
                    <a:pt x="214" y="39"/>
                  </a:cubicBezTo>
                  <a:cubicBezTo>
                    <a:pt x="196" y="37"/>
                    <a:pt x="178" y="36"/>
                    <a:pt x="160" y="36"/>
                  </a:cubicBezTo>
                  <a:cubicBezTo>
                    <a:pt x="150" y="36"/>
                    <a:pt x="142" y="28"/>
                    <a:pt x="142" y="18"/>
                  </a:cubicBezTo>
                  <a:cubicBezTo>
                    <a:pt x="142" y="8"/>
                    <a:pt x="149" y="0"/>
                    <a:pt x="159" y="0"/>
                  </a:cubicBezTo>
                  <a:lnTo>
                    <a:pt x="160" y="0"/>
                  </a:lnTo>
                  <a:cubicBezTo>
                    <a:pt x="179" y="0"/>
                    <a:pt x="199" y="1"/>
                    <a:pt x="218" y="4"/>
                  </a:cubicBezTo>
                  <a:cubicBezTo>
                    <a:pt x="228" y="5"/>
                    <a:pt x="235" y="14"/>
                    <a:pt x="234" y="23"/>
                  </a:cubicBezTo>
                  <a:cubicBezTo>
                    <a:pt x="233" y="32"/>
                    <a:pt x="225" y="39"/>
                    <a:pt x="216" y="39"/>
                  </a:cubicBezTo>
                  <a:moveTo>
                    <a:pt x="17" y="56"/>
                  </a:moveTo>
                  <a:cubicBezTo>
                    <a:pt x="10" y="56"/>
                    <a:pt x="3" y="51"/>
                    <a:pt x="0" y="43"/>
                  </a:cubicBezTo>
                  <a:cubicBezTo>
                    <a:pt x="-2" y="34"/>
                    <a:pt x="3" y="24"/>
                    <a:pt x="13" y="21"/>
                  </a:cubicBezTo>
                  <a:cubicBezTo>
                    <a:pt x="32" y="16"/>
                    <a:pt x="51" y="11"/>
                    <a:pt x="70" y="8"/>
                  </a:cubicBezTo>
                  <a:cubicBezTo>
                    <a:pt x="80" y="7"/>
                    <a:pt x="89" y="13"/>
                    <a:pt x="91" y="22"/>
                  </a:cubicBezTo>
                  <a:cubicBezTo>
                    <a:pt x="92" y="32"/>
                    <a:pt x="86" y="41"/>
                    <a:pt x="76" y="43"/>
                  </a:cubicBezTo>
                  <a:cubicBezTo>
                    <a:pt x="58" y="46"/>
                    <a:pt x="40" y="50"/>
                    <a:pt x="22" y="55"/>
                  </a:cubicBezTo>
                  <a:cubicBezTo>
                    <a:pt x="21" y="56"/>
                    <a:pt x="19" y="56"/>
                    <a:pt x="17" y="56"/>
                  </a:cubicBezTo>
                  <a:moveTo>
                    <a:pt x="354" y="77"/>
                  </a:moveTo>
                  <a:cubicBezTo>
                    <a:pt x="351" y="77"/>
                    <a:pt x="349" y="76"/>
                    <a:pt x="347" y="75"/>
                  </a:cubicBezTo>
                  <a:cubicBezTo>
                    <a:pt x="330" y="68"/>
                    <a:pt x="312" y="61"/>
                    <a:pt x="295" y="56"/>
                  </a:cubicBezTo>
                  <a:cubicBezTo>
                    <a:pt x="286" y="53"/>
                    <a:pt x="280" y="43"/>
                    <a:pt x="283" y="34"/>
                  </a:cubicBezTo>
                  <a:cubicBezTo>
                    <a:pt x="286" y="24"/>
                    <a:pt x="296" y="19"/>
                    <a:pt x="305" y="22"/>
                  </a:cubicBezTo>
                  <a:cubicBezTo>
                    <a:pt x="324" y="28"/>
                    <a:pt x="343" y="35"/>
                    <a:pt x="361" y="43"/>
                  </a:cubicBezTo>
                  <a:cubicBezTo>
                    <a:pt x="370" y="47"/>
                    <a:pt x="374" y="57"/>
                    <a:pt x="370" y="66"/>
                  </a:cubicBezTo>
                  <a:cubicBezTo>
                    <a:pt x="367" y="73"/>
                    <a:pt x="361" y="77"/>
                    <a:pt x="354" y="77"/>
                  </a:cubicBezTo>
                  <a:moveTo>
                    <a:pt x="471" y="158"/>
                  </a:moveTo>
                  <a:cubicBezTo>
                    <a:pt x="466" y="158"/>
                    <a:pt x="462" y="156"/>
                    <a:pt x="458" y="152"/>
                  </a:cubicBezTo>
                  <a:cubicBezTo>
                    <a:pt x="445" y="139"/>
                    <a:pt x="431" y="127"/>
                    <a:pt x="417" y="116"/>
                  </a:cubicBezTo>
                  <a:cubicBezTo>
                    <a:pt x="410" y="110"/>
                    <a:pt x="408" y="99"/>
                    <a:pt x="414" y="92"/>
                  </a:cubicBezTo>
                  <a:cubicBezTo>
                    <a:pt x="420" y="84"/>
                    <a:pt x="431" y="82"/>
                    <a:pt x="439" y="88"/>
                  </a:cubicBezTo>
                  <a:cubicBezTo>
                    <a:pt x="454" y="100"/>
                    <a:pt x="469" y="113"/>
                    <a:pt x="484" y="127"/>
                  </a:cubicBezTo>
                  <a:cubicBezTo>
                    <a:pt x="490" y="134"/>
                    <a:pt x="490" y="146"/>
                    <a:pt x="483" y="152"/>
                  </a:cubicBezTo>
                  <a:cubicBezTo>
                    <a:pt x="480" y="156"/>
                    <a:pt x="476" y="158"/>
                    <a:pt x="471" y="158"/>
                  </a:cubicBezTo>
                  <a:moveTo>
                    <a:pt x="556" y="272"/>
                  </a:moveTo>
                  <a:cubicBezTo>
                    <a:pt x="550" y="272"/>
                    <a:pt x="544" y="269"/>
                    <a:pt x="541" y="263"/>
                  </a:cubicBezTo>
                  <a:cubicBezTo>
                    <a:pt x="532" y="247"/>
                    <a:pt x="522" y="231"/>
                    <a:pt x="511" y="216"/>
                  </a:cubicBezTo>
                  <a:cubicBezTo>
                    <a:pt x="506" y="208"/>
                    <a:pt x="508" y="197"/>
                    <a:pt x="516" y="192"/>
                  </a:cubicBezTo>
                  <a:cubicBezTo>
                    <a:pt x="524" y="186"/>
                    <a:pt x="535" y="188"/>
                    <a:pt x="540" y="196"/>
                  </a:cubicBezTo>
                  <a:cubicBezTo>
                    <a:pt x="551" y="212"/>
                    <a:pt x="562" y="228"/>
                    <a:pt x="572" y="246"/>
                  </a:cubicBezTo>
                  <a:cubicBezTo>
                    <a:pt x="577" y="254"/>
                    <a:pt x="574" y="265"/>
                    <a:pt x="565" y="270"/>
                  </a:cubicBezTo>
                  <a:cubicBezTo>
                    <a:pt x="562" y="271"/>
                    <a:pt x="559" y="272"/>
                    <a:pt x="556" y="272"/>
                  </a:cubicBezTo>
                  <a:moveTo>
                    <a:pt x="607" y="382"/>
                  </a:moveTo>
                  <a:cubicBezTo>
                    <a:pt x="600" y="382"/>
                    <a:pt x="593" y="378"/>
                    <a:pt x="591" y="371"/>
                  </a:cubicBezTo>
                  <a:cubicBezTo>
                    <a:pt x="587" y="360"/>
                    <a:pt x="583" y="349"/>
                    <a:pt x="578" y="339"/>
                  </a:cubicBezTo>
                  <a:cubicBezTo>
                    <a:pt x="574" y="330"/>
                    <a:pt x="578" y="319"/>
                    <a:pt x="587" y="316"/>
                  </a:cubicBezTo>
                  <a:cubicBezTo>
                    <a:pt x="596" y="312"/>
                    <a:pt x="607" y="316"/>
                    <a:pt x="611" y="325"/>
                  </a:cubicBezTo>
                  <a:cubicBezTo>
                    <a:pt x="615" y="336"/>
                    <a:pt x="620" y="347"/>
                    <a:pt x="624" y="359"/>
                  </a:cubicBezTo>
                  <a:cubicBezTo>
                    <a:pt x="627" y="368"/>
                    <a:pt x="623" y="378"/>
                    <a:pt x="613" y="381"/>
                  </a:cubicBezTo>
                  <a:cubicBezTo>
                    <a:pt x="611" y="382"/>
                    <a:pt x="609" y="382"/>
                    <a:pt x="607" y="382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6" name="Google Shape;996;p22"/>
            <p:cNvSpPr/>
            <p:nvPr/>
          </p:nvSpPr>
          <p:spPr>
            <a:xfrm>
              <a:off x="5229720" y="648720"/>
              <a:ext cx="215640" cy="146880"/>
            </a:xfrm>
            <a:custGeom>
              <a:avLst/>
              <a:gdLst/>
              <a:ahLst/>
              <a:cxnLst/>
              <a:rect l="l" t="t" r="r" b="b"/>
              <a:pathLst>
                <a:path w="599" h="408" extrusionOk="0">
                  <a:moveTo>
                    <a:pt x="23" y="51"/>
                  </a:moveTo>
                  <a:lnTo>
                    <a:pt x="24" y="51"/>
                  </a:lnTo>
                  <a:lnTo>
                    <a:pt x="23" y="51"/>
                  </a:lnTo>
                  <a:moveTo>
                    <a:pt x="106" y="35"/>
                  </a:moveTo>
                  <a:cubicBezTo>
                    <a:pt x="72" y="35"/>
                    <a:pt x="48" y="43"/>
                    <a:pt x="39" y="59"/>
                  </a:cubicBezTo>
                  <a:cubicBezTo>
                    <a:pt x="27" y="80"/>
                    <a:pt x="41" y="118"/>
                    <a:pt x="76" y="159"/>
                  </a:cubicBezTo>
                  <a:cubicBezTo>
                    <a:pt x="115" y="207"/>
                    <a:pt x="177" y="255"/>
                    <a:pt x="248" y="295"/>
                  </a:cubicBezTo>
                  <a:cubicBezTo>
                    <a:pt x="320" y="335"/>
                    <a:pt x="393" y="362"/>
                    <a:pt x="454" y="370"/>
                  </a:cubicBezTo>
                  <a:cubicBezTo>
                    <a:pt x="508" y="378"/>
                    <a:pt x="548" y="370"/>
                    <a:pt x="559" y="349"/>
                  </a:cubicBezTo>
                  <a:cubicBezTo>
                    <a:pt x="571" y="328"/>
                    <a:pt x="557" y="290"/>
                    <a:pt x="522" y="248"/>
                  </a:cubicBezTo>
                  <a:cubicBezTo>
                    <a:pt x="483" y="201"/>
                    <a:pt x="421" y="153"/>
                    <a:pt x="350" y="113"/>
                  </a:cubicBezTo>
                  <a:cubicBezTo>
                    <a:pt x="278" y="73"/>
                    <a:pt x="205" y="46"/>
                    <a:pt x="144" y="38"/>
                  </a:cubicBezTo>
                  <a:cubicBezTo>
                    <a:pt x="130" y="36"/>
                    <a:pt x="118" y="35"/>
                    <a:pt x="106" y="35"/>
                  </a:cubicBezTo>
                  <a:moveTo>
                    <a:pt x="491" y="408"/>
                  </a:moveTo>
                  <a:cubicBezTo>
                    <a:pt x="478" y="408"/>
                    <a:pt x="464" y="407"/>
                    <a:pt x="450" y="405"/>
                  </a:cubicBezTo>
                  <a:cubicBezTo>
                    <a:pt x="384" y="396"/>
                    <a:pt x="307" y="368"/>
                    <a:pt x="231" y="326"/>
                  </a:cubicBezTo>
                  <a:cubicBezTo>
                    <a:pt x="156" y="284"/>
                    <a:pt x="91" y="233"/>
                    <a:pt x="49" y="182"/>
                  </a:cubicBezTo>
                  <a:cubicBezTo>
                    <a:pt x="3" y="127"/>
                    <a:pt x="-12" y="77"/>
                    <a:pt x="8" y="42"/>
                  </a:cubicBezTo>
                  <a:cubicBezTo>
                    <a:pt x="28" y="7"/>
                    <a:pt x="77" y="-7"/>
                    <a:pt x="148" y="3"/>
                  </a:cubicBezTo>
                  <a:cubicBezTo>
                    <a:pt x="214" y="12"/>
                    <a:pt x="291" y="40"/>
                    <a:pt x="367" y="82"/>
                  </a:cubicBezTo>
                  <a:cubicBezTo>
                    <a:pt x="442" y="124"/>
                    <a:pt x="507" y="175"/>
                    <a:pt x="549" y="226"/>
                  </a:cubicBezTo>
                  <a:cubicBezTo>
                    <a:pt x="595" y="281"/>
                    <a:pt x="610" y="330"/>
                    <a:pt x="590" y="366"/>
                  </a:cubicBezTo>
                  <a:cubicBezTo>
                    <a:pt x="575" y="394"/>
                    <a:pt x="540" y="408"/>
                    <a:pt x="491" y="408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7" name="Google Shape;997;p22"/>
            <p:cNvSpPr/>
            <p:nvPr/>
          </p:nvSpPr>
          <p:spPr>
            <a:xfrm>
              <a:off x="5085720" y="660600"/>
              <a:ext cx="357480" cy="369000"/>
            </a:xfrm>
            <a:custGeom>
              <a:avLst/>
              <a:gdLst/>
              <a:ahLst/>
              <a:cxnLst/>
              <a:rect l="l" t="t" r="r" b="b"/>
              <a:pathLst>
                <a:path w="993" h="1025" extrusionOk="0">
                  <a:moveTo>
                    <a:pt x="532" y="1025"/>
                  </a:moveTo>
                  <a:cubicBezTo>
                    <a:pt x="517" y="1025"/>
                    <a:pt x="500" y="1023"/>
                    <a:pt x="481" y="1020"/>
                  </a:cubicBezTo>
                  <a:cubicBezTo>
                    <a:pt x="412" y="1009"/>
                    <a:pt x="330" y="978"/>
                    <a:pt x="250" y="934"/>
                  </a:cubicBezTo>
                  <a:cubicBezTo>
                    <a:pt x="169" y="889"/>
                    <a:pt x="100" y="835"/>
                    <a:pt x="54" y="783"/>
                  </a:cubicBezTo>
                  <a:cubicBezTo>
                    <a:pt x="4" y="726"/>
                    <a:pt x="-12" y="675"/>
                    <a:pt x="7" y="639"/>
                  </a:cubicBezTo>
                  <a:cubicBezTo>
                    <a:pt x="8" y="638"/>
                    <a:pt x="9" y="636"/>
                    <a:pt x="11" y="635"/>
                  </a:cubicBezTo>
                  <a:cubicBezTo>
                    <a:pt x="76" y="530"/>
                    <a:pt x="143" y="425"/>
                    <a:pt x="208" y="324"/>
                  </a:cubicBezTo>
                  <a:cubicBezTo>
                    <a:pt x="274" y="221"/>
                    <a:pt x="342" y="115"/>
                    <a:pt x="408" y="8"/>
                  </a:cubicBezTo>
                  <a:cubicBezTo>
                    <a:pt x="414" y="0"/>
                    <a:pt x="424" y="-3"/>
                    <a:pt x="433" y="3"/>
                  </a:cubicBezTo>
                  <a:cubicBezTo>
                    <a:pt x="441" y="8"/>
                    <a:pt x="443" y="19"/>
                    <a:pt x="438" y="27"/>
                  </a:cubicBezTo>
                  <a:cubicBezTo>
                    <a:pt x="372" y="134"/>
                    <a:pt x="304" y="240"/>
                    <a:pt x="238" y="343"/>
                  </a:cubicBezTo>
                  <a:cubicBezTo>
                    <a:pt x="172" y="446"/>
                    <a:pt x="104" y="552"/>
                    <a:pt x="37" y="659"/>
                  </a:cubicBezTo>
                  <a:cubicBezTo>
                    <a:pt x="37" y="659"/>
                    <a:pt x="37" y="660"/>
                    <a:pt x="36" y="660"/>
                  </a:cubicBezTo>
                  <a:cubicBezTo>
                    <a:pt x="28" y="682"/>
                    <a:pt x="45" y="718"/>
                    <a:pt x="80" y="759"/>
                  </a:cubicBezTo>
                  <a:cubicBezTo>
                    <a:pt x="124" y="809"/>
                    <a:pt x="190" y="860"/>
                    <a:pt x="267" y="903"/>
                  </a:cubicBezTo>
                  <a:cubicBezTo>
                    <a:pt x="344" y="946"/>
                    <a:pt x="422" y="975"/>
                    <a:pt x="487" y="986"/>
                  </a:cubicBezTo>
                  <a:cubicBezTo>
                    <a:pt x="540" y="994"/>
                    <a:pt x="579" y="989"/>
                    <a:pt x="594" y="972"/>
                  </a:cubicBezTo>
                  <a:cubicBezTo>
                    <a:pt x="652" y="863"/>
                    <a:pt x="715" y="753"/>
                    <a:pt x="775" y="646"/>
                  </a:cubicBezTo>
                  <a:cubicBezTo>
                    <a:pt x="836" y="538"/>
                    <a:pt x="900" y="426"/>
                    <a:pt x="959" y="316"/>
                  </a:cubicBezTo>
                  <a:cubicBezTo>
                    <a:pt x="964" y="307"/>
                    <a:pt x="974" y="304"/>
                    <a:pt x="983" y="309"/>
                  </a:cubicBezTo>
                  <a:cubicBezTo>
                    <a:pt x="992" y="313"/>
                    <a:pt x="995" y="324"/>
                    <a:pt x="990" y="333"/>
                  </a:cubicBezTo>
                  <a:cubicBezTo>
                    <a:pt x="931" y="443"/>
                    <a:pt x="867" y="555"/>
                    <a:pt x="806" y="663"/>
                  </a:cubicBezTo>
                  <a:cubicBezTo>
                    <a:pt x="747" y="767"/>
                    <a:pt x="687" y="874"/>
                    <a:pt x="630" y="979"/>
                  </a:cubicBezTo>
                  <a:cubicBezTo>
                    <a:pt x="629" y="981"/>
                    <a:pt x="629" y="983"/>
                    <a:pt x="628" y="984"/>
                  </a:cubicBezTo>
                  <a:cubicBezTo>
                    <a:pt x="627" y="986"/>
                    <a:pt x="626" y="988"/>
                    <a:pt x="625" y="990"/>
                  </a:cubicBezTo>
                  <a:lnTo>
                    <a:pt x="622" y="994"/>
                  </a:lnTo>
                  <a:cubicBezTo>
                    <a:pt x="620" y="996"/>
                    <a:pt x="618" y="998"/>
                    <a:pt x="616" y="1000"/>
                  </a:cubicBezTo>
                  <a:cubicBezTo>
                    <a:pt x="598" y="1016"/>
                    <a:pt x="569" y="1025"/>
                    <a:pt x="532" y="1025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98" name="Google Shape;998;p22"/>
          <p:cNvSpPr/>
          <p:nvPr/>
        </p:nvSpPr>
        <p:spPr>
          <a:xfrm>
            <a:off x="8037435" y="4202060"/>
            <a:ext cx="856440" cy="803880"/>
          </a:xfrm>
          <a:custGeom>
            <a:avLst/>
            <a:gdLst/>
            <a:ahLst/>
            <a:cxnLst/>
            <a:rect l="l" t="t" r="r" b="b"/>
            <a:pathLst>
              <a:path w="2379" h="2233" extrusionOk="0">
                <a:moveTo>
                  <a:pt x="2379" y="1516"/>
                </a:moveTo>
                <a:lnTo>
                  <a:pt x="1767" y="1056"/>
                </a:lnTo>
                <a:lnTo>
                  <a:pt x="2281" y="481"/>
                </a:lnTo>
                <a:lnTo>
                  <a:pt x="1743" y="0"/>
                </a:lnTo>
                <a:lnTo>
                  <a:pt x="1188" y="622"/>
                </a:lnTo>
                <a:lnTo>
                  <a:pt x="432" y="56"/>
                </a:lnTo>
                <a:lnTo>
                  <a:pt x="0" y="633"/>
                </a:lnTo>
                <a:lnTo>
                  <a:pt x="706" y="1162"/>
                </a:lnTo>
                <a:lnTo>
                  <a:pt x="179" y="1753"/>
                </a:lnTo>
                <a:lnTo>
                  <a:pt x="717" y="2233"/>
                </a:lnTo>
                <a:lnTo>
                  <a:pt x="1285" y="1597"/>
                </a:lnTo>
                <a:lnTo>
                  <a:pt x="1946" y="2093"/>
                </a:lnTo>
                <a:lnTo>
                  <a:pt x="2379" y="1516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9" name="Google Shape;999;p22"/>
          <p:cNvSpPr/>
          <p:nvPr/>
        </p:nvSpPr>
        <p:spPr>
          <a:xfrm rot="1577632">
            <a:off x="7986500" y="4537040"/>
            <a:ext cx="209159" cy="133919"/>
          </a:xfrm>
          <a:custGeom>
            <a:avLst/>
            <a:gdLst/>
            <a:ahLst/>
            <a:cxnLst/>
            <a:rect l="l" t="t" r="r" b="b"/>
            <a:pathLst>
              <a:path w="581" h="372" extrusionOk="0">
                <a:moveTo>
                  <a:pt x="443" y="372"/>
                </a:moveTo>
                <a:cubicBezTo>
                  <a:pt x="442" y="372"/>
                  <a:pt x="441" y="372"/>
                  <a:pt x="439" y="371"/>
                </a:cubicBezTo>
                <a:cubicBezTo>
                  <a:pt x="433" y="370"/>
                  <a:pt x="427" y="365"/>
                  <a:pt x="425" y="358"/>
                </a:cubicBezTo>
                <a:lnTo>
                  <a:pt x="383" y="181"/>
                </a:lnTo>
                <a:lnTo>
                  <a:pt x="275" y="332"/>
                </a:lnTo>
                <a:cubicBezTo>
                  <a:pt x="271" y="337"/>
                  <a:pt x="264" y="340"/>
                  <a:pt x="257" y="339"/>
                </a:cubicBezTo>
                <a:cubicBezTo>
                  <a:pt x="251" y="337"/>
                  <a:pt x="245" y="332"/>
                  <a:pt x="244" y="326"/>
                </a:cubicBezTo>
                <a:lnTo>
                  <a:pt x="196" y="137"/>
                </a:lnTo>
                <a:lnTo>
                  <a:pt x="74" y="290"/>
                </a:lnTo>
                <a:cubicBezTo>
                  <a:pt x="70" y="296"/>
                  <a:pt x="63" y="298"/>
                  <a:pt x="56" y="296"/>
                </a:cubicBezTo>
                <a:cubicBezTo>
                  <a:pt x="49" y="295"/>
                  <a:pt x="44" y="289"/>
                  <a:pt x="43" y="282"/>
                </a:cubicBezTo>
                <a:lnTo>
                  <a:pt x="1" y="21"/>
                </a:lnTo>
                <a:cubicBezTo>
                  <a:pt x="-1" y="12"/>
                  <a:pt x="6" y="3"/>
                  <a:pt x="16" y="1"/>
                </a:cubicBezTo>
                <a:cubicBezTo>
                  <a:pt x="25" y="-1"/>
                  <a:pt x="34" y="6"/>
                  <a:pt x="36" y="16"/>
                </a:cubicBezTo>
                <a:lnTo>
                  <a:pt x="71" y="237"/>
                </a:lnTo>
                <a:lnTo>
                  <a:pt x="191" y="87"/>
                </a:lnTo>
                <a:cubicBezTo>
                  <a:pt x="195" y="81"/>
                  <a:pt x="202" y="79"/>
                  <a:pt x="209" y="80"/>
                </a:cubicBezTo>
                <a:cubicBezTo>
                  <a:pt x="215" y="82"/>
                  <a:pt x="220" y="87"/>
                  <a:pt x="222" y="93"/>
                </a:cubicBezTo>
                <a:lnTo>
                  <a:pt x="269" y="280"/>
                </a:lnTo>
                <a:lnTo>
                  <a:pt x="377" y="129"/>
                </a:lnTo>
                <a:cubicBezTo>
                  <a:pt x="381" y="124"/>
                  <a:pt x="388" y="121"/>
                  <a:pt x="395" y="122"/>
                </a:cubicBezTo>
                <a:cubicBezTo>
                  <a:pt x="401" y="124"/>
                  <a:pt x="407" y="129"/>
                  <a:pt x="408" y="135"/>
                </a:cubicBezTo>
                <a:lnTo>
                  <a:pt x="450" y="311"/>
                </a:lnTo>
                <a:lnTo>
                  <a:pt x="549" y="162"/>
                </a:lnTo>
                <a:cubicBezTo>
                  <a:pt x="554" y="154"/>
                  <a:pt x="565" y="152"/>
                  <a:pt x="574" y="157"/>
                </a:cubicBezTo>
                <a:cubicBezTo>
                  <a:pt x="582" y="163"/>
                  <a:pt x="584" y="174"/>
                  <a:pt x="578" y="182"/>
                </a:cubicBezTo>
                <a:lnTo>
                  <a:pt x="457" y="364"/>
                </a:lnTo>
                <a:cubicBezTo>
                  <a:pt x="454" y="369"/>
                  <a:pt x="448" y="372"/>
                  <a:pt x="443" y="372"/>
                </a:cubicBezTo>
                <a:close/>
              </a:path>
            </a:pathLst>
          </a:custGeom>
          <a:solidFill>
            <a:srgbClr val="001168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10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9" name="Google Shape;1069;p24"/>
          <p:cNvGrpSpPr/>
          <p:nvPr/>
        </p:nvGrpSpPr>
        <p:grpSpPr>
          <a:xfrm>
            <a:off x="-99" y="92830"/>
            <a:ext cx="9144199" cy="4957840"/>
            <a:chOff x="-99" y="92830"/>
            <a:chExt cx="9144199" cy="4957840"/>
          </a:xfrm>
        </p:grpSpPr>
        <p:grpSp>
          <p:nvGrpSpPr>
            <p:cNvPr id="1070" name="Google Shape;1070;p24"/>
            <p:cNvGrpSpPr/>
            <p:nvPr/>
          </p:nvGrpSpPr>
          <p:grpSpPr>
            <a:xfrm>
              <a:off x="-99" y="92830"/>
              <a:ext cx="9144199" cy="4957840"/>
              <a:chOff x="711375" y="548175"/>
              <a:chExt cx="7734900" cy="4055825"/>
            </a:xfrm>
          </p:grpSpPr>
          <p:cxnSp>
            <p:nvCxnSpPr>
              <p:cNvPr id="1071" name="Google Shape;1071;p24"/>
              <p:cNvCxnSpPr/>
              <p:nvPr/>
            </p:nvCxnSpPr>
            <p:spPr>
              <a:xfrm>
                <a:off x="711375" y="54817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2" name="Google Shape;1072;p24"/>
              <p:cNvCxnSpPr/>
              <p:nvPr/>
            </p:nvCxnSpPr>
            <p:spPr>
              <a:xfrm>
                <a:off x="711375" y="81856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3" name="Google Shape;1073;p24"/>
              <p:cNvCxnSpPr/>
              <p:nvPr/>
            </p:nvCxnSpPr>
            <p:spPr>
              <a:xfrm>
                <a:off x="711375" y="108895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4" name="Google Shape;1074;p24"/>
              <p:cNvCxnSpPr/>
              <p:nvPr/>
            </p:nvCxnSpPr>
            <p:spPr>
              <a:xfrm>
                <a:off x="711375" y="135934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5" name="Google Shape;1075;p24"/>
              <p:cNvCxnSpPr/>
              <p:nvPr/>
            </p:nvCxnSpPr>
            <p:spPr>
              <a:xfrm>
                <a:off x="711375" y="1629728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6" name="Google Shape;1076;p24"/>
              <p:cNvCxnSpPr/>
              <p:nvPr/>
            </p:nvCxnSpPr>
            <p:spPr>
              <a:xfrm>
                <a:off x="711375" y="1900117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7" name="Google Shape;1077;p24"/>
              <p:cNvCxnSpPr/>
              <p:nvPr/>
            </p:nvCxnSpPr>
            <p:spPr>
              <a:xfrm>
                <a:off x="711375" y="217050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8" name="Google Shape;1078;p24"/>
              <p:cNvCxnSpPr/>
              <p:nvPr/>
            </p:nvCxnSpPr>
            <p:spPr>
              <a:xfrm>
                <a:off x="711375" y="244089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9" name="Google Shape;1079;p24"/>
              <p:cNvCxnSpPr/>
              <p:nvPr/>
            </p:nvCxnSpPr>
            <p:spPr>
              <a:xfrm>
                <a:off x="711375" y="271128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0" name="Google Shape;1080;p24"/>
              <p:cNvCxnSpPr/>
              <p:nvPr/>
            </p:nvCxnSpPr>
            <p:spPr>
              <a:xfrm>
                <a:off x="711375" y="298167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1" name="Google Shape;1081;p24"/>
              <p:cNvCxnSpPr/>
              <p:nvPr/>
            </p:nvCxnSpPr>
            <p:spPr>
              <a:xfrm>
                <a:off x="711375" y="3252058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2" name="Google Shape;1082;p24"/>
              <p:cNvCxnSpPr/>
              <p:nvPr/>
            </p:nvCxnSpPr>
            <p:spPr>
              <a:xfrm>
                <a:off x="711375" y="3522447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3" name="Google Shape;1083;p24"/>
              <p:cNvCxnSpPr/>
              <p:nvPr/>
            </p:nvCxnSpPr>
            <p:spPr>
              <a:xfrm>
                <a:off x="711375" y="379283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4" name="Google Shape;1084;p24"/>
              <p:cNvCxnSpPr/>
              <p:nvPr/>
            </p:nvCxnSpPr>
            <p:spPr>
              <a:xfrm>
                <a:off x="711375" y="406322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5" name="Google Shape;1085;p24"/>
              <p:cNvCxnSpPr/>
              <p:nvPr/>
            </p:nvCxnSpPr>
            <p:spPr>
              <a:xfrm>
                <a:off x="711375" y="433361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6" name="Google Shape;1086;p24"/>
              <p:cNvCxnSpPr/>
              <p:nvPr/>
            </p:nvCxnSpPr>
            <p:spPr>
              <a:xfrm>
                <a:off x="711375" y="460400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1087" name="Google Shape;1087;p24"/>
            <p:cNvSpPr/>
            <p:nvPr/>
          </p:nvSpPr>
          <p:spPr>
            <a:xfrm>
              <a:off x="286147" y="197088"/>
              <a:ext cx="8419200" cy="4605600"/>
            </a:xfrm>
            <a:prstGeom prst="rect">
              <a:avLst/>
            </a:prstGeom>
            <a:solidFill>
              <a:srgbClr val="CCA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088" name="Google Shape;1088;p24"/>
            <p:cNvSpPr/>
            <p:nvPr/>
          </p:nvSpPr>
          <p:spPr>
            <a:xfrm>
              <a:off x="362351" y="268950"/>
              <a:ext cx="8419200" cy="46056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1089" name="Google Shape;1089;p24"/>
          <p:cNvSpPr/>
          <p:nvPr/>
        </p:nvSpPr>
        <p:spPr>
          <a:xfrm rot="10800000">
            <a:off x="8229026" y="-3"/>
            <a:ext cx="914976" cy="914976"/>
          </a:xfrm>
          <a:custGeom>
            <a:avLst/>
            <a:gdLst/>
            <a:ahLst/>
            <a:cxnLst/>
            <a:rect l="l" t="t" r="r" b="b"/>
            <a:pathLst>
              <a:path w="1158" h="1158" extrusionOk="0">
                <a:moveTo>
                  <a:pt x="1158" y="1158"/>
                </a:moveTo>
                <a:lnTo>
                  <a:pt x="0" y="1158"/>
                </a:lnTo>
                <a:lnTo>
                  <a:pt x="0" y="0"/>
                </a:lnTo>
                <a:cubicBezTo>
                  <a:pt x="640" y="0"/>
                  <a:pt x="1158" y="519"/>
                  <a:pt x="1158" y="115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0" name="Google Shape;1090;p24"/>
          <p:cNvSpPr/>
          <p:nvPr/>
        </p:nvSpPr>
        <p:spPr>
          <a:xfrm rot="-1957624">
            <a:off x="8371335" y="394566"/>
            <a:ext cx="154079" cy="591838"/>
          </a:xfrm>
          <a:custGeom>
            <a:avLst/>
            <a:gdLst/>
            <a:ahLst/>
            <a:cxnLst/>
            <a:rect l="l" t="t" r="r" b="b"/>
            <a:pathLst>
              <a:path w="428" h="1644" extrusionOk="0">
                <a:moveTo>
                  <a:pt x="401" y="1644"/>
                </a:moveTo>
                <a:cubicBezTo>
                  <a:pt x="392" y="1644"/>
                  <a:pt x="384" y="1641"/>
                  <a:pt x="379" y="1633"/>
                </a:cubicBezTo>
                <a:cubicBezTo>
                  <a:pt x="-122" y="947"/>
                  <a:pt x="17" y="31"/>
                  <a:pt x="19" y="22"/>
                </a:cubicBezTo>
                <a:cubicBezTo>
                  <a:pt x="21" y="8"/>
                  <a:pt x="35" y="-2"/>
                  <a:pt x="50" y="0"/>
                </a:cubicBezTo>
                <a:cubicBezTo>
                  <a:pt x="65" y="2"/>
                  <a:pt x="75" y="16"/>
                  <a:pt x="72" y="31"/>
                </a:cubicBezTo>
                <a:cubicBezTo>
                  <a:pt x="71" y="40"/>
                  <a:pt x="-66" y="934"/>
                  <a:pt x="422" y="1601"/>
                </a:cubicBezTo>
                <a:cubicBezTo>
                  <a:pt x="431" y="1613"/>
                  <a:pt x="429" y="1630"/>
                  <a:pt x="417" y="1639"/>
                </a:cubicBezTo>
                <a:cubicBezTo>
                  <a:pt x="412" y="1643"/>
                  <a:pt x="406" y="1644"/>
                  <a:pt x="401" y="1644"/>
                </a:cubicBezTo>
                <a:close/>
              </a:path>
            </a:pathLst>
          </a:custGeom>
          <a:solidFill>
            <a:srgbClr val="001966"/>
          </a:solidFill>
          <a:ln w="9525" cap="flat" cmpd="sng">
            <a:solidFill>
              <a:srgbClr val="0019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91" name="Google Shape;1091;p24"/>
          <p:cNvGrpSpPr/>
          <p:nvPr/>
        </p:nvGrpSpPr>
        <p:grpSpPr>
          <a:xfrm rot="-2700000">
            <a:off x="-428023" y="3807259"/>
            <a:ext cx="1869102" cy="831952"/>
            <a:chOff x="2277360" y="4158360"/>
            <a:chExt cx="1869120" cy="831960"/>
          </a:xfrm>
        </p:grpSpPr>
        <p:sp>
          <p:nvSpPr>
            <p:cNvPr id="1092" name="Google Shape;1092;p24"/>
            <p:cNvSpPr/>
            <p:nvPr/>
          </p:nvSpPr>
          <p:spPr>
            <a:xfrm>
              <a:off x="2375280" y="4212360"/>
              <a:ext cx="1475280" cy="765360"/>
            </a:xfrm>
            <a:custGeom>
              <a:avLst/>
              <a:gdLst/>
              <a:ahLst/>
              <a:cxnLst/>
              <a:rect l="l" t="t" r="r" b="b"/>
              <a:pathLst>
                <a:path w="4098" h="2126" extrusionOk="0">
                  <a:moveTo>
                    <a:pt x="3879" y="0"/>
                  </a:moveTo>
                  <a:lnTo>
                    <a:pt x="4098" y="531"/>
                  </a:lnTo>
                  <a:lnTo>
                    <a:pt x="218" y="2126"/>
                  </a:lnTo>
                  <a:lnTo>
                    <a:pt x="0" y="1595"/>
                  </a:lnTo>
                  <a:lnTo>
                    <a:pt x="387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3" name="Google Shape;1093;p24"/>
            <p:cNvSpPr/>
            <p:nvPr/>
          </p:nvSpPr>
          <p:spPr>
            <a:xfrm>
              <a:off x="2915280" y="4447800"/>
              <a:ext cx="361800" cy="307800"/>
            </a:xfrm>
            <a:custGeom>
              <a:avLst/>
              <a:gdLst/>
              <a:ahLst/>
              <a:cxnLst/>
              <a:rect l="l" t="t" r="r" b="b"/>
              <a:pathLst>
                <a:path w="1005" h="855" extrusionOk="0">
                  <a:moveTo>
                    <a:pt x="787" y="0"/>
                  </a:moveTo>
                  <a:lnTo>
                    <a:pt x="0" y="324"/>
                  </a:lnTo>
                  <a:lnTo>
                    <a:pt x="219" y="855"/>
                  </a:lnTo>
                  <a:lnTo>
                    <a:pt x="1005" y="532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4" name="Google Shape;1094;p24"/>
            <p:cNvSpPr/>
            <p:nvPr/>
          </p:nvSpPr>
          <p:spPr>
            <a:xfrm>
              <a:off x="3688920" y="4212360"/>
              <a:ext cx="161640" cy="225360"/>
            </a:xfrm>
            <a:custGeom>
              <a:avLst/>
              <a:gdLst/>
              <a:ahLst/>
              <a:cxnLst/>
              <a:rect l="l" t="t" r="r" b="b"/>
              <a:pathLst>
                <a:path w="449" h="626" extrusionOk="0">
                  <a:moveTo>
                    <a:pt x="230" y="0"/>
                  </a:moveTo>
                  <a:lnTo>
                    <a:pt x="0" y="95"/>
                  </a:lnTo>
                  <a:lnTo>
                    <a:pt x="218" y="626"/>
                  </a:lnTo>
                  <a:lnTo>
                    <a:pt x="449" y="531"/>
                  </a:lnTo>
                  <a:lnTo>
                    <a:pt x="2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5" name="Google Shape;1095;p24"/>
            <p:cNvSpPr/>
            <p:nvPr/>
          </p:nvSpPr>
          <p:spPr>
            <a:xfrm>
              <a:off x="2277360" y="4800960"/>
              <a:ext cx="170640" cy="189360"/>
            </a:xfrm>
            <a:custGeom>
              <a:avLst/>
              <a:gdLst/>
              <a:ahLst/>
              <a:cxnLst/>
              <a:rect l="l" t="t" r="r" b="b"/>
              <a:pathLst>
                <a:path w="474" h="526" extrusionOk="0">
                  <a:moveTo>
                    <a:pt x="152" y="56"/>
                  </a:moveTo>
                  <a:lnTo>
                    <a:pt x="288" y="0"/>
                  </a:lnTo>
                  <a:lnTo>
                    <a:pt x="474" y="451"/>
                  </a:lnTo>
                  <a:lnTo>
                    <a:pt x="337" y="507"/>
                  </a:lnTo>
                  <a:cubicBezTo>
                    <a:pt x="212" y="558"/>
                    <a:pt x="70" y="499"/>
                    <a:pt x="19" y="374"/>
                  </a:cubicBezTo>
                  <a:cubicBezTo>
                    <a:pt x="-32" y="250"/>
                    <a:pt x="27" y="107"/>
                    <a:pt x="152" y="5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6" name="Google Shape;1096;p24"/>
            <p:cNvSpPr/>
            <p:nvPr/>
          </p:nvSpPr>
          <p:spPr>
            <a:xfrm>
              <a:off x="3771720" y="4178160"/>
              <a:ext cx="278640" cy="225360"/>
            </a:xfrm>
            <a:custGeom>
              <a:avLst/>
              <a:gdLst/>
              <a:ahLst/>
              <a:cxnLst/>
              <a:rect l="l" t="t" r="r" b="b"/>
              <a:pathLst>
                <a:path w="774" h="626" extrusionOk="0">
                  <a:moveTo>
                    <a:pt x="0" y="95"/>
                  </a:moveTo>
                  <a:lnTo>
                    <a:pt x="219" y="626"/>
                  </a:lnTo>
                  <a:lnTo>
                    <a:pt x="774" y="210"/>
                  </a:lnTo>
                  <a:lnTo>
                    <a:pt x="688" y="0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7" name="Google Shape;1097;p24"/>
            <p:cNvSpPr/>
            <p:nvPr/>
          </p:nvSpPr>
          <p:spPr>
            <a:xfrm>
              <a:off x="4021560" y="4158360"/>
              <a:ext cx="124920" cy="90360"/>
            </a:xfrm>
            <a:custGeom>
              <a:avLst/>
              <a:gdLst/>
              <a:ahLst/>
              <a:cxnLst/>
              <a:rect l="l" t="t" r="r" b="b"/>
              <a:pathLst>
                <a:path w="347" h="251" extrusionOk="0">
                  <a:moveTo>
                    <a:pt x="276" y="2"/>
                  </a:moveTo>
                  <a:lnTo>
                    <a:pt x="0" y="69"/>
                  </a:lnTo>
                  <a:lnTo>
                    <a:pt x="75" y="251"/>
                  </a:lnTo>
                  <a:lnTo>
                    <a:pt x="318" y="104"/>
                  </a:lnTo>
                  <a:cubicBezTo>
                    <a:pt x="343" y="91"/>
                    <a:pt x="354" y="61"/>
                    <a:pt x="343" y="35"/>
                  </a:cubicBezTo>
                  <a:cubicBezTo>
                    <a:pt x="332" y="8"/>
                    <a:pt x="303" y="-6"/>
                    <a:pt x="276" y="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8" name="Google Shape;1098;p24"/>
            <p:cNvSpPr/>
            <p:nvPr/>
          </p:nvSpPr>
          <p:spPr>
            <a:xfrm>
              <a:off x="2394360" y="4391640"/>
              <a:ext cx="671040" cy="376920"/>
            </a:xfrm>
            <a:custGeom>
              <a:avLst/>
              <a:gdLst/>
              <a:ahLst/>
              <a:cxnLst/>
              <a:rect l="l" t="t" r="r" b="b"/>
              <a:pathLst>
                <a:path w="1864" h="1047" extrusionOk="0">
                  <a:moveTo>
                    <a:pt x="98" y="706"/>
                  </a:moveTo>
                  <a:lnTo>
                    <a:pt x="1808" y="3"/>
                  </a:lnTo>
                  <a:cubicBezTo>
                    <a:pt x="1841" y="-10"/>
                    <a:pt x="1874" y="22"/>
                    <a:pt x="1862" y="55"/>
                  </a:cubicBezTo>
                  <a:lnTo>
                    <a:pt x="1794" y="239"/>
                  </a:lnTo>
                  <a:cubicBezTo>
                    <a:pt x="1782" y="274"/>
                    <a:pt x="1756" y="301"/>
                    <a:pt x="1722" y="315"/>
                  </a:cubicBezTo>
                  <a:lnTo>
                    <a:pt x="1352" y="467"/>
                  </a:lnTo>
                  <a:cubicBezTo>
                    <a:pt x="1324" y="478"/>
                    <a:pt x="1292" y="480"/>
                    <a:pt x="1263" y="470"/>
                  </a:cubicBezTo>
                  <a:cubicBezTo>
                    <a:pt x="1232" y="460"/>
                    <a:pt x="1199" y="456"/>
                    <a:pt x="1167" y="457"/>
                  </a:cubicBezTo>
                  <a:cubicBezTo>
                    <a:pt x="1135" y="458"/>
                    <a:pt x="1103" y="465"/>
                    <a:pt x="1073" y="477"/>
                  </a:cubicBezTo>
                  <a:lnTo>
                    <a:pt x="381" y="761"/>
                  </a:lnTo>
                  <a:cubicBezTo>
                    <a:pt x="346" y="776"/>
                    <a:pt x="329" y="817"/>
                    <a:pt x="343" y="853"/>
                  </a:cubicBezTo>
                  <a:lnTo>
                    <a:pt x="372" y="922"/>
                  </a:lnTo>
                  <a:lnTo>
                    <a:pt x="67" y="1047"/>
                  </a:lnTo>
                  <a:lnTo>
                    <a:pt x="12" y="913"/>
                  </a:lnTo>
                  <a:cubicBezTo>
                    <a:pt x="-21" y="832"/>
                    <a:pt x="17" y="739"/>
                    <a:pt x="98" y="70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99" name="Google Shape;1099;p24"/>
          <p:cNvSpPr/>
          <p:nvPr/>
        </p:nvSpPr>
        <p:spPr>
          <a:xfrm rot="3737999">
            <a:off x="631189" y="3823763"/>
            <a:ext cx="351724" cy="394924"/>
          </a:xfrm>
          <a:custGeom>
            <a:avLst/>
            <a:gdLst/>
            <a:ahLst/>
            <a:cxnLst/>
            <a:rect l="l" t="t" r="r" b="b"/>
            <a:pathLst>
              <a:path w="977" h="1097" extrusionOk="0">
                <a:moveTo>
                  <a:pt x="950" y="1097"/>
                </a:moveTo>
                <a:cubicBezTo>
                  <a:pt x="942" y="1097"/>
                  <a:pt x="935" y="1094"/>
                  <a:pt x="929" y="1087"/>
                </a:cubicBezTo>
                <a:lnTo>
                  <a:pt x="7" y="45"/>
                </a:lnTo>
                <a:cubicBezTo>
                  <a:pt x="-3" y="34"/>
                  <a:pt x="-2" y="17"/>
                  <a:pt x="9" y="7"/>
                </a:cubicBezTo>
                <a:cubicBezTo>
                  <a:pt x="20" y="-3"/>
                  <a:pt x="37" y="-2"/>
                  <a:pt x="47" y="10"/>
                </a:cubicBezTo>
                <a:lnTo>
                  <a:pt x="970" y="1052"/>
                </a:lnTo>
                <a:cubicBezTo>
                  <a:pt x="980" y="1063"/>
                  <a:pt x="979" y="1080"/>
                  <a:pt x="967" y="1090"/>
                </a:cubicBezTo>
                <a:cubicBezTo>
                  <a:pt x="962" y="1094"/>
                  <a:pt x="956" y="1097"/>
                  <a:pt x="950" y="1097"/>
                </a:cubicBezTo>
                <a:close/>
              </a:path>
            </a:pathLst>
          </a:custGeom>
          <a:solidFill>
            <a:srgbClr val="001966"/>
          </a:solidFill>
          <a:ln w="9525" cap="flat" cmpd="sng">
            <a:solidFill>
              <a:srgbClr val="0019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0" name="Google Shape;1100;p24"/>
          <p:cNvSpPr/>
          <p:nvPr/>
        </p:nvSpPr>
        <p:spPr>
          <a:xfrm rot="-653007">
            <a:off x="8011236" y="4013999"/>
            <a:ext cx="461348" cy="640629"/>
          </a:xfrm>
          <a:custGeom>
            <a:avLst/>
            <a:gdLst/>
            <a:ahLst/>
            <a:cxnLst/>
            <a:rect l="l" t="t" r="r" b="b"/>
            <a:pathLst>
              <a:path w="2720" h="3777" extrusionOk="0">
                <a:moveTo>
                  <a:pt x="2484" y="684"/>
                </a:moveTo>
                <a:cubicBezTo>
                  <a:pt x="2009" y="715"/>
                  <a:pt x="1534" y="746"/>
                  <a:pt x="1059" y="778"/>
                </a:cubicBezTo>
                <a:cubicBezTo>
                  <a:pt x="1051" y="918"/>
                  <a:pt x="1048" y="1027"/>
                  <a:pt x="1073" y="1204"/>
                </a:cubicBezTo>
                <a:cubicBezTo>
                  <a:pt x="2075" y="1095"/>
                  <a:pt x="2965" y="1731"/>
                  <a:pt x="2659" y="2783"/>
                </a:cubicBezTo>
                <a:cubicBezTo>
                  <a:pt x="2381" y="3958"/>
                  <a:pt x="858" y="3983"/>
                  <a:pt x="0" y="3417"/>
                </a:cubicBezTo>
                <a:cubicBezTo>
                  <a:pt x="77" y="3150"/>
                  <a:pt x="206" y="2926"/>
                  <a:pt x="365" y="2724"/>
                </a:cubicBezTo>
                <a:cubicBezTo>
                  <a:pt x="2294" y="3817"/>
                  <a:pt x="2196" y="1275"/>
                  <a:pt x="445" y="2023"/>
                </a:cubicBezTo>
                <a:cubicBezTo>
                  <a:pt x="412" y="1297"/>
                  <a:pt x="336" y="685"/>
                  <a:pt x="390" y="45"/>
                </a:cubicBezTo>
                <a:cubicBezTo>
                  <a:pt x="1075" y="-8"/>
                  <a:pt x="1763" y="-17"/>
                  <a:pt x="2418" y="34"/>
                </a:cubicBezTo>
                <a:cubicBezTo>
                  <a:pt x="2502" y="245"/>
                  <a:pt x="2520" y="482"/>
                  <a:pt x="2484" y="684"/>
                </a:cubicBezTo>
                <a:close/>
              </a:path>
            </a:pathLst>
          </a:custGeom>
          <a:solidFill>
            <a:srgbClr val="334D80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01" name="Google Shape;1101;p24"/>
          <p:cNvGrpSpPr/>
          <p:nvPr/>
        </p:nvGrpSpPr>
        <p:grpSpPr>
          <a:xfrm rot="-257801">
            <a:off x="8525323" y="3778825"/>
            <a:ext cx="171800" cy="954538"/>
            <a:chOff x="3708000" y="2146320"/>
            <a:chExt cx="127440" cy="708120"/>
          </a:xfrm>
        </p:grpSpPr>
        <p:sp>
          <p:nvSpPr>
            <p:cNvPr id="1102" name="Google Shape;1102;p24"/>
            <p:cNvSpPr/>
            <p:nvPr/>
          </p:nvSpPr>
          <p:spPr>
            <a:xfrm>
              <a:off x="3735360" y="2146320"/>
              <a:ext cx="70560" cy="708120"/>
            </a:xfrm>
            <a:custGeom>
              <a:avLst/>
              <a:gdLst/>
              <a:ahLst/>
              <a:cxnLst/>
              <a:rect l="l" t="t" r="r" b="b"/>
              <a:pathLst>
                <a:path w="196" h="1967" extrusionOk="0">
                  <a:moveTo>
                    <a:pt x="172" y="1967"/>
                  </a:moveTo>
                  <a:lnTo>
                    <a:pt x="172" y="1967"/>
                  </a:lnTo>
                  <a:cubicBezTo>
                    <a:pt x="162" y="1966"/>
                    <a:pt x="154" y="1958"/>
                    <a:pt x="155" y="1948"/>
                  </a:cubicBezTo>
                  <a:cubicBezTo>
                    <a:pt x="197" y="950"/>
                    <a:pt x="3" y="31"/>
                    <a:pt x="1" y="21"/>
                  </a:cubicBezTo>
                  <a:cubicBezTo>
                    <a:pt x="-1" y="12"/>
                    <a:pt x="5" y="2"/>
                    <a:pt x="14" y="0"/>
                  </a:cubicBezTo>
                  <a:cubicBezTo>
                    <a:pt x="24" y="-2"/>
                    <a:pt x="33" y="4"/>
                    <a:pt x="35" y="14"/>
                  </a:cubicBezTo>
                  <a:cubicBezTo>
                    <a:pt x="37" y="23"/>
                    <a:pt x="232" y="946"/>
                    <a:pt x="190" y="1950"/>
                  </a:cubicBezTo>
                  <a:cubicBezTo>
                    <a:pt x="190" y="1959"/>
                    <a:pt x="182" y="1967"/>
                    <a:pt x="172" y="1967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3" name="Google Shape;1103;p24"/>
            <p:cNvSpPr/>
            <p:nvPr/>
          </p:nvSpPr>
          <p:spPr>
            <a:xfrm>
              <a:off x="3708000" y="2176920"/>
              <a:ext cx="77400" cy="26280"/>
            </a:xfrm>
            <a:custGeom>
              <a:avLst/>
              <a:gdLst/>
              <a:ahLst/>
              <a:cxnLst/>
              <a:rect l="l" t="t" r="r" b="b"/>
              <a:pathLst>
                <a:path w="215" h="73" extrusionOk="0">
                  <a:moveTo>
                    <a:pt x="18" y="73"/>
                  </a:moveTo>
                  <a:cubicBezTo>
                    <a:pt x="10" y="73"/>
                    <a:pt x="3" y="67"/>
                    <a:pt x="1" y="59"/>
                  </a:cubicBezTo>
                  <a:cubicBezTo>
                    <a:pt x="-1" y="49"/>
                    <a:pt x="5" y="40"/>
                    <a:pt x="15" y="38"/>
                  </a:cubicBezTo>
                  <a:lnTo>
                    <a:pt x="194" y="0"/>
                  </a:lnTo>
                  <a:cubicBezTo>
                    <a:pt x="204" y="-2"/>
                    <a:pt x="213" y="5"/>
                    <a:pt x="215" y="14"/>
                  </a:cubicBezTo>
                  <a:cubicBezTo>
                    <a:pt x="217" y="24"/>
                    <a:pt x="211" y="33"/>
                    <a:pt x="202" y="35"/>
                  </a:cubicBezTo>
                  <a:lnTo>
                    <a:pt x="22" y="72"/>
                  </a:lnTo>
                  <a:cubicBezTo>
                    <a:pt x="21" y="73"/>
                    <a:pt x="20" y="73"/>
                    <a:pt x="18" y="73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4" name="Google Shape;1104;p24"/>
            <p:cNvSpPr/>
            <p:nvPr/>
          </p:nvSpPr>
          <p:spPr>
            <a:xfrm>
              <a:off x="3760200" y="2813040"/>
              <a:ext cx="75240" cy="12960"/>
            </a:xfrm>
            <a:custGeom>
              <a:avLst/>
              <a:gdLst/>
              <a:ahLst/>
              <a:cxnLst/>
              <a:rect l="l" t="t" r="r" b="b"/>
              <a:pathLst>
                <a:path w="209" h="36" extrusionOk="0">
                  <a:moveTo>
                    <a:pt x="191" y="36"/>
                  </a:moveTo>
                  <a:lnTo>
                    <a:pt x="18" y="36"/>
                  </a:lnTo>
                  <a:cubicBezTo>
                    <a:pt x="8" y="36"/>
                    <a:pt x="0" y="2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lnTo>
                    <a:pt x="191" y="0"/>
                  </a:lnTo>
                  <a:cubicBezTo>
                    <a:pt x="201" y="0"/>
                    <a:pt x="209" y="8"/>
                    <a:pt x="209" y="18"/>
                  </a:cubicBezTo>
                  <a:cubicBezTo>
                    <a:pt x="209" y="28"/>
                    <a:pt x="201" y="36"/>
                    <a:pt x="191" y="36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5" name="Google Shape;1105;p24"/>
            <p:cNvSpPr/>
            <p:nvPr/>
          </p:nvSpPr>
          <p:spPr>
            <a:xfrm>
              <a:off x="3772800" y="2791800"/>
              <a:ext cx="54000" cy="50400"/>
            </a:xfrm>
            <a:custGeom>
              <a:avLst/>
              <a:gdLst/>
              <a:ahLst/>
              <a:cxnLst/>
              <a:rect l="l" t="t" r="r" b="b"/>
              <a:pathLst>
                <a:path w="150" h="140" extrusionOk="0">
                  <a:moveTo>
                    <a:pt x="18" y="140"/>
                  </a:moveTo>
                  <a:cubicBezTo>
                    <a:pt x="13" y="140"/>
                    <a:pt x="8" y="138"/>
                    <a:pt x="5" y="134"/>
                  </a:cubicBezTo>
                  <a:cubicBezTo>
                    <a:pt x="-2" y="127"/>
                    <a:pt x="-1" y="116"/>
                    <a:pt x="6" y="109"/>
                  </a:cubicBezTo>
                  <a:lnTo>
                    <a:pt x="121" y="5"/>
                  </a:lnTo>
                  <a:cubicBezTo>
                    <a:pt x="128" y="-2"/>
                    <a:pt x="139" y="-1"/>
                    <a:pt x="146" y="6"/>
                  </a:cubicBezTo>
                  <a:cubicBezTo>
                    <a:pt x="152" y="13"/>
                    <a:pt x="152" y="24"/>
                    <a:pt x="144" y="31"/>
                  </a:cubicBezTo>
                  <a:lnTo>
                    <a:pt x="30" y="135"/>
                  </a:lnTo>
                  <a:cubicBezTo>
                    <a:pt x="26" y="138"/>
                    <a:pt x="22" y="140"/>
                    <a:pt x="18" y="140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5400" rIns="90000" bIns="54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6" name="Google Shape;1106;p24"/>
            <p:cNvSpPr/>
            <p:nvPr/>
          </p:nvSpPr>
          <p:spPr>
            <a:xfrm>
              <a:off x="3726000" y="2157480"/>
              <a:ext cx="46080" cy="59040"/>
            </a:xfrm>
            <a:custGeom>
              <a:avLst/>
              <a:gdLst/>
              <a:ahLst/>
              <a:cxnLst/>
              <a:rect l="l" t="t" r="r" b="b"/>
              <a:pathLst>
                <a:path w="128" h="164" extrusionOk="0">
                  <a:moveTo>
                    <a:pt x="18" y="164"/>
                  </a:moveTo>
                  <a:cubicBezTo>
                    <a:pt x="14" y="164"/>
                    <a:pt x="10" y="163"/>
                    <a:pt x="7" y="160"/>
                  </a:cubicBezTo>
                  <a:cubicBezTo>
                    <a:pt x="-1" y="155"/>
                    <a:pt x="-2" y="144"/>
                    <a:pt x="3" y="136"/>
                  </a:cubicBezTo>
                  <a:lnTo>
                    <a:pt x="96" y="7"/>
                  </a:lnTo>
                  <a:cubicBezTo>
                    <a:pt x="102" y="-1"/>
                    <a:pt x="113" y="-2"/>
                    <a:pt x="121" y="3"/>
                  </a:cubicBezTo>
                  <a:cubicBezTo>
                    <a:pt x="129" y="9"/>
                    <a:pt x="130" y="20"/>
                    <a:pt x="125" y="28"/>
                  </a:cubicBezTo>
                  <a:lnTo>
                    <a:pt x="32" y="156"/>
                  </a:lnTo>
                  <a:cubicBezTo>
                    <a:pt x="29" y="161"/>
                    <a:pt x="23" y="164"/>
                    <a:pt x="18" y="164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14025" rIns="90000" bIns="140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1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8" name="Google Shape;1108;p25"/>
          <p:cNvGrpSpPr/>
          <p:nvPr/>
        </p:nvGrpSpPr>
        <p:grpSpPr>
          <a:xfrm>
            <a:off x="-99" y="92830"/>
            <a:ext cx="9144199" cy="4957840"/>
            <a:chOff x="-99" y="92830"/>
            <a:chExt cx="9144199" cy="4957840"/>
          </a:xfrm>
        </p:grpSpPr>
        <p:grpSp>
          <p:nvGrpSpPr>
            <p:cNvPr id="1109" name="Google Shape;1109;p25"/>
            <p:cNvGrpSpPr/>
            <p:nvPr/>
          </p:nvGrpSpPr>
          <p:grpSpPr>
            <a:xfrm>
              <a:off x="-99" y="92830"/>
              <a:ext cx="9144199" cy="4957840"/>
              <a:chOff x="711375" y="548175"/>
              <a:chExt cx="7734900" cy="4055825"/>
            </a:xfrm>
          </p:grpSpPr>
          <p:cxnSp>
            <p:nvCxnSpPr>
              <p:cNvPr id="1110" name="Google Shape;1110;p25"/>
              <p:cNvCxnSpPr/>
              <p:nvPr/>
            </p:nvCxnSpPr>
            <p:spPr>
              <a:xfrm>
                <a:off x="711375" y="54817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1" name="Google Shape;1111;p25"/>
              <p:cNvCxnSpPr/>
              <p:nvPr/>
            </p:nvCxnSpPr>
            <p:spPr>
              <a:xfrm>
                <a:off x="711375" y="81856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2" name="Google Shape;1112;p25"/>
              <p:cNvCxnSpPr/>
              <p:nvPr/>
            </p:nvCxnSpPr>
            <p:spPr>
              <a:xfrm>
                <a:off x="711375" y="108895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3" name="Google Shape;1113;p25"/>
              <p:cNvCxnSpPr/>
              <p:nvPr/>
            </p:nvCxnSpPr>
            <p:spPr>
              <a:xfrm>
                <a:off x="711375" y="135934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4" name="Google Shape;1114;p25"/>
              <p:cNvCxnSpPr/>
              <p:nvPr/>
            </p:nvCxnSpPr>
            <p:spPr>
              <a:xfrm>
                <a:off x="711375" y="1629728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5" name="Google Shape;1115;p25"/>
              <p:cNvCxnSpPr/>
              <p:nvPr/>
            </p:nvCxnSpPr>
            <p:spPr>
              <a:xfrm>
                <a:off x="711375" y="1900117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6" name="Google Shape;1116;p25"/>
              <p:cNvCxnSpPr/>
              <p:nvPr/>
            </p:nvCxnSpPr>
            <p:spPr>
              <a:xfrm>
                <a:off x="711375" y="217050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7" name="Google Shape;1117;p25"/>
              <p:cNvCxnSpPr/>
              <p:nvPr/>
            </p:nvCxnSpPr>
            <p:spPr>
              <a:xfrm>
                <a:off x="711375" y="244089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8" name="Google Shape;1118;p25"/>
              <p:cNvCxnSpPr/>
              <p:nvPr/>
            </p:nvCxnSpPr>
            <p:spPr>
              <a:xfrm>
                <a:off x="711375" y="271128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9" name="Google Shape;1119;p25"/>
              <p:cNvCxnSpPr/>
              <p:nvPr/>
            </p:nvCxnSpPr>
            <p:spPr>
              <a:xfrm>
                <a:off x="711375" y="298167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20" name="Google Shape;1120;p25"/>
              <p:cNvCxnSpPr/>
              <p:nvPr/>
            </p:nvCxnSpPr>
            <p:spPr>
              <a:xfrm>
                <a:off x="711375" y="3252058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21" name="Google Shape;1121;p25"/>
              <p:cNvCxnSpPr/>
              <p:nvPr/>
            </p:nvCxnSpPr>
            <p:spPr>
              <a:xfrm>
                <a:off x="711375" y="3522447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22" name="Google Shape;1122;p25"/>
              <p:cNvCxnSpPr/>
              <p:nvPr/>
            </p:nvCxnSpPr>
            <p:spPr>
              <a:xfrm>
                <a:off x="711375" y="379283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23" name="Google Shape;1123;p25"/>
              <p:cNvCxnSpPr/>
              <p:nvPr/>
            </p:nvCxnSpPr>
            <p:spPr>
              <a:xfrm>
                <a:off x="711375" y="406322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24" name="Google Shape;1124;p25"/>
              <p:cNvCxnSpPr/>
              <p:nvPr/>
            </p:nvCxnSpPr>
            <p:spPr>
              <a:xfrm>
                <a:off x="711375" y="433361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25" name="Google Shape;1125;p25"/>
              <p:cNvCxnSpPr/>
              <p:nvPr/>
            </p:nvCxnSpPr>
            <p:spPr>
              <a:xfrm>
                <a:off x="711375" y="460400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1126" name="Google Shape;1126;p25"/>
            <p:cNvSpPr/>
            <p:nvPr/>
          </p:nvSpPr>
          <p:spPr>
            <a:xfrm>
              <a:off x="286147" y="197088"/>
              <a:ext cx="8419200" cy="4605600"/>
            </a:xfrm>
            <a:prstGeom prst="rect">
              <a:avLst/>
            </a:prstGeom>
            <a:solidFill>
              <a:srgbClr val="CCA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127" name="Google Shape;1127;p25"/>
            <p:cNvSpPr/>
            <p:nvPr/>
          </p:nvSpPr>
          <p:spPr>
            <a:xfrm>
              <a:off x="362351" y="268950"/>
              <a:ext cx="8419200" cy="46056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1128" name="Google Shape;1128;p25"/>
          <p:cNvSpPr/>
          <p:nvPr/>
        </p:nvSpPr>
        <p:spPr>
          <a:xfrm>
            <a:off x="319897" y="4128310"/>
            <a:ext cx="856440" cy="803880"/>
          </a:xfrm>
          <a:custGeom>
            <a:avLst/>
            <a:gdLst/>
            <a:ahLst/>
            <a:cxnLst/>
            <a:rect l="l" t="t" r="r" b="b"/>
            <a:pathLst>
              <a:path w="2379" h="2233" extrusionOk="0">
                <a:moveTo>
                  <a:pt x="2379" y="1516"/>
                </a:moveTo>
                <a:lnTo>
                  <a:pt x="1767" y="1056"/>
                </a:lnTo>
                <a:lnTo>
                  <a:pt x="2281" y="481"/>
                </a:lnTo>
                <a:lnTo>
                  <a:pt x="1743" y="0"/>
                </a:lnTo>
                <a:lnTo>
                  <a:pt x="1188" y="622"/>
                </a:lnTo>
                <a:lnTo>
                  <a:pt x="432" y="56"/>
                </a:lnTo>
                <a:lnTo>
                  <a:pt x="0" y="633"/>
                </a:lnTo>
                <a:lnTo>
                  <a:pt x="706" y="1162"/>
                </a:lnTo>
                <a:lnTo>
                  <a:pt x="179" y="1753"/>
                </a:lnTo>
                <a:lnTo>
                  <a:pt x="717" y="2233"/>
                </a:lnTo>
                <a:lnTo>
                  <a:pt x="1285" y="1597"/>
                </a:lnTo>
                <a:lnTo>
                  <a:pt x="1946" y="2093"/>
                </a:lnTo>
                <a:lnTo>
                  <a:pt x="2379" y="1516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29" name="Google Shape;1129;p25"/>
          <p:cNvGrpSpPr/>
          <p:nvPr/>
        </p:nvGrpSpPr>
        <p:grpSpPr>
          <a:xfrm rot="-8100000" flipH="1">
            <a:off x="7247836" y="853125"/>
            <a:ext cx="3115050" cy="1694864"/>
            <a:chOff x="720000" y="6076080"/>
            <a:chExt cx="3115080" cy="1694880"/>
          </a:xfrm>
        </p:grpSpPr>
        <p:sp>
          <p:nvSpPr>
            <p:cNvPr id="1130" name="Google Shape;1130;p25"/>
            <p:cNvSpPr/>
            <p:nvPr/>
          </p:nvSpPr>
          <p:spPr>
            <a:xfrm>
              <a:off x="720000" y="6076080"/>
              <a:ext cx="3115080" cy="1694880"/>
            </a:xfrm>
            <a:custGeom>
              <a:avLst/>
              <a:gdLst/>
              <a:ahLst/>
              <a:cxnLst/>
              <a:rect l="l" t="t" r="r" b="b"/>
              <a:pathLst>
                <a:path w="8653" h="4708" extrusionOk="0">
                  <a:moveTo>
                    <a:pt x="8653" y="996"/>
                  </a:moveTo>
                  <a:lnTo>
                    <a:pt x="451" y="4708"/>
                  </a:lnTo>
                  <a:lnTo>
                    <a:pt x="0" y="3712"/>
                  </a:lnTo>
                  <a:lnTo>
                    <a:pt x="8202" y="0"/>
                  </a:lnTo>
                  <a:lnTo>
                    <a:pt x="8653" y="996"/>
                  </a:lnTo>
                  <a:close/>
                </a:path>
              </a:pathLst>
            </a:custGeom>
            <a:solidFill>
              <a:srgbClr val="FF844E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1" name="Google Shape;1131;p25"/>
            <p:cNvSpPr/>
            <p:nvPr/>
          </p:nvSpPr>
          <p:spPr>
            <a:xfrm>
              <a:off x="806760" y="7360200"/>
              <a:ext cx="78480" cy="123480"/>
            </a:xfrm>
            <a:custGeom>
              <a:avLst/>
              <a:gdLst/>
              <a:ahLst/>
              <a:cxnLst/>
              <a:rect l="l" t="t" r="r" b="b"/>
              <a:pathLst>
                <a:path w="218" h="343" extrusionOk="0">
                  <a:moveTo>
                    <a:pt x="139" y="343"/>
                  </a:moveTo>
                  <a:lnTo>
                    <a:pt x="0" y="36"/>
                  </a:lnTo>
                  <a:lnTo>
                    <a:pt x="79" y="0"/>
                  </a:lnTo>
                  <a:lnTo>
                    <a:pt x="218" y="307"/>
                  </a:lnTo>
                  <a:lnTo>
                    <a:pt x="139" y="34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2" name="Google Shape;1132;p25"/>
            <p:cNvSpPr/>
            <p:nvPr/>
          </p:nvSpPr>
          <p:spPr>
            <a:xfrm>
              <a:off x="1056600" y="7247160"/>
              <a:ext cx="78480" cy="123480"/>
            </a:xfrm>
            <a:custGeom>
              <a:avLst/>
              <a:gdLst/>
              <a:ahLst/>
              <a:cxnLst/>
              <a:rect l="l" t="t" r="r" b="b"/>
              <a:pathLst>
                <a:path w="218" h="343" extrusionOk="0">
                  <a:moveTo>
                    <a:pt x="139" y="343"/>
                  </a:moveTo>
                  <a:lnTo>
                    <a:pt x="0" y="36"/>
                  </a:lnTo>
                  <a:lnTo>
                    <a:pt x="79" y="0"/>
                  </a:lnTo>
                  <a:lnTo>
                    <a:pt x="218" y="307"/>
                  </a:lnTo>
                  <a:lnTo>
                    <a:pt x="139" y="34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3" name="Google Shape;1133;p25"/>
            <p:cNvSpPr/>
            <p:nvPr/>
          </p:nvSpPr>
          <p:spPr>
            <a:xfrm>
              <a:off x="1306440" y="7134120"/>
              <a:ext cx="78480" cy="123480"/>
            </a:xfrm>
            <a:custGeom>
              <a:avLst/>
              <a:gdLst/>
              <a:ahLst/>
              <a:cxnLst/>
              <a:rect l="l" t="t" r="r" b="b"/>
              <a:pathLst>
                <a:path w="218" h="343" extrusionOk="0">
                  <a:moveTo>
                    <a:pt x="139" y="343"/>
                  </a:moveTo>
                  <a:lnTo>
                    <a:pt x="0" y="36"/>
                  </a:lnTo>
                  <a:lnTo>
                    <a:pt x="79" y="0"/>
                  </a:lnTo>
                  <a:lnTo>
                    <a:pt x="218" y="307"/>
                  </a:lnTo>
                  <a:lnTo>
                    <a:pt x="139" y="34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4" name="Google Shape;1134;p25"/>
            <p:cNvSpPr/>
            <p:nvPr/>
          </p:nvSpPr>
          <p:spPr>
            <a:xfrm>
              <a:off x="1556280" y="7021080"/>
              <a:ext cx="78480" cy="123480"/>
            </a:xfrm>
            <a:custGeom>
              <a:avLst/>
              <a:gdLst/>
              <a:ahLst/>
              <a:cxnLst/>
              <a:rect l="l" t="t" r="r" b="b"/>
              <a:pathLst>
                <a:path w="218" h="343" extrusionOk="0">
                  <a:moveTo>
                    <a:pt x="139" y="343"/>
                  </a:moveTo>
                  <a:lnTo>
                    <a:pt x="0" y="35"/>
                  </a:lnTo>
                  <a:lnTo>
                    <a:pt x="79" y="0"/>
                  </a:lnTo>
                  <a:lnTo>
                    <a:pt x="218" y="307"/>
                  </a:lnTo>
                  <a:lnTo>
                    <a:pt x="139" y="34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5" name="Google Shape;1135;p25"/>
            <p:cNvSpPr/>
            <p:nvPr/>
          </p:nvSpPr>
          <p:spPr>
            <a:xfrm>
              <a:off x="1806120" y="6908040"/>
              <a:ext cx="78120" cy="123480"/>
            </a:xfrm>
            <a:custGeom>
              <a:avLst/>
              <a:gdLst/>
              <a:ahLst/>
              <a:cxnLst/>
              <a:rect l="l" t="t" r="r" b="b"/>
              <a:pathLst>
                <a:path w="217" h="343" extrusionOk="0">
                  <a:moveTo>
                    <a:pt x="139" y="343"/>
                  </a:moveTo>
                  <a:lnTo>
                    <a:pt x="0" y="36"/>
                  </a:lnTo>
                  <a:lnTo>
                    <a:pt x="78" y="0"/>
                  </a:lnTo>
                  <a:lnTo>
                    <a:pt x="217" y="307"/>
                  </a:lnTo>
                  <a:lnTo>
                    <a:pt x="139" y="34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6" name="Google Shape;1136;p25"/>
            <p:cNvSpPr/>
            <p:nvPr/>
          </p:nvSpPr>
          <p:spPr>
            <a:xfrm>
              <a:off x="2055960" y="6795000"/>
              <a:ext cx="78120" cy="123480"/>
            </a:xfrm>
            <a:custGeom>
              <a:avLst/>
              <a:gdLst/>
              <a:ahLst/>
              <a:cxnLst/>
              <a:rect l="l" t="t" r="r" b="b"/>
              <a:pathLst>
                <a:path w="217" h="343" extrusionOk="0">
                  <a:moveTo>
                    <a:pt x="139" y="343"/>
                  </a:moveTo>
                  <a:lnTo>
                    <a:pt x="0" y="36"/>
                  </a:lnTo>
                  <a:lnTo>
                    <a:pt x="78" y="0"/>
                  </a:lnTo>
                  <a:lnTo>
                    <a:pt x="217" y="307"/>
                  </a:lnTo>
                  <a:lnTo>
                    <a:pt x="139" y="34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7" name="Google Shape;1137;p25"/>
            <p:cNvSpPr/>
            <p:nvPr/>
          </p:nvSpPr>
          <p:spPr>
            <a:xfrm>
              <a:off x="2305800" y="6681960"/>
              <a:ext cx="78120" cy="123480"/>
            </a:xfrm>
            <a:custGeom>
              <a:avLst/>
              <a:gdLst/>
              <a:ahLst/>
              <a:cxnLst/>
              <a:rect l="l" t="t" r="r" b="b"/>
              <a:pathLst>
                <a:path w="217" h="343" extrusionOk="0">
                  <a:moveTo>
                    <a:pt x="139" y="343"/>
                  </a:moveTo>
                  <a:lnTo>
                    <a:pt x="0" y="35"/>
                  </a:lnTo>
                  <a:lnTo>
                    <a:pt x="78" y="0"/>
                  </a:lnTo>
                  <a:lnTo>
                    <a:pt x="217" y="307"/>
                  </a:lnTo>
                  <a:lnTo>
                    <a:pt x="139" y="34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8" name="Google Shape;1138;p25"/>
            <p:cNvSpPr/>
            <p:nvPr/>
          </p:nvSpPr>
          <p:spPr>
            <a:xfrm>
              <a:off x="2555640" y="6568920"/>
              <a:ext cx="78120" cy="123480"/>
            </a:xfrm>
            <a:custGeom>
              <a:avLst/>
              <a:gdLst/>
              <a:ahLst/>
              <a:cxnLst/>
              <a:rect l="l" t="t" r="r" b="b"/>
              <a:pathLst>
                <a:path w="217" h="343" extrusionOk="0">
                  <a:moveTo>
                    <a:pt x="139" y="343"/>
                  </a:moveTo>
                  <a:lnTo>
                    <a:pt x="0" y="35"/>
                  </a:lnTo>
                  <a:lnTo>
                    <a:pt x="78" y="0"/>
                  </a:lnTo>
                  <a:lnTo>
                    <a:pt x="217" y="307"/>
                  </a:lnTo>
                  <a:lnTo>
                    <a:pt x="139" y="34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9" name="Google Shape;1139;p25"/>
            <p:cNvSpPr/>
            <p:nvPr/>
          </p:nvSpPr>
          <p:spPr>
            <a:xfrm>
              <a:off x="2805480" y="6455880"/>
              <a:ext cx="78120" cy="123480"/>
            </a:xfrm>
            <a:custGeom>
              <a:avLst/>
              <a:gdLst/>
              <a:ahLst/>
              <a:cxnLst/>
              <a:rect l="l" t="t" r="r" b="b"/>
              <a:pathLst>
                <a:path w="217" h="343" extrusionOk="0">
                  <a:moveTo>
                    <a:pt x="139" y="343"/>
                  </a:moveTo>
                  <a:lnTo>
                    <a:pt x="0" y="36"/>
                  </a:lnTo>
                  <a:lnTo>
                    <a:pt x="78" y="0"/>
                  </a:lnTo>
                  <a:lnTo>
                    <a:pt x="217" y="307"/>
                  </a:lnTo>
                  <a:lnTo>
                    <a:pt x="139" y="34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0" name="Google Shape;1140;p25"/>
            <p:cNvSpPr/>
            <p:nvPr/>
          </p:nvSpPr>
          <p:spPr>
            <a:xfrm>
              <a:off x="3055320" y="6342840"/>
              <a:ext cx="78120" cy="123480"/>
            </a:xfrm>
            <a:custGeom>
              <a:avLst/>
              <a:gdLst/>
              <a:ahLst/>
              <a:cxnLst/>
              <a:rect l="l" t="t" r="r" b="b"/>
              <a:pathLst>
                <a:path w="217" h="343" extrusionOk="0">
                  <a:moveTo>
                    <a:pt x="139" y="343"/>
                  </a:moveTo>
                  <a:lnTo>
                    <a:pt x="0" y="35"/>
                  </a:lnTo>
                  <a:lnTo>
                    <a:pt x="78" y="0"/>
                  </a:lnTo>
                  <a:lnTo>
                    <a:pt x="217" y="307"/>
                  </a:lnTo>
                  <a:lnTo>
                    <a:pt x="139" y="34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1" name="Google Shape;1141;p25"/>
            <p:cNvSpPr/>
            <p:nvPr/>
          </p:nvSpPr>
          <p:spPr>
            <a:xfrm>
              <a:off x="3304800" y="6229800"/>
              <a:ext cx="78480" cy="123480"/>
            </a:xfrm>
            <a:custGeom>
              <a:avLst/>
              <a:gdLst/>
              <a:ahLst/>
              <a:cxnLst/>
              <a:rect l="l" t="t" r="r" b="b"/>
              <a:pathLst>
                <a:path w="218" h="343" extrusionOk="0">
                  <a:moveTo>
                    <a:pt x="139" y="343"/>
                  </a:moveTo>
                  <a:lnTo>
                    <a:pt x="0" y="35"/>
                  </a:lnTo>
                  <a:lnTo>
                    <a:pt x="79" y="0"/>
                  </a:lnTo>
                  <a:lnTo>
                    <a:pt x="218" y="307"/>
                  </a:lnTo>
                  <a:lnTo>
                    <a:pt x="139" y="34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2" name="Google Shape;1142;p25"/>
            <p:cNvSpPr/>
            <p:nvPr/>
          </p:nvSpPr>
          <p:spPr>
            <a:xfrm>
              <a:off x="3554640" y="6116760"/>
              <a:ext cx="78480" cy="123480"/>
            </a:xfrm>
            <a:custGeom>
              <a:avLst/>
              <a:gdLst/>
              <a:ahLst/>
              <a:cxnLst/>
              <a:rect l="l" t="t" r="r" b="b"/>
              <a:pathLst>
                <a:path w="218" h="343" extrusionOk="0">
                  <a:moveTo>
                    <a:pt x="139" y="343"/>
                  </a:moveTo>
                  <a:lnTo>
                    <a:pt x="0" y="35"/>
                  </a:lnTo>
                  <a:lnTo>
                    <a:pt x="79" y="0"/>
                  </a:lnTo>
                  <a:lnTo>
                    <a:pt x="218" y="307"/>
                  </a:lnTo>
                  <a:lnTo>
                    <a:pt x="139" y="34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43" name="Google Shape;1143;p25"/>
          <p:cNvGrpSpPr/>
          <p:nvPr/>
        </p:nvGrpSpPr>
        <p:grpSpPr>
          <a:xfrm rot="5669084" flipH="1">
            <a:off x="7755882" y="1448236"/>
            <a:ext cx="1270478" cy="718719"/>
            <a:chOff x="1195575" y="1247040"/>
            <a:chExt cx="501480" cy="283680"/>
          </a:xfrm>
        </p:grpSpPr>
        <p:grpSp>
          <p:nvGrpSpPr>
            <p:cNvPr id="1144" name="Google Shape;1144;p25"/>
            <p:cNvGrpSpPr/>
            <p:nvPr/>
          </p:nvGrpSpPr>
          <p:grpSpPr>
            <a:xfrm>
              <a:off x="1195575" y="1263600"/>
              <a:ext cx="501480" cy="267120"/>
              <a:chOff x="5319000" y="1263600"/>
              <a:chExt cx="501480" cy="267120"/>
            </a:xfrm>
          </p:grpSpPr>
          <p:sp>
            <p:nvSpPr>
              <p:cNvPr id="1145" name="Google Shape;1145;p25"/>
              <p:cNvSpPr/>
              <p:nvPr/>
            </p:nvSpPr>
            <p:spPr>
              <a:xfrm>
                <a:off x="5756040" y="1465920"/>
                <a:ext cx="64440" cy="64800"/>
              </a:xfrm>
              <a:custGeom>
                <a:avLst/>
                <a:gdLst/>
                <a:ahLst/>
                <a:cxnLst/>
                <a:rect l="l" t="t" r="r" b="b"/>
                <a:pathLst>
                  <a:path w="179" h="180" extrusionOk="0">
                    <a:moveTo>
                      <a:pt x="89" y="27"/>
                    </a:moveTo>
                    <a:cubicBezTo>
                      <a:pt x="55" y="27"/>
                      <a:pt x="27" y="55"/>
                      <a:pt x="27" y="90"/>
                    </a:cubicBezTo>
                    <a:cubicBezTo>
                      <a:pt x="27" y="124"/>
                      <a:pt x="55" y="152"/>
                      <a:pt x="89" y="152"/>
                    </a:cubicBezTo>
                    <a:cubicBezTo>
                      <a:pt x="124" y="152"/>
                      <a:pt x="152" y="124"/>
                      <a:pt x="152" y="90"/>
                    </a:cubicBezTo>
                    <a:cubicBezTo>
                      <a:pt x="152" y="55"/>
                      <a:pt x="124" y="27"/>
                      <a:pt x="89" y="27"/>
                    </a:cubicBezTo>
                    <a:moveTo>
                      <a:pt x="89" y="180"/>
                    </a:moveTo>
                    <a:cubicBezTo>
                      <a:pt x="40" y="180"/>
                      <a:pt x="0" y="139"/>
                      <a:pt x="0" y="90"/>
                    </a:cubicBezTo>
                    <a:cubicBezTo>
                      <a:pt x="0" y="41"/>
                      <a:pt x="40" y="0"/>
                      <a:pt x="89" y="0"/>
                    </a:cubicBezTo>
                    <a:cubicBezTo>
                      <a:pt x="139" y="0"/>
                      <a:pt x="179" y="41"/>
                      <a:pt x="179" y="90"/>
                    </a:cubicBezTo>
                    <a:cubicBezTo>
                      <a:pt x="179" y="139"/>
                      <a:pt x="139" y="180"/>
                      <a:pt x="89" y="180"/>
                    </a:cubicBezTo>
                    <a:close/>
                  </a:path>
                </a:pathLst>
              </a:custGeom>
              <a:solidFill>
                <a:srgbClr val="001966"/>
              </a:solidFill>
              <a:ln>
                <a:noFill/>
              </a:ln>
            </p:spPr>
            <p:txBody>
              <a:bodyPr spcFirstLastPara="1" wrap="square" lIns="90000" tIns="19800" rIns="90000" bIns="198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6" name="Google Shape;1146;p25"/>
              <p:cNvSpPr/>
              <p:nvPr/>
            </p:nvSpPr>
            <p:spPr>
              <a:xfrm>
                <a:off x="5319000" y="1263600"/>
                <a:ext cx="449640" cy="227520"/>
              </a:xfrm>
              <a:custGeom>
                <a:avLst/>
                <a:gdLst/>
                <a:ahLst/>
                <a:cxnLst/>
                <a:rect l="l" t="t" r="r" b="b"/>
                <a:pathLst>
                  <a:path w="1249" h="632" extrusionOk="0">
                    <a:moveTo>
                      <a:pt x="1235" y="632"/>
                    </a:moveTo>
                    <a:cubicBezTo>
                      <a:pt x="1233" y="632"/>
                      <a:pt x="1231" y="631"/>
                      <a:pt x="1229" y="630"/>
                    </a:cubicBezTo>
                    <a:lnTo>
                      <a:pt x="7" y="26"/>
                    </a:lnTo>
                    <a:cubicBezTo>
                      <a:pt x="0" y="23"/>
                      <a:pt x="-2" y="15"/>
                      <a:pt x="1" y="8"/>
                    </a:cubicBezTo>
                    <a:cubicBezTo>
                      <a:pt x="4" y="1"/>
                      <a:pt x="12" y="-2"/>
                      <a:pt x="19" y="2"/>
                    </a:cubicBezTo>
                    <a:lnTo>
                      <a:pt x="1241" y="606"/>
                    </a:lnTo>
                    <a:cubicBezTo>
                      <a:pt x="1248" y="610"/>
                      <a:pt x="1251" y="618"/>
                      <a:pt x="1247" y="624"/>
                    </a:cubicBezTo>
                    <a:cubicBezTo>
                      <a:pt x="1245" y="629"/>
                      <a:pt x="1240" y="632"/>
                      <a:pt x="1235" y="632"/>
                    </a:cubicBezTo>
                    <a:close/>
                  </a:path>
                </a:pathLst>
              </a:custGeom>
              <a:solidFill>
                <a:srgbClr val="001966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47" name="Google Shape;1147;p25"/>
            <p:cNvSpPr/>
            <p:nvPr/>
          </p:nvSpPr>
          <p:spPr>
            <a:xfrm>
              <a:off x="1195575" y="1247040"/>
              <a:ext cx="74160" cy="86760"/>
            </a:xfrm>
            <a:custGeom>
              <a:avLst/>
              <a:gdLst/>
              <a:ahLst/>
              <a:cxnLst/>
              <a:rect l="l" t="t" r="r" b="b"/>
              <a:pathLst>
                <a:path w="206" h="241" extrusionOk="0">
                  <a:moveTo>
                    <a:pt x="96" y="241"/>
                  </a:moveTo>
                  <a:cubicBezTo>
                    <a:pt x="92" y="241"/>
                    <a:pt x="87" y="238"/>
                    <a:pt x="84" y="234"/>
                  </a:cubicBezTo>
                  <a:lnTo>
                    <a:pt x="1" y="66"/>
                  </a:lnTo>
                  <a:cubicBezTo>
                    <a:pt x="-1" y="62"/>
                    <a:pt x="-1" y="58"/>
                    <a:pt x="1" y="54"/>
                  </a:cubicBezTo>
                  <a:cubicBezTo>
                    <a:pt x="2" y="51"/>
                    <a:pt x="6" y="48"/>
                    <a:pt x="10" y="47"/>
                  </a:cubicBezTo>
                  <a:lnTo>
                    <a:pt x="189" y="1"/>
                  </a:lnTo>
                  <a:cubicBezTo>
                    <a:pt x="196" y="-1"/>
                    <a:pt x="203" y="3"/>
                    <a:pt x="205" y="11"/>
                  </a:cubicBezTo>
                  <a:cubicBezTo>
                    <a:pt x="207" y="18"/>
                    <a:pt x="203" y="25"/>
                    <a:pt x="196" y="27"/>
                  </a:cubicBezTo>
                  <a:lnTo>
                    <a:pt x="33" y="69"/>
                  </a:lnTo>
                  <a:lnTo>
                    <a:pt x="109" y="222"/>
                  </a:lnTo>
                  <a:cubicBezTo>
                    <a:pt x="112" y="228"/>
                    <a:pt x="109" y="236"/>
                    <a:pt x="102" y="240"/>
                  </a:cubicBezTo>
                  <a:cubicBezTo>
                    <a:pt x="101" y="241"/>
                    <a:pt x="99" y="241"/>
                    <a:pt x="96" y="241"/>
                  </a:cubicBez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</p:spPr>
          <p:txBody>
            <a:bodyPr spcFirstLastPara="1" wrap="square" lIns="90000" tIns="41750" rIns="90000" bIns="417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48" name="Google Shape;1148;p25"/>
          <p:cNvSpPr/>
          <p:nvPr/>
        </p:nvSpPr>
        <p:spPr>
          <a:xfrm rot="1577632">
            <a:off x="268963" y="4463290"/>
            <a:ext cx="209159" cy="133919"/>
          </a:xfrm>
          <a:custGeom>
            <a:avLst/>
            <a:gdLst/>
            <a:ahLst/>
            <a:cxnLst/>
            <a:rect l="l" t="t" r="r" b="b"/>
            <a:pathLst>
              <a:path w="581" h="372" extrusionOk="0">
                <a:moveTo>
                  <a:pt x="443" y="372"/>
                </a:moveTo>
                <a:cubicBezTo>
                  <a:pt x="442" y="372"/>
                  <a:pt x="441" y="372"/>
                  <a:pt x="439" y="371"/>
                </a:cubicBezTo>
                <a:cubicBezTo>
                  <a:pt x="433" y="370"/>
                  <a:pt x="427" y="365"/>
                  <a:pt x="425" y="358"/>
                </a:cubicBezTo>
                <a:lnTo>
                  <a:pt x="383" y="181"/>
                </a:lnTo>
                <a:lnTo>
                  <a:pt x="275" y="332"/>
                </a:lnTo>
                <a:cubicBezTo>
                  <a:pt x="271" y="337"/>
                  <a:pt x="264" y="340"/>
                  <a:pt x="257" y="339"/>
                </a:cubicBezTo>
                <a:cubicBezTo>
                  <a:pt x="251" y="337"/>
                  <a:pt x="245" y="332"/>
                  <a:pt x="244" y="326"/>
                </a:cubicBezTo>
                <a:lnTo>
                  <a:pt x="196" y="137"/>
                </a:lnTo>
                <a:lnTo>
                  <a:pt x="74" y="290"/>
                </a:lnTo>
                <a:cubicBezTo>
                  <a:pt x="70" y="296"/>
                  <a:pt x="63" y="298"/>
                  <a:pt x="56" y="296"/>
                </a:cubicBezTo>
                <a:cubicBezTo>
                  <a:pt x="49" y="295"/>
                  <a:pt x="44" y="289"/>
                  <a:pt x="43" y="282"/>
                </a:cubicBezTo>
                <a:lnTo>
                  <a:pt x="1" y="21"/>
                </a:lnTo>
                <a:cubicBezTo>
                  <a:pt x="-1" y="12"/>
                  <a:pt x="6" y="3"/>
                  <a:pt x="16" y="1"/>
                </a:cubicBezTo>
                <a:cubicBezTo>
                  <a:pt x="25" y="-1"/>
                  <a:pt x="34" y="6"/>
                  <a:pt x="36" y="16"/>
                </a:cubicBezTo>
                <a:lnTo>
                  <a:pt x="71" y="237"/>
                </a:lnTo>
                <a:lnTo>
                  <a:pt x="191" y="87"/>
                </a:lnTo>
                <a:cubicBezTo>
                  <a:pt x="195" y="81"/>
                  <a:pt x="202" y="79"/>
                  <a:pt x="209" y="80"/>
                </a:cubicBezTo>
                <a:cubicBezTo>
                  <a:pt x="215" y="82"/>
                  <a:pt x="220" y="87"/>
                  <a:pt x="222" y="93"/>
                </a:cubicBezTo>
                <a:lnTo>
                  <a:pt x="269" y="280"/>
                </a:lnTo>
                <a:lnTo>
                  <a:pt x="377" y="129"/>
                </a:lnTo>
                <a:cubicBezTo>
                  <a:pt x="381" y="124"/>
                  <a:pt x="388" y="121"/>
                  <a:pt x="395" y="122"/>
                </a:cubicBezTo>
                <a:cubicBezTo>
                  <a:pt x="401" y="124"/>
                  <a:pt x="407" y="129"/>
                  <a:pt x="408" y="135"/>
                </a:cubicBezTo>
                <a:lnTo>
                  <a:pt x="450" y="311"/>
                </a:lnTo>
                <a:lnTo>
                  <a:pt x="549" y="162"/>
                </a:lnTo>
                <a:cubicBezTo>
                  <a:pt x="554" y="154"/>
                  <a:pt x="565" y="152"/>
                  <a:pt x="574" y="157"/>
                </a:cubicBezTo>
                <a:cubicBezTo>
                  <a:pt x="582" y="163"/>
                  <a:pt x="584" y="174"/>
                  <a:pt x="578" y="182"/>
                </a:cubicBezTo>
                <a:lnTo>
                  <a:pt x="457" y="364"/>
                </a:lnTo>
                <a:cubicBezTo>
                  <a:pt x="454" y="369"/>
                  <a:pt x="448" y="372"/>
                  <a:pt x="443" y="372"/>
                </a:cubicBezTo>
                <a:close/>
              </a:path>
            </a:pathLst>
          </a:custGeom>
          <a:solidFill>
            <a:srgbClr val="001168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49" name="Google Shape;1149;p25"/>
          <p:cNvGrpSpPr/>
          <p:nvPr/>
        </p:nvGrpSpPr>
        <p:grpSpPr>
          <a:xfrm>
            <a:off x="250133" y="436258"/>
            <a:ext cx="713679" cy="763739"/>
            <a:chOff x="4870440" y="3635280"/>
            <a:chExt cx="364680" cy="390240"/>
          </a:xfrm>
        </p:grpSpPr>
        <p:sp>
          <p:nvSpPr>
            <p:cNvPr id="1150" name="Google Shape;1150;p25"/>
            <p:cNvSpPr/>
            <p:nvPr/>
          </p:nvSpPr>
          <p:spPr>
            <a:xfrm>
              <a:off x="4938120" y="3716640"/>
              <a:ext cx="97200" cy="308880"/>
            </a:xfrm>
            <a:custGeom>
              <a:avLst/>
              <a:gdLst/>
              <a:ahLst/>
              <a:cxnLst/>
              <a:rect l="l" t="t" r="r" b="b"/>
              <a:pathLst>
                <a:path w="270" h="858" extrusionOk="0">
                  <a:moveTo>
                    <a:pt x="101" y="102"/>
                  </a:moveTo>
                  <a:cubicBezTo>
                    <a:pt x="94" y="102"/>
                    <a:pt x="87" y="97"/>
                    <a:pt x="84" y="89"/>
                  </a:cubicBezTo>
                  <a:lnTo>
                    <a:pt x="64" y="23"/>
                  </a:lnTo>
                  <a:cubicBezTo>
                    <a:pt x="61" y="14"/>
                    <a:pt x="67" y="4"/>
                    <a:pt x="76" y="1"/>
                  </a:cubicBezTo>
                  <a:cubicBezTo>
                    <a:pt x="85" y="-2"/>
                    <a:pt x="95" y="3"/>
                    <a:pt x="98" y="13"/>
                  </a:cubicBezTo>
                  <a:lnTo>
                    <a:pt x="118" y="79"/>
                  </a:lnTo>
                  <a:cubicBezTo>
                    <a:pt x="121" y="89"/>
                    <a:pt x="116" y="98"/>
                    <a:pt x="106" y="101"/>
                  </a:cubicBezTo>
                  <a:cubicBezTo>
                    <a:pt x="105" y="102"/>
                    <a:pt x="103" y="102"/>
                    <a:pt x="101" y="102"/>
                  </a:cubicBezTo>
                  <a:moveTo>
                    <a:pt x="152" y="268"/>
                  </a:moveTo>
                  <a:cubicBezTo>
                    <a:pt x="144" y="268"/>
                    <a:pt x="137" y="263"/>
                    <a:pt x="135" y="256"/>
                  </a:cubicBezTo>
                  <a:lnTo>
                    <a:pt x="115" y="189"/>
                  </a:lnTo>
                  <a:cubicBezTo>
                    <a:pt x="112" y="180"/>
                    <a:pt x="117" y="170"/>
                    <a:pt x="127" y="167"/>
                  </a:cubicBezTo>
                  <a:cubicBezTo>
                    <a:pt x="136" y="164"/>
                    <a:pt x="146" y="170"/>
                    <a:pt x="149" y="179"/>
                  </a:cubicBezTo>
                  <a:lnTo>
                    <a:pt x="169" y="246"/>
                  </a:lnTo>
                  <a:cubicBezTo>
                    <a:pt x="172" y="255"/>
                    <a:pt x="166" y="265"/>
                    <a:pt x="157" y="268"/>
                  </a:cubicBezTo>
                  <a:cubicBezTo>
                    <a:pt x="155" y="268"/>
                    <a:pt x="154" y="268"/>
                    <a:pt x="152" y="268"/>
                  </a:cubicBezTo>
                  <a:moveTo>
                    <a:pt x="202" y="435"/>
                  </a:moveTo>
                  <a:cubicBezTo>
                    <a:pt x="195" y="435"/>
                    <a:pt x="188" y="430"/>
                    <a:pt x="186" y="422"/>
                  </a:cubicBezTo>
                  <a:lnTo>
                    <a:pt x="165" y="356"/>
                  </a:lnTo>
                  <a:cubicBezTo>
                    <a:pt x="163" y="346"/>
                    <a:pt x="168" y="336"/>
                    <a:pt x="177" y="334"/>
                  </a:cubicBezTo>
                  <a:cubicBezTo>
                    <a:pt x="187" y="331"/>
                    <a:pt x="196" y="336"/>
                    <a:pt x="199" y="345"/>
                  </a:cubicBezTo>
                  <a:lnTo>
                    <a:pt x="219" y="412"/>
                  </a:lnTo>
                  <a:cubicBezTo>
                    <a:pt x="222" y="421"/>
                    <a:pt x="217" y="431"/>
                    <a:pt x="208" y="434"/>
                  </a:cubicBezTo>
                  <a:cubicBezTo>
                    <a:pt x="206" y="434"/>
                    <a:pt x="204" y="435"/>
                    <a:pt x="202" y="435"/>
                  </a:cubicBezTo>
                  <a:moveTo>
                    <a:pt x="252" y="600"/>
                  </a:moveTo>
                  <a:cubicBezTo>
                    <a:pt x="248" y="600"/>
                    <a:pt x="244" y="599"/>
                    <a:pt x="241" y="596"/>
                  </a:cubicBezTo>
                  <a:cubicBezTo>
                    <a:pt x="237" y="593"/>
                    <a:pt x="235" y="588"/>
                    <a:pt x="235" y="583"/>
                  </a:cubicBezTo>
                  <a:lnTo>
                    <a:pt x="216" y="522"/>
                  </a:lnTo>
                  <a:cubicBezTo>
                    <a:pt x="213" y="513"/>
                    <a:pt x="218" y="503"/>
                    <a:pt x="228" y="500"/>
                  </a:cubicBezTo>
                  <a:cubicBezTo>
                    <a:pt x="237" y="497"/>
                    <a:pt x="247" y="502"/>
                    <a:pt x="250" y="512"/>
                  </a:cubicBezTo>
                  <a:lnTo>
                    <a:pt x="269" y="577"/>
                  </a:lnTo>
                  <a:cubicBezTo>
                    <a:pt x="270" y="583"/>
                    <a:pt x="269" y="590"/>
                    <a:pt x="266" y="594"/>
                  </a:cubicBezTo>
                  <a:cubicBezTo>
                    <a:pt x="262" y="598"/>
                    <a:pt x="257" y="600"/>
                    <a:pt x="252" y="600"/>
                  </a:cubicBezTo>
                  <a:moveTo>
                    <a:pt x="135" y="729"/>
                  </a:moveTo>
                  <a:cubicBezTo>
                    <a:pt x="131" y="729"/>
                    <a:pt x="126" y="728"/>
                    <a:pt x="123" y="725"/>
                  </a:cubicBezTo>
                  <a:cubicBezTo>
                    <a:pt x="116" y="718"/>
                    <a:pt x="115" y="707"/>
                    <a:pt x="122" y="700"/>
                  </a:cubicBezTo>
                  <a:lnTo>
                    <a:pt x="169" y="648"/>
                  </a:lnTo>
                  <a:cubicBezTo>
                    <a:pt x="175" y="641"/>
                    <a:pt x="186" y="641"/>
                    <a:pt x="194" y="647"/>
                  </a:cubicBezTo>
                  <a:cubicBezTo>
                    <a:pt x="201" y="654"/>
                    <a:pt x="201" y="665"/>
                    <a:pt x="195" y="672"/>
                  </a:cubicBezTo>
                  <a:lnTo>
                    <a:pt x="148" y="724"/>
                  </a:lnTo>
                  <a:cubicBezTo>
                    <a:pt x="144" y="727"/>
                    <a:pt x="140" y="729"/>
                    <a:pt x="135" y="729"/>
                  </a:cubicBezTo>
                  <a:moveTo>
                    <a:pt x="18" y="858"/>
                  </a:moveTo>
                  <a:cubicBezTo>
                    <a:pt x="13" y="858"/>
                    <a:pt x="9" y="856"/>
                    <a:pt x="6" y="853"/>
                  </a:cubicBezTo>
                  <a:cubicBezTo>
                    <a:pt x="-1" y="847"/>
                    <a:pt x="-2" y="835"/>
                    <a:pt x="5" y="828"/>
                  </a:cubicBezTo>
                  <a:lnTo>
                    <a:pt x="51" y="777"/>
                  </a:lnTo>
                  <a:cubicBezTo>
                    <a:pt x="58" y="770"/>
                    <a:pt x="69" y="769"/>
                    <a:pt x="76" y="776"/>
                  </a:cubicBezTo>
                  <a:cubicBezTo>
                    <a:pt x="84" y="782"/>
                    <a:pt x="84" y="793"/>
                    <a:pt x="78" y="801"/>
                  </a:cubicBezTo>
                  <a:lnTo>
                    <a:pt x="31" y="852"/>
                  </a:lnTo>
                  <a:cubicBezTo>
                    <a:pt x="27" y="856"/>
                    <a:pt x="22" y="858"/>
                    <a:pt x="18" y="858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1" name="Google Shape;1151;p25"/>
            <p:cNvSpPr/>
            <p:nvPr/>
          </p:nvSpPr>
          <p:spPr>
            <a:xfrm>
              <a:off x="5022720" y="3856680"/>
              <a:ext cx="212040" cy="75960"/>
            </a:xfrm>
            <a:custGeom>
              <a:avLst/>
              <a:gdLst/>
              <a:ahLst/>
              <a:cxnLst/>
              <a:rect l="l" t="t" r="r" b="b"/>
              <a:pathLst>
                <a:path w="589" h="211" extrusionOk="0">
                  <a:moveTo>
                    <a:pt x="505" y="57"/>
                  </a:moveTo>
                  <a:cubicBezTo>
                    <a:pt x="498" y="57"/>
                    <a:pt x="491" y="52"/>
                    <a:pt x="488" y="44"/>
                  </a:cubicBezTo>
                  <a:cubicBezTo>
                    <a:pt x="485" y="35"/>
                    <a:pt x="491" y="25"/>
                    <a:pt x="500" y="22"/>
                  </a:cubicBezTo>
                  <a:lnTo>
                    <a:pt x="566" y="1"/>
                  </a:lnTo>
                  <a:cubicBezTo>
                    <a:pt x="576" y="-2"/>
                    <a:pt x="585" y="3"/>
                    <a:pt x="588" y="13"/>
                  </a:cubicBezTo>
                  <a:cubicBezTo>
                    <a:pt x="591" y="22"/>
                    <a:pt x="586" y="32"/>
                    <a:pt x="577" y="35"/>
                  </a:cubicBezTo>
                  <a:lnTo>
                    <a:pt x="511" y="56"/>
                  </a:lnTo>
                  <a:cubicBezTo>
                    <a:pt x="509" y="56"/>
                    <a:pt x="507" y="57"/>
                    <a:pt x="505" y="57"/>
                  </a:cubicBezTo>
                  <a:moveTo>
                    <a:pt x="339" y="109"/>
                  </a:moveTo>
                  <a:cubicBezTo>
                    <a:pt x="332" y="109"/>
                    <a:pt x="325" y="104"/>
                    <a:pt x="323" y="97"/>
                  </a:cubicBezTo>
                  <a:cubicBezTo>
                    <a:pt x="320" y="87"/>
                    <a:pt x="325" y="77"/>
                    <a:pt x="334" y="75"/>
                  </a:cubicBezTo>
                  <a:lnTo>
                    <a:pt x="400" y="54"/>
                  </a:lnTo>
                  <a:cubicBezTo>
                    <a:pt x="410" y="51"/>
                    <a:pt x="420" y="56"/>
                    <a:pt x="423" y="65"/>
                  </a:cubicBezTo>
                  <a:cubicBezTo>
                    <a:pt x="426" y="74"/>
                    <a:pt x="420" y="84"/>
                    <a:pt x="411" y="87"/>
                  </a:cubicBezTo>
                  <a:lnTo>
                    <a:pt x="345" y="108"/>
                  </a:lnTo>
                  <a:cubicBezTo>
                    <a:pt x="343" y="109"/>
                    <a:pt x="341" y="109"/>
                    <a:pt x="339" y="109"/>
                  </a:cubicBezTo>
                  <a:moveTo>
                    <a:pt x="174" y="161"/>
                  </a:moveTo>
                  <a:cubicBezTo>
                    <a:pt x="166" y="161"/>
                    <a:pt x="159" y="157"/>
                    <a:pt x="157" y="149"/>
                  </a:cubicBezTo>
                  <a:cubicBezTo>
                    <a:pt x="154" y="140"/>
                    <a:pt x="159" y="130"/>
                    <a:pt x="168" y="127"/>
                  </a:cubicBezTo>
                  <a:lnTo>
                    <a:pt x="235" y="106"/>
                  </a:lnTo>
                  <a:cubicBezTo>
                    <a:pt x="244" y="103"/>
                    <a:pt x="254" y="108"/>
                    <a:pt x="257" y="118"/>
                  </a:cubicBezTo>
                  <a:cubicBezTo>
                    <a:pt x="260" y="127"/>
                    <a:pt x="255" y="137"/>
                    <a:pt x="245" y="140"/>
                  </a:cubicBezTo>
                  <a:lnTo>
                    <a:pt x="179" y="161"/>
                  </a:lnTo>
                  <a:cubicBezTo>
                    <a:pt x="177" y="161"/>
                    <a:pt x="175" y="161"/>
                    <a:pt x="174" y="161"/>
                  </a:cubicBezTo>
                  <a:moveTo>
                    <a:pt x="18" y="211"/>
                  </a:moveTo>
                  <a:cubicBezTo>
                    <a:pt x="10" y="211"/>
                    <a:pt x="3" y="206"/>
                    <a:pt x="1" y="199"/>
                  </a:cubicBezTo>
                  <a:cubicBezTo>
                    <a:pt x="-2" y="189"/>
                    <a:pt x="3" y="180"/>
                    <a:pt x="12" y="177"/>
                  </a:cubicBezTo>
                  <a:lnTo>
                    <a:pt x="69" y="158"/>
                  </a:lnTo>
                  <a:cubicBezTo>
                    <a:pt x="78" y="156"/>
                    <a:pt x="88" y="161"/>
                    <a:pt x="91" y="170"/>
                  </a:cubicBezTo>
                  <a:cubicBezTo>
                    <a:pt x="94" y="179"/>
                    <a:pt x="89" y="189"/>
                    <a:pt x="80" y="192"/>
                  </a:cubicBezTo>
                  <a:lnTo>
                    <a:pt x="23" y="210"/>
                  </a:lnTo>
                  <a:cubicBezTo>
                    <a:pt x="21" y="211"/>
                    <a:pt x="20" y="211"/>
                    <a:pt x="18" y="211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30950" rIns="90000" bIns="309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2" name="Google Shape;1152;p25"/>
            <p:cNvSpPr/>
            <p:nvPr/>
          </p:nvSpPr>
          <p:spPr>
            <a:xfrm>
              <a:off x="4870440" y="3722040"/>
              <a:ext cx="301680" cy="303480"/>
            </a:xfrm>
            <a:custGeom>
              <a:avLst/>
              <a:gdLst/>
              <a:ahLst/>
              <a:cxnLst/>
              <a:rect l="l" t="t" r="r" b="b"/>
              <a:pathLst>
                <a:path w="838" h="843" extrusionOk="0">
                  <a:moveTo>
                    <a:pt x="41" y="224"/>
                  </a:moveTo>
                  <a:lnTo>
                    <a:pt x="217" y="804"/>
                  </a:lnTo>
                  <a:lnTo>
                    <a:pt x="799" y="641"/>
                  </a:lnTo>
                  <a:lnTo>
                    <a:pt x="642" y="41"/>
                  </a:lnTo>
                  <a:lnTo>
                    <a:pt x="41" y="224"/>
                  </a:lnTo>
                  <a:moveTo>
                    <a:pt x="206" y="843"/>
                  </a:moveTo>
                  <a:cubicBezTo>
                    <a:pt x="198" y="843"/>
                    <a:pt x="191" y="838"/>
                    <a:pt x="189" y="830"/>
                  </a:cubicBezTo>
                  <a:lnTo>
                    <a:pt x="2" y="218"/>
                  </a:lnTo>
                  <a:cubicBezTo>
                    <a:pt x="0" y="213"/>
                    <a:pt x="1" y="208"/>
                    <a:pt x="3" y="204"/>
                  </a:cubicBezTo>
                  <a:cubicBezTo>
                    <a:pt x="5" y="200"/>
                    <a:pt x="9" y="197"/>
                    <a:pt x="13" y="196"/>
                  </a:cubicBezTo>
                  <a:lnTo>
                    <a:pt x="649" y="1"/>
                  </a:lnTo>
                  <a:cubicBezTo>
                    <a:pt x="653" y="0"/>
                    <a:pt x="658" y="1"/>
                    <a:pt x="663" y="3"/>
                  </a:cubicBezTo>
                  <a:cubicBezTo>
                    <a:pt x="667" y="5"/>
                    <a:pt x="670" y="9"/>
                    <a:pt x="671" y="14"/>
                  </a:cubicBezTo>
                  <a:lnTo>
                    <a:pt x="837" y="649"/>
                  </a:lnTo>
                  <a:cubicBezTo>
                    <a:pt x="839" y="658"/>
                    <a:pt x="834" y="668"/>
                    <a:pt x="825" y="671"/>
                  </a:cubicBezTo>
                  <a:lnTo>
                    <a:pt x="210" y="842"/>
                  </a:lnTo>
                  <a:cubicBezTo>
                    <a:pt x="209" y="843"/>
                    <a:pt x="207" y="843"/>
                    <a:pt x="206" y="843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3" name="Google Shape;1153;p25"/>
            <p:cNvSpPr/>
            <p:nvPr/>
          </p:nvSpPr>
          <p:spPr>
            <a:xfrm>
              <a:off x="5099760" y="3635280"/>
              <a:ext cx="135360" cy="328320"/>
            </a:xfrm>
            <a:custGeom>
              <a:avLst/>
              <a:gdLst/>
              <a:ahLst/>
              <a:cxnLst/>
              <a:rect l="l" t="t" r="r" b="b"/>
              <a:pathLst>
                <a:path w="376" h="912" extrusionOk="0">
                  <a:moveTo>
                    <a:pt x="36" y="263"/>
                  </a:moveTo>
                  <a:lnTo>
                    <a:pt x="190" y="852"/>
                  </a:lnTo>
                  <a:lnTo>
                    <a:pt x="338" y="630"/>
                  </a:lnTo>
                  <a:lnTo>
                    <a:pt x="179" y="58"/>
                  </a:lnTo>
                  <a:lnTo>
                    <a:pt x="36" y="263"/>
                  </a:lnTo>
                  <a:moveTo>
                    <a:pt x="183" y="912"/>
                  </a:moveTo>
                  <a:cubicBezTo>
                    <a:pt x="182" y="912"/>
                    <a:pt x="181" y="912"/>
                    <a:pt x="180" y="912"/>
                  </a:cubicBezTo>
                  <a:cubicBezTo>
                    <a:pt x="173" y="911"/>
                    <a:pt x="168" y="906"/>
                    <a:pt x="166" y="899"/>
                  </a:cubicBezTo>
                  <a:lnTo>
                    <a:pt x="0" y="264"/>
                  </a:lnTo>
                  <a:cubicBezTo>
                    <a:pt x="-1" y="259"/>
                    <a:pt x="0" y="254"/>
                    <a:pt x="3" y="249"/>
                  </a:cubicBezTo>
                  <a:lnTo>
                    <a:pt x="172" y="8"/>
                  </a:lnTo>
                  <a:cubicBezTo>
                    <a:pt x="175" y="2"/>
                    <a:pt x="182" y="-1"/>
                    <a:pt x="189" y="0"/>
                  </a:cubicBezTo>
                  <a:cubicBezTo>
                    <a:pt x="196" y="1"/>
                    <a:pt x="201" y="6"/>
                    <a:pt x="203" y="13"/>
                  </a:cubicBezTo>
                  <a:lnTo>
                    <a:pt x="375" y="628"/>
                  </a:lnTo>
                  <a:cubicBezTo>
                    <a:pt x="376" y="633"/>
                    <a:pt x="375" y="638"/>
                    <a:pt x="372" y="643"/>
                  </a:cubicBezTo>
                  <a:lnTo>
                    <a:pt x="198" y="904"/>
                  </a:lnTo>
                  <a:cubicBezTo>
                    <a:pt x="194" y="909"/>
                    <a:pt x="189" y="912"/>
                    <a:pt x="183" y="912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4" name="Google Shape;1154;p25"/>
            <p:cNvSpPr/>
            <p:nvPr/>
          </p:nvSpPr>
          <p:spPr>
            <a:xfrm>
              <a:off x="4870800" y="3635280"/>
              <a:ext cx="302400" cy="169560"/>
            </a:xfrm>
            <a:custGeom>
              <a:avLst/>
              <a:gdLst/>
              <a:ahLst/>
              <a:cxnLst/>
              <a:rect l="l" t="t" r="r" b="b"/>
              <a:pathLst>
                <a:path w="840" h="471" extrusionOk="0">
                  <a:moveTo>
                    <a:pt x="256" y="187"/>
                  </a:moveTo>
                  <a:lnTo>
                    <a:pt x="68" y="420"/>
                  </a:lnTo>
                  <a:lnTo>
                    <a:pt x="642" y="244"/>
                  </a:lnTo>
                  <a:lnTo>
                    <a:pt x="780" y="47"/>
                  </a:lnTo>
                  <a:lnTo>
                    <a:pt x="256" y="187"/>
                  </a:lnTo>
                  <a:moveTo>
                    <a:pt x="17" y="471"/>
                  </a:moveTo>
                  <a:cubicBezTo>
                    <a:pt x="12" y="471"/>
                    <a:pt x="6" y="468"/>
                    <a:pt x="3" y="463"/>
                  </a:cubicBezTo>
                  <a:cubicBezTo>
                    <a:pt x="-1" y="457"/>
                    <a:pt x="-1" y="448"/>
                    <a:pt x="4" y="442"/>
                  </a:cubicBezTo>
                  <a:lnTo>
                    <a:pt x="233" y="161"/>
                  </a:lnTo>
                  <a:cubicBezTo>
                    <a:pt x="235" y="158"/>
                    <a:pt x="238" y="156"/>
                    <a:pt x="242" y="155"/>
                  </a:cubicBezTo>
                  <a:lnTo>
                    <a:pt x="817" y="1"/>
                  </a:lnTo>
                  <a:cubicBezTo>
                    <a:pt x="825" y="-1"/>
                    <a:pt x="832" y="1"/>
                    <a:pt x="836" y="7"/>
                  </a:cubicBezTo>
                  <a:cubicBezTo>
                    <a:pt x="841" y="14"/>
                    <a:pt x="841" y="22"/>
                    <a:pt x="836" y="28"/>
                  </a:cubicBezTo>
                  <a:lnTo>
                    <a:pt x="667" y="269"/>
                  </a:lnTo>
                  <a:cubicBezTo>
                    <a:pt x="665" y="273"/>
                    <a:pt x="662" y="275"/>
                    <a:pt x="658" y="276"/>
                  </a:cubicBezTo>
                  <a:lnTo>
                    <a:pt x="23" y="470"/>
                  </a:lnTo>
                  <a:cubicBezTo>
                    <a:pt x="21" y="471"/>
                    <a:pt x="19" y="471"/>
                    <a:pt x="17" y="471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" name="Google Shape;150;p5"/>
          <p:cNvGrpSpPr/>
          <p:nvPr/>
        </p:nvGrpSpPr>
        <p:grpSpPr>
          <a:xfrm>
            <a:off x="-99" y="92830"/>
            <a:ext cx="9144199" cy="4957840"/>
            <a:chOff x="-99" y="92830"/>
            <a:chExt cx="9144199" cy="4957840"/>
          </a:xfrm>
        </p:grpSpPr>
        <p:grpSp>
          <p:nvGrpSpPr>
            <p:cNvPr id="151" name="Google Shape;151;p5"/>
            <p:cNvGrpSpPr/>
            <p:nvPr/>
          </p:nvGrpSpPr>
          <p:grpSpPr>
            <a:xfrm>
              <a:off x="-99" y="92830"/>
              <a:ext cx="9144199" cy="4957840"/>
              <a:chOff x="711375" y="548175"/>
              <a:chExt cx="7734900" cy="4055825"/>
            </a:xfrm>
          </p:grpSpPr>
          <p:cxnSp>
            <p:nvCxnSpPr>
              <p:cNvPr id="152" name="Google Shape;152;p5"/>
              <p:cNvCxnSpPr/>
              <p:nvPr/>
            </p:nvCxnSpPr>
            <p:spPr>
              <a:xfrm>
                <a:off x="711375" y="54817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" name="Google Shape;153;p5"/>
              <p:cNvCxnSpPr/>
              <p:nvPr/>
            </p:nvCxnSpPr>
            <p:spPr>
              <a:xfrm>
                <a:off x="711375" y="81856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" name="Google Shape;154;p5"/>
              <p:cNvCxnSpPr/>
              <p:nvPr/>
            </p:nvCxnSpPr>
            <p:spPr>
              <a:xfrm>
                <a:off x="711375" y="108895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5" name="Google Shape;155;p5"/>
              <p:cNvCxnSpPr/>
              <p:nvPr/>
            </p:nvCxnSpPr>
            <p:spPr>
              <a:xfrm>
                <a:off x="711375" y="135934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" name="Google Shape;156;p5"/>
              <p:cNvCxnSpPr/>
              <p:nvPr/>
            </p:nvCxnSpPr>
            <p:spPr>
              <a:xfrm>
                <a:off x="711375" y="1629728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" name="Google Shape;157;p5"/>
              <p:cNvCxnSpPr/>
              <p:nvPr/>
            </p:nvCxnSpPr>
            <p:spPr>
              <a:xfrm>
                <a:off x="711375" y="1900117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" name="Google Shape;158;p5"/>
              <p:cNvCxnSpPr/>
              <p:nvPr/>
            </p:nvCxnSpPr>
            <p:spPr>
              <a:xfrm>
                <a:off x="711375" y="217050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9" name="Google Shape;159;p5"/>
              <p:cNvCxnSpPr/>
              <p:nvPr/>
            </p:nvCxnSpPr>
            <p:spPr>
              <a:xfrm>
                <a:off x="711375" y="244089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" name="Google Shape;160;p5"/>
              <p:cNvCxnSpPr/>
              <p:nvPr/>
            </p:nvCxnSpPr>
            <p:spPr>
              <a:xfrm>
                <a:off x="711375" y="271128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" name="Google Shape;161;p5"/>
              <p:cNvCxnSpPr/>
              <p:nvPr/>
            </p:nvCxnSpPr>
            <p:spPr>
              <a:xfrm>
                <a:off x="711375" y="298167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" name="Google Shape;162;p5"/>
              <p:cNvCxnSpPr/>
              <p:nvPr/>
            </p:nvCxnSpPr>
            <p:spPr>
              <a:xfrm>
                <a:off x="711375" y="3252058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" name="Google Shape;163;p5"/>
              <p:cNvCxnSpPr/>
              <p:nvPr/>
            </p:nvCxnSpPr>
            <p:spPr>
              <a:xfrm>
                <a:off x="711375" y="3522447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" name="Google Shape;164;p5"/>
              <p:cNvCxnSpPr/>
              <p:nvPr/>
            </p:nvCxnSpPr>
            <p:spPr>
              <a:xfrm>
                <a:off x="711375" y="379283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" name="Google Shape;165;p5"/>
              <p:cNvCxnSpPr/>
              <p:nvPr/>
            </p:nvCxnSpPr>
            <p:spPr>
              <a:xfrm>
                <a:off x="711375" y="406322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" name="Google Shape;166;p5"/>
              <p:cNvCxnSpPr/>
              <p:nvPr/>
            </p:nvCxnSpPr>
            <p:spPr>
              <a:xfrm>
                <a:off x="711375" y="433361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" name="Google Shape;167;p5"/>
              <p:cNvCxnSpPr/>
              <p:nvPr/>
            </p:nvCxnSpPr>
            <p:spPr>
              <a:xfrm>
                <a:off x="711375" y="460400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168" name="Google Shape;168;p5"/>
            <p:cNvSpPr/>
            <p:nvPr/>
          </p:nvSpPr>
          <p:spPr>
            <a:xfrm>
              <a:off x="286147" y="197088"/>
              <a:ext cx="8419200" cy="4605600"/>
            </a:xfrm>
            <a:prstGeom prst="rect">
              <a:avLst/>
            </a:prstGeom>
            <a:solidFill>
              <a:srgbClr val="CCA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69" name="Google Shape;169;p5"/>
            <p:cNvSpPr/>
            <p:nvPr/>
          </p:nvSpPr>
          <p:spPr>
            <a:xfrm>
              <a:off x="362351" y="268950"/>
              <a:ext cx="8419200" cy="46056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170" name="Google Shape;170;p5"/>
          <p:cNvSpPr txBox="1">
            <a:spLocks noGrp="1"/>
          </p:cNvSpPr>
          <p:nvPr>
            <p:ph type="subTitle" idx="1"/>
          </p:nvPr>
        </p:nvSpPr>
        <p:spPr>
          <a:xfrm>
            <a:off x="1897650" y="1615925"/>
            <a:ext cx="5348700" cy="42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200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71" name="Google Shape;171;p5"/>
          <p:cNvSpPr txBox="1">
            <a:spLocks noGrp="1"/>
          </p:cNvSpPr>
          <p:nvPr>
            <p:ph type="subTitle" idx="2"/>
          </p:nvPr>
        </p:nvSpPr>
        <p:spPr>
          <a:xfrm>
            <a:off x="1897650" y="2857575"/>
            <a:ext cx="5348700" cy="42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200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72" name="Google Shape;172;p5"/>
          <p:cNvSpPr txBox="1">
            <a:spLocks noGrp="1"/>
          </p:cNvSpPr>
          <p:nvPr>
            <p:ph type="subTitle" idx="3"/>
          </p:nvPr>
        </p:nvSpPr>
        <p:spPr>
          <a:xfrm>
            <a:off x="1897650" y="1906664"/>
            <a:ext cx="5348700" cy="63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5"/>
          <p:cNvSpPr txBox="1">
            <a:spLocks noGrp="1"/>
          </p:cNvSpPr>
          <p:nvPr>
            <p:ph type="subTitle" idx="4"/>
          </p:nvPr>
        </p:nvSpPr>
        <p:spPr>
          <a:xfrm>
            <a:off x="1897650" y="3148301"/>
            <a:ext cx="5348700" cy="63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5"/>
          <p:cNvSpPr txBox="1">
            <a:spLocks noGrp="1"/>
          </p:cNvSpPr>
          <p:nvPr>
            <p:ph type="title"/>
          </p:nvPr>
        </p:nvSpPr>
        <p:spPr>
          <a:xfrm>
            <a:off x="1054075" y="567650"/>
            <a:ext cx="70359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3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5"/>
          <p:cNvSpPr/>
          <p:nvPr/>
        </p:nvSpPr>
        <p:spPr>
          <a:xfrm rot="900013">
            <a:off x="8101798" y="4037509"/>
            <a:ext cx="508753" cy="736409"/>
          </a:xfrm>
          <a:custGeom>
            <a:avLst/>
            <a:gdLst/>
            <a:ahLst/>
            <a:cxnLst/>
            <a:rect l="l" t="t" r="r" b="b"/>
            <a:pathLst>
              <a:path w="2675" h="3872" extrusionOk="0">
                <a:moveTo>
                  <a:pt x="1292" y="1640"/>
                </a:moveTo>
                <a:cubicBezTo>
                  <a:pt x="1043" y="1683"/>
                  <a:pt x="778" y="1499"/>
                  <a:pt x="732" y="1251"/>
                </a:cubicBezTo>
                <a:cubicBezTo>
                  <a:pt x="686" y="1004"/>
                  <a:pt x="867" y="737"/>
                  <a:pt x="1114" y="688"/>
                </a:cubicBezTo>
                <a:cubicBezTo>
                  <a:pt x="1361" y="639"/>
                  <a:pt x="1630" y="816"/>
                  <a:pt x="1682" y="1062"/>
                </a:cubicBezTo>
                <a:cubicBezTo>
                  <a:pt x="1735" y="1308"/>
                  <a:pt x="1563" y="1593"/>
                  <a:pt x="1292" y="1640"/>
                </a:cubicBezTo>
                <a:moveTo>
                  <a:pt x="2613" y="1164"/>
                </a:moveTo>
                <a:cubicBezTo>
                  <a:pt x="2518" y="638"/>
                  <a:pt x="2109" y="173"/>
                  <a:pt x="1591" y="39"/>
                </a:cubicBezTo>
                <a:cubicBezTo>
                  <a:pt x="1072" y="-95"/>
                  <a:pt x="474" y="125"/>
                  <a:pt x="189" y="578"/>
                </a:cubicBezTo>
                <a:cubicBezTo>
                  <a:pt x="-96" y="1030"/>
                  <a:pt x="-25" y="1684"/>
                  <a:pt x="369" y="2047"/>
                </a:cubicBezTo>
                <a:cubicBezTo>
                  <a:pt x="762" y="2410"/>
                  <a:pt x="1441" y="2418"/>
                  <a:pt x="1826" y="2047"/>
                </a:cubicBezTo>
                <a:cubicBezTo>
                  <a:pt x="1904" y="2482"/>
                  <a:pt x="1742" y="2905"/>
                  <a:pt x="1419" y="3076"/>
                </a:cubicBezTo>
                <a:cubicBezTo>
                  <a:pt x="1096" y="3248"/>
                  <a:pt x="655" y="3146"/>
                  <a:pt x="440" y="2850"/>
                </a:cubicBezTo>
                <a:cubicBezTo>
                  <a:pt x="269" y="3005"/>
                  <a:pt x="134" y="3168"/>
                  <a:pt x="0" y="3331"/>
                </a:cubicBezTo>
                <a:cubicBezTo>
                  <a:pt x="309" y="3790"/>
                  <a:pt x="922" y="3971"/>
                  <a:pt x="1431" y="3819"/>
                </a:cubicBezTo>
                <a:cubicBezTo>
                  <a:pt x="1940" y="3668"/>
                  <a:pt x="2334" y="3232"/>
                  <a:pt x="2521" y="2735"/>
                </a:cubicBezTo>
                <a:cubicBezTo>
                  <a:pt x="2708" y="2238"/>
                  <a:pt x="2707" y="1686"/>
                  <a:pt x="2613" y="116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6" name="Google Shape;176;p5"/>
          <p:cNvGrpSpPr/>
          <p:nvPr/>
        </p:nvGrpSpPr>
        <p:grpSpPr>
          <a:xfrm rot="-900018">
            <a:off x="235976" y="470461"/>
            <a:ext cx="572341" cy="606143"/>
            <a:chOff x="5085720" y="648720"/>
            <a:chExt cx="359640" cy="380880"/>
          </a:xfrm>
        </p:grpSpPr>
        <p:sp>
          <p:nvSpPr>
            <p:cNvPr id="177" name="Google Shape;177;p5"/>
            <p:cNvSpPr/>
            <p:nvPr/>
          </p:nvSpPr>
          <p:spPr>
            <a:xfrm>
              <a:off x="5087520" y="880560"/>
              <a:ext cx="225000" cy="137520"/>
            </a:xfrm>
            <a:custGeom>
              <a:avLst/>
              <a:gdLst/>
              <a:ahLst/>
              <a:cxnLst/>
              <a:rect l="l" t="t" r="r" b="b"/>
              <a:pathLst>
                <a:path w="625" h="382" extrusionOk="0">
                  <a:moveTo>
                    <a:pt x="216" y="39"/>
                  </a:moveTo>
                  <a:cubicBezTo>
                    <a:pt x="215" y="39"/>
                    <a:pt x="215" y="39"/>
                    <a:pt x="214" y="39"/>
                  </a:cubicBezTo>
                  <a:cubicBezTo>
                    <a:pt x="196" y="37"/>
                    <a:pt x="178" y="36"/>
                    <a:pt x="160" y="36"/>
                  </a:cubicBezTo>
                  <a:cubicBezTo>
                    <a:pt x="150" y="36"/>
                    <a:pt x="142" y="28"/>
                    <a:pt x="142" y="18"/>
                  </a:cubicBezTo>
                  <a:cubicBezTo>
                    <a:pt x="142" y="8"/>
                    <a:pt x="149" y="0"/>
                    <a:pt x="159" y="0"/>
                  </a:cubicBezTo>
                  <a:lnTo>
                    <a:pt x="160" y="0"/>
                  </a:lnTo>
                  <a:cubicBezTo>
                    <a:pt x="179" y="0"/>
                    <a:pt x="199" y="1"/>
                    <a:pt x="218" y="4"/>
                  </a:cubicBezTo>
                  <a:cubicBezTo>
                    <a:pt x="228" y="5"/>
                    <a:pt x="235" y="14"/>
                    <a:pt x="234" y="23"/>
                  </a:cubicBezTo>
                  <a:cubicBezTo>
                    <a:pt x="233" y="32"/>
                    <a:pt x="225" y="39"/>
                    <a:pt x="216" y="39"/>
                  </a:cubicBezTo>
                  <a:moveTo>
                    <a:pt x="17" y="56"/>
                  </a:moveTo>
                  <a:cubicBezTo>
                    <a:pt x="10" y="56"/>
                    <a:pt x="3" y="51"/>
                    <a:pt x="0" y="43"/>
                  </a:cubicBezTo>
                  <a:cubicBezTo>
                    <a:pt x="-2" y="34"/>
                    <a:pt x="3" y="24"/>
                    <a:pt x="13" y="21"/>
                  </a:cubicBezTo>
                  <a:cubicBezTo>
                    <a:pt x="32" y="16"/>
                    <a:pt x="51" y="11"/>
                    <a:pt x="70" y="8"/>
                  </a:cubicBezTo>
                  <a:cubicBezTo>
                    <a:pt x="80" y="7"/>
                    <a:pt x="89" y="13"/>
                    <a:pt x="91" y="22"/>
                  </a:cubicBezTo>
                  <a:cubicBezTo>
                    <a:pt x="92" y="32"/>
                    <a:pt x="86" y="41"/>
                    <a:pt x="76" y="43"/>
                  </a:cubicBezTo>
                  <a:cubicBezTo>
                    <a:pt x="58" y="46"/>
                    <a:pt x="40" y="50"/>
                    <a:pt x="22" y="55"/>
                  </a:cubicBezTo>
                  <a:cubicBezTo>
                    <a:pt x="21" y="56"/>
                    <a:pt x="19" y="56"/>
                    <a:pt x="17" y="56"/>
                  </a:cubicBezTo>
                  <a:moveTo>
                    <a:pt x="354" y="77"/>
                  </a:moveTo>
                  <a:cubicBezTo>
                    <a:pt x="351" y="77"/>
                    <a:pt x="349" y="76"/>
                    <a:pt x="347" y="75"/>
                  </a:cubicBezTo>
                  <a:cubicBezTo>
                    <a:pt x="330" y="68"/>
                    <a:pt x="312" y="61"/>
                    <a:pt x="295" y="56"/>
                  </a:cubicBezTo>
                  <a:cubicBezTo>
                    <a:pt x="286" y="53"/>
                    <a:pt x="280" y="43"/>
                    <a:pt x="283" y="34"/>
                  </a:cubicBezTo>
                  <a:cubicBezTo>
                    <a:pt x="286" y="24"/>
                    <a:pt x="296" y="19"/>
                    <a:pt x="305" y="22"/>
                  </a:cubicBezTo>
                  <a:cubicBezTo>
                    <a:pt x="324" y="28"/>
                    <a:pt x="343" y="35"/>
                    <a:pt x="361" y="43"/>
                  </a:cubicBezTo>
                  <a:cubicBezTo>
                    <a:pt x="370" y="47"/>
                    <a:pt x="374" y="57"/>
                    <a:pt x="370" y="66"/>
                  </a:cubicBezTo>
                  <a:cubicBezTo>
                    <a:pt x="367" y="73"/>
                    <a:pt x="361" y="77"/>
                    <a:pt x="354" y="77"/>
                  </a:cubicBezTo>
                  <a:moveTo>
                    <a:pt x="471" y="158"/>
                  </a:moveTo>
                  <a:cubicBezTo>
                    <a:pt x="466" y="158"/>
                    <a:pt x="462" y="156"/>
                    <a:pt x="458" y="152"/>
                  </a:cubicBezTo>
                  <a:cubicBezTo>
                    <a:pt x="445" y="139"/>
                    <a:pt x="431" y="127"/>
                    <a:pt x="417" y="116"/>
                  </a:cubicBezTo>
                  <a:cubicBezTo>
                    <a:pt x="410" y="110"/>
                    <a:pt x="408" y="99"/>
                    <a:pt x="414" y="92"/>
                  </a:cubicBezTo>
                  <a:cubicBezTo>
                    <a:pt x="420" y="84"/>
                    <a:pt x="431" y="82"/>
                    <a:pt x="439" y="88"/>
                  </a:cubicBezTo>
                  <a:cubicBezTo>
                    <a:pt x="454" y="100"/>
                    <a:pt x="469" y="113"/>
                    <a:pt x="484" y="127"/>
                  </a:cubicBezTo>
                  <a:cubicBezTo>
                    <a:pt x="490" y="134"/>
                    <a:pt x="490" y="146"/>
                    <a:pt x="483" y="152"/>
                  </a:cubicBezTo>
                  <a:cubicBezTo>
                    <a:pt x="480" y="156"/>
                    <a:pt x="476" y="158"/>
                    <a:pt x="471" y="158"/>
                  </a:cubicBezTo>
                  <a:moveTo>
                    <a:pt x="556" y="272"/>
                  </a:moveTo>
                  <a:cubicBezTo>
                    <a:pt x="550" y="272"/>
                    <a:pt x="544" y="269"/>
                    <a:pt x="541" y="263"/>
                  </a:cubicBezTo>
                  <a:cubicBezTo>
                    <a:pt x="532" y="247"/>
                    <a:pt x="522" y="231"/>
                    <a:pt x="511" y="216"/>
                  </a:cubicBezTo>
                  <a:cubicBezTo>
                    <a:pt x="506" y="208"/>
                    <a:pt x="508" y="197"/>
                    <a:pt x="516" y="192"/>
                  </a:cubicBezTo>
                  <a:cubicBezTo>
                    <a:pt x="524" y="186"/>
                    <a:pt x="535" y="188"/>
                    <a:pt x="540" y="196"/>
                  </a:cubicBezTo>
                  <a:cubicBezTo>
                    <a:pt x="551" y="212"/>
                    <a:pt x="562" y="228"/>
                    <a:pt x="572" y="246"/>
                  </a:cubicBezTo>
                  <a:cubicBezTo>
                    <a:pt x="577" y="254"/>
                    <a:pt x="574" y="265"/>
                    <a:pt x="565" y="270"/>
                  </a:cubicBezTo>
                  <a:cubicBezTo>
                    <a:pt x="562" y="271"/>
                    <a:pt x="559" y="272"/>
                    <a:pt x="556" y="272"/>
                  </a:cubicBezTo>
                  <a:moveTo>
                    <a:pt x="607" y="382"/>
                  </a:moveTo>
                  <a:cubicBezTo>
                    <a:pt x="600" y="382"/>
                    <a:pt x="593" y="378"/>
                    <a:pt x="591" y="371"/>
                  </a:cubicBezTo>
                  <a:cubicBezTo>
                    <a:pt x="587" y="360"/>
                    <a:pt x="583" y="349"/>
                    <a:pt x="578" y="339"/>
                  </a:cubicBezTo>
                  <a:cubicBezTo>
                    <a:pt x="574" y="330"/>
                    <a:pt x="578" y="319"/>
                    <a:pt x="587" y="316"/>
                  </a:cubicBezTo>
                  <a:cubicBezTo>
                    <a:pt x="596" y="312"/>
                    <a:pt x="607" y="316"/>
                    <a:pt x="611" y="325"/>
                  </a:cubicBezTo>
                  <a:cubicBezTo>
                    <a:pt x="615" y="336"/>
                    <a:pt x="620" y="347"/>
                    <a:pt x="624" y="359"/>
                  </a:cubicBezTo>
                  <a:cubicBezTo>
                    <a:pt x="627" y="368"/>
                    <a:pt x="623" y="378"/>
                    <a:pt x="613" y="381"/>
                  </a:cubicBezTo>
                  <a:cubicBezTo>
                    <a:pt x="611" y="382"/>
                    <a:pt x="609" y="382"/>
                    <a:pt x="607" y="382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5"/>
            <p:cNvSpPr/>
            <p:nvPr/>
          </p:nvSpPr>
          <p:spPr>
            <a:xfrm>
              <a:off x="5229720" y="648720"/>
              <a:ext cx="215640" cy="146880"/>
            </a:xfrm>
            <a:custGeom>
              <a:avLst/>
              <a:gdLst/>
              <a:ahLst/>
              <a:cxnLst/>
              <a:rect l="l" t="t" r="r" b="b"/>
              <a:pathLst>
                <a:path w="599" h="408" extrusionOk="0">
                  <a:moveTo>
                    <a:pt x="23" y="51"/>
                  </a:moveTo>
                  <a:lnTo>
                    <a:pt x="24" y="51"/>
                  </a:lnTo>
                  <a:lnTo>
                    <a:pt x="23" y="51"/>
                  </a:lnTo>
                  <a:moveTo>
                    <a:pt x="106" y="35"/>
                  </a:moveTo>
                  <a:cubicBezTo>
                    <a:pt x="72" y="35"/>
                    <a:pt x="48" y="43"/>
                    <a:pt x="39" y="59"/>
                  </a:cubicBezTo>
                  <a:cubicBezTo>
                    <a:pt x="27" y="80"/>
                    <a:pt x="41" y="118"/>
                    <a:pt x="76" y="159"/>
                  </a:cubicBezTo>
                  <a:cubicBezTo>
                    <a:pt x="115" y="207"/>
                    <a:pt x="177" y="255"/>
                    <a:pt x="248" y="295"/>
                  </a:cubicBezTo>
                  <a:cubicBezTo>
                    <a:pt x="320" y="335"/>
                    <a:pt x="393" y="362"/>
                    <a:pt x="454" y="370"/>
                  </a:cubicBezTo>
                  <a:cubicBezTo>
                    <a:pt x="508" y="378"/>
                    <a:pt x="548" y="370"/>
                    <a:pt x="559" y="349"/>
                  </a:cubicBezTo>
                  <a:cubicBezTo>
                    <a:pt x="571" y="328"/>
                    <a:pt x="557" y="290"/>
                    <a:pt x="522" y="248"/>
                  </a:cubicBezTo>
                  <a:cubicBezTo>
                    <a:pt x="483" y="201"/>
                    <a:pt x="421" y="153"/>
                    <a:pt x="350" y="113"/>
                  </a:cubicBezTo>
                  <a:cubicBezTo>
                    <a:pt x="278" y="73"/>
                    <a:pt x="205" y="46"/>
                    <a:pt x="144" y="38"/>
                  </a:cubicBezTo>
                  <a:cubicBezTo>
                    <a:pt x="130" y="36"/>
                    <a:pt x="118" y="35"/>
                    <a:pt x="106" y="35"/>
                  </a:cubicBezTo>
                  <a:moveTo>
                    <a:pt x="491" y="408"/>
                  </a:moveTo>
                  <a:cubicBezTo>
                    <a:pt x="478" y="408"/>
                    <a:pt x="464" y="407"/>
                    <a:pt x="450" y="405"/>
                  </a:cubicBezTo>
                  <a:cubicBezTo>
                    <a:pt x="384" y="396"/>
                    <a:pt x="307" y="368"/>
                    <a:pt x="231" y="326"/>
                  </a:cubicBezTo>
                  <a:cubicBezTo>
                    <a:pt x="156" y="284"/>
                    <a:pt x="91" y="233"/>
                    <a:pt x="49" y="182"/>
                  </a:cubicBezTo>
                  <a:cubicBezTo>
                    <a:pt x="3" y="127"/>
                    <a:pt x="-12" y="77"/>
                    <a:pt x="8" y="42"/>
                  </a:cubicBezTo>
                  <a:cubicBezTo>
                    <a:pt x="28" y="7"/>
                    <a:pt x="77" y="-7"/>
                    <a:pt x="148" y="3"/>
                  </a:cubicBezTo>
                  <a:cubicBezTo>
                    <a:pt x="214" y="12"/>
                    <a:pt x="291" y="40"/>
                    <a:pt x="367" y="82"/>
                  </a:cubicBezTo>
                  <a:cubicBezTo>
                    <a:pt x="442" y="124"/>
                    <a:pt x="507" y="175"/>
                    <a:pt x="549" y="226"/>
                  </a:cubicBezTo>
                  <a:cubicBezTo>
                    <a:pt x="595" y="281"/>
                    <a:pt x="610" y="330"/>
                    <a:pt x="590" y="366"/>
                  </a:cubicBezTo>
                  <a:cubicBezTo>
                    <a:pt x="575" y="394"/>
                    <a:pt x="540" y="408"/>
                    <a:pt x="491" y="408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5"/>
            <p:cNvSpPr/>
            <p:nvPr/>
          </p:nvSpPr>
          <p:spPr>
            <a:xfrm>
              <a:off x="5085720" y="660600"/>
              <a:ext cx="357480" cy="369000"/>
            </a:xfrm>
            <a:custGeom>
              <a:avLst/>
              <a:gdLst/>
              <a:ahLst/>
              <a:cxnLst/>
              <a:rect l="l" t="t" r="r" b="b"/>
              <a:pathLst>
                <a:path w="993" h="1025" extrusionOk="0">
                  <a:moveTo>
                    <a:pt x="532" y="1025"/>
                  </a:moveTo>
                  <a:cubicBezTo>
                    <a:pt x="517" y="1025"/>
                    <a:pt x="500" y="1023"/>
                    <a:pt x="481" y="1020"/>
                  </a:cubicBezTo>
                  <a:cubicBezTo>
                    <a:pt x="412" y="1009"/>
                    <a:pt x="330" y="978"/>
                    <a:pt x="250" y="934"/>
                  </a:cubicBezTo>
                  <a:cubicBezTo>
                    <a:pt x="169" y="889"/>
                    <a:pt x="100" y="835"/>
                    <a:pt x="54" y="783"/>
                  </a:cubicBezTo>
                  <a:cubicBezTo>
                    <a:pt x="4" y="726"/>
                    <a:pt x="-12" y="675"/>
                    <a:pt x="7" y="639"/>
                  </a:cubicBezTo>
                  <a:cubicBezTo>
                    <a:pt x="8" y="638"/>
                    <a:pt x="9" y="636"/>
                    <a:pt x="11" y="635"/>
                  </a:cubicBezTo>
                  <a:cubicBezTo>
                    <a:pt x="76" y="530"/>
                    <a:pt x="143" y="425"/>
                    <a:pt x="208" y="324"/>
                  </a:cubicBezTo>
                  <a:cubicBezTo>
                    <a:pt x="274" y="221"/>
                    <a:pt x="342" y="115"/>
                    <a:pt x="408" y="8"/>
                  </a:cubicBezTo>
                  <a:cubicBezTo>
                    <a:pt x="414" y="0"/>
                    <a:pt x="424" y="-3"/>
                    <a:pt x="433" y="3"/>
                  </a:cubicBezTo>
                  <a:cubicBezTo>
                    <a:pt x="441" y="8"/>
                    <a:pt x="443" y="19"/>
                    <a:pt x="438" y="27"/>
                  </a:cubicBezTo>
                  <a:cubicBezTo>
                    <a:pt x="372" y="134"/>
                    <a:pt x="304" y="240"/>
                    <a:pt x="238" y="343"/>
                  </a:cubicBezTo>
                  <a:cubicBezTo>
                    <a:pt x="172" y="446"/>
                    <a:pt x="104" y="552"/>
                    <a:pt x="37" y="659"/>
                  </a:cubicBezTo>
                  <a:cubicBezTo>
                    <a:pt x="37" y="659"/>
                    <a:pt x="37" y="660"/>
                    <a:pt x="36" y="660"/>
                  </a:cubicBezTo>
                  <a:cubicBezTo>
                    <a:pt x="28" y="682"/>
                    <a:pt x="45" y="718"/>
                    <a:pt x="80" y="759"/>
                  </a:cubicBezTo>
                  <a:cubicBezTo>
                    <a:pt x="124" y="809"/>
                    <a:pt x="190" y="860"/>
                    <a:pt x="267" y="903"/>
                  </a:cubicBezTo>
                  <a:cubicBezTo>
                    <a:pt x="344" y="946"/>
                    <a:pt x="422" y="975"/>
                    <a:pt x="487" y="986"/>
                  </a:cubicBezTo>
                  <a:cubicBezTo>
                    <a:pt x="540" y="994"/>
                    <a:pt x="579" y="989"/>
                    <a:pt x="594" y="972"/>
                  </a:cubicBezTo>
                  <a:cubicBezTo>
                    <a:pt x="652" y="863"/>
                    <a:pt x="715" y="753"/>
                    <a:pt x="775" y="646"/>
                  </a:cubicBezTo>
                  <a:cubicBezTo>
                    <a:pt x="836" y="538"/>
                    <a:pt x="900" y="426"/>
                    <a:pt x="959" y="316"/>
                  </a:cubicBezTo>
                  <a:cubicBezTo>
                    <a:pt x="964" y="307"/>
                    <a:pt x="974" y="304"/>
                    <a:pt x="983" y="309"/>
                  </a:cubicBezTo>
                  <a:cubicBezTo>
                    <a:pt x="992" y="313"/>
                    <a:pt x="995" y="324"/>
                    <a:pt x="990" y="333"/>
                  </a:cubicBezTo>
                  <a:cubicBezTo>
                    <a:pt x="931" y="443"/>
                    <a:pt x="867" y="555"/>
                    <a:pt x="806" y="663"/>
                  </a:cubicBezTo>
                  <a:cubicBezTo>
                    <a:pt x="747" y="767"/>
                    <a:pt x="687" y="874"/>
                    <a:pt x="630" y="979"/>
                  </a:cubicBezTo>
                  <a:cubicBezTo>
                    <a:pt x="629" y="981"/>
                    <a:pt x="629" y="983"/>
                    <a:pt x="628" y="984"/>
                  </a:cubicBezTo>
                  <a:cubicBezTo>
                    <a:pt x="627" y="986"/>
                    <a:pt x="626" y="988"/>
                    <a:pt x="625" y="990"/>
                  </a:cubicBezTo>
                  <a:lnTo>
                    <a:pt x="622" y="994"/>
                  </a:lnTo>
                  <a:cubicBezTo>
                    <a:pt x="620" y="996"/>
                    <a:pt x="618" y="998"/>
                    <a:pt x="616" y="1000"/>
                  </a:cubicBezTo>
                  <a:cubicBezTo>
                    <a:pt x="598" y="1016"/>
                    <a:pt x="569" y="1025"/>
                    <a:pt x="532" y="1025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0" name="Google Shape;180;p5"/>
          <p:cNvSpPr/>
          <p:nvPr/>
        </p:nvSpPr>
        <p:spPr>
          <a:xfrm>
            <a:off x="8001192" y="-2"/>
            <a:ext cx="1142807" cy="572700"/>
          </a:xfrm>
          <a:custGeom>
            <a:avLst/>
            <a:gdLst/>
            <a:ahLst/>
            <a:cxnLst/>
            <a:rect l="l" t="t" r="r" b="b"/>
            <a:pathLst>
              <a:path w="463" h="232" extrusionOk="0">
                <a:moveTo>
                  <a:pt x="463" y="0"/>
                </a:moveTo>
                <a:cubicBezTo>
                  <a:pt x="463" y="128"/>
                  <a:pt x="359" y="232"/>
                  <a:pt x="231" y="232"/>
                </a:cubicBezTo>
                <a:cubicBezTo>
                  <a:pt x="103" y="232"/>
                  <a:pt x="0" y="128"/>
                  <a:pt x="0" y="0"/>
                </a:cubicBezTo>
                <a:lnTo>
                  <a:pt x="46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38500" rIns="90000" bIns="385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5"/>
          <p:cNvSpPr/>
          <p:nvPr/>
        </p:nvSpPr>
        <p:spPr>
          <a:xfrm rot="-4657632">
            <a:off x="8495565" y="337859"/>
            <a:ext cx="154079" cy="591838"/>
          </a:xfrm>
          <a:custGeom>
            <a:avLst/>
            <a:gdLst/>
            <a:ahLst/>
            <a:cxnLst/>
            <a:rect l="l" t="t" r="r" b="b"/>
            <a:pathLst>
              <a:path w="428" h="1644" extrusionOk="0">
                <a:moveTo>
                  <a:pt x="401" y="1644"/>
                </a:moveTo>
                <a:cubicBezTo>
                  <a:pt x="392" y="1644"/>
                  <a:pt x="384" y="1641"/>
                  <a:pt x="379" y="1633"/>
                </a:cubicBezTo>
                <a:cubicBezTo>
                  <a:pt x="-122" y="947"/>
                  <a:pt x="17" y="31"/>
                  <a:pt x="19" y="22"/>
                </a:cubicBezTo>
                <a:cubicBezTo>
                  <a:pt x="21" y="8"/>
                  <a:pt x="35" y="-2"/>
                  <a:pt x="50" y="0"/>
                </a:cubicBezTo>
                <a:cubicBezTo>
                  <a:pt x="65" y="2"/>
                  <a:pt x="75" y="16"/>
                  <a:pt x="72" y="31"/>
                </a:cubicBezTo>
                <a:cubicBezTo>
                  <a:pt x="71" y="40"/>
                  <a:pt x="-66" y="934"/>
                  <a:pt x="422" y="1601"/>
                </a:cubicBezTo>
                <a:cubicBezTo>
                  <a:pt x="431" y="1613"/>
                  <a:pt x="429" y="1630"/>
                  <a:pt x="417" y="1639"/>
                </a:cubicBezTo>
                <a:cubicBezTo>
                  <a:pt x="412" y="1643"/>
                  <a:pt x="406" y="1644"/>
                  <a:pt x="401" y="1644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5"/>
          <p:cNvSpPr/>
          <p:nvPr/>
        </p:nvSpPr>
        <p:spPr>
          <a:xfrm rot="672313" flipH="1">
            <a:off x="8556637" y="4226313"/>
            <a:ext cx="154082" cy="591848"/>
          </a:xfrm>
          <a:custGeom>
            <a:avLst/>
            <a:gdLst/>
            <a:ahLst/>
            <a:cxnLst/>
            <a:rect l="l" t="t" r="r" b="b"/>
            <a:pathLst>
              <a:path w="428" h="1644" extrusionOk="0">
                <a:moveTo>
                  <a:pt x="401" y="1644"/>
                </a:moveTo>
                <a:cubicBezTo>
                  <a:pt x="392" y="1644"/>
                  <a:pt x="384" y="1641"/>
                  <a:pt x="379" y="1633"/>
                </a:cubicBezTo>
                <a:cubicBezTo>
                  <a:pt x="-122" y="947"/>
                  <a:pt x="17" y="31"/>
                  <a:pt x="19" y="22"/>
                </a:cubicBezTo>
                <a:cubicBezTo>
                  <a:pt x="21" y="8"/>
                  <a:pt x="35" y="-2"/>
                  <a:pt x="50" y="0"/>
                </a:cubicBezTo>
                <a:cubicBezTo>
                  <a:pt x="65" y="2"/>
                  <a:pt x="75" y="16"/>
                  <a:pt x="72" y="31"/>
                </a:cubicBezTo>
                <a:cubicBezTo>
                  <a:pt x="71" y="40"/>
                  <a:pt x="-66" y="934"/>
                  <a:pt x="422" y="1601"/>
                </a:cubicBezTo>
                <a:cubicBezTo>
                  <a:pt x="431" y="1613"/>
                  <a:pt x="429" y="1630"/>
                  <a:pt x="417" y="1639"/>
                </a:cubicBezTo>
                <a:cubicBezTo>
                  <a:pt x="412" y="1643"/>
                  <a:pt x="406" y="1644"/>
                  <a:pt x="401" y="1644"/>
                </a:cubicBezTo>
                <a:close/>
              </a:path>
            </a:pathLst>
          </a:custGeom>
          <a:solidFill>
            <a:srgbClr val="001966"/>
          </a:solidFill>
          <a:ln w="9525" cap="flat" cmpd="sng">
            <a:solidFill>
              <a:srgbClr val="0019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" name="Google Shape;184;p6"/>
          <p:cNvGrpSpPr/>
          <p:nvPr/>
        </p:nvGrpSpPr>
        <p:grpSpPr>
          <a:xfrm>
            <a:off x="-99" y="92830"/>
            <a:ext cx="9144199" cy="4957840"/>
            <a:chOff x="-99" y="92830"/>
            <a:chExt cx="9144199" cy="4957840"/>
          </a:xfrm>
        </p:grpSpPr>
        <p:grpSp>
          <p:nvGrpSpPr>
            <p:cNvPr id="185" name="Google Shape;185;p6"/>
            <p:cNvGrpSpPr/>
            <p:nvPr/>
          </p:nvGrpSpPr>
          <p:grpSpPr>
            <a:xfrm>
              <a:off x="-99" y="92830"/>
              <a:ext cx="9144199" cy="4957840"/>
              <a:chOff x="711375" y="548175"/>
              <a:chExt cx="7734900" cy="4055825"/>
            </a:xfrm>
          </p:grpSpPr>
          <p:cxnSp>
            <p:nvCxnSpPr>
              <p:cNvPr id="186" name="Google Shape;186;p6"/>
              <p:cNvCxnSpPr/>
              <p:nvPr/>
            </p:nvCxnSpPr>
            <p:spPr>
              <a:xfrm>
                <a:off x="711375" y="54817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7" name="Google Shape;187;p6"/>
              <p:cNvCxnSpPr/>
              <p:nvPr/>
            </p:nvCxnSpPr>
            <p:spPr>
              <a:xfrm>
                <a:off x="711375" y="81856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8" name="Google Shape;188;p6"/>
              <p:cNvCxnSpPr/>
              <p:nvPr/>
            </p:nvCxnSpPr>
            <p:spPr>
              <a:xfrm>
                <a:off x="711375" y="108895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9" name="Google Shape;189;p6"/>
              <p:cNvCxnSpPr/>
              <p:nvPr/>
            </p:nvCxnSpPr>
            <p:spPr>
              <a:xfrm>
                <a:off x="711375" y="135934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0" name="Google Shape;190;p6"/>
              <p:cNvCxnSpPr/>
              <p:nvPr/>
            </p:nvCxnSpPr>
            <p:spPr>
              <a:xfrm>
                <a:off x="711375" y="1629728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1" name="Google Shape;191;p6"/>
              <p:cNvCxnSpPr/>
              <p:nvPr/>
            </p:nvCxnSpPr>
            <p:spPr>
              <a:xfrm>
                <a:off x="711375" y="1900117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2" name="Google Shape;192;p6"/>
              <p:cNvCxnSpPr/>
              <p:nvPr/>
            </p:nvCxnSpPr>
            <p:spPr>
              <a:xfrm>
                <a:off x="711375" y="217050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3" name="Google Shape;193;p6"/>
              <p:cNvCxnSpPr/>
              <p:nvPr/>
            </p:nvCxnSpPr>
            <p:spPr>
              <a:xfrm>
                <a:off x="711375" y="244089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4" name="Google Shape;194;p6"/>
              <p:cNvCxnSpPr/>
              <p:nvPr/>
            </p:nvCxnSpPr>
            <p:spPr>
              <a:xfrm>
                <a:off x="711375" y="271128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5" name="Google Shape;195;p6"/>
              <p:cNvCxnSpPr/>
              <p:nvPr/>
            </p:nvCxnSpPr>
            <p:spPr>
              <a:xfrm>
                <a:off x="711375" y="298167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6" name="Google Shape;196;p6"/>
              <p:cNvCxnSpPr/>
              <p:nvPr/>
            </p:nvCxnSpPr>
            <p:spPr>
              <a:xfrm>
                <a:off x="711375" y="3252058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7" name="Google Shape;197;p6"/>
              <p:cNvCxnSpPr/>
              <p:nvPr/>
            </p:nvCxnSpPr>
            <p:spPr>
              <a:xfrm>
                <a:off x="711375" y="3522447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8" name="Google Shape;198;p6"/>
              <p:cNvCxnSpPr/>
              <p:nvPr/>
            </p:nvCxnSpPr>
            <p:spPr>
              <a:xfrm>
                <a:off x="711375" y="379283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9" name="Google Shape;199;p6"/>
              <p:cNvCxnSpPr/>
              <p:nvPr/>
            </p:nvCxnSpPr>
            <p:spPr>
              <a:xfrm>
                <a:off x="711375" y="406322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" name="Google Shape;200;p6"/>
              <p:cNvCxnSpPr/>
              <p:nvPr/>
            </p:nvCxnSpPr>
            <p:spPr>
              <a:xfrm>
                <a:off x="711375" y="433361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1" name="Google Shape;201;p6"/>
              <p:cNvCxnSpPr/>
              <p:nvPr/>
            </p:nvCxnSpPr>
            <p:spPr>
              <a:xfrm>
                <a:off x="711375" y="460400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202" name="Google Shape;202;p6"/>
            <p:cNvSpPr/>
            <p:nvPr/>
          </p:nvSpPr>
          <p:spPr>
            <a:xfrm>
              <a:off x="286147" y="197088"/>
              <a:ext cx="8419200" cy="4605600"/>
            </a:xfrm>
            <a:prstGeom prst="rect">
              <a:avLst/>
            </a:prstGeom>
            <a:solidFill>
              <a:srgbClr val="CCA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03" name="Google Shape;203;p6"/>
            <p:cNvSpPr/>
            <p:nvPr/>
          </p:nvSpPr>
          <p:spPr>
            <a:xfrm>
              <a:off x="362351" y="268950"/>
              <a:ext cx="8419200" cy="46056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204" name="Google Shape;204;p6"/>
          <p:cNvSpPr txBox="1">
            <a:spLocks noGrp="1"/>
          </p:cNvSpPr>
          <p:nvPr>
            <p:ph type="title"/>
          </p:nvPr>
        </p:nvSpPr>
        <p:spPr>
          <a:xfrm>
            <a:off x="1054075" y="567650"/>
            <a:ext cx="70359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3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6"/>
          <p:cNvSpPr/>
          <p:nvPr/>
        </p:nvSpPr>
        <p:spPr>
          <a:xfrm>
            <a:off x="-8" y="-2"/>
            <a:ext cx="1142807" cy="572700"/>
          </a:xfrm>
          <a:custGeom>
            <a:avLst/>
            <a:gdLst/>
            <a:ahLst/>
            <a:cxnLst/>
            <a:rect l="l" t="t" r="r" b="b"/>
            <a:pathLst>
              <a:path w="463" h="232" extrusionOk="0">
                <a:moveTo>
                  <a:pt x="463" y="0"/>
                </a:moveTo>
                <a:cubicBezTo>
                  <a:pt x="463" y="128"/>
                  <a:pt x="359" y="232"/>
                  <a:pt x="231" y="232"/>
                </a:cubicBezTo>
                <a:cubicBezTo>
                  <a:pt x="103" y="232"/>
                  <a:pt x="0" y="128"/>
                  <a:pt x="0" y="0"/>
                </a:cubicBezTo>
                <a:lnTo>
                  <a:pt x="463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0000" tIns="38500" rIns="90000" bIns="385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6"/>
          <p:cNvSpPr/>
          <p:nvPr/>
        </p:nvSpPr>
        <p:spPr>
          <a:xfrm rot="-4657632">
            <a:off x="494365" y="337859"/>
            <a:ext cx="154079" cy="591838"/>
          </a:xfrm>
          <a:custGeom>
            <a:avLst/>
            <a:gdLst/>
            <a:ahLst/>
            <a:cxnLst/>
            <a:rect l="l" t="t" r="r" b="b"/>
            <a:pathLst>
              <a:path w="428" h="1644" extrusionOk="0">
                <a:moveTo>
                  <a:pt x="401" y="1644"/>
                </a:moveTo>
                <a:cubicBezTo>
                  <a:pt x="392" y="1644"/>
                  <a:pt x="384" y="1641"/>
                  <a:pt x="379" y="1633"/>
                </a:cubicBezTo>
                <a:cubicBezTo>
                  <a:pt x="-122" y="947"/>
                  <a:pt x="17" y="31"/>
                  <a:pt x="19" y="22"/>
                </a:cubicBezTo>
                <a:cubicBezTo>
                  <a:pt x="21" y="8"/>
                  <a:pt x="35" y="-2"/>
                  <a:pt x="50" y="0"/>
                </a:cubicBezTo>
                <a:cubicBezTo>
                  <a:pt x="65" y="2"/>
                  <a:pt x="75" y="16"/>
                  <a:pt x="72" y="31"/>
                </a:cubicBezTo>
                <a:cubicBezTo>
                  <a:pt x="71" y="40"/>
                  <a:pt x="-66" y="934"/>
                  <a:pt x="422" y="1601"/>
                </a:cubicBezTo>
                <a:cubicBezTo>
                  <a:pt x="431" y="1613"/>
                  <a:pt x="429" y="1630"/>
                  <a:pt x="417" y="1639"/>
                </a:cubicBezTo>
                <a:cubicBezTo>
                  <a:pt x="412" y="1643"/>
                  <a:pt x="406" y="1644"/>
                  <a:pt x="401" y="1644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7" name="Google Shape;207;p6"/>
          <p:cNvGrpSpPr/>
          <p:nvPr/>
        </p:nvGrpSpPr>
        <p:grpSpPr>
          <a:xfrm rot="-4119558">
            <a:off x="8451979" y="541354"/>
            <a:ext cx="102596" cy="625298"/>
            <a:chOff x="4380840" y="239400"/>
            <a:chExt cx="102600" cy="625320"/>
          </a:xfrm>
        </p:grpSpPr>
        <p:sp>
          <p:nvSpPr>
            <p:cNvPr id="208" name="Google Shape;208;p6"/>
            <p:cNvSpPr/>
            <p:nvPr/>
          </p:nvSpPr>
          <p:spPr>
            <a:xfrm>
              <a:off x="4380840" y="239400"/>
              <a:ext cx="102600" cy="625320"/>
            </a:xfrm>
            <a:custGeom>
              <a:avLst/>
              <a:gdLst/>
              <a:ahLst/>
              <a:cxnLst/>
              <a:rect l="l" t="t" r="r" b="b"/>
              <a:pathLst>
                <a:path w="285" h="1737" extrusionOk="0">
                  <a:moveTo>
                    <a:pt x="234" y="24"/>
                  </a:moveTo>
                  <a:lnTo>
                    <a:pt x="234" y="24"/>
                  </a:lnTo>
                  <a:moveTo>
                    <a:pt x="234" y="24"/>
                  </a:moveTo>
                  <a:lnTo>
                    <a:pt x="234" y="24"/>
                  </a:lnTo>
                  <a:moveTo>
                    <a:pt x="268" y="1737"/>
                  </a:moveTo>
                  <a:cubicBezTo>
                    <a:pt x="268" y="1737"/>
                    <a:pt x="267" y="1737"/>
                    <a:pt x="267" y="1736"/>
                  </a:cubicBezTo>
                  <a:lnTo>
                    <a:pt x="52" y="1725"/>
                  </a:lnTo>
                  <a:cubicBezTo>
                    <a:pt x="42" y="1725"/>
                    <a:pt x="35" y="1716"/>
                    <a:pt x="35" y="1707"/>
                  </a:cubicBezTo>
                  <a:cubicBezTo>
                    <a:pt x="36" y="1697"/>
                    <a:pt x="44" y="1690"/>
                    <a:pt x="54" y="1690"/>
                  </a:cubicBezTo>
                  <a:lnTo>
                    <a:pt x="250" y="1700"/>
                  </a:lnTo>
                  <a:lnTo>
                    <a:pt x="233" y="39"/>
                  </a:lnTo>
                  <a:cubicBezTo>
                    <a:pt x="204" y="34"/>
                    <a:pt x="104" y="35"/>
                    <a:pt x="19" y="40"/>
                  </a:cubicBezTo>
                  <a:cubicBezTo>
                    <a:pt x="9" y="40"/>
                    <a:pt x="0" y="33"/>
                    <a:pt x="0" y="23"/>
                  </a:cubicBezTo>
                  <a:cubicBezTo>
                    <a:pt x="0" y="13"/>
                    <a:pt x="7" y="5"/>
                    <a:pt x="17" y="4"/>
                  </a:cubicBezTo>
                  <a:cubicBezTo>
                    <a:pt x="246" y="-7"/>
                    <a:pt x="259" y="9"/>
                    <a:pt x="264" y="16"/>
                  </a:cubicBezTo>
                  <a:cubicBezTo>
                    <a:pt x="267" y="19"/>
                    <a:pt x="268" y="24"/>
                    <a:pt x="268" y="29"/>
                  </a:cubicBezTo>
                  <a:lnTo>
                    <a:pt x="269" y="29"/>
                  </a:lnTo>
                  <a:lnTo>
                    <a:pt x="285" y="1719"/>
                  </a:lnTo>
                  <a:cubicBezTo>
                    <a:pt x="285" y="1724"/>
                    <a:pt x="284" y="1728"/>
                    <a:pt x="280" y="1732"/>
                  </a:cubicBezTo>
                  <a:cubicBezTo>
                    <a:pt x="277" y="1735"/>
                    <a:pt x="272" y="1737"/>
                    <a:pt x="268" y="1737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6"/>
            <p:cNvSpPr/>
            <p:nvPr/>
          </p:nvSpPr>
          <p:spPr>
            <a:xfrm>
              <a:off x="4388400" y="452520"/>
              <a:ext cx="91080" cy="12600"/>
            </a:xfrm>
            <a:custGeom>
              <a:avLst/>
              <a:gdLst/>
              <a:ahLst/>
              <a:cxnLst/>
              <a:rect l="l" t="t" r="r" b="b"/>
              <a:pathLst>
                <a:path w="253" h="35" extrusionOk="0">
                  <a:moveTo>
                    <a:pt x="236" y="35"/>
                  </a:moveTo>
                  <a:lnTo>
                    <a:pt x="17" y="35"/>
                  </a:lnTo>
                  <a:cubicBezTo>
                    <a:pt x="7" y="35"/>
                    <a:pt x="0" y="28"/>
                    <a:pt x="0" y="18"/>
                  </a:cubicBezTo>
                  <a:cubicBezTo>
                    <a:pt x="0" y="8"/>
                    <a:pt x="7" y="0"/>
                    <a:pt x="17" y="0"/>
                  </a:cubicBezTo>
                  <a:lnTo>
                    <a:pt x="236" y="0"/>
                  </a:lnTo>
                  <a:cubicBezTo>
                    <a:pt x="246" y="0"/>
                    <a:pt x="253" y="8"/>
                    <a:pt x="253" y="18"/>
                  </a:cubicBezTo>
                  <a:cubicBezTo>
                    <a:pt x="253" y="28"/>
                    <a:pt x="246" y="35"/>
                    <a:pt x="236" y="35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6"/>
            <p:cNvSpPr/>
            <p:nvPr/>
          </p:nvSpPr>
          <p:spPr>
            <a:xfrm>
              <a:off x="4409280" y="283320"/>
              <a:ext cx="68760" cy="13320"/>
            </a:xfrm>
            <a:custGeom>
              <a:avLst/>
              <a:gdLst/>
              <a:ahLst/>
              <a:cxnLst/>
              <a:rect l="l" t="t" r="r" b="b"/>
              <a:pathLst>
                <a:path w="191" h="37" extrusionOk="0">
                  <a:moveTo>
                    <a:pt x="18" y="37"/>
                  </a:moveTo>
                  <a:cubicBezTo>
                    <a:pt x="8" y="37"/>
                    <a:pt x="0" y="29"/>
                    <a:pt x="0" y="20"/>
                  </a:cubicBezTo>
                  <a:cubicBezTo>
                    <a:pt x="0" y="10"/>
                    <a:pt x="8" y="2"/>
                    <a:pt x="18" y="2"/>
                  </a:cubicBezTo>
                  <a:lnTo>
                    <a:pt x="173" y="0"/>
                  </a:lnTo>
                  <a:cubicBezTo>
                    <a:pt x="183" y="-1"/>
                    <a:pt x="191" y="8"/>
                    <a:pt x="191" y="17"/>
                  </a:cubicBezTo>
                  <a:cubicBezTo>
                    <a:pt x="191" y="27"/>
                    <a:pt x="183" y="35"/>
                    <a:pt x="173" y="35"/>
                  </a:cubicBezTo>
                  <a:lnTo>
                    <a:pt x="18" y="37"/>
                  </a:ln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6"/>
            <p:cNvSpPr/>
            <p:nvPr/>
          </p:nvSpPr>
          <p:spPr>
            <a:xfrm>
              <a:off x="4412520" y="327600"/>
              <a:ext cx="65880" cy="15480"/>
            </a:xfrm>
            <a:custGeom>
              <a:avLst/>
              <a:gdLst/>
              <a:ahLst/>
              <a:cxnLst/>
              <a:rect l="l" t="t" r="r" b="b"/>
              <a:pathLst>
                <a:path w="183" h="43" extrusionOk="0">
                  <a:moveTo>
                    <a:pt x="18" y="43"/>
                  </a:moveTo>
                  <a:cubicBezTo>
                    <a:pt x="9" y="43"/>
                    <a:pt x="1" y="36"/>
                    <a:pt x="0" y="26"/>
                  </a:cubicBezTo>
                  <a:cubicBezTo>
                    <a:pt x="0" y="17"/>
                    <a:pt x="7" y="8"/>
                    <a:pt x="17" y="8"/>
                  </a:cubicBezTo>
                  <a:lnTo>
                    <a:pt x="164" y="0"/>
                  </a:lnTo>
                  <a:cubicBezTo>
                    <a:pt x="174" y="0"/>
                    <a:pt x="182" y="7"/>
                    <a:pt x="183" y="17"/>
                  </a:cubicBezTo>
                  <a:cubicBezTo>
                    <a:pt x="183" y="27"/>
                    <a:pt x="176" y="35"/>
                    <a:pt x="166" y="36"/>
                  </a:cubicBezTo>
                  <a:lnTo>
                    <a:pt x="19" y="43"/>
                  </a:lnTo>
                  <a:lnTo>
                    <a:pt x="18" y="43"/>
                  </a:ln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6"/>
            <p:cNvSpPr/>
            <p:nvPr/>
          </p:nvSpPr>
          <p:spPr>
            <a:xfrm>
              <a:off x="4415040" y="375480"/>
              <a:ext cx="63720" cy="13680"/>
            </a:xfrm>
            <a:custGeom>
              <a:avLst/>
              <a:gdLst/>
              <a:ahLst/>
              <a:cxnLst/>
              <a:rect l="l" t="t" r="r" b="b"/>
              <a:pathLst>
                <a:path w="177" h="38" extrusionOk="0">
                  <a:moveTo>
                    <a:pt x="17" y="38"/>
                  </a:moveTo>
                  <a:cubicBezTo>
                    <a:pt x="8" y="38"/>
                    <a:pt x="0" y="30"/>
                    <a:pt x="0" y="21"/>
                  </a:cubicBezTo>
                  <a:cubicBezTo>
                    <a:pt x="-1" y="11"/>
                    <a:pt x="7" y="3"/>
                    <a:pt x="17" y="3"/>
                  </a:cubicBezTo>
                  <a:lnTo>
                    <a:pt x="159" y="0"/>
                  </a:lnTo>
                  <a:cubicBezTo>
                    <a:pt x="170" y="0"/>
                    <a:pt x="177" y="7"/>
                    <a:pt x="177" y="17"/>
                  </a:cubicBezTo>
                  <a:cubicBezTo>
                    <a:pt x="177" y="27"/>
                    <a:pt x="170" y="35"/>
                    <a:pt x="160" y="35"/>
                  </a:cubicBezTo>
                  <a:lnTo>
                    <a:pt x="18" y="38"/>
                  </a:lnTo>
                  <a:lnTo>
                    <a:pt x="17" y="38"/>
                  </a:ln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6"/>
            <p:cNvSpPr/>
            <p:nvPr/>
          </p:nvSpPr>
          <p:spPr>
            <a:xfrm>
              <a:off x="4418280" y="411840"/>
              <a:ext cx="60840" cy="14760"/>
            </a:xfrm>
            <a:custGeom>
              <a:avLst/>
              <a:gdLst/>
              <a:ahLst/>
              <a:cxnLst/>
              <a:rect l="l" t="t" r="r" b="b"/>
              <a:pathLst>
                <a:path w="169" h="41" extrusionOk="0">
                  <a:moveTo>
                    <a:pt x="18" y="41"/>
                  </a:moveTo>
                  <a:cubicBezTo>
                    <a:pt x="8" y="41"/>
                    <a:pt x="0" y="33"/>
                    <a:pt x="0" y="24"/>
                  </a:cubicBezTo>
                  <a:cubicBezTo>
                    <a:pt x="-1" y="14"/>
                    <a:pt x="6" y="6"/>
                    <a:pt x="16" y="5"/>
                  </a:cubicBezTo>
                  <a:cubicBezTo>
                    <a:pt x="62" y="4"/>
                    <a:pt x="106" y="2"/>
                    <a:pt x="151" y="0"/>
                  </a:cubicBezTo>
                  <a:cubicBezTo>
                    <a:pt x="161" y="-1"/>
                    <a:pt x="169" y="7"/>
                    <a:pt x="169" y="16"/>
                  </a:cubicBezTo>
                  <a:cubicBezTo>
                    <a:pt x="170" y="26"/>
                    <a:pt x="162" y="34"/>
                    <a:pt x="153" y="35"/>
                  </a:cubicBezTo>
                  <a:cubicBezTo>
                    <a:pt x="108" y="37"/>
                    <a:pt x="63" y="39"/>
                    <a:pt x="19" y="41"/>
                  </a:cubicBezTo>
                  <a:cubicBezTo>
                    <a:pt x="18" y="41"/>
                    <a:pt x="18" y="41"/>
                    <a:pt x="18" y="41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6"/>
            <p:cNvSpPr/>
            <p:nvPr/>
          </p:nvSpPr>
          <p:spPr>
            <a:xfrm>
              <a:off x="4432320" y="486720"/>
              <a:ext cx="41400" cy="13320"/>
            </a:xfrm>
            <a:custGeom>
              <a:avLst/>
              <a:gdLst/>
              <a:ahLst/>
              <a:cxnLst/>
              <a:rect l="l" t="t" r="r" b="b"/>
              <a:pathLst>
                <a:path w="115" h="37" extrusionOk="0">
                  <a:moveTo>
                    <a:pt x="18" y="37"/>
                  </a:moveTo>
                  <a:cubicBezTo>
                    <a:pt x="8" y="37"/>
                    <a:pt x="0" y="29"/>
                    <a:pt x="0" y="20"/>
                  </a:cubicBezTo>
                  <a:cubicBezTo>
                    <a:pt x="0" y="10"/>
                    <a:pt x="8" y="2"/>
                    <a:pt x="18" y="2"/>
                  </a:cubicBezTo>
                  <a:cubicBezTo>
                    <a:pt x="49" y="2"/>
                    <a:pt x="81" y="1"/>
                    <a:pt x="113" y="0"/>
                  </a:cubicBezTo>
                  <a:lnTo>
                    <a:pt x="115" y="18"/>
                  </a:lnTo>
                  <a:lnTo>
                    <a:pt x="114" y="35"/>
                  </a:lnTo>
                  <a:cubicBezTo>
                    <a:pt x="82" y="36"/>
                    <a:pt x="50" y="37"/>
                    <a:pt x="18" y="37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6"/>
            <p:cNvSpPr/>
            <p:nvPr/>
          </p:nvSpPr>
          <p:spPr>
            <a:xfrm>
              <a:off x="4417920" y="531720"/>
              <a:ext cx="62640" cy="14040"/>
            </a:xfrm>
            <a:custGeom>
              <a:avLst/>
              <a:gdLst/>
              <a:ahLst/>
              <a:cxnLst/>
              <a:rect l="l" t="t" r="r" b="b"/>
              <a:pathLst>
                <a:path w="174" h="39" extrusionOk="0">
                  <a:moveTo>
                    <a:pt x="156" y="39"/>
                  </a:moveTo>
                  <a:lnTo>
                    <a:pt x="155" y="39"/>
                  </a:lnTo>
                  <a:lnTo>
                    <a:pt x="151" y="39"/>
                  </a:lnTo>
                  <a:cubicBezTo>
                    <a:pt x="107" y="38"/>
                    <a:pt x="62" y="37"/>
                    <a:pt x="17" y="35"/>
                  </a:cubicBezTo>
                  <a:cubicBezTo>
                    <a:pt x="8" y="35"/>
                    <a:pt x="0" y="27"/>
                    <a:pt x="0" y="17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63" y="1"/>
                    <a:pt x="108" y="3"/>
                    <a:pt x="152" y="4"/>
                  </a:cubicBezTo>
                  <a:lnTo>
                    <a:pt x="156" y="4"/>
                  </a:lnTo>
                  <a:cubicBezTo>
                    <a:pt x="166" y="4"/>
                    <a:pt x="174" y="13"/>
                    <a:pt x="174" y="22"/>
                  </a:cubicBezTo>
                  <a:cubicBezTo>
                    <a:pt x="173" y="32"/>
                    <a:pt x="165" y="39"/>
                    <a:pt x="156" y="39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6"/>
            <p:cNvSpPr/>
            <p:nvPr/>
          </p:nvSpPr>
          <p:spPr>
            <a:xfrm>
              <a:off x="4423320" y="571320"/>
              <a:ext cx="57600" cy="14040"/>
            </a:xfrm>
            <a:custGeom>
              <a:avLst/>
              <a:gdLst/>
              <a:ahLst/>
              <a:cxnLst/>
              <a:rect l="l" t="t" r="r" b="b"/>
              <a:pathLst>
                <a:path w="160" h="39" extrusionOk="0">
                  <a:moveTo>
                    <a:pt x="142" y="39"/>
                  </a:moveTo>
                  <a:lnTo>
                    <a:pt x="141" y="39"/>
                  </a:lnTo>
                  <a:lnTo>
                    <a:pt x="17" y="35"/>
                  </a:lnTo>
                  <a:cubicBezTo>
                    <a:pt x="8" y="35"/>
                    <a:pt x="0" y="27"/>
                    <a:pt x="0" y="17"/>
                  </a:cubicBezTo>
                  <a:cubicBezTo>
                    <a:pt x="1" y="7"/>
                    <a:pt x="9" y="0"/>
                    <a:pt x="19" y="0"/>
                  </a:cubicBezTo>
                  <a:lnTo>
                    <a:pt x="143" y="4"/>
                  </a:lnTo>
                  <a:cubicBezTo>
                    <a:pt x="152" y="4"/>
                    <a:pt x="160" y="12"/>
                    <a:pt x="160" y="22"/>
                  </a:cubicBezTo>
                  <a:cubicBezTo>
                    <a:pt x="159" y="32"/>
                    <a:pt x="152" y="39"/>
                    <a:pt x="142" y="39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6"/>
            <p:cNvSpPr/>
            <p:nvPr/>
          </p:nvSpPr>
          <p:spPr>
            <a:xfrm>
              <a:off x="4429440" y="607680"/>
              <a:ext cx="51840" cy="13320"/>
            </a:xfrm>
            <a:custGeom>
              <a:avLst/>
              <a:gdLst/>
              <a:ahLst/>
              <a:cxnLst/>
              <a:rect l="l" t="t" r="r" b="b"/>
              <a:pathLst>
                <a:path w="144" h="37" extrusionOk="0">
                  <a:moveTo>
                    <a:pt x="126" y="37"/>
                  </a:moveTo>
                  <a:lnTo>
                    <a:pt x="126" y="37"/>
                  </a:lnTo>
                  <a:lnTo>
                    <a:pt x="18" y="35"/>
                  </a:lnTo>
                  <a:cubicBezTo>
                    <a:pt x="8" y="35"/>
                    <a:pt x="0" y="27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lnTo>
                    <a:pt x="126" y="2"/>
                  </a:lnTo>
                  <a:cubicBezTo>
                    <a:pt x="136" y="2"/>
                    <a:pt x="144" y="10"/>
                    <a:pt x="144" y="20"/>
                  </a:cubicBezTo>
                  <a:cubicBezTo>
                    <a:pt x="144" y="29"/>
                    <a:pt x="136" y="37"/>
                    <a:pt x="126" y="37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6"/>
            <p:cNvSpPr/>
            <p:nvPr/>
          </p:nvSpPr>
          <p:spPr>
            <a:xfrm>
              <a:off x="4424400" y="682200"/>
              <a:ext cx="57600" cy="13680"/>
            </a:xfrm>
            <a:custGeom>
              <a:avLst/>
              <a:gdLst/>
              <a:ahLst/>
              <a:cxnLst/>
              <a:rect l="l" t="t" r="r" b="b"/>
              <a:pathLst>
                <a:path w="160" h="38" extrusionOk="0">
                  <a:moveTo>
                    <a:pt x="18" y="38"/>
                  </a:moveTo>
                  <a:cubicBezTo>
                    <a:pt x="8" y="38"/>
                    <a:pt x="0" y="30"/>
                    <a:pt x="0" y="20"/>
                  </a:cubicBezTo>
                  <a:cubicBezTo>
                    <a:pt x="0" y="11"/>
                    <a:pt x="7" y="3"/>
                    <a:pt x="17" y="2"/>
                  </a:cubicBezTo>
                  <a:cubicBezTo>
                    <a:pt x="59" y="2"/>
                    <a:pt x="100" y="1"/>
                    <a:pt x="142" y="0"/>
                  </a:cubicBezTo>
                  <a:cubicBezTo>
                    <a:pt x="152" y="-1"/>
                    <a:pt x="160" y="7"/>
                    <a:pt x="160" y="17"/>
                  </a:cubicBezTo>
                  <a:cubicBezTo>
                    <a:pt x="160" y="27"/>
                    <a:pt x="152" y="35"/>
                    <a:pt x="143" y="35"/>
                  </a:cubicBezTo>
                  <a:cubicBezTo>
                    <a:pt x="101" y="36"/>
                    <a:pt x="60" y="37"/>
                    <a:pt x="18" y="38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6"/>
            <p:cNvSpPr/>
            <p:nvPr/>
          </p:nvSpPr>
          <p:spPr>
            <a:xfrm>
              <a:off x="4424400" y="720360"/>
              <a:ext cx="57960" cy="16560"/>
            </a:xfrm>
            <a:custGeom>
              <a:avLst/>
              <a:gdLst/>
              <a:ahLst/>
              <a:cxnLst/>
              <a:rect l="l" t="t" r="r" b="b"/>
              <a:pathLst>
                <a:path w="161" h="46" extrusionOk="0">
                  <a:moveTo>
                    <a:pt x="17" y="46"/>
                  </a:moveTo>
                  <a:cubicBezTo>
                    <a:pt x="8" y="46"/>
                    <a:pt x="1" y="39"/>
                    <a:pt x="0" y="29"/>
                  </a:cubicBezTo>
                  <a:cubicBezTo>
                    <a:pt x="-1" y="20"/>
                    <a:pt x="6" y="11"/>
                    <a:pt x="16" y="10"/>
                  </a:cubicBezTo>
                  <a:cubicBezTo>
                    <a:pt x="56" y="7"/>
                    <a:pt x="96" y="4"/>
                    <a:pt x="137" y="0"/>
                  </a:cubicBezTo>
                  <a:lnTo>
                    <a:pt x="142" y="0"/>
                  </a:lnTo>
                  <a:cubicBezTo>
                    <a:pt x="151" y="-1"/>
                    <a:pt x="160" y="6"/>
                    <a:pt x="161" y="16"/>
                  </a:cubicBezTo>
                  <a:cubicBezTo>
                    <a:pt x="162" y="26"/>
                    <a:pt x="155" y="34"/>
                    <a:pt x="145" y="35"/>
                  </a:cubicBezTo>
                  <a:lnTo>
                    <a:pt x="140" y="36"/>
                  </a:lnTo>
                  <a:cubicBezTo>
                    <a:pt x="99" y="39"/>
                    <a:pt x="59" y="42"/>
                    <a:pt x="19" y="46"/>
                  </a:cubicBezTo>
                  <a:cubicBezTo>
                    <a:pt x="18" y="46"/>
                    <a:pt x="18" y="46"/>
                    <a:pt x="17" y="46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6"/>
            <p:cNvSpPr/>
            <p:nvPr/>
          </p:nvSpPr>
          <p:spPr>
            <a:xfrm>
              <a:off x="4428360" y="768240"/>
              <a:ext cx="54360" cy="13320"/>
            </a:xfrm>
            <a:custGeom>
              <a:avLst/>
              <a:gdLst/>
              <a:ahLst/>
              <a:cxnLst/>
              <a:rect l="l" t="t" r="r" b="b"/>
              <a:pathLst>
                <a:path w="151" h="37" extrusionOk="0">
                  <a:moveTo>
                    <a:pt x="18" y="37"/>
                  </a:moveTo>
                  <a:cubicBezTo>
                    <a:pt x="8" y="37"/>
                    <a:pt x="1" y="30"/>
                    <a:pt x="0" y="20"/>
                  </a:cubicBezTo>
                  <a:cubicBezTo>
                    <a:pt x="0" y="10"/>
                    <a:pt x="8" y="2"/>
                    <a:pt x="18" y="2"/>
                  </a:cubicBezTo>
                  <a:lnTo>
                    <a:pt x="133" y="0"/>
                  </a:lnTo>
                  <a:lnTo>
                    <a:pt x="134" y="0"/>
                  </a:lnTo>
                  <a:cubicBezTo>
                    <a:pt x="143" y="0"/>
                    <a:pt x="151" y="8"/>
                    <a:pt x="151" y="17"/>
                  </a:cubicBezTo>
                  <a:cubicBezTo>
                    <a:pt x="152" y="27"/>
                    <a:pt x="144" y="35"/>
                    <a:pt x="134" y="35"/>
                  </a:cubicBezTo>
                  <a:lnTo>
                    <a:pt x="18" y="37"/>
                  </a:ln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6"/>
            <p:cNvSpPr/>
            <p:nvPr/>
          </p:nvSpPr>
          <p:spPr>
            <a:xfrm>
              <a:off x="4425480" y="810000"/>
              <a:ext cx="57600" cy="13680"/>
            </a:xfrm>
            <a:custGeom>
              <a:avLst/>
              <a:gdLst/>
              <a:ahLst/>
              <a:cxnLst/>
              <a:rect l="l" t="t" r="r" b="b"/>
              <a:pathLst>
                <a:path w="160" h="38" extrusionOk="0">
                  <a:moveTo>
                    <a:pt x="18" y="38"/>
                  </a:moveTo>
                  <a:cubicBezTo>
                    <a:pt x="8" y="38"/>
                    <a:pt x="0" y="30"/>
                    <a:pt x="0" y="20"/>
                  </a:cubicBezTo>
                  <a:cubicBezTo>
                    <a:pt x="0" y="10"/>
                    <a:pt x="8" y="2"/>
                    <a:pt x="17" y="2"/>
                  </a:cubicBezTo>
                  <a:lnTo>
                    <a:pt x="143" y="0"/>
                  </a:lnTo>
                  <a:cubicBezTo>
                    <a:pt x="153" y="0"/>
                    <a:pt x="160" y="7"/>
                    <a:pt x="160" y="17"/>
                  </a:cubicBezTo>
                  <a:cubicBezTo>
                    <a:pt x="161" y="27"/>
                    <a:pt x="153" y="35"/>
                    <a:pt x="143" y="35"/>
                  </a:cubicBezTo>
                  <a:lnTo>
                    <a:pt x="18" y="38"/>
                  </a:ln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6"/>
            <p:cNvSpPr/>
            <p:nvPr/>
          </p:nvSpPr>
          <p:spPr>
            <a:xfrm>
              <a:off x="4393440" y="645840"/>
              <a:ext cx="88200" cy="16920"/>
            </a:xfrm>
            <a:custGeom>
              <a:avLst/>
              <a:gdLst/>
              <a:ahLst/>
              <a:cxnLst/>
              <a:rect l="l" t="t" r="r" b="b"/>
              <a:pathLst>
                <a:path w="245" h="47" extrusionOk="0">
                  <a:moveTo>
                    <a:pt x="18" y="47"/>
                  </a:moveTo>
                  <a:cubicBezTo>
                    <a:pt x="8" y="47"/>
                    <a:pt x="1" y="40"/>
                    <a:pt x="0" y="31"/>
                  </a:cubicBezTo>
                  <a:cubicBezTo>
                    <a:pt x="-1" y="21"/>
                    <a:pt x="7" y="13"/>
                    <a:pt x="17" y="12"/>
                  </a:cubicBezTo>
                  <a:lnTo>
                    <a:pt x="226" y="0"/>
                  </a:lnTo>
                  <a:cubicBezTo>
                    <a:pt x="236" y="-1"/>
                    <a:pt x="244" y="6"/>
                    <a:pt x="245" y="16"/>
                  </a:cubicBezTo>
                  <a:cubicBezTo>
                    <a:pt x="245" y="26"/>
                    <a:pt x="238" y="34"/>
                    <a:pt x="228" y="35"/>
                  </a:cubicBezTo>
                  <a:lnTo>
                    <a:pt x="19" y="47"/>
                  </a:lnTo>
                  <a:cubicBezTo>
                    <a:pt x="18" y="47"/>
                    <a:pt x="18" y="47"/>
                    <a:pt x="18" y="47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3" name="Google Shape;223;p6"/>
          <p:cNvGrpSpPr/>
          <p:nvPr/>
        </p:nvGrpSpPr>
        <p:grpSpPr>
          <a:xfrm>
            <a:off x="7838828" y="-86192"/>
            <a:ext cx="1484559" cy="1098905"/>
            <a:chOff x="4943880" y="2685600"/>
            <a:chExt cx="1905480" cy="1410480"/>
          </a:xfrm>
        </p:grpSpPr>
        <p:sp>
          <p:nvSpPr>
            <p:cNvPr id="224" name="Google Shape;224;p6"/>
            <p:cNvSpPr/>
            <p:nvPr/>
          </p:nvSpPr>
          <p:spPr>
            <a:xfrm>
              <a:off x="4943880" y="2685600"/>
              <a:ext cx="1905480" cy="1410480"/>
            </a:xfrm>
            <a:custGeom>
              <a:avLst/>
              <a:gdLst/>
              <a:ahLst/>
              <a:cxnLst/>
              <a:rect l="l" t="t" r="r" b="b"/>
              <a:pathLst>
                <a:path w="5293" h="3918" extrusionOk="0">
                  <a:moveTo>
                    <a:pt x="3226" y="1176"/>
                  </a:moveTo>
                  <a:cubicBezTo>
                    <a:pt x="3741" y="1376"/>
                    <a:pt x="3996" y="1956"/>
                    <a:pt x="3796" y="2471"/>
                  </a:cubicBezTo>
                  <a:lnTo>
                    <a:pt x="1931" y="1745"/>
                  </a:lnTo>
                  <a:cubicBezTo>
                    <a:pt x="2131" y="1230"/>
                    <a:pt x="2711" y="975"/>
                    <a:pt x="3226" y="1176"/>
                  </a:cubicBezTo>
                  <a:moveTo>
                    <a:pt x="5109" y="3665"/>
                  </a:moveTo>
                  <a:cubicBezTo>
                    <a:pt x="5648" y="2281"/>
                    <a:pt x="4963" y="722"/>
                    <a:pt x="3579" y="184"/>
                  </a:cubicBezTo>
                  <a:cubicBezTo>
                    <a:pt x="2195" y="-354"/>
                    <a:pt x="636" y="331"/>
                    <a:pt x="98" y="1714"/>
                  </a:cubicBezTo>
                  <a:lnTo>
                    <a:pt x="98" y="1714"/>
                  </a:lnTo>
                  <a:lnTo>
                    <a:pt x="0" y="1966"/>
                  </a:lnTo>
                  <a:lnTo>
                    <a:pt x="5011" y="3918"/>
                  </a:lnTo>
                  <a:lnTo>
                    <a:pt x="5109" y="3665"/>
                  </a:lnTo>
                  <a:close/>
                </a:path>
              </a:pathLst>
            </a:custGeom>
            <a:solidFill>
              <a:srgbClr val="FF844E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6"/>
            <p:cNvSpPr/>
            <p:nvPr/>
          </p:nvSpPr>
          <p:spPr>
            <a:xfrm>
              <a:off x="6162480" y="2802960"/>
              <a:ext cx="60120" cy="102240"/>
            </a:xfrm>
            <a:custGeom>
              <a:avLst/>
              <a:gdLst/>
              <a:ahLst/>
              <a:cxnLst/>
              <a:rect l="l" t="t" r="r" b="b"/>
              <a:pathLst>
                <a:path w="167" h="284" extrusionOk="0">
                  <a:moveTo>
                    <a:pt x="0" y="259"/>
                  </a:moveTo>
                  <a:lnTo>
                    <a:pt x="101" y="0"/>
                  </a:lnTo>
                  <a:lnTo>
                    <a:pt x="167" y="25"/>
                  </a:lnTo>
                  <a:lnTo>
                    <a:pt x="66" y="284"/>
                  </a:lnTo>
                  <a:lnTo>
                    <a:pt x="0" y="259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6"/>
            <p:cNvSpPr/>
            <p:nvPr/>
          </p:nvSpPr>
          <p:spPr>
            <a:xfrm>
              <a:off x="5965920" y="2751840"/>
              <a:ext cx="36720" cy="102240"/>
            </a:xfrm>
            <a:custGeom>
              <a:avLst/>
              <a:gdLst/>
              <a:ahLst/>
              <a:cxnLst/>
              <a:rect l="l" t="t" r="r" b="b"/>
              <a:pathLst>
                <a:path w="102" h="284" extrusionOk="0">
                  <a:moveTo>
                    <a:pt x="0" y="276"/>
                  </a:moveTo>
                  <a:lnTo>
                    <a:pt x="31" y="0"/>
                  </a:lnTo>
                  <a:lnTo>
                    <a:pt x="102" y="8"/>
                  </a:lnTo>
                  <a:lnTo>
                    <a:pt x="71" y="284"/>
                  </a:lnTo>
                  <a:lnTo>
                    <a:pt x="0" y="276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6"/>
            <p:cNvSpPr/>
            <p:nvPr/>
          </p:nvSpPr>
          <p:spPr>
            <a:xfrm>
              <a:off x="5749560" y="2756160"/>
              <a:ext cx="40680" cy="102960"/>
            </a:xfrm>
            <a:custGeom>
              <a:avLst/>
              <a:gdLst/>
              <a:ahLst/>
              <a:cxnLst/>
              <a:rect l="l" t="t" r="r" b="b"/>
              <a:pathLst>
                <a:path w="113" h="286" extrusionOk="0">
                  <a:moveTo>
                    <a:pt x="43" y="286"/>
                  </a:moveTo>
                  <a:lnTo>
                    <a:pt x="0" y="11"/>
                  </a:lnTo>
                  <a:lnTo>
                    <a:pt x="71" y="0"/>
                  </a:lnTo>
                  <a:lnTo>
                    <a:pt x="113" y="275"/>
                  </a:lnTo>
                  <a:lnTo>
                    <a:pt x="43" y="286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6"/>
            <p:cNvSpPr/>
            <p:nvPr/>
          </p:nvSpPr>
          <p:spPr>
            <a:xfrm>
              <a:off x="5532120" y="2816640"/>
              <a:ext cx="64080" cy="101880"/>
            </a:xfrm>
            <a:custGeom>
              <a:avLst/>
              <a:gdLst/>
              <a:ahLst/>
              <a:cxnLst/>
              <a:rect l="l" t="t" r="r" b="b"/>
              <a:pathLst>
                <a:path w="178" h="283" extrusionOk="0">
                  <a:moveTo>
                    <a:pt x="112" y="283"/>
                  </a:moveTo>
                  <a:lnTo>
                    <a:pt x="0" y="28"/>
                  </a:lnTo>
                  <a:lnTo>
                    <a:pt x="65" y="0"/>
                  </a:lnTo>
                  <a:lnTo>
                    <a:pt x="178" y="254"/>
                  </a:lnTo>
                  <a:lnTo>
                    <a:pt x="112" y="28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6"/>
            <p:cNvSpPr/>
            <p:nvPr/>
          </p:nvSpPr>
          <p:spPr>
            <a:xfrm>
              <a:off x="5339520" y="2931120"/>
              <a:ext cx="82800" cy="94680"/>
            </a:xfrm>
            <a:custGeom>
              <a:avLst/>
              <a:gdLst/>
              <a:ahLst/>
              <a:cxnLst/>
              <a:rect l="l" t="t" r="r" b="b"/>
              <a:pathLst>
                <a:path w="230" h="263" extrusionOk="0">
                  <a:moveTo>
                    <a:pt x="174" y="263"/>
                  </a:moveTo>
                  <a:lnTo>
                    <a:pt x="0" y="45"/>
                  </a:lnTo>
                  <a:lnTo>
                    <a:pt x="55" y="0"/>
                  </a:lnTo>
                  <a:lnTo>
                    <a:pt x="230" y="218"/>
                  </a:lnTo>
                  <a:lnTo>
                    <a:pt x="174" y="26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6"/>
            <p:cNvSpPr/>
            <p:nvPr/>
          </p:nvSpPr>
          <p:spPr>
            <a:xfrm>
              <a:off x="5184360" y="3093120"/>
              <a:ext cx="96120" cy="80280"/>
            </a:xfrm>
            <a:custGeom>
              <a:avLst/>
              <a:gdLst/>
              <a:ahLst/>
              <a:cxnLst/>
              <a:rect l="l" t="t" r="r" b="b"/>
              <a:pathLst>
                <a:path w="267" h="223" extrusionOk="0">
                  <a:moveTo>
                    <a:pt x="225" y="223"/>
                  </a:moveTo>
                  <a:lnTo>
                    <a:pt x="0" y="58"/>
                  </a:lnTo>
                  <a:lnTo>
                    <a:pt x="42" y="0"/>
                  </a:lnTo>
                  <a:lnTo>
                    <a:pt x="267" y="165"/>
                  </a:lnTo>
                  <a:lnTo>
                    <a:pt x="225" y="22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35275" rIns="90000" bIns="352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6"/>
            <p:cNvSpPr/>
            <p:nvPr/>
          </p:nvSpPr>
          <p:spPr>
            <a:xfrm>
              <a:off x="5077800" y="3291120"/>
              <a:ext cx="102960" cy="60120"/>
            </a:xfrm>
            <a:custGeom>
              <a:avLst/>
              <a:gdLst/>
              <a:ahLst/>
              <a:cxnLst/>
              <a:rect l="l" t="t" r="r" b="b"/>
              <a:pathLst>
                <a:path w="286" h="167" extrusionOk="0">
                  <a:moveTo>
                    <a:pt x="260" y="167"/>
                  </a:moveTo>
                  <a:lnTo>
                    <a:pt x="0" y="66"/>
                  </a:lnTo>
                  <a:lnTo>
                    <a:pt x="26" y="0"/>
                  </a:lnTo>
                  <a:lnTo>
                    <a:pt x="286" y="101"/>
                  </a:lnTo>
                  <a:lnTo>
                    <a:pt x="260" y="167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15100" rIns="90000" bIns="151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6"/>
            <p:cNvSpPr/>
            <p:nvPr/>
          </p:nvSpPr>
          <p:spPr>
            <a:xfrm>
              <a:off x="6628320" y="3880440"/>
              <a:ext cx="102960" cy="60120"/>
            </a:xfrm>
            <a:custGeom>
              <a:avLst/>
              <a:gdLst/>
              <a:ahLst/>
              <a:cxnLst/>
              <a:rect l="l" t="t" r="r" b="b"/>
              <a:pathLst>
                <a:path w="286" h="167" extrusionOk="0">
                  <a:moveTo>
                    <a:pt x="260" y="167"/>
                  </a:moveTo>
                  <a:lnTo>
                    <a:pt x="0" y="66"/>
                  </a:lnTo>
                  <a:lnTo>
                    <a:pt x="26" y="0"/>
                  </a:lnTo>
                  <a:lnTo>
                    <a:pt x="286" y="101"/>
                  </a:lnTo>
                  <a:lnTo>
                    <a:pt x="260" y="167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15100" rIns="90000" bIns="151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6"/>
            <p:cNvSpPr/>
            <p:nvPr/>
          </p:nvSpPr>
          <p:spPr>
            <a:xfrm>
              <a:off x="6659640" y="3690720"/>
              <a:ext cx="102600" cy="36360"/>
            </a:xfrm>
            <a:custGeom>
              <a:avLst/>
              <a:gdLst/>
              <a:ahLst/>
              <a:cxnLst/>
              <a:rect l="l" t="t" r="r" b="b"/>
              <a:pathLst>
                <a:path w="285" h="101" extrusionOk="0">
                  <a:moveTo>
                    <a:pt x="277" y="101"/>
                  </a:moveTo>
                  <a:lnTo>
                    <a:pt x="0" y="71"/>
                  </a:lnTo>
                  <a:lnTo>
                    <a:pt x="8" y="0"/>
                  </a:lnTo>
                  <a:lnTo>
                    <a:pt x="285" y="30"/>
                  </a:lnTo>
                  <a:lnTo>
                    <a:pt x="277" y="101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6"/>
            <p:cNvSpPr/>
            <p:nvPr/>
          </p:nvSpPr>
          <p:spPr>
            <a:xfrm>
              <a:off x="6654600" y="3474360"/>
              <a:ext cx="103320" cy="40680"/>
            </a:xfrm>
            <a:custGeom>
              <a:avLst/>
              <a:gdLst/>
              <a:ahLst/>
              <a:cxnLst/>
              <a:rect l="l" t="t" r="r" b="b"/>
              <a:pathLst>
                <a:path w="287" h="113" extrusionOk="0">
                  <a:moveTo>
                    <a:pt x="287" y="70"/>
                  </a:moveTo>
                  <a:lnTo>
                    <a:pt x="11" y="113"/>
                  </a:lnTo>
                  <a:lnTo>
                    <a:pt x="0" y="42"/>
                  </a:lnTo>
                  <a:lnTo>
                    <a:pt x="276" y="0"/>
                  </a:lnTo>
                  <a:lnTo>
                    <a:pt x="287" y="70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6"/>
            <p:cNvSpPr/>
            <p:nvPr/>
          </p:nvSpPr>
          <p:spPr>
            <a:xfrm>
              <a:off x="6595200" y="3256920"/>
              <a:ext cx="102240" cy="63720"/>
            </a:xfrm>
            <a:custGeom>
              <a:avLst/>
              <a:gdLst/>
              <a:ahLst/>
              <a:cxnLst/>
              <a:rect l="l" t="t" r="r" b="b"/>
              <a:pathLst>
                <a:path w="284" h="177" extrusionOk="0">
                  <a:moveTo>
                    <a:pt x="284" y="65"/>
                  </a:moveTo>
                  <a:lnTo>
                    <a:pt x="29" y="177"/>
                  </a:lnTo>
                  <a:lnTo>
                    <a:pt x="0" y="112"/>
                  </a:lnTo>
                  <a:lnTo>
                    <a:pt x="256" y="0"/>
                  </a:lnTo>
                  <a:lnTo>
                    <a:pt x="284" y="65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18700" rIns="90000" bIns="187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6"/>
            <p:cNvSpPr/>
            <p:nvPr/>
          </p:nvSpPr>
          <p:spPr>
            <a:xfrm>
              <a:off x="6487920" y="3063960"/>
              <a:ext cx="94680" cy="82800"/>
            </a:xfrm>
            <a:custGeom>
              <a:avLst/>
              <a:gdLst/>
              <a:ahLst/>
              <a:cxnLst/>
              <a:rect l="l" t="t" r="r" b="b"/>
              <a:pathLst>
                <a:path w="263" h="230" extrusionOk="0">
                  <a:moveTo>
                    <a:pt x="263" y="56"/>
                  </a:moveTo>
                  <a:lnTo>
                    <a:pt x="45" y="230"/>
                  </a:lnTo>
                  <a:lnTo>
                    <a:pt x="0" y="175"/>
                  </a:lnTo>
                  <a:lnTo>
                    <a:pt x="218" y="0"/>
                  </a:lnTo>
                  <a:lnTo>
                    <a:pt x="263" y="56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37800" rIns="90000" bIns="378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6"/>
            <p:cNvSpPr/>
            <p:nvPr/>
          </p:nvSpPr>
          <p:spPr>
            <a:xfrm>
              <a:off x="6340320" y="2909160"/>
              <a:ext cx="80280" cy="96120"/>
            </a:xfrm>
            <a:custGeom>
              <a:avLst/>
              <a:gdLst/>
              <a:ahLst/>
              <a:cxnLst/>
              <a:rect l="l" t="t" r="r" b="b"/>
              <a:pathLst>
                <a:path w="223" h="267" extrusionOk="0">
                  <a:moveTo>
                    <a:pt x="223" y="42"/>
                  </a:moveTo>
                  <a:lnTo>
                    <a:pt x="58" y="267"/>
                  </a:lnTo>
                  <a:lnTo>
                    <a:pt x="0" y="225"/>
                  </a:lnTo>
                  <a:lnTo>
                    <a:pt x="165" y="0"/>
                  </a:lnTo>
                  <a:lnTo>
                    <a:pt x="223" y="42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9" name="Google Shape;239;p7"/>
          <p:cNvGrpSpPr/>
          <p:nvPr/>
        </p:nvGrpSpPr>
        <p:grpSpPr>
          <a:xfrm>
            <a:off x="-99" y="92830"/>
            <a:ext cx="9144199" cy="4957840"/>
            <a:chOff x="-99" y="92830"/>
            <a:chExt cx="9144199" cy="4957840"/>
          </a:xfrm>
        </p:grpSpPr>
        <p:grpSp>
          <p:nvGrpSpPr>
            <p:cNvPr id="240" name="Google Shape;240;p7"/>
            <p:cNvGrpSpPr/>
            <p:nvPr/>
          </p:nvGrpSpPr>
          <p:grpSpPr>
            <a:xfrm>
              <a:off x="-99" y="92830"/>
              <a:ext cx="9144199" cy="4957840"/>
              <a:chOff x="711375" y="548175"/>
              <a:chExt cx="7734900" cy="4055825"/>
            </a:xfrm>
          </p:grpSpPr>
          <p:cxnSp>
            <p:nvCxnSpPr>
              <p:cNvPr id="241" name="Google Shape;241;p7"/>
              <p:cNvCxnSpPr/>
              <p:nvPr/>
            </p:nvCxnSpPr>
            <p:spPr>
              <a:xfrm>
                <a:off x="711375" y="54817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2" name="Google Shape;242;p7"/>
              <p:cNvCxnSpPr/>
              <p:nvPr/>
            </p:nvCxnSpPr>
            <p:spPr>
              <a:xfrm>
                <a:off x="711375" y="81856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3" name="Google Shape;243;p7"/>
              <p:cNvCxnSpPr/>
              <p:nvPr/>
            </p:nvCxnSpPr>
            <p:spPr>
              <a:xfrm>
                <a:off x="711375" y="108895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4" name="Google Shape;244;p7"/>
              <p:cNvCxnSpPr/>
              <p:nvPr/>
            </p:nvCxnSpPr>
            <p:spPr>
              <a:xfrm>
                <a:off x="711375" y="135934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5" name="Google Shape;245;p7"/>
              <p:cNvCxnSpPr/>
              <p:nvPr/>
            </p:nvCxnSpPr>
            <p:spPr>
              <a:xfrm>
                <a:off x="711375" y="1629728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6" name="Google Shape;246;p7"/>
              <p:cNvCxnSpPr/>
              <p:nvPr/>
            </p:nvCxnSpPr>
            <p:spPr>
              <a:xfrm>
                <a:off x="711375" y="1900117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7" name="Google Shape;247;p7"/>
              <p:cNvCxnSpPr/>
              <p:nvPr/>
            </p:nvCxnSpPr>
            <p:spPr>
              <a:xfrm>
                <a:off x="711375" y="217050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8" name="Google Shape;248;p7"/>
              <p:cNvCxnSpPr/>
              <p:nvPr/>
            </p:nvCxnSpPr>
            <p:spPr>
              <a:xfrm>
                <a:off x="711375" y="244089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9" name="Google Shape;249;p7"/>
              <p:cNvCxnSpPr/>
              <p:nvPr/>
            </p:nvCxnSpPr>
            <p:spPr>
              <a:xfrm>
                <a:off x="711375" y="271128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0" name="Google Shape;250;p7"/>
              <p:cNvCxnSpPr/>
              <p:nvPr/>
            </p:nvCxnSpPr>
            <p:spPr>
              <a:xfrm>
                <a:off x="711375" y="298167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1" name="Google Shape;251;p7"/>
              <p:cNvCxnSpPr/>
              <p:nvPr/>
            </p:nvCxnSpPr>
            <p:spPr>
              <a:xfrm>
                <a:off x="711375" y="3252058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2" name="Google Shape;252;p7"/>
              <p:cNvCxnSpPr/>
              <p:nvPr/>
            </p:nvCxnSpPr>
            <p:spPr>
              <a:xfrm>
                <a:off x="711375" y="3522447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3" name="Google Shape;253;p7"/>
              <p:cNvCxnSpPr/>
              <p:nvPr/>
            </p:nvCxnSpPr>
            <p:spPr>
              <a:xfrm>
                <a:off x="711375" y="379283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4" name="Google Shape;254;p7"/>
              <p:cNvCxnSpPr/>
              <p:nvPr/>
            </p:nvCxnSpPr>
            <p:spPr>
              <a:xfrm>
                <a:off x="711375" y="406322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5" name="Google Shape;255;p7"/>
              <p:cNvCxnSpPr/>
              <p:nvPr/>
            </p:nvCxnSpPr>
            <p:spPr>
              <a:xfrm>
                <a:off x="711375" y="433361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6" name="Google Shape;256;p7"/>
              <p:cNvCxnSpPr/>
              <p:nvPr/>
            </p:nvCxnSpPr>
            <p:spPr>
              <a:xfrm>
                <a:off x="711375" y="460400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257" name="Google Shape;257;p7"/>
            <p:cNvSpPr/>
            <p:nvPr/>
          </p:nvSpPr>
          <p:spPr>
            <a:xfrm>
              <a:off x="286147" y="197088"/>
              <a:ext cx="8419200" cy="4605600"/>
            </a:xfrm>
            <a:prstGeom prst="rect">
              <a:avLst/>
            </a:prstGeom>
            <a:solidFill>
              <a:srgbClr val="CCA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58" name="Google Shape;258;p7"/>
            <p:cNvSpPr/>
            <p:nvPr/>
          </p:nvSpPr>
          <p:spPr>
            <a:xfrm>
              <a:off x="362351" y="268950"/>
              <a:ext cx="8419200" cy="46056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259" name="Google Shape;259;p7"/>
          <p:cNvSpPr txBox="1">
            <a:spLocks noGrp="1"/>
          </p:cNvSpPr>
          <p:nvPr>
            <p:ph type="body" idx="1"/>
          </p:nvPr>
        </p:nvSpPr>
        <p:spPr>
          <a:xfrm>
            <a:off x="1054075" y="1677400"/>
            <a:ext cx="3570900" cy="253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/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60" name="Google Shape;260;p7"/>
          <p:cNvSpPr>
            <a:spLocks noGrp="1"/>
          </p:cNvSpPr>
          <p:nvPr>
            <p:ph type="pic" idx="2"/>
          </p:nvPr>
        </p:nvSpPr>
        <p:spPr>
          <a:xfrm flipH="1">
            <a:off x="4857173" y="1677400"/>
            <a:ext cx="3232800" cy="2532300"/>
          </a:xfrm>
          <a:prstGeom prst="rect">
            <a:avLst/>
          </a:prstGeom>
          <a:noFill/>
          <a:ln>
            <a:noFill/>
          </a:ln>
        </p:spPr>
      </p:sp>
      <p:sp>
        <p:nvSpPr>
          <p:cNvPr id="261" name="Google Shape;261;p7"/>
          <p:cNvSpPr txBox="1">
            <a:spLocks noGrp="1"/>
          </p:cNvSpPr>
          <p:nvPr>
            <p:ph type="title"/>
          </p:nvPr>
        </p:nvSpPr>
        <p:spPr>
          <a:xfrm>
            <a:off x="1054075" y="567650"/>
            <a:ext cx="70359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3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262" name="Google Shape;262;p7"/>
          <p:cNvGrpSpPr/>
          <p:nvPr/>
        </p:nvGrpSpPr>
        <p:grpSpPr>
          <a:xfrm rot="-1800284">
            <a:off x="-420311" y="436032"/>
            <a:ext cx="1783187" cy="1322542"/>
            <a:chOff x="2159280" y="-208440"/>
            <a:chExt cx="2345400" cy="1739520"/>
          </a:xfrm>
        </p:grpSpPr>
        <p:sp>
          <p:nvSpPr>
            <p:cNvPr id="263" name="Google Shape;263;p7"/>
            <p:cNvSpPr/>
            <p:nvPr/>
          </p:nvSpPr>
          <p:spPr>
            <a:xfrm>
              <a:off x="2234160" y="47880"/>
              <a:ext cx="1701360" cy="572040"/>
            </a:xfrm>
            <a:custGeom>
              <a:avLst/>
              <a:gdLst/>
              <a:ahLst/>
              <a:cxnLst/>
              <a:rect l="l" t="t" r="r" b="b"/>
              <a:pathLst>
                <a:path w="4726" h="1589" extrusionOk="0">
                  <a:moveTo>
                    <a:pt x="40" y="1589"/>
                  </a:moveTo>
                  <a:lnTo>
                    <a:pt x="0" y="1444"/>
                  </a:lnTo>
                  <a:lnTo>
                    <a:pt x="308" y="1211"/>
                  </a:lnTo>
                  <a:lnTo>
                    <a:pt x="4647" y="0"/>
                  </a:lnTo>
                  <a:lnTo>
                    <a:pt x="4726" y="281"/>
                  </a:lnTo>
                  <a:lnTo>
                    <a:pt x="40" y="158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7"/>
            <p:cNvSpPr/>
            <p:nvPr/>
          </p:nvSpPr>
          <p:spPr>
            <a:xfrm>
              <a:off x="2331000" y="446760"/>
              <a:ext cx="149040" cy="149040"/>
            </a:xfrm>
            <a:custGeom>
              <a:avLst/>
              <a:gdLst/>
              <a:ahLst/>
              <a:cxnLst/>
              <a:rect l="l" t="t" r="r" b="b"/>
              <a:pathLst>
                <a:path w="414" h="414" extrusionOk="0">
                  <a:moveTo>
                    <a:pt x="263" y="407"/>
                  </a:moveTo>
                  <a:cubicBezTo>
                    <a:pt x="373" y="376"/>
                    <a:pt x="437" y="262"/>
                    <a:pt x="407" y="152"/>
                  </a:cubicBezTo>
                  <a:cubicBezTo>
                    <a:pt x="376" y="42"/>
                    <a:pt x="262" y="-23"/>
                    <a:pt x="151" y="8"/>
                  </a:cubicBezTo>
                  <a:cubicBezTo>
                    <a:pt x="41" y="39"/>
                    <a:pt x="-23" y="153"/>
                    <a:pt x="8" y="263"/>
                  </a:cubicBezTo>
                  <a:cubicBezTo>
                    <a:pt x="38" y="373"/>
                    <a:pt x="153" y="438"/>
                    <a:pt x="263" y="40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7"/>
            <p:cNvSpPr/>
            <p:nvPr/>
          </p:nvSpPr>
          <p:spPr>
            <a:xfrm>
              <a:off x="2389680" y="505800"/>
              <a:ext cx="31320" cy="31320"/>
            </a:xfrm>
            <a:custGeom>
              <a:avLst/>
              <a:gdLst/>
              <a:ahLst/>
              <a:cxnLst/>
              <a:rect l="l" t="t" r="r" b="b"/>
              <a:pathLst>
                <a:path w="87" h="87" extrusionOk="0">
                  <a:moveTo>
                    <a:pt x="56" y="85"/>
                  </a:moveTo>
                  <a:cubicBezTo>
                    <a:pt x="79" y="79"/>
                    <a:pt x="92" y="55"/>
                    <a:pt x="86" y="32"/>
                  </a:cubicBezTo>
                  <a:cubicBezTo>
                    <a:pt x="79" y="9"/>
                    <a:pt x="55" y="-5"/>
                    <a:pt x="32" y="2"/>
                  </a:cubicBezTo>
                  <a:cubicBezTo>
                    <a:pt x="9" y="8"/>
                    <a:pt x="-4" y="32"/>
                    <a:pt x="2" y="55"/>
                  </a:cubicBezTo>
                  <a:cubicBezTo>
                    <a:pt x="9" y="78"/>
                    <a:pt x="33" y="92"/>
                    <a:pt x="56" y="8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7"/>
            <p:cNvSpPr/>
            <p:nvPr/>
          </p:nvSpPr>
          <p:spPr>
            <a:xfrm>
              <a:off x="2159280" y="582840"/>
              <a:ext cx="89280" cy="61920"/>
            </a:xfrm>
            <a:custGeom>
              <a:avLst/>
              <a:gdLst/>
              <a:ahLst/>
              <a:cxnLst/>
              <a:rect l="l" t="t" r="r" b="b"/>
              <a:pathLst>
                <a:path w="248" h="172" extrusionOk="0">
                  <a:moveTo>
                    <a:pt x="219" y="0"/>
                  </a:moveTo>
                  <a:lnTo>
                    <a:pt x="0" y="172"/>
                  </a:lnTo>
                  <a:lnTo>
                    <a:pt x="248" y="103"/>
                  </a:lnTo>
                  <a:lnTo>
                    <a:pt x="21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16900" rIns="90000" bIns="169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7"/>
            <p:cNvSpPr/>
            <p:nvPr/>
          </p:nvSpPr>
          <p:spPr>
            <a:xfrm>
              <a:off x="3028320" y="1177200"/>
              <a:ext cx="138240" cy="140040"/>
            </a:xfrm>
            <a:custGeom>
              <a:avLst/>
              <a:gdLst/>
              <a:ahLst/>
              <a:cxnLst/>
              <a:rect l="l" t="t" r="r" b="b"/>
              <a:pathLst>
                <a:path w="384" h="389" extrusionOk="0">
                  <a:moveTo>
                    <a:pt x="364" y="19"/>
                  </a:moveTo>
                  <a:lnTo>
                    <a:pt x="364" y="19"/>
                  </a:lnTo>
                  <a:cubicBezTo>
                    <a:pt x="337" y="-7"/>
                    <a:pt x="294" y="-6"/>
                    <a:pt x="268" y="20"/>
                  </a:cubicBezTo>
                  <a:lnTo>
                    <a:pt x="19" y="274"/>
                  </a:lnTo>
                  <a:cubicBezTo>
                    <a:pt x="-7" y="301"/>
                    <a:pt x="-6" y="344"/>
                    <a:pt x="20" y="370"/>
                  </a:cubicBezTo>
                  <a:cubicBezTo>
                    <a:pt x="47" y="396"/>
                    <a:pt x="90" y="395"/>
                    <a:pt x="116" y="369"/>
                  </a:cubicBezTo>
                  <a:lnTo>
                    <a:pt x="365" y="115"/>
                  </a:lnTo>
                  <a:cubicBezTo>
                    <a:pt x="391" y="88"/>
                    <a:pt x="390" y="45"/>
                    <a:pt x="364" y="1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7"/>
            <p:cNvSpPr/>
            <p:nvPr/>
          </p:nvSpPr>
          <p:spPr>
            <a:xfrm>
              <a:off x="2980440" y="1133280"/>
              <a:ext cx="113040" cy="111600"/>
            </a:xfrm>
            <a:custGeom>
              <a:avLst/>
              <a:gdLst/>
              <a:ahLst/>
              <a:cxnLst/>
              <a:rect l="l" t="t" r="r" b="b"/>
              <a:pathLst>
                <a:path w="314" h="310" extrusionOk="0">
                  <a:moveTo>
                    <a:pt x="314" y="239"/>
                  </a:moveTo>
                  <a:lnTo>
                    <a:pt x="82" y="11"/>
                  </a:lnTo>
                  <a:cubicBezTo>
                    <a:pt x="67" y="-3"/>
                    <a:pt x="44" y="-3"/>
                    <a:pt x="30" y="12"/>
                  </a:cubicBezTo>
                  <a:lnTo>
                    <a:pt x="11" y="30"/>
                  </a:lnTo>
                  <a:cubicBezTo>
                    <a:pt x="-3" y="45"/>
                    <a:pt x="-3" y="68"/>
                    <a:pt x="12" y="82"/>
                  </a:cubicBezTo>
                  <a:lnTo>
                    <a:pt x="244" y="310"/>
                  </a:lnTo>
                  <a:lnTo>
                    <a:pt x="314" y="23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7"/>
            <p:cNvSpPr/>
            <p:nvPr/>
          </p:nvSpPr>
          <p:spPr>
            <a:xfrm>
              <a:off x="2934360" y="177840"/>
              <a:ext cx="1092960" cy="1113120"/>
            </a:xfrm>
            <a:custGeom>
              <a:avLst/>
              <a:gdLst/>
              <a:ahLst/>
              <a:cxnLst/>
              <a:rect l="l" t="t" r="r" b="b"/>
              <a:pathLst>
                <a:path w="3036" h="3092" extrusionOk="0">
                  <a:moveTo>
                    <a:pt x="230" y="3069"/>
                  </a:moveTo>
                  <a:lnTo>
                    <a:pt x="3036" y="204"/>
                  </a:lnTo>
                  <a:lnTo>
                    <a:pt x="2828" y="0"/>
                  </a:lnTo>
                  <a:lnTo>
                    <a:pt x="22" y="2865"/>
                  </a:lnTo>
                  <a:cubicBezTo>
                    <a:pt x="-8" y="2895"/>
                    <a:pt x="-7" y="2943"/>
                    <a:pt x="23" y="2973"/>
                  </a:cubicBezTo>
                  <a:lnTo>
                    <a:pt x="122" y="3070"/>
                  </a:lnTo>
                  <a:cubicBezTo>
                    <a:pt x="152" y="3100"/>
                    <a:pt x="201" y="3099"/>
                    <a:pt x="230" y="306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7"/>
            <p:cNvSpPr/>
            <p:nvPr/>
          </p:nvSpPr>
          <p:spPr>
            <a:xfrm>
              <a:off x="2839680" y="1246680"/>
              <a:ext cx="140040" cy="141480"/>
            </a:xfrm>
            <a:custGeom>
              <a:avLst/>
              <a:gdLst/>
              <a:ahLst/>
              <a:cxnLst/>
              <a:rect l="l" t="t" r="r" b="b"/>
              <a:pathLst>
                <a:path w="389" h="393" extrusionOk="0">
                  <a:moveTo>
                    <a:pt x="389" y="102"/>
                  </a:moveTo>
                  <a:lnTo>
                    <a:pt x="104" y="393"/>
                  </a:lnTo>
                  <a:lnTo>
                    <a:pt x="0" y="291"/>
                  </a:lnTo>
                  <a:lnTo>
                    <a:pt x="285" y="0"/>
                  </a:lnTo>
                  <a:lnTo>
                    <a:pt x="389" y="10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7"/>
            <p:cNvSpPr/>
            <p:nvPr/>
          </p:nvSpPr>
          <p:spPr>
            <a:xfrm>
              <a:off x="2751120" y="1347480"/>
              <a:ext cx="129960" cy="130320"/>
            </a:xfrm>
            <a:custGeom>
              <a:avLst/>
              <a:gdLst/>
              <a:ahLst/>
              <a:cxnLst/>
              <a:rect l="l" t="t" r="r" b="b"/>
              <a:pathLst>
                <a:path w="361" h="362" extrusionOk="0">
                  <a:moveTo>
                    <a:pt x="11" y="197"/>
                  </a:moveTo>
                  <a:lnTo>
                    <a:pt x="193" y="12"/>
                  </a:lnTo>
                  <a:cubicBezTo>
                    <a:pt x="207" y="-3"/>
                    <a:pt x="231" y="-4"/>
                    <a:pt x="246" y="11"/>
                  </a:cubicBezTo>
                  <a:lnTo>
                    <a:pt x="350" y="113"/>
                  </a:lnTo>
                  <a:cubicBezTo>
                    <a:pt x="365" y="127"/>
                    <a:pt x="365" y="151"/>
                    <a:pt x="351" y="166"/>
                  </a:cubicBezTo>
                  <a:lnTo>
                    <a:pt x="169" y="351"/>
                  </a:lnTo>
                  <a:cubicBezTo>
                    <a:pt x="155" y="366"/>
                    <a:pt x="131" y="366"/>
                    <a:pt x="116" y="352"/>
                  </a:cubicBezTo>
                  <a:lnTo>
                    <a:pt x="12" y="250"/>
                  </a:lnTo>
                  <a:cubicBezTo>
                    <a:pt x="-3" y="235"/>
                    <a:pt x="-3" y="212"/>
                    <a:pt x="11" y="1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72;p7"/>
            <p:cNvSpPr/>
            <p:nvPr/>
          </p:nvSpPr>
          <p:spPr>
            <a:xfrm>
              <a:off x="2698560" y="1440000"/>
              <a:ext cx="90360" cy="91080"/>
            </a:xfrm>
            <a:custGeom>
              <a:avLst/>
              <a:gdLst/>
              <a:ahLst/>
              <a:cxnLst/>
              <a:rect l="l" t="t" r="r" b="b"/>
              <a:pathLst>
                <a:path w="251" h="253" extrusionOk="0">
                  <a:moveTo>
                    <a:pt x="251" y="84"/>
                  </a:moveTo>
                  <a:lnTo>
                    <a:pt x="149" y="171"/>
                  </a:lnTo>
                  <a:cubicBezTo>
                    <a:pt x="133" y="184"/>
                    <a:pt x="117" y="196"/>
                    <a:pt x="98" y="205"/>
                  </a:cubicBezTo>
                  <a:lnTo>
                    <a:pt x="0" y="253"/>
                  </a:lnTo>
                  <a:lnTo>
                    <a:pt x="48" y="154"/>
                  </a:lnTo>
                  <a:cubicBezTo>
                    <a:pt x="56" y="136"/>
                    <a:pt x="67" y="120"/>
                    <a:pt x="79" y="104"/>
                  </a:cubicBezTo>
                  <a:lnTo>
                    <a:pt x="165" y="0"/>
                  </a:lnTo>
                  <a:lnTo>
                    <a:pt x="251" y="8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7"/>
            <p:cNvSpPr/>
            <p:nvPr/>
          </p:nvSpPr>
          <p:spPr>
            <a:xfrm>
              <a:off x="3801960" y="-56160"/>
              <a:ext cx="385920" cy="346320"/>
            </a:xfrm>
            <a:custGeom>
              <a:avLst/>
              <a:gdLst/>
              <a:ahLst/>
              <a:cxnLst/>
              <a:rect l="l" t="t" r="r" b="b"/>
              <a:pathLst>
                <a:path w="1072" h="962" extrusionOk="0">
                  <a:moveTo>
                    <a:pt x="777" y="56"/>
                  </a:moveTo>
                  <a:lnTo>
                    <a:pt x="777" y="56"/>
                  </a:lnTo>
                  <a:cubicBezTo>
                    <a:pt x="732" y="-2"/>
                    <a:pt x="652" y="-17"/>
                    <a:pt x="589" y="20"/>
                  </a:cubicBezTo>
                  <a:lnTo>
                    <a:pt x="175" y="264"/>
                  </a:lnTo>
                  <a:lnTo>
                    <a:pt x="0" y="687"/>
                  </a:lnTo>
                  <a:lnTo>
                    <a:pt x="26" y="731"/>
                  </a:lnTo>
                  <a:lnTo>
                    <a:pt x="107" y="868"/>
                  </a:lnTo>
                  <a:lnTo>
                    <a:pt x="133" y="912"/>
                  </a:lnTo>
                  <a:lnTo>
                    <a:pt x="588" y="962"/>
                  </a:lnTo>
                  <a:lnTo>
                    <a:pt x="1001" y="718"/>
                  </a:lnTo>
                  <a:cubicBezTo>
                    <a:pt x="1064" y="681"/>
                    <a:pt x="1090" y="602"/>
                    <a:pt x="1061" y="535"/>
                  </a:cubicBezTo>
                  <a:cubicBezTo>
                    <a:pt x="986" y="364"/>
                    <a:pt x="891" y="203"/>
                    <a:pt x="777" y="5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74;p7"/>
            <p:cNvSpPr/>
            <p:nvPr/>
          </p:nvSpPr>
          <p:spPr>
            <a:xfrm>
              <a:off x="3896640" y="84600"/>
              <a:ext cx="132120" cy="132120"/>
            </a:xfrm>
            <a:custGeom>
              <a:avLst/>
              <a:gdLst/>
              <a:ahLst/>
              <a:cxnLst/>
              <a:rect l="l" t="t" r="r" b="b"/>
              <a:pathLst>
                <a:path w="367" h="367" extrusionOk="0">
                  <a:moveTo>
                    <a:pt x="278" y="342"/>
                  </a:moveTo>
                  <a:cubicBezTo>
                    <a:pt x="190" y="393"/>
                    <a:pt x="78" y="364"/>
                    <a:pt x="26" y="277"/>
                  </a:cubicBezTo>
                  <a:cubicBezTo>
                    <a:pt x="-26" y="190"/>
                    <a:pt x="3" y="77"/>
                    <a:pt x="91" y="25"/>
                  </a:cubicBezTo>
                  <a:cubicBezTo>
                    <a:pt x="178" y="-26"/>
                    <a:pt x="291" y="3"/>
                    <a:pt x="342" y="90"/>
                  </a:cubicBezTo>
                  <a:cubicBezTo>
                    <a:pt x="394" y="177"/>
                    <a:pt x="365" y="290"/>
                    <a:pt x="278" y="34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75;p7"/>
            <p:cNvSpPr/>
            <p:nvPr/>
          </p:nvSpPr>
          <p:spPr>
            <a:xfrm>
              <a:off x="4072320" y="-208440"/>
              <a:ext cx="432360" cy="318600"/>
            </a:xfrm>
            <a:custGeom>
              <a:avLst/>
              <a:gdLst/>
              <a:ahLst/>
              <a:cxnLst/>
              <a:rect l="l" t="t" r="r" b="b"/>
              <a:pathLst>
                <a:path w="1201" h="885" extrusionOk="0">
                  <a:moveTo>
                    <a:pt x="201" y="885"/>
                  </a:moveTo>
                  <a:cubicBezTo>
                    <a:pt x="173" y="825"/>
                    <a:pt x="141" y="767"/>
                    <a:pt x="108" y="710"/>
                  </a:cubicBezTo>
                  <a:cubicBezTo>
                    <a:pt x="74" y="653"/>
                    <a:pt x="38" y="598"/>
                    <a:pt x="0" y="544"/>
                  </a:cubicBezTo>
                  <a:lnTo>
                    <a:pt x="974" y="19"/>
                  </a:lnTo>
                  <a:cubicBezTo>
                    <a:pt x="1047" y="-21"/>
                    <a:pt x="1138" y="5"/>
                    <a:pt x="1180" y="76"/>
                  </a:cubicBezTo>
                  <a:cubicBezTo>
                    <a:pt x="1201" y="112"/>
                    <a:pt x="1206" y="153"/>
                    <a:pt x="1197" y="190"/>
                  </a:cubicBezTo>
                  <a:cubicBezTo>
                    <a:pt x="1188" y="228"/>
                    <a:pt x="1166" y="262"/>
                    <a:pt x="1131" y="284"/>
                  </a:cubicBezTo>
                  <a:lnTo>
                    <a:pt x="201" y="88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7"/>
            <p:cNvSpPr/>
            <p:nvPr/>
          </p:nvSpPr>
          <p:spPr>
            <a:xfrm>
              <a:off x="4099320" y="-13680"/>
              <a:ext cx="28440" cy="44280"/>
            </a:xfrm>
            <a:custGeom>
              <a:avLst/>
              <a:gdLst/>
              <a:ahLst/>
              <a:cxnLst/>
              <a:rect l="l" t="t" r="r" b="b"/>
              <a:pathLst>
                <a:path w="79" h="123" extrusionOk="0">
                  <a:moveTo>
                    <a:pt x="53" y="76"/>
                  </a:moveTo>
                  <a:cubicBezTo>
                    <a:pt x="38" y="51"/>
                    <a:pt x="22" y="25"/>
                    <a:pt x="5" y="0"/>
                  </a:cubicBezTo>
                  <a:lnTo>
                    <a:pt x="0" y="3"/>
                  </a:lnTo>
                  <a:cubicBezTo>
                    <a:pt x="28" y="42"/>
                    <a:pt x="54" y="83"/>
                    <a:pt x="79" y="123"/>
                  </a:cubicBezTo>
                  <a:cubicBezTo>
                    <a:pt x="71" y="108"/>
                    <a:pt x="62" y="92"/>
                    <a:pt x="53" y="76"/>
                  </a:cubicBezTo>
                  <a:close/>
                </a:path>
              </a:pathLst>
            </a:custGeom>
            <a:solidFill>
              <a:srgbClr val="1D4C83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77;p7"/>
            <p:cNvSpPr/>
            <p:nvPr/>
          </p:nvSpPr>
          <p:spPr>
            <a:xfrm>
              <a:off x="4140360" y="51120"/>
              <a:ext cx="31680" cy="59040"/>
            </a:xfrm>
            <a:custGeom>
              <a:avLst/>
              <a:gdLst/>
              <a:ahLst/>
              <a:cxnLst/>
              <a:rect l="l" t="t" r="r" b="b"/>
              <a:pathLst>
                <a:path w="88" h="164" extrusionOk="0">
                  <a:moveTo>
                    <a:pt x="6" y="10"/>
                  </a:moveTo>
                  <a:cubicBezTo>
                    <a:pt x="4" y="7"/>
                    <a:pt x="2" y="3"/>
                    <a:pt x="0" y="0"/>
                  </a:cubicBezTo>
                  <a:cubicBezTo>
                    <a:pt x="31" y="53"/>
                    <a:pt x="60" y="108"/>
                    <a:pt x="87" y="164"/>
                  </a:cubicBezTo>
                  <a:lnTo>
                    <a:pt x="88" y="163"/>
                  </a:lnTo>
                  <a:cubicBezTo>
                    <a:pt x="63" y="111"/>
                    <a:pt x="36" y="60"/>
                    <a:pt x="6" y="10"/>
                  </a:cubicBezTo>
                  <a:close/>
                </a:path>
              </a:pathLst>
            </a:custGeom>
            <a:solidFill>
              <a:srgbClr val="1D4C83"/>
            </a:solidFill>
            <a:ln>
              <a:noFill/>
            </a:ln>
          </p:spPr>
          <p:txBody>
            <a:bodyPr spcFirstLastPara="1" wrap="square" lIns="90000" tIns="14025" rIns="90000" bIns="140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8" name="Google Shape;278;p7"/>
          <p:cNvSpPr/>
          <p:nvPr/>
        </p:nvSpPr>
        <p:spPr>
          <a:xfrm rot="899996">
            <a:off x="8450315" y="4156343"/>
            <a:ext cx="448876" cy="745137"/>
          </a:xfrm>
          <a:custGeom>
            <a:avLst/>
            <a:gdLst/>
            <a:ahLst/>
            <a:cxnLst/>
            <a:rect l="l" t="t" r="r" b="b"/>
            <a:pathLst>
              <a:path w="2467" h="4095" extrusionOk="0">
                <a:moveTo>
                  <a:pt x="1421" y="3329"/>
                </a:moveTo>
                <a:cubicBezTo>
                  <a:pt x="1193" y="3431"/>
                  <a:pt x="907" y="3310"/>
                  <a:pt x="814" y="3091"/>
                </a:cubicBezTo>
                <a:cubicBezTo>
                  <a:pt x="720" y="2872"/>
                  <a:pt x="834" y="2588"/>
                  <a:pt x="1052" y="2493"/>
                </a:cubicBezTo>
                <a:cubicBezTo>
                  <a:pt x="1271" y="2399"/>
                  <a:pt x="1556" y="2510"/>
                  <a:pt x="1652" y="2728"/>
                </a:cubicBezTo>
                <a:cubicBezTo>
                  <a:pt x="1748" y="2946"/>
                  <a:pt x="1638" y="3231"/>
                  <a:pt x="1421" y="3329"/>
                </a:cubicBezTo>
                <a:moveTo>
                  <a:pt x="1147" y="667"/>
                </a:moveTo>
                <a:cubicBezTo>
                  <a:pt x="1363" y="622"/>
                  <a:pt x="1601" y="776"/>
                  <a:pt x="1648" y="991"/>
                </a:cubicBezTo>
                <a:cubicBezTo>
                  <a:pt x="1695" y="1208"/>
                  <a:pt x="1541" y="1447"/>
                  <a:pt x="1326" y="1495"/>
                </a:cubicBezTo>
                <a:cubicBezTo>
                  <a:pt x="1101" y="1544"/>
                  <a:pt x="863" y="1383"/>
                  <a:pt x="819" y="1166"/>
                </a:cubicBezTo>
                <a:cubicBezTo>
                  <a:pt x="774" y="949"/>
                  <a:pt x="930" y="713"/>
                  <a:pt x="1147" y="667"/>
                </a:cubicBezTo>
                <a:moveTo>
                  <a:pt x="1953" y="1845"/>
                </a:moveTo>
                <a:cubicBezTo>
                  <a:pt x="2677" y="1178"/>
                  <a:pt x="2126" y="-78"/>
                  <a:pt x="1145" y="4"/>
                </a:cubicBezTo>
                <a:cubicBezTo>
                  <a:pt x="147" y="78"/>
                  <a:pt x="-175" y="1288"/>
                  <a:pt x="603" y="1882"/>
                </a:cubicBezTo>
                <a:cubicBezTo>
                  <a:pt x="-380" y="2177"/>
                  <a:pt x="-46" y="3727"/>
                  <a:pt x="783" y="4009"/>
                </a:cubicBezTo>
                <a:cubicBezTo>
                  <a:pt x="2113" y="4506"/>
                  <a:pt x="3122" y="2720"/>
                  <a:pt x="1953" y="184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7"/>
          <p:cNvSpPr/>
          <p:nvPr/>
        </p:nvSpPr>
        <p:spPr>
          <a:xfrm rot="-7199997">
            <a:off x="68886" y="4357250"/>
            <a:ext cx="741600" cy="741570"/>
          </a:xfrm>
          <a:custGeom>
            <a:avLst/>
            <a:gdLst/>
            <a:ahLst/>
            <a:cxnLst/>
            <a:rect l="l" t="t" r="r" b="b"/>
            <a:pathLst>
              <a:path w="463" h="463" extrusionOk="0">
                <a:moveTo>
                  <a:pt x="463" y="231"/>
                </a:moveTo>
                <a:cubicBezTo>
                  <a:pt x="463" y="359"/>
                  <a:pt x="360" y="463"/>
                  <a:pt x="232" y="463"/>
                </a:cubicBezTo>
                <a:cubicBezTo>
                  <a:pt x="104" y="463"/>
                  <a:pt x="0" y="359"/>
                  <a:pt x="0" y="231"/>
                </a:cubicBezTo>
                <a:cubicBezTo>
                  <a:pt x="0" y="104"/>
                  <a:pt x="104" y="0"/>
                  <a:pt x="232" y="0"/>
                </a:cubicBezTo>
                <a:cubicBezTo>
                  <a:pt x="360" y="0"/>
                  <a:pt x="463" y="104"/>
                  <a:pt x="463" y="23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7"/>
          <p:cNvSpPr/>
          <p:nvPr/>
        </p:nvSpPr>
        <p:spPr>
          <a:xfrm rot="2286380">
            <a:off x="489375" y="4352409"/>
            <a:ext cx="620854" cy="200103"/>
          </a:xfrm>
          <a:custGeom>
            <a:avLst/>
            <a:gdLst/>
            <a:ahLst/>
            <a:cxnLst/>
            <a:rect l="l" t="t" r="r" b="b"/>
            <a:pathLst>
              <a:path w="1390" h="448" extrusionOk="0">
                <a:moveTo>
                  <a:pt x="1373" y="448"/>
                </a:moveTo>
                <a:cubicBezTo>
                  <a:pt x="1369" y="448"/>
                  <a:pt x="1364" y="446"/>
                  <a:pt x="1361" y="443"/>
                </a:cubicBezTo>
                <a:cubicBezTo>
                  <a:pt x="1034" y="132"/>
                  <a:pt x="688" y="51"/>
                  <a:pt x="455" y="37"/>
                </a:cubicBezTo>
                <a:cubicBezTo>
                  <a:pt x="203" y="22"/>
                  <a:pt x="25" y="81"/>
                  <a:pt x="23" y="82"/>
                </a:cubicBezTo>
                <a:cubicBezTo>
                  <a:pt x="14" y="85"/>
                  <a:pt x="4" y="80"/>
                  <a:pt x="1" y="71"/>
                </a:cubicBezTo>
                <a:cubicBezTo>
                  <a:pt x="-2" y="61"/>
                  <a:pt x="3" y="51"/>
                  <a:pt x="12" y="48"/>
                </a:cubicBezTo>
                <a:cubicBezTo>
                  <a:pt x="19" y="46"/>
                  <a:pt x="743" y="-193"/>
                  <a:pt x="1385" y="417"/>
                </a:cubicBezTo>
                <a:cubicBezTo>
                  <a:pt x="1392" y="424"/>
                  <a:pt x="1392" y="435"/>
                  <a:pt x="1386" y="442"/>
                </a:cubicBezTo>
                <a:cubicBezTo>
                  <a:pt x="1382" y="446"/>
                  <a:pt x="1378" y="448"/>
                  <a:pt x="1373" y="448"/>
                </a:cubicBezTo>
                <a:close/>
              </a:path>
            </a:pathLst>
          </a:custGeom>
          <a:solidFill>
            <a:srgbClr val="001168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81" name="Google Shape;281;p7"/>
          <p:cNvGrpSpPr/>
          <p:nvPr/>
        </p:nvGrpSpPr>
        <p:grpSpPr>
          <a:xfrm>
            <a:off x="8383139" y="368973"/>
            <a:ext cx="615339" cy="664009"/>
            <a:chOff x="3515760" y="4601880"/>
            <a:chExt cx="359280" cy="387720"/>
          </a:xfrm>
        </p:grpSpPr>
        <p:sp>
          <p:nvSpPr>
            <p:cNvPr id="282" name="Google Shape;282;p7"/>
            <p:cNvSpPr/>
            <p:nvPr/>
          </p:nvSpPr>
          <p:spPr>
            <a:xfrm>
              <a:off x="3515760" y="4869360"/>
              <a:ext cx="359280" cy="87480"/>
            </a:xfrm>
            <a:custGeom>
              <a:avLst/>
              <a:gdLst/>
              <a:ahLst/>
              <a:cxnLst/>
              <a:rect l="l" t="t" r="r" b="b"/>
              <a:pathLst>
                <a:path w="998" h="243" extrusionOk="0">
                  <a:moveTo>
                    <a:pt x="829" y="36"/>
                  </a:moveTo>
                  <a:lnTo>
                    <a:pt x="829" y="36"/>
                  </a:lnTo>
                  <a:lnTo>
                    <a:pt x="782" y="35"/>
                  </a:lnTo>
                  <a:lnTo>
                    <a:pt x="765" y="35"/>
                  </a:lnTo>
                  <a:cubicBezTo>
                    <a:pt x="755" y="35"/>
                    <a:pt x="747" y="28"/>
                    <a:pt x="747" y="18"/>
                  </a:cubicBezTo>
                  <a:cubicBezTo>
                    <a:pt x="747" y="8"/>
                    <a:pt x="755" y="0"/>
                    <a:pt x="765" y="0"/>
                  </a:cubicBezTo>
                  <a:lnTo>
                    <a:pt x="782" y="0"/>
                  </a:lnTo>
                  <a:lnTo>
                    <a:pt x="829" y="0"/>
                  </a:lnTo>
                  <a:cubicBezTo>
                    <a:pt x="839" y="0"/>
                    <a:pt x="846" y="8"/>
                    <a:pt x="846" y="18"/>
                  </a:cubicBezTo>
                  <a:cubicBezTo>
                    <a:pt x="846" y="28"/>
                    <a:pt x="838" y="36"/>
                    <a:pt x="829" y="36"/>
                  </a:cubicBezTo>
                  <a:moveTo>
                    <a:pt x="507" y="36"/>
                  </a:moveTo>
                  <a:lnTo>
                    <a:pt x="507" y="36"/>
                  </a:lnTo>
                  <a:cubicBezTo>
                    <a:pt x="486" y="36"/>
                    <a:pt x="464" y="35"/>
                    <a:pt x="443" y="35"/>
                  </a:cubicBezTo>
                  <a:cubicBezTo>
                    <a:pt x="433" y="35"/>
                    <a:pt x="425" y="27"/>
                    <a:pt x="426" y="17"/>
                  </a:cubicBezTo>
                  <a:cubicBezTo>
                    <a:pt x="426" y="7"/>
                    <a:pt x="434" y="0"/>
                    <a:pt x="443" y="0"/>
                  </a:cubicBezTo>
                  <a:cubicBezTo>
                    <a:pt x="465" y="0"/>
                    <a:pt x="486" y="0"/>
                    <a:pt x="508" y="0"/>
                  </a:cubicBezTo>
                  <a:cubicBezTo>
                    <a:pt x="517" y="1"/>
                    <a:pt x="525" y="9"/>
                    <a:pt x="525" y="18"/>
                  </a:cubicBezTo>
                  <a:cubicBezTo>
                    <a:pt x="525" y="28"/>
                    <a:pt x="517" y="36"/>
                    <a:pt x="507" y="36"/>
                  </a:cubicBezTo>
                  <a:moveTo>
                    <a:pt x="604" y="36"/>
                  </a:moveTo>
                  <a:cubicBezTo>
                    <a:pt x="594" y="36"/>
                    <a:pt x="586" y="28"/>
                    <a:pt x="586" y="18"/>
                  </a:cubicBezTo>
                  <a:cubicBezTo>
                    <a:pt x="586" y="9"/>
                    <a:pt x="594" y="1"/>
                    <a:pt x="604" y="1"/>
                  </a:cubicBezTo>
                  <a:lnTo>
                    <a:pt x="668" y="0"/>
                  </a:lnTo>
                  <a:lnTo>
                    <a:pt x="668" y="0"/>
                  </a:lnTo>
                  <a:cubicBezTo>
                    <a:pt x="678" y="0"/>
                    <a:pt x="686" y="8"/>
                    <a:pt x="686" y="18"/>
                  </a:cubicBezTo>
                  <a:cubicBezTo>
                    <a:pt x="686" y="28"/>
                    <a:pt x="678" y="36"/>
                    <a:pt x="668" y="36"/>
                  </a:cubicBezTo>
                  <a:lnTo>
                    <a:pt x="604" y="36"/>
                  </a:lnTo>
                  <a:moveTo>
                    <a:pt x="981" y="38"/>
                  </a:moveTo>
                  <a:lnTo>
                    <a:pt x="980" y="38"/>
                  </a:lnTo>
                  <a:cubicBezTo>
                    <a:pt x="962" y="37"/>
                    <a:pt x="944" y="37"/>
                    <a:pt x="925" y="36"/>
                  </a:cubicBezTo>
                  <a:cubicBezTo>
                    <a:pt x="915" y="36"/>
                    <a:pt x="907" y="28"/>
                    <a:pt x="908" y="19"/>
                  </a:cubicBezTo>
                  <a:cubicBezTo>
                    <a:pt x="908" y="9"/>
                    <a:pt x="916" y="1"/>
                    <a:pt x="925" y="1"/>
                  </a:cubicBezTo>
                  <a:lnTo>
                    <a:pt x="925" y="1"/>
                  </a:lnTo>
                  <a:cubicBezTo>
                    <a:pt x="944" y="2"/>
                    <a:pt x="963" y="2"/>
                    <a:pt x="981" y="2"/>
                  </a:cubicBezTo>
                  <a:cubicBezTo>
                    <a:pt x="991" y="3"/>
                    <a:pt x="999" y="11"/>
                    <a:pt x="998" y="21"/>
                  </a:cubicBezTo>
                  <a:cubicBezTo>
                    <a:pt x="998" y="30"/>
                    <a:pt x="990" y="38"/>
                    <a:pt x="981" y="38"/>
                  </a:cubicBezTo>
                  <a:moveTo>
                    <a:pt x="294" y="78"/>
                  </a:moveTo>
                  <a:cubicBezTo>
                    <a:pt x="288" y="78"/>
                    <a:pt x="282" y="75"/>
                    <a:pt x="279" y="69"/>
                  </a:cubicBezTo>
                  <a:cubicBezTo>
                    <a:pt x="274" y="61"/>
                    <a:pt x="277" y="50"/>
                    <a:pt x="286" y="45"/>
                  </a:cubicBezTo>
                  <a:cubicBezTo>
                    <a:pt x="304" y="35"/>
                    <a:pt x="323" y="24"/>
                    <a:pt x="341" y="13"/>
                  </a:cubicBezTo>
                  <a:cubicBezTo>
                    <a:pt x="350" y="8"/>
                    <a:pt x="361" y="11"/>
                    <a:pt x="365" y="20"/>
                  </a:cubicBezTo>
                  <a:cubicBezTo>
                    <a:pt x="370" y="28"/>
                    <a:pt x="367" y="39"/>
                    <a:pt x="359" y="44"/>
                  </a:cubicBezTo>
                  <a:cubicBezTo>
                    <a:pt x="340" y="54"/>
                    <a:pt x="322" y="65"/>
                    <a:pt x="303" y="76"/>
                  </a:cubicBezTo>
                  <a:cubicBezTo>
                    <a:pt x="300" y="77"/>
                    <a:pt x="297" y="78"/>
                    <a:pt x="294" y="78"/>
                  </a:cubicBezTo>
                  <a:moveTo>
                    <a:pt x="156" y="160"/>
                  </a:moveTo>
                  <a:cubicBezTo>
                    <a:pt x="150" y="160"/>
                    <a:pt x="144" y="157"/>
                    <a:pt x="141" y="151"/>
                  </a:cubicBezTo>
                  <a:cubicBezTo>
                    <a:pt x="136" y="143"/>
                    <a:pt x="139" y="132"/>
                    <a:pt x="147" y="127"/>
                  </a:cubicBezTo>
                  <a:lnTo>
                    <a:pt x="202" y="94"/>
                  </a:lnTo>
                  <a:cubicBezTo>
                    <a:pt x="211" y="89"/>
                    <a:pt x="221" y="92"/>
                    <a:pt x="226" y="100"/>
                  </a:cubicBezTo>
                  <a:cubicBezTo>
                    <a:pt x="231" y="109"/>
                    <a:pt x="229" y="119"/>
                    <a:pt x="220" y="124"/>
                  </a:cubicBezTo>
                  <a:lnTo>
                    <a:pt x="165" y="157"/>
                  </a:lnTo>
                  <a:cubicBezTo>
                    <a:pt x="162" y="159"/>
                    <a:pt x="159" y="160"/>
                    <a:pt x="156" y="160"/>
                  </a:cubicBezTo>
                  <a:moveTo>
                    <a:pt x="18" y="243"/>
                  </a:moveTo>
                  <a:cubicBezTo>
                    <a:pt x="12" y="243"/>
                    <a:pt x="7" y="240"/>
                    <a:pt x="3" y="234"/>
                  </a:cubicBezTo>
                  <a:cubicBezTo>
                    <a:pt x="-2" y="226"/>
                    <a:pt x="1" y="215"/>
                    <a:pt x="9" y="210"/>
                  </a:cubicBezTo>
                  <a:lnTo>
                    <a:pt x="64" y="177"/>
                  </a:lnTo>
                  <a:cubicBezTo>
                    <a:pt x="73" y="172"/>
                    <a:pt x="84" y="174"/>
                    <a:pt x="89" y="183"/>
                  </a:cubicBezTo>
                  <a:cubicBezTo>
                    <a:pt x="94" y="191"/>
                    <a:pt x="91" y="202"/>
                    <a:pt x="83" y="207"/>
                  </a:cubicBezTo>
                  <a:lnTo>
                    <a:pt x="27" y="240"/>
                  </a:lnTo>
                  <a:cubicBezTo>
                    <a:pt x="25" y="242"/>
                    <a:pt x="21" y="243"/>
                    <a:pt x="18" y="243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2475" rIns="90000" bIns="424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7"/>
            <p:cNvSpPr/>
            <p:nvPr/>
          </p:nvSpPr>
          <p:spPr>
            <a:xfrm>
              <a:off x="3643560" y="4615560"/>
              <a:ext cx="35640" cy="266040"/>
            </a:xfrm>
            <a:custGeom>
              <a:avLst/>
              <a:gdLst/>
              <a:ahLst/>
              <a:cxnLst/>
              <a:rect l="l" t="t" r="r" b="b"/>
              <a:pathLst>
                <a:path w="99" h="739" extrusionOk="0">
                  <a:moveTo>
                    <a:pt x="76" y="99"/>
                  </a:moveTo>
                  <a:lnTo>
                    <a:pt x="75" y="99"/>
                  </a:lnTo>
                  <a:cubicBezTo>
                    <a:pt x="65" y="98"/>
                    <a:pt x="58" y="89"/>
                    <a:pt x="58" y="80"/>
                  </a:cubicBezTo>
                  <a:lnTo>
                    <a:pt x="64" y="16"/>
                  </a:lnTo>
                  <a:cubicBezTo>
                    <a:pt x="65" y="6"/>
                    <a:pt x="73" y="-1"/>
                    <a:pt x="83" y="0"/>
                  </a:cubicBezTo>
                  <a:cubicBezTo>
                    <a:pt x="93" y="0"/>
                    <a:pt x="100" y="9"/>
                    <a:pt x="99" y="19"/>
                  </a:cubicBezTo>
                  <a:lnTo>
                    <a:pt x="94" y="83"/>
                  </a:lnTo>
                  <a:cubicBezTo>
                    <a:pt x="93" y="92"/>
                    <a:pt x="85" y="99"/>
                    <a:pt x="76" y="99"/>
                  </a:cubicBezTo>
                  <a:moveTo>
                    <a:pt x="61" y="259"/>
                  </a:moveTo>
                  <a:lnTo>
                    <a:pt x="60" y="259"/>
                  </a:lnTo>
                  <a:cubicBezTo>
                    <a:pt x="50" y="258"/>
                    <a:pt x="43" y="249"/>
                    <a:pt x="44" y="239"/>
                  </a:cubicBezTo>
                  <a:lnTo>
                    <a:pt x="50" y="176"/>
                  </a:lnTo>
                  <a:cubicBezTo>
                    <a:pt x="51" y="166"/>
                    <a:pt x="59" y="159"/>
                    <a:pt x="69" y="160"/>
                  </a:cubicBezTo>
                  <a:cubicBezTo>
                    <a:pt x="79" y="160"/>
                    <a:pt x="86" y="169"/>
                    <a:pt x="85" y="179"/>
                  </a:cubicBezTo>
                  <a:lnTo>
                    <a:pt x="79" y="243"/>
                  </a:lnTo>
                  <a:cubicBezTo>
                    <a:pt x="78" y="252"/>
                    <a:pt x="70" y="259"/>
                    <a:pt x="61" y="259"/>
                  </a:cubicBezTo>
                  <a:moveTo>
                    <a:pt x="46" y="419"/>
                  </a:moveTo>
                  <a:lnTo>
                    <a:pt x="45" y="419"/>
                  </a:lnTo>
                  <a:cubicBezTo>
                    <a:pt x="35" y="418"/>
                    <a:pt x="28" y="409"/>
                    <a:pt x="29" y="399"/>
                  </a:cubicBezTo>
                  <a:lnTo>
                    <a:pt x="35" y="335"/>
                  </a:lnTo>
                  <a:cubicBezTo>
                    <a:pt x="36" y="326"/>
                    <a:pt x="44" y="319"/>
                    <a:pt x="54" y="319"/>
                  </a:cubicBezTo>
                  <a:cubicBezTo>
                    <a:pt x="64" y="320"/>
                    <a:pt x="71" y="329"/>
                    <a:pt x="70" y="339"/>
                  </a:cubicBezTo>
                  <a:lnTo>
                    <a:pt x="64" y="403"/>
                  </a:lnTo>
                  <a:cubicBezTo>
                    <a:pt x="63" y="412"/>
                    <a:pt x="55" y="419"/>
                    <a:pt x="46" y="419"/>
                  </a:cubicBezTo>
                  <a:moveTo>
                    <a:pt x="31" y="579"/>
                  </a:moveTo>
                  <a:lnTo>
                    <a:pt x="30" y="579"/>
                  </a:lnTo>
                  <a:cubicBezTo>
                    <a:pt x="20" y="578"/>
                    <a:pt x="13" y="569"/>
                    <a:pt x="14" y="559"/>
                  </a:cubicBezTo>
                  <a:lnTo>
                    <a:pt x="20" y="495"/>
                  </a:lnTo>
                  <a:cubicBezTo>
                    <a:pt x="21" y="486"/>
                    <a:pt x="29" y="479"/>
                    <a:pt x="39" y="479"/>
                  </a:cubicBezTo>
                  <a:cubicBezTo>
                    <a:pt x="49" y="480"/>
                    <a:pt x="56" y="489"/>
                    <a:pt x="55" y="499"/>
                  </a:cubicBezTo>
                  <a:lnTo>
                    <a:pt x="49" y="563"/>
                  </a:lnTo>
                  <a:cubicBezTo>
                    <a:pt x="48" y="572"/>
                    <a:pt x="40" y="579"/>
                    <a:pt x="31" y="579"/>
                  </a:cubicBezTo>
                  <a:moveTo>
                    <a:pt x="17" y="739"/>
                  </a:moveTo>
                  <a:lnTo>
                    <a:pt x="16" y="739"/>
                  </a:lnTo>
                  <a:cubicBezTo>
                    <a:pt x="6" y="738"/>
                    <a:pt x="-1" y="729"/>
                    <a:pt x="0" y="720"/>
                  </a:cubicBezTo>
                  <a:lnTo>
                    <a:pt x="5" y="655"/>
                  </a:lnTo>
                  <a:cubicBezTo>
                    <a:pt x="6" y="646"/>
                    <a:pt x="15" y="639"/>
                    <a:pt x="24" y="639"/>
                  </a:cubicBezTo>
                  <a:cubicBezTo>
                    <a:pt x="34" y="640"/>
                    <a:pt x="41" y="649"/>
                    <a:pt x="40" y="658"/>
                  </a:cubicBezTo>
                  <a:lnTo>
                    <a:pt x="35" y="722"/>
                  </a:lnTo>
                  <a:cubicBezTo>
                    <a:pt x="34" y="732"/>
                    <a:pt x="26" y="739"/>
                    <a:pt x="17" y="739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7"/>
            <p:cNvSpPr/>
            <p:nvPr/>
          </p:nvSpPr>
          <p:spPr>
            <a:xfrm>
              <a:off x="3515760" y="4601880"/>
              <a:ext cx="295560" cy="387720"/>
            </a:xfrm>
            <a:custGeom>
              <a:avLst/>
              <a:gdLst/>
              <a:ahLst/>
              <a:cxnLst/>
              <a:rect l="l" t="t" r="r" b="b"/>
              <a:pathLst>
                <a:path w="821" h="1077" extrusionOk="0">
                  <a:moveTo>
                    <a:pt x="43" y="953"/>
                  </a:moveTo>
                  <a:lnTo>
                    <a:pt x="776" y="1038"/>
                  </a:lnTo>
                  <a:cubicBezTo>
                    <a:pt x="643" y="694"/>
                    <a:pt x="535" y="374"/>
                    <a:pt x="431" y="63"/>
                  </a:cubicBezTo>
                  <a:cubicBezTo>
                    <a:pt x="277" y="368"/>
                    <a:pt x="153" y="652"/>
                    <a:pt x="43" y="953"/>
                  </a:cubicBezTo>
                  <a:moveTo>
                    <a:pt x="804" y="1077"/>
                  </a:moveTo>
                  <a:cubicBezTo>
                    <a:pt x="803" y="1077"/>
                    <a:pt x="802" y="1077"/>
                    <a:pt x="802" y="1077"/>
                  </a:cubicBezTo>
                  <a:lnTo>
                    <a:pt x="16" y="986"/>
                  </a:lnTo>
                  <a:cubicBezTo>
                    <a:pt x="11" y="985"/>
                    <a:pt x="6" y="982"/>
                    <a:pt x="3" y="977"/>
                  </a:cubicBezTo>
                  <a:cubicBezTo>
                    <a:pt x="0" y="973"/>
                    <a:pt x="0" y="967"/>
                    <a:pt x="2" y="962"/>
                  </a:cubicBezTo>
                  <a:cubicBezTo>
                    <a:pt x="119" y="640"/>
                    <a:pt x="252" y="337"/>
                    <a:pt x="419" y="10"/>
                  </a:cubicBezTo>
                  <a:cubicBezTo>
                    <a:pt x="422" y="4"/>
                    <a:pt x="429" y="0"/>
                    <a:pt x="436" y="0"/>
                  </a:cubicBezTo>
                  <a:cubicBezTo>
                    <a:pt x="443" y="1"/>
                    <a:pt x="449" y="6"/>
                    <a:pt x="452" y="12"/>
                  </a:cubicBezTo>
                  <a:cubicBezTo>
                    <a:pt x="562" y="344"/>
                    <a:pt x="676" y="685"/>
                    <a:pt x="820" y="1053"/>
                  </a:cubicBezTo>
                  <a:cubicBezTo>
                    <a:pt x="822" y="1058"/>
                    <a:pt x="821" y="1065"/>
                    <a:pt x="817" y="1070"/>
                  </a:cubicBezTo>
                  <a:cubicBezTo>
                    <a:pt x="814" y="1074"/>
                    <a:pt x="809" y="1077"/>
                    <a:pt x="804" y="1077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7"/>
            <p:cNvSpPr/>
            <p:nvPr/>
          </p:nvSpPr>
          <p:spPr>
            <a:xfrm>
              <a:off x="3665880" y="4602240"/>
              <a:ext cx="209160" cy="387360"/>
            </a:xfrm>
            <a:custGeom>
              <a:avLst/>
              <a:gdLst/>
              <a:ahLst/>
              <a:cxnLst/>
              <a:rect l="l" t="t" r="r" b="b"/>
              <a:pathLst>
                <a:path w="581" h="1076" extrusionOk="0">
                  <a:moveTo>
                    <a:pt x="387" y="1076"/>
                  </a:moveTo>
                  <a:cubicBezTo>
                    <a:pt x="384" y="1076"/>
                    <a:pt x="381" y="1075"/>
                    <a:pt x="378" y="1073"/>
                  </a:cubicBezTo>
                  <a:cubicBezTo>
                    <a:pt x="369" y="1069"/>
                    <a:pt x="366" y="1058"/>
                    <a:pt x="371" y="1049"/>
                  </a:cubicBezTo>
                  <a:cubicBezTo>
                    <a:pt x="399" y="1000"/>
                    <a:pt x="430" y="949"/>
                    <a:pt x="460" y="901"/>
                  </a:cubicBezTo>
                  <a:cubicBezTo>
                    <a:pt x="488" y="856"/>
                    <a:pt x="516" y="809"/>
                    <a:pt x="543" y="763"/>
                  </a:cubicBezTo>
                  <a:lnTo>
                    <a:pt x="4" y="27"/>
                  </a:lnTo>
                  <a:cubicBezTo>
                    <a:pt x="-2" y="20"/>
                    <a:pt x="0" y="8"/>
                    <a:pt x="7" y="3"/>
                  </a:cubicBezTo>
                  <a:cubicBezTo>
                    <a:pt x="15" y="-3"/>
                    <a:pt x="26" y="-1"/>
                    <a:pt x="32" y="6"/>
                  </a:cubicBezTo>
                  <a:lnTo>
                    <a:pt x="578" y="752"/>
                  </a:lnTo>
                  <a:cubicBezTo>
                    <a:pt x="582" y="757"/>
                    <a:pt x="583" y="765"/>
                    <a:pt x="579" y="771"/>
                  </a:cubicBezTo>
                  <a:cubicBezTo>
                    <a:pt x="551" y="820"/>
                    <a:pt x="520" y="870"/>
                    <a:pt x="490" y="919"/>
                  </a:cubicBezTo>
                  <a:cubicBezTo>
                    <a:pt x="461" y="968"/>
                    <a:pt x="430" y="1018"/>
                    <a:pt x="402" y="1067"/>
                  </a:cubicBezTo>
                  <a:cubicBezTo>
                    <a:pt x="399" y="1072"/>
                    <a:pt x="393" y="1076"/>
                    <a:pt x="387" y="1076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6" name="Google Shape;286;p7"/>
          <p:cNvGrpSpPr/>
          <p:nvPr/>
        </p:nvGrpSpPr>
        <p:grpSpPr>
          <a:xfrm rot="791452" flipH="1">
            <a:off x="238537" y="920673"/>
            <a:ext cx="171785" cy="954469"/>
            <a:chOff x="3708000" y="2146320"/>
            <a:chExt cx="127440" cy="708120"/>
          </a:xfrm>
        </p:grpSpPr>
        <p:sp>
          <p:nvSpPr>
            <p:cNvPr id="287" name="Google Shape;287;p7"/>
            <p:cNvSpPr/>
            <p:nvPr/>
          </p:nvSpPr>
          <p:spPr>
            <a:xfrm>
              <a:off x="3735360" y="2146320"/>
              <a:ext cx="70560" cy="708120"/>
            </a:xfrm>
            <a:custGeom>
              <a:avLst/>
              <a:gdLst/>
              <a:ahLst/>
              <a:cxnLst/>
              <a:rect l="l" t="t" r="r" b="b"/>
              <a:pathLst>
                <a:path w="196" h="1967" extrusionOk="0">
                  <a:moveTo>
                    <a:pt x="172" y="1967"/>
                  </a:moveTo>
                  <a:lnTo>
                    <a:pt x="172" y="1967"/>
                  </a:lnTo>
                  <a:cubicBezTo>
                    <a:pt x="162" y="1966"/>
                    <a:pt x="154" y="1958"/>
                    <a:pt x="155" y="1948"/>
                  </a:cubicBezTo>
                  <a:cubicBezTo>
                    <a:pt x="197" y="950"/>
                    <a:pt x="3" y="31"/>
                    <a:pt x="1" y="21"/>
                  </a:cubicBezTo>
                  <a:cubicBezTo>
                    <a:pt x="-1" y="12"/>
                    <a:pt x="5" y="2"/>
                    <a:pt x="14" y="0"/>
                  </a:cubicBezTo>
                  <a:cubicBezTo>
                    <a:pt x="24" y="-2"/>
                    <a:pt x="33" y="4"/>
                    <a:pt x="35" y="14"/>
                  </a:cubicBezTo>
                  <a:cubicBezTo>
                    <a:pt x="37" y="23"/>
                    <a:pt x="232" y="946"/>
                    <a:pt x="190" y="1950"/>
                  </a:cubicBezTo>
                  <a:cubicBezTo>
                    <a:pt x="190" y="1959"/>
                    <a:pt x="182" y="1967"/>
                    <a:pt x="172" y="1967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7"/>
            <p:cNvSpPr/>
            <p:nvPr/>
          </p:nvSpPr>
          <p:spPr>
            <a:xfrm>
              <a:off x="3708000" y="2176920"/>
              <a:ext cx="77400" cy="26280"/>
            </a:xfrm>
            <a:custGeom>
              <a:avLst/>
              <a:gdLst/>
              <a:ahLst/>
              <a:cxnLst/>
              <a:rect l="l" t="t" r="r" b="b"/>
              <a:pathLst>
                <a:path w="215" h="73" extrusionOk="0">
                  <a:moveTo>
                    <a:pt x="18" y="73"/>
                  </a:moveTo>
                  <a:cubicBezTo>
                    <a:pt x="10" y="73"/>
                    <a:pt x="3" y="67"/>
                    <a:pt x="1" y="59"/>
                  </a:cubicBezTo>
                  <a:cubicBezTo>
                    <a:pt x="-1" y="49"/>
                    <a:pt x="5" y="40"/>
                    <a:pt x="15" y="38"/>
                  </a:cubicBezTo>
                  <a:lnTo>
                    <a:pt x="194" y="0"/>
                  </a:lnTo>
                  <a:cubicBezTo>
                    <a:pt x="204" y="-2"/>
                    <a:pt x="213" y="5"/>
                    <a:pt x="215" y="14"/>
                  </a:cubicBezTo>
                  <a:cubicBezTo>
                    <a:pt x="217" y="24"/>
                    <a:pt x="211" y="33"/>
                    <a:pt x="202" y="35"/>
                  </a:cubicBezTo>
                  <a:lnTo>
                    <a:pt x="22" y="72"/>
                  </a:lnTo>
                  <a:cubicBezTo>
                    <a:pt x="21" y="73"/>
                    <a:pt x="20" y="73"/>
                    <a:pt x="18" y="73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7"/>
            <p:cNvSpPr/>
            <p:nvPr/>
          </p:nvSpPr>
          <p:spPr>
            <a:xfrm>
              <a:off x="3760200" y="2813040"/>
              <a:ext cx="75240" cy="12960"/>
            </a:xfrm>
            <a:custGeom>
              <a:avLst/>
              <a:gdLst/>
              <a:ahLst/>
              <a:cxnLst/>
              <a:rect l="l" t="t" r="r" b="b"/>
              <a:pathLst>
                <a:path w="209" h="36" extrusionOk="0">
                  <a:moveTo>
                    <a:pt x="191" y="36"/>
                  </a:moveTo>
                  <a:lnTo>
                    <a:pt x="18" y="36"/>
                  </a:lnTo>
                  <a:cubicBezTo>
                    <a:pt x="8" y="36"/>
                    <a:pt x="0" y="2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lnTo>
                    <a:pt x="191" y="0"/>
                  </a:lnTo>
                  <a:cubicBezTo>
                    <a:pt x="201" y="0"/>
                    <a:pt x="209" y="8"/>
                    <a:pt x="209" y="18"/>
                  </a:cubicBezTo>
                  <a:cubicBezTo>
                    <a:pt x="209" y="28"/>
                    <a:pt x="201" y="36"/>
                    <a:pt x="191" y="36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7"/>
            <p:cNvSpPr/>
            <p:nvPr/>
          </p:nvSpPr>
          <p:spPr>
            <a:xfrm>
              <a:off x="3772800" y="2791800"/>
              <a:ext cx="54000" cy="50400"/>
            </a:xfrm>
            <a:custGeom>
              <a:avLst/>
              <a:gdLst/>
              <a:ahLst/>
              <a:cxnLst/>
              <a:rect l="l" t="t" r="r" b="b"/>
              <a:pathLst>
                <a:path w="150" h="140" extrusionOk="0">
                  <a:moveTo>
                    <a:pt x="18" y="140"/>
                  </a:moveTo>
                  <a:cubicBezTo>
                    <a:pt x="13" y="140"/>
                    <a:pt x="8" y="138"/>
                    <a:pt x="5" y="134"/>
                  </a:cubicBezTo>
                  <a:cubicBezTo>
                    <a:pt x="-2" y="127"/>
                    <a:pt x="-1" y="116"/>
                    <a:pt x="6" y="109"/>
                  </a:cubicBezTo>
                  <a:lnTo>
                    <a:pt x="121" y="5"/>
                  </a:lnTo>
                  <a:cubicBezTo>
                    <a:pt x="128" y="-2"/>
                    <a:pt x="139" y="-1"/>
                    <a:pt x="146" y="6"/>
                  </a:cubicBezTo>
                  <a:cubicBezTo>
                    <a:pt x="152" y="13"/>
                    <a:pt x="152" y="24"/>
                    <a:pt x="144" y="31"/>
                  </a:cubicBezTo>
                  <a:lnTo>
                    <a:pt x="30" y="135"/>
                  </a:lnTo>
                  <a:cubicBezTo>
                    <a:pt x="26" y="138"/>
                    <a:pt x="22" y="140"/>
                    <a:pt x="18" y="14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5400" rIns="90000" bIns="54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7"/>
            <p:cNvSpPr/>
            <p:nvPr/>
          </p:nvSpPr>
          <p:spPr>
            <a:xfrm>
              <a:off x="3726000" y="2157480"/>
              <a:ext cx="46080" cy="59040"/>
            </a:xfrm>
            <a:custGeom>
              <a:avLst/>
              <a:gdLst/>
              <a:ahLst/>
              <a:cxnLst/>
              <a:rect l="l" t="t" r="r" b="b"/>
              <a:pathLst>
                <a:path w="128" h="164" extrusionOk="0">
                  <a:moveTo>
                    <a:pt x="18" y="164"/>
                  </a:moveTo>
                  <a:cubicBezTo>
                    <a:pt x="14" y="164"/>
                    <a:pt x="10" y="163"/>
                    <a:pt x="7" y="160"/>
                  </a:cubicBezTo>
                  <a:cubicBezTo>
                    <a:pt x="-1" y="155"/>
                    <a:pt x="-2" y="144"/>
                    <a:pt x="3" y="136"/>
                  </a:cubicBezTo>
                  <a:lnTo>
                    <a:pt x="96" y="7"/>
                  </a:lnTo>
                  <a:cubicBezTo>
                    <a:pt x="102" y="-1"/>
                    <a:pt x="113" y="-2"/>
                    <a:pt x="121" y="3"/>
                  </a:cubicBezTo>
                  <a:cubicBezTo>
                    <a:pt x="129" y="9"/>
                    <a:pt x="130" y="20"/>
                    <a:pt x="125" y="28"/>
                  </a:cubicBezTo>
                  <a:lnTo>
                    <a:pt x="32" y="156"/>
                  </a:lnTo>
                  <a:cubicBezTo>
                    <a:pt x="29" y="161"/>
                    <a:pt x="23" y="164"/>
                    <a:pt x="18" y="164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14025" rIns="90000" bIns="140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2" name="Google Shape;292;p7"/>
          <p:cNvSpPr/>
          <p:nvPr/>
        </p:nvSpPr>
        <p:spPr>
          <a:xfrm rot="-10567596">
            <a:off x="8234098" y="4819534"/>
            <a:ext cx="620851" cy="200104"/>
          </a:xfrm>
          <a:custGeom>
            <a:avLst/>
            <a:gdLst/>
            <a:ahLst/>
            <a:cxnLst/>
            <a:rect l="l" t="t" r="r" b="b"/>
            <a:pathLst>
              <a:path w="1390" h="448" extrusionOk="0">
                <a:moveTo>
                  <a:pt x="1373" y="448"/>
                </a:moveTo>
                <a:cubicBezTo>
                  <a:pt x="1369" y="448"/>
                  <a:pt x="1364" y="446"/>
                  <a:pt x="1361" y="443"/>
                </a:cubicBezTo>
                <a:cubicBezTo>
                  <a:pt x="1034" y="132"/>
                  <a:pt x="688" y="51"/>
                  <a:pt x="455" y="37"/>
                </a:cubicBezTo>
                <a:cubicBezTo>
                  <a:pt x="203" y="22"/>
                  <a:pt x="25" y="81"/>
                  <a:pt x="23" y="82"/>
                </a:cubicBezTo>
                <a:cubicBezTo>
                  <a:pt x="14" y="85"/>
                  <a:pt x="4" y="80"/>
                  <a:pt x="1" y="71"/>
                </a:cubicBezTo>
                <a:cubicBezTo>
                  <a:pt x="-2" y="61"/>
                  <a:pt x="3" y="51"/>
                  <a:pt x="12" y="48"/>
                </a:cubicBezTo>
                <a:cubicBezTo>
                  <a:pt x="19" y="46"/>
                  <a:pt x="743" y="-193"/>
                  <a:pt x="1385" y="417"/>
                </a:cubicBezTo>
                <a:cubicBezTo>
                  <a:pt x="1392" y="424"/>
                  <a:pt x="1392" y="435"/>
                  <a:pt x="1386" y="442"/>
                </a:cubicBezTo>
                <a:cubicBezTo>
                  <a:pt x="1382" y="446"/>
                  <a:pt x="1378" y="448"/>
                  <a:pt x="1373" y="448"/>
                </a:cubicBezTo>
                <a:close/>
              </a:path>
            </a:pathLst>
          </a:custGeom>
          <a:solidFill>
            <a:srgbClr val="001168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1" name="Google Shape;371;p9"/>
          <p:cNvGrpSpPr/>
          <p:nvPr/>
        </p:nvGrpSpPr>
        <p:grpSpPr>
          <a:xfrm>
            <a:off x="-99" y="92830"/>
            <a:ext cx="9144199" cy="4957840"/>
            <a:chOff x="-99" y="92830"/>
            <a:chExt cx="9144199" cy="4957840"/>
          </a:xfrm>
        </p:grpSpPr>
        <p:grpSp>
          <p:nvGrpSpPr>
            <p:cNvPr id="372" name="Google Shape;372;p9"/>
            <p:cNvGrpSpPr/>
            <p:nvPr/>
          </p:nvGrpSpPr>
          <p:grpSpPr>
            <a:xfrm>
              <a:off x="-99" y="92830"/>
              <a:ext cx="9144199" cy="4957840"/>
              <a:chOff x="711375" y="548175"/>
              <a:chExt cx="7734900" cy="4055825"/>
            </a:xfrm>
          </p:grpSpPr>
          <p:cxnSp>
            <p:nvCxnSpPr>
              <p:cNvPr id="373" name="Google Shape;373;p9"/>
              <p:cNvCxnSpPr/>
              <p:nvPr/>
            </p:nvCxnSpPr>
            <p:spPr>
              <a:xfrm>
                <a:off x="711375" y="54817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4" name="Google Shape;374;p9"/>
              <p:cNvCxnSpPr/>
              <p:nvPr/>
            </p:nvCxnSpPr>
            <p:spPr>
              <a:xfrm>
                <a:off x="711375" y="81856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5" name="Google Shape;375;p9"/>
              <p:cNvCxnSpPr/>
              <p:nvPr/>
            </p:nvCxnSpPr>
            <p:spPr>
              <a:xfrm>
                <a:off x="711375" y="108895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6" name="Google Shape;376;p9"/>
              <p:cNvCxnSpPr/>
              <p:nvPr/>
            </p:nvCxnSpPr>
            <p:spPr>
              <a:xfrm>
                <a:off x="711375" y="135934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7" name="Google Shape;377;p9"/>
              <p:cNvCxnSpPr/>
              <p:nvPr/>
            </p:nvCxnSpPr>
            <p:spPr>
              <a:xfrm>
                <a:off x="711375" y="1629728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8" name="Google Shape;378;p9"/>
              <p:cNvCxnSpPr/>
              <p:nvPr/>
            </p:nvCxnSpPr>
            <p:spPr>
              <a:xfrm>
                <a:off x="711375" y="1900117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9" name="Google Shape;379;p9"/>
              <p:cNvCxnSpPr/>
              <p:nvPr/>
            </p:nvCxnSpPr>
            <p:spPr>
              <a:xfrm>
                <a:off x="711375" y="217050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0" name="Google Shape;380;p9"/>
              <p:cNvCxnSpPr/>
              <p:nvPr/>
            </p:nvCxnSpPr>
            <p:spPr>
              <a:xfrm>
                <a:off x="711375" y="244089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1" name="Google Shape;381;p9"/>
              <p:cNvCxnSpPr/>
              <p:nvPr/>
            </p:nvCxnSpPr>
            <p:spPr>
              <a:xfrm>
                <a:off x="711375" y="271128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2" name="Google Shape;382;p9"/>
              <p:cNvCxnSpPr/>
              <p:nvPr/>
            </p:nvCxnSpPr>
            <p:spPr>
              <a:xfrm>
                <a:off x="711375" y="298167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3" name="Google Shape;383;p9"/>
              <p:cNvCxnSpPr/>
              <p:nvPr/>
            </p:nvCxnSpPr>
            <p:spPr>
              <a:xfrm>
                <a:off x="711375" y="3252058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4" name="Google Shape;384;p9"/>
              <p:cNvCxnSpPr/>
              <p:nvPr/>
            </p:nvCxnSpPr>
            <p:spPr>
              <a:xfrm>
                <a:off x="711375" y="3522447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5" name="Google Shape;385;p9"/>
              <p:cNvCxnSpPr/>
              <p:nvPr/>
            </p:nvCxnSpPr>
            <p:spPr>
              <a:xfrm>
                <a:off x="711375" y="379283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6" name="Google Shape;386;p9"/>
              <p:cNvCxnSpPr/>
              <p:nvPr/>
            </p:nvCxnSpPr>
            <p:spPr>
              <a:xfrm>
                <a:off x="711375" y="406322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7" name="Google Shape;387;p9"/>
              <p:cNvCxnSpPr/>
              <p:nvPr/>
            </p:nvCxnSpPr>
            <p:spPr>
              <a:xfrm>
                <a:off x="711375" y="433361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8" name="Google Shape;388;p9"/>
              <p:cNvCxnSpPr/>
              <p:nvPr/>
            </p:nvCxnSpPr>
            <p:spPr>
              <a:xfrm>
                <a:off x="711375" y="460400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389" name="Google Shape;389;p9"/>
            <p:cNvSpPr/>
            <p:nvPr/>
          </p:nvSpPr>
          <p:spPr>
            <a:xfrm>
              <a:off x="286147" y="197088"/>
              <a:ext cx="8419200" cy="4605600"/>
            </a:xfrm>
            <a:prstGeom prst="rect">
              <a:avLst/>
            </a:prstGeom>
            <a:solidFill>
              <a:srgbClr val="CCA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90" name="Google Shape;390;p9"/>
            <p:cNvSpPr/>
            <p:nvPr/>
          </p:nvSpPr>
          <p:spPr>
            <a:xfrm>
              <a:off x="362351" y="268950"/>
              <a:ext cx="8419200" cy="46056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391" name="Google Shape;391;p9"/>
          <p:cNvSpPr txBox="1">
            <a:spLocks noGrp="1"/>
          </p:cNvSpPr>
          <p:nvPr>
            <p:ph type="subTitle" idx="1"/>
          </p:nvPr>
        </p:nvSpPr>
        <p:spPr>
          <a:xfrm>
            <a:off x="1112850" y="1521075"/>
            <a:ext cx="3221100" cy="260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2" name="Google Shape;392;p9"/>
          <p:cNvSpPr txBox="1">
            <a:spLocks noGrp="1"/>
          </p:cNvSpPr>
          <p:nvPr>
            <p:ph type="subTitle" idx="2"/>
          </p:nvPr>
        </p:nvSpPr>
        <p:spPr>
          <a:xfrm>
            <a:off x="4810075" y="1521075"/>
            <a:ext cx="3221100" cy="260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3" name="Google Shape;393;p9"/>
          <p:cNvSpPr txBox="1">
            <a:spLocks noGrp="1"/>
          </p:cNvSpPr>
          <p:nvPr>
            <p:ph type="title"/>
          </p:nvPr>
        </p:nvSpPr>
        <p:spPr>
          <a:xfrm>
            <a:off x="1054075" y="567650"/>
            <a:ext cx="70359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3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94" name="Google Shape;394;p9"/>
          <p:cNvSpPr/>
          <p:nvPr/>
        </p:nvSpPr>
        <p:spPr>
          <a:xfrm rot="10800000">
            <a:off x="8229026" y="-3"/>
            <a:ext cx="914976" cy="914976"/>
          </a:xfrm>
          <a:custGeom>
            <a:avLst/>
            <a:gdLst/>
            <a:ahLst/>
            <a:cxnLst/>
            <a:rect l="l" t="t" r="r" b="b"/>
            <a:pathLst>
              <a:path w="1158" h="1158" extrusionOk="0">
                <a:moveTo>
                  <a:pt x="1158" y="1158"/>
                </a:moveTo>
                <a:lnTo>
                  <a:pt x="0" y="1158"/>
                </a:lnTo>
                <a:lnTo>
                  <a:pt x="0" y="0"/>
                </a:lnTo>
                <a:cubicBezTo>
                  <a:pt x="640" y="0"/>
                  <a:pt x="1158" y="519"/>
                  <a:pt x="1158" y="1158"/>
                </a:cubicBezTo>
                <a:close/>
              </a:path>
            </a:pathLst>
          </a:custGeom>
          <a:solidFill>
            <a:srgbClr val="EC8353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5" name="Google Shape;395;p9"/>
          <p:cNvSpPr/>
          <p:nvPr/>
        </p:nvSpPr>
        <p:spPr>
          <a:xfrm rot="-1957624">
            <a:off x="8371335" y="394566"/>
            <a:ext cx="154079" cy="591838"/>
          </a:xfrm>
          <a:custGeom>
            <a:avLst/>
            <a:gdLst/>
            <a:ahLst/>
            <a:cxnLst/>
            <a:rect l="l" t="t" r="r" b="b"/>
            <a:pathLst>
              <a:path w="428" h="1644" extrusionOk="0">
                <a:moveTo>
                  <a:pt x="401" y="1644"/>
                </a:moveTo>
                <a:cubicBezTo>
                  <a:pt x="392" y="1644"/>
                  <a:pt x="384" y="1641"/>
                  <a:pt x="379" y="1633"/>
                </a:cubicBezTo>
                <a:cubicBezTo>
                  <a:pt x="-122" y="947"/>
                  <a:pt x="17" y="31"/>
                  <a:pt x="19" y="22"/>
                </a:cubicBezTo>
                <a:cubicBezTo>
                  <a:pt x="21" y="8"/>
                  <a:pt x="35" y="-2"/>
                  <a:pt x="50" y="0"/>
                </a:cubicBezTo>
                <a:cubicBezTo>
                  <a:pt x="65" y="2"/>
                  <a:pt x="75" y="16"/>
                  <a:pt x="72" y="31"/>
                </a:cubicBezTo>
                <a:cubicBezTo>
                  <a:pt x="71" y="40"/>
                  <a:pt x="-66" y="934"/>
                  <a:pt x="422" y="1601"/>
                </a:cubicBezTo>
                <a:cubicBezTo>
                  <a:pt x="431" y="1613"/>
                  <a:pt x="429" y="1630"/>
                  <a:pt x="417" y="1639"/>
                </a:cubicBezTo>
                <a:cubicBezTo>
                  <a:pt x="412" y="1643"/>
                  <a:pt x="406" y="1644"/>
                  <a:pt x="401" y="1644"/>
                </a:cubicBezTo>
                <a:close/>
              </a:path>
            </a:pathLst>
          </a:custGeom>
          <a:solidFill>
            <a:srgbClr val="001966"/>
          </a:solidFill>
          <a:ln w="9525" cap="flat" cmpd="sng">
            <a:solidFill>
              <a:srgbClr val="0019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96" name="Google Shape;396;p9"/>
          <p:cNvGrpSpPr/>
          <p:nvPr/>
        </p:nvGrpSpPr>
        <p:grpSpPr>
          <a:xfrm rot="-1800044">
            <a:off x="-729542" y="765157"/>
            <a:ext cx="1869079" cy="831942"/>
            <a:chOff x="2277360" y="4158360"/>
            <a:chExt cx="1869120" cy="831960"/>
          </a:xfrm>
        </p:grpSpPr>
        <p:sp>
          <p:nvSpPr>
            <p:cNvPr id="397" name="Google Shape;397;p9"/>
            <p:cNvSpPr/>
            <p:nvPr/>
          </p:nvSpPr>
          <p:spPr>
            <a:xfrm>
              <a:off x="2375280" y="4212360"/>
              <a:ext cx="1475280" cy="765360"/>
            </a:xfrm>
            <a:custGeom>
              <a:avLst/>
              <a:gdLst/>
              <a:ahLst/>
              <a:cxnLst/>
              <a:rect l="l" t="t" r="r" b="b"/>
              <a:pathLst>
                <a:path w="4098" h="2126" extrusionOk="0">
                  <a:moveTo>
                    <a:pt x="3879" y="0"/>
                  </a:moveTo>
                  <a:lnTo>
                    <a:pt x="4098" y="531"/>
                  </a:lnTo>
                  <a:lnTo>
                    <a:pt x="218" y="2126"/>
                  </a:lnTo>
                  <a:lnTo>
                    <a:pt x="0" y="1595"/>
                  </a:lnTo>
                  <a:lnTo>
                    <a:pt x="387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9"/>
            <p:cNvSpPr/>
            <p:nvPr/>
          </p:nvSpPr>
          <p:spPr>
            <a:xfrm>
              <a:off x="2915280" y="4447800"/>
              <a:ext cx="361800" cy="307800"/>
            </a:xfrm>
            <a:custGeom>
              <a:avLst/>
              <a:gdLst/>
              <a:ahLst/>
              <a:cxnLst/>
              <a:rect l="l" t="t" r="r" b="b"/>
              <a:pathLst>
                <a:path w="1005" h="855" extrusionOk="0">
                  <a:moveTo>
                    <a:pt x="787" y="0"/>
                  </a:moveTo>
                  <a:lnTo>
                    <a:pt x="0" y="324"/>
                  </a:lnTo>
                  <a:lnTo>
                    <a:pt x="219" y="855"/>
                  </a:lnTo>
                  <a:lnTo>
                    <a:pt x="1005" y="532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9"/>
            <p:cNvSpPr/>
            <p:nvPr/>
          </p:nvSpPr>
          <p:spPr>
            <a:xfrm>
              <a:off x="3688920" y="4212360"/>
              <a:ext cx="161640" cy="225360"/>
            </a:xfrm>
            <a:custGeom>
              <a:avLst/>
              <a:gdLst/>
              <a:ahLst/>
              <a:cxnLst/>
              <a:rect l="l" t="t" r="r" b="b"/>
              <a:pathLst>
                <a:path w="449" h="626" extrusionOk="0">
                  <a:moveTo>
                    <a:pt x="230" y="0"/>
                  </a:moveTo>
                  <a:lnTo>
                    <a:pt x="0" y="95"/>
                  </a:lnTo>
                  <a:lnTo>
                    <a:pt x="218" y="626"/>
                  </a:lnTo>
                  <a:lnTo>
                    <a:pt x="449" y="531"/>
                  </a:lnTo>
                  <a:lnTo>
                    <a:pt x="2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9"/>
            <p:cNvSpPr/>
            <p:nvPr/>
          </p:nvSpPr>
          <p:spPr>
            <a:xfrm>
              <a:off x="2277360" y="4800960"/>
              <a:ext cx="170640" cy="189360"/>
            </a:xfrm>
            <a:custGeom>
              <a:avLst/>
              <a:gdLst/>
              <a:ahLst/>
              <a:cxnLst/>
              <a:rect l="l" t="t" r="r" b="b"/>
              <a:pathLst>
                <a:path w="474" h="526" extrusionOk="0">
                  <a:moveTo>
                    <a:pt x="152" y="56"/>
                  </a:moveTo>
                  <a:lnTo>
                    <a:pt x="288" y="0"/>
                  </a:lnTo>
                  <a:lnTo>
                    <a:pt x="474" y="451"/>
                  </a:lnTo>
                  <a:lnTo>
                    <a:pt x="337" y="507"/>
                  </a:lnTo>
                  <a:cubicBezTo>
                    <a:pt x="212" y="558"/>
                    <a:pt x="70" y="499"/>
                    <a:pt x="19" y="374"/>
                  </a:cubicBezTo>
                  <a:cubicBezTo>
                    <a:pt x="-32" y="250"/>
                    <a:pt x="27" y="107"/>
                    <a:pt x="152" y="5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" name="Google Shape;401;p9"/>
            <p:cNvSpPr/>
            <p:nvPr/>
          </p:nvSpPr>
          <p:spPr>
            <a:xfrm>
              <a:off x="3771720" y="4178160"/>
              <a:ext cx="278640" cy="225360"/>
            </a:xfrm>
            <a:custGeom>
              <a:avLst/>
              <a:gdLst/>
              <a:ahLst/>
              <a:cxnLst/>
              <a:rect l="l" t="t" r="r" b="b"/>
              <a:pathLst>
                <a:path w="774" h="626" extrusionOk="0">
                  <a:moveTo>
                    <a:pt x="0" y="95"/>
                  </a:moveTo>
                  <a:lnTo>
                    <a:pt x="219" y="626"/>
                  </a:lnTo>
                  <a:lnTo>
                    <a:pt x="774" y="210"/>
                  </a:lnTo>
                  <a:lnTo>
                    <a:pt x="688" y="0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9"/>
            <p:cNvSpPr/>
            <p:nvPr/>
          </p:nvSpPr>
          <p:spPr>
            <a:xfrm>
              <a:off x="4021560" y="4158360"/>
              <a:ext cx="124920" cy="90360"/>
            </a:xfrm>
            <a:custGeom>
              <a:avLst/>
              <a:gdLst/>
              <a:ahLst/>
              <a:cxnLst/>
              <a:rect l="l" t="t" r="r" b="b"/>
              <a:pathLst>
                <a:path w="347" h="251" extrusionOk="0">
                  <a:moveTo>
                    <a:pt x="276" y="2"/>
                  </a:moveTo>
                  <a:lnTo>
                    <a:pt x="0" y="69"/>
                  </a:lnTo>
                  <a:lnTo>
                    <a:pt x="75" y="251"/>
                  </a:lnTo>
                  <a:lnTo>
                    <a:pt x="318" y="104"/>
                  </a:lnTo>
                  <a:cubicBezTo>
                    <a:pt x="343" y="91"/>
                    <a:pt x="354" y="61"/>
                    <a:pt x="343" y="35"/>
                  </a:cubicBezTo>
                  <a:cubicBezTo>
                    <a:pt x="332" y="8"/>
                    <a:pt x="303" y="-6"/>
                    <a:pt x="276" y="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" name="Google Shape;403;p9"/>
            <p:cNvSpPr/>
            <p:nvPr/>
          </p:nvSpPr>
          <p:spPr>
            <a:xfrm>
              <a:off x="2394360" y="4391640"/>
              <a:ext cx="671040" cy="376920"/>
            </a:xfrm>
            <a:custGeom>
              <a:avLst/>
              <a:gdLst/>
              <a:ahLst/>
              <a:cxnLst/>
              <a:rect l="l" t="t" r="r" b="b"/>
              <a:pathLst>
                <a:path w="1864" h="1047" extrusionOk="0">
                  <a:moveTo>
                    <a:pt x="98" y="706"/>
                  </a:moveTo>
                  <a:lnTo>
                    <a:pt x="1808" y="3"/>
                  </a:lnTo>
                  <a:cubicBezTo>
                    <a:pt x="1841" y="-10"/>
                    <a:pt x="1874" y="22"/>
                    <a:pt x="1862" y="55"/>
                  </a:cubicBezTo>
                  <a:lnTo>
                    <a:pt x="1794" y="239"/>
                  </a:lnTo>
                  <a:cubicBezTo>
                    <a:pt x="1782" y="274"/>
                    <a:pt x="1756" y="301"/>
                    <a:pt x="1722" y="315"/>
                  </a:cubicBezTo>
                  <a:lnTo>
                    <a:pt x="1352" y="467"/>
                  </a:lnTo>
                  <a:cubicBezTo>
                    <a:pt x="1324" y="478"/>
                    <a:pt x="1292" y="480"/>
                    <a:pt x="1263" y="470"/>
                  </a:cubicBezTo>
                  <a:cubicBezTo>
                    <a:pt x="1232" y="460"/>
                    <a:pt x="1199" y="456"/>
                    <a:pt x="1167" y="457"/>
                  </a:cubicBezTo>
                  <a:cubicBezTo>
                    <a:pt x="1135" y="458"/>
                    <a:pt x="1103" y="465"/>
                    <a:pt x="1073" y="477"/>
                  </a:cubicBezTo>
                  <a:lnTo>
                    <a:pt x="381" y="761"/>
                  </a:lnTo>
                  <a:cubicBezTo>
                    <a:pt x="346" y="776"/>
                    <a:pt x="329" y="817"/>
                    <a:pt x="343" y="853"/>
                  </a:cubicBezTo>
                  <a:lnTo>
                    <a:pt x="372" y="922"/>
                  </a:lnTo>
                  <a:lnTo>
                    <a:pt x="67" y="1047"/>
                  </a:lnTo>
                  <a:lnTo>
                    <a:pt x="12" y="913"/>
                  </a:lnTo>
                  <a:cubicBezTo>
                    <a:pt x="-21" y="832"/>
                    <a:pt x="17" y="739"/>
                    <a:pt x="98" y="70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04" name="Google Shape;404;p9"/>
          <p:cNvSpPr/>
          <p:nvPr/>
        </p:nvSpPr>
        <p:spPr>
          <a:xfrm rot="4638002">
            <a:off x="371736" y="866414"/>
            <a:ext cx="351723" cy="394923"/>
          </a:xfrm>
          <a:custGeom>
            <a:avLst/>
            <a:gdLst/>
            <a:ahLst/>
            <a:cxnLst/>
            <a:rect l="l" t="t" r="r" b="b"/>
            <a:pathLst>
              <a:path w="977" h="1097" extrusionOk="0">
                <a:moveTo>
                  <a:pt x="950" y="1097"/>
                </a:moveTo>
                <a:cubicBezTo>
                  <a:pt x="942" y="1097"/>
                  <a:pt x="935" y="1094"/>
                  <a:pt x="929" y="1087"/>
                </a:cubicBezTo>
                <a:lnTo>
                  <a:pt x="7" y="45"/>
                </a:lnTo>
                <a:cubicBezTo>
                  <a:pt x="-3" y="34"/>
                  <a:pt x="-2" y="17"/>
                  <a:pt x="9" y="7"/>
                </a:cubicBezTo>
                <a:cubicBezTo>
                  <a:pt x="20" y="-3"/>
                  <a:pt x="37" y="-2"/>
                  <a:pt x="47" y="10"/>
                </a:cubicBezTo>
                <a:lnTo>
                  <a:pt x="970" y="1052"/>
                </a:lnTo>
                <a:cubicBezTo>
                  <a:pt x="980" y="1063"/>
                  <a:pt x="979" y="1080"/>
                  <a:pt x="967" y="1090"/>
                </a:cubicBezTo>
                <a:cubicBezTo>
                  <a:pt x="962" y="1094"/>
                  <a:pt x="956" y="1097"/>
                  <a:pt x="950" y="1097"/>
                </a:cubicBezTo>
                <a:close/>
              </a:path>
            </a:pathLst>
          </a:custGeom>
          <a:solidFill>
            <a:srgbClr val="001966"/>
          </a:solidFill>
          <a:ln w="9525" cap="flat" cmpd="sng">
            <a:solidFill>
              <a:srgbClr val="0019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05" name="Google Shape;405;p9"/>
          <p:cNvGrpSpPr/>
          <p:nvPr/>
        </p:nvGrpSpPr>
        <p:grpSpPr>
          <a:xfrm rot="-900018">
            <a:off x="4186438" y="4453336"/>
            <a:ext cx="572341" cy="606143"/>
            <a:chOff x="5085720" y="648720"/>
            <a:chExt cx="359640" cy="380880"/>
          </a:xfrm>
        </p:grpSpPr>
        <p:sp>
          <p:nvSpPr>
            <p:cNvPr id="406" name="Google Shape;406;p9"/>
            <p:cNvSpPr/>
            <p:nvPr/>
          </p:nvSpPr>
          <p:spPr>
            <a:xfrm>
              <a:off x="5087520" y="880560"/>
              <a:ext cx="225000" cy="137520"/>
            </a:xfrm>
            <a:custGeom>
              <a:avLst/>
              <a:gdLst/>
              <a:ahLst/>
              <a:cxnLst/>
              <a:rect l="l" t="t" r="r" b="b"/>
              <a:pathLst>
                <a:path w="625" h="382" extrusionOk="0">
                  <a:moveTo>
                    <a:pt x="216" y="39"/>
                  </a:moveTo>
                  <a:cubicBezTo>
                    <a:pt x="215" y="39"/>
                    <a:pt x="215" y="39"/>
                    <a:pt x="214" y="39"/>
                  </a:cubicBezTo>
                  <a:cubicBezTo>
                    <a:pt x="196" y="37"/>
                    <a:pt x="178" y="36"/>
                    <a:pt x="160" y="36"/>
                  </a:cubicBezTo>
                  <a:cubicBezTo>
                    <a:pt x="150" y="36"/>
                    <a:pt x="142" y="28"/>
                    <a:pt x="142" y="18"/>
                  </a:cubicBezTo>
                  <a:cubicBezTo>
                    <a:pt x="142" y="8"/>
                    <a:pt x="149" y="0"/>
                    <a:pt x="159" y="0"/>
                  </a:cubicBezTo>
                  <a:lnTo>
                    <a:pt x="160" y="0"/>
                  </a:lnTo>
                  <a:cubicBezTo>
                    <a:pt x="179" y="0"/>
                    <a:pt x="199" y="1"/>
                    <a:pt x="218" y="4"/>
                  </a:cubicBezTo>
                  <a:cubicBezTo>
                    <a:pt x="228" y="5"/>
                    <a:pt x="235" y="14"/>
                    <a:pt x="234" y="23"/>
                  </a:cubicBezTo>
                  <a:cubicBezTo>
                    <a:pt x="233" y="32"/>
                    <a:pt x="225" y="39"/>
                    <a:pt x="216" y="39"/>
                  </a:cubicBezTo>
                  <a:moveTo>
                    <a:pt x="17" y="56"/>
                  </a:moveTo>
                  <a:cubicBezTo>
                    <a:pt x="10" y="56"/>
                    <a:pt x="3" y="51"/>
                    <a:pt x="0" y="43"/>
                  </a:cubicBezTo>
                  <a:cubicBezTo>
                    <a:pt x="-2" y="34"/>
                    <a:pt x="3" y="24"/>
                    <a:pt x="13" y="21"/>
                  </a:cubicBezTo>
                  <a:cubicBezTo>
                    <a:pt x="32" y="16"/>
                    <a:pt x="51" y="11"/>
                    <a:pt x="70" y="8"/>
                  </a:cubicBezTo>
                  <a:cubicBezTo>
                    <a:pt x="80" y="7"/>
                    <a:pt x="89" y="13"/>
                    <a:pt x="91" y="22"/>
                  </a:cubicBezTo>
                  <a:cubicBezTo>
                    <a:pt x="92" y="32"/>
                    <a:pt x="86" y="41"/>
                    <a:pt x="76" y="43"/>
                  </a:cubicBezTo>
                  <a:cubicBezTo>
                    <a:pt x="58" y="46"/>
                    <a:pt x="40" y="50"/>
                    <a:pt x="22" y="55"/>
                  </a:cubicBezTo>
                  <a:cubicBezTo>
                    <a:pt x="21" y="56"/>
                    <a:pt x="19" y="56"/>
                    <a:pt x="17" y="56"/>
                  </a:cubicBezTo>
                  <a:moveTo>
                    <a:pt x="354" y="77"/>
                  </a:moveTo>
                  <a:cubicBezTo>
                    <a:pt x="351" y="77"/>
                    <a:pt x="349" y="76"/>
                    <a:pt x="347" y="75"/>
                  </a:cubicBezTo>
                  <a:cubicBezTo>
                    <a:pt x="330" y="68"/>
                    <a:pt x="312" y="61"/>
                    <a:pt x="295" y="56"/>
                  </a:cubicBezTo>
                  <a:cubicBezTo>
                    <a:pt x="286" y="53"/>
                    <a:pt x="280" y="43"/>
                    <a:pt x="283" y="34"/>
                  </a:cubicBezTo>
                  <a:cubicBezTo>
                    <a:pt x="286" y="24"/>
                    <a:pt x="296" y="19"/>
                    <a:pt x="305" y="22"/>
                  </a:cubicBezTo>
                  <a:cubicBezTo>
                    <a:pt x="324" y="28"/>
                    <a:pt x="343" y="35"/>
                    <a:pt x="361" y="43"/>
                  </a:cubicBezTo>
                  <a:cubicBezTo>
                    <a:pt x="370" y="47"/>
                    <a:pt x="374" y="57"/>
                    <a:pt x="370" y="66"/>
                  </a:cubicBezTo>
                  <a:cubicBezTo>
                    <a:pt x="367" y="73"/>
                    <a:pt x="361" y="77"/>
                    <a:pt x="354" y="77"/>
                  </a:cubicBezTo>
                  <a:moveTo>
                    <a:pt x="471" y="158"/>
                  </a:moveTo>
                  <a:cubicBezTo>
                    <a:pt x="466" y="158"/>
                    <a:pt x="462" y="156"/>
                    <a:pt x="458" y="152"/>
                  </a:cubicBezTo>
                  <a:cubicBezTo>
                    <a:pt x="445" y="139"/>
                    <a:pt x="431" y="127"/>
                    <a:pt x="417" y="116"/>
                  </a:cubicBezTo>
                  <a:cubicBezTo>
                    <a:pt x="410" y="110"/>
                    <a:pt x="408" y="99"/>
                    <a:pt x="414" y="92"/>
                  </a:cubicBezTo>
                  <a:cubicBezTo>
                    <a:pt x="420" y="84"/>
                    <a:pt x="431" y="82"/>
                    <a:pt x="439" y="88"/>
                  </a:cubicBezTo>
                  <a:cubicBezTo>
                    <a:pt x="454" y="100"/>
                    <a:pt x="469" y="113"/>
                    <a:pt x="484" y="127"/>
                  </a:cubicBezTo>
                  <a:cubicBezTo>
                    <a:pt x="490" y="134"/>
                    <a:pt x="490" y="146"/>
                    <a:pt x="483" y="152"/>
                  </a:cubicBezTo>
                  <a:cubicBezTo>
                    <a:pt x="480" y="156"/>
                    <a:pt x="476" y="158"/>
                    <a:pt x="471" y="158"/>
                  </a:cubicBezTo>
                  <a:moveTo>
                    <a:pt x="556" y="272"/>
                  </a:moveTo>
                  <a:cubicBezTo>
                    <a:pt x="550" y="272"/>
                    <a:pt x="544" y="269"/>
                    <a:pt x="541" y="263"/>
                  </a:cubicBezTo>
                  <a:cubicBezTo>
                    <a:pt x="532" y="247"/>
                    <a:pt x="522" y="231"/>
                    <a:pt x="511" y="216"/>
                  </a:cubicBezTo>
                  <a:cubicBezTo>
                    <a:pt x="506" y="208"/>
                    <a:pt x="508" y="197"/>
                    <a:pt x="516" y="192"/>
                  </a:cubicBezTo>
                  <a:cubicBezTo>
                    <a:pt x="524" y="186"/>
                    <a:pt x="535" y="188"/>
                    <a:pt x="540" y="196"/>
                  </a:cubicBezTo>
                  <a:cubicBezTo>
                    <a:pt x="551" y="212"/>
                    <a:pt x="562" y="228"/>
                    <a:pt x="572" y="246"/>
                  </a:cubicBezTo>
                  <a:cubicBezTo>
                    <a:pt x="577" y="254"/>
                    <a:pt x="574" y="265"/>
                    <a:pt x="565" y="270"/>
                  </a:cubicBezTo>
                  <a:cubicBezTo>
                    <a:pt x="562" y="271"/>
                    <a:pt x="559" y="272"/>
                    <a:pt x="556" y="272"/>
                  </a:cubicBezTo>
                  <a:moveTo>
                    <a:pt x="607" y="382"/>
                  </a:moveTo>
                  <a:cubicBezTo>
                    <a:pt x="600" y="382"/>
                    <a:pt x="593" y="378"/>
                    <a:pt x="591" y="371"/>
                  </a:cubicBezTo>
                  <a:cubicBezTo>
                    <a:pt x="587" y="360"/>
                    <a:pt x="583" y="349"/>
                    <a:pt x="578" y="339"/>
                  </a:cubicBezTo>
                  <a:cubicBezTo>
                    <a:pt x="574" y="330"/>
                    <a:pt x="578" y="319"/>
                    <a:pt x="587" y="316"/>
                  </a:cubicBezTo>
                  <a:cubicBezTo>
                    <a:pt x="596" y="312"/>
                    <a:pt x="607" y="316"/>
                    <a:pt x="611" y="325"/>
                  </a:cubicBezTo>
                  <a:cubicBezTo>
                    <a:pt x="615" y="336"/>
                    <a:pt x="620" y="347"/>
                    <a:pt x="624" y="359"/>
                  </a:cubicBezTo>
                  <a:cubicBezTo>
                    <a:pt x="627" y="368"/>
                    <a:pt x="623" y="378"/>
                    <a:pt x="613" y="381"/>
                  </a:cubicBezTo>
                  <a:cubicBezTo>
                    <a:pt x="611" y="382"/>
                    <a:pt x="609" y="382"/>
                    <a:pt x="607" y="382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9"/>
            <p:cNvSpPr/>
            <p:nvPr/>
          </p:nvSpPr>
          <p:spPr>
            <a:xfrm>
              <a:off x="5229720" y="648720"/>
              <a:ext cx="215640" cy="146880"/>
            </a:xfrm>
            <a:custGeom>
              <a:avLst/>
              <a:gdLst/>
              <a:ahLst/>
              <a:cxnLst/>
              <a:rect l="l" t="t" r="r" b="b"/>
              <a:pathLst>
                <a:path w="599" h="408" extrusionOk="0">
                  <a:moveTo>
                    <a:pt x="23" y="51"/>
                  </a:moveTo>
                  <a:lnTo>
                    <a:pt x="24" y="51"/>
                  </a:lnTo>
                  <a:lnTo>
                    <a:pt x="23" y="51"/>
                  </a:lnTo>
                  <a:moveTo>
                    <a:pt x="106" y="35"/>
                  </a:moveTo>
                  <a:cubicBezTo>
                    <a:pt x="72" y="35"/>
                    <a:pt x="48" y="43"/>
                    <a:pt x="39" y="59"/>
                  </a:cubicBezTo>
                  <a:cubicBezTo>
                    <a:pt x="27" y="80"/>
                    <a:pt x="41" y="118"/>
                    <a:pt x="76" y="159"/>
                  </a:cubicBezTo>
                  <a:cubicBezTo>
                    <a:pt x="115" y="207"/>
                    <a:pt x="177" y="255"/>
                    <a:pt x="248" y="295"/>
                  </a:cubicBezTo>
                  <a:cubicBezTo>
                    <a:pt x="320" y="335"/>
                    <a:pt x="393" y="362"/>
                    <a:pt x="454" y="370"/>
                  </a:cubicBezTo>
                  <a:cubicBezTo>
                    <a:pt x="508" y="378"/>
                    <a:pt x="548" y="370"/>
                    <a:pt x="559" y="349"/>
                  </a:cubicBezTo>
                  <a:cubicBezTo>
                    <a:pt x="571" y="328"/>
                    <a:pt x="557" y="290"/>
                    <a:pt x="522" y="248"/>
                  </a:cubicBezTo>
                  <a:cubicBezTo>
                    <a:pt x="483" y="201"/>
                    <a:pt x="421" y="153"/>
                    <a:pt x="350" y="113"/>
                  </a:cubicBezTo>
                  <a:cubicBezTo>
                    <a:pt x="278" y="73"/>
                    <a:pt x="205" y="46"/>
                    <a:pt x="144" y="38"/>
                  </a:cubicBezTo>
                  <a:cubicBezTo>
                    <a:pt x="130" y="36"/>
                    <a:pt x="118" y="35"/>
                    <a:pt x="106" y="35"/>
                  </a:cubicBezTo>
                  <a:moveTo>
                    <a:pt x="491" y="408"/>
                  </a:moveTo>
                  <a:cubicBezTo>
                    <a:pt x="478" y="408"/>
                    <a:pt x="464" y="407"/>
                    <a:pt x="450" y="405"/>
                  </a:cubicBezTo>
                  <a:cubicBezTo>
                    <a:pt x="384" y="396"/>
                    <a:pt x="307" y="368"/>
                    <a:pt x="231" y="326"/>
                  </a:cubicBezTo>
                  <a:cubicBezTo>
                    <a:pt x="156" y="284"/>
                    <a:pt x="91" y="233"/>
                    <a:pt x="49" y="182"/>
                  </a:cubicBezTo>
                  <a:cubicBezTo>
                    <a:pt x="3" y="127"/>
                    <a:pt x="-12" y="77"/>
                    <a:pt x="8" y="42"/>
                  </a:cubicBezTo>
                  <a:cubicBezTo>
                    <a:pt x="28" y="7"/>
                    <a:pt x="77" y="-7"/>
                    <a:pt x="148" y="3"/>
                  </a:cubicBezTo>
                  <a:cubicBezTo>
                    <a:pt x="214" y="12"/>
                    <a:pt x="291" y="40"/>
                    <a:pt x="367" y="82"/>
                  </a:cubicBezTo>
                  <a:cubicBezTo>
                    <a:pt x="442" y="124"/>
                    <a:pt x="507" y="175"/>
                    <a:pt x="549" y="226"/>
                  </a:cubicBezTo>
                  <a:cubicBezTo>
                    <a:pt x="595" y="281"/>
                    <a:pt x="610" y="330"/>
                    <a:pt x="590" y="366"/>
                  </a:cubicBezTo>
                  <a:cubicBezTo>
                    <a:pt x="575" y="394"/>
                    <a:pt x="540" y="408"/>
                    <a:pt x="491" y="408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9"/>
            <p:cNvSpPr/>
            <p:nvPr/>
          </p:nvSpPr>
          <p:spPr>
            <a:xfrm>
              <a:off x="5085720" y="660600"/>
              <a:ext cx="357480" cy="369000"/>
            </a:xfrm>
            <a:custGeom>
              <a:avLst/>
              <a:gdLst/>
              <a:ahLst/>
              <a:cxnLst/>
              <a:rect l="l" t="t" r="r" b="b"/>
              <a:pathLst>
                <a:path w="993" h="1025" extrusionOk="0">
                  <a:moveTo>
                    <a:pt x="532" y="1025"/>
                  </a:moveTo>
                  <a:cubicBezTo>
                    <a:pt x="517" y="1025"/>
                    <a:pt x="500" y="1023"/>
                    <a:pt x="481" y="1020"/>
                  </a:cubicBezTo>
                  <a:cubicBezTo>
                    <a:pt x="412" y="1009"/>
                    <a:pt x="330" y="978"/>
                    <a:pt x="250" y="934"/>
                  </a:cubicBezTo>
                  <a:cubicBezTo>
                    <a:pt x="169" y="889"/>
                    <a:pt x="100" y="835"/>
                    <a:pt x="54" y="783"/>
                  </a:cubicBezTo>
                  <a:cubicBezTo>
                    <a:pt x="4" y="726"/>
                    <a:pt x="-12" y="675"/>
                    <a:pt x="7" y="639"/>
                  </a:cubicBezTo>
                  <a:cubicBezTo>
                    <a:pt x="8" y="638"/>
                    <a:pt x="9" y="636"/>
                    <a:pt x="11" y="635"/>
                  </a:cubicBezTo>
                  <a:cubicBezTo>
                    <a:pt x="76" y="530"/>
                    <a:pt x="143" y="425"/>
                    <a:pt x="208" y="324"/>
                  </a:cubicBezTo>
                  <a:cubicBezTo>
                    <a:pt x="274" y="221"/>
                    <a:pt x="342" y="115"/>
                    <a:pt x="408" y="8"/>
                  </a:cubicBezTo>
                  <a:cubicBezTo>
                    <a:pt x="414" y="0"/>
                    <a:pt x="424" y="-3"/>
                    <a:pt x="433" y="3"/>
                  </a:cubicBezTo>
                  <a:cubicBezTo>
                    <a:pt x="441" y="8"/>
                    <a:pt x="443" y="19"/>
                    <a:pt x="438" y="27"/>
                  </a:cubicBezTo>
                  <a:cubicBezTo>
                    <a:pt x="372" y="134"/>
                    <a:pt x="304" y="240"/>
                    <a:pt x="238" y="343"/>
                  </a:cubicBezTo>
                  <a:cubicBezTo>
                    <a:pt x="172" y="446"/>
                    <a:pt x="104" y="552"/>
                    <a:pt x="37" y="659"/>
                  </a:cubicBezTo>
                  <a:cubicBezTo>
                    <a:pt x="37" y="659"/>
                    <a:pt x="37" y="660"/>
                    <a:pt x="36" y="660"/>
                  </a:cubicBezTo>
                  <a:cubicBezTo>
                    <a:pt x="28" y="682"/>
                    <a:pt x="45" y="718"/>
                    <a:pt x="80" y="759"/>
                  </a:cubicBezTo>
                  <a:cubicBezTo>
                    <a:pt x="124" y="809"/>
                    <a:pt x="190" y="860"/>
                    <a:pt x="267" y="903"/>
                  </a:cubicBezTo>
                  <a:cubicBezTo>
                    <a:pt x="344" y="946"/>
                    <a:pt x="422" y="975"/>
                    <a:pt x="487" y="986"/>
                  </a:cubicBezTo>
                  <a:cubicBezTo>
                    <a:pt x="540" y="994"/>
                    <a:pt x="579" y="989"/>
                    <a:pt x="594" y="972"/>
                  </a:cubicBezTo>
                  <a:cubicBezTo>
                    <a:pt x="652" y="863"/>
                    <a:pt x="715" y="753"/>
                    <a:pt x="775" y="646"/>
                  </a:cubicBezTo>
                  <a:cubicBezTo>
                    <a:pt x="836" y="538"/>
                    <a:pt x="900" y="426"/>
                    <a:pt x="959" y="316"/>
                  </a:cubicBezTo>
                  <a:cubicBezTo>
                    <a:pt x="964" y="307"/>
                    <a:pt x="974" y="304"/>
                    <a:pt x="983" y="309"/>
                  </a:cubicBezTo>
                  <a:cubicBezTo>
                    <a:pt x="992" y="313"/>
                    <a:pt x="995" y="324"/>
                    <a:pt x="990" y="333"/>
                  </a:cubicBezTo>
                  <a:cubicBezTo>
                    <a:pt x="931" y="443"/>
                    <a:pt x="867" y="555"/>
                    <a:pt x="806" y="663"/>
                  </a:cubicBezTo>
                  <a:cubicBezTo>
                    <a:pt x="747" y="767"/>
                    <a:pt x="687" y="874"/>
                    <a:pt x="630" y="979"/>
                  </a:cubicBezTo>
                  <a:cubicBezTo>
                    <a:pt x="629" y="981"/>
                    <a:pt x="629" y="983"/>
                    <a:pt x="628" y="984"/>
                  </a:cubicBezTo>
                  <a:cubicBezTo>
                    <a:pt x="627" y="986"/>
                    <a:pt x="626" y="988"/>
                    <a:pt x="625" y="990"/>
                  </a:cubicBezTo>
                  <a:lnTo>
                    <a:pt x="622" y="994"/>
                  </a:lnTo>
                  <a:cubicBezTo>
                    <a:pt x="620" y="996"/>
                    <a:pt x="618" y="998"/>
                    <a:pt x="616" y="1000"/>
                  </a:cubicBezTo>
                  <a:cubicBezTo>
                    <a:pt x="598" y="1016"/>
                    <a:pt x="569" y="1025"/>
                    <a:pt x="532" y="1025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9"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1" name="Google Shape;491;p13"/>
          <p:cNvGrpSpPr/>
          <p:nvPr/>
        </p:nvGrpSpPr>
        <p:grpSpPr>
          <a:xfrm>
            <a:off x="-99" y="92830"/>
            <a:ext cx="9144199" cy="4957840"/>
            <a:chOff x="-99" y="92830"/>
            <a:chExt cx="9144199" cy="4957840"/>
          </a:xfrm>
        </p:grpSpPr>
        <p:grpSp>
          <p:nvGrpSpPr>
            <p:cNvPr id="492" name="Google Shape;492;p13"/>
            <p:cNvGrpSpPr/>
            <p:nvPr/>
          </p:nvGrpSpPr>
          <p:grpSpPr>
            <a:xfrm>
              <a:off x="-99" y="92830"/>
              <a:ext cx="9144199" cy="4957840"/>
              <a:chOff x="711375" y="548175"/>
              <a:chExt cx="7734900" cy="4055825"/>
            </a:xfrm>
          </p:grpSpPr>
          <p:cxnSp>
            <p:nvCxnSpPr>
              <p:cNvPr id="493" name="Google Shape;493;p13"/>
              <p:cNvCxnSpPr/>
              <p:nvPr/>
            </p:nvCxnSpPr>
            <p:spPr>
              <a:xfrm>
                <a:off x="711375" y="54817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4" name="Google Shape;494;p13"/>
              <p:cNvCxnSpPr/>
              <p:nvPr/>
            </p:nvCxnSpPr>
            <p:spPr>
              <a:xfrm>
                <a:off x="711375" y="81856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5" name="Google Shape;495;p13"/>
              <p:cNvCxnSpPr/>
              <p:nvPr/>
            </p:nvCxnSpPr>
            <p:spPr>
              <a:xfrm>
                <a:off x="711375" y="108895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6" name="Google Shape;496;p13"/>
              <p:cNvCxnSpPr/>
              <p:nvPr/>
            </p:nvCxnSpPr>
            <p:spPr>
              <a:xfrm>
                <a:off x="711375" y="135934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7" name="Google Shape;497;p13"/>
              <p:cNvCxnSpPr/>
              <p:nvPr/>
            </p:nvCxnSpPr>
            <p:spPr>
              <a:xfrm>
                <a:off x="711375" y="1629728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8" name="Google Shape;498;p13"/>
              <p:cNvCxnSpPr/>
              <p:nvPr/>
            </p:nvCxnSpPr>
            <p:spPr>
              <a:xfrm>
                <a:off x="711375" y="1900117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9" name="Google Shape;499;p13"/>
              <p:cNvCxnSpPr/>
              <p:nvPr/>
            </p:nvCxnSpPr>
            <p:spPr>
              <a:xfrm>
                <a:off x="711375" y="217050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0" name="Google Shape;500;p13"/>
              <p:cNvCxnSpPr/>
              <p:nvPr/>
            </p:nvCxnSpPr>
            <p:spPr>
              <a:xfrm>
                <a:off x="711375" y="244089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1" name="Google Shape;501;p13"/>
              <p:cNvCxnSpPr/>
              <p:nvPr/>
            </p:nvCxnSpPr>
            <p:spPr>
              <a:xfrm>
                <a:off x="711375" y="271128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2" name="Google Shape;502;p13"/>
              <p:cNvCxnSpPr/>
              <p:nvPr/>
            </p:nvCxnSpPr>
            <p:spPr>
              <a:xfrm>
                <a:off x="711375" y="298167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3" name="Google Shape;503;p13"/>
              <p:cNvCxnSpPr/>
              <p:nvPr/>
            </p:nvCxnSpPr>
            <p:spPr>
              <a:xfrm>
                <a:off x="711375" y="3252058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4" name="Google Shape;504;p13"/>
              <p:cNvCxnSpPr/>
              <p:nvPr/>
            </p:nvCxnSpPr>
            <p:spPr>
              <a:xfrm>
                <a:off x="711375" y="3522447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5" name="Google Shape;505;p13"/>
              <p:cNvCxnSpPr/>
              <p:nvPr/>
            </p:nvCxnSpPr>
            <p:spPr>
              <a:xfrm>
                <a:off x="711375" y="379283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6" name="Google Shape;506;p13"/>
              <p:cNvCxnSpPr/>
              <p:nvPr/>
            </p:nvCxnSpPr>
            <p:spPr>
              <a:xfrm>
                <a:off x="711375" y="406322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7" name="Google Shape;507;p13"/>
              <p:cNvCxnSpPr/>
              <p:nvPr/>
            </p:nvCxnSpPr>
            <p:spPr>
              <a:xfrm>
                <a:off x="711375" y="433361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8" name="Google Shape;508;p13"/>
              <p:cNvCxnSpPr/>
              <p:nvPr/>
            </p:nvCxnSpPr>
            <p:spPr>
              <a:xfrm>
                <a:off x="711375" y="460400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509" name="Google Shape;509;p13"/>
            <p:cNvSpPr/>
            <p:nvPr/>
          </p:nvSpPr>
          <p:spPr>
            <a:xfrm>
              <a:off x="286147" y="197088"/>
              <a:ext cx="8419200" cy="4605600"/>
            </a:xfrm>
            <a:prstGeom prst="rect">
              <a:avLst/>
            </a:prstGeom>
            <a:solidFill>
              <a:srgbClr val="CCA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510" name="Google Shape;510;p13"/>
            <p:cNvSpPr/>
            <p:nvPr/>
          </p:nvSpPr>
          <p:spPr>
            <a:xfrm>
              <a:off x="362351" y="268950"/>
              <a:ext cx="8419200" cy="46056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511" name="Google Shape;511;p13"/>
          <p:cNvSpPr txBox="1">
            <a:spLocks noGrp="1"/>
          </p:cNvSpPr>
          <p:nvPr>
            <p:ph type="subTitle" idx="1"/>
          </p:nvPr>
        </p:nvSpPr>
        <p:spPr>
          <a:xfrm>
            <a:off x="1996975" y="2216582"/>
            <a:ext cx="2425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2" name="Google Shape;512;p13"/>
          <p:cNvSpPr txBox="1">
            <a:spLocks noGrp="1"/>
          </p:cNvSpPr>
          <p:nvPr>
            <p:ph type="subTitle" idx="2"/>
          </p:nvPr>
        </p:nvSpPr>
        <p:spPr>
          <a:xfrm>
            <a:off x="5559473" y="2216582"/>
            <a:ext cx="2425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3" name="Google Shape;513;p13"/>
          <p:cNvSpPr txBox="1">
            <a:spLocks noGrp="1"/>
          </p:cNvSpPr>
          <p:nvPr>
            <p:ph type="subTitle" idx="3"/>
          </p:nvPr>
        </p:nvSpPr>
        <p:spPr>
          <a:xfrm>
            <a:off x="1996975" y="3483824"/>
            <a:ext cx="2425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4" name="Google Shape;514;p13"/>
          <p:cNvSpPr txBox="1">
            <a:spLocks noGrp="1"/>
          </p:cNvSpPr>
          <p:nvPr>
            <p:ph type="subTitle" idx="4"/>
          </p:nvPr>
        </p:nvSpPr>
        <p:spPr>
          <a:xfrm>
            <a:off x="5559473" y="3483824"/>
            <a:ext cx="2425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5" name="Google Shape;515;p13"/>
          <p:cNvSpPr txBox="1">
            <a:spLocks noGrp="1"/>
          </p:cNvSpPr>
          <p:nvPr>
            <p:ph type="title" hasCustomPrompt="1"/>
          </p:nvPr>
        </p:nvSpPr>
        <p:spPr>
          <a:xfrm>
            <a:off x="1158775" y="1903326"/>
            <a:ext cx="7335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16" name="Google Shape;516;p13"/>
          <p:cNvSpPr txBox="1">
            <a:spLocks noGrp="1"/>
          </p:cNvSpPr>
          <p:nvPr>
            <p:ph type="title" idx="5" hasCustomPrompt="1"/>
          </p:nvPr>
        </p:nvSpPr>
        <p:spPr>
          <a:xfrm>
            <a:off x="1158775" y="3169418"/>
            <a:ext cx="7314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17" name="Google Shape;517;p13"/>
          <p:cNvSpPr txBox="1">
            <a:spLocks noGrp="1"/>
          </p:cNvSpPr>
          <p:nvPr>
            <p:ph type="title" idx="6" hasCustomPrompt="1"/>
          </p:nvPr>
        </p:nvSpPr>
        <p:spPr>
          <a:xfrm>
            <a:off x="4721273" y="1903963"/>
            <a:ext cx="7314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18" name="Google Shape;518;p13"/>
          <p:cNvSpPr txBox="1">
            <a:spLocks noGrp="1"/>
          </p:cNvSpPr>
          <p:nvPr>
            <p:ph type="title" idx="7" hasCustomPrompt="1"/>
          </p:nvPr>
        </p:nvSpPr>
        <p:spPr>
          <a:xfrm>
            <a:off x="4721273" y="3169420"/>
            <a:ext cx="7314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19" name="Google Shape;519;p13"/>
          <p:cNvSpPr txBox="1">
            <a:spLocks noGrp="1"/>
          </p:cNvSpPr>
          <p:nvPr>
            <p:ph type="subTitle" idx="8"/>
          </p:nvPr>
        </p:nvSpPr>
        <p:spPr>
          <a:xfrm>
            <a:off x="1996975" y="1903316"/>
            <a:ext cx="2425800" cy="4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200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20" name="Google Shape;520;p13"/>
          <p:cNvSpPr txBox="1">
            <a:spLocks noGrp="1"/>
          </p:cNvSpPr>
          <p:nvPr>
            <p:ph type="subTitle" idx="9"/>
          </p:nvPr>
        </p:nvSpPr>
        <p:spPr>
          <a:xfrm>
            <a:off x="1996975" y="3170688"/>
            <a:ext cx="2425800" cy="4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200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21" name="Google Shape;521;p13"/>
          <p:cNvSpPr txBox="1">
            <a:spLocks noGrp="1"/>
          </p:cNvSpPr>
          <p:nvPr>
            <p:ph type="subTitle" idx="13"/>
          </p:nvPr>
        </p:nvSpPr>
        <p:spPr>
          <a:xfrm>
            <a:off x="5559473" y="1903316"/>
            <a:ext cx="2425800" cy="4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200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22" name="Google Shape;522;p13"/>
          <p:cNvSpPr txBox="1">
            <a:spLocks noGrp="1"/>
          </p:cNvSpPr>
          <p:nvPr>
            <p:ph type="subTitle" idx="14"/>
          </p:nvPr>
        </p:nvSpPr>
        <p:spPr>
          <a:xfrm>
            <a:off x="5559473" y="3170686"/>
            <a:ext cx="2425800" cy="4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200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23" name="Google Shape;523;p13"/>
          <p:cNvSpPr txBox="1">
            <a:spLocks noGrp="1"/>
          </p:cNvSpPr>
          <p:nvPr>
            <p:ph type="title" idx="15"/>
          </p:nvPr>
        </p:nvSpPr>
        <p:spPr>
          <a:xfrm>
            <a:off x="1054075" y="567650"/>
            <a:ext cx="70359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3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24" name="Google Shape;524;p13"/>
          <p:cNvSpPr/>
          <p:nvPr/>
        </p:nvSpPr>
        <p:spPr>
          <a:xfrm>
            <a:off x="8377135" y="4409885"/>
            <a:ext cx="856440" cy="803880"/>
          </a:xfrm>
          <a:custGeom>
            <a:avLst/>
            <a:gdLst/>
            <a:ahLst/>
            <a:cxnLst/>
            <a:rect l="l" t="t" r="r" b="b"/>
            <a:pathLst>
              <a:path w="2379" h="2233" extrusionOk="0">
                <a:moveTo>
                  <a:pt x="2379" y="1516"/>
                </a:moveTo>
                <a:lnTo>
                  <a:pt x="1767" y="1056"/>
                </a:lnTo>
                <a:lnTo>
                  <a:pt x="2281" y="481"/>
                </a:lnTo>
                <a:lnTo>
                  <a:pt x="1743" y="0"/>
                </a:lnTo>
                <a:lnTo>
                  <a:pt x="1188" y="622"/>
                </a:lnTo>
                <a:lnTo>
                  <a:pt x="432" y="56"/>
                </a:lnTo>
                <a:lnTo>
                  <a:pt x="0" y="633"/>
                </a:lnTo>
                <a:lnTo>
                  <a:pt x="706" y="1162"/>
                </a:lnTo>
                <a:lnTo>
                  <a:pt x="179" y="1753"/>
                </a:lnTo>
                <a:lnTo>
                  <a:pt x="717" y="2233"/>
                </a:lnTo>
                <a:lnTo>
                  <a:pt x="1285" y="1597"/>
                </a:lnTo>
                <a:lnTo>
                  <a:pt x="1946" y="2093"/>
                </a:lnTo>
                <a:lnTo>
                  <a:pt x="2379" y="1516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5" name="Google Shape;525;p13"/>
          <p:cNvSpPr/>
          <p:nvPr/>
        </p:nvSpPr>
        <p:spPr>
          <a:xfrm>
            <a:off x="8347801" y="-41948"/>
            <a:ext cx="741600" cy="741570"/>
          </a:xfrm>
          <a:custGeom>
            <a:avLst/>
            <a:gdLst/>
            <a:ahLst/>
            <a:cxnLst/>
            <a:rect l="l" t="t" r="r" b="b"/>
            <a:pathLst>
              <a:path w="463" h="463" extrusionOk="0">
                <a:moveTo>
                  <a:pt x="463" y="231"/>
                </a:moveTo>
                <a:cubicBezTo>
                  <a:pt x="463" y="359"/>
                  <a:pt x="360" y="463"/>
                  <a:pt x="232" y="463"/>
                </a:cubicBezTo>
                <a:cubicBezTo>
                  <a:pt x="104" y="463"/>
                  <a:pt x="0" y="359"/>
                  <a:pt x="0" y="231"/>
                </a:cubicBezTo>
                <a:cubicBezTo>
                  <a:pt x="0" y="104"/>
                  <a:pt x="104" y="0"/>
                  <a:pt x="232" y="0"/>
                </a:cubicBezTo>
                <a:cubicBezTo>
                  <a:pt x="360" y="0"/>
                  <a:pt x="463" y="104"/>
                  <a:pt x="463" y="23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26" name="Google Shape;526;p13"/>
          <p:cNvGrpSpPr/>
          <p:nvPr/>
        </p:nvGrpSpPr>
        <p:grpSpPr>
          <a:xfrm rot="8100000">
            <a:off x="-1521401" y="1111900"/>
            <a:ext cx="3115050" cy="1694864"/>
            <a:chOff x="720000" y="6076080"/>
            <a:chExt cx="3115080" cy="1694880"/>
          </a:xfrm>
        </p:grpSpPr>
        <p:sp>
          <p:nvSpPr>
            <p:cNvPr id="527" name="Google Shape;527;p13"/>
            <p:cNvSpPr/>
            <p:nvPr/>
          </p:nvSpPr>
          <p:spPr>
            <a:xfrm>
              <a:off x="720000" y="6076080"/>
              <a:ext cx="3115080" cy="1694880"/>
            </a:xfrm>
            <a:custGeom>
              <a:avLst/>
              <a:gdLst/>
              <a:ahLst/>
              <a:cxnLst/>
              <a:rect l="l" t="t" r="r" b="b"/>
              <a:pathLst>
                <a:path w="8653" h="4708" extrusionOk="0">
                  <a:moveTo>
                    <a:pt x="8653" y="996"/>
                  </a:moveTo>
                  <a:lnTo>
                    <a:pt x="451" y="4708"/>
                  </a:lnTo>
                  <a:lnTo>
                    <a:pt x="0" y="3712"/>
                  </a:lnTo>
                  <a:lnTo>
                    <a:pt x="8202" y="0"/>
                  </a:lnTo>
                  <a:lnTo>
                    <a:pt x="8653" y="996"/>
                  </a:lnTo>
                  <a:close/>
                </a:path>
              </a:pathLst>
            </a:custGeom>
            <a:solidFill>
              <a:srgbClr val="FF844E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" name="Google Shape;528;p13"/>
            <p:cNvSpPr/>
            <p:nvPr/>
          </p:nvSpPr>
          <p:spPr>
            <a:xfrm>
              <a:off x="806760" y="7360200"/>
              <a:ext cx="78480" cy="123480"/>
            </a:xfrm>
            <a:custGeom>
              <a:avLst/>
              <a:gdLst/>
              <a:ahLst/>
              <a:cxnLst/>
              <a:rect l="l" t="t" r="r" b="b"/>
              <a:pathLst>
                <a:path w="218" h="343" extrusionOk="0">
                  <a:moveTo>
                    <a:pt x="139" y="343"/>
                  </a:moveTo>
                  <a:lnTo>
                    <a:pt x="0" y="36"/>
                  </a:lnTo>
                  <a:lnTo>
                    <a:pt x="79" y="0"/>
                  </a:lnTo>
                  <a:lnTo>
                    <a:pt x="218" y="307"/>
                  </a:lnTo>
                  <a:lnTo>
                    <a:pt x="139" y="34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" name="Google Shape;529;p13"/>
            <p:cNvSpPr/>
            <p:nvPr/>
          </p:nvSpPr>
          <p:spPr>
            <a:xfrm>
              <a:off x="1056600" y="7247160"/>
              <a:ext cx="78480" cy="123480"/>
            </a:xfrm>
            <a:custGeom>
              <a:avLst/>
              <a:gdLst/>
              <a:ahLst/>
              <a:cxnLst/>
              <a:rect l="l" t="t" r="r" b="b"/>
              <a:pathLst>
                <a:path w="218" h="343" extrusionOk="0">
                  <a:moveTo>
                    <a:pt x="139" y="343"/>
                  </a:moveTo>
                  <a:lnTo>
                    <a:pt x="0" y="36"/>
                  </a:lnTo>
                  <a:lnTo>
                    <a:pt x="79" y="0"/>
                  </a:lnTo>
                  <a:lnTo>
                    <a:pt x="218" y="307"/>
                  </a:lnTo>
                  <a:lnTo>
                    <a:pt x="139" y="34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" name="Google Shape;530;p13"/>
            <p:cNvSpPr/>
            <p:nvPr/>
          </p:nvSpPr>
          <p:spPr>
            <a:xfrm>
              <a:off x="1306440" y="7134120"/>
              <a:ext cx="78480" cy="123480"/>
            </a:xfrm>
            <a:custGeom>
              <a:avLst/>
              <a:gdLst/>
              <a:ahLst/>
              <a:cxnLst/>
              <a:rect l="l" t="t" r="r" b="b"/>
              <a:pathLst>
                <a:path w="218" h="343" extrusionOk="0">
                  <a:moveTo>
                    <a:pt x="139" y="343"/>
                  </a:moveTo>
                  <a:lnTo>
                    <a:pt x="0" y="36"/>
                  </a:lnTo>
                  <a:lnTo>
                    <a:pt x="79" y="0"/>
                  </a:lnTo>
                  <a:lnTo>
                    <a:pt x="218" y="307"/>
                  </a:lnTo>
                  <a:lnTo>
                    <a:pt x="139" y="34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" name="Google Shape;531;p13"/>
            <p:cNvSpPr/>
            <p:nvPr/>
          </p:nvSpPr>
          <p:spPr>
            <a:xfrm>
              <a:off x="1556280" y="7021080"/>
              <a:ext cx="78480" cy="123480"/>
            </a:xfrm>
            <a:custGeom>
              <a:avLst/>
              <a:gdLst/>
              <a:ahLst/>
              <a:cxnLst/>
              <a:rect l="l" t="t" r="r" b="b"/>
              <a:pathLst>
                <a:path w="218" h="343" extrusionOk="0">
                  <a:moveTo>
                    <a:pt x="139" y="343"/>
                  </a:moveTo>
                  <a:lnTo>
                    <a:pt x="0" y="35"/>
                  </a:lnTo>
                  <a:lnTo>
                    <a:pt x="79" y="0"/>
                  </a:lnTo>
                  <a:lnTo>
                    <a:pt x="218" y="307"/>
                  </a:lnTo>
                  <a:lnTo>
                    <a:pt x="139" y="34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" name="Google Shape;532;p13"/>
            <p:cNvSpPr/>
            <p:nvPr/>
          </p:nvSpPr>
          <p:spPr>
            <a:xfrm>
              <a:off x="1806120" y="6908040"/>
              <a:ext cx="78120" cy="123480"/>
            </a:xfrm>
            <a:custGeom>
              <a:avLst/>
              <a:gdLst/>
              <a:ahLst/>
              <a:cxnLst/>
              <a:rect l="l" t="t" r="r" b="b"/>
              <a:pathLst>
                <a:path w="217" h="343" extrusionOk="0">
                  <a:moveTo>
                    <a:pt x="139" y="343"/>
                  </a:moveTo>
                  <a:lnTo>
                    <a:pt x="0" y="36"/>
                  </a:lnTo>
                  <a:lnTo>
                    <a:pt x="78" y="0"/>
                  </a:lnTo>
                  <a:lnTo>
                    <a:pt x="217" y="307"/>
                  </a:lnTo>
                  <a:lnTo>
                    <a:pt x="139" y="34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" name="Google Shape;533;p13"/>
            <p:cNvSpPr/>
            <p:nvPr/>
          </p:nvSpPr>
          <p:spPr>
            <a:xfrm>
              <a:off x="2055960" y="6795000"/>
              <a:ext cx="78120" cy="123480"/>
            </a:xfrm>
            <a:custGeom>
              <a:avLst/>
              <a:gdLst/>
              <a:ahLst/>
              <a:cxnLst/>
              <a:rect l="l" t="t" r="r" b="b"/>
              <a:pathLst>
                <a:path w="217" h="343" extrusionOk="0">
                  <a:moveTo>
                    <a:pt x="139" y="343"/>
                  </a:moveTo>
                  <a:lnTo>
                    <a:pt x="0" y="36"/>
                  </a:lnTo>
                  <a:lnTo>
                    <a:pt x="78" y="0"/>
                  </a:lnTo>
                  <a:lnTo>
                    <a:pt x="217" y="307"/>
                  </a:lnTo>
                  <a:lnTo>
                    <a:pt x="139" y="34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4" name="Google Shape;534;p13"/>
            <p:cNvSpPr/>
            <p:nvPr/>
          </p:nvSpPr>
          <p:spPr>
            <a:xfrm>
              <a:off x="2305800" y="6681960"/>
              <a:ext cx="78120" cy="123480"/>
            </a:xfrm>
            <a:custGeom>
              <a:avLst/>
              <a:gdLst/>
              <a:ahLst/>
              <a:cxnLst/>
              <a:rect l="l" t="t" r="r" b="b"/>
              <a:pathLst>
                <a:path w="217" h="343" extrusionOk="0">
                  <a:moveTo>
                    <a:pt x="139" y="343"/>
                  </a:moveTo>
                  <a:lnTo>
                    <a:pt x="0" y="35"/>
                  </a:lnTo>
                  <a:lnTo>
                    <a:pt x="78" y="0"/>
                  </a:lnTo>
                  <a:lnTo>
                    <a:pt x="217" y="307"/>
                  </a:lnTo>
                  <a:lnTo>
                    <a:pt x="139" y="34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" name="Google Shape;535;p13"/>
            <p:cNvSpPr/>
            <p:nvPr/>
          </p:nvSpPr>
          <p:spPr>
            <a:xfrm>
              <a:off x="2555640" y="6568920"/>
              <a:ext cx="78120" cy="123480"/>
            </a:xfrm>
            <a:custGeom>
              <a:avLst/>
              <a:gdLst/>
              <a:ahLst/>
              <a:cxnLst/>
              <a:rect l="l" t="t" r="r" b="b"/>
              <a:pathLst>
                <a:path w="217" h="343" extrusionOk="0">
                  <a:moveTo>
                    <a:pt x="139" y="343"/>
                  </a:moveTo>
                  <a:lnTo>
                    <a:pt x="0" y="35"/>
                  </a:lnTo>
                  <a:lnTo>
                    <a:pt x="78" y="0"/>
                  </a:lnTo>
                  <a:lnTo>
                    <a:pt x="217" y="307"/>
                  </a:lnTo>
                  <a:lnTo>
                    <a:pt x="139" y="34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" name="Google Shape;536;p13"/>
            <p:cNvSpPr/>
            <p:nvPr/>
          </p:nvSpPr>
          <p:spPr>
            <a:xfrm>
              <a:off x="2805480" y="6455880"/>
              <a:ext cx="78120" cy="123480"/>
            </a:xfrm>
            <a:custGeom>
              <a:avLst/>
              <a:gdLst/>
              <a:ahLst/>
              <a:cxnLst/>
              <a:rect l="l" t="t" r="r" b="b"/>
              <a:pathLst>
                <a:path w="217" h="343" extrusionOk="0">
                  <a:moveTo>
                    <a:pt x="139" y="343"/>
                  </a:moveTo>
                  <a:lnTo>
                    <a:pt x="0" y="36"/>
                  </a:lnTo>
                  <a:lnTo>
                    <a:pt x="78" y="0"/>
                  </a:lnTo>
                  <a:lnTo>
                    <a:pt x="217" y="307"/>
                  </a:lnTo>
                  <a:lnTo>
                    <a:pt x="139" y="34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7" name="Google Shape;537;p13"/>
            <p:cNvSpPr/>
            <p:nvPr/>
          </p:nvSpPr>
          <p:spPr>
            <a:xfrm>
              <a:off x="3055320" y="6342840"/>
              <a:ext cx="78120" cy="123480"/>
            </a:xfrm>
            <a:custGeom>
              <a:avLst/>
              <a:gdLst/>
              <a:ahLst/>
              <a:cxnLst/>
              <a:rect l="l" t="t" r="r" b="b"/>
              <a:pathLst>
                <a:path w="217" h="343" extrusionOk="0">
                  <a:moveTo>
                    <a:pt x="139" y="343"/>
                  </a:moveTo>
                  <a:lnTo>
                    <a:pt x="0" y="35"/>
                  </a:lnTo>
                  <a:lnTo>
                    <a:pt x="78" y="0"/>
                  </a:lnTo>
                  <a:lnTo>
                    <a:pt x="217" y="307"/>
                  </a:lnTo>
                  <a:lnTo>
                    <a:pt x="139" y="34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" name="Google Shape;538;p13"/>
            <p:cNvSpPr/>
            <p:nvPr/>
          </p:nvSpPr>
          <p:spPr>
            <a:xfrm>
              <a:off x="3304800" y="6229800"/>
              <a:ext cx="78480" cy="123480"/>
            </a:xfrm>
            <a:custGeom>
              <a:avLst/>
              <a:gdLst/>
              <a:ahLst/>
              <a:cxnLst/>
              <a:rect l="l" t="t" r="r" b="b"/>
              <a:pathLst>
                <a:path w="218" h="343" extrusionOk="0">
                  <a:moveTo>
                    <a:pt x="139" y="343"/>
                  </a:moveTo>
                  <a:lnTo>
                    <a:pt x="0" y="35"/>
                  </a:lnTo>
                  <a:lnTo>
                    <a:pt x="79" y="0"/>
                  </a:lnTo>
                  <a:lnTo>
                    <a:pt x="218" y="307"/>
                  </a:lnTo>
                  <a:lnTo>
                    <a:pt x="139" y="34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" name="Google Shape;539;p13"/>
            <p:cNvSpPr/>
            <p:nvPr/>
          </p:nvSpPr>
          <p:spPr>
            <a:xfrm>
              <a:off x="3554640" y="6116760"/>
              <a:ext cx="78480" cy="123480"/>
            </a:xfrm>
            <a:custGeom>
              <a:avLst/>
              <a:gdLst/>
              <a:ahLst/>
              <a:cxnLst/>
              <a:rect l="l" t="t" r="r" b="b"/>
              <a:pathLst>
                <a:path w="218" h="343" extrusionOk="0">
                  <a:moveTo>
                    <a:pt x="139" y="343"/>
                  </a:moveTo>
                  <a:lnTo>
                    <a:pt x="0" y="35"/>
                  </a:lnTo>
                  <a:lnTo>
                    <a:pt x="79" y="0"/>
                  </a:lnTo>
                  <a:lnTo>
                    <a:pt x="218" y="307"/>
                  </a:lnTo>
                  <a:lnTo>
                    <a:pt x="139" y="34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40" name="Google Shape;540;p13"/>
          <p:cNvGrpSpPr/>
          <p:nvPr/>
        </p:nvGrpSpPr>
        <p:grpSpPr>
          <a:xfrm rot="-5669084">
            <a:off x="-184876" y="1707011"/>
            <a:ext cx="1270478" cy="718719"/>
            <a:chOff x="1195575" y="1247040"/>
            <a:chExt cx="501480" cy="283680"/>
          </a:xfrm>
        </p:grpSpPr>
        <p:grpSp>
          <p:nvGrpSpPr>
            <p:cNvPr id="541" name="Google Shape;541;p13"/>
            <p:cNvGrpSpPr/>
            <p:nvPr/>
          </p:nvGrpSpPr>
          <p:grpSpPr>
            <a:xfrm>
              <a:off x="1195575" y="1263600"/>
              <a:ext cx="501480" cy="267120"/>
              <a:chOff x="5319000" y="1263600"/>
              <a:chExt cx="501480" cy="267120"/>
            </a:xfrm>
          </p:grpSpPr>
          <p:sp>
            <p:nvSpPr>
              <p:cNvPr id="542" name="Google Shape;542;p13"/>
              <p:cNvSpPr/>
              <p:nvPr/>
            </p:nvSpPr>
            <p:spPr>
              <a:xfrm>
                <a:off x="5756040" y="1465920"/>
                <a:ext cx="64440" cy="64800"/>
              </a:xfrm>
              <a:custGeom>
                <a:avLst/>
                <a:gdLst/>
                <a:ahLst/>
                <a:cxnLst/>
                <a:rect l="l" t="t" r="r" b="b"/>
                <a:pathLst>
                  <a:path w="179" h="180" extrusionOk="0">
                    <a:moveTo>
                      <a:pt x="89" y="27"/>
                    </a:moveTo>
                    <a:cubicBezTo>
                      <a:pt x="55" y="27"/>
                      <a:pt x="27" y="55"/>
                      <a:pt x="27" y="90"/>
                    </a:cubicBezTo>
                    <a:cubicBezTo>
                      <a:pt x="27" y="124"/>
                      <a:pt x="55" y="152"/>
                      <a:pt x="89" y="152"/>
                    </a:cubicBezTo>
                    <a:cubicBezTo>
                      <a:pt x="124" y="152"/>
                      <a:pt x="152" y="124"/>
                      <a:pt x="152" y="90"/>
                    </a:cubicBezTo>
                    <a:cubicBezTo>
                      <a:pt x="152" y="55"/>
                      <a:pt x="124" y="27"/>
                      <a:pt x="89" y="27"/>
                    </a:cubicBezTo>
                    <a:moveTo>
                      <a:pt x="89" y="180"/>
                    </a:moveTo>
                    <a:cubicBezTo>
                      <a:pt x="40" y="180"/>
                      <a:pt x="0" y="139"/>
                      <a:pt x="0" y="90"/>
                    </a:cubicBezTo>
                    <a:cubicBezTo>
                      <a:pt x="0" y="41"/>
                      <a:pt x="40" y="0"/>
                      <a:pt x="89" y="0"/>
                    </a:cubicBezTo>
                    <a:cubicBezTo>
                      <a:pt x="139" y="0"/>
                      <a:pt x="179" y="41"/>
                      <a:pt x="179" y="90"/>
                    </a:cubicBezTo>
                    <a:cubicBezTo>
                      <a:pt x="179" y="139"/>
                      <a:pt x="139" y="180"/>
                      <a:pt x="89" y="180"/>
                    </a:cubicBezTo>
                    <a:close/>
                  </a:path>
                </a:pathLst>
              </a:custGeom>
              <a:solidFill>
                <a:srgbClr val="001966"/>
              </a:solidFill>
              <a:ln>
                <a:noFill/>
              </a:ln>
            </p:spPr>
            <p:txBody>
              <a:bodyPr spcFirstLastPara="1" wrap="square" lIns="90000" tIns="19800" rIns="90000" bIns="198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3" name="Google Shape;543;p13"/>
              <p:cNvSpPr/>
              <p:nvPr/>
            </p:nvSpPr>
            <p:spPr>
              <a:xfrm>
                <a:off x="5319000" y="1263600"/>
                <a:ext cx="449640" cy="227520"/>
              </a:xfrm>
              <a:custGeom>
                <a:avLst/>
                <a:gdLst/>
                <a:ahLst/>
                <a:cxnLst/>
                <a:rect l="l" t="t" r="r" b="b"/>
                <a:pathLst>
                  <a:path w="1249" h="632" extrusionOk="0">
                    <a:moveTo>
                      <a:pt x="1235" y="632"/>
                    </a:moveTo>
                    <a:cubicBezTo>
                      <a:pt x="1233" y="632"/>
                      <a:pt x="1231" y="631"/>
                      <a:pt x="1229" y="630"/>
                    </a:cubicBezTo>
                    <a:lnTo>
                      <a:pt x="7" y="26"/>
                    </a:lnTo>
                    <a:cubicBezTo>
                      <a:pt x="0" y="23"/>
                      <a:pt x="-2" y="15"/>
                      <a:pt x="1" y="8"/>
                    </a:cubicBezTo>
                    <a:cubicBezTo>
                      <a:pt x="4" y="1"/>
                      <a:pt x="12" y="-2"/>
                      <a:pt x="19" y="2"/>
                    </a:cubicBezTo>
                    <a:lnTo>
                      <a:pt x="1241" y="606"/>
                    </a:lnTo>
                    <a:cubicBezTo>
                      <a:pt x="1248" y="610"/>
                      <a:pt x="1251" y="618"/>
                      <a:pt x="1247" y="624"/>
                    </a:cubicBezTo>
                    <a:cubicBezTo>
                      <a:pt x="1245" y="629"/>
                      <a:pt x="1240" y="632"/>
                      <a:pt x="1235" y="632"/>
                    </a:cubicBezTo>
                    <a:close/>
                  </a:path>
                </a:pathLst>
              </a:custGeom>
              <a:solidFill>
                <a:srgbClr val="001966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44" name="Google Shape;544;p13"/>
            <p:cNvSpPr/>
            <p:nvPr/>
          </p:nvSpPr>
          <p:spPr>
            <a:xfrm>
              <a:off x="1195575" y="1247040"/>
              <a:ext cx="74160" cy="86760"/>
            </a:xfrm>
            <a:custGeom>
              <a:avLst/>
              <a:gdLst/>
              <a:ahLst/>
              <a:cxnLst/>
              <a:rect l="l" t="t" r="r" b="b"/>
              <a:pathLst>
                <a:path w="206" h="241" extrusionOk="0">
                  <a:moveTo>
                    <a:pt x="96" y="241"/>
                  </a:moveTo>
                  <a:cubicBezTo>
                    <a:pt x="92" y="241"/>
                    <a:pt x="87" y="238"/>
                    <a:pt x="84" y="234"/>
                  </a:cubicBezTo>
                  <a:lnTo>
                    <a:pt x="1" y="66"/>
                  </a:lnTo>
                  <a:cubicBezTo>
                    <a:pt x="-1" y="62"/>
                    <a:pt x="-1" y="58"/>
                    <a:pt x="1" y="54"/>
                  </a:cubicBezTo>
                  <a:cubicBezTo>
                    <a:pt x="2" y="51"/>
                    <a:pt x="6" y="48"/>
                    <a:pt x="10" y="47"/>
                  </a:cubicBezTo>
                  <a:lnTo>
                    <a:pt x="189" y="1"/>
                  </a:lnTo>
                  <a:cubicBezTo>
                    <a:pt x="196" y="-1"/>
                    <a:pt x="203" y="3"/>
                    <a:pt x="205" y="11"/>
                  </a:cubicBezTo>
                  <a:cubicBezTo>
                    <a:pt x="207" y="18"/>
                    <a:pt x="203" y="25"/>
                    <a:pt x="196" y="27"/>
                  </a:cubicBezTo>
                  <a:lnTo>
                    <a:pt x="33" y="69"/>
                  </a:lnTo>
                  <a:lnTo>
                    <a:pt x="109" y="222"/>
                  </a:lnTo>
                  <a:cubicBezTo>
                    <a:pt x="112" y="228"/>
                    <a:pt x="109" y="236"/>
                    <a:pt x="102" y="240"/>
                  </a:cubicBezTo>
                  <a:cubicBezTo>
                    <a:pt x="101" y="241"/>
                    <a:pt x="99" y="241"/>
                    <a:pt x="96" y="241"/>
                  </a:cubicBez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</p:spPr>
          <p:txBody>
            <a:bodyPr spcFirstLastPara="1" wrap="square" lIns="90000" tIns="41750" rIns="90000" bIns="417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45" name="Google Shape;545;p13"/>
          <p:cNvSpPr/>
          <p:nvPr/>
        </p:nvSpPr>
        <p:spPr>
          <a:xfrm rot="9486416">
            <a:off x="8466769" y="678439"/>
            <a:ext cx="620854" cy="200103"/>
          </a:xfrm>
          <a:custGeom>
            <a:avLst/>
            <a:gdLst/>
            <a:ahLst/>
            <a:cxnLst/>
            <a:rect l="l" t="t" r="r" b="b"/>
            <a:pathLst>
              <a:path w="1390" h="448" extrusionOk="0">
                <a:moveTo>
                  <a:pt x="1373" y="448"/>
                </a:moveTo>
                <a:cubicBezTo>
                  <a:pt x="1369" y="448"/>
                  <a:pt x="1364" y="446"/>
                  <a:pt x="1361" y="443"/>
                </a:cubicBezTo>
                <a:cubicBezTo>
                  <a:pt x="1034" y="132"/>
                  <a:pt x="688" y="51"/>
                  <a:pt x="455" y="37"/>
                </a:cubicBezTo>
                <a:cubicBezTo>
                  <a:pt x="203" y="22"/>
                  <a:pt x="25" y="81"/>
                  <a:pt x="23" y="82"/>
                </a:cubicBezTo>
                <a:cubicBezTo>
                  <a:pt x="14" y="85"/>
                  <a:pt x="4" y="80"/>
                  <a:pt x="1" y="71"/>
                </a:cubicBezTo>
                <a:cubicBezTo>
                  <a:pt x="-2" y="61"/>
                  <a:pt x="3" y="51"/>
                  <a:pt x="12" y="48"/>
                </a:cubicBezTo>
                <a:cubicBezTo>
                  <a:pt x="19" y="46"/>
                  <a:pt x="743" y="-193"/>
                  <a:pt x="1385" y="417"/>
                </a:cubicBezTo>
                <a:cubicBezTo>
                  <a:pt x="1392" y="424"/>
                  <a:pt x="1392" y="435"/>
                  <a:pt x="1386" y="442"/>
                </a:cubicBezTo>
                <a:cubicBezTo>
                  <a:pt x="1382" y="446"/>
                  <a:pt x="1378" y="448"/>
                  <a:pt x="1373" y="448"/>
                </a:cubicBezTo>
                <a:close/>
              </a:path>
            </a:pathLst>
          </a:custGeom>
          <a:solidFill>
            <a:srgbClr val="001168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46" name="Google Shape;546;p13"/>
          <p:cNvGrpSpPr/>
          <p:nvPr/>
        </p:nvGrpSpPr>
        <p:grpSpPr>
          <a:xfrm rot="-3599923">
            <a:off x="258039" y="4352272"/>
            <a:ext cx="478496" cy="489632"/>
            <a:chOff x="3281400" y="77400"/>
            <a:chExt cx="248760" cy="254520"/>
          </a:xfrm>
        </p:grpSpPr>
        <p:sp>
          <p:nvSpPr>
            <p:cNvPr id="547" name="Google Shape;547;p13"/>
            <p:cNvSpPr/>
            <p:nvPr/>
          </p:nvSpPr>
          <p:spPr>
            <a:xfrm>
              <a:off x="3440520" y="116280"/>
              <a:ext cx="89640" cy="89640"/>
            </a:xfrm>
            <a:custGeom>
              <a:avLst/>
              <a:gdLst/>
              <a:ahLst/>
              <a:cxnLst/>
              <a:rect l="l" t="t" r="r" b="b"/>
              <a:pathLst>
                <a:path w="249" h="249" extrusionOk="0">
                  <a:moveTo>
                    <a:pt x="18" y="124"/>
                  </a:moveTo>
                  <a:lnTo>
                    <a:pt x="18" y="124"/>
                  </a:lnTo>
                  <a:moveTo>
                    <a:pt x="124" y="35"/>
                  </a:moveTo>
                  <a:cubicBezTo>
                    <a:pt x="75" y="35"/>
                    <a:pt x="35" y="75"/>
                    <a:pt x="35" y="124"/>
                  </a:cubicBezTo>
                  <a:lnTo>
                    <a:pt x="35" y="124"/>
                  </a:lnTo>
                  <a:cubicBezTo>
                    <a:pt x="35" y="148"/>
                    <a:pt x="44" y="170"/>
                    <a:pt x="61" y="187"/>
                  </a:cubicBezTo>
                  <a:cubicBezTo>
                    <a:pt x="78" y="204"/>
                    <a:pt x="100" y="213"/>
                    <a:pt x="124" y="213"/>
                  </a:cubicBezTo>
                  <a:lnTo>
                    <a:pt x="124" y="213"/>
                  </a:lnTo>
                  <a:cubicBezTo>
                    <a:pt x="174" y="213"/>
                    <a:pt x="213" y="174"/>
                    <a:pt x="214" y="125"/>
                  </a:cubicBezTo>
                  <a:cubicBezTo>
                    <a:pt x="214" y="101"/>
                    <a:pt x="205" y="78"/>
                    <a:pt x="188" y="61"/>
                  </a:cubicBezTo>
                  <a:cubicBezTo>
                    <a:pt x="171" y="44"/>
                    <a:pt x="149" y="35"/>
                    <a:pt x="125" y="35"/>
                  </a:cubicBezTo>
                  <a:lnTo>
                    <a:pt x="124" y="35"/>
                  </a:lnTo>
                  <a:moveTo>
                    <a:pt x="124" y="249"/>
                  </a:moveTo>
                  <a:lnTo>
                    <a:pt x="124" y="249"/>
                  </a:lnTo>
                  <a:cubicBezTo>
                    <a:pt x="91" y="249"/>
                    <a:pt x="60" y="236"/>
                    <a:pt x="36" y="212"/>
                  </a:cubicBezTo>
                  <a:cubicBezTo>
                    <a:pt x="13" y="188"/>
                    <a:pt x="0" y="157"/>
                    <a:pt x="0" y="124"/>
                  </a:cubicBezTo>
                  <a:cubicBezTo>
                    <a:pt x="0" y="91"/>
                    <a:pt x="13" y="59"/>
                    <a:pt x="37" y="36"/>
                  </a:cubicBezTo>
                  <a:cubicBezTo>
                    <a:pt x="60" y="13"/>
                    <a:pt x="91" y="0"/>
                    <a:pt x="124" y="0"/>
                  </a:cubicBezTo>
                  <a:lnTo>
                    <a:pt x="125" y="0"/>
                  </a:lnTo>
                  <a:cubicBezTo>
                    <a:pt x="158" y="0"/>
                    <a:pt x="189" y="13"/>
                    <a:pt x="213" y="37"/>
                  </a:cubicBezTo>
                  <a:cubicBezTo>
                    <a:pt x="236" y="60"/>
                    <a:pt x="249" y="91"/>
                    <a:pt x="249" y="125"/>
                  </a:cubicBezTo>
                  <a:cubicBezTo>
                    <a:pt x="249" y="193"/>
                    <a:pt x="193" y="249"/>
                    <a:pt x="124" y="249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4625" rIns="90000" bIns="446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" name="Google Shape;548;p13"/>
            <p:cNvSpPr/>
            <p:nvPr/>
          </p:nvSpPr>
          <p:spPr>
            <a:xfrm>
              <a:off x="3346560" y="236880"/>
              <a:ext cx="95400" cy="95040"/>
            </a:xfrm>
            <a:custGeom>
              <a:avLst/>
              <a:gdLst/>
              <a:ahLst/>
              <a:cxnLst/>
              <a:rect l="l" t="t" r="r" b="b"/>
              <a:pathLst>
                <a:path w="265" h="264" extrusionOk="0">
                  <a:moveTo>
                    <a:pt x="132" y="35"/>
                  </a:moveTo>
                  <a:cubicBezTo>
                    <a:pt x="79" y="35"/>
                    <a:pt x="36" y="78"/>
                    <a:pt x="36" y="132"/>
                  </a:cubicBezTo>
                  <a:cubicBezTo>
                    <a:pt x="36" y="157"/>
                    <a:pt x="46" y="182"/>
                    <a:pt x="64" y="200"/>
                  </a:cubicBezTo>
                  <a:cubicBezTo>
                    <a:pt x="82" y="218"/>
                    <a:pt x="106" y="229"/>
                    <a:pt x="132" y="229"/>
                  </a:cubicBezTo>
                  <a:lnTo>
                    <a:pt x="132" y="229"/>
                  </a:lnTo>
                  <a:cubicBezTo>
                    <a:pt x="158" y="229"/>
                    <a:pt x="182" y="219"/>
                    <a:pt x="201" y="201"/>
                  </a:cubicBezTo>
                  <a:cubicBezTo>
                    <a:pt x="219" y="182"/>
                    <a:pt x="229" y="158"/>
                    <a:pt x="229" y="132"/>
                  </a:cubicBezTo>
                  <a:cubicBezTo>
                    <a:pt x="229" y="79"/>
                    <a:pt x="186" y="35"/>
                    <a:pt x="133" y="35"/>
                  </a:cubicBezTo>
                  <a:lnTo>
                    <a:pt x="132" y="35"/>
                  </a:lnTo>
                  <a:moveTo>
                    <a:pt x="133" y="264"/>
                  </a:moveTo>
                  <a:lnTo>
                    <a:pt x="132" y="264"/>
                  </a:lnTo>
                  <a:cubicBezTo>
                    <a:pt x="97" y="264"/>
                    <a:pt x="64" y="250"/>
                    <a:pt x="39" y="225"/>
                  </a:cubicBezTo>
                  <a:cubicBezTo>
                    <a:pt x="14" y="200"/>
                    <a:pt x="0" y="167"/>
                    <a:pt x="0" y="131"/>
                  </a:cubicBezTo>
                  <a:cubicBezTo>
                    <a:pt x="1" y="59"/>
                    <a:pt x="60" y="0"/>
                    <a:pt x="132" y="0"/>
                  </a:cubicBezTo>
                  <a:lnTo>
                    <a:pt x="133" y="0"/>
                  </a:lnTo>
                  <a:cubicBezTo>
                    <a:pt x="168" y="0"/>
                    <a:pt x="201" y="14"/>
                    <a:pt x="226" y="39"/>
                  </a:cubicBezTo>
                  <a:cubicBezTo>
                    <a:pt x="251" y="64"/>
                    <a:pt x="265" y="97"/>
                    <a:pt x="265" y="132"/>
                  </a:cubicBezTo>
                  <a:cubicBezTo>
                    <a:pt x="264" y="168"/>
                    <a:pt x="251" y="201"/>
                    <a:pt x="226" y="226"/>
                  </a:cubicBezTo>
                  <a:cubicBezTo>
                    <a:pt x="201" y="250"/>
                    <a:pt x="168" y="264"/>
                    <a:pt x="133" y="264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9" name="Google Shape;549;p13"/>
            <p:cNvSpPr/>
            <p:nvPr/>
          </p:nvSpPr>
          <p:spPr>
            <a:xfrm>
              <a:off x="3281400" y="77400"/>
              <a:ext cx="89640" cy="89280"/>
            </a:xfrm>
            <a:custGeom>
              <a:avLst/>
              <a:gdLst/>
              <a:ahLst/>
              <a:cxnLst/>
              <a:rect l="l" t="t" r="r" b="b"/>
              <a:pathLst>
                <a:path w="249" h="248" extrusionOk="0">
                  <a:moveTo>
                    <a:pt x="35" y="124"/>
                  </a:moveTo>
                  <a:cubicBezTo>
                    <a:pt x="35" y="173"/>
                    <a:pt x="75" y="213"/>
                    <a:pt x="124" y="213"/>
                  </a:cubicBezTo>
                  <a:lnTo>
                    <a:pt x="124" y="213"/>
                  </a:lnTo>
                  <a:cubicBezTo>
                    <a:pt x="148" y="213"/>
                    <a:pt x="170" y="204"/>
                    <a:pt x="187" y="187"/>
                  </a:cubicBezTo>
                  <a:cubicBezTo>
                    <a:pt x="204" y="170"/>
                    <a:pt x="213" y="148"/>
                    <a:pt x="213" y="124"/>
                  </a:cubicBezTo>
                  <a:cubicBezTo>
                    <a:pt x="214" y="75"/>
                    <a:pt x="174" y="35"/>
                    <a:pt x="124" y="35"/>
                  </a:cubicBezTo>
                  <a:lnTo>
                    <a:pt x="124" y="35"/>
                  </a:lnTo>
                  <a:cubicBezTo>
                    <a:pt x="75" y="35"/>
                    <a:pt x="35" y="75"/>
                    <a:pt x="35" y="124"/>
                  </a:cubicBezTo>
                  <a:moveTo>
                    <a:pt x="124" y="248"/>
                  </a:moveTo>
                  <a:lnTo>
                    <a:pt x="124" y="248"/>
                  </a:lnTo>
                  <a:cubicBezTo>
                    <a:pt x="55" y="248"/>
                    <a:pt x="-1" y="192"/>
                    <a:pt x="0" y="124"/>
                  </a:cubicBezTo>
                  <a:lnTo>
                    <a:pt x="0" y="124"/>
                  </a:lnTo>
                  <a:cubicBezTo>
                    <a:pt x="0" y="55"/>
                    <a:pt x="56" y="0"/>
                    <a:pt x="124" y="0"/>
                  </a:cubicBezTo>
                  <a:lnTo>
                    <a:pt x="125" y="0"/>
                  </a:lnTo>
                  <a:cubicBezTo>
                    <a:pt x="193" y="0"/>
                    <a:pt x="249" y="56"/>
                    <a:pt x="249" y="124"/>
                  </a:cubicBezTo>
                  <a:cubicBezTo>
                    <a:pt x="248" y="193"/>
                    <a:pt x="193" y="248"/>
                    <a:pt x="124" y="248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4275" rIns="90000" bIns="442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0" name="Google Shape;550;p13"/>
            <p:cNvSpPr/>
            <p:nvPr/>
          </p:nvSpPr>
          <p:spPr>
            <a:xfrm>
              <a:off x="3334680" y="151200"/>
              <a:ext cx="58320" cy="121320"/>
            </a:xfrm>
            <a:custGeom>
              <a:avLst/>
              <a:gdLst/>
              <a:ahLst/>
              <a:cxnLst/>
              <a:rect l="l" t="t" r="r" b="b"/>
              <a:pathLst>
                <a:path w="162" h="337" extrusionOk="0">
                  <a:moveTo>
                    <a:pt x="144" y="337"/>
                  </a:moveTo>
                  <a:cubicBezTo>
                    <a:pt x="137" y="337"/>
                    <a:pt x="131" y="333"/>
                    <a:pt x="128" y="326"/>
                  </a:cubicBezTo>
                  <a:lnTo>
                    <a:pt x="1" y="24"/>
                  </a:lnTo>
                  <a:cubicBezTo>
                    <a:pt x="-2" y="15"/>
                    <a:pt x="2" y="5"/>
                    <a:pt x="11" y="1"/>
                  </a:cubicBezTo>
                  <a:cubicBezTo>
                    <a:pt x="20" y="-3"/>
                    <a:pt x="30" y="2"/>
                    <a:pt x="34" y="11"/>
                  </a:cubicBezTo>
                  <a:lnTo>
                    <a:pt x="161" y="313"/>
                  </a:lnTo>
                  <a:cubicBezTo>
                    <a:pt x="164" y="322"/>
                    <a:pt x="160" y="332"/>
                    <a:pt x="151" y="336"/>
                  </a:cubicBezTo>
                  <a:cubicBezTo>
                    <a:pt x="149" y="337"/>
                    <a:pt x="147" y="337"/>
                    <a:pt x="144" y="337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" name="Google Shape;551;p13"/>
            <p:cNvSpPr/>
            <p:nvPr/>
          </p:nvSpPr>
          <p:spPr>
            <a:xfrm>
              <a:off x="3334680" y="119520"/>
              <a:ext cx="119520" cy="38880"/>
            </a:xfrm>
            <a:custGeom>
              <a:avLst/>
              <a:gdLst/>
              <a:ahLst/>
              <a:cxnLst/>
              <a:rect l="l" t="t" r="r" b="b"/>
              <a:pathLst>
                <a:path w="332" h="108" extrusionOk="0">
                  <a:moveTo>
                    <a:pt x="315" y="108"/>
                  </a:moveTo>
                  <a:cubicBezTo>
                    <a:pt x="313" y="108"/>
                    <a:pt x="312" y="107"/>
                    <a:pt x="311" y="107"/>
                  </a:cubicBezTo>
                  <a:lnTo>
                    <a:pt x="14" y="34"/>
                  </a:lnTo>
                  <a:cubicBezTo>
                    <a:pt x="4" y="32"/>
                    <a:pt x="-2" y="22"/>
                    <a:pt x="1" y="13"/>
                  </a:cubicBezTo>
                  <a:cubicBezTo>
                    <a:pt x="3" y="4"/>
                    <a:pt x="13" y="-2"/>
                    <a:pt x="22" y="0"/>
                  </a:cubicBezTo>
                  <a:lnTo>
                    <a:pt x="319" y="73"/>
                  </a:lnTo>
                  <a:cubicBezTo>
                    <a:pt x="328" y="75"/>
                    <a:pt x="334" y="85"/>
                    <a:pt x="332" y="94"/>
                  </a:cubicBezTo>
                  <a:cubicBezTo>
                    <a:pt x="330" y="102"/>
                    <a:pt x="323" y="108"/>
                    <a:pt x="315" y="108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52" name="Google Shape;552;p13"/>
          <p:cNvSpPr/>
          <p:nvPr/>
        </p:nvSpPr>
        <p:spPr>
          <a:xfrm rot="1577632">
            <a:off x="8326200" y="4744865"/>
            <a:ext cx="209159" cy="133919"/>
          </a:xfrm>
          <a:custGeom>
            <a:avLst/>
            <a:gdLst/>
            <a:ahLst/>
            <a:cxnLst/>
            <a:rect l="l" t="t" r="r" b="b"/>
            <a:pathLst>
              <a:path w="581" h="372" extrusionOk="0">
                <a:moveTo>
                  <a:pt x="443" y="372"/>
                </a:moveTo>
                <a:cubicBezTo>
                  <a:pt x="442" y="372"/>
                  <a:pt x="441" y="372"/>
                  <a:pt x="439" y="371"/>
                </a:cubicBezTo>
                <a:cubicBezTo>
                  <a:pt x="433" y="370"/>
                  <a:pt x="427" y="365"/>
                  <a:pt x="425" y="358"/>
                </a:cubicBezTo>
                <a:lnTo>
                  <a:pt x="383" y="181"/>
                </a:lnTo>
                <a:lnTo>
                  <a:pt x="275" y="332"/>
                </a:lnTo>
                <a:cubicBezTo>
                  <a:pt x="271" y="337"/>
                  <a:pt x="264" y="340"/>
                  <a:pt x="257" y="339"/>
                </a:cubicBezTo>
                <a:cubicBezTo>
                  <a:pt x="251" y="337"/>
                  <a:pt x="245" y="332"/>
                  <a:pt x="244" y="326"/>
                </a:cubicBezTo>
                <a:lnTo>
                  <a:pt x="196" y="137"/>
                </a:lnTo>
                <a:lnTo>
                  <a:pt x="74" y="290"/>
                </a:lnTo>
                <a:cubicBezTo>
                  <a:pt x="70" y="296"/>
                  <a:pt x="63" y="298"/>
                  <a:pt x="56" y="296"/>
                </a:cubicBezTo>
                <a:cubicBezTo>
                  <a:pt x="49" y="295"/>
                  <a:pt x="44" y="289"/>
                  <a:pt x="43" y="282"/>
                </a:cubicBezTo>
                <a:lnTo>
                  <a:pt x="1" y="21"/>
                </a:lnTo>
                <a:cubicBezTo>
                  <a:pt x="-1" y="12"/>
                  <a:pt x="6" y="3"/>
                  <a:pt x="16" y="1"/>
                </a:cubicBezTo>
                <a:cubicBezTo>
                  <a:pt x="25" y="-1"/>
                  <a:pt x="34" y="6"/>
                  <a:pt x="36" y="16"/>
                </a:cubicBezTo>
                <a:lnTo>
                  <a:pt x="71" y="237"/>
                </a:lnTo>
                <a:lnTo>
                  <a:pt x="191" y="87"/>
                </a:lnTo>
                <a:cubicBezTo>
                  <a:pt x="195" y="81"/>
                  <a:pt x="202" y="79"/>
                  <a:pt x="209" y="80"/>
                </a:cubicBezTo>
                <a:cubicBezTo>
                  <a:pt x="215" y="82"/>
                  <a:pt x="220" y="87"/>
                  <a:pt x="222" y="93"/>
                </a:cubicBezTo>
                <a:lnTo>
                  <a:pt x="269" y="280"/>
                </a:lnTo>
                <a:lnTo>
                  <a:pt x="377" y="129"/>
                </a:lnTo>
                <a:cubicBezTo>
                  <a:pt x="381" y="124"/>
                  <a:pt x="388" y="121"/>
                  <a:pt x="395" y="122"/>
                </a:cubicBezTo>
                <a:cubicBezTo>
                  <a:pt x="401" y="124"/>
                  <a:pt x="407" y="129"/>
                  <a:pt x="408" y="135"/>
                </a:cubicBezTo>
                <a:lnTo>
                  <a:pt x="450" y="311"/>
                </a:lnTo>
                <a:lnTo>
                  <a:pt x="549" y="162"/>
                </a:lnTo>
                <a:cubicBezTo>
                  <a:pt x="554" y="154"/>
                  <a:pt x="565" y="152"/>
                  <a:pt x="574" y="157"/>
                </a:cubicBezTo>
                <a:cubicBezTo>
                  <a:pt x="582" y="163"/>
                  <a:pt x="584" y="174"/>
                  <a:pt x="578" y="182"/>
                </a:cubicBezTo>
                <a:lnTo>
                  <a:pt x="457" y="364"/>
                </a:lnTo>
                <a:cubicBezTo>
                  <a:pt x="454" y="369"/>
                  <a:pt x="448" y="372"/>
                  <a:pt x="443" y="372"/>
                </a:cubicBezTo>
                <a:close/>
              </a:path>
            </a:pathLst>
          </a:custGeom>
          <a:solidFill>
            <a:srgbClr val="001168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BLANK_1_1_1_2"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4" name="Google Shape;554;p14"/>
          <p:cNvGrpSpPr/>
          <p:nvPr/>
        </p:nvGrpSpPr>
        <p:grpSpPr>
          <a:xfrm>
            <a:off x="-99" y="92830"/>
            <a:ext cx="9144199" cy="4957840"/>
            <a:chOff x="-99" y="92830"/>
            <a:chExt cx="9144199" cy="4957840"/>
          </a:xfrm>
        </p:grpSpPr>
        <p:grpSp>
          <p:nvGrpSpPr>
            <p:cNvPr id="555" name="Google Shape;555;p14"/>
            <p:cNvGrpSpPr/>
            <p:nvPr/>
          </p:nvGrpSpPr>
          <p:grpSpPr>
            <a:xfrm>
              <a:off x="-99" y="92830"/>
              <a:ext cx="9144199" cy="4957840"/>
              <a:chOff x="711375" y="548175"/>
              <a:chExt cx="7734900" cy="4055825"/>
            </a:xfrm>
          </p:grpSpPr>
          <p:cxnSp>
            <p:nvCxnSpPr>
              <p:cNvPr id="556" name="Google Shape;556;p14"/>
              <p:cNvCxnSpPr/>
              <p:nvPr/>
            </p:nvCxnSpPr>
            <p:spPr>
              <a:xfrm>
                <a:off x="711375" y="54817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7" name="Google Shape;557;p14"/>
              <p:cNvCxnSpPr/>
              <p:nvPr/>
            </p:nvCxnSpPr>
            <p:spPr>
              <a:xfrm>
                <a:off x="711375" y="81856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8" name="Google Shape;558;p14"/>
              <p:cNvCxnSpPr/>
              <p:nvPr/>
            </p:nvCxnSpPr>
            <p:spPr>
              <a:xfrm>
                <a:off x="711375" y="108895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9" name="Google Shape;559;p14"/>
              <p:cNvCxnSpPr/>
              <p:nvPr/>
            </p:nvCxnSpPr>
            <p:spPr>
              <a:xfrm>
                <a:off x="711375" y="135934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0" name="Google Shape;560;p14"/>
              <p:cNvCxnSpPr/>
              <p:nvPr/>
            </p:nvCxnSpPr>
            <p:spPr>
              <a:xfrm>
                <a:off x="711375" y="1629728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1" name="Google Shape;561;p14"/>
              <p:cNvCxnSpPr/>
              <p:nvPr/>
            </p:nvCxnSpPr>
            <p:spPr>
              <a:xfrm>
                <a:off x="711375" y="1900117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2" name="Google Shape;562;p14"/>
              <p:cNvCxnSpPr/>
              <p:nvPr/>
            </p:nvCxnSpPr>
            <p:spPr>
              <a:xfrm>
                <a:off x="711375" y="217050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3" name="Google Shape;563;p14"/>
              <p:cNvCxnSpPr/>
              <p:nvPr/>
            </p:nvCxnSpPr>
            <p:spPr>
              <a:xfrm>
                <a:off x="711375" y="244089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4" name="Google Shape;564;p14"/>
              <p:cNvCxnSpPr/>
              <p:nvPr/>
            </p:nvCxnSpPr>
            <p:spPr>
              <a:xfrm>
                <a:off x="711375" y="271128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5" name="Google Shape;565;p14"/>
              <p:cNvCxnSpPr/>
              <p:nvPr/>
            </p:nvCxnSpPr>
            <p:spPr>
              <a:xfrm>
                <a:off x="711375" y="298167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6" name="Google Shape;566;p14"/>
              <p:cNvCxnSpPr/>
              <p:nvPr/>
            </p:nvCxnSpPr>
            <p:spPr>
              <a:xfrm>
                <a:off x="711375" y="3252058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7" name="Google Shape;567;p14"/>
              <p:cNvCxnSpPr/>
              <p:nvPr/>
            </p:nvCxnSpPr>
            <p:spPr>
              <a:xfrm>
                <a:off x="711375" y="3522447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8" name="Google Shape;568;p14"/>
              <p:cNvCxnSpPr/>
              <p:nvPr/>
            </p:nvCxnSpPr>
            <p:spPr>
              <a:xfrm>
                <a:off x="711375" y="379283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9" name="Google Shape;569;p14"/>
              <p:cNvCxnSpPr/>
              <p:nvPr/>
            </p:nvCxnSpPr>
            <p:spPr>
              <a:xfrm>
                <a:off x="711375" y="406322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70" name="Google Shape;570;p14"/>
              <p:cNvCxnSpPr/>
              <p:nvPr/>
            </p:nvCxnSpPr>
            <p:spPr>
              <a:xfrm>
                <a:off x="711375" y="433361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71" name="Google Shape;571;p14"/>
              <p:cNvCxnSpPr/>
              <p:nvPr/>
            </p:nvCxnSpPr>
            <p:spPr>
              <a:xfrm>
                <a:off x="711375" y="460400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572" name="Google Shape;572;p14"/>
            <p:cNvSpPr/>
            <p:nvPr/>
          </p:nvSpPr>
          <p:spPr>
            <a:xfrm>
              <a:off x="286147" y="197088"/>
              <a:ext cx="8419200" cy="4605600"/>
            </a:xfrm>
            <a:prstGeom prst="rect">
              <a:avLst/>
            </a:prstGeom>
            <a:solidFill>
              <a:srgbClr val="CCA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573" name="Google Shape;573;p14"/>
            <p:cNvSpPr/>
            <p:nvPr/>
          </p:nvSpPr>
          <p:spPr>
            <a:xfrm>
              <a:off x="362351" y="268950"/>
              <a:ext cx="8419200" cy="46056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574" name="Google Shape;574;p14"/>
          <p:cNvSpPr txBox="1">
            <a:spLocks noGrp="1"/>
          </p:cNvSpPr>
          <p:nvPr>
            <p:ph type="subTitle" idx="1"/>
          </p:nvPr>
        </p:nvSpPr>
        <p:spPr>
          <a:xfrm>
            <a:off x="1054075" y="1703074"/>
            <a:ext cx="2336400" cy="8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5" name="Google Shape;575;p14"/>
          <p:cNvSpPr txBox="1">
            <a:spLocks noGrp="1"/>
          </p:cNvSpPr>
          <p:nvPr>
            <p:ph type="subTitle" idx="2"/>
          </p:nvPr>
        </p:nvSpPr>
        <p:spPr>
          <a:xfrm>
            <a:off x="3403800" y="3556200"/>
            <a:ext cx="2336400" cy="8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6" name="Google Shape;576;p14"/>
          <p:cNvSpPr txBox="1">
            <a:spLocks noGrp="1"/>
          </p:cNvSpPr>
          <p:nvPr>
            <p:ph type="subTitle" idx="3"/>
          </p:nvPr>
        </p:nvSpPr>
        <p:spPr>
          <a:xfrm>
            <a:off x="5753525" y="1703074"/>
            <a:ext cx="2336400" cy="8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7" name="Google Shape;577;p14"/>
          <p:cNvSpPr txBox="1">
            <a:spLocks noGrp="1"/>
          </p:cNvSpPr>
          <p:nvPr>
            <p:ph type="subTitle" idx="4"/>
          </p:nvPr>
        </p:nvSpPr>
        <p:spPr>
          <a:xfrm>
            <a:off x="1054075" y="2497009"/>
            <a:ext cx="2336400" cy="4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200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78" name="Google Shape;578;p14"/>
          <p:cNvSpPr txBox="1">
            <a:spLocks noGrp="1"/>
          </p:cNvSpPr>
          <p:nvPr>
            <p:ph type="subTitle" idx="5"/>
          </p:nvPr>
        </p:nvSpPr>
        <p:spPr>
          <a:xfrm>
            <a:off x="5753525" y="2497009"/>
            <a:ext cx="2336400" cy="4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200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79" name="Google Shape;579;p14"/>
          <p:cNvSpPr txBox="1">
            <a:spLocks noGrp="1"/>
          </p:cNvSpPr>
          <p:nvPr>
            <p:ph type="subTitle" idx="6"/>
          </p:nvPr>
        </p:nvSpPr>
        <p:spPr>
          <a:xfrm>
            <a:off x="3403800" y="3259009"/>
            <a:ext cx="2336400" cy="4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200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80" name="Google Shape;580;p14"/>
          <p:cNvSpPr txBox="1">
            <a:spLocks noGrp="1"/>
          </p:cNvSpPr>
          <p:nvPr>
            <p:ph type="title"/>
          </p:nvPr>
        </p:nvSpPr>
        <p:spPr>
          <a:xfrm>
            <a:off x="1054075" y="567650"/>
            <a:ext cx="70359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3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81" name="Google Shape;581;p14"/>
          <p:cNvSpPr/>
          <p:nvPr/>
        </p:nvSpPr>
        <p:spPr>
          <a:xfrm rot="899982">
            <a:off x="8125151" y="4047227"/>
            <a:ext cx="478547" cy="729569"/>
          </a:xfrm>
          <a:custGeom>
            <a:avLst/>
            <a:gdLst/>
            <a:ahLst/>
            <a:cxnLst/>
            <a:rect l="l" t="t" r="r" b="b"/>
            <a:pathLst>
              <a:path w="2503" h="3816" extrusionOk="0">
                <a:moveTo>
                  <a:pt x="1556" y="2196"/>
                </a:moveTo>
                <a:cubicBezTo>
                  <a:pt x="1331" y="2224"/>
                  <a:pt x="1104" y="2237"/>
                  <a:pt x="878" y="2233"/>
                </a:cubicBezTo>
                <a:cubicBezTo>
                  <a:pt x="1058" y="1740"/>
                  <a:pt x="1295" y="1267"/>
                  <a:pt x="1583" y="853"/>
                </a:cubicBezTo>
                <a:cubicBezTo>
                  <a:pt x="1578" y="1309"/>
                  <a:pt x="1572" y="1764"/>
                  <a:pt x="1556" y="2196"/>
                </a:cubicBezTo>
                <a:moveTo>
                  <a:pt x="2465" y="0"/>
                </a:moveTo>
                <a:cubicBezTo>
                  <a:pt x="2037" y="26"/>
                  <a:pt x="1660" y="39"/>
                  <a:pt x="1285" y="71"/>
                </a:cubicBezTo>
                <a:cubicBezTo>
                  <a:pt x="813" y="743"/>
                  <a:pt x="386" y="1476"/>
                  <a:pt x="15" y="2249"/>
                </a:cubicBezTo>
                <a:cubicBezTo>
                  <a:pt x="11" y="2486"/>
                  <a:pt x="7" y="2723"/>
                  <a:pt x="0" y="2967"/>
                </a:cubicBezTo>
                <a:cubicBezTo>
                  <a:pt x="528" y="3010"/>
                  <a:pt x="1059" y="3003"/>
                  <a:pt x="1567" y="2937"/>
                </a:cubicBezTo>
                <a:cubicBezTo>
                  <a:pt x="1565" y="3205"/>
                  <a:pt x="1564" y="3473"/>
                  <a:pt x="1527" y="3781"/>
                </a:cubicBezTo>
                <a:cubicBezTo>
                  <a:pt x="1825" y="3828"/>
                  <a:pt x="2130" y="3828"/>
                  <a:pt x="2457" y="3780"/>
                </a:cubicBezTo>
                <a:cubicBezTo>
                  <a:pt x="2515" y="2521"/>
                  <a:pt x="2518" y="1259"/>
                  <a:pt x="246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2" name="Google Shape;582;p14"/>
          <p:cNvSpPr/>
          <p:nvPr/>
        </p:nvSpPr>
        <p:spPr>
          <a:xfrm>
            <a:off x="3" y="4228522"/>
            <a:ext cx="914976" cy="914976"/>
          </a:xfrm>
          <a:custGeom>
            <a:avLst/>
            <a:gdLst/>
            <a:ahLst/>
            <a:cxnLst/>
            <a:rect l="l" t="t" r="r" b="b"/>
            <a:pathLst>
              <a:path w="1158" h="1158" extrusionOk="0">
                <a:moveTo>
                  <a:pt x="1158" y="1158"/>
                </a:moveTo>
                <a:lnTo>
                  <a:pt x="0" y="1158"/>
                </a:lnTo>
                <a:lnTo>
                  <a:pt x="0" y="0"/>
                </a:lnTo>
                <a:cubicBezTo>
                  <a:pt x="640" y="0"/>
                  <a:pt x="1158" y="519"/>
                  <a:pt x="1158" y="1158"/>
                </a:cubicBezTo>
                <a:close/>
              </a:path>
            </a:pathLst>
          </a:custGeom>
          <a:solidFill>
            <a:srgbClr val="EC8353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3" name="Google Shape;583;p14"/>
          <p:cNvSpPr/>
          <p:nvPr/>
        </p:nvSpPr>
        <p:spPr>
          <a:xfrm rot="8842323">
            <a:off x="618588" y="4157094"/>
            <a:ext cx="154080" cy="591839"/>
          </a:xfrm>
          <a:custGeom>
            <a:avLst/>
            <a:gdLst/>
            <a:ahLst/>
            <a:cxnLst/>
            <a:rect l="l" t="t" r="r" b="b"/>
            <a:pathLst>
              <a:path w="428" h="1644" extrusionOk="0">
                <a:moveTo>
                  <a:pt x="401" y="1644"/>
                </a:moveTo>
                <a:cubicBezTo>
                  <a:pt x="392" y="1644"/>
                  <a:pt x="384" y="1641"/>
                  <a:pt x="379" y="1633"/>
                </a:cubicBezTo>
                <a:cubicBezTo>
                  <a:pt x="-122" y="947"/>
                  <a:pt x="17" y="31"/>
                  <a:pt x="19" y="22"/>
                </a:cubicBezTo>
                <a:cubicBezTo>
                  <a:pt x="21" y="8"/>
                  <a:pt x="35" y="-2"/>
                  <a:pt x="50" y="0"/>
                </a:cubicBezTo>
                <a:cubicBezTo>
                  <a:pt x="65" y="2"/>
                  <a:pt x="75" y="16"/>
                  <a:pt x="72" y="31"/>
                </a:cubicBezTo>
                <a:cubicBezTo>
                  <a:pt x="71" y="40"/>
                  <a:pt x="-66" y="934"/>
                  <a:pt x="422" y="1601"/>
                </a:cubicBezTo>
                <a:cubicBezTo>
                  <a:pt x="431" y="1613"/>
                  <a:pt x="429" y="1630"/>
                  <a:pt x="417" y="1639"/>
                </a:cubicBezTo>
                <a:cubicBezTo>
                  <a:pt x="412" y="1643"/>
                  <a:pt x="406" y="1644"/>
                  <a:pt x="401" y="1644"/>
                </a:cubicBezTo>
                <a:close/>
              </a:path>
            </a:pathLst>
          </a:custGeom>
          <a:solidFill>
            <a:srgbClr val="001966"/>
          </a:solidFill>
          <a:ln w="9525" cap="flat" cmpd="sng">
            <a:solidFill>
              <a:srgbClr val="0019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84" name="Google Shape;584;p14"/>
          <p:cNvGrpSpPr/>
          <p:nvPr/>
        </p:nvGrpSpPr>
        <p:grpSpPr>
          <a:xfrm>
            <a:off x="201335" y="371692"/>
            <a:ext cx="713679" cy="763739"/>
            <a:chOff x="4870440" y="3635280"/>
            <a:chExt cx="364680" cy="390240"/>
          </a:xfrm>
        </p:grpSpPr>
        <p:sp>
          <p:nvSpPr>
            <p:cNvPr id="585" name="Google Shape;585;p14"/>
            <p:cNvSpPr/>
            <p:nvPr/>
          </p:nvSpPr>
          <p:spPr>
            <a:xfrm>
              <a:off x="4938120" y="3716640"/>
              <a:ext cx="97200" cy="308880"/>
            </a:xfrm>
            <a:custGeom>
              <a:avLst/>
              <a:gdLst/>
              <a:ahLst/>
              <a:cxnLst/>
              <a:rect l="l" t="t" r="r" b="b"/>
              <a:pathLst>
                <a:path w="270" h="858" extrusionOk="0">
                  <a:moveTo>
                    <a:pt x="101" y="102"/>
                  </a:moveTo>
                  <a:cubicBezTo>
                    <a:pt x="94" y="102"/>
                    <a:pt x="87" y="97"/>
                    <a:pt x="84" y="89"/>
                  </a:cubicBezTo>
                  <a:lnTo>
                    <a:pt x="64" y="23"/>
                  </a:lnTo>
                  <a:cubicBezTo>
                    <a:pt x="61" y="14"/>
                    <a:pt x="67" y="4"/>
                    <a:pt x="76" y="1"/>
                  </a:cubicBezTo>
                  <a:cubicBezTo>
                    <a:pt x="85" y="-2"/>
                    <a:pt x="95" y="3"/>
                    <a:pt x="98" y="13"/>
                  </a:cubicBezTo>
                  <a:lnTo>
                    <a:pt x="118" y="79"/>
                  </a:lnTo>
                  <a:cubicBezTo>
                    <a:pt x="121" y="89"/>
                    <a:pt x="116" y="98"/>
                    <a:pt x="106" y="101"/>
                  </a:cubicBezTo>
                  <a:cubicBezTo>
                    <a:pt x="105" y="102"/>
                    <a:pt x="103" y="102"/>
                    <a:pt x="101" y="102"/>
                  </a:cubicBezTo>
                  <a:moveTo>
                    <a:pt x="152" y="268"/>
                  </a:moveTo>
                  <a:cubicBezTo>
                    <a:pt x="144" y="268"/>
                    <a:pt x="137" y="263"/>
                    <a:pt x="135" y="256"/>
                  </a:cubicBezTo>
                  <a:lnTo>
                    <a:pt x="115" y="189"/>
                  </a:lnTo>
                  <a:cubicBezTo>
                    <a:pt x="112" y="180"/>
                    <a:pt x="117" y="170"/>
                    <a:pt x="127" y="167"/>
                  </a:cubicBezTo>
                  <a:cubicBezTo>
                    <a:pt x="136" y="164"/>
                    <a:pt x="146" y="170"/>
                    <a:pt x="149" y="179"/>
                  </a:cubicBezTo>
                  <a:lnTo>
                    <a:pt x="169" y="246"/>
                  </a:lnTo>
                  <a:cubicBezTo>
                    <a:pt x="172" y="255"/>
                    <a:pt x="166" y="265"/>
                    <a:pt x="157" y="268"/>
                  </a:cubicBezTo>
                  <a:cubicBezTo>
                    <a:pt x="155" y="268"/>
                    <a:pt x="154" y="268"/>
                    <a:pt x="152" y="268"/>
                  </a:cubicBezTo>
                  <a:moveTo>
                    <a:pt x="202" y="435"/>
                  </a:moveTo>
                  <a:cubicBezTo>
                    <a:pt x="195" y="435"/>
                    <a:pt x="188" y="430"/>
                    <a:pt x="186" y="422"/>
                  </a:cubicBezTo>
                  <a:lnTo>
                    <a:pt x="165" y="356"/>
                  </a:lnTo>
                  <a:cubicBezTo>
                    <a:pt x="163" y="346"/>
                    <a:pt x="168" y="336"/>
                    <a:pt x="177" y="334"/>
                  </a:cubicBezTo>
                  <a:cubicBezTo>
                    <a:pt x="187" y="331"/>
                    <a:pt x="196" y="336"/>
                    <a:pt x="199" y="345"/>
                  </a:cubicBezTo>
                  <a:lnTo>
                    <a:pt x="219" y="412"/>
                  </a:lnTo>
                  <a:cubicBezTo>
                    <a:pt x="222" y="421"/>
                    <a:pt x="217" y="431"/>
                    <a:pt x="208" y="434"/>
                  </a:cubicBezTo>
                  <a:cubicBezTo>
                    <a:pt x="206" y="434"/>
                    <a:pt x="204" y="435"/>
                    <a:pt x="202" y="435"/>
                  </a:cubicBezTo>
                  <a:moveTo>
                    <a:pt x="252" y="600"/>
                  </a:moveTo>
                  <a:cubicBezTo>
                    <a:pt x="248" y="600"/>
                    <a:pt x="244" y="599"/>
                    <a:pt x="241" y="596"/>
                  </a:cubicBezTo>
                  <a:cubicBezTo>
                    <a:pt x="237" y="593"/>
                    <a:pt x="235" y="588"/>
                    <a:pt x="235" y="583"/>
                  </a:cubicBezTo>
                  <a:lnTo>
                    <a:pt x="216" y="522"/>
                  </a:lnTo>
                  <a:cubicBezTo>
                    <a:pt x="213" y="513"/>
                    <a:pt x="218" y="503"/>
                    <a:pt x="228" y="500"/>
                  </a:cubicBezTo>
                  <a:cubicBezTo>
                    <a:pt x="237" y="497"/>
                    <a:pt x="247" y="502"/>
                    <a:pt x="250" y="512"/>
                  </a:cubicBezTo>
                  <a:lnTo>
                    <a:pt x="269" y="577"/>
                  </a:lnTo>
                  <a:cubicBezTo>
                    <a:pt x="270" y="583"/>
                    <a:pt x="269" y="590"/>
                    <a:pt x="266" y="594"/>
                  </a:cubicBezTo>
                  <a:cubicBezTo>
                    <a:pt x="262" y="598"/>
                    <a:pt x="257" y="600"/>
                    <a:pt x="252" y="600"/>
                  </a:cubicBezTo>
                  <a:moveTo>
                    <a:pt x="135" y="729"/>
                  </a:moveTo>
                  <a:cubicBezTo>
                    <a:pt x="131" y="729"/>
                    <a:pt x="126" y="728"/>
                    <a:pt x="123" y="725"/>
                  </a:cubicBezTo>
                  <a:cubicBezTo>
                    <a:pt x="116" y="718"/>
                    <a:pt x="115" y="707"/>
                    <a:pt x="122" y="700"/>
                  </a:cubicBezTo>
                  <a:lnTo>
                    <a:pt x="169" y="648"/>
                  </a:lnTo>
                  <a:cubicBezTo>
                    <a:pt x="175" y="641"/>
                    <a:pt x="186" y="641"/>
                    <a:pt x="194" y="647"/>
                  </a:cubicBezTo>
                  <a:cubicBezTo>
                    <a:pt x="201" y="654"/>
                    <a:pt x="201" y="665"/>
                    <a:pt x="195" y="672"/>
                  </a:cubicBezTo>
                  <a:lnTo>
                    <a:pt x="148" y="724"/>
                  </a:lnTo>
                  <a:cubicBezTo>
                    <a:pt x="144" y="727"/>
                    <a:pt x="140" y="729"/>
                    <a:pt x="135" y="729"/>
                  </a:cubicBezTo>
                  <a:moveTo>
                    <a:pt x="18" y="858"/>
                  </a:moveTo>
                  <a:cubicBezTo>
                    <a:pt x="13" y="858"/>
                    <a:pt x="9" y="856"/>
                    <a:pt x="6" y="853"/>
                  </a:cubicBezTo>
                  <a:cubicBezTo>
                    <a:pt x="-1" y="847"/>
                    <a:pt x="-2" y="835"/>
                    <a:pt x="5" y="828"/>
                  </a:cubicBezTo>
                  <a:lnTo>
                    <a:pt x="51" y="777"/>
                  </a:lnTo>
                  <a:cubicBezTo>
                    <a:pt x="58" y="770"/>
                    <a:pt x="69" y="769"/>
                    <a:pt x="76" y="776"/>
                  </a:cubicBezTo>
                  <a:cubicBezTo>
                    <a:pt x="84" y="782"/>
                    <a:pt x="84" y="793"/>
                    <a:pt x="78" y="801"/>
                  </a:cubicBezTo>
                  <a:lnTo>
                    <a:pt x="31" y="852"/>
                  </a:lnTo>
                  <a:cubicBezTo>
                    <a:pt x="27" y="856"/>
                    <a:pt x="22" y="858"/>
                    <a:pt x="18" y="858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6" name="Google Shape;586;p14"/>
            <p:cNvSpPr/>
            <p:nvPr/>
          </p:nvSpPr>
          <p:spPr>
            <a:xfrm>
              <a:off x="5022720" y="3856680"/>
              <a:ext cx="212040" cy="75960"/>
            </a:xfrm>
            <a:custGeom>
              <a:avLst/>
              <a:gdLst/>
              <a:ahLst/>
              <a:cxnLst/>
              <a:rect l="l" t="t" r="r" b="b"/>
              <a:pathLst>
                <a:path w="589" h="211" extrusionOk="0">
                  <a:moveTo>
                    <a:pt x="505" y="57"/>
                  </a:moveTo>
                  <a:cubicBezTo>
                    <a:pt x="498" y="57"/>
                    <a:pt x="491" y="52"/>
                    <a:pt x="488" y="44"/>
                  </a:cubicBezTo>
                  <a:cubicBezTo>
                    <a:pt x="485" y="35"/>
                    <a:pt x="491" y="25"/>
                    <a:pt x="500" y="22"/>
                  </a:cubicBezTo>
                  <a:lnTo>
                    <a:pt x="566" y="1"/>
                  </a:lnTo>
                  <a:cubicBezTo>
                    <a:pt x="576" y="-2"/>
                    <a:pt x="585" y="3"/>
                    <a:pt x="588" y="13"/>
                  </a:cubicBezTo>
                  <a:cubicBezTo>
                    <a:pt x="591" y="22"/>
                    <a:pt x="586" y="32"/>
                    <a:pt x="577" y="35"/>
                  </a:cubicBezTo>
                  <a:lnTo>
                    <a:pt x="511" y="56"/>
                  </a:lnTo>
                  <a:cubicBezTo>
                    <a:pt x="509" y="56"/>
                    <a:pt x="507" y="57"/>
                    <a:pt x="505" y="57"/>
                  </a:cubicBezTo>
                  <a:moveTo>
                    <a:pt x="339" y="109"/>
                  </a:moveTo>
                  <a:cubicBezTo>
                    <a:pt x="332" y="109"/>
                    <a:pt x="325" y="104"/>
                    <a:pt x="323" y="97"/>
                  </a:cubicBezTo>
                  <a:cubicBezTo>
                    <a:pt x="320" y="87"/>
                    <a:pt x="325" y="77"/>
                    <a:pt x="334" y="75"/>
                  </a:cubicBezTo>
                  <a:lnTo>
                    <a:pt x="400" y="54"/>
                  </a:lnTo>
                  <a:cubicBezTo>
                    <a:pt x="410" y="51"/>
                    <a:pt x="420" y="56"/>
                    <a:pt x="423" y="65"/>
                  </a:cubicBezTo>
                  <a:cubicBezTo>
                    <a:pt x="426" y="74"/>
                    <a:pt x="420" y="84"/>
                    <a:pt x="411" y="87"/>
                  </a:cubicBezTo>
                  <a:lnTo>
                    <a:pt x="345" y="108"/>
                  </a:lnTo>
                  <a:cubicBezTo>
                    <a:pt x="343" y="109"/>
                    <a:pt x="341" y="109"/>
                    <a:pt x="339" y="109"/>
                  </a:cubicBezTo>
                  <a:moveTo>
                    <a:pt x="174" y="161"/>
                  </a:moveTo>
                  <a:cubicBezTo>
                    <a:pt x="166" y="161"/>
                    <a:pt x="159" y="157"/>
                    <a:pt x="157" y="149"/>
                  </a:cubicBezTo>
                  <a:cubicBezTo>
                    <a:pt x="154" y="140"/>
                    <a:pt x="159" y="130"/>
                    <a:pt x="168" y="127"/>
                  </a:cubicBezTo>
                  <a:lnTo>
                    <a:pt x="235" y="106"/>
                  </a:lnTo>
                  <a:cubicBezTo>
                    <a:pt x="244" y="103"/>
                    <a:pt x="254" y="108"/>
                    <a:pt x="257" y="118"/>
                  </a:cubicBezTo>
                  <a:cubicBezTo>
                    <a:pt x="260" y="127"/>
                    <a:pt x="255" y="137"/>
                    <a:pt x="245" y="140"/>
                  </a:cubicBezTo>
                  <a:lnTo>
                    <a:pt x="179" y="161"/>
                  </a:lnTo>
                  <a:cubicBezTo>
                    <a:pt x="177" y="161"/>
                    <a:pt x="175" y="161"/>
                    <a:pt x="174" y="161"/>
                  </a:cubicBezTo>
                  <a:moveTo>
                    <a:pt x="18" y="211"/>
                  </a:moveTo>
                  <a:cubicBezTo>
                    <a:pt x="10" y="211"/>
                    <a:pt x="3" y="206"/>
                    <a:pt x="1" y="199"/>
                  </a:cubicBezTo>
                  <a:cubicBezTo>
                    <a:pt x="-2" y="189"/>
                    <a:pt x="3" y="180"/>
                    <a:pt x="12" y="177"/>
                  </a:cubicBezTo>
                  <a:lnTo>
                    <a:pt x="69" y="158"/>
                  </a:lnTo>
                  <a:cubicBezTo>
                    <a:pt x="78" y="156"/>
                    <a:pt x="88" y="161"/>
                    <a:pt x="91" y="170"/>
                  </a:cubicBezTo>
                  <a:cubicBezTo>
                    <a:pt x="94" y="179"/>
                    <a:pt x="89" y="189"/>
                    <a:pt x="80" y="192"/>
                  </a:cubicBezTo>
                  <a:lnTo>
                    <a:pt x="23" y="210"/>
                  </a:lnTo>
                  <a:cubicBezTo>
                    <a:pt x="21" y="211"/>
                    <a:pt x="20" y="211"/>
                    <a:pt x="18" y="211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30950" rIns="90000" bIns="309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7" name="Google Shape;587;p14"/>
            <p:cNvSpPr/>
            <p:nvPr/>
          </p:nvSpPr>
          <p:spPr>
            <a:xfrm>
              <a:off x="4870440" y="3722040"/>
              <a:ext cx="301680" cy="303480"/>
            </a:xfrm>
            <a:custGeom>
              <a:avLst/>
              <a:gdLst/>
              <a:ahLst/>
              <a:cxnLst/>
              <a:rect l="l" t="t" r="r" b="b"/>
              <a:pathLst>
                <a:path w="838" h="843" extrusionOk="0">
                  <a:moveTo>
                    <a:pt x="41" y="224"/>
                  </a:moveTo>
                  <a:lnTo>
                    <a:pt x="217" y="804"/>
                  </a:lnTo>
                  <a:lnTo>
                    <a:pt x="799" y="641"/>
                  </a:lnTo>
                  <a:lnTo>
                    <a:pt x="642" y="41"/>
                  </a:lnTo>
                  <a:lnTo>
                    <a:pt x="41" y="224"/>
                  </a:lnTo>
                  <a:moveTo>
                    <a:pt x="206" y="843"/>
                  </a:moveTo>
                  <a:cubicBezTo>
                    <a:pt x="198" y="843"/>
                    <a:pt x="191" y="838"/>
                    <a:pt x="189" y="830"/>
                  </a:cubicBezTo>
                  <a:lnTo>
                    <a:pt x="2" y="218"/>
                  </a:lnTo>
                  <a:cubicBezTo>
                    <a:pt x="0" y="213"/>
                    <a:pt x="1" y="208"/>
                    <a:pt x="3" y="204"/>
                  </a:cubicBezTo>
                  <a:cubicBezTo>
                    <a:pt x="5" y="200"/>
                    <a:pt x="9" y="197"/>
                    <a:pt x="13" y="196"/>
                  </a:cubicBezTo>
                  <a:lnTo>
                    <a:pt x="649" y="1"/>
                  </a:lnTo>
                  <a:cubicBezTo>
                    <a:pt x="653" y="0"/>
                    <a:pt x="658" y="1"/>
                    <a:pt x="663" y="3"/>
                  </a:cubicBezTo>
                  <a:cubicBezTo>
                    <a:pt x="667" y="5"/>
                    <a:pt x="670" y="9"/>
                    <a:pt x="671" y="14"/>
                  </a:cubicBezTo>
                  <a:lnTo>
                    <a:pt x="837" y="649"/>
                  </a:lnTo>
                  <a:cubicBezTo>
                    <a:pt x="839" y="658"/>
                    <a:pt x="834" y="668"/>
                    <a:pt x="825" y="671"/>
                  </a:cubicBezTo>
                  <a:lnTo>
                    <a:pt x="210" y="842"/>
                  </a:lnTo>
                  <a:cubicBezTo>
                    <a:pt x="209" y="843"/>
                    <a:pt x="207" y="843"/>
                    <a:pt x="206" y="843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8" name="Google Shape;588;p14"/>
            <p:cNvSpPr/>
            <p:nvPr/>
          </p:nvSpPr>
          <p:spPr>
            <a:xfrm>
              <a:off x="5099760" y="3635280"/>
              <a:ext cx="135360" cy="328320"/>
            </a:xfrm>
            <a:custGeom>
              <a:avLst/>
              <a:gdLst/>
              <a:ahLst/>
              <a:cxnLst/>
              <a:rect l="l" t="t" r="r" b="b"/>
              <a:pathLst>
                <a:path w="376" h="912" extrusionOk="0">
                  <a:moveTo>
                    <a:pt x="36" y="263"/>
                  </a:moveTo>
                  <a:lnTo>
                    <a:pt x="190" y="852"/>
                  </a:lnTo>
                  <a:lnTo>
                    <a:pt x="338" y="630"/>
                  </a:lnTo>
                  <a:lnTo>
                    <a:pt x="179" y="58"/>
                  </a:lnTo>
                  <a:lnTo>
                    <a:pt x="36" y="263"/>
                  </a:lnTo>
                  <a:moveTo>
                    <a:pt x="183" y="912"/>
                  </a:moveTo>
                  <a:cubicBezTo>
                    <a:pt x="182" y="912"/>
                    <a:pt x="181" y="912"/>
                    <a:pt x="180" y="912"/>
                  </a:cubicBezTo>
                  <a:cubicBezTo>
                    <a:pt x="173" y="911"/>
                    <a:pt x="168" y="906"/>
                    <a:pt x="166" y="899"/>
                  </a:cubicBezTo>
                  <a:lnTo>
                    <a:pt x="0" y="264"/>
                  </a:lnTo>
                  <a:cubicBezTo>
                    <a:pt x="-1" y="259"/>
                    <a:pt x="0" y="254"/>
                    <a:pt x="3" y="249"/>
                  </a:cubicBezTo>
                  <a:lnTo>
                    <a:pt x="172" y="8"/>
                  </a:lnTo>
                  <a:cubicBezTo>
                    <a:pt x="175" y="2"/>
                    <a:pt x="182" y="-1"/>
                    <a:pt x="189" y="0"/>
                  </a:cubicBezTo>
                  <a:cubicBezTo>
                    <a:pt x="196" y="1"/>
                    <a:pt x="201" y="6"/>
                    <a:pt x="203" y="13"/>
                  </a:cubicBezTo>
                  <a:lnTo>
                    <a:pt x="375" y="628"/>
                  </a:lnTo>
                  <a:cubicBezTo>
                    <a:pt x="376" y="633"/>
                    <a:pt x="375" y="638"/>
                    <a:pt x="372" y="643"/>
                  </a:cubicBezTo>
                  <a:lnTo>
                    <a:pt x="198" y="904"/>
                  </a:lnTo>
                  <a:cubicBezTo>
                    <a:pt x="194" y="909"/>
                    <a:pt x="189" y="912"/>
                    <a:pt x="183" y="912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9" name="Google Shape;589;p14"/>
            <p:cNvSpPr/>
            <p:nvPr/>
          </p:nvSpPr>
          <p:spPr>
            <a:xfrm>
              <a:off x="4870800" y="3635280"/>
              <a:ext cx="302400" cy="169560"/>
            </a:xfrm>
            <a:custGeom>
              <a:avLst/>
              <a:gdLst/>
              <a:ahLst/>
              <a:cxnLst/>
              <a:rect l="l" t="t" r="r" b="b"/>
              <a:pathLst>
                <a:path w="840" h="471" extrusionOk="0">
                  <a:moveTo>
                    <a:pt x="256" y="187"/>
                  </a:moveTo>
                  <a:lnTo>
                    <a:pt x="68" y="420"/>
                  </a:lnTo>
                  <a:lnTo>
                    <a:pt x="642" y="244"/>
                  </a:lnTo>
                  <a:lnTo>
                    <a:pt x="780" y="47"/>
                  </a:lnTo>
                  <a:lnTo>
                    <a:pt x="256" y="187"/>
                  </a:lnTo>
                  <a:moveTo>
                    <a:pt x="17" y="471"/>
                  </a:moveTo>
                  <a:cubicBezTo>
                    <a:pt x="12" y="471"/>
                    <a:pt x="6" y="468"/>
                    <a:pt x="3" y="463"/>
                  </a:cubicBezTo>
                  <a:cubicBezTo>
                    <a:pt x="-1" y="457"/>
                    <a:pt x="-1" y="448"/>
                    <a:pt x="4" y="442"/>
                  </a:cubicBezTo>
                  <a:lnTo>
                    <a:pt x="233" y="161"/>
                  </a:lnTo>
                  <a:cubicBezTo>
                    <a:pt x="235" y="158"/>
                    <a:pt x="238" y="156"/>
                    <a:pt x="242" y="155"/>
                  </a:cubicBezTo>
                  <a:lnTo>
                    <a:pt x="817" y="1"/>
                  </a:lnTo>
                  <a:cubicBezTo>
                    <a:pt x="825" y="-1"/>
                    <a:pt x="832" y="1"/>
                    <a:pt x="836" y="7"/>
                  </a:cubicBezTo>
                  <a:cubicBezTo>
                    <a:pt x="841" y="14"/>
                    <a:pt x="841" y="22"/>
                    <a:pt x="836" y="28"/>
                  </a:cubicBezTo>
                  <a:lnTo>
                    <a:pt x="667" y="269"/>
                  </a:lnTo>
                  <a:cubicBezTo>
                    <a:pt x="665" y="273"/>
                    <a:pt x="662" y="275"/>
                    <a:pt x="658" y="276"/>
                  </a:cubicBezTo>
                  <a:lnTo>
                    <a:pt x="23" y="470"/>
                  </a:lnTo>
                  <a:cubicBezTo>
                    <a:pt x="21" y="471"/>
                    <a:pt x="19" y="471"/>
                    <a:pt x="17" y="471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90" name="Google Shape;590;p14"/>
          <p:cNvGrpSpPr/>
          <p:nvPr/>
        </p:nvGrpSpPr>
        <p:grpSpPr>
          <a:xfrm rot="-8100000" flipH="1">
            <a:off x="7656488" y="921957"/>
            <a:ext cx="3115050" cy="1694864"/>
            <a:chOff x="720000" y="6076080"/>
            <a:chExt cx="3115080" cy="1694880"/>
          </a:xfrm>
        </p:grpSpPr>
        <p:sp>
          <p:nvSpPr>
            <p:cNvPr id="591" name="Google Shape;591;p14"/>
            <p:cNvSpPr/>
            <p:nvPr/>
          </p:nvSpPr>
          <p:spPr>
            <a:xfrm>
              <a:off x="720000" y="6076080"/>
              <a:ext cx="3115080" cy="1694880"/>
            </a:xfrm>
            <a:custGeom>
              <a:avLst/>
              <a:gdLst/>
              <a:ahLst/>
              <a:cxnLst/>
              <a:rect l="l" t="t" r="r" b="b"/>
              <a:pathLst>
                <a:path w="8653" h="4708" extrusionOk="0">
                  <a:moveTo>
                    <a:pt x="8653" y="996"/>
                  </a:moveTo>
                  <a:lnTo>
                    <a:pt x="451" y="4708"/>
                  </a:lnTo>
                  <a:lnTo>
                    <a:pt x="0" y="3712"/>
                  </a:lnTo>
                  <a:lnTo>
                    <a:pt x="8202" y="0"/>
                  </a:lnTo>
                  <a:lnTo>
                    <a:pt x="8653" y="996"/>
                  </a:lnTo>
                  <a:close/>
                </a:path>
              </a:pathLst>
            </a:custGeom>
            <a:solidFill>
              <a:srgbClr val="FF844E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2" name="Google Shape;592;p14"/>
            <p:cNvSpPr/>
            <p:nvPr/>
          </p:nvSpPr>
          <p:spPr>
            <a:xfrm>
              <a:off x="806760" y="7360200"/>
              <a:ext cx="78480" cy="123480"/>
            </a:xfrm>
            <a:custGeom>
              <a:avLst/>
              <a:gdLst/>
              <a:ahLst/>
              <a:cxnLst/>
              <a:rect l="l" t="t" r="r" b="b"/>
              <a:pathLst>
                <a:path w="218" h="343" extrusionOk="0">
                  <a:moveTo>
                    <a:pt x="139" y="343"/>
                  </a:moveTo>
                  <a:lnTo>
                    <a:pt x="0" y="36"/>
                  </a:lnTo>
                  <a:lnTo>
                    <a:pt x="79" y="0"/>
                  </a:lnTo>
                  <a:lnTo>
                    <a:pt x="218" y="307"/>
                  </a:lnTo>
                  <a:lnTo>
                    <a:pt x="139" y="34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3" name="Google Shape;593;p14"/>
            <p:cNvSpPr/>
            <p:nvPr/>
          </p:nvSpPr>
          <p:spPr>
            <a:xfrm>
              <a:off x="1056600" y="7247160"/>
              <a:ext cx="78480" cy="123480"/>
            </a:xfrm>
            <a:custGeom>
              <a:avLst/>
              <a:gdLst/>
              <a:ahLst/>
              <a:cxnLst/>
              <a:rect l="l" t="t" r="r" b="b"/>
              <a:pathLst>
                <a:path w="218" h="343" extrusionOk="0">
                  <a:moveTo>
                    <a:pt x="139" y="343"/>
                  </a:moveTo>
                  <a:lnTo>
                    <a:pt x="0" y="36"/>
                  </a:lnTo>
                  <a:lnTo>
                    <a:pt x="79" y="0"/>
                  </a:lnTo>
                  <a:lnTo>
                    <a:pt x="218" y="307"/>
                  </a:lnTo>
                  <a:lnTo>
                    <a:pt x="139" y="34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4" name="Google Shape;594;p14"/>
            <p:cNvSpPr/>
            <p:nvPr/>
          </p:nvSpPr>
          <p:spPr>
            <a:xfrm>
              <a:off x="1306440" y="7134120"/>
              <a:ext cx="78480" cy="123480"/>
            </a:xfrm>
            <a:custGeom>
              <a:avLst/>
              <a:gdLst/>
              <a:ahLst/>
              <a:cxnLst/>
              <a:rect l="l" t="t" r="r" b="b"/>
              <a:pathLst>
                <a:path w="218" h="343" extrusionOk="0">
                  <a:moveTo>
                    <a:pt x="139" y="343"/>
                  </a:moveTo>
                  <a:lnTo>
                    <a:pt x="0" y="36"/>
                  </a:lnTo>
                  <a:lnTo>
                    <a:pt x="79" y="0"/>
                  </a:lnTo>
                  <a:lnTo>
                    <a:pt x="218" y="307"/>
                  </a:lnTo>
                  <a:lnTo>
                    <a:pt x="139" y="34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5" name="Google Shape;595;p14"/>
            <p:cNvSpPr/>
            <p:nvPr/>
          </p:nvSpPr>
          <p:spPr>
            <a:xfrm>
              <a:off x="1556280" y="7021080"/>
              <a:ext cx="78480" cy="123480"/>
            </a:xfrm>
            <a:custGeom>
              <a:avLst/>
              <a:gdLst/>
              <a:ahLst/>
              <a:cxnLst/>
              <a:rect l="l" t="t" r="r" b="b"/>
              <a:pathLst>
                <a:path w="218" h="343" extrusionOk="0">
                  <a:moveTo>
                    <a:pt x="139" y="343"/>
                  </a:moveTo>
                  <a:lnTo>
                    <a:pt x="0" y="35"/>
                  </a:lnTo>
                  <a:lnTo>
                    <a:pt x="79" y="0"/>
                  </a:lnTo>
                  <a:lnTo>
                    <a:pt x="218" y="307"/>
                  </a:lnTo>
                  <a:lnTo>
                    <a:pt x="139" y="34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6" name="Google Shape;596;p14"/>
            <p:cNvSpPr/>
            <p:nvPr/>
          </p:nvSpPr>
          <p:spPr>
            <a:xfrm>
              <a:off x="1806120" y="6908040"/>
              <a:ext cx="78120" cy="123480"/>
            </a:xfrm>
            <a:custGeom>
              <a:avLst/>
              <a:gdLst/>
              <a:ahLst/>
              <a:cxnLst/>
              <a:rect l="l" t="t" r="r" b="b"/>
              <a:pathLst>
                <a:path w="217" h="343" extrusionOk="0">
                  <a:moveTo>
                    <a:pt x="139" y="343"/>
                  </a:moveTo>
                  <a:lnTo>
                    <a:pt x="0" y="36"/>
                  </a:lnTo>
                  <a:lnTo>
                    <a:pt x="78" y="0"/>
                  </a:lnTo>
                  <a:lnTo>
                    <a:pt x="217" y="307"/>
                  </a:lnTo>
                  <a:lnTo>
                    <a:pt x="139" y="34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7" name="Google Shape;597;p14"/>
            <p:cNvSpPr/>
            <p:nvPr/>
          </p:nvSpPr>
          <p:spPr>
            <a:xfrm>
              <a:off x="2055960" y="6795000"/>
              <a:ext cx="78120" cy="123480"/>
            </a:xfrm>
            <a:custGeom>
              <a:avLst/>
              <a:gdLst/>
              <a:ahLst/>
              <a:cxnLst/>
              <a:rect l="l" t="t" r="r" b="b"/>
              <a:pathLst>
                <a:path w="217" h="343" extrusionOk="0">
                  <a:moveTo>
                    <a:pt x="139" y="343"/>
                  </a:moveTo>
                  <a:lnTo>
                    <a:pt x="0" y="36"/>
                  </a:lnTo>
                  <a:lnTo>
                    <a:pt x="78" y="0"/>
                  </a:lnTo>
                  <a:lnTo>
                    <a:pt x="217" y="307"/>
                  </a:lnTo>
                  <a:lnTo>
                    <a:pt x="139" y="34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8" name="Google Shape;598;p14"/>
            <p:cNvSpPr/>
            <p:nvPr/>
          </p:nvSpPr>
          <p:spPr>
            <a:xfrm>
              <a:off x="2305800" y="6681960"/>
              <a:ext cx="78120" cy="123480"/>
            </a:xfrm>
            <a:custGeom>
              <a:avLst/>
              <a:gdLst/>
              <a:ahLst/>
              <a:cxnLst/>
              <a:rect l="l" t="t" r="r" b="b"/>
              <a:pathLst>
                <a:path w="217" h="343" extrusionOk="0">
                  <a:moveTo>
                    <a:pt x="139" y="343"/>
                  </a:moveTo>
                  <a:lnTo>
                    <a:pt x="0" y="35"/>
                  </a:lnTo>
                  <a:lnTo>
                    <a:pt x="78" y="0"/>
                  </a:lnTo>
                  <a:lnTo>
                    <a:pt x="217" y="307"/>
                  </a:lnTo>
                  <a:lnTo>
                    <a:pt x="139" y="34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9" name="Google Shape;599;p14"/>
            <p:cNvSpPr/>
            <p:nvPr/>
          </p:nvSpPr>
          <p:spPr>
            <a:xfrm>
              <a:off x="2555640" y="6568920"/>
              <a:ext cx="78120" cy="123480"/>
            </a:xfrm>
            <a:custGeom>
              <a:avLst/>
              <a:gdLst/>
              <a:ahLst/>
              <a:cxnLst/>
              <a:rect l="l" t="t" r="r" b="b"/>
              <a:pathLst>
                <a:path w="217" h="343" extrusionOk="0">
                  <a:moveTo>
                    <a:pt x="139" y="343"/>
                  </a:moveTo>
                  <a:lnTo>
                    <a:pt x="0" y="35"/>
                  </a:lnTo>
                  <a:lnTo>
                    <a:pt x="78" y="0"/>
                  </a:lnTo>
                  <a:lnTo>
                    <a:pt x="217" y="307"/>
                  </a:lnTo>
                  <a:lnTo>
                    <a:pt x="139" y="34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0" name="Google Shape;600;p14"/>
            <p:cNvSpPr/>
            <p:nvPr/>
          </p:nvSpPr>
          <p:spPr>
            <a:xfrm>
              <a:off x="2805480" y="6455880"/>
              <a:ext cx="78120" cy="123480"/>
            </a:xfrm>
            <a:custGeom>
              <a:avLst/>
              <a:gdLst/>
              <a:ahLst/>
              <a:cxnLst/>
              <a:rect l="l" t="t" r="r" b="b"/>
              <a:pathLst>
                <a:path w="217" h="343" extrusionOk="0">
                  <a:moveTo>
                    <a:pt x="139" y="343"/>
                  </a:moveTo>
                  <a:lnTo>
                    <a:pt x="0" y="36"/>
                  </a:lnTo>
                  <a:lnTo>
                    <a:pt x="78" y="0"/>
                  </a:lnTo>
                  <a:lnTo>
                    <a:pt x="217" y="307"/>
                  </a:lnTo>
                  <a:lnTo>
                    <a:pt x="139" y="34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1" name="Google Shape;601;p14"/>
            <p:cNvSpPr/>
            <p:nvPr/>
          </p:nvSpPr>
          <p:spPr>
            <a:xfrm>
              <a:off x="3055320" y="6342840"/>
              <a:ext cx="78120" cy="123480"/>
            </a:xfrm>
            <a:custGeom>
              <a:avLst/>
              <a:gdLst/>
              <a:ahLst/>
              <a:cxnLst/>
              <a:rect l="l" t="t" r="r" b="b"/>
              <a:pathLst>
                <a:path w="217" h="343" extrusionOk="0">
                  <a:moveTo>
                    <a:pt x="139" y="343"/>
                  </a:moveTo>
                  <a:lnTo>
                    <a:pt x="0" y="35"/>
                  </a:lnTo>
                  <a:lnTo>
                    <a:pt x="78" y="0"/>
                  </a:lnTo>
                  <a:lnTo>
                    <a:pt x="217" y="307"/>
                  </a:lnTo>
                  <a:lnTo>
                    <a:pt x="139" y="34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2" name="Google Shape;602;p14"/>
            <p:cNvSpPr/>
            <p:nvPr/>
          </p:nvSpPr>
          <p:spPr>
            <a:xfrm>
              <a:off x="3304800" y="6229800"/>
              <a:ext cx="78480" cy="123480"/>
            </a:xfrm>
            <a:custGeom>
              <a:avLst/>
              <a:gdLst/>
              <a:ahLst/>
              <a:cxnLst/>
              <a:rect l="l" t="t" r="r" b="b"/>
              <a:pathLst>
                <a:path w="218" h="343" extrusionOk="0">
                  <a:moveTo>
                    <a:pt x="139" y="343"/>
                  </a:moveTo>
                  <a:lnTo>
                    <a:pt x="0" y="35"/>
                  </a:lnTo>
                  <a:lnTo>
                    <a:pt x="79" y="0"/>
                  </a:lnTo>
                  <a:lnTo>
                    <a:pt x="218" y="307"/>
                  </a:lnTo>
                  <a:lnTo>
                    <a:pt x="139" y="34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3" name="Google Shape;603;p14"/>
            <p:cNvSpPr/>
            <p:nvPr/>
          </p:nvSpPr>
          <p:spPr>
            <a:xfrm>
              <a:off x="3554640" y="6116760"/>
              <a:ext cx="78480" cy="123480"/>
            </a:xfrm>
            <a:custGeom>
              <a:avLst/>
              <a:gdLst/>
              <a:ahLst/>
              <a:cxnLst/>
              <a:rect l="l" t="t" r="r" b="b"/>
              <a:pathLst>
                <a:path w="218" h="343" extrusionOk="0">
                  <a:moveTo>
                    <a:pt x="139" y="343"/>
                  </a:moveTo>
                  <a:lnTo>
                    <a:pt x="0" y="35"/>
                  </a:lnTo>
                  <a:lnTo>
                    <a:pt x="79" y="0"/>
                  </a:lnTo>
                  <a:lnTo>
                    <a:pt x="218" y="307"/>
                  </a:lnTo>
                  <a:lnTo>
                    <a:pt x="139" y="34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04" name="Google Shape;604;p14"/>
          <p:cNvGrpSpPr/>
          <p:nvPr/>
        </p:nvGrpSpPr>
        <p:grpSpPr>
          <a:xfrm rot="2700000">
            <a:off x="7854196" y="728581"/>
            <a:ext cx="1270461" cy="718721"/>
            <a:chOff x="1195575" y="1247040"/>
            <a:chExt cx="501480" cy="283680"/>
          </a:xfrm>
        </p:grpSpPr>
        <p:grpSp>
          <p:nvGrpSpPr>
            <p:cNvPr id="605" name="Google Shape;605;p14"/>
            <p:cNvGrpSpPr/>
            <p:nvPr/>
          </p:nvGrpSpPr>
          <p:grpSpPr>
            <a:xfrm>
              <a:off x="1195575" y="1263600"/>
              <a:ext cx="501480" cy="267120"/>
              <a:chOff x="5319000" y="1263600"/>
              <a:chExt cx="501480" cy="267120"/>
            </a:xfrm>
          </p:grpSpPr>
          <p:sp>
            <p:nvSpPr>
              <p:cNvPr id="606" name="Google Shape;606;p14"/>
              <p:cNvSpPr/>
              <p:nvPr/>
            </p:nvSpPr>
            <p:spPr>
              <a:xfrm>
                <a:off x="5756040" y="1465920"/>
                <a:ext cx="64440" cy="64800"/>
              </a:xfrm>
              <a:custGeom>
                <a:avLst/>
                <a:gdLst/>
                <a:ahLst/>
                <a:cxnLst/>
                <a:rect l="l" t="t" r="r" b="b"/>
                <a:pathLst>
                  <a:path w="179" h="180" extrusionOk="0">
                    <a:moveTo>
                      <a:pt x="89" y="27"/>
                    </a:moveTo>
                    <a:cubicBezTo>
                      <a:pt x="55" y="27"/>
                      <a:pt x="27" y="55"/>
                      <a:pt x="27" y="90"/>
                    </a:cubicBezTo>
                    <a:cubicBezTo>
                      <a:pt x="27" y="124"/>
                      <a:pt x="55" y="152"/>
                      <a:pt x="89" y="152"/>
                    </a:cubicBezTo>
                    <a:cubicBezTo>
                      <a:pt x="124" y="152"/>
                      <a:pt x="152" y="124"/>
                      <a:pt x="152" y="90"/>
                    </a:cubicBezTo>
                    <a:cubicBezTo>
                      <a:pt x="152" y="55"/>
                      <a:pt x="124" y="27"/>
                      <a:pt x="89" y="27"/>
                    </a:cubicBezTo>
                    <a:moveTo>
                      <a:pt x="89" y="180"/>
                    </a:moveTo>
                    <a:cubicBezTo>
                      <a:pt x="40" y="180"/>
                      <a:pt x="0" y="139"/>
                      <a:pt x="0" y="90"/>
                    </a:cubicBezTo>
                    <a:cubicBezTo>
                      <a:pt x="0" y="41"/>
                      <a:pt x="40" y="0"/>
                      <a:pt x="89" y="0"/>
                    </a:cubicBezTo>
                    <a:cubicBezTo>
                      <a:pt x="139" y="0"/>
                      <a:pt x="179" y="41"/>
                      <a:pt x="179" y="90"/>
                    </a:cubicBezTo>
                    <a:cubicBezTo>
                      <a:pt x="179" y="139"/>
                      <a:pt x="139" y="180"/>
                      <a:pt x="89" y="180"/>
                    </a:cubicBezTo>
                    <a:close/>
                  </a:path>
                </a:pathLst>
              </a:custGeom>
              <a:solidFill>
                <a:srgbClr val="001966"/>
              </a:solidFill>
              <a:ln>
                <a:noFill/>
              </a:ln>
            </p:spPr>
            <p:txBody>
              <a:bodyPr spcFirstLastPara="1" wrap="square" lIns="90000" tIns="19800" rIns="90000" bIns="198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7" name="Google Shape;607;p14"/>
              <p:cNvSpPr/>
              <p:nvPr/>
            </p:nvSpPr>
            <p:spPr>
              <a:xfrm>
                <a:off x="5319000" y="1263600"/>
                <a:ext cx="449640" cy="227520"/>
              </a:xfrm>
              <a:custGeom>
                <a:avLst/>
                <a:gdLst/>
                <a:ahLst/>
                <a:cxnLst/>
                <a:rect l="l" t="t" r="r" b="b"/>
                <a:pathLst>
                  <a:path w="1249" h="632" extrusionOk="0">
                    <a:moveTo>
                      <a:pt x="1235" y="632"/>
                    </a:moveTo>
                    <a:cubicBezTo>
                      <a:pt x="1233" y="632"/>
                      <a:pt x="1231" y="631"/>
                      <a:pt x="1229" y="630"/>
                    </a:cubicBezTo>
                    <a:lnTo>
                      <a:pt x="7" y="26"/>
                    </a:lnTo>
                    <a:cubicBezTo>
                      <a:pt x="0" y="23"/>
                      <a:pt x="-2" y="15"/>
                      <a:pt x="1" y="8"/>
                    </a:cubicBezTo>
                    <a:cubicBezTo>
                      <a:pt x="4" y="1"/>
                      <a:pt x="12" y="-2"/>
                      <a:pt x="19" y="2"/>
                    </a:cubicBezTo>
                    <a:lnTo>
                      <a:pt x="1241" y="606"/>
                    </a:lnTo>
                    <a:cubicBezTo>
                      <a:pt x="1248" y="610"/>
                      <a:pt x="1251" y="618"/>
                      <a:pt x="1247" y="624"/>
                    </a:cubicBezTo>
                    <a:cubicBezTo>
                      <a:pt x="1245" y="629"/>
                      <a:pt x="1240" y="632"/>
                      <a:pt x="1235" y="632"/>
                    </a:cubicBezTo>
                    <a:close/>
                  </a:path>
                </a:pathLst>
              </a:custGeom>
              <a:solidFill>
                <a:srgbClr val="001966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08" name="Google Shape;608;p14"/>
            <p:cNvSpPr/>
            <p:nvPr/>
          </p:nvSpPr>
          <p:spPr>
            <a:xfrm>
              <a:off x="1195575" y="1247040"/>
              <a:ext cx="74160" cy="86760"/>
            </a:xfrm>
            <a:custGeom>
              <a:avLst/>
              <a:gdLst/>
              <a:ahLst/>
              <a:cxnLst/>
              <a:rect l="l" t="t" r="r" b="b"/>
              <a:pathLst>
                <a:path w="206" h="241" extrusionOk="0">
                  <a:moveTo>
                    <a:pt x="96" y="241"/>
                  </a:moveTo>
                  <a:cubicBezTo>
                    <a:pt x="92" y="241"/>
                    <a:pt x="87" y="238"/>
                    <a:pt x="84" y="234"/>
                  </a:cubicBezTo>
                  <a:lnTo>
                    <a:pt x="1" y="66"/>
                  </a:lnTo>
                  <a:cubicBezTo>
                    <a:pt x="-1" y="62"/>
                    <a:pt x="-1" y="58"/>
                    <a:pt x="1" y="54"/>
                  </a:cubicBezTo>
                  <a:cubicBezTo>
                    <a:pt x="2" y="51"/>
                    <a:pt x="6" y="48"/>
                    <a:pt x="10" y="47"/>
                  </a:cubicBezTo>
                  <a:lnTo>
                    <a:pt x="189" y="1"/>
                  </a:lnTo>
                  <a:cubicBezTo>
                    <a:pt x="196" y="-1"/>
                    <a:pt x="203" y="3"/>
                    <a:pt x="205" y="11"/>
                  </a:cubicBezTo>
                  <a:cubicBezTo>
                    <a:pt x="207" y="18"/>
                    <a:pt x="203" y="25"/>
                    <a:pt x="196" y="27"/>
                  </a:cubicBezTo>
                  <a:lnTo>
                    <a:pt x="33" y="69"/>
                  </a:lnTo>
                  <a:lnTo>
                    <a:pt x="109" y="222"/>
                  </a:lnTo>
                  <a:cubicBezTo>
                    <a:pt x="112" y="228"/>
                    <a:pt x="109" y="236"/>
                    <a:pt x="102" y="240"/>
                  </a:cubicBezTo>
                  <a:cubicBezTo>
                    <a:pt x="101" y="241"/>
                    <a:pt x="99" y="241"/>
                    <a:pt x="96" y="241"/>
                  </a:cubicBez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</p:spPr>
          <p:txBody>
            <a:bodyPr spcFirstLastPara="1" wrap="square" lIns="90000" tIns="41750" rIns="90000" bIns="417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09" name="Google Shape;609;p14"/>
          <p:cNvSpPr/>
          <p:nvPr/>
        </p:nvSpPr>
        <p:spPr>
          <a:xfrm rot="284395">
            <a:off x="8074814" y="4600284"/>
            <a:ext cx="209158" cy="133919"/>
          </a:xfrm>
          <a:custGeom>
            <a:avLst/>
            <a:gdLst/>
            <a:ahLst/>
            <a:cxnLst/>
            <a:rect l="l" t="t" r="r" b="b"/>
            <a:pathLst>
              <a:path w="581" h="372" extrusionOk="0">
                <a:moveTo>
                  <a:pt x="443" y="372"/>
                </a:moveTo>
                <a:cubicBezTo>
                  <a:pt x="442" y="372"/>
                  <a:pt x="441" y="372"/>
                  <a:pt x="439" y="371"/>
                </a:cubicBezTo>
                <a:cubicBezTo>
                  <a:pt x="433" y="370"/>
                  <a:pt x="427" y="365"/>
                  <a:pt x="425" y="358"/>
                </a:cubicBezTo>
                <a:lnTo>
                  <a:pt x="383" y="181"/>
                </a:lnTo>
                <a:lnTo>
                  <a:pt x="275" y="332"/>
                </a:lnTo>
                <a:cubicBezTo>
                  <a:pt x="271" y="337"/>
                  <a:pt x="264" y="340"/>
                  <a:pt x="257" y="339"/>
                </a:cubicBezTo>
                <a:cubicBezTo>
                  <a:pt x="251" y="337"/>
                  <a:pt x="245" y="332"/>
                  <a:pt x="244" y="326"/>
                </a:cubicBezTo>
                <a:lnTo>
                  <a:pt x="196" y="137"/>
                </a:lnTo>
                <a:lnTo>
                  <a:pt x="74" y="290"/>
                </a:lnTo>
                <a:cubicBezTo>
                  <a:pt x="70" y="296"/>
                  <a:pt x="63" y="298"/>
                  <a:pt x="56" y="296"/>
                </a:cubicBezTo>
                <a:cubicBezTo>
                  <a:pt x="49" y="295"/>
                  <a:pt x="44" y="289"/>
                  <a:pt x="43" y="282"/>
                </a:cubicBezTo>
                <a:lnTo>
                  <a:pt x="1" y="21"/>
                </a:lnTo>
                <a:cubicBezTo>
                  <a:pt x="-1" y="12"/>
                  <a:pt x="6" y="3"/>
                  <a:pt x="16" y="1"/>
                </a:cubicBezTo>
                <a:cubicBezTo>
                  <a:pt x="25" y="-1"/>
                  <a:pt x="34" y="6"/>
                  <a:pt x="36" y="16"/>
                </a:cubicBezTo>
                <a:lnTo>
                  <a:pt x="71" y="237"/>
                </a:lnTo>
                <a:lnTo>
                  <a:pt x="191" y="87"/>
                </a:lnTo>
                <a:cubicBezTo>
                  <a:pt x="195" y="81"/>
                  <a:pt x="202" y="79"/>
                  <a:pt x="209" y="80"/>
                </a:cubicBezTo>
                <a:cubicBezTo>
                  <a:pt x="215" y="82"/>
                  <a:pt x="220" y="87"/>
                  <a:pt x="222" y="93"/>
                </a:cubicBezTo>
                <a:lnTo>
                  <a:pt x="269" y="280"/>
                </a:lnTo>
                <a:lnTo>
                  <a:pt x="377" y="129"/>
                </a:lnTo>
                <a:cubicBezTo>
                  <a:pt x="381" y="124"/>
                  <a:pt x="388" y="121"/>
                  <a:pt x="395" y="122"/>
                </a:cubicBezTo>
                <a:cubicBezTo>
                  <a:pt x="401" y="124"/>
                  <a:pt x="407" y="129"/>
                  <a:pt x="408" y="135"/>
                </a:cubicBezTo>
                <a:lnTo>
                  <a:pt x="450" y="311"/>
                </a:lnTo>
                <a:lnTo>
                  <a:pt x="549" y="162"/>
                </a:lnTo>
                <a:cubicBezTo>
                  <a:pt x="554" y="154"/>
                  <a:pt x="565" y="152"/>
                  <a:pt x="574" y="157"/>
                </a:cubicBezTo>
                <a:cubicBezTo>
                  <a:pt x="582" y="163"/>
                  <a:pt x="584" y="174"/>
                  <a:pt x="578" y="182"/>
                </a:cubicBezTo>
                <a:lnTo>
                  <a:pt x="457" y="364"/>
                </a:lnTo>
                <a:cubicBezTo>
                  <a:pt x="454" y="369"/>
                  <a:pt x="448" y="372"/>
                  <a:pt x="443" y="372"/>
                </a:cubicBezTo>
                <a:close/>
              </a:path>
            </a:pathLst>
          </a:custGeom>
          <a:solidFill>
            <a:srgbClr val="001168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BLANK_1_1_1_1_1"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1" name="Google Shape;611;p15"/>
          <p:cNvGrpSpPr/>
          <p:nvPr/>
        </p:nvGrpSpPr>
        <p:grpSpPr>
          <a:xfrm>
            <a:off x="-99" y="92830"/>
            <a:ext cx="9144199" cy="4957840"/>
            <a:chOff x="-99" y="92830"/>
            <a:chExt cx="9144199" cy="4957840"/>
          </a:xfrm>
        </p:grpSpPr>
        <p:grpSp>
          <p:nvGrpSpPr>
            <p:cNvPr id="612" name="Google Shape;612;p15"/>
            <p:cNvGrpSpPr/>
            <p:nvPr/>
          </p:nvGrpSpPr>
          <p:grpSpPr>
            <a:xfrm>
              <a:off x="-99" y="92830"/>
              <a:ext cx="9144199" cy="4957840"/>
              <a:chOff x="711375" y="548175"/>
              <a:chExt cx="7734900" cy="4055825"/>
            </a:xfrm>
          </p:grpSpPr>
          <p:cxnSp>
            <p:nvCxnSpPr>
              <p:cNvPr id="613" name="Google Shape;613;p15"/>
              <p:cNvCxnSpPr/>
              <p:nvPr/>
            </p:nvCxnSpPr>
            <p:spPr>
              <a:xfrm>
                <a:off x="711375" y="54817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4" name="Google Shape;614;p15"/>
              <p:cNvCxnSpPr/>
              <p:nvPr/>
            </p:nvCxnSpPr>
            <p:spPr>
              <a:xfrm>
                <a:off x="711375" y="81856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5" name="Google Shape;615;p15"/>
              <p:cNvCxnSpPr/>
              <p:nvPr/>
            </p:nvCxnSpPr>
            <p:spPr>
              <a:xfrm>
                <a:off x="711375" y="108895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6" name="Google Shape;616;p15"/>
              <p:cNvCxnSpPr/>
              <p:nvPr/>
            </p:nvCxnSpPr>
            <p:spPr>
              <a:xfrm>
                <a:off x="711375" y="135934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7" name="Google Shape;617;p15"/>
              <p:cNvCxnSpPr/>
              <p:nvPr/>
            </p:nvCxnSpPr>
            <p:spPr>
              <a:xfrm>
                <a:off x="711375" y="1629728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8" name="Google Shape;618;p15"/>
              <p:cNvCxnSpPr/>
              <p:nvPr/>
            </p:nvCxnSpPr>
            <p:spPr>
              <a:xfrm>
                <a:off x="711375" y="1900117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9" name="Google Shape;619;p15"/>
              <p:cNvCxnSpPr/>
              <p:nvPr/>
            </p:nvCxnSpPr>
            <p:spPr>
              <a:xfrm>
                <a:off x="711375" y="217050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0" name="Google Shape;620;p15"/>
              <p:cNvCxnSpPr/>
              <p:nvPr/>
            </p:nvCxnSpPr>
            <p:spPr>
              <a:xfrm>
                <a:off x="711375" y="244089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1" name="Google Shape;621;p15"/>
              <p:cNvCxnSpPr/>
              <p:nvPr/>
            </p:nvCxnSpPr>
            <p:spPr>
              <a:xfrm>
                <a:off x="711375" y="271128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2" name="Google Shape;622;p15"/>
              <p:cNvCxnSpPr/>
              <p:nvPr/>
            </p:nvCxnSpPr>
            <p:spPr>
              <a:xfrm>
                <a:off x="711375" y="298167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3" name="Google Shape;623;p15"/>
              <p:cNvCxnSpPr/>
              <p:nvPr/>
            </p:nvCxnSpPr>
            <p:spPr>
              <a:xfrm>
                <a:off x="711375" y="3252058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4" name="Google Shape;624;p15"/>
              <p:cNvCxnSpPr/>
              <p:nvPr/>
            </p:nvCxnSpPr>
            <p:spPr>
              <a:xfrm>
                <a:off x="711375" y="3522447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5" name="Google Shape;625;p15"/>
              <p:cNvCxnSpPr/>
              <p:nvPr/>
            </p:nvCxnSpPr>
            <p:spPr>
              <a:xfrm>
                <a:off x="711375" y="379283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6" name="Google Shape;626;p15"/>
              <p:cNvCxnSpPr/>
              <p:nvPr/>
            </p:nvCxnSpPr>
            <p:spPr>
              <a:xfrm>
                <a:off x="711375" y="406322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7" name="Google Shape;627;p15"/>
              <p:cNvCxnSpPr/>
              <p:nvPr/>
            </p:nvCxnSpPr>
            <p:spPr>
              <a:xfrm>
                <a:off x="711375" y="433361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8" name="Google Shape;628;p15"/>
              <p:cNvCxnSpPr/>
              <p:nvPr/>
            </p:nvCxnSpPr>
            <p:spPr>
              <a:xfrm>
                <a:off x="711375" y="460400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629" name="Google Shape;629;p15"/>
            <p:cNvSpPr/>
            <p:nvPr/>
          </p:nvSpPr>
          <p:spPr>
            <a:xfrm>
              <a:off x="286147" y="197088"/>
              <a:ext cx="8419200" cy="4605600"/>
            </a:xfrm>
            <a:prstGeom prst="rect">
              <a:avLst/>
            </a:prstGeom>
            <a:solidFill>
              <a:srgbClr val="CCA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630" name="Google Shape;630;p15"/>
            <p:cNvSpPr/>
            <p:nvPr/>
          </p:nvSpPr>
          <p:spPr>
            <a:xfrm>
              <a:off x="362351" y="268950"/>
              <a:ext cx="8419200" cy="46056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631" name="Google Shape;631;p15"/>
          <p:cNvSpPr txBox="1">
            <a:spLocks noGrp="1"/>
          </p:cNvSpPr>
          <p:nvPr>
            <p:ph type="subTitle" idx="1"/>
          </p:nvPr>
        </p:nvSpPr>
        <p:spPr>
          <a:xfrm>
            <a:off x="1054025" y="1742225"/>
            <a:ext cx="1900200" cy="3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200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32" name="Google Shape;632;p15"/>
          <p:cNvSpPr txBox="1">
            <a:spLocks noGrp="1"/>
          </p:cNvSpPr>
          <p:nvPr>
            <p:ph type="subTitle" idx="2"/>
          </p:nvPr>
        </p:nvSpPr>
        <p:spPr>
          <a:xfrm>
            <a:off x="3621899" y="1742225"/>
            <a:ext cx="1900200" cy="3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200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33" name="Google Shape;633;p15"/>
          <p:cNvSpPr txBox="1">
            <a:spLocks noGrp="1"/>
          </p:cNvSpPr>
          <p:nvPr>
            <p:ph type="subTitle" idx="3"/>
          </p:nvPr>
        </p:nvSpPr>
        <p:spPr>
          <a:xfrm>
            <a:off x="6189775" y="1742225"/>
            <a:ext cx="1900200" cy="3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200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34" name="Google Shape;634;p15"/>
          <p:cNvSpPr txBox="1">
            <a:spLocks noGrp="1"/>
          </p:cNvSpPr>
          <p:nvPr>
            <p:ph type="subTitle" idx="4"/>
          </p:nvPr>
        </p:nvSpPr>
        <p:spPr>
          <a:xfrm>
            <a:off x="1054025" y="3175677"/>
            <a:ext cx="1900200" cy="3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200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35" name="Google Shape;635;p15"/>
          <p:cNvSpPr txBox="1">
            <a:spLocks noGrp="1"/>
          </p:cNvSpPr>
          <p:nvPr>
            <p:ph type="subTitle" idx="5"/>
          </p:nvPr>
        </p:nvSpPr>
        <p:spPr>
          <a:xfrm>
            <a:off x="3621904" y="3175677"/>
            <a:ext cx="1900200" cy="3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200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36" name="Google Shape;636;p15"/>
          <p:cNvSpPr txBox="1">
            <a:spLocks noGrp="1"/>
          </p:cNvSpPr>
          <p:nvPr>
            <p:ph type="subTitle" idx="6"/>
          </p:nvPr>
        </p:nvSpPr>
        <p:spPr>
          <a:xfrm>
            <a:off x="6189778" y="3175677"/>
            <a:ext cx="1900200" cy="3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200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37" name="Google Shape;637;p15"/>
          <p:cNvSpPr txBox="1">
            <a:spLocks noGrp="1"/>
          </p:cNvSpPr>
          <p:nvPr>
            <p:ph type="title"/>
          </p:nvPr>
        </p:nvSpPr>
        <p:spPr>
          <a:xfrm>
            <a:off x="1054075" y="567650"/>
            <a:ext cx="70359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3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38" name="Google Shape;638;p15"/>
          <p:cNvSpPr/>
          <p:nvPr/>
        </p:nvSpPr>
        <p:spPr>
          <a:xfrm rot="-9000003">
            <a:off x="136172" y="4300925"/>
            <a:ext cx="741600" cy="741569"/>
          </a:xfrm>
          <a:custGeom>
            <a:avLst/>
            <a:gdLst/>
            <a:ahLst/>
            <a:cxnLst/>
            <a:rect l="l" t="t" r="r" b="b"/>
            <a:pathLst>
              <a:path w="463" h="463" extrusionOk="0">
                <a:moveTo>
                  <a:pt x="463" y="231"/>
                </a:moveTo>
                <a:cubicBezTo>
                  <a:pt x="463" y="359"/>
                  <a:pt x="360" y="463"/>
                  <a:pt x="232" y="463"/>
                </a:cubicBezTo>
                <a:cubicBezTo>
                  <a:pt x="104" y="463"/>
                  <a:pt x="0" y="359"/>
                  <a:pt x="0" y="231"/>
                </a:cubicBezTo>
                <a:cubicBezTo>
                  <a:pt x="0" y="104"/>
                  <a:pt x="104" y="0"/>
                  <a:pt x="232" y="0"/>
                </a:cubicBezTo>
                <a:cubicBezTo>
                  <a:pt x="360" y="0"/>
                  <a:pt x="463" y="104"/>
                  <a:pt x="463" y="23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9" name="Google Shape;639;p15"/>
          <p:cNvSpPr/>
          <p:nvPr/>
        </p:nvSpPr>
        <p:spPr>
          <a:xfrm rot="486410">
            <a:off x="370627" y="4152949"/>
            <a:ext cx="620855" cy="200103"/>
          </a:xfrm>
          <a:custGeom>
            <a:avLst/>
            <a:gdLst/>
            <a:ahLst/>
            <a:cxnLst/>
            <a:rect l="l" t="t" r="r" b="b"/>
            <a:pathLst>
              <a:path w="1390" h="448" extrusionOk="0">
                <a:moveTo>
                  <a:pt x="1373" y="448"/>
                </a:moveTo>
                <a:cubicBezTo>
                  <a:pt x="1369" y="448"/>
                  <a:pt x="1364" y="446"/>
                  <a:pt x="1361" y="443"/>
                </a:cubicBezTo>
                <a:cubicBezTo>
                  <a:pt x="1034" y="132"/>
                  <a:pt x="688" y="51"/>
                  <a:pt x="455" y="37"/>
                </a:cubicBezTo>
                <a:cubicBezTo>
                  <a:pt x="203" y="22"/>
                  <a:pt x="25" y="81"/>
                  <a:pt x="23" y="82"/>
                </a:cubicBezTo>
                <a:cubicBezTo>
                  <a:pt x="14" y="85"/>
                  <a:pt x="4" y="80"/>
                  <a:pt x="1" y="71"/>
                </a:cubicBezTo>
                <a:cubicBezTo>
                  <a:pt x="-2" y="61"/>
                  <a:pt x="3" y="51"/>
                  <a:pt x="12" y="48"/>
                </a:cubicBezTo>
                <a:cubicBezTo>
                  <a:pt x="19" y="46"/>
                  <a:pt x="743" y="-193"/>
                  <a:pt x="1385" y="417"/>
                </a:cubicBezTo>
                <a:cubicBezTo>
                  <a:pt x="1392" y="424"/>
                  <a:pt x="1392" y="435"/>
                  <a:pt x="1386" y="442"/>
                </a:cubicBezTo>
                <a:cubicBezTo>
                  <a:pt x="1382" y="446"/>
                  <a:pt x="1378" y="448"/>
                  <a:pt x="1373" y="448"/>
                </a:cubicBezTo>
                <a:close/>
              </a:path>
            </a:pathLst>
          </a:custGeom>
          <a:solidFill>
            <a:srgbClr val="001168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0" name="Google Shape;640;p15"/>
          <p:cNvSpPr/>
          <p:nvPr/>
        </p:nvSpPr>
        <p:spPr>
          <a:xfrm rot="-899999">
            <a:off x="177992" y="428276"/>
            <a:ext cx="1070477" cy="851457"/>
          </a:xfrm>
          <a:custGeom>
            <a:avLst/>
            <a:gdLst/>
            <a:ahLst/>
            <a:cxnLst/>
            <a:rect l="l" t="t" r="r" b="b"/>
            <a:pathLst>
              <a:path w="4922" h="3915" extrusionOk="0">
                <a:moveTo>
                  <a:pt x="1872" y="3915"/>
                </a:moveTo>
                <a:lnTo>
                  <a:pt x="0" y="1639"/>
                </a:lnTo>
                <a:lnTo>
                  <a:pt x="557" y="1180"/>
                </a:lnTo>
                <a:lnTo>
                  <a:pt x="1533" y="2367"/>
                </a:lnTo>
                <a:cubicBezTo>
                  <a:pt x="1702" y="1717"/>
                  <a:pt x="1872" y="1052"/>
                  <a:pt x="2032" y="367"/>
                </a:cubicBezTo>
                <a:lnTo>
                  <a:pt x="2095" y="99"/>
                </a:lnTo>
                <a:lnTo>
                  <a:pt x="4897" y="0"/>
                </a:lnTo>
                <a:lnTo>
                  <a:pt x="4922" y="721"/>
                </a:lnTo>
                <a:lnTo>
                  <a:pt x="2671" y="800"/>
                </a:lnTo>
                <a:cubicBezTo>
                  <a:pt x="2471" y="1639"/>
                  <a:pt x="2258" y="2448"/>
                  <a:pt x="2051" y="3233"/>
                </a:cubicBezTo>
                <a:lnTo>
                  <a:pt x="1872" y="3915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41" name="Google Shape;641;p15"/>
          <p:cNvGrpSpPr/>
          <p:nvPr/>
        </p:nvGrpSpPr>
        <p:grpSpPr>
          <a:xfrm rot="2700000" flipH="1">
            <a:off x="7848040" y="958534"/>
            <a:ext cx="1869102" cy="831952"/>
            <a:chOff x="2277360" y="4158360"/>
            <a:chExt cx="1869120" cy="831960"/>
          </a:xfrm>
        </p:grpSpPr>
        <p:sp>
          <p:nvSpPr>
            <p:cNvPr id="642" name="Google Shape;642;p15"/>
            <p:cNvSpPr/>
            <p:nvPr/>
          </p:nvSpPr>
          <p:spPr>
            <a:xfrm>
              <a:off x="2375280" y="4212360"/>
              <a:ext cx="1475280" cy="765360"/>
            </a:xfrm>
            <a:custGeom>
              <a:avLst/>
              <a:gdLst/>
              <a:ahLst/>
              <a:cxnLst/>
              <a:rect l="l" t="t" r="r" b="b"/>
              <a:pathLst>
                <a:path w="4098" h="2126" extrusionOk="0">
                  <a:moveTo>
                    <a:pt x="3879" y="0"/>
                  </a:moveTo>
                  <a:lnTo>
                    <a:pt x="4098" y="531"/>
                  </a:lnTo>
                  <a:lnTo>
                    <a:pt x="218" y="2126"/>
                  </a:lnTo>
                  <a:lnTo>
                    <a:pt x="0" y="1595"/>
                  </a:lnTo>
                  <a:lnTo>
                    <a:pt x="387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3" name="Google Shape;643;p15"/>
            <p:cNvSpPr/>
            <p:nvPr/>
          </p:nvSpPr>
          <p:spPr>
            <a:xfrm>
              <a:off x="2915280" y="4447800"/>
              <a:ext cx="361800" cy="307800"/>
            </a:xfrm>
            <a:custGeom>
              <a:avLst/>
              <a:gdLst/>
              <a:ahLst/>
              <a:cxnLst/>
              <a:rect l="l" t="t" r="r" b="b"/>
              <a:pathLst>
                <a:path w="1005" h="855" extrusionOk="0">
                  <a:moveTo>
                    <a:pt x="787" y="0"/>
                  </a:moveTo>
                  <a:lnTo>
                    <a:pt x="0" y="324"/>
                  </a:lnTo>
                  <a:lnTo>
                    <a:pt x="219" y="855"/>
                  </a:lnTo>
                  <a:lnTo>
                    <a:pt x="1005" y="532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4" name="Google Shape;644;p15"/>
            <p:cNvSpPr/>
            <p:nvPr/>
          </p:nvSpPr>
          <p:spPr>
            <a:xfrm>
              <a:off x="3688920" y="4212360"/>
              <a:ext cx="161640" cy="225360"/>
            </a:xfrm>
            <a:custGeom>
              <a:avLst/>
              <a:gdLst/>
              <a:ahLst/>
              <a:cxnLst/>
              <a:rect l="l" t="t" r="r" b="b"/>
              <a:pathLst>
                <a:path w="449" h="626" extrusionOk="0">
                  <a:moveTo>
                    <a:pt x="230" y="0"/>
                  </a:moveTo>
                  <a:lnTo>
                    <a:pt x="0" y="95"/>
                  </a:lnTo>
                  <a:lnTo>
                    <a:pt x="218" y="626"/>
                  </a:lnTo>
                  <a:lnTo>
                    <a:pt x="449" y="531"/>
                  </a:lnTo>
                  <a:lnTo>
                    <a:pt x="2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5" name="Google Shape;645;p15"/>
            <p:cNvSpPr/>
            <p:nvPr/>
          </p:nvSpPr>
          <p:spPr>
            <a:xfrm>
              <a:off x="2277360" y="4800960"/>
              <a:ext cx="170640" cy="189360"/>
            </a:xfrm>
            <a:custGeom>
              <a:avLst/>
              <a:gdLst/>
              <a:ahLst/>
              <a:cxnLst/>
              <a:rect l="l" t="t" r="r" b="b"/>
              <a:pathLst>
                <a:path w="474" h="526" extrusionOk="0">
                  <a:moveTo>
                    <a:pt x="152" y="56"/>
                  </a:moveTo>
                  <a:lnTo>
                    <a:pt x="288" y="0"/>
                  </a:lnTo>
                  <a:lnTo>
                    <a:pt x="474" y="451"/>
                  </a:lnTo>
                  <a:lnTo>
                    <a:pt x="337" y="507"/>
                  </a:lnTo>
                  <a:cubicBezTo>
                    <a:pt x="212" y="558"/>
                    <a:pt x="70" y="499"/>
                    <a:pt x="19" y="374"/>
                  </a:cubicBezTo>
                  <a:cubicBezTo>
                    <a:pt x="-32" y="250"/>
                    <a:pt x="27" y="107"/>
                    <a:pt x="152" y="5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" name="Google Shape;646;p15"/>
            <p:cNvSpPr/>
            <p:nvPr/>
          </p:nvSpPr>
          <p:spPr>
            <a:xfrm>
              <a:off x="3771720" y="4178160"/>
              <a:ext cx="278640" cy="225360"/>
            </a:xfrm>
            <a:custGeom>
              <a:avLst/>
              <a:gdLst/>
              <a:ahLst/>
              <a:cxnLst/>
              <a:rect l="l" t="t" r="r" b="b"/>
              <a:pathLst>
                <a:path w="774" h="626" extrusionOk="0">
                  <a:moveTo>
                    <a:pt x="0" y="95"/>
                  </a:moveTo>
                  <a:lnTo>
                    <a:pt x="219" y="626"/>
                  </a:lnTo>
                  <a:lnTo>
                    <a:pt x="774" y="210"/>
                  </a:lnTo>
                  <a:lnTo>
                    <a:pt x="688" y="0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" name="Google Shape;647;p15"/>
            <p:cNvSpPr/>
            <p:nvPr/>
          </p:nvSpPr>
          <p:spPr>
            <a:xfrm>
              <a:off x="4021560" y="4158360"/>
              <a:ext cx="124920" cy="90360"/>
            </a:xfrm>
            <a:custGeom>
              <a:avLst/>
              <a:gdLst/>
              <a:ahLst/>
              <a:cxnLst/>
              <a:rect l="l" t="t" r="r" b="b"/>
              <a:pathLst>
                <a:path w="347" h="251" extrusionOk="0">
                  <a:moveTo>
                    <a:pt x="276" y="2"/>
                  </a:moveTo>
                  <a:lnTo>
                    <a:pt x="0" y="69"/>
                  </a:lnTo>
                  <a:lnTo>
                    <a:pt x="75" y="251"/>
                  </a:lnTo>
                  <a:lnTo>
                    <a:pt x="318" y="104"/>
                  </a:lnTo>
                  <a:cubicBezTo>
                    <a:pt x="343" y="91"/>
                    <a:pt x="354" y="61"/>
                    <a:pt x="343" y="35"/>
                  </a:cubicBezTo>
                  <a:cubicBezTo>
                    <a:pt x="332" y="8"/>
                    <a:pt x="303" y="-6"/>
                    <a:pt x="276" y="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" name="Google Shape;648;p15"/>
            <p:cNvSpPr/>
            <p:nvPr/>
          </p:nvSpPr>
          <p:spPr>
            <a:xfrm>
              <a:off x="2394360" y="4391640"/>
              <a:ext cx="671040" cy="376920"/>
            </a:xfrm>
            <a:custGeom>
              <a:avLst/>
              <a:gdLst/>
              <a:ahLst/>
              <a:cxnLst/>
              <a:rect l="l" t="t" r="r" b="b"/>
              <a:pathLst>
                <a:path w="1864" h="1047" extrusionOk="0">
                  <a:moveTo>
                    <a:pt x="98" y="706"/>
                  </a:moveTo>
                  <a:lnTo>
                    <a:pt x="1808" y="3"/>
                  </a:lnTo>
                  <a:cubicBezTo>
                    <a:pt x="1841" y="-10"/>
                    <a:pt x="1874" y="22"/>
                    <a:pt x="1862" y="55"/>
                  </a:cubicBezTo>
                  <a:lnTo>
                    <a:pt x="1794" y="239"/>
                  </a:lnTo>
                  <a:cubicBezTo>
                    <a:pt x="1782" y="274"/>
                    <a:pt x="1756" y="301"/>
                    <a:pt x="1722" y="315"/>
                  </a:cubicBezTo>
                  <a:lnTo>
                    <a:pt x="1352" y="467"/>
                  </a:lnTo>
                  <a:cubicBezTo>
                    <a:pt x="1324" y="478"/>
                    <a:pt x="1292" y="480"/>
                    <a:pt x="1263" y="470"/>
                  </a:cubicBezTo>
                  <a:cubicBezTo>
                    <a:pt x="1232" y="460"/>
                    <a:pt x="1199" y="456"/>
                    <a:pt x="1167" y="457"/>
                  </a:cubicBezTo>
                  <a:cubicBezTo>
                    <a:pt x="1135" y="458"/>
                    <a:pt x="1103" y="465"/>
                    <a:pt x="1073" y="477"/>
                  </a:cubicBezTo>
                  <a:lnTo>
                    <a:pt x="381" y="761"/>
                  </a:lnTo>
                  <a:cubicBezTo>
                    <a:pt x="346" y="776"/>
                    <a:pt x="329" y="817"/>
                    <a:pt x="343" y="853"/>
                  </a:cubicBezTo>
                  <a:lnTo>
                    <a:pt x="372" y="922"/>
                  </a:lnTo>
                  <a:lnTo>
                    <a:pt x="67" y="1047"/>
                  </a:lnTo>
                  <a:lnTo>
                    <a:pt x="12" y="913"/>
                  </a:lnTo>
                  <a:cubicBezTo>
                    <a:pt x="-21" y="832"/>
                    <a:pt x="17" y="739"/>
                    <a:pt x="98" y="70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49" name="Google Shape;649;p15"/>
          <p:cNvSpPr/>
          <p:nvPr/>
        </p:nvSpPr>
        <p:spPr>
          <a:xfrm rot="-3737999" flipH="1">
            <a:off x="8306207" y="975038"/>
            <a:ext cx="351724" cy="394924"/>
          </a:xfrm>
          <a:custGeom>
            <a:avLst/>
            <a:gdLst/>
            <a:ahLst/>
            <a:cxnLst/>
            <a:rect l="l" t="t" r="r" b="b"/>
            <a:pathLst>
              <a:path w="977" h="1097" extrusionOk="0">
                <a:moveTo>
                  <a:pt x="950" y="1097"/>
                </a:moveTo>
                <a:cubicBezTo>
                  <a:pt x="942" y="1097"/>
                  <a:pt x="935" y="1094"/>
                  <a:pt x="929" y="1087"/>
                </a:cubicBezTo>
                <a:lnTo>
                  <a:pt x="7" y="45"/>
                </a:lnTo>
                <a:cubicBezTo>
                  <a:pt x="-3" y="34"/>
                  <a:pt x="-2" y="17"/>
                  <a:pt x="9" y="7"/>
                </a:cubicBezTo>
                <a:cubicBezTo>
                  <a:pt x="20" y="-3"/>
                  <a:pt x="37" y="-2"/>
                  <a:pt x="47" y="10"/>
                </a:cubicBezTo>
                <a:lnTo>
                  <a:pt x="970" y="1052"/>
                </a:lnTo>
                <a:cubicBezTo>
                  <a:pt x="980" y="1063"/>
                  <a:pt x="979" y="1080"/>
                  <a:pt x="967" y="1090"/>
                </a:cubicBezTo>
                <a:cubicBezTo>
                  <a:pt x="962" y="1094"/>
                  <a:pt x="956" y="1097"/>
                  <a:pt x="950" y="1097"/>
                </a:cubicBezTo>
                <a:close/>
              </a:path>
            </a:pathLst>
          </a:custGeom>
          <a:solidFill>
            <a:srgbClr val="001966"/>
          </a:solidFill>
          <a:ln w="9525" cap="flat" cmpd="sng">
            <a:solidFill>
              <a:srgbClr val="0019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0" name="Google Shape;650;p15"/>
          <p:cNvSpPr/>
          <p:nvPr/>
        </p:nvSpPr>
        <p:spPr>
          <a:xfrm rot="2305846">
            <a:off x="634737" y="751670"/>
            <a:ext cx="351721" cy="394921"/>
          </a:xfrm>
          <a:custGeom>
            <a:avLst/>
            <a:gdLst/>
            <a:ahLst/>
            <a:cxnLst/>
            <a:rect l="l" t="t" r="r" b="b"/>
            <a:pathLst>
              <a:path w="977" h="1097" extrusionOk="0">
                <a:moveTo>
                  <a:pt x="950" y="1097"/>
                </a:moveTo>
                <a:cubicBezTo>
                  <a:pt x="942" y="1097"/>
                  <a:pt x="935" y="1094"/>
                  <a:pt x="929" y="1087"/>
                </a:cubicBezTo>
                <a:lnTo>
                  <a:pt x="7" y="45"/>
                </a:lnTo>
                <a:cubicBezTo>
                  <a:pt x="-3" y="34"/>
                  <a:pt x="-2" y="17"/>
                  <a:pt x="9" y="7"/>
                </a:cubicBezTo>
                <a:cubicBezTo>
                  <a:pt x="20" y="-3"/>
                  <a:pt x="37" y="-2"/>
                  <a:pt x="47" y="10"/>
                </a:cubicBezTo>
                <a:lnTo>
                  <a:pt x="970" y="1052"/>
                </a:lnTo>
                <a:cubicBezTo>
                  <a:pt x="980" y="1063"/>
                  <a:pt x="979" y="1080"/>
                  <a:pt x="967" y="1090"/>
                </a:cubicBezTo>
                <a:cubicBezTo>
                  <a:pt x="962" y="1094"/>
                  <a:pt x="956" y="1097"/>
                  <a:pt x="950" y="1097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1" name="Google Shape;651;p15"/>
          <p:cNvSpPr/>
          <p:nvPr/>
        </p:nvSpPr>
        <p:spPr>
          <a:xfrm rot="899973">
            <a:off x="8495097" y="4274230"/>
            <a:ext cx="375356" cy="564792"/>
          </a:xfrm>
          <a:custGeom>
            <a:avLst/>
            <a:gdLst/>
            <a:ahLst/>
            <a:cxnLst/>
            <a:rect l="l" t="t" r="r" b="b"/>
            <a:pathLst>
              <a:path w="2655" h="3995" extrusionOk="0">
                <a:moveTo>
                  <a:pt x="58" y="498"/>
                </a:moveTo>
                <a:cubicBezTo>
                  <a:pt x="200" y="701"/>
                  <a:pt x="342" y="904"/>
                  <a:pt x="497" y="1128"/>
                </a:cubicBezTo>
                <a:cubicBezTo>
                  <a:pt x="677" y="947"/>
                  <a:pt x="922" y="830"/>
                  <a:pt x="1176" y="805"/>
                </a:cubicBezTo>
                <a:cubicBezTo>
                  <a:pt x="1292" y="794"/>
                  <a:pt x="1418" y="804"/>
                  <a:pt x="1510" y="875"/>
                </a:cubicBezTo>
                <a:cubicBezTo>
                  <a:pt x="1627" y="967"/>
                  <a:pt x="1656" y="1142"/>
                  <a:pt x="1603" y="1280"/>
                </a:cubicBezTo>
                <a:cubicBezTo>
                  <a:pt x="1549" y="1418"/>
                  <a:pt x="1426" y="1520"/>
                  <a:pt x="1291" y="1581"/>
                </a:cubicBezTo>
                <a:cubicBezTo>
                  <a:pt x="1156" y="1642"/>
                  <a:pt x="1008" y="1666"/>
                  <a:pt x="842" y="1690"/>
                </a:cubicBezTo>
                <a:cubicBezTo>
                  <a:pt x="850" y="1895"/>
                  <a:pt x="858" y="2099"/>
                  <a:pt x="861" y="2322"/>
                </a:cubicBezTo>
                <a:cubicBezTo>
                  <a:pt x="1063" y="2316"/>
                  <a:pt x="1274" y="2311"/>
                  <a:pt x="1457" y="2396"/>
                </a:cubicBezTo>
                <a:cubicBezTo>
                  <a:pt x="1641" y="2481"/>
                  <a:pt x="1787" y="2684"/>
                  <a:pt x="1737" y="2880"/>
                </a:cubicBezTo>
                <a:cubicBezTo>
                  <a:pt x="1707" y="2998"/>
                  <a:pt x="1611" y="3092"/>
                  <a:pt x="1500" y="3141"/>
                </a:cubicBezTo>
                <a:cubicBezTo>
                  <a:pt x="1388" y="3191"/>
                  <a:pt x="1263" y="3200"/>
                  <a:pt x="1141" y="3191"/>
                </a:cubicBezTo>
                <a:cubicBezTo>
                  <a:pt x="850" y="3170"/>
                  <a:pt x="567" y="3049"/>
                  <a:pt x="325" y="2846"/>
                </a:cubicBezTo>
                <a:cubicBezTo>
                  <a:pt x="185" y="3039"/>
                  <a:pt x="73" y="3254"/>
                  <a:pt x="0" y="3488"/>
                </a:cubicBezTo>
                <a:cubicBezTo>
                  <a:pt x="307" y="3729"/>
                  <a:pt x="666" y="3913"/>
                  <a:pt x="1051" y="3974"/>
                </a:cubicBezTo>
                <a:cubicBezTo>
                  <a:pt x="1436" y="4035"/>
                  <a:pt x="1850" y="3964"/>
                  <a:pt x="2167" y="3737"/>
                </a:cubicBezTo>
                <a:cubicBezTo>
                  <a:pt x="2484" y="3510"/>
                  <a:pt x="2690" y="3118"/>
                  <a:pt x="2650" y="2730"/>
                </a:cubicBezTo>
                <a:cubicBezTo>
                  <a:pt x="2611" y="2341"/>
                  <a:pt x="2305" y="1983"/>
                  <a:pt x="1911" y="1947"/>
                </a:cubicBezTo>
                <a:cubicBezTo>
                  <a:pt x="2278" y="1901"/>
                  <a:pt x="2573" y="1564"/>
                  <a:pt x="2612" y="1196"/>
                </a:cubicBezTo>
                <a:cubicBezTo>
                  <a:pt x="2650" y="829"/>
                  <a:pt x="2454" y="458"/>
                  <a:pt x="2152" y="244"/>
                </a:cubicBezTo>
                <a:cubicBezTo>
                  <a:pt x="1851" y="30"/>
                  <a:pt x="1460" y="-37"/>
                  <a:pt x="1095" y="19"/>
                </a:cubicBezTo>
                <a:cubicBezTo>
                  <a:pt x="730" y="74"/>
                  <a:pt x="389" y="243"/>
                  <a:pt x="58" y="49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2" name="Google Shape;652;p15"/>
          <p:cNvSpPr/>
          <p:nvPr/>
        </p:nvSpPr>
        <p:spPr>
          <a:xfrm rot="10799981">
            <a:off x="8293943" y="4771397"/>
            <a:ext cx="620854" cy="200104"/>
          </a:xfrm>
          <a:custGeom>
            <a:avLst/>
            <a:gdLst/>
            <a:ahLst/>
            <a:cxnLst/>
            <a:rect l="l" t="t" r="r" b="b"/>
            <a:pathLst>
              <a:path w="1390" h="448" extrusionOk="0">
                <a:moveTo>
                  <a:pt x="1373" y="448"/>
                </a:moveTo>
                <a:cubicBezTo>
                  <a:pt x="1369" y="448"/>
                  <a:pt x="1364" y="446"/>
                  <a:pt x="1361" y="443"/>
                </a:cubicBezTo>
                <a:cubicBezTo>
                  <a:pt x="1034" y="132"/>
                  <a:pt x="688" y="51"/>
                  <a:pt x="455" y="37"/>
                </a:cubicBezTo>
                <a:cubicBezTo>
                  <a:pt x="203" y="22"/>
                  <a:pt x="25" y="81"/>
                  <a:pt x="23" y="82"/>
                </a:cubicBezTo>
                <a:cubicBezTo>
                  <a:pt x="14" y="85"/>
                  <a:pt x="4" y="80"/>
                  <a:pt x="1" y="71"/>
                </a:cubicBezTo>
                <a:cubicBezTo>
                  <a:pt x="-2" y="61"/>
                  <a:pt x="3" y="51"/>
                  <a:pt x="12" y="48"/>
                </a:cubicBezTo>
                <a:cubicBezTo>
                  <a:pt x="19" y="46"/>
                  <a:pt x="743" y="-193"/>
                  <a:pt x="1385" y="417"/>
                </a:cubicBezTo>
                <a:cubicBezTo>
                  <a:pt x="1392" y="424"/>
                  <a:pt x="1392" y="435"/>
                  <a:pt x="1386" y="442"/>
                </a:cubicBezTo>
                <a:cubicBezTo>
                  <a:pt x="1382" y="446"/>
                  <a:pt x="1378" y="448"/>
                  <a:pt x="1373" y="448"/>
                </a:cubicBezTo>
                <a:close/>
              </a:path>
            </a:pathLst>
          </a:custGeom>
          <a:solidFill>
            <a:srgbClr val="001168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3" r:id="rId4"/>
    <p:sldLayoutId id="2147483655" r:id="rId5"/>
    <p:sldLayoutId id="2147483658" r:id="rId6"/>
    <p:sldLayoutId id="2147483659" r:id="rId7"/>
    <p:sldLayoutId id="2147483660" r:id="rId8"/>
    <p:sldLayoutId id="2147483661" r:id="rId9"/>
    <p:sldLayoutId id="2147483663" r:id="rId10"/>
    <p:sldLayoutId id="2147483664" r:id="rId11"/>
    <p:sldLayoutId id="2147483666" r:id="rId12"/>
    <p:sldLayoutId id="2147483668" r:id="rId13"/>
    <p:sldLayoutId id="2147483670" r:id="rId14"/>
    <p:sldLayoutId id="2147483671" r:id="rId1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40">
          <p15:clr>
            <a:srgbClr val="EA4335"/>
          </p15:clr>
        </p15:guide>
        <p15:guide id="2" orient="horz" pos="2900">
          <p15:clr>
            <a:srgbClr val="EA4335"/>
          </p15:clr>
        </p15:guide>
        <p15:guide id="3" pos="449">
          <p15:clr>
            <a:srgbClr val="EA4335"/>
          </p15:clr>
        </p15:guide>
        <p15:guide id="4" pos="5311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https://t.me/Lunaaaxr633" TargetMode="Externa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7.png"/><Relationship Id="rId5" Type="http://schemas.openxmlformats.org/officeDocument/2006/relationships/image" Target="../media/image44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6.pn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8.png"/><Relationship Id="rId5" Type="http://schemas.openxmlformats.org/officeDocument/2006/relationships/image" Target="../media/image3.png"/><Relationship Id="rId4" Type="http://schemas.openxmlformats.org/officeDocument/2006/relationships/image" Target="../media/image5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67.pn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3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BB3"/>
        </a:solidFill>
        <a:effectLst/>
      </p:bgPr>
    </p:bg>
    <p:spTree>
      <p:nvGrpSpPr>
        <p:cNvPr id="1" name="Shape 1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5" name="Google Shape;1165;p29"/>
          <p:cNvSpPr txBox="1">
            <a:spLocks noGrp="1"/>
          </p:cNvSpPr>
          <p:nvPr>
            <p:ph type="ctrTitle"/>
          </p:nvPr>
        </p:nvSpPr>
        <p:spPr>
          <a:xfrm>
            <a:off x="1841803" y="2007926"/>
            <a:ext cx="5323200" cy="117979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6600" dirty="0">
                <a:solidFill>
                  <a:srgbClr val="334D80"/>
                </a:solidFill>
                <a:cs typeface="المحارب2حديث2" pitchFamily="2" charset="-78"/>
              </a:rPr>
              <a:t>المثلثات المتشابهة</a:t>
            </a:r>
            <a:endParaRPr sz="6600" dirty="0">
              <a:solidFill>
                <a:srgbClr val="EC8353"/>
              </a:solidFill>
              <a:cs typeface="المحارب2حديث2" pitchFamily="2" charset="-78"/>
            </a:endParaRPr>
          </a:p>
        </p:txBody>
      </p:sp>
      <p:cxnSp>
        <p:nvCxnSpPr>
          <p:cNvPr id="1168" name="Google Shape;1168;p29"/>
          <p:cNvCxnSpPr>
            <a:cxnSpLocks/>
          </p:cNvCxnSpPr>
          <p:nvPr/>
        </p:nvCxnSpPr>
        <p:spPr>
          <a:xfrm>
            <a:off x="2465647" y="3047345"/>
            <a:ext cx="4157285" cy="0"/>
          </a:xfrm>
          <a:prstGeom prst="straightConnector1">
            <a:avLst/>
          </a:prstGeom>
          <a:noFill/>
          <a:ln w="19050" cap="flat" cmpd="sng">
            <a:solidFill>
              <a:srgbClr val="334D8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67" name="Google Shape;1167;p29"/>
          <p:cNvSpPr txBox="1"/>
          <p:nvPr/>
        </p:nvSpPr>
        <p:spPr>
          <a:xfrm>
            <a:off x="6232705" y="770585"/>
            <a:ext cx="1190586" cy="42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000" dirty="0">
                <a:solidFill>
                  <a:srgbClr val="EC8353"/>
                </a:solidFill>
                <a:latin typeface="Rosemary" panose="02000500040000020004" pitchFamily="2" charset="0"/>
                <a:ea typeface="Rosemary" panose="02000500040000020004" pitchFamily="2" charset="0"/>
                <a:cs typeface="Rosemary" panose="02000500040000020004" pitchFamily="2" charset="0"/>
                <a:sym typeface="Tilt Warp"/>
              </a:rPr>
              <a:t>اول </a:t>
            </a:r>
            <a:r>
              <a:rPr lang="ar-SA" sz="2000" dirty="0">
                <a:solidFill>
                  <a:srgbClr val="334D80"/>
                </a:solidFill>
                <a:latin typeface="Rosemary" panose="02000500040000020004" pitchFamily="2" charset="0"/>
                <a:ea typeface="Rosemary" panose="02000500040000020004" pitchFamily="2" charset="0"/>
                <a:cs typeface="Rosemary" panose="02000500040000020004" pitchFamily="2" charset="0"/>
                <a:sym typeface="Tilt Warp"/>
              </a:rPr>
              <a:t>ثانوي</a:t>
            </a:r>
            <a:endParaRPr sz="2000" dirty="0">
              <a:solidFill>
                <a:srgbClr val="334D80"/>
              </a:solidFill>
              <a:latin typeface="Rosemary" panose="02000500040000020004" pitchFamily="2" charset="0"/>
              <a:ea typeface="Rosemary" panose="02000500040000020004" pitchFamily="2" charset="0"/>
              <a:cs typeface="Rosemary" panose="02000500040000020004" pitchFamily="2" charset="0"/>
              <a:sym typeface="Tilt Warp"/>
            </a:endParaRPr>
          </a:p>
        </p:txBody>
      </p:sp>
      <p:grpSp>
        <p:nvGrpSpPr>
          <p:cNvPr id="1169" name="Google Shape;1169;p29"/>
          <p:cNvGrpSpPr/>
          <p:nvPr/>
        </p:nvGrpSpPr>
        <p:grpSpPr>
          <a:xfrm rot="5700791">
            <a:off x="6697981" y="790834"/>
            <a:ext cx="171796" cy="954515"/>
            <a:chOff x="3708000" y="2146320"/>
            <a:chExt cx="127440" cy="708120"/>
          </a:xfrm>
          <a:solidFill>
            <a:srgbClr val="334D80"/>
          </a:solidFill>
        </p:grpSpPr>
        <p:sp>
          <p:nvSpPr>
            <p:cNvPr id="1170" name="Google Shape;1170;p29"/>
            <p:cNvSpPr/>
            <p:nvPr/>
          </p:nvSpPr>
          <p:spPr>
            <a:xfrm>
              <a:off x="3735360" y="2146320"/>
              <a:ext cx="70560" cy="708120"/>
            </a:xfrm>
            <a:custGeom>
              <a:avLst/>
              <a:gdLst/>
              <a:ahLst/>
              <a:cxnLst/>
              <a:rect l="l" t="t" r="r" b="b"/>
              <a:pathLst>
                <a:path w="196" h="1967" extrusionOk="0">
                  <a:moveTo>
                    <a:pt x="172" y="1967"/>
                  </a:moveTo>
                  <a:lnTo>
                    <a:pt x="172" y="1967"/>
                  </a:lnTo>
                  <a:cubicBezTo>
                    <a:pt x="162" y="1966"/>
                    <a:pt x="154" y="1958"/>
                    <a:pt x="155" y="1948"/>
                  </a:cubicBezTo>
                  <a:cubicBezTo>
                    <a:pt x="197" y="950"/>
                    <a:pt x="3" y="31"/>
                    <a:pt x="1" y="21"/>
                  </a:cubicBezTo>
                  <a:cubicBezTo>
                    <a:pt x="-1" y="12"/>
                    <a:pt x="5" y="2"/>
                    <a:pt x="14" y="0"/>
                  </a:cubicBezTo>
                  <a:cubicBezTo>
                    <a:pt x="24" y="-2"/>
                    <a:pt x="33" y="4"/>
                    <a:pt x="35" y="14"/>
                  </a:cubicBezTo>
                  <a:cubicBezTo>
                    <a:pt x="37" y="23"/>
                    <a:pt x="232" y="946"/>
                    <a:pt x="190" y="1950"/>
                  </a:cubicBezTo>
                  <a:cubicBezTo>
                    <a:pt x="190" y="1959"/>
                    <a:pt x="182" y="1967"/>
                    <a:pt x="172" y="1967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334D8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1" name="Google Shape;1171;p29"/>
            <p:cNvSpPr/>
            <p:nvPr/>
          </p:nvSpPr>
          <p:spPr>
            <a:xfrm>
              <a:off x="3708000" y="2176920"/>
              <a:ext cx="77400" cy="26280"/>
            </a:xfrm>
            <a:custGeom>
              <a:avLst/>
              <a:gdLst/>
              <a:ahLst/>
              <a:cxnLst/>
              <a:rect l="l" t="t" r="r" b="b"/>
              <a:pathLst>
                <a:path w="215" h="73" extrusionOk="0">
                  <a:moveTo>
                    <a:pt x="18" y="73"/>
                  </a:moveTo>
                  <a:cubicBezTo>
                    <a:pt x="10" y="73"/>
                    <a:pt x="3" y="67"/>
                    <a:pt x="1" y="59"/>
                  </a:cubicBezTo>
                  <a:cubicBezTo>
                    <a:pt x="-1" y="49"/>
                    <a:pt x="5" y="40"/>
                    <a:pt x="15" y="38"/>
                  </a:cubicBezTo>
                  <a:lnTo>
                    <a:pt x="194" y="0"/>
                  </a:lnTo>
                  <a:cubicBezTo>
                    <a:pt x="204" y="-2"/>
                    <a:pt x="213" y="5"/>
                    <a:pt x="215" y="14"/>
                  </a:cubicBezTo>
                  <a:cubicBezTo>
                    <a:pt x="217" y="24"/>
                    <a:pt x="211" y="33"/>
                    <a:pt x="202" y="35"/>
                  </a:cubicBezTo>
                  <a:lnTo>
                    <a:pt x="22" y="72"/>
                  </a:lnTo>
                  <a:cubicBezTo>
                    <a:pt x="21" y="73"/>
                    <a:pt x="20" y="73"/>
                    <a:pt x="18" y="73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334D8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2" name="Google Shape;1172;p29"/>
            <p:cNvSpPr/>
            <p:nvPr/>
          </p:nvSpPr>
          <p:spPr>
            <a:xfrm>
              <a:off x="3760200" y="2813040"/>
              <a:ext cx="75240" cy="12960"/>
            </a:xfrm>
            <a:custGeom>
              <a:avLst/>
              <a:gdLst/>
              <a:ahLst/>
              <a:cxnLst/>
              <a:rect l="l" t="t" r="r" b="b"/>
              <a:pathLst>
                <a:path w="209" h="36" extrusionOk="0">
                  <a:moveTo>
                    <a:pt x="191" y="36"/>
                  </a:moveTo>
                  <a:lnTo>
                    <a:pt x="18" y="36"/>
                  </a:lnTo>
                  <a:cubicBezTo>
                    <a:pt x="8" y="36"/>
                    <a:pt x="0" y="2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lnTo>
                    <a:pt x="191" y="0"/>
                  </a:lnTo>
                  <a:cubicBezTo>
                    <a:pt x="201" y="0"/>
                    <a:pt x="209" y="8"/>
                    <a:pt x="209" y="18"/>
                  </a:cubicBezTo>
                  <a:cubicBezTo>
                    <a:pt x="209" y="28"/>
                    <a:pt x="201" y="36"/>
                    <a:pt x="191" y="36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334D8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3" name="Google Shape;1173;p29"/>
            <p:cNvSpPr/>
            <p:nvPr/>
          </p:nvSpPr>
          <p:spPr>
            <a:xfrm>
              <a:off x="3772800" y="2791800"/>
              <a:ext cx="54000" cy="50400"/>
            </a:xfrm>
            <a:custGeom>
              <a:avLst/>
              <a:gdLst/>
              <a:ahLst/>
              <a:cxnLst/>
              <a:rect l="l" t="t" r="r" b="b"/>
              <a:pathLst>
                <a:path w="150" h="140" extrusionOk="0">
                  <a:moveTo>
                    <a:pt x="18" y="140"/>
                  </a:moveTo>
                  <a:cubicBezTo>
                    <a:pt x="13" y="140"/>
                    <a:pt x="8" y="138"/>
                    <a:pt x="5" y="134"/>
                  </a:cubicBezTo>
                  <a:cubicBezTo>
                    <a:pt x="-2" y="127"/>
                    <a:pt x="-1" y="116"/>
                    <a:pt x="6" y="109"/>
                  </a:cubicBezTo>
                  <a:lnTo>
                    <a:pt x="121" y="5"/>
                  </a:lnTo>
                  <a:cubicBezTo>
                    <a:pt x="128" y="-2"/>
                    <a:pt x="139" y="-1"/>
                    <a:pt x="146" y="6"/>
                  </a:cubicBezTo>
                  <a:cubicBezTo>
                    <a:pt x="152" y="13"/>
                    <a:pt x="152" y="24"/>
                    <a:pt x="144" y="31"/>
                  </a:cubicBezTo>
                  <a:lnTo>
                    <a:pt x="30" y="135"/>
                  </a:lnTo>
                  <a:cubicBezTo>
                    <a:pt x="26" y="138"/>
                    <a:pt x="22" y="140"/>
                    <a:pt x="18" y="140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334D8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5400" rIns="90000" bIns="54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4" name="Google Shape;1174;p29"/>
            <p:cNvSpPr/>
            <p:nvPr/>
          </p:nvSpPr>
          <p:spPr>
            <a:xfrm>
              <a:off x="3726000" y="2157480"/>
              <a:ext cx="46080" cy="59040"/>
            </a:xfrm>
            <a:custGeom>
              <a:avLst/>
              <a:gdLst/>
              <a:ahLst/>
              <a:cxnLst/>
              <a:rect l="l" t="t" r="r" b="b"/>
              <a:pathLst>
                <a:path w="128" h="164" extrusionOk="0">
                  <a:moveTo>
                    <a:pt x="18" y="164"/>
                  </a:moveTo>
                  <a:cubicBezTo>
                    <a:pt x="14" y="164"/>
                    <a:pt x="10" y="163"/>
                    <a:pt x="7" y="160"/>
                  </a:cubicBezTo>
                  <a:cubicBezTo>
                    <a:pt x="-1" y="155"/>
                    <a:pt x="-2" y="144"/>
                    <a:pt x="3" y="136"/>
                  </a:cubicBezTo>
                  <a:lnTo>
                    <a:pt x="96" y="7"/>
                  </a:lnTo>
                  <a:cubicBezTo>
                    <a:pt x="102" y="-1"/>
                    <a:pt x="113" y="-2"/>
                    <a:pt x="121" y="3"/>
                  </a:cubicBezTo>
                  <a:cubicBezTo>
                    <a:pt x="129" y="9"/>
                    <a:pt x="130" y="20"/>
                    <a:pt x="125" y="28"/>
                  </a:cubicBezTo>
                  <a:lnTo>
                    <a:pt x="32" y="156"/>
                  </a:lnTo>
                  <a:cubicBezTo>
                    <a:pt x="29" y="161"/>
                    <a:pt x="23" y="164"/>
                    <a:pt x="18" y="164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334D8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14025" rIns="90000" bIns="140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8" name="صورة 7" descr="صورة تحتوي على الرسومات, رمز, لقطة شاشة, قصاصة فنية&#10;&#10;تم إنشاء الوصف تلقائياً">
            <a:extLst>
              <a:ext uri="{FF2B5EF4-FFF2-40B4-BE49-F238E27FC236}">
                <a16:creationId xmlns:a16="http://schemas.microsoft.com/office/drawing/2014/main" id="{692E8B1B-444E-4CCD-8D03-4BD8E74A1E4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</a14:imgLayer>
                </a14:imgProps>
              </a:ext>
            </a:extLst>
          </a:blip>
          <a:srcRect t="36435" r="76732" b="37333"/>
          <a:stretch/>
        </p:blipFill>
        <p:spPr>
          <a:xfrm>
            <a:off x="4968504" y="3952527"/>
            <a:ext cx="503213" cy="530126"/>
          </a:xfrm>
          <a:prstGeom prst="rect">
            <a:avLst/>
          </a:prstGeom>
        </p:spPr>
      </p:pic>
      <p:pic>
        <p:nvPicPr>
          <p:cNvPr id="19" name="صورة 18" descr="صورة تحتوي على الرسومات, رمز, لقطة شاشة, قصاصة فنية&#10;&#10;تم إنشاء الوصف تلقائياً">
            <a:extLst>
              <a:ext uri="{FF2B5EF4-FFF2-40B4-BE49-F238E27FC236}">
                <a16:creationId xmlns:a16="http://schemas.microsoft.com/office/drawing/2014/main" id="{65EBB866-AC57-4B1D-AB0B-37A324AD712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38206" t="75596" r="35631" b="-1828"/>
          <a:stretch/>
        </p:blipFill>
        <p:spPr>
          <a:xfrm>
            <a:off x="2465647" y="3984289"/>
            <a:ext cx="501075" cy="469477"/>
          </a:xfrm>
          <a:prstGeom prst="rect">
            <a:avLst/>
          </a:prstGeom>
        </p:spPr>
      </p:pic>
      <p:sp>
        <p:nvSpPr>
          <p:cNvPr id="21" name="مربع نص 20">
            <a:extLst>
              <a:ext uri="{FF2B5EF4-FFF2-40B4-BE49-F238E27FC236}">
                <a16:creationId xmlns:a16="http://schemas.microsoft.com/office/drawing/2014/main" id="{6D40586F-262E-44CC-B52A-E946617447BE}"/>
              </a:ext>
            </a:extLst>
          </p:cNvPr>
          <p:cNvSpPr txBox="1"/>
          <p:nvPr/>
        </p:nvSpPr>
        <p:spPr>
          <a:xfrm>
            <a:off x="2883595" y="4065138"/>
            <a:ext cx="253148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u="sng" dirty="0">
                <a:solidFill>
                  <a:srgbClr val="334D80"/>
                </a:solidFill>
                <a:latin typeface="Andalus" panose="02020603050405020304" pitchFamily="18" charset="-78"/>
                <a:cs typeface="Andalus" panose="02020603050405020304" pitchFamily="18" charset="-78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https://t.me/Lunaaaxr633</a:t>
            </a:r>
            <a:endParaRPr lang="ar-SA" u="sng" dirty="0">
              <a:solidFill>
                <a:srgbClr val="334D8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852D2339-AEB3-45FB-9069-3A8845B37CE4}"/>
              </a:ext>
            </a:extLst>
          </p:cNvPr>
          <p:cNvSpPr txBox="1"/>
          <p:nvPr/>
        </p:nvSpPr>
        <p:spPr>
          <a:xfrm>
            <a:off x="5415080" y="4065138"/>
            <a:ext cx="253148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u="sng" dirty="0">
                <a:solidFill>
                  <a:srgbClr val="334D8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@</a:t>
            </a:r>
            <a:r>
              <a:rPr lang="en-AE" u="sng" dirty="0">
                <a:solidFill>
                  <a:srgbClr val="334D8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luna_xr36</a:t>
            </a:r>
            <a:endParaRPr lang="ar-SA" u="sng" dirty="0">
              <a:solidFill>
                <a:srgbClr val="334D8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D48CD3FB-D4E6-4A96-A192-63E2CF2EAAA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89944" y="1133516"/>
            <a:ext cx="959177" cy="1147588"/>
          </a:xfrm>
          <a:prstGeom prst="rect">
            <a:avLst/>
          </a:prstGeom>
        </p:spPr>
      </p:pic>
      <p:pic>
        <p:nvPicPr>
          <p:cNvPr id="9" name="صورة 8" descr="صورة تحتوي على الرسومات, تصميم الجرافيك, التصميم, شعار&#10;&#10;تم إنشاء الوصف تلقائياً">
            <a:extLst>
              <a:ext uri="{FF2B5EF4-FFF2-40B4-BE49-F238E27FC236}">
                <a16:creationId xmlns:a16="http://schemas.microsoft.com/office/drawing/2014/main" id="{F9E48BC1-4AD0-4B18-AB48-E474EE20D1BB}"/>
              </a:ext>
            </a:extLst>
          </p:cNvPr>
          <p:cNvPicPr>
            <a:picLocks noChangeAspect="1"/>
          </p:cNvPicPr>
          <p:nvPr/>
        </p:nvPicPr>
        <p:blipFill>
          <a:blip r:embed="rId7">
            <a:biLevel thresh="25000"/>
          </a:blip>
          <a:stretch>
            <a:fillRect/>
          </a:stretch>
        </p:blipFill>
        <p:spPr>
          <a:xfrm>
            <a:off x="-90059" y="4430530"/>
            <a:ext cx="964234" cy="745244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AA6CD77A-4B13-4707-B17A-A25F25BC129A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4771" t="6452" r="16027" b="17458"/>
          <a:stretch/>
        </p:blipFill>
        <p:spPr>
          <a:xfrm>
            <a:off x="7792901" y="363741"/>
            <a:ext cx="936904" cy="10999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5" grpId="0"/>
      <p:bldP spid="1167" grpId="0"/>
      <p:bldP spid="21" grpId="0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" name="Google Shape;1331;p38"/>
          <p:cNvGrpSpPr/>
          <p:nvPr/>
        </p:nvGrpSpPr>
        <p:grpSpPr>
          <a:xfrm rot="-5400000" flipH="1">
            <a:off x="349755" y="3688906"/>
            <a:ext cx="1922760" cy="2316600"/>
            <a:chOff x="28440" y="3891600"/>
            <a:chExt cx="1922760" cy="2316600"/>
          </a:xfrm>
        </p:grpSpPr>
        <p:sp>
          <p:nvSpPr>
            <p:cNvPr id="1332" name="Google Shape;1332;p38"/>
            <p:cNvSpPr/>
            <p:nvPr/>
          </p:nvSpPr>
          <p:spPr>
            <a:xfrm>
              <a:off x="28440" y="3891600"/>
              <a:ext cx="1922760" cy="2316600"/>
            </a:xfrm>
            <a:custGeom>
              <a:avLst/>
              <a:gdLst/>
              <a:ahLst/>
              <a:cxnLst/>
              <a:rect l="l" t="t" r="r" b="b"/>
              <a:pathLst>
                <a:path w="5341" h="6435" extrusionOk="0">
                  <a:moveTo>
                    <a:pt x="923" y="0"/>
                  </a:moveTo>
                  <a:lnTo>
                    <a:pt x="5341" y="5722"/>
                  </a:lnTo>
                  <a:lnTo>
                    <a:pt x="4418" y="6435"/>
                  </a:lnTo>
                  <a:lnTo>
                    <a:pt x="0" y="713"/>
                  </a:lnTo>
                  <a:lnTo>
                    <a:pt x="9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3" name="Google Shape;1333;p38"/>
            <p:cNvSpPr/>
            <p:nvPr/>
          </p:nvSpPr>
          <p:spPr>
            <a:xfrm>
              <a:off x="1557720" y="5872320"/>
              <a:ext cx="393480" cy="335880"/>
            </a:xfrm>
            <a:custGeom>
              <a:avLst/>
              <a:gdLst/>
              <a:ahLst/>
              <a:cxnLst/>
              <a:rect l="l" t="t" r="r" b="b"/>
              <a:pathLst>
                <a:path w="1093" h="933" extrusionOk="0">
                  <a:moveTo>
                    <a:pt x="923" y="0"/>
                  </a:moveTo>
                  <a:lnTo>
                    <a:pt x="1093" y="220"/>
                  </a:lnTo>
                  <a:lnTo>
                    <a:pt x="170" y="933"/>
                  </a:lnTo>
                  <a:lnTo>
                    <a:pt x="0" y="713"/>
                  </a:lnTo>
                  <a:lnTo>
                    <a:pt x="9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4" name="Google Shape;1334;p38"/>
            <p:cNvSpPr/>
            <p:nvPr/>
          </p:nvSpPr>
          <p:spPr>
            <a:xfrm>
              <a:off x="28440" y="3891600"/>
              <a:ext cx="393480" cy="335880"/>
            </a:xfrm>
            <a:custGeom>
              <a:avLst/>
              <a:gdLst/>
              <a:ahLst/>
              <a:cxnLst/>
              <a:rect l="l" t="t" r="r" b="b"/>
              <a:pathLst>
                <a:path w="1093" h="933" extrusionOk="0">
                  <a:moveTo>
                    <a:pt x="923" y="0"/>
                  </a:moveTo>
                  <a:lnTo>
                    <a:pt x="1093" y="220"/>
                  </a:lnTo>
                  <a:lnTo>
                    <a:pt x="170" y="933"/>
                  </a:lnTo>
                  <a:lnTo>
                    <a:pt x="0" y="713"/>
                  </a:lnTo>
                  <a:lnTo>
                    <a:pt x="9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5" name="Google Shape;1335;p38"/>
            <p:cNvSpPr/>
            <p:nvPr/>
          </p:nvSpPr>
          <p:spPr>
            <a:xfrm>
              <a:off x="1495440" y="5734080"/>
              <a:ext cx="197640" cy="197640"/>
            </a:xfrm>
            <a:custGeom>
              <a:avLst/>
              <a:gdLst/>
              <a:ahLst/>
              <a:cxnLst/>
              <a:rect l="l" t="t" r="r" b="b"/>
              <a:pathLst>
                <a:path w="549" h="549" extrusionOk="0">
                  <a:moveTo>
                    <a:pt x="107" y="57"/>
                  </a:moveTo>
                  <a:cubicBezTo>
                    <a:pt x="227" y="-35"/>
                    <a:pt x="399" y="-13"/>
                    <a:pt x="492" y="107"/>
                  </a:cubicBezTo>
                  <a:cubicBezTo>
                    <a:pt x="585" y="227"/>
                    <a:pt x="563" y="399"/>
                    <a:pt x="443" y="492"/>
                  </a:cubicBezTo>
                  <a:cubicBezTo>
                    <a:pt x="323" y="584"/>
                    <a:pt x="150" y="562"/>
                    <a:pt x="58" y="442"/>
                  </a:cubicBezTo>
                  <a:cubicBezTo>
                    <a:pt x="-35" y="322"/>
                    <a:pt x="-13" y="150"/>
                    <a:pt x="107" y="5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6" name="Google Shape;1336;p38"/>
            <p:cNvSpPr/>
            <p:nvPr/>
          </p:nvSpPr>
          <p:spPr>
            <a:xfrm>
              <a:off x="1545120" y="5788080"/>
              <a:ext cx="98640" cy="89640"/>
            </a:xfrm>
            <a:custGeom>
              <a:avLst/>
              <a:gdLst/>
              <a:ahLst/>
              <a:cxnLst/>
              <a:rect l="l" t="t" r="r" b="b"/>
              <a:pathLst>
                <a:path w="274" h="249" extrusionOk="0">
                  <a:moveTo>
                    <a:pt x="17" y="217"/>
                  </a:moveTo>
                  <a:lnTo>
                    <a:pt x="17" y="217"/>
                  </a:lnTo>
                  <a:cubicBezTo>
                    <a:pt x="44" y="253"/>
                    <a:pt x="94" y="259"/>
                    <a:pt x="130" y="232"/>
                  </a:cubicBezTo>
                  <a:lnTo>
                    <a:pt x="243" y="145"/>
                  </a:lnTo>
                  <a:cubicBezTo>
                    <a:pt x="278" y="117"/>
                    <a:pt x="284" y="67"/>
                    <a:pt x="257" y="32"/>
                  </a:cubicBezTo>
                  <a:cubicBezTo>
                    <a:pt x="230" y="-4"/>
                    <a:pt x="179" y="-10"/>
                    <a:pt x="144" y="17"/>
                  </a:cubicBezTo>
                  <a:lnTo>
                    <a:pt x="31" y="104"/>
                  </a:lnTo>
                  <a:cubicBezTo>
                    <a:pt x="-4" y="131"/>
                    <a:pt x="-11" y="182"/>
                    <a:pt x="17" y="2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000" tIns="44625" rIns="90000" bIns="446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7" name="Google Shape;1337;p38"/>
            <p:cNvSpPr/>
            <p:nvPr/>
          </p:nvSpPr>
          <p:spPr>
            <a:xfrm>
              <a:off x="286200" y="4168440"/>
              <a:ext cx="198000" cy="197280"/>
            </a:xfrm>
            <a:custGeom>
              <a:avLst/>
              <a:gdLst/>
              <a:ahLst/>
              <a:cxnLst/>
              <a:rect l="l" t="t" r="r" b="b"/>
              <a:pathLst>
                <a:path w="550" h="548" extrusionOk="0">
                  <a:moveTo>
                    <a:pt x="107" y="56"/>
                  </a:moveTo>
                  <a:cubicBezTo>
                    <a:pt x="227" y="-36"/>
                    <a:pt x="399" y="-14"/>
                    <a:pt x="492" y="106"/>
                  </a:cubicBezTo>
                  <a:cubicBezTo>
                    <a:pt x="585" y="226"/>
                    <a:pt x="563" y="398"/>
                    <a:pt x="443" y="491"/>
                  </a:cubicBezTo>
                  <a:cubicBezTo>
                    <a:pt x="323" y="583"/>
                    <a:pt x="150" y="561"/>
                    <a:pt x="58" y="441"/>
                  </a:cubicBezTo>
                  <a:cubicBezTo>
                    <a:pt x="-35" y="321"/>
                    <a:pt x="-13" y="149"/>
                    <a:pt x="107" y="5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8" name="Google Shape;1338;p38"/>
            <p:cNvSpPr/>
            <p:nvPr/>
          </p:nvSpPr>
          <p:spPr>
            <a:xfrm>
              <a:off x="335880" y="4222440"/>
              <a:ext cx="98640" cy="89280"/>
            </a:xfrm>
            <a:custGeom>
              <a:avLst/>
              <a:gdLst/>
              <a:ahLst/>
              <a:cxnLst/>
              <a:rect l="l" t="t" r="r" b="b"/>
              <a:pathLst>
                <a:path w="274" h="248" extrusionOk="0">
                  <a:moveTo>
                    <a:pt x="17" y="216"/>
                  </a:moveTo>
                  <a:lnTo>
                    <a:pt x="17" y="216"/>
                  </a:lnTo>
                  <a:cubicBezTo>
                    <a:pt x="44" y="252"/>
                    <a:pt x="95" y="258"/>
                    <a:pt x="130" y="231"/>
                  </a:cubicBezTo>
                  <a:lnTo>
                    <a:pt x="243" y="144"/>
                  </a:lnTo>
                  <a:cubicBezTo>
                    <a:pt x="278" y="116"/>
                    <a:pt x="284" y="66"/>
                    <a:pt x="257" y="31"/>
                  </a:cubicBezTo>
                  <a:cubicBezTo>
                    <a:pt x="230" y="-5"/>
                    <a:pt x="179" y="-11"/>
                    <a:pt x="144" y="16"/>
                  </a:cubicBezTo>
                  <a:lnTo>
                    <a:pt x="31" y="103"/>
                  </a:lnTo>
                  <a:cubicBezTo>
                    <a:pt x="-4" y="130"/>
                    <a:pt x="-11" y="181"/>
                    <a:pt x="17" y="2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000" tIns="44275" rIns="90000" bIns="442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9" name="Google Shape;1339;p38"/>
            <p:cNvSpPr/>
            <p:nvPr/>
          </p:nvSpPr>
          <p:spPr>
            <a:xfrm>
              <a:off x="642240" y="4886280"/>
              <a:ext cx="446760" cy="527040"/>
            </a:xfrm>
            <a:custGeom>
              <a:avLst/>
              <a:gdLst/>
              <a:ahLst/>
              <a:cxnLst/>
              <a:rect l="l" t="t" r="r" b="b"/>
              <a:pathLst>
                <a:path w="1241" h="1464" extrusionOk="0">
                  <a:moveTo>
                    <a:pt x="0" y="158"/>
                  </a:moveTo>
                  <a:lnTo>
                    <a:pt x="1008" y="1464"/>
                  </a:lnTo>
                  <a:lnTo>
                    <a:pt x="1149" y="1355"/>
                  </a:lnTo>
                  <a:cubicBezTo>
                    <a:pt x="1253" y="1275"/>
                    <a:pt x="1272" y="1125"/>
                    <a:pt x="1192" y="1021"/>
                  </a:cubicBezTo>
                  <a:lnTo>
                    <a:pt x="474" y="92"/>
                  </a:lnTo>
                  <a:cubicBezTo>
                    <a:pt x="394" y="-12"/>
                    <a:pt x="244" y="-31"/>
                    <a:pt x="140" y="49"/>
                  </a:cubicBezTo>
                  <a:lnTo>
                    <a:pt x="0" y="15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0" name="Google Shape;1340;p38"/>
            <p:cNvSpPr/>
            <p:nvPr/>
          </p:nvSpPr>
          <p:spPr>
            <a:xfrm>
              <a:off x="790560" y="5027400"/>
              <a:ext cx="191880" cy="232920"/>
            </a:xfrm>
            <a:custGeom>
              <a:avLst/>
              <a:gdLst/>
              <a:ahLst/>
              <a:cxnLst/>
              <a:rect l="l" t="t" r="r" b="b"/>
              <a:pathLst>
                <a:path w="533" h="647" extrusionOk="0">
                  <a:moveTo>
                    <a:pt x="16" y="115"/>
                  </a:moveTo>
                  <a:lnTo>
                    <a:pt x="405" y="619"/>
                  </a:lnTo>
                  <a:cubicBezTo>
                    <a:pt x="429" y="650"/>
                    <a:pt x="474" y="656"/>
                    <a:pt x="505" y="632"/>
                  </a:cubicBezTo>
                  <a:cubicBezTo>
                    <a:pt x="536" y="608"/>
                    <a:pt x="542" y="563"/>
                    <a:pt x="518" y="531"/>
                  </a:cubicBezTo>
                  <a:lnTo>
                    <a:pt x="129" y="28"/>
                  </a:lnTo>
                  <a:cubicBezTo>
                    <a:pt x="105" y="-4"/>
                    <a:pt x="60" y="-9"/>
                    <a:pt x="28" y="15"/>
                  </a:cubicBezTo>
                  <a:cubicBezTo>
                    <a:pt x="-3" y="39"/>
                    <a:pt x="-9" y="84"/>
                    <a:pt x="16" y="1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" name="Google Shape;1165;p29">
            <a:extLst>
              <a:ext uri="{FF2B5EF4-FFF2-40B4-BE49-F238E27FC236}">
                <a16:creationId xmlns:a16="http://schemas.microsoft.com/office/drawing/2014/main" id="{FD92889E-E33A-4F17-88F8-4BEC4A49311E}"/>
              </a:ext>
            </a:extLst>
          </p:cNvPr>
          <p:cNvSpPr txBox="1">
            <a:spLocks/>
          </p:cNvSpPr>
          <p:nvPr/>
        </p:nvSpPr>
        <p:spPr>
          <a:xfrm>
            <a:off x="2664417" y="311394"/>
            <a:ext cx="3815166" cy="902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3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9pPr>
          </a:lstStyle>
          <a:p>
            <a:r>
              <a:rPr lang="ar-SA" sz="4000" dirty="0">
                <a:solidFill>
                  <a:srgbClr val="334D80"/>
                </a:solidFill>
                <a:latin typeface="Molhim" panose="02000500000000000000" pitchFamily="2" charset="-78"/>
                <a:ea typeface="UKIJ Moy Qelem" panose="02020603050405020304" pitchFamily="18" charset="0"/>
                <a:cs typeface="Molhim" panose="02000500000000000000" pitchFamily="2" charset="-78"/>
              </a:rPr>
              <a:t>المثلثات المتشابهة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A0D97627-2C96-437E-9AB0-308E56165DC0}"/>
              </a:ext>
            </a:extLst>
          </p:cNvPr>
          <p:cNvSpPr txBox="1"/>
          <p:nvPr/>
        </p:nvSpPr>
        <p:spPr>
          <a:xfrm>
            <a:off x="7287803" y="1785006"/>
            <a:ext cx="998898" cy="369332"/>
          </a:xfrm>
          <a:custGeom>
            <a:avLst/>
            <a:gdLst>
              <a:gd name="connsiteX0" fmla="*/ 0 w 998898"/>
              <a:gd name="connsiteY0" fmla="*/ 0 h 369332"/>
              <a:gd name="connsiteX1" fmla="*/ 499449 w 998898"/>
              <a:gd name="connsiteY1" fmla="*/ 0 h 369332"/>
              <a:gd name="connsiteX2" fmla="*/ 998898 w 998898"/>
              <a:gd name="connsiteY2" fmla="*/ 0 h 369332"/>
              <a:gd name="connsiteX3" fmla="*/ 998898 w 998898"/>
              <a:gd name="connsiteY3" fmla="*/ 369332 h 369332"/>
              <a:gd name="connsiteX4" fmla="*/ 529416 w 998898"/>
              <a:gd name="connsiteY4" fmla="*/ 369332 h 369332"/>
              <a:gd name="connsiteX5" fmla="*/ 0 w 998898"/>
              <a:gd name="connsiteY5" fmla="*/ 369332 h 369332"/>
              <a:gd name="connsiteX6" fmla="*/ 0 w 998898"/>
              <a:gd name="connsiteY6" fmla="*/ 0 h 369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8898" h="369332" extrusionOk="0">
                <a:moveTo>
                  <a:pt x="0" y="0"/>
                </a:moveTo>
                <a:cubicBezTo>
                  <a:pt x="103014" y="-19307"/>
                  <a:pt x="269028" y="16116"/>
                  <a:pt x="499449" y="0"/>
                </a:cubicBezTo>
                <a:cubicBezTo>
                  <a:pt x="729870" y="-16116"/>
                  <a:pt x="883227" y="19410"/>
                  <a:pt x="998898" y="0"/>
                </a:cubicBezTo>
                <a:cubicBezTo>
                  <a:pt x="1011932" y="85335"/>
                  <a:pt x="974345" y="203148"/>
                  <a:pt x="998898" y="369332"/>
                </a:cubicBezTo>
                <a:cubicBezTo>
                  <a:pt x="897355" y="386856"/>
                  <a:pt x="695182" y="326172"/>
                  <a:pt x="529416" y="369332"/>
                </a:cubicBezTo>
                <a:cubicBezTo>
                  <a:pt x="363650" y="412492"/>
                  <a:pt x="150008" y="362606"/>
                  <a:pt x="0" y="369332"/>
                </a:cubicBezTo>
                <a:cubicBezTo>
                  <a:pt x="-13414" y="231585"/>
                  <a:pt x="29367" y="110641"/>
                  <a:pt x="0" y="0"/>
                </a:cubicBezTo>
                <a:close/>
              </a:path>
            </a:pathLst>
          </a:custGeom>
          <a:noFill/>
          <a:ln>
            <a:solidFill>
              <a:srgbClr val="EC8353"/>
            </a:solidFill>
            <a:extLst>
              <a:ext uri="{C807C97D-BFC1-408E-A445-0C87EB9F89A2}">
                <ask:lineSketchStyleProps xmlns:ask="http://schemas.microsoft.com/office/drawing/2018/sketchyshapes" sd="143477651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1">
            <a:spAutoFit/>
          </a:bodyPr>
          <a:lstStyle/>
          <a:p>
            <a:r>
              <a:rPr lang="ar-SA" sz="1800" dirty="0">
                <a:solidFill>
                  <a:srgbClr val="334D80"/>
                </a:solidFill>
                <a:latin typeface="Rosemary" panose="02000500040000020004" pitchFamily="2" charset="0"/>
                <a:ea typeface="Rosemary" panose="02000500040000020004" pitchFamily="2" charset="0"/>
                <a:cs typeface="Rosemary" panose="02000500040000020004" pitchFamily="2" charset="0"/>
              </a:rPr>
              <a:t>مثال 3 :</a:t>
            </a:r>
          </a:p>
        </p:txBody>
      </p:sp>
      <p:pic>
        <p:nvPicPr>
          <p:cNvPr id="20" name="صورة 19" descr="صورة تحتوي على الرسومات, تصميم الجرافيك, التصميم, شعار&#10;&#10;تم إنشاء الوصف تلقائياً">
            <a:extLst>
              <a:ext uri="{FF2B5EF4-FFF2-40B4-BE49-F238E27FC236}">
                <a16:creationId xmlns:a16="http://schemas.microsoft.com/office/drawing/2014/main" id="{32746056-B131-4F83-BD83-82626FFE9481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8167827" y="-38028"/>
            <a:ext cx="833624" cy="644297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FAB27862-E3B4-4A46-9696-A890CE85CA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0311" y="1485474"/>
            <a:ext cx="5646420" cy="996087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1CBAEB03-6ED3-4B36-A24D-3296DA3DC99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63185"/>
          <a:stretch/>
        </p:blipFill>
        <p:spPr>
          <a:xfrm>
            <a:off x="3522688" y="2586934"/>
            <a:ext cx="5000264" cy="664694"/>
          </a:xfrm>
          <a:prstGeom prst="rect">
            <a:avLst/>
          </a:prstGeom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5AD29CE6-DF57-4433-8C25-CFA02807C52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2183" b="-2435"/>
          <a:stretch/>
        </p:blipFill>
        <p:spPr>
          <a:xfrm>
            <a:off x="2071868" y="3251628"/>
            <a:ext cx="5000264" cy="12683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" name="Google Shape;1331;p38"/>
          <p:cNvGrpSpPr/>
          <p:nvPr/>
        </p:nvGrpSpPr>
        <p:grpSpPr>
          <a:xfrm rot="-5400000" flipH="1">
            <a:off x="349755" y="3688906"/>
            <a:ext cx="1922760" cy="2316600"/>
            <a:chOff x="28440" y="3891600"/>
            <a:chExt cx="1922760" cy="2316600"/>
          </a:xfrm>
        </p:grpSpPr>
        <p:sp>
          <p:nvSpPr>
            <p:cNvPr id="1332" name="Google Shape;1332;p38"/>
            <p:cNvSpPr/>
            <p:nvPr/>
          </p:nvSpPr>
          <p:spPr>
            <a:xfrm>
              <a:off x="28440" y="3891600"/>
              <a:ext cx="1922760" cy="2316600"/>
            </a:xfrm>
            <a:custGeom>
              <a:avLst/>
              <a:gdLst/>
              <a:ahLst/>
              <a:cxnLst/>
              <a:rect l="l" t="t" r="r" b="b"/>
              <a:pathLst>
                <a:path w="5341" h="6435" extrusionOk="0">
                  <a:moveTo>
                    <a:pt x="923" y="0"/>
                  </a:moveTo>
                  <a:lnTo>
                    <a:pt x="5341" y="5722"/>
                  </a:lnTo>
                  <a:lnTo>
                    <a:pt x="4418" y="6435"/>
                  </a:lnTo>
                  <a:lnTo>
                    <a:pt x="0" y="713"/>
                  </a:lnTo>
                  <a:lnTo>
                    <a:pt x="9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3" name="Google Shape;1333;p38"/>
            <p:cNvSpPr/>
            <p:nvPr/>
          </p:nvSpPr>
          <p:spPr>
            <a:xfrm>
              <a:off x="1557720" y="5872320"/>
              <a:ext cx="393480" cy="335880"/>
            </a:xfrm>
            <a:custGeom>
              <a:avLst/>
              <a:gdLst/>
              <a:ahLst/>
              <a:cxnLst/>
              <a:rect l="l" t="t" r="r" b="b"/>
              <a:pathLst>
                <a:path w="1093" h="933" extrusionOk="0">
                  <a:moveTo>
                    <a:pt x="923" y="0"/>
                  </a:moveTo>
                  <a:lnTo>
                    <a:pt x="1093" y="220"/>
                  </a:lnTo>
                  <a:lnTo>
                    <a:pt x="170" y="933"/>
                  </a:lnTo>
                  <a:lnTo>
                    <a:pt x="0" y="713"/>
                  </a:lnTo>
                  <a:lnTo>
                    <a:pt x="9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4" name="Google Shape;1334;p38"/>
            <p:cNvSpPr/>
            <p:nvPr/>
          </p:nvSpPr>
          <p:spPr>
            <a:xfrm>
              <a:off x="28440" y="3891600"/>
              <a:ext cx="393480" cy="335880"/>
            </a:xfrm>
            <a:custGeom>
              <a:avLst/>
              <a:gdLst/>
              <a:ahLst/>
              <a:cxnLst/>
              <a:rect l="l" t="t" r="r" b="b"/>
              <a:pathLst>
                <a:path w="1093" h="933" extrusionOk="0">
                  <a:moveTo>
                    <a:pt x="923" y="0"/>
                  </a:moveTo>
                  <a:lnTo>
                    <a:pt x="1093" y="220"/>
                  </a:lnTo>
                  <a:lnTo>
                    <a:pt x="170" y="933"/>
                  </a:lnTo>
                  <a:lnTo>
                    <a:pt x="0" y="713"/>
                  </a:lnTo>
                  <a:lnTo>
                    <a:pt x="9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5" name="Google Shape;1335;p38"/>
            <p:cNvSpPr/>
            <p:nvPr/>
          </p:nvSpPr>
          <p:spPr>
            <a:xfrm>
              <a:off x="1495440" y="5734080"/>
              <a:ext cx="197640" cy="197640"/>
            </a:xfrm>
            <a:custGeom>
              <a:avLst/>
              <a:gdLst/>
              <a:ahLst/>
              <a:cxnLst/>
              <a:rect l="l" t="t" r="r" b="b"/>
              <a:pathLst>
                <a:path w="549" h="549" extrusionOk="0">
                  <a:moveTo>
                    <a:pt x="107" y="57"/>
                  </a:moveTo>
                  <a:cubicBezTo>
                    <a:pt x="227" y="-35"/>
                    <a:pt x="399" y="-13"/>
                    <a:pt x="492" y="107"/>
                  </a:cubicBezTo>
                  <a:cubicBezTo>
                    <a:pt x="585" y="227"/>
                    <a:pt x="563" y="399"/>
                    <a:pt x="443" y="492"/>
                  </a:cubicBezTo>
                  <a:cubicBezTo>
                    <a:pt x="323" y="584"/>
                    <a:pt x="150" y="562"/>
                    <a:pt x="58" y="442"/>
                  </a:cubicBezTo>
                  <a:cubicBezTo>
                    <a:pt x="-35" y="322"/>
                    <a:pt x="-13" y="150"/>
                    <a:pt x="107" y="5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6" name="Google Shape;1336;p38"/>
            <p:cNvSpPr/>
            <p:nvPr/>
          </p:nvSpPr>
          <p:spPr>
            <a:xfrm>
              <a:off x="1545120" y="5788080"/>
              <a:ext cx="98640" cy="89640"/>
            </a:xfrm>
            <a:custGeom>
              <a:avLst/>
              <a:gdLst/>
              <a:ahLst/>
              <a:cxnLst/>
              <a:rect l="l" t="t" r="r" b="b"/>
              <a:pathLst>
                <a:path w="274" h="249" extrusionOk="0">
                  <a:moveTo>
                    <a:pt x="17" y="217"/>
                  </a:moveTo>
                  <a:lnTo>
                    <a:pt x="17" y="217"/>
                  </a:lnTo>
                  <a:cubicBezTo>
                    <a:pt x="44" y="253"/>
                    <a:pt x="94" y="259"/>
                    <a:pt x="130" y="232"/>
                  </a:cubicBezTo>
                  <a:lnTo>
                    <a:pt x="243" y="145"/>
                  </a:lnTo>
                  <a:cubicBezTo>
                    <a:pt x="278" y="117"/>
                    <a:pt x="284" y="67"/>
                    <a:pt x="257" y="32"/>
                  </a:cubicBezTo>
                  <a:cubicBezTo>
                    <a:pt x="230" y="-4"/>
                    <a:pt x="179" y="-10"/>
                    <a:pt x="144" y="17"/>
                  </a:cubicBezTo>
                  <a:lnTo>
                    <a:pt x="31" y="104"/>
                  </a:lnTo>
                  <a:cubicBezTo>
                    <a:pt x="-4" y="131"/>
                    <a:pt x="-11" y="182"/>
                    <a:pt x="17" y="2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000" tIns="44625" rIns="90000" bIns="446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7" name="Google Shape;1337;p38"/>
            <p:cNvSpPr/>
            <p:nvPr/>
          </p:nvSpPr>
          <p:spPr>
            <a:xfrm>
              <a:off x="286200" y="4168440"/>
              <a:ext cx="198000" cy="197280"/>
            </a:xfrm>
            <a:custGeom>
              <a:avLst/>
              <a:gdLst/>
              <a:ahLst/>
              <a:cxnLst/>
              <a:rect l="l" t="t" r="r" b="b"/>
              <a:pathLst>
                <a:path w="550" h="548" extrusionOk="0">
                  <a:moveTo>
                    <a:pt x="107" y="56"/>
                  </a:moveTo>
                  <a:cubicBezTo>
                    <a:pt x="227" y="-36"/>
                    <a:pt x="399" y="-14"/>
                    <a:pt x="492" y="106"/>
                  </a:cubicBezTo>
                  <a:cubicBezTo>
                    <a:pt x="585" y="226"/>
                    <a:pt x="563" y="398"/>
                    <a:pt x="443" y="491"/>
                  </a:cubicBezTo>
                  <a:cubicBezTo>
                    <a:pt x="323" y="583"/>
                    <a:pt x="150" y="561"/>
                    <a:pt x="58" y="441"/>
                  </a:cubicBezTo>
                  <a:cubicBezTo>
                    <a:pt x="-35" y="321"/>
                    <a:pt x="-13" y="149"/>
                    <a:pt x="107" y="5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8" name="Google Shape;1338;p38"/>
            <p:cNvSpPr/>
            <p:nvPr/>
          </p:nvSpPr>
          <p:spPr>
            <a:xfrm>
              <a:off x="335880" y="4222440"/>
              <a:ext cx="98640" cy="89280"/>
            </a:xfrm>
            <a:custGeom>
              <a:avLst/>
              <a:gdLst/>
              <a:ahLst/>
              <a:cxnLst/>
              <a:rect l="l" t="t" r="r" b="b"/>
              <a:pathLst>
                <a:path w="274" h="248" extrusionOk="0">
                  <a:moveTo>
                    <a:pt x="17" y="216"/>
                  </a:moveTo>
                  <a:lnTo>
                    <a:pt x="17" y="216"/>
                  </a:lnTo>
                  <a:cubicBezTo>
                    <a:pt x="44" y="252"/>
                    <a:pt x="95" y="258"/>
                    <a:pt x="130" y="231"/>
                  </a:cubicBezTo>
                  <a:lnTo>
                    <a:pt x="243" y="144"/>
                  </a:lnTo>
                  <a:cubicBezTo>
                    <a:pt x="278" y="116"/>
                    <a:pt x="284" y="66"/>
                    <a:pt x="257" y="31"/>
                  </a:cubicBezTo>
                  <a:cubicBezTo>
                    <a:pt x="230" y="-5"/>
                    <a:pt x="179" y="-11"/>
                    <a:pt x="144" y="16"/>
                  </a:cubicBezTo>
                  <a:lnTo>
                    <a:pt x="31" y="103"/>
                  </a:lnTo>
                  <a:cubicBezTo>
                    <a:pt x="-4" y="130"/>
                    <a:pt x="-11" y="181"/>
                    <a:pt x="17" y="2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000" tIns="44275" rIns="90000" bIns="442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9" name="Google Shape;1339;p38"/>
            <p:cNvSpPr/>
            <p:nvPr/>
          </p:nvSpPr>
          <p:spPr>
            <a:xfrm>
              <a:off x="642240" y="4886280"/>
              <a:ext cx="446760" cy="527040"/>
            </a:xfrm>
            <a:custGeom>
              <a:avLst/>
              <a:gdLst/>
              <a:ahLst/>
              <a:cxnLst/>
              <a:rect l="l" t="t" r="r" b="b"/>
              <a:pathLst>
                <a:path w="1241" h="1464" extrusionOk="0">
                  <a:moveTo>
                    <a:pt x="0" y="158"/>
                  </a:moveTo>
                  <a:lnTo>
                    <a:pt x="1008" y="1464"/>
                  </a:lnTo>
                  <a:lnTo>
                    <a:pt x="1149" y="1355"/>
                  </a:lnTo>
                  <a:cubicBezTo>
                    <a:pt x="1253" y="1275"/>
                    <a:pt x="1272" y="1125"/>
                    <a:pt x="1192" y="1021"/>
                  </a:cubicBezTo>
                  <a:lnTo>
                    <a:pt x="474" y="92"/>
                  </a:lnTo>
                  <a:cubicBezTo>
                    <a:pt x="394" y="-12"/>
                    <a:pt x="244" y="-31"/>
                    <a:pt x="140" y="49"/>
                  </a:cubicBezTo>
                  <a:lnTo>
                    <a:pt x="0" y="15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0" name="Google Shape;1340;p38"/>
            <p:cNvSpPr/>
            <p:nvPr/>
          </p:nvSpPr>
          <p:spPr>
            <a:xfrm>
              <a:off x="790560" y="5027400"/>
              <a:ext cx="191880" cy="232920"/>
            </a:xfrm>
            <a:custGeom>
              <a:avLst/>
              <a:gdLst/>
              <a:ahLst/>
              <a:cxnLst/>
              <a:rect l="l" t="t" r="r" b="b"/>
              <a:pathLst>
                <a:path w="533" h="647" extrusionOk="0">
                  <a:moveTo>
                    <a:pt x="16" y="115"/>
                  </a:moveTo>
                  <a:lnTo>
                    <a:pt x="405" y="619"/>
                  </a:lnTo>
                  <a:cubicBezTo>
                    <a:pt x="429" y="650"/>
                    <a:pt x="474" y="656"/>
                    <a:pt x="505" y="632"/>
                  </a:cubicBezTo>
                  <a:cubicBezTo>
                    <a:pt x="536" y="608"/>
                    <a:pt x="542" y="563"/>
                    <a:pt x="518" y="531"/>
                  </a:cubicBezTo>
                  <a:lnTo>
                    <a:pt x="129" y="28"/>
                  </a:lnTo>
                  <a:cubicBezTo>
                    <a:pt x="105" y="-4"/>
                    <a:pt x="60" y="-9"/>
                    <a:pt x="28" y="15"/>
                  </a:cubicBezTo>
                  <a:cubicBezTo>
                    <a:pt x="-3" y="39"/>
                    <a:pt x="-9" y="84"/>
                    <a:pt x="16" y="1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" name="Google Shape;1165;p29">
            <a:extLst>
              <a:ext uri="{FF2B5EF4-FFF2-40B4-BE49-F238E27FC236}">
                <a16:creationId xmlns:a16="http://schemas.microsoft.com/office/drawing/2014/main" id="{FD92889E-E33A-4F17-88F8-4BEC4A49311E}"/>
              </a:ext>
            </a:extLst>
          </p:cNvPr>
          <p:cNvSpPr txBox="1">
            <a:spLocks/>
          </p:cNvSpPr>
          <p:nvPr/>
        </p:nvSpPr>
        <p:spPr>
          <a:xfrm>
            <a:off x="2664417" y="311394"/>
            <a:ext cx="3815166" cy="902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3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9pPr>
          </a:lstStyle>
          <a:p>
            <a:r>
              <a:rPr lang="ar-SA" sz="4000" dirty="0">
                <a:solidFill>
                  <a:srgbClr val="334D80"/>
                </a:solidFill>
                <a:latin typeface="Molhim" panose="02000500000000000000" pitchFamily="2" charset="-78"/>
                <a:ea typeface="UKIJ Moy Qelem" panose="02020603050405020304" pitchFamily="18" charset="0"/>
                <a:cs typeface="Molhim" panose="02000500000000000000" pitchFamily="2" charset="-78"/>
              </a:rPr>
              <a:t>المثلثات المتشابهة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A0D97627-2C96-437E-9AB0-308E56165DC0}"/>
              </a:ext>
            </a:extLst>
          </p:cNvPr>
          <p:cNvSpPr txBox="1"/>
          <p:nvPr/>
        </p:nvSpPr>
        <p:spPr>
          <a:xfrm>
            <a:off x="7352145" y="1694984"/>
            <a:ext cx="998898" cy="369332"/>
          </a:xfrm>
          <a:custGeom>
            <a:avLst/>
            <a:gdLst>
              <a:gd name="connsiteX0" fmla="*/ 0 w 998898"/>
              <a:gd name="connsiteY0" fmla="*/ 0 h 369332"/>
              <a:gd name="connsiteX1" fmla="*/ 499449 w 998898"/>
              <a:gd name="connsiteY1" fmla="*/ 0 h 369332"/>
              <a:gd name="connsiteX2" fmla="*/ 998898 w 998898"/>
              <a:gd name="connsiteY2" fmla="*/ 0 h 369332"/>
              <a:gd name="connsiteX3" fmla="*/ 998898 w 998898"/>
              <a:gd name="connsiteY3" fmla="*/ 369332 h 369332"/>
              <a:gd name="connsiteX4" fmla="*/ 529416 w 998898"/>
              <a:gd name="connsiteY4" fmla="*/ 369332 h 369332"/>
              <a:gd name="connsiteX5" fmla="*/ 0 w 998898"/>
              <a:gd name="connsiteY5" fmla="*/ 369332 h 369332"/>
              <a:gd name="connsiteX6" fmla="*/ 0 w 998898"/>
              <a:gd name="connsiteY6" fmla="*/ 0 h 369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8898" h="369332" extrusionOk="0">
                <a:moveTo>
                  <a:pt x="0" y="0"/>
                </a:moveTo>
                <a:cubicBezTo>
                  <a:pt x="103014" y="-19307"/>
                  <a:pt x="269028" y="16116"/>
                  <a:pt x="499449" y="0"/>
                </a:cubicBezTo>
                <a:cubicBezTo>
                  <a:pt x="729870" y="-16116"/>
                  <a:pt x="883227" y="19410"/>
                  <a:pt x="998898" y="0"/>
                </a:cubicBezTo>
                <a:cubicBezTo>
                  <a:pt x="1011932" y="85335"/>
                  <a:pt x="974345" y="203148"/>
                  <a:pt x="998898" y="369332"/>
                </a:cubicBezTo>
                <a:cubicBezTo>
                  <a:pt x="897355" y="386856"/>
                  <a:pt x="695182" y="326172"/>
                  <a:pt x="529416" y="369332"/>
                </a:cubicBezTo>
                <a:cubicBezTo>
                  <a:pt x="363650" y="412492"/>
                  <a:pt x="150008" y="362606"/>
                  <a:pt x="0" y="369332"/>
                </a:cubicBezTo>
                <a:cubicBezTo>
                  <a:pt x="-13414" y="231585"/>
                  <a:pt x="29367" y="110641"/>
                  <a:pt x="0" y="0"/>
                </a:cubicBezTo>
                <a:close/>
              </a:path>
            </a:pathLst>
          </a:custGeom>
          <a:noFill/>
          <a:ln>
            <a:solidFill>
              <a:srgbClr val="EC8353"/>
            </a:solidFill>
            <a:extLst>
              <a:ext uri="{C807C97D-BFC1-408E-A445-0C87EB9F89A2}">
                <ask:lineSketchStyleProps xmlns:ask="http://schemas.microsoft.com/office/drawing/2018/sketchyshapes" sd="143477651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1">
            <a:spAutoFit/>
          </a:bodyPr>
          <a:lstStyle/>
          <a:p>
            <a:r>
              <a:rPr lang="ar-SA" sz="1800" dirty="0">
                <a:solidFill>
                  <a:srgbClr val="334D80"/>
                </a:solidFill>
                <a:latin typeface="Rosemary" panose="02000500040000020004" pitchFamily="2" charset="0"/>
                <a:ea typeface="Rosemary" panose="02000500040000020004" pitchFamily="2" charset="0"/>
                <a:cs typeface="Rosemary" panose="02000500040000020004" pitchFamily="2" charset="0"/>
              </a:rPr>
              <a:t>مثال 3 :</a:t>
            </a:r>
          </a:p>
        </p:txBody>
      </p:sp>
      <p:pic>
        <p:nvPicPr>
          <p:cNvPr id="20" name="صورة 19" descr="صورة تحتوي على الرسومات, تصميم الجرافيك, التصميم, شعار&#10;&#10;تم إنشاء الوصف تلقائياً">
            <a:extLst>
              <a:ext uri="{FF2B5EF4-FFF2-40B4-BE49-F238E27FC236}">
                <a16:creationId xmlns:a16="http://schemas.microsoft.com/office/drawing/2014/main" id="{32746056-B131-4F83-BD83-82626FFE9481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8167827" y="-38028"/>
            <a:ext cx="833624" cy="644297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FAB27862-E3B4-4A46-9696-A890CE85CA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7515" y="1410620"/>
            <a:ext cx="5646420" cy="996087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9B4D3CA5-3466-4A23-A08A-EA1DE39385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2200" y="2513267"/>
            <a:ext cx="4240085" cy="739098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6615D202-3CCC-401D-8D8B-A2D6D9BD249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1067" b="56462"/>
          <a:stretch/>
        </p:blipFill>
        <p:spPr>
          <a:xfrm>
            <a:off x="3757949" y="3181519"/>
            <a:ext cx="4359765" cy="719228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5575F57B-059E-4543-99CB-94D65201A54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-1482" t="48101" r="-8" b="8361"/>
          <a:stretch/>
        </p:blipFill>
        <p:spPr>
          <a:xfrm>
            <a:off x="1769151" y="4055135"/>
            <a:ext cx="5605697" cy="719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729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165;p29">
            <a:extLst>
              <a:ext uri="{FF2B5EF4-FFF2-40B4-BE49-F238E27FC236}">
                <a16:creationId xmlns:a16="http://schemas.microsoft.com/office/drawing/2014/main" id="{15F91483-3251-4069-B666-A0E642F8CCF0}"/>
              </a:ext>
            </a:extLst>
          </p:cNvPr>
          <p:cNvSpPr txBox="1">
            <a:spLocks/>
          </p:cNvSpPr>
          <p:nvPr/>
        </p:nvSpPr>
        <p:spPr>
          <a:xfrm>
            <a:off x="2664417" y="311394"/>
            <a:ext cx="3815166" cy="902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3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9pPr>
          </a:lstStyle>
          <a:p>
            <a:r>
              <a:rPr lang="ar-SA" sz="4000" dirty="0">
                <a:solidFill>
                  <a:srgbClr val="334D80"/>
                </a:solidFill>
                <a:latin typeface="Molhim" panose="02000500000000000000" pitchFamily="2" charset="-78"/>
                <a:ea typeface="UKIJ Moy Qelem" panose="02020603050405020304" pitchFamily="18" charset="0"/>
                <a:cs typeface="Molhim" panose="02000500000000000000" pitchFamily="2" charset="-78"/>
              </a:rPr>
              <a:t>المثلثات المتشابهة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3AA9668D-ED9E-4892-B3A2-80945CDF145D}"/>
              </a:ext>
            </a:extLst>
          </p:cNvPr>
          <p:cNvSpPr txBox="1"/>
          <p:nvPr/>
        </p:nvSpPr>
        <p:spPr>
          <a:xfrm>
            <a:off x="6617970" y="1859939"/>
            <a:ext cx="1987089" cy="369332"/>
          </a:xfrm>
          <a:custGeom>
            <a:avLst/>
            <a:gdLst>
              <a:gd name="connsiteX0" fmla="*/ 0 w 1987089"/>
              <a:gd name="connsiteY0" fmla="*/ 0 h 369332"/>
              <a:gd name="connsiteX1" fmla="*/ 496772 w 1987089"/>
              <a:gd name="connsiteY1" fmla="*/ 0 h 369332"/>
              <a:gd name="connsiteX2" fmla="*/ 993545 w 1987089"/>
              <a:gd name="connsiteY2" fmla="*/ 0 h 369332"/>
              <a:gd name="connsiteX3" fmla="*/ 1490317 w 1987089"/>
              <a:gd name="connsiteY3" fmla="*/ 0 h 369332"/>
              <a:gd name="connsiteX4" fmla="*/ 1987089 w 1987089"/>
              <a:gd name="connsiteY4" fmla="*/ 0 h 369332"/>
              <a:gd name="connsiteX5" fmla="*/ 1987089 w 1987089"/>
              <a:gd name="connsiteY5" fmla="*/ 369332 h 369332"/>
              <a:gd name="connsiteX6" fmla="*/ 1549929 w 1987089"/>
              <a:gd name="connsiteY6" fmla="*/ 369332 h 369332"/>
              <a:gd name="connsiteX7" fmla="*/ 1033286 w 1987089"/>
              <a:gd name="connsiteY7" fmla="*/ 369332 h 369332"/>
              <a:gd name="connsiteX8" fmla="*/ 536514 w 1987089"/>
              <a:gd name="connsiteY8" fmla="*/ 369332 h 369332"/>
              <a:gd name="connsiteX9" fmla="*/ 0 w 1987089"/>
              <a:gd name="connsiteY9" fmla="*/ 369332 h 369332"/>
              <a:gd name="connsiteX10" fmla="*/ 0 w 1987089"/>
              <a:gd name="connsiteY10" fmla="*/ 0 h 369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87089" h="369332" extrusionOk="0">
                <a:moveTo>
                  <a:pt x="0" y="0"/>
                </a:moveTo>
                <a:cubicBezTo>
                  <a:pt x="150200" y="-33928"/>
                  <a:pt x="280767" y="51530"/>
                  <a:pt x="496772" y="0"/>
                </a:cubicBezTo>
                <a:cubicBezTo>
                  <a:pt x="712777" y="-51530"/>
                  <a:pt x="861988" y="38702"/>
                  <a:pt x="993545" y="0"/>
                </a:cubicBezTo>
                <a:cubicBezTo>
                  <a:pt x="1125102" y="-38702"/>
                  <a:pt x="1341794" y="33385"/>
                  <a:pt x="1490317" y="0"/>
                </a:cubicBezTo>
                <a:cubicBezTo>
                  <a:pt x="1638840" y="-33385"/>
                  <a:pt x="1820153" y="24531"/>
                  <a:pt x="1987089" y="0"/>
                </a:cubicBezTo>
                <a:cubicBezTo>
                  <a:pt x="2029363" y="110068"/>
                  <a:pt x="1945712" y="209510"/>
                  <a:pt x="1987089" y="369332"/>
                </a:cubicBezTo>
                <a:cubicBezTo>
                  <a:pt x="1817405" y="393878"/>
                  <a:pt x="1754217" y="349600"/>
                  <a:pt x="1549929" y="369332"/>
                </a:cubicBezTo>
                <a:cubicBezTo>
                  <a:pt x="1345641" y="389064"/>
                  <a:pt x="1275619" y="332367"/>
                  <a:pt x="1033286" y="369332"/>
                </a:cubicBezTo>
                <a:cubicBezTo>
                  <a:pt x="790953" y="406297"/>
                  <a:pt x="685801" y="329308"/>
                  <a:pt x="536514" y="369332"/>
                </a:cubicBezTo>
                <a:cubicBezTo>
                  <a:pt x="387227" y="409356"/>
                  <a:pt x="222725" y="349765"/>
                  <a:pt x="0" y="369332"/>
                </a:cubicBezTo>
                <a:cubicBezTo>
                  <a:pt x="-1060" y="250094"/>
                  <a:pt x="11523" y="169001"/>
                  <a:pt x="0" y="0"/>
                </a:cubicBezTo>
                <a:close/>
              </a:path>
            </a:pathLst>
          </a:custGeom>
          <a:noFill/>
          <a:ln>
            <a:solidFill>
              <a:srgbClr val="EC8353"/>
            </a:solidFill>
            <a:extLst>
              <a:ext uri="{C807C97D-BFC1-408E-A445-0C87EB9F89A2}">
                <ask:lineSketchStyleProps xmlns:ask="http://schemas.microsoft.com/office/drawing/2018/sketchyshapes" sd="143477651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1">
            <a:spAutoFit/>
          </a:bodyPr>
          <a:lstStyle/>
          <a:p>
            <a:r>
              <a:rPr lang="ar-SA" sz="1800" dirty="0">
                <a:solidFill>
                  <a:srgbClr val="334D80"/>
                </a:solidFill>
                <a:latin typeface="Rosemary" panose="02000500040000020004" pitchFamily="2" charset="0"/>
                <a:ea typeface="Rosemary" panose="02000500040000020004" pitchFamily="2" charset="0"/>
                <a:cs typeface="Rosemary" panose="02000500040000020004" pitchFamily="2" charset="0"/>
              </a:rPr>
              <a:t>تحقق من فهمك 3 :</a:t>
            </a:r>
          </a:p>
        </p:txBody>
      </p:sp>
      <p:pic>
        <p:nvPicPr>
          <p:cNvPr id="13" name="صورة 12" descr="صورة تحتوي على الرسومات, تصميم الجرافيك, التصميم, شعار&#10;&#10;تم إنشاء الوصف تلقائياً">
            <a:extLst>
              <a:ext uri="{FF2B5EF4-FFF2-40B4-BE49-F238E27FC236}">
                <a16:creationId xmlns:a16="http://schemas.microsoft.com/office/drawing/2014/main" id="{89E4F0EB-CF3E-4FFF-A83B-B0D365C741C8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102679" y="4396432"/>
            <a:ext cx="833624" cy="644297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27BC6E43-EE01-4724-A4A9-924AA49AE00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063" t="4602" b="-1"/>
          <a:stretch/>
        </p:blipFill>
        <p:spPr>
          <a:xfrm>
            <a:off x="3163194" y="2365169"/>
            <a:ext cx="5441865" cy="664621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0BFA5648-6929-4C3B-AF7B-F6175881EB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381" y="1575449"/>
            <a:ext cx="3187239" cy="1122030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4B88B9E9-5E13-4DEA-9F5D-24C3CD230A1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11224" y="2319448"/>
            <a:ext cx="295316" cy="3143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65;p29">
            <a:extLst>
              <a:ext uri="{FF2B5EF4-FFF2-40B4-BE49-F238E27FC236}">
                <a16:creationId xmlns:a16="http://schemas.microsoft.com/office/drawing/2014/main" id="{0BA1F9E2-2B45-444D-88B2-3C2CA2561E7B}"/>
              </a:ext>
            </a:extLst>
          </p:cNvPr>
          <p:cNvSpPr txBox="1">
            <a:spLocks/>
          </p:cNvSpPr>
          <p:nvPr/>
        </p:nvSpPr>
        <p:spPr>
          <a:xfrm>
            <a:off x="2664417" y="311394"/>
            <a:ext cx="3815166" cy="902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3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9pPr>
          </a:lstStyle>
          <a:p>
            <a:r>
              <a:rPr lang="ar-SA" sz="4000" dirty="0">
                <a:solidFill>
                  <a:srgbClr val="334D80"/>
                </a:solidFill>
                <a:latin typeface="Molhim" panose="02000500000000000000" pitchFamily="2" charset="-78"/>
                <a:ea typeface="UKIJ Moy Qelem" panose="02020603050405020304" pitchFamily="18" charset="0"/>
                <a:cs typeface="Molhim" panose="02000500000000000000" pitchFamily="2" charset="-78"/>
              </a:rPr>
              <a:t>المثلثات المتشابهة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0E9D626E-865A-40BE-8786-30E2330863A1}"/>
              </a:ext>
            </a:extLst>
          </p:cNvPr>
          <p:cNvSpPr txBox="1"/>
          <p:nvPr/>
        </p:nvSpPr>
        <p:spPr>
          <a:xfrm>
            <a:off x="3302411" y="1475352"/>
            <a:ext cx="2832607" cy="461665"/>
          </a:xfrm>
          <a:custGeom>
            <a:avLst/>
            <a:gdLst>
              <a:gd name="connsiteX0" fmla="*/ 0 w 2832607"/>
              <a:gd name="connsiteY0" fmla="*/ 0 h 461665"/>
              <a:gd name="connsiteX1" fmla="*/ 566521 w 2832607"/>
              <a:gd name="connsiteY1" fmla="*/ 0 h 461665"/>
              <a:gd name="connsiteX2" fmla="*/ 1133043 w 2832607"/>
              <a:gd name="connsiteY2" fmla="*/ 0 h 461665"/>
              <a:gd name="connsiteX3" fmla="*/ 1756216 w 2832607"/>
              <a:gd name="connsiteY3" fmla="*/ 0 h 461665"/>
              <a:gd name="connsiteX4" fmla="*/ 2294412 w 2832607"/>
              <a:gd name="connsiteY4" fmla="*/ 0 h 461665"/>
              <a:gd name="connsiteX5" fmla="*/ 2832607 w 2832607"/>
              <a:gd name="connsiteY5" fmla="*/ 0 h 461665"/>
              <a:gd name="connsiteX6" fmla="*/ 2832607 w 2832607"/>
              <a:gd name="connsiteY6" fmla="*/ 461665 h 461665"/>
              <a:gd name="connsiteX7" fmla="*/ 2322738 w 2832607"/>
              <a:gd name="connsiteY7" fmla="*/ 461665 h 461665"/>
              <a:gd name="connsiteX8" fmla="*/ 1841195 w 2832607"/>
              <a:gd name="connsiteY8" fmla="*/ 461665 h 461665"/>
              <a:gd name="connsiteX9" fmla="*/ 1331325 w 2832607"/>
              <a:gd name="connsiteY9" fmla="*/ 461665 h 461665"/>
              <a:gd name="connsiteX10" fmla="*/ 849782 w 2832607"/>
              <a:gd name="connsiteY10" fmla="*/ 461665 h 461665"/>
              <a:gd name="connsiteX11" fmla="*/ 0 w 2832607"/>
              <a:gd name="connsiteY11" fmla="*/ 461665 h 461665"/>
              <a:gd name="connsiteX12" fmla="*/ 0 w 2832607"/>
              <a:gd name="connsiteY12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832607" h="461665" extrusionOk="0">
                <a:moveTo>
                  <a:pt x="0" y="0"/>
                </a:moveTo>
                <a:cubicBezTo>
                  <a:pt x="167097" y="-31856"/>
                  <a:pt x="403183" y="18425"/>
                  <a:pt x="566521" y="0"/>
                </a:cubicBezTo>
                <a:cubicBezTo>
                  <a:pt x="729859" y="-18425"/>
                  <a:pt x="1016504" y="63307"/>
                  <a:pt x="1133043" y="0"/>
                </a:cubicBezTo>
                <a:cubicBezTo>
                  <a:pt x="1249582" y="-63307"/>
                  <a:pt x="1503620" y="188"/>
                  <a:pt x="1756216" y="0"/>
                </a:cubicBezTo>
                <a:cubicBezTo>
                  <a:pt x="2008812" y="-188"/>
                  <a:pt x="2059382" y="43325"/>
                  <a:pt x="2294412" y="0"/>
                </a:cubicBezTo>
                <a:cubicBezTo>
                  <a:pt x="2529442" y="-43325"/>
                  <a:pt x="2678555" y="36088"/>
                  <a:pt x="2832607" y="0"/>
                </a:cubicBezTo>
                <a:cubicBezTo>
                  <a:pt x="2869223" y="126500"/>
                  <a:pt x="2780755" y="342838"/>
                  <a:pt x="2832607" y="461665"/>
                </a:cubicBezTo>
                <a:cubicBezTo>
                  <a:pt x="2721156" y="506190"/>
                  <a:pt x="2540689" y="447276"/>
                  <a:pt x="2322738" y="461665"/>
                </a:cubicBezTo>
                <a:cubicBezTo>
                  <a:pt x="2104787" y="476054"/>
                  <a:pt x="1953805" y="447648"/>
                  <a:pt x="1841195" y="461665"/>
                </a:cubicBezTo>
                <a:cubicBezTo>
                  <a:pt x="1728585" y="475682"/>
                  <a:pt x="1574082" y="426412"/>
                  <a:pt x="1331325" y="461665"/>
                </a:cubicBezTo>
                <a:cubicBezTo>
                  <a:pt x="1088568" y="496918"/>
                  <a:pt x="992571" y="428030"/>
                  <a:pt x="849782" y="461665"/>
                </a:cubicBezTo>
                <a:cubicBezTo>
                  <a:pt x="706993" y="495300"/>
                  <a:pt x="243699" y="411185"/>
                  <a:pt x="0" y="461665"/>
                </a:cubicBezTo>
                <a:cubicBezTo>
                  <a:pt x="-53658" y="263257"/>
                  <a:pt x="55310" y="103132"/>
                  <a:pt x="0" y="0"/>
                </a:cubicBezTo>
                <a:close/>
              </a:path>
            </a:pathLst>
          </a:custGeom>
          <a:noFill/>
          <a:ln w="19050">
            <a:solidFill>
              <a:schemeClr val="bg2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3784717226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1">
            <a:spAutoFit/>
          </a:bodyPr>
          <a:lstStyle/>
          <a:p>
            <a:pPr algn="ctr" rtl="1"/>
            <a:endParaRPr lang="ar-SA" sz="2400" dirty="0">
              <a:solidFill>
                <a:srgbClr val="334D80"/>
              </a:solidFill>
              <a:latin typeface="Rosemary" panose="02000500040000020004" pitchFamily="2" charset="0"/>
              <a:ea typeface="Rosemary" panose="02000500040000020004" pitchFamily="2" charset="0"/>
              <a:cs typeface="Rosemary" panose="02000500040000020004" pitchFamily="2" charset="0"/>
            </a:endParaRPr>
          </a:p>
        </p:txBody>
      </p:sp>
      <p:cxnSp>
        <p:nvCxnSpPr>
          <p:cNvPr id="19" name="رابط مستقيم 18">
            <a:extLst>
              <a:ext uri="{FF2B5EF4-FFF2-40B4-BE49-F238E27FC236}">
                <a16:creationId xmlns:a16="http://schemas.microsoft.com/office/drawing/2014/main" id="{65527E5B-E1EE-4965-98C5-C7CE74F95C42}"/>
              </a:ext>
            </a:extLst>
          </p:cNvPr>
          <p:cNvCxnSpPr>
            <a:cxnSpLocks/>
            <a:stCxn id="13" idx="3"/>
          </p:cNvCxnSpPr>
          <p:nvPr/>
        </p:nvCxnSpPr>
        <p:spPr>
          <a:xfrm>
            <a:off x="6135018" y="1706185"/>
            <a:ext cx="1150946" cy="0"/>
          </a:xfrm>
          <a:prstGeom prst="line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رابط مستقيم 19">
            <a:extLst>
              <a:ext uri="{FF2B5EF4-FFF2-40B4-BE49-F238E27FC236}">
                <a16:creationId xmlns:a16="http://schemas.microsoft.com/office/drawing/2014/main" id="{18CF0B95-1D72-4D1E-80C5-9C5B482E3516}"/>
              </a:ext>
            </a:extLst>
          </p:cNvPr>
          <p:cNvCxnSpPr>
            <a:cxnSpLocks/>
            <a:endCxn id="13" idx="1"/>
          </p:cNvCxnSpPr>
          <p:nvPr/>
        </p:nvCxnSpPr>
        <p:spPr>
          <a:xfrm>
            <a:off x="2200936" y="1706184"/>
            <a:ext cx="1101475" cy="1"/>
          </a:xfrm>
          <a:prstGeom prst="line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رابط كسهم مستقيم 21">
            <a:extLst>
              <a:ext uri="{FF2B5EF4-FFF2-40B4-BE49-F238E27FC236}">
                <a16:creationId xmlns:a16="http://schemas.microsoft.com/office/drawing/2014/main" id="{8AC09D6F-C748-49CA-AF85-8C8B40AEEA92}"/>
              </a:ext>
            </a:extLst>
          </p:cNvPr>
          <p:cNvCxnSpPr>
            <a:cxnSpLocks/>
          </p:cNvCxnSpPr>
          <p:nvPr/>
        </p:nvCxnSpPr>
        <p:spPr>
          <a:xfrm flipH="1">
            <a:off x="7285964" y="1676764"/>
            <a:ext cx="1" cy="603201"/>
          </a:xfrm>
          <a:prstGeom prst="straightConnector1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رابط كسهم مستقيم 22">
            <a:extLst>
              <a:ext uri="{FF2B5EF4-FFF2-40B4-BE49-F238E27FC236}">
                <a16:creationId xmlns:a16="http://schemas.microsoft.com/office/drawing/2014/main" id="{CD58999A-F9E4-430F-94B6-70D49DDF1BEC}"/>
              </a:ext>
            </a:extLst>
          </p:cNvPr>
          <p:cNvCxnSpPr>
            <a:cxnSpLocks/>
          </p:cNvCxnSpPr>
          <p:nvPr/>
        </p:nvCxnSpPr>
        <p:spPr>
          <a:xfrm>
            <a:off x="2200936" y="1706184"/>
            <a:ext cx="0" cy="531967"/>
          </a:xfrm>
          <a:prstGeom prst="straightConnector1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564FEA1B-BE94-41EC-B4EB-655623A12A61}"/>
              </a:ext>
            </a:extLst>
          </p:cNvPr>
          <p:cNvSpPr txBox="1"/>
          <p:nvPr/>
        </p:nvSpPr>
        <p:spPr>
          <a:xfrm>
            <a:off x="6257553" y="2381059"/>
            <a:ext cx="1979518" cy="338554"/>
          </a:xfrm>
          <a:custGeom>
            <a:avLst/>
            <a:gdLst>
              <a:gd name="connsiteX0" fmla="*/ 0 w 1979518"/>
              <a:gd name="connsiteY0" fmla="*/ 0 h 338554"/>
              <a:gd name="connsiteX1" fmla="*/ 534470 w 1979518"/>
              <a:gd name="connsiteY1" fmla="*/ 0 h 338554"/>
              <a:gd name="connsiteX2" fmla="*/ 989759 w 1979518"/>
              <a:gd name="connsiteY2" fmla="*/ 0 h 338554"/>
              <a:gd name="connsiteX3" fmla="*/ 1504434 w 1979518"/>
              <a:gd name="connsiteY3" fmla="*/ 0 h 338554"/>
              <a:gd name="connsiteX4" fmla="*/ 1979518 w 1979518"/>
              <a:gd name="connsiteY4" fmla="*/ 0 h 338554"/>
              <a:gd name="connsiteX5" fmla="*/ 1979518 w 1979518"/>
              <a:gd name="connsiteY5" fmla="*/ 338554 h 338554"/>
              <a:gd name="connsiteX6" fmla="*/ 1464843 w 1979518"/>
              <a:gd name="connsiteY6" fmla="*/ 338554 h 338554"/>
              <a:gd name="connsiteX7" fmla="*/ 950169 w 1979518"/>
              <a:gd name="connsiteY7" fmla="*/ 338554 h 338554"/>
              <a:gd name="connsiteX8" fmla="*/ 0 w 1979518"/>
              <a:gd name="connsiteY8" fmla="*/ 338554 h 338554"/>
              <a:gd name="connsiteX9" fmla="*/ 0 w 1979518"/>
              <a:gd name="connsiteY9" fmla="*/ 0 h 338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79518" h="338554" extrusionOk="0">
                <a:moveTo>
                  <a:pt x="0" y="0"/>
                </a:moveTo>
                <a:cubicBezTo>
                  <a:pt x="167779" y="-46354"/>
                  <a:pt x="368221" y="60789"/>
                  <a:pt x="534470" y="0"/>
                </a:cubicBezTo>
                <a:cubicBezTo>
                  <a:pt x="700719" y="-60789"/>
                  <a:pt x="833514" y="17048"/>
                  <a:pt x="989759" y="0"/>
                </a:cubicBezTo>
                <a:cubicBezTo>
                  <a:pt x="1146004" y="-17048"/>
                  <a:pt x="1269090" y="58655"/>
                  <a:pt x="1504434" y="0"/>
                </a:cubicBezTo>
                <a:cubicBezTo>
                  <a:pt x="1739778" y="-58655"/>
                  <a:pt x="1842394" y="39036"/>
                  <a:pt x="1979518" y="0"/>
                </a:cubicBezTo>
                <a:cubicBezTo>
                  <a:pt x="2006315" y="137569"/>
                  <a:pt x="1979233" y="256224"/>
                  <a:pt x="1979518" y="338554"/>
                </a:cubicBezTo>
                <a:cubicBezTo>
                  <a:pt x="1782448" y="353194"/>
                  <a:pt x="1598389" y="303793"/>
                  <a:pt x="1464843" y="338554"/>
                </a:cubicBezTo>
                <a:cubicBezTo>
                  <a:pt x="1331297" y="373315"/>
                  <a:pt x="1121772" y="331401"/>
                  <a:pt x="950169" y="338554"/>
                </a:cubicBezTo>
                <a:cubicBezTo>
                  <a:pt x="778566" y="345707"/>
                  <a:pt x="333861" y="241794"/>
                  <a:pt x="0" y="338554"/>
                </a:cubicBezTo>
                <a:cubicBezTo>
                  <a:pt x="-31326" y="210592"/>
                  <a:pt x="26193" y="127030"/>
                  <a:pt x="0" y="0"/>
                </a:cubicBezTo>
                <a:close/>
              </a:path>
            </a:pathLst>
          </a:custGeom>
          <a:noFill/>
          <a:ln>
            <a:solidFill>
              <a:schemeClr val="bg2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15242369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ctr" rtl="1"/>
            <a:endParaRPr lang="ar-SA" sz="1600" dirty="0">
              <a:solidFill>
                <a:srgbClr val="334D80"/>
              </a:solidFill>
              <a:latin typeface="AlHor" panose="02060603050605020204" pitchFamily="18" charset="-78"/>
              <a:cs typeface="AlHor" panose="02060603050605020204" pitchFamily="18" charset="-78"/>
            </a:endParaRPr>
          </a:p>
        </p:txBody>
      </p:sp>
      <p:pic>
        <p:nvPicPr>
          <p:cNvPr id="26" name="صورة 25" descr="صورة تحتوي على الرسومات, تصميم الجرافيك, التصميم, شعار&#10;&#10;تم إنشاء الوصف تلقائياً">
            <a:extLst>
              <a:ext uri="{FF2B5EF4-FFF2-40B4-BE49-F238E27FC236}">
                <a16:creationId xmlns:a16="http://schemas.microsoft.com/office/drawing/2014/main" id="{6EE90F41-B490-48DA-B6C7-54293E0E0E96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8320866" y="30146"/>
            <a:ext cx="830052" cy="641537"/>
          </a:xfrm>
          <a:prstGeom prst="rect">
            <a:avLst/>
          </a:prstGeom>
        </p:spPr>
      </p:pic>
      <p:sp>
        <p:nvSpPr>
          <p:cNvPr id="31" name="مربع نص 30">
            <a:extLst>
              <a:ext uri="{FF2B5EF4-FFF2-40B4-BE49-F238E27FC236}">
                <a16:creationId xmlns:a16="http://schemas.microsoft.com/office/drawing/2014/main" id="{AE7642A6-53AA-4246-87F3-5C2A5671DF6F}"/>
              </a:ext>
            </a:extLst>
          </p:cNvPr>
          <p:cNvSpPr txBox="1"/>
          <p:nvPr/>
        </p:nvSpPr>
        <p:spPr>
          <a:xfrm>
            <a:off x="3224124" y="1466573"/>
            <a:ext cx="296036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ar-SA" sz="2000" b="0" i="0" u="none" strike="noStrike" kern="0" cap="none" spc="0" normalizeH="0" baseline="0" noProof="0" dirty="0">
                <a:ln>
                  <a:noFill/>
                </a:ln>
                <a:solidFill>
                  <a:srgbClr val="334D80"/>
                </a:solidFill>
                <a:effectLst/>
                <a:uLnTx/>
                <a:uFillTx/>
                <a:latin typeface="Rosemary" panose="02000500040000020004" pitchFamily="2" charset="0"/>
                <a:ea typeface="Rosemary" panose="02000500040000020004" pitchFamily="2" charset="0"/>
                <a:cs typeface="Rosemary" panose="02000500040000020004" pitchFamily="2" charset="0"/>
                <a:sym typeface="Arial"/>
              </a:rPr>
              <a:t>خصائص المثلثات المتشابهة </a:t>
            </a:r>
          </a:p>
        </p:txBody>
      </p:sp>
      <p:sp>
        <p:nvSpPr>
          <p:cNvPr id="34" name="مربع نص 33">
            <a:extLst>
              <a:ext uri="{FF2B5EF4-FFF2-40B4-BE49-F238E27FC236}">
                <a16:creationId xmlns:a16="http://schemas.microsoft.com/office/drawing/2014/main" id="{8EC96E7E-46B9-4665-B91A-1ABC47E237E5}"/>
              </a:ext>
            </a:extLst>
          </p:cNvPr>
          <p:cNvSpPr txBox="1"/>
          <p:nvPr/>
        </p:nvSpPr>
        <p:spPr>
          <a:xfrm>
            <a:off x="6057805" y="2365670"/>
            <a:ext cx="23950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ar-SA" sz="1800" b="0" i="0" u="none" strike="noStrike" kern="0" cap="none" spc="0" normalizeH="0" baseline="0" noProof="0" dirty="0">
                <a:ln>
                  <a:noFill/>
                </a:ln>
                <a:solidFill>
                  <a:srgbClr val="334D80"/>
                </a:solidFill>
                <a:effectLst/>
                <a:uLnTx/>
                <a:uFillTx/>
                <a:latin typeface="AlHor" panose="02060603050605020204" pitchFamily="18" charset="-78"/>
                <a:cs typeface="AlHor" panose="02060603050605020204" pitchFamily="18" charset="-78"/>
                <a:sym typeface="Arial"/>
              </a:rPr>
              <a:t>خاصية الانعكاس للتشابه :</a:t>
            </a:r>
          </a:p>
        </p:txBody>
      </p:sp>
      <p:cxnSp>
        <p:nvCxnSpPr>
          <p:cNvPr id="38" name="رابط كسهم مستقيم 37">
            <a:extLst>
              <a:ext uri="{FF2B5EF4-FFF2-40B4-BE49-F238E27FC236}">
                <a16:creationId xmlns:a16="http://schemas.microsoft.com/office/drawing/2014/main" id="{CF02BDA8-344C-4965-81F7-9A518707652B}"/>
              </a:ext>
            </a:extLst>
          </p:cNvPr>
          <p:cNvCxnSpPr>
            <a:cxnSpLocks/>
          </p:cNvCxnSpPr>
          <p:nvPr/>
        </p:nvCxnSpPr>
        <p:spPr>
          <a:xfrm>
            <a:off x="4743452" y="1933925"/>
            <a:ext cx="0" cy="1434237"/>
          </a:xfrm>
          <a:prstGeom prst="straightConnector1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مجموعة 29">
            <a:extLst>
              <a:ext uri="{FF2B5EF4-FFF2-40B4-BE49-F238E27FC236}">
                <a16:creationId xmlns:a16="http://schemas.microsoft.com/office/drawing/2014/main" id="{2D0ADE88-1D54-49D5-BCF3-41BB8AAE77C6}"/>
              </a:ext>
            </a:extLst>
          </p:cNvPr>
          <p:cNvGrpSpPr/>
          <p:nvPr/>
        </p:nvGrpSpPr>
        <p:grpSpPr>
          <a:xfrm>
            <a:off x="3543640" y="3601661"/>
            <a:ext cx="2395070" cy="369332"/>
            <a:chOff x="3374465" y="2753292"/>
            <a:chExt cx="2395070" cy="369332"/>
          </a:xfrm>
        </p:grpSpPr>
        <p:sp>
          <p:nvSpPr>
            <p:cNvPr id="41" name="مربع نص 40">
              <a:extLst>
                <a:ext uri="{FF2B5EF4-FFF2-40B4-BE49-F238E27FC236}">
                  <a16:creationId xmlns:a16="http://schemas.microsoft.com/office/drawing/2014/main" id="{156BFD83-F5DD-4DB7-A91E-913B951A972B}"/>
                </a:ext>
              </a:extLst>
            </p:cNvPr>
            <p:cNvSpPr txBox="1"/>
            <p:nvPr/>
          </p:nvSpPr>
          <p:spPr>
            <a:xfrm>
              <a:off x="3574213" y="2768681"/>
              <a:ext cx="1979518" cy="338554"/>
            </a:xfrm>
            <a:custGeom>
              <a:avLst/>
              <a:gdLst>
                <a:gd name="connsiteX0" fmla="*/ 0 w 1979518"/>
                <a:gd name="connsiteY0" fmla="*/ 0 h 338554"/>
                <a:gd name="connsiteX1" fmla="*/ 534470 w 1979518"/>
                <a:gd name="connsiteY1" fmla="*/ 0 h 338554"/>
                <a:gd name="connsiteX2" fmla="*/ 989759 w 1979518"/>
                <a:gd name="connsiteY2" fmla="*/ 0 h 338554"/>
                <a:gd name="connsiteX3" fmla="*/ 1504434 w 1979518"/>
                <a:gd name="connsiteY3" fmla="*/ 0 h 338554"/>
                <a:gd name="connsiteX4" fmla="*/ 1979518 w 1979518"/>
                <a:gd name="connsiteY4" fmla="*/ 0 h 338554"/>
                <a:gd name="connsiteX5" fmla="*/ 1979518 w 1979518"/>
                <a:gd name="connsiteY5" fmla="*/ 338554 h 338554"/>
                <a:gd name="connsiteX6" fmla="*/ 1464843 w 1979518"/>
                <a:gd name="connsiteY6" fmla="*/ 338554 h 338554"/>
                <a:gd name="connsiteX7" fmla="*/ 950169 w 1979518"/>
                <a:gd name="connsiteY7" fmla="*/ 338554 h 338554"/>
                <a:gd name="connsiteX8" fmla="*/ 0 w 1979518"/>
                <a:gd name="connsiteY8" fmla="*/ 338554 h 338554"/>
                <a:gd name="connsiteX9" fmla="*/ 0 w 1979518"/>
                <a:gd name="connsiteY9" fmla="*/ 0 h 338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79518" h="338554" extrusionOk="0">
                  <a:moveTo>
                    <a:pt x="0" y="0"/>
                  </a:moveTo>
                  <a:cubicBezTo>
                    <a:pt x="167779" y="-46354"/>
                    <a:pt x="368221" y="60789"/>
                    <a:pt x="534470" y="0"/>
                  </a:cubicBezTo>
                  <a:cubicBezTo>
                    <a:pt x="700719" y="-60789"/>
                    <a:pt x="833514" y="17048"/>
                    <a:pt x="989759" y="0"/>
                  </a:cubicBezTo>
                  <a:cubicBezTo>
                    <a:pt x="1146004" y="-17048"/>
                    <a:pt x="1269090" y="58655"/>
                    <a:pt x="1504434" y="0"/>
                  </a:cubicBezTo>
                  <a:cubicBezTo>
                    <a:pt x="1739778" y="-58655"/>
                    <a:pt x="1842394" y="39036"/>
                    <a:pt x="1979518" y="0"/>
                  </a:cubicBezTo>
                  <a:cubicBezTo>
                    <a:pt x="2006315" y="137569"/>
                    <a:pt x="1979233" y="256224"/>
                    <a:pt x="1979518" y="338554"/>
                  </a:cubicBezTo>
                  <a:cubicBezTo>
                    <a:pt x="1782448" y="353194"/>
                    <a:pt x="1598389" y="303793"/>
                    <a:pt x="1464843" y="338554"/>
                  </a:cubicBezTo>
                  <a:cubicBezTo>
                    <a:pt x="1331297" y="373315"/>
                    <a:pt x="1121772" y="331401"/>
                    <a:pt x="950169" y="338554"/>
                  </a:cubicBezTo>
                  <a:cubicBezTo>
                    <a:pt x="778566" y="345707"/>
                    <a:pt x="333861" y="241794"/>
                    <a:pt x="0" y="338554"/>
                  </a:cubicBezTo>
                  <a:cubicBezTo>
                    <a:pt x="-31326" y="210592"/>
                    <a:pt x="26193" y="127030"/>
                    <a:pt x="0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60000"/>
                  <a:lumOff val="4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1524236910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txBody>
            <a:bodyPr wrap="square">
              <a:spAutoFit/>
            </a:bodyPr>
            <a:lstStyle/>
            <a:p>
              <a:pPr algn="ctr" rtl="1"/>
              <a:endParaRPr lang="ar-SA" sz="1600" dirty="0">
                <a:solidFill>
                  <a:srgbClr val="334D80"/>
                </a:solidFill>
                <a:latin typeface="AlHor" panose="02060603050605020204" pitchFamily="18" charset="-78"/>
                <a:cs typeface="AlHor" panose="02060603050605020204" pitchFamily="18" charset="-78"/>
              </a:endParaRPr>
            </a:p>
          </p:txBody>
        </p:sp>
        <p:sp>
          <p:nvSpPr>
            <p:cNvPr id="42" name="مربع نص 41">
              <a:extLst>
                <a:ext uri="{FF2B5EF4-FFF2-40B4-BE49-F238E27FC236}">
                  <a16:creationId xmlns:a16="http://schemas.microsoft.com/office/drawing/2014/main" id="{7DD44D8F-0F5E-48E3-872E-9541FD749036}"/>
                </a:ext>
              </a:extLst>
            </p:cNvPr>
            <p:cNvSpPr txBox="1"/>
            <p:nvPr/>
          </p:nvSpPr>
          <p:spPr>
            <a:xfrm>
              <a:off x="3374465" y="2753292"/>
              <a:ext cx="239507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ar-SA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34D80"/>
                  </a:solidFill>
                  <a:effectLst/>
                  <a:uLnTx/>
                  <a:uFillTx/>
                  <a:latin typeface="AlHor" panose="02060603050605020204" pitchFamily="18" charset="-78"/>
                  <a:cs typeface="AlHor" panose="02060603050605020204" pitchFamily="18" charset="-78"/>
                  <a:sym typeface="Arial"/>
                </a:rPr>
                <a:t>خاصية التماثل للتشابه :</a:t>
              </a:r>
            </a:p>
          </p:txBody>
        </p:sp>
      </p:grpSp>
      <p:grpSp>
        <p:nvGrpSpPr>
          <p:cNvPr id="43" name="مجموعة 42">
            <a:extLst>
              <a:ext uri="{FF2B5EF4-FFF2-40B4-BE49-F238E27FC236}">
                <a16:creationId xmlns:a16="http://schemas.microsoft.com/office/drawing/2014/main" id="{C7A226C1-C15D-4768-86AC-FD9ECC88B015}"/>
              </a:ext>
            </a:extLst>
          </p:cNvPr>
          <p:cNvGrpSpPr/>
          <p:nvPr/>
        </p:nvGrpSpPr>
        <p:grpSpPr>
          <a:xfrm>
            <a:off x="1003401" y="2341383"/>
            <a:ext cx="2395070" cy="369332"/>
            <a:chOff x="3374465" y="2753292"/>
            <a:chExt cx="2395070" cy="369332"/>
          </a:xfrm>
        </p:grpSpPr>
        <p:sp>
          <p:nvSpPr>
            <p:cNvPr id="44" name="مربع نص 43">
              <a:extLst>
                <a:ext uri="{FF2B5EF4-FFF2-40B4-BE49-F238E27FC236}">
                  <a16:creationId xmlns:a16="http://schemas.microsoft.com/office/drawing/2014/main" id="{0A761A8B-0632-4FD2-AE97-C81BD770BB58}"/>
                </a:ext>
              </a:extLst>
            </p:cNvPr>
            <p:cNvSpPr txBox="1"/>
            <p:nvPr/>
          </p:nvSpPr>
          <p:spPr>
            <a:xfrm>
              <a:off x="3574213" y="2768681"/>
              <a:ext cx="1979518" cy="338554"/>
            </a:xfrm>
            <a:custGeom>
              <a:avLst/>
              <a:gdLst>
                <a:gd name="connsiteX0" fmla="*/ 0 w 1979518"/>
                <a:gd name="connsiteY0" fmla="*/ 0 h 338554"/>
                <a:gd name="connsiteX1" fmla="*/ 534470 w 1979518"/>
                <a:gd name="connsiteY1" fmla="*/ 0 h 338554"/>
                <a:gd name="connsiteX2" fmla="*/ 989759 w 1979518"/>
                <a:gd name="connsiteY2" fmla="*/ 0 h 338554"/>
                <a:gd name="connsiteX3" fmla="*/ 1504434 w 1979518"/>
                <a:gd name="connsiteY3" fmla="*/ 0 h 338554"/>
                <a:gd name="connsiteX4" fmla="*/ 1979518 w 1979518"/>
                <a:gd name="connsiteY4" fmla="*/ 0 h 338554"/>
                <a:gd name="connsiteX5" fmla="*/ 1979518 w 1979518"/>
                <a:gd name="connsiteY5" fmla="*/ 338554 h 338554"/>
                <a:gd name="connsiteX6" fmla="*/ 1464843 w 1979518"/>
                <a:gd name="connsiteY6" fmla="*/ 338554 h 338554"/>
                <a:gd name="connsiteX7" fmla="*/ 950169 w 1979518"/>
                <a:gd name="connsiteY7" fmla="*/ 338554 h 338554"/>
                <a:gd name="connsiteX8" fmla="*/ 0 w 1979518"/>
                <a:gd name="connsiteY8" fmla="*/ 338554 h 338554"/>
                <a:gd name="connsiteX9" fmla="*/ 0 w 1979518"/>
                <a:gd name="connsiteY9" fmla="*/ 0 h 338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79518" h="338554" extrusionOk="0">
                  <a:moveTo>
                    <a:pt x="0" y="0"/>
                  </a:moveTo>
                  <a:cubicBezTo>
                    <a:pt x="167779" y="-46354"/>
                    <a:pt x="368221" y="60789"/>
                    <a:pt x="534470" y="0"/>
                  </a:cubicBezTo>
                  <a:cubicBezTo>
                    <a:pt x="700719" y="-60789"/>
                    <a:pt x="833514" y="17048"/>
                    <a:pt x="989759" y="0"/>
                  </a:cubicBezTo>
                  <a:cubicBezTo>
                    <a:pt x="1146004" y="-17048"/>
                    <a:pt x="1269090" y="58655"/>
                    <a:pt x="1504434" y="0"/>
                  </a:cubicBezTo>
                  <a:cubicBezTo>
                    <a:pt x="1739778" y="-58655"/>
                    <a:pt x="1842394" y="39036"/>
                    <a:pt x="1979518" y="0"/>
                  </a:cubicBezTo>
                  <a:cubicBezTo>
                    <a:pt x="2006315" y="137569"/>
                    <a:pt x="1979233" y="256224"/>
                    <a:pt x="1979518" y="338554"/>
                  </a:cubicBezTo>
                  <a:cubicBezTo>
                    <a:pt x="1782448" y="353194"/>
                    <a:pt x="1598389" y="303793"/>
                    <a:pt x="1464843" y="338554"/>
                  </a:cubicBezTo>
                  <a:cubicBezTo>
                    <a:pt x="1331297" y="373315"/>
                    <a:pt x="1121772" y="331401"/>
                    <a:pt x="950169" y="338554"/>
                  </a:cubicBezTo>
                  <a:cubicBezTo>
                    <a:pt x="778566" y="345707"/>
                    <a:pt x="333861" y="241794"/>
                    <a:pt x="0" y="338554"/>
                  </a:cubicBezTo>
                  <a:cubicBezTo>
                    <a:pt x="-31326" y="210592"/>
                    <a:pt x="26193" y="127030"/>
                    <a:pt x="0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60000"/>
                  <a:lumOff val="4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1524236910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txBody>
            <a:bodyPr wrap="square">
              <a:spAutoFit/>
            </a:bodyPr>
            <a:lstStyle/>
            <a:p>
              <a:pPr algn="ctr" rtl="1"/>
              <a:endParaRPr lang="ar-SA" sz="1600" dirty="0">
                <a:solidFill>
                  <a:srgbClr val="334D80"/>
                </a:solidFill>
                <a:latin typeface="AlHor" panose="02060603050605020204" pitchFamily="18" charset="-78"/>
                <a:cs typeface="AlHor" panose="02060603050605020204" pitchFamily="18" charset="-78"/>
              </a:endParaRPr>
            </a:p>
          </p:txBody>
        </p:sp>
        <p:sp>
          <p:nvSpPr>
            <p:cNvPr id="45" name="مربع نص 44">
              <a:extLst>
                <a:ext uri="{FF2B5EF4-FFF2-40B4-BE49-F238E27FC236}">
                  <a16:creationId xmlns:a16="http://schemas.microsoft.com/office/drawing/2014/main" id="{09FE57E2-17E8-45EF-B898-10FBDC7A3440}"/>
                </a:ext>
              </a:extLst>
            </p:cNvPr>
            <p:cNvSpPr txBox="1"/>
            <p:nvPr/>
          </p:nvSpPr>
          <p:spPr>
            <a:xfrm>
              <a:off x="3374465" y="2753292"/>
              <a:ext cx="239507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ar-SA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34D80"/>
                  </a:solidFill>
                  <a:effectLst/>
                  <a:uLnTx/>
                  <a:uFillTx/>
                  <a:latin typeface="AlHor" panose="02060603050605020204" pitchFamily="18" charset="-78"/>
                  <a:cs typeface="AlHor" panose="02060603050605020204" pitchFamily="18" charset="-78"/>
                  <a:sym typeface="Arial"/>
                </a:rPr>
                <a:t>خاصية التعدي للتشابه :</a:t>
              </a:r>
            </a:p>
          </p:txBody>
        </p:sp>
      </p:grpSp>
      <p:pic>
        <p:nvPicPr>
          <p:cNvPr id="46" name="صورة 45">
            <a:extLst>
              <a:ext uri="{FF2B5EF4-FFF2-40B4-BE49-F238E27FC236}">
                <a16:creationId xmlns:a16="http://schemas.microsoft.com/office/drawing/2014/main" id="{C94F9871-9599-4B58-8992-95C524994B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6949" y="4110518"/>
            <a:ext cx="3318979" cy="253405"/>
          </a:xfrm>
          <a:prstGeom prst="rect">
            <a:avLst/>
          </a:prstGeom>
          <a:ln>
            <a:solidFill>
              <a:srgbClr val="334D80"/>
            </a:solidFill>
          </a:ln>
        </p:spPr>
      </p:pic>
      <p:pic>
        <p:nvPicPr>
          <p:cNvPr id="49" name="صورة 48">
            <a:extLst>
              <a:ext uri="{FF2B5EF4-FFF2-40B4-BE49-F238E27FC236}">
                <a16:creationId xmlns:a16="http://schemas.microsoft.com/office/drawing/2014/main" id="{2565C442-7932-42F8-9E50-870D014728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21400" y="2840785"/>
            <a:ext cx="1529128" cy="313154"/>
          </a:xfrm>
          <a:prstGeom prst="rect">
            <a:avLst/>
          </a:prstGeom>
          <a:ln>
            <a:solidFill>
              <a:srgbClr val="334D80"/>
            </a:solidFill>
          </a:ln>
        </p:spPr>
      </p:pic>
      <p:pic>
        <p:nvPicPr>
          <p:cNvPr id="51" name="صورة 50">
            <a:extLst>
              <a:ext uri="{FF2B5EF4-FFF2-40B4-BE49-F238E27FC236}">
                <a16:creationId xmlns:a16="http://schemas.microsoft.com/office/drawing/2014/main" id="{4CF90DA3-A92B-499D-AF87-C5EFA22AED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2039" y="2874694"/>
            <a:ext cx="2973340" cy="434517"/>
          </a:xfrm>
          <a:prstGeom prst="rect">
            <a:avLst/>
          </a:prstGeom>
          <a:ln>
            <a:solidFill>
              <a:srgbClr val="334D80"/>
            </a:solidFill>
          </a:ln>
        </p:spPr>
      </p:pic>
    </p:spTree>
    <p:extLst>
      <p:ext uri="{BB962C8B-B14F-4D97-AF65-F5344CB8AC3E}">
        <p14:creationId xmlns:p14="http://schemas.microsoft.com/office/powerpoint/2010/main" val="289693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65;p29">
            <a:extLst>
              <a:ext uri="{FF2B5EF4-FFF2-40B4-BE49-F238E27FC236}">
                <a16:creationId xmlns:a16="http://schemas.microsoft.com/office/drawing/2014/main" id="{366D3912-0FD2-4FC1-82EE-9044B27F4219}"/>
              </a:ext>
            </a:extLst>
          </p:cNvPr>
          <p:cNvSpPr txBox="1">
            <a:spLocks/>
          </p:cNvSpPr>
          <p:nvPr/>
        </p:nvSpPr>
        <p:spPr>
          <a:xfrm>
            <a:off x="2664417" y="311394"/>
            <a:ext cx="3815166" cy="902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3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9pPr>
          </a:lstStyle>
          <a:p>
            <a:r>
              <a:rPr lang="ar-SA" sz="4000" dirty="0">
                <a:solidFill>
                  <a:srgbClr val="334D80"/>
                </a:solidFill>
                <a:latin typeface="Molhim" panose="02000500000000000000" pitchFamily="2" charset="-78"/>
                <a:ea typeface="UKIJ Moy Qelem" panose="02020603050405020304" pitchFamily="18" charset="0"/>
                <a:cs typeface="Molhim" panose="02000500000000000000" pitchFamily="2" charset="-78"/>
              </a:rPr>
              <a:t>المثلثات المتشابهة</a:t>
            </a: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EA0C0BFE-F1A9-4678-8222-B7E04D247059}"/>
              </a:ext>
            </a:extLst>
          </p:cNvPr>
          <p:cNvSpPr txBox="1"/>
          <p:nvPr/>
        </p:nvSpPr>
        <p:spPr>
          <a:xfrm>
            <a:off x="7571182" y="1572899"/>
            <a:ext cx="998898" cy="369332"/>
          </a:xfrm>
          <a:custGeom>
            <a:avLst/>
            <a:gdLst>
              <a:gd name="connsiteX0" fmla="*/ 0 w 998898"/>
              <a:gd name="connsiteY0" fmla="*/ 0 h 369332"/>
              <a:gd name="connsiteX1" fmla="*/ 499449 w 998898"/>
              <a:gd name="connsiteY1" fmla="*/ 0 h 369332"/>
              <a:gd name="connsiteX2" fmla="*/ 998898 w 998898"/>
              <a:gd name="connsiteY2" fmla="*/ 0 h 369332"/>
              <a:gd name="connsiteX3" fmla="*/ 998898 w 998898"/>
              <a:gd name="connsiteY3" fmla="*/ 369332 h 369332"/>
              <a:gd name="connsiteX4" fmla="*/ 529416 w 998898"/>
              <a:gd name="connsiteY4" fmla="*/ 369332 h 369332"/>
              <a:gd name="connsiteX5" fmla="*/ 0 w 998898"/>
              <a:gd name="connsiteY5" fmla="*/ 369332 h 369332"/>
              <a:gd name="connsiteX6" fmla="*/ 0 w 998898"/>
              <a:gd name="connsiteY6" fmla="*/ 0 h 369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8898" h="369332" extrusionOk="0">
                <a:moveTo>
                  <a:pt x="0" y="0"/>
                </a:moveTo>
                <a:cubicBezTo>
                  <a:pt x="103014" y="-19307"/>
                  <a:pt x="269028" y="16116"/>
                  <a:pt x="499449" y="0"/>
                </a:cubicBezTo>
                <a:cubicBezTo>
                  <a:pt x="729870" y="-16116"/>
                  <a:pt x="883227" y="19410"/>
                  <a:pt x="998898" y="0"/>
                </a:cubicBezTo>
                <a:cubicBezTo>
                  <a:pt x="1011932" y="85335"/>
                  <a:pt x="974345" y="203148"/>
                  <a:pt x="998898" y="369332"/>
                </a:cubicBezTo>
                <a:cubicBezTo>
                  <a:pt x="897355" y="386856"/>
                  <a:pt x="695182" y="326172"/>
                  <a:pt x="529416" y="369332"/>
                </a:cubicBezTo>
                <a:cubicBezTo>
                  <a:pt x="363650" y="412492"/>
                  <a:pt x="150008" y="362606"/>
                  <a:pt x="0" y="369332"/>
                </a:cubicBezTo>
                <a:cubicBezTo>
                  <a:pt x="-13414" y="231585"/>
                  <a:pt x="29367" y="110641"/>
                  <a:pt x="0" y="0"/>
                </a:cubicBezTo>
                <a:close/>
              </a:path>
            </a:pathLst>
          </a:custGeom>
          <a:noFill/>
          <a:ln>
            <a:solidFill>
              <a:srgbClr val="EC8353"/>
            </a:solidFill>
            <a:extLst>
              <a:ext uri="{C807C97D-BFC1-408E-A445-0C87EB9F89A2}">
                <ask:lineSketchStyleProps xmlns:ask="http://schemas.microsoft.com/office/drawing/2018/sketchyshapes" sd="143477651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1">
            <a:spAutoFit/>
          </a:bodyPr>
          <a:lstStyle/>
          <a:p>
            <a:r>
              <a:rPr lang="ar-SA" sz="1800" dirty="0">
                <a:solidFill>
                  <a:srgbClr val="334D80"/>
                </a:solidFill>
                <a:latin typeface="Rosemary" panose="02000500040000020004" pitchFamily="2" charset="0"/>
                <a:ea typeface="Rosemary" panose="02000500040000020004" pitchFamily="2" charset="0"/>
                <a:cs typeface="Rosemary" panose="02000500040000020004" pitchFamily="2" charset="0"/>
              </a:rPr>
              <a:t>مثال 4 :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8217BBD5-F6D4-4120-9483-109DC4BA3801}"/>
              </a:ext>
            </a:extLst>
          </p:cNvPr>
          <p:cNvSpPr txBox="1"/>
          <p:nvPr/>
        </p:nvSpPr>
        <p:spPr>
          <a:xfrm>
            <a:off x="5294317" y="1572899"/>
            <a:ext cx="237053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800" dirty="0">
                <a:solidFill>
                  <a:srgbClr val="334D80"/>
                </a:solidFill>
                <a:latin typeface="Rosemary" panose="02000500040000020004" pitchFamily="2" charset="0"/>
                <a:ea typeface="Rosemary" panose="02000500040000020004" pitchFamily="2" charset="0"/>
                <a:cs typeface="Rosemary" panose="02000500040000020004" pitchFamily="2" charset="0"/>
              </a:rPr>
              <a:t>أجزاء المثلثات المتطابقة </a:t>
            </a:r>
          </a:p>
        </p:txBody>
      </p:sp>
      <p:pic>
        <p:nvPicPr>
          <p:cNvPr id="12" name="صورة 11" descr="صورة تحتوي على الرسومات, تصميم الجرافيك, التصميم, شعار&#10;&#10;تم إنشاء الوصف تلقائياً">
            <a:extLst>
              <a:ext uri="{FF2B5EF4-FFF2-40B4-BE49-F238E27FC236}">
                <a16:creationId xmlns:a16="http://schemas.microsoft.com/office/drawing/2014/main" id="{6E892C52-E2C6-4A3E-BA07-798B98151C28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139908" y="-33240"/>
            <a:ext cx="833624" cy="644297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5C3807B9-0DE6-40B0-9E02-723F6A97B1B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1573"/>
          <a:stretch/>
        </p:blipFill>
        <p:spPr>
          <a:xfrm>
            <a:off x="3654389" y="2456232"/>
            <a:ext cx="4416242" cy="2211008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128D1B04-02B7-4D93-919B-6DD808AC1E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1038" y="2091285"/>
            <a:ext cx="2727152" cy="364947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5AF7AF78-445F-4BC6-B24D-01217E027E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3347" y="2305309"/>
            <a:ext cx="2803483" cy="14386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65;p29">
            <a:extLst>
              <a:ext uri="{FF2B5EF4-FFF2-40B4-BE49-F238E27FC236}">
                <a16:creationId xmlns:a16="http://schemas.microsoft.com/office/drawing/2014/main" id="{366D3912-0FD2-4FC1-82EE-9044B27F4219}"/>
              </a:ext>
            </a:extLst>
          </p:cNvPr>
          <p:cNvSpPr txBox="1">
            <a:spLocks/>
          </p:cNvSpPr>
          <p:nvPr/>
        </p:nvSpPr>
        <p:spPr>
          <a:xfrm>
            <a:off x="2664417" y="311394"/>
            <a:ext cx="3815166" cy="902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3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9pPr>
          </a:lstStyle>
          <a:p>
            <a:r>
              <a:rPr lang="ar-SA" sz="4000" dirty="0">
                <a:solidFill>
                  <a:srgbClr val="334D80"/>
                </a:solidFill>
                <a:latin typeface="Molhim" panose="02000500000000000000" pitchFamily="2" charset="-78"/>
                <a:ea typeface="UKIJ Moy Qelem" panose="02020603050405020304" pitchFamily="18" charset="0"/>
                <a:cs typeface="Molhim" panose="02000500000000000000" pitchFamily="2" charset="-78"/>
              </a:rPr>
              <a:t>المثلثات المتشابهة</a:t>
            </a: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EA0C0BFE-F1A9-4678-8222-B7E04D247059}"/>
              </a:ext>
            </a:extLst>
          </p:cNvPr>
          <p:cNvSpPr txBox="1"/>
          <p:nvPr/>
        </p:nvSpPr>
        <p:spPr>
          <a:xfrm>
            <a:off x="7571182" y="1572899"/>
            <a:ext cx="998898" cy="369332"/>
          </a:xfrm>
          <a:custGeom>
            <a:avLst/>
            <a:gdLst>
              <a:gd name="connsiteX0" fmla="*/ 0 w 998898"/>
              <a:gd name="connsiteY0" fmla="*/ 0 h 369332"/>
              <a:gd name="connsiteX1" fmla="*/ 499449 w 998898"/>
              <a:gd name="connsiteY1" fmla="*/ 0 h 369332"/>
              <a:gd name="connsiteX2" fmla="*/ 998898 w 998898"/>
              <a:gd name="connsiteY2" fmla="*/ 0 h 369332"/>
              <a:gd name="connsiteX3" fmla="*/ 998898 w 998898"/>
              <a:gd name="connsiteY3" fmla="*/ 369332 h 369332"/>
              <a:gd name="connsiteX4" fmla="*/ 529416 w 998898"/>
              <a:gd name="connsiteY4" fmla="*/ 369332 h 369332"/>
              <a:gd name="connsiteX5" fmla="*/ 0 w 998898"/>
              <a:gd name="connsiteY5" fmla="*/ 369332 h 369332"/>
              <a:gd name="connsiteX6" fmla="*/ 0 w 998898"/>
              <a:gd name="connsiteY6" fmla="*/ 0 h 369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8898" h="369332" extrusionOk="0">
                <a:moveTo>
                  <a:pt x="0" y="0"/>
                </a:moveTo>
                <a:cubicBezTo>
                  <a:pt x="103014" y="-19307"/>
                  <a:pt x="269028" y="16116"/>
                  <a:pt x="499449" y="0"/>
                </a:cubicBezTo>
                <a:cubicBezTo>
                  <a:pt x="729870" y="-16116"/>
                  <a:pt x="883227" y="19410"/>
                  <a:pt x="998898" y="0"/>
                </a:cubicBezTo>
                <a:cubicBezTo>
                  <a:pt x="1011932" y="85335"/>
                  <a:pt x="974345" y="203148"/>
                  <a:pt x="998898" y="369332"/>
                </a:cubicBezTo>
                <a:cubicBezTo>
                  <a:pt x="897355" y="386856"/>
                  <a:pt x="695182" y="326172"/>
                  <a:pt x="529416" y="369332"/>
                </a:cubicBezTo>
                <a:cubicBezTo>
                  <a:pt x="363650" y="412492"/>
                  <a:pt x="150008" y="362606"/>
                  <a:pt x="0" y="369332"/>
                </a:cubicBezTo>
                <a:cubicBezTo>
                  <a:pt x="-13414" y="231585"/>
                  <a:pt x="29367" y="110641"/>
                  <a:pt x="0" y="0"/>
                </a:cubicBezTo>
                <a:close/>
              </a:path>
            </a:pathLst>
          </a:custGeom>
          <a:noFill/>
          <a:ln>
            <a:solidFill>
              <a:srgbClr val="EC8353"/>
            </a:solidFill>
            <a:extLst>
              <a:ext uri="{C807C97D-BFC1-408E-A445-0C87EB9F89A2}">
                <ask:lineSketchStyleProps xmlns:ask="http://schemas.microsoft.com/office/drawing/2018/sketchyshapes" sd="143477651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1">
            <a:spAutoFit/>
          </a:bodyPr>
          <a:lstStyle/>
          <a:p>
            <a:r>
              <a:rPr lang="ar-SA" sz="1800" dirty="0">
                <a:solidFill>
                  <a:srgbClr val="334D80"/>
                </a:solidFill>
                <a:latin typeface="Rosemary" panose="02000500040000020004" pitchFamily="2" charset="0"/>
                <a:ea typeface="Rosemary" panose="02000500040000020004" pitchFamily="2" charset="0"/>
                <a:cs typeface="Rosemary" panose="02000500040000020004" pitchFamily="2" charset="0"/>
              </a:rPr>
              <a:t>مثال 4 :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8217BBD5-F6D4-4120-9483-109DC4BA3801}"/>
              </a:ext>
            </a:extLst>
          </p:cNvPr>
          <p:cNvSpPr txBox="1"/>
          <p:nvPr/>
        </p:nvSpPr>
        <p:spPr>
          <a:xfrm>
            <a:off x="5294317" y="1572899"/>
            <a:ext cx="237053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800" dirty="0">
                <a:solidFill>
                  <a:srgbClr val="334D80"/>
                </a:solidFill>
                <a:latin typeface="Rosemary" panose="02000500040000020004" pitchFamily="2" charset="0"/>
                <a:ea typeface="Rosemary" panose="02000500040000020004" pitchFamily="2" charset="0"/>
                <a:cs typeface="Rosemary" panose="02000500040000020004" pitchFamily="2" charset="0"/>
              </a:rPr>
              <a:t>أجزاء المثلثات المتطابقة </a:t>
            </a:r>
          </a:p>
        </p:txBody>
      </p:sp>
      <p:pic>
        <p:nvPicPr>
          <p:cNvPr id="12" name="صورة 11" descr="صورة تحتوي على الرسومات, تصميم الجرافيك, التصميم, شعار&#10;&#10;تم إنشاء الوصف تلقائياً">
            <a:extLst>
              <a:ext uri="{FF2B5EF4-FFF2-40B4-BE49-F238E27FC236}">
                <a16:creationId xmlns:a16="http://schemas.microsoft.com/office/drawing/2014/main" id="{6E892C52-E2C6-4A3E-BA07-798B98151C28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139908" y="-33240"/>
            <a:ext cx="833624" cy="644297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128D1B04-02B7-4D93-919B-6DD808AC1E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1038" y="2091285"/>
            <a:ext cx="2727152" cy="364947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5AF7AF78-445F-4BC6-B24D-01217E027E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3347" y="2305309"/>
            <a:ext cx="2803483" cy="1438630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100F2705-E06F-41D9-BC62-851B99B93F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40845" y="2456232"/>
            <a:ext cx="4234984" cy="2260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923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165;p29">
            <a:extLst>
              <a:ext uri="{FF2B5EF4-FFF2-40B4-BE49-F238E27FC236}">
                <a16:creationId xmlns:a16="http://schemas.microsoft.com/office/drawing/2014/main" id="{15F91483-3251-4069-B666-A0E642F8CCF0}"/>
              </a:ext>
            </a:extLst>
          </p:cNvPr>
          <p:cNvSpPr txBox="1">
            <a:spLocks/>
          </p:cNvSpPr>
          <p:nvPr/>
        </p:nvSpPr>
        <p:spPr>
          <a:xfrm>
            <a:off x="2664417" y="311394"/>
            <a:ext cx="3815166" cy="902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3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9pPr>
          </a:lstStyle>
          <a:p>
            <a:r>
              <a:rPr lang="ar-SA" sz="4000" dirty="0">
                <a:solidFill>
                  <a:srgbClr val="334D80"/>
                </a:solidFill>
                <a:latin typeface="Molhim" panose="02000500000000000000" pitchFamily="2" charset="-78"/>
                <a:ea typeface="UKIJ Moy Qelem" panose="02020603050405020304" pitchFamily="18" charset="0"/>
                <a:cs typeface="Molhim" panose="02000500000000000000" pitchFamily="2" charset="-78"/>
              </a:rPr>
              <a:t>المثلثات المتشابهة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09F15832-7274-46CD-89CD-35EF4562A303}"/>
              </a:ext>
            </a:extLst>
          </p:cNvPr>
          <p:cNvSpPr txBox="1"/>
          <p:nvPr/>
        </p:nvSpPr>
        <p:spPr>
          <a:xfrm>
            <a:off x="6375180" y="1686628"/>
            <a:ext cx="1971888" cy="369332"/>
          </a:xfrm>
          <a:custGeom>
            <a:avLst/>
            <a:gdLst>
              <a:gd name="connsiteX0" fmla="*/ 0 w 1971888"/>
              <a:gd name="connsiteY0" fmla="*/ 0 h 369332"/>
              <a:gd name="connsiteX1" fmla="*/ 433815 w 1971888"/>
              <a:gd name="connsiteY1" fmla="*/ 0 h 369332"/>
              <a:gd name="connsiteX2" fmla="*/ 867631 w 1971888"/>
              <a:gd name="connsiteY2" fmla="*/ 0 h 369332"/>
              <a:gd name="connsiteX3" fmla="*/ 1360603 w 1971888"/>
              <a:gd name="connsiteY3" fmla="*/ 0 h 369332"/>
              <a:gd name="connsiteX4" fmla="*/ 1971888 w 1971888"/>
              <a:gd name="connsiteY4" fmla="*/ 0 h 369332"/>
              <a:gd name="connsiteX5" fmla="*/ 1971888 w 1971888"/>
              <a:gd name="connsiteY5" fmla="*/ 369332 h 369332"/>
              <a:gd name="connsiteX6" fmla="*/ 1498635 w 1971888"/>
              <a:gd name="connsiteY6" fmla="*/ 369332 h 369332"/>
              <a:gd name="connsiteX7" fmla="*/ 985944 w 1971888"/>
              <a:gd name="connsiteY7" fmla="*/ 369332 h 369332"/>
              <a:gd name="connsiteX8" fmla="*/ 532410 w 1971888"/>
              <a:gd name="connsiteY8" fmla="*/ 369332 h 369332"/>
              <a:gd name="connsiteX9" fmla="*/ 0 w 1971888"/>
              <a:gd name="connsiteY9" fmla="*/ 369332 h 369332"/>
              <a:gd name="connsiteX10" fmla="*/ 0 w 1971888"/>
              <a:gd name="connsiteY10" fmla="*/ 0 h 369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71888" h="369332" extrusionOk="0">
                <a:moveTo>
                  <a:pt x="0" y="0"/>
                </a:moveTo>
                <a:cubicBezTo>
                  <a:pt x="198081" y="-24510"/>
                  <a:pt x="295457" y="51219"/>
                  <a:pt x="433815" y="0"/>
                </a:cubicBezTo>
                <a:cubicBezTo>
                  <a:pt x="572174" y="-51219"/>
                  <a:pt x="731301" y="32418"/>
                  <a:pt x="867631" y="0"/>
                </a:cubicBezTo>
                <a:cubicBezTo>
                  <a:pt x="1003961" y="-32418"/>
                  <a:pt x="1157381" y="18254"/>
                  <a:pt x="1360603" y="0"/>
                </a:cubicBezTo>
                <a:cubicBezTo>
                  <a:pt x="1563825" y="-18254"/>
                  <a:pt x="1748229" y="5817"/>
                  <a:pt x="1971888" y="0"/>
                </a:cubicBezTo>
                <a:cubicBezTo>
                  <a:pt x="2012645" y="105536"/>
                  <a:pt x="1946107" y="217565"/>
                  <a:pt x="1971888" y="369332"/>
                </a:cubicBezTo>
                <a:cubicBezTo>
                  <a:pt x="1777694" y="375741"/>
                  <a:pt x="1670306" y="344816"/>
                  <a:pt x="1498635" y="369332"/>
                </a:cubicBezTo>
                <a:cubicBezTo>
                  <a:pt x="1326964" y="393848"/>
                  <a:pt x="1169964" y="308041"/>
                  <a:pt x="985944" y="369332"/>
                </a:cubicBezTo>
                <a:cubicBezTo>
                  <a:pt x="801924" y="430623"/>
                  <a:pt x="747270" y="323677"/>
                  <a:pt x="532410" y="369332"/>
                </a:cubicBezTo>
                <a:cubicBezTo>
                  <a:pt x="317550" y="414987"/>
                  <a:pt x="132279" y="334552"/>
                  <a:pt x="0" y="369332"/>
                </a:cubicBezTo>
                <a:cubicBezTo>
                  <a:pt x="-17854" y="241693"/>
                  <a:pt x="13297" y="75576"/>
                  <a:pt x="0" y="0"/>
                </a:cubicBezTo>
                <a:close/>
              </a:path>
            </a:pathLst>
          </a:custGeom>
          <a:noFill/>
          <a:ln>
            <a:solidFill>
              <a:srgbClr val="EC8353"/>
            </a:solidFill>
            <a:extLst>
              <a:ext uri="{C807C97D-BFC1-408E-A445-0C87EB9F89A2}">
                <ask:lineSketchStyleProps xmlns:ask="http://schemas.microsoft.com/office/drawing/2018/sketchyshapes" sd="3155520715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1">
            <a:spAutoFit/>
          </a:bodyPr>
          <a:lstStyle/>
          <a:p>
            <a:r>
              <a:rPr lang="ar-SA" sz="1800" dirty="0">
                <a:solidFill>
                  <a:srgbClr val="334D80"/>
                </a:solidFill>
                <a:latin typeface="Rosemary" panose="02000500040000020004" pitchFamily="2" charset="0"/>
                <a:ea typeface="Rosemary" panose="02000500040000020004" pitchFamily="2" charset="0"/>
                <a:cs typeface="Rosemary" panose="02000500040000020004" pitchFamily="2" charset="0"/>
              </a:rPr>
              <a:t>تحقق من فهمك 4 :</a:t>
            </a:r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4C31B5CF-6D7F-4058-BCA1-E7E73C65FD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7728" y="2703302"/>
            <a:ext cx="552527" cy="380465"/>
          </a:xfrm>
          <a:prstGeom prst="rect">
            <a:avLst/>
          </a:prstGeom>
        </p:spPr>
      </p:pic>
      <p:pic>
        <p:nvPicPr>
          <p:cNvPr id="15" name="صورة 14" descr="صورة تحتوي على الرسومات, تصميم الجرافيك, التصميم, شعار&#10;&#10;تم إنشاء الوصف تلقائياً">
            <a:extLst>
              <a:ext uri="{FF2B5EF4-FFF2-40B4-BE49-F238E27FC236}">
                <a16:creationId xmlns:a16="http://schemas.microsoft.com/office/drawing/2014/main" id="{DE4481D8-94D2-44A3-94C4-9274D28BF6A7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25000"/>
          </a:blip>
          <a:stretch>
            <a:fillRect/>
          </a:stretch>
        </p:blipFill>
        <p:spPr>
          <a:xfrm>
            <a:off x="100468" y="4391473"/>
            <a:ext cx="833624" cy="644297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EE39749A-89A5-4CB2-A3D8-69C588F3E0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80022" y="2168969"/>
            <a:ext cx="1776581" cy="421324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DBBC8D95-FB30-40FA-AB6B-114B2E1C441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9625"/>
          <a:stretch/>
        </p:blipFill>
        <p:spPr>
          <a:xfrm>
            <a:off x="6057900" y="2703302"/>
            <a:ext cx="2068830" cy="1825074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EC78E0B9-5E8C-46E9-AF9F-A85A1EC171A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75179" y="2793507"/>
            <a:ext cx="609685" cy="200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992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165;p29">
            <a:extLst>
              <a:ext uri="{FF2B5EF4-FFF2-40B4-BE49-F238E27FC236}">
                <a16:creationId xmlns:a16="http://schemas.microsoft.com/office/drawing/2014/main" id="{15F91483-3251-4069-B666-A0E642F8CCF0}"/>
              </a:ext>
            </a:extLst>
          </p:cNvPr>
          <p:cNvSpPr txBox="1">
            <a:spLocks/>
          </p:cNvSpPr>
          <p:nvPr/>
        </p:nvSpPr>
        <p:spPr>
          <a:xfrm>
            <a:off x="2664417" y="311394"/>
            <a:ext cx="3815166" cy="902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3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9pPr>
          </a:lstStyle>
          <a:p>
            <a:r>
              <a:rPr lang="ar-SA" sz="4000" dirty="0">
                <a:solidFill>
                  <a:srgbClr val="334D80"/>
                </a:solidFill>
                <a:latin typeface="Molhim" panose="02000500000000000000" pitchFamily="2" charset="-78"/>
                <a:ea typeface="UKIJ Moy Qelem" panose="02020603050405020304" pitchFamily="18" charset="0"/>
                <a:cs typeface="Molhim" panose="02000500000000000000" pitchFamily="2" charset="-78"/>
              </a:rPr>
              <a:t>المثلثات المتشابهة</a:t>
            </a:r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4C31B5CF-6D7F-4058-BCA1-E7E73C65FD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5834" y="2617097"/>
            <a:ext cx="552527" cy="380465"/>
          </a:xfrm>
          <a:prstGeom prst="rect">
            <a:avLst/>
          </a:prstGeom>
        </p:spPr>
      </p:pic>
      <p:pic>
        <p:nvPicPr>
          <p:cNvPr id="15" name="صورة 14" descr="صورة تحتوي على الرسومات, تصميم الجرافيك, التصميم, شعار&#10;&#10;تم إنشاء الوصف تلقائياً">
            <a:extLst>
              <a:ext uri="{FF2B5EF4-FFF2-40B4-BE49-F238E27FC236}">
                <a16:creationId xmlns:a16="http://schemas.microsoft.com/office/drawing/2014/main" id="{DE4481D8-94D2-44A3-94C4-9274D28BF6A7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25000"/>
          </a:blip>
          <a:stretch>
            <a:fillRect/>
          </a:stretch>
        </p:blipFill>
        <p:spPr>
          <a:xfrm>
            <a:off x="100468" y="4391473"/>
            <a:ext cx="833624" cy="644297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EE39749A-89A5-4CB2-A3D8-69C588F3E0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8592" y="2108641"/>
            <a:ext cx="1776581" cy="421324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2B21E88B-9736-470B-ACD6-BB340FD0DE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63332" y="2639650"/>
            <a:ext cx="3081841" cy="1367716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D9257915-A072-44BB-9EAA-1C11C11E1E5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78128" y="2571750"/>
            <a:ext cx="609685" cy="352453"/>
          </a:xfrm>
          <a:prstGeom prst="rect">
            <a:avLst/>
          </a:prstGeom>
        </p:spPr>
      </p:pic>
      <p:sp>
        <p:nvSpPr>
          <p:cNvPr id="13" name="مربع نص 12">
            <a:extLst>
              <a:ext uri="{FF2B5EF4-FFF2-40B4-BE49-F238E27FC236}">
                <a16:creationId xmlns:a16="http://schemas.microsoft.com/office/drawing/2014/main" id="{D43D511D-6909-4E9D-B807-0200113E5903}"/>
              </a:ext>
            </a:extLst>
          </p:cNvPr>
          <p:cNvSpPr txBox="1"/>
          <p:nvPr/>
        </p:nvSpPr>
        <p:spPr>
          <a:xfrm>
            <a:off x="6375180" y="1686628"/>
            <a:ext cx="1971888" cy="369332"/>
          </a:xfrm>
          <a:custGeom>
            <a:avLst/>
            <a:gdLst>
              <a:gd name="connsiteX0" fmla="*/ 0 w 1971888"/>
              <a:gd name="connsiteY0" fmla="*/ 0 h 369332"/>
              <a:gd name="connsiteX1" fmla="*/ 433815 w 1971888"/>
              <a:gd name="connsiteY1" fmla="*/ 0 h 369332"/>
              <a:gd name="connsiteX2" fmla="*/ 867631 w 1971888"/>
              <a:gd name="connsiteY2" fmla="*/ 0 h 369332"/>
              <a:gd name="connsiteX3" fmla="*/ 1360603 w 1971888"/>
              <a:gd name="connsiteY3" fmla="*/ 0 h 369332"/>
              <a:gd name="connsiteX4" fmla="*/ 1971888 w 1971888"/>
              <a:gd name="connsiteY4" fmla="*/ 0 h 369332"/>
              <a:gd name="connsiteX5" fmla="*/ 1971888 w 1971888"/>
              <a:gd name="connsiteY5" fmla="*/ 369332 h 369332"/>
              <a:gd name="connsiteX6" fmla="*/ 1498635 w 1971888"/>
              <a:gd name="connsiteY6" fmla="*/ 369332 h 369332"/>
              <a:gd name="connsiteX7" fmla="*/ 985944 w 1971888"/>
              <a:gd name="connsiteY7" fmla="*/ 369332 h 369332"/>
              <a:gd name="connsiteX8" fmla="*/ 532410 w 1971888"/>
              <a:gd name="connsiteY8" fmla="*/ 369332 h 369332"/>
              <a:gd name="connsiteX9" fmla="*/ 0 w 1971888"/>
              <a:gd name="connsiteY9" fmla="*/ 369332 h 369332"/>
              <a:gd name="connsiteX10" fmla="*/ 0 w 1971888"/>
              <a:gd name="connsiteY10" fmla="*/ 0 h 369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71888" h="369332" extrusionOk="0">
                <a:moveTo>
                  <a:pt x="0" y="0"/>
                </a:moveTo>
                <a:cubicBezTo>
                  <a:pt x="198081" y="-24510"/>
                  <a:pt x="295457" y="51219"/>
                  <a:pt x="433815" y="0"/>
                </a:cubicBezTo>
                <a:cubicBezTo>
                  <a:pt x="572174" y="-51219"/>
                  <a:pt x="731301" y="32418"/>
                  <a:pt x="867631" y="0"/>
                </a:cubicBezTo>
                <a:cubicBezTo>
                  <a:pt x="1003961" y="-32418"/>
                  <a:pt x="1157381" y="18254"/>
                  <a:pt x="1360603" y="0"/>
                </a:cubicBezTo>
                <a:cubicBezTo>
                  <a:pt x="1563825" y="-18254"/>
                  <a:pt x="1748229" y="5817"/>
                  <a:pt x="1971888" y="0"/>
                </a:cubicBezTo>
                <a:cubicBezTo>
                  <a:pt x="2012645" y="105536"/>
                  <a:pt x="1946107" y="217565"/>
                  <a:pt x="1971888" y="369332"/>
                </a:cubicBezTo>
                <a:cubicBezTo>
                  <a:pt x="1777694" y="375741"/>
                  <a:pt x="1670306" y="344816"/>
                  <a:pt x="1498635" y="369332"/>
                </a:cubicBezTo>
                <a:cubicBezTo>
                  <a:pt x="1326964" y="393848"/>
                  <a:pt x="1169964" y="308041"/>
                  <a:pt x="985944" y="369332"/>
                </a:cubicBezTo>
                <a:cubicBezTo>
                  <a:pt x="801924" y="430623"/>
                  <a:pt x="747270" y="323677"/>
                  <a:pt x="532410" y="369332"/>
                </a:cubicBezTo>
                <a:cubicBezTo>
                  <a:pt x="317550" y="414987"/>
                  <a:pt x="132279" y="334552"/>
                  <a:pt x="0" y="369332"/>
                </a:cubicBezTo>
                <a:cubicBezTo>
                  <a:pt x="-17854" y="241693"/>
                  <a:pt x="13297" y="75576"/>
                  <a:pt x="0" y="0"/>
                </a:cubicBezTo>
                <a:close/>
              </a:path>
            </a:pathLst>
          </a:custGeom>
          <a:noFill/>
          <a:ln>
            <a:solidFill>
              <a:srgbClr val="EC8353"/>
            </a:solidFill>
            <a:extLst>
              <a:ext uri="{C807C97D-BFC1-408E-A445-0C87EB9F89A2}">
                <ask:lineSketchStyleProps xmlns:ask="http://schemas.microsoft.com/office/drawing/2018/sketchyshapes" sd="3155520715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1">
            <a:spAutoFit/>
          </a:bodyPr>
          <a:lstStyle/>
          <a:p>
            <a:r>
              <a:rPr lang="ar-SA" sz="1800" dirty="0">
                <a:solidFill>
                  <a:srgbClr val="334D80"/>
                </a:solidFill>
                <a:latin typeface="Rosemary" panose="02000500040000020004" pitchFamily="2" charset="0"/>
                <a:ea typeface="Rosemary" panose="02000500040000020004" pitchFamily="2" charset="0"/>
                <a:cs typeface="Rosemary" panose="02000500040000020004" pitchFamily="2" charset="0"/>
              </a:rPr>
              <a:t>تحقق من فهمك 4 :</a:t>
            </a:r>
          </a:p>
        </p:txBody>
      </p:sp>
    </p:spTree>
    <p:extLst>
      <p:ext uri="{BB962C8B-B14F-4D97-AF65-F5344CB8AC3E}">
        <p14:creationId xmlns:p14="http://schemas.microsoft.com/office/powerpoint/2010/main" val="1434801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65;p29">
            <a:extLst>
              <a:ext uri="{FF2B5EF4-FFF2-40B4-BE49-F238E27FC236}">
                <a16:creationId xmlns:a16="http://schemas.microsoft.com/office/drawing/2014/main" id="{366D3912-0FD2-4FC1-82EE-9044B27F4219}"/>
              </a:ext>
            </a:extLst>
          </p:cNvPr>
          <p:cNvSpPr txBox="1">
            <a:spLocks/>
          </p:cNvSpPr>
          <p:nvPr/>
        </p:nvSpPr>
        <p:spPr>
          <a:xfrm>
            <a:off x="2664417" y="311394"/>
            <a:ext cx="3815166" cy="902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3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9pPr>
          </a:lstStyle>
          <a:p>
            <a:r>
              <a:rPr lang="ar-SA" sz="4000" dirty="0">
                <a:solidFill>
                  <a:srgbClr val="334D80"/>
                </a:solidFill>
                <a:latin typeface="Molhim" panose="02000500000000000000" pitchFamily="2" charset="-78"/>
                <a:ea typeface="UKIJ Moy Qelem" panose="02020603050405020304" pitchFamily="18" charset="0"/>
                <a:cs typeface="Molhim" panose="02000500000000000000" pitchFamily="2" charset="-78"/>
              </a:rPr>
              <a:t>المثلثات المتشابهة</a:t>
            </a: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EA0C0BFE-F1A9-4678-8222-B7E04D247059}"/>
              </a:ext>
            </a:extLst>
          </p:cNvPr>
          <p:cNvSpPr txBox="1"/>
          <p:nvPr/>
        </p:nvSpPr>
        <p:spPr>
          <a:xfrm>
            <a:off x="7616902" y="1504319"/>
            <a:ext cx="998898" cy="369332"/>
          </a:xfrm>
          <a:custGeom>
            <a:avLst/>
            <a:gdLst>
              <a:gd name="connsiteX0" fmla="*/ 0 w 998898"/>
              <a:gd name="connsiteY0" fmla="*/ 0 h 369332"/>
              <a:gd name="connsiteX1" fmla="*/ 499449 w 998898"/>
              <a:gd name="connsiteY1" fmla="*/ 0 h 369332"/>
              <a:gd name="connsiteX2" fmla="*/ 998898 w 998898"/>
              <a:gd name="connsiteY2" fmla="*/ 0 h 369332"/>
              <a:gd name="connsiteX3" fmla="*/ 998898 w 998898"/>
              <a:gd name="connsiteY3" fmla="*/ 369332 h 369332"/>
              <a:gd name="connsiteX4" fmla="*/ 529416 w 998898"/>
              <a:gd name="connsiteY4" fmla="*/ 369332 h 369332"/>
              <a:gd name="connsiteX5" fmla="*/ 0 w 998898"/>
              <a:gd name="connsiteY5" fmla="*/ 369332 h 369332"/>
              <a:gd name="connsiteX6" fmla="*/ 0 w 998898"/>
              <a:gd name="connsiteY6" fmla="*/ 0 h 369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8898" h="369332" extrusionOk="0">
                <a:moveTo>
                  <a:pt x="0" y="0"/>
                </a:moveTo>
                <a:cubicBezTo>
                  <a:pt x="103014" y="-19307"/>
                  <a:pt x="269028" y="16116"/>
                  <a:pt x="499449" y="0"/>
                </a:cubicBezTo>
                <a:cubicBezTo>
                  <a:pt x="729870" y="-16116"/>
                  <a:pt x="883227" y="19410"/>
                  <a:pt x="998898" y="0"/>
                </a:cubicBezTo>
                <a:cubicBezTo>
                  <a:pt x="1011932" y="85335"/>
                  <a:pt x="974345" y="203148"/>
                  <a:pt x="998898" y="369332"/>
                </a:cubicBezTo>
                <a:cubicBezTo>
                  <a:pt x="897355" y="386856"/>
                  <a:pt x="695182" y="326172"/>
                  <a:pt x="529416" y="369332"/>
                </a:cubicBezTo>
                <a:cubicBezTo>
                  <a:pt x="363650" y="412492"/>
                  <a:pt x="150008" y="362606"/>
                  <a:pt x="0" y="369332"/>
                </a:cubicBezTo>
                <a:cubicBezTo>
                  <a:pt x="-13414" y="231585"/>
                  <a:pt x="29367" y="110641"/>
                  <a:pt x="0" y="0"/>
                </a:cubicBezTo>
                <a:close/>
              </a:path>
            </a:pathLst>
          </a:custGeom>
          <a:noFill/>
          <a:ln>
            <a:solidFill>
              <a:srgbClr val="EC8353"/>
            </a:solidFill>
            <a:extLst>
              <a:ext uri="{C807C97D-BFC1-408E-A445-0C87EB9F89A2}">
                <ask:lineSketchStyleProps xmlns:ask="http://schemas.microsoft.com/office/drawing/2018/sketchyshapes" sd="143477651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1">
            <a:spAutoFit/>
          </a:bodyPr>
          <a:lstStyle/>
          <a:p>
            <a:r>
              <a:rPr lang="ar-SA" sz="1800" dirty="0">
                <a:solidFill>
                  <a:srgbClr val="334D80"/>
                </a:solidFill>
                <a:latin typeface="Rosemary" panose="02000500040000020004" pitchFamily="2" charset="0"/>
                <a:ea typeface="Rosemary" panose="02000500040000020004" pitchFamily="2" charset="0"/>
                <a:cs typeface="Rosemary" panose="02000500040000020004" pitchFamily="2" charset="0"/>
              </a:rPr>
              <a:t>مثال 5 :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8217BBD5-F6D4-4120-9483-109DC4BA3801}"/>
              </a:ext>
            </a:extLst>
          </p:cNvPr>
          <p:cNvSpPr txBox="1"/>
          <p:nvPr/>
        </p:nvSpPr>
        <p:spPr>
          <a:xfrm>
            <a:off x="5795009" y="1504319"/>
            <a:ext cx="191555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800" dirty="0">
                <a:solidFill>
                  <a:srgbClr val="334D80"/>
                </a:solidFill>
                <a:latin typeface="Rosemary" panose="02000500040000020004" pitchFamily="2" charset="0"/>
                <a:ea typeface="Rosemary" panose="02000500040000020004" pitchFamily="2" charset="0"/>
                <a:cs typeface="Rosemary" panose="02000500040000020004" pitchFamily="2" charset="0"/>
              </a:rPr>
              <a:t>القياس غير المباشر </a:t>
            </a:r>
          </a:p>
        </p:txBody>
      </p:sp>
      <p:pic>
        <p:nvPicPr>
          <p:cNvPr id="12" name="صورة 11" descr="صورة تحتوي على الرسومات, تصميم الجرافيك, التصميم, شعار&#10;&#10;تم إنشاء الوصف تلقائياً">
            <a:extLst>
              <a:ext uri="{FF2B5EF4-FFF2-40B4-BE49-F238E27FC236}">
                <a16:creationId xmlns:a16="http://schemas.microsoft.com/office/drawing/2014/main" id="{6E892C52-E2C6-4A3E-BA07-798B98151C28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139908" y="-33240"/>
            <a:ext cx="833624" cy="644297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FA550657-035A-4EE0-84CB-37B0277587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2330" y="1988062"/>
            <a:ext cx="4903470" cy="1144628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D0E7AFF0-82F0-4358-AA4B-C050EB7C9A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6139" y="3315167"/>
            <a:ext cx="5017771" cy="906702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F7B796CD-00F4-4C21-8A02-DC73B87D9E8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03804" y="3975275"/>
            <a:ext cx="2468196" cy="600206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C3CE7B5A-C9ED-4ABE-B738-F87416398EF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10983"/>
          <a:stretch/>
        </p:blipFill>
        <p:spPr>
          <a:xfrm>
            <a:off x="779494" y="2062166"/>
            <a:ext cx="2468195" cy="1425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518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65;p29">
            <a:extLst>
              <a:ext uri="{FF2B5EF4-FFF2-40B4-BE49-F238E27FC236}">
                <a16:creationId xmlns:a16="http://schemas.microsoft.com/office/drawing/2014/main" id="{366D3912-0FD2-4FC1-82EE-9044B27F4219}"/>
              </a:ext>
            </a:extLst>
          </p:cNvPr>
          <p:cNvSpPr txBox="1">
            <a:spLocks/>
          </p:cNvSpPr>
          <p:nvPr/>
        </p:nvSpPr>
        <p:spPr>
          <a:xfrm>
            <a:off x="2664417" y="311394"/>
            <a:ext cx="3815166" cy="902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3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9pPr>
          </a:lstStyle>
          <a:p>
            <a:r>
              <a:rPr lang="ar-SA" sz="4000" dirty="0">
                <a:solidFill>
                  <a:srgbClr val="334D80"/>
                </a:solidFill>
                <a:latin typeface="Molhim" panose="02000500000000000000" pitchFamily="2" charset="-78"/>
                <a:ea typeface="UKIJ Moy Qelem" panose="02020603050405020304" pitchFamily="18" charset="0"/>
                <a:cs typeface="Molhim" panose="02000500000000000000" pitchFamily="2" charset="-78"/>
              </a:rPr>
              <a:t>المثلثات المتشابهة</a:t>
            </a: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EA0C0BFE-F1A9-4678-8222-B7E04D247059}"/>
              </a:ext>
            </a:extLst>
          </p:cNvPr>
          <p:cNvSpPr txBox="1"/>
          <p:nvPr/>
        </p:nvSpPr>
        <p:spPr>
          <a:xfrm>
            <a:off x="7616902" y="1504319"/>
            <a:ext cx="998898" cy="369332"/>
          </a:xfrm>
          <a:custGeom>
            <a:avLst/>
            <a:gdLst>
              <a:gd name="connsiteX0" fmla="*/ 0 w 998898"/>
              <a:gd name="connsiteY0" fmla="*/ 0 h 369332"/>
              <a:gd name="connsiteX1" fmla="*/ 499449 w 998898"/>
              <a:gd name="connsiteY1" fmla="*/ 0 h 369332"/>
              <a:gd name="connsiteX2" fmla="*/ 998898 w 998898"/>
              <a:gd name="connsiteY2" fmla="*/ 0 h 369332"/>
              <a:gd name="connsiteX3" fmla="*/ 998898 w 998898"/>
              <a:gd name="connsiteY3" fmla="*/ 369332 h 369332"/>
              <a:gd name="connsiteX4" fmla="*/ 529416 w 998898"/>
              <a:gd name="connsiteY4" fmla="*/ 369332 h 369332"/>
              <a:gd name="connsiteX5" fmla="*/ 0 w 998898"/>
              <a:gd name="connsiteY5" fmla="*/ 369332 h 369332"/>
              <a:gd name="connsiteX6" fmla="*/ 0 w 998898"/>
              <a:gd name="connsiteY6" fmla="*/ 0 h 369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8898" h="369332" extrusionOk="0">
                <a:moveTo>
                  <a:pt x="0" y="0"/>
                </a:moveTo>
                <a:cubicBezTo>
                  <a:pt x="103014" y="-19307"/>
                  <a:pt x="269028" y="16116"/>
                  <a:pt x="499449" y="0"/>
                </a:cubicBezTo>
                <a:cubicBezTo>
                  <a:pt x="729870" y="-16116"/>
                  <a:pt x="883227" y="19410"/>
                  <a:pt x="998898" y="0"/>
                </a:cubicBezTo>
                <a:cubicBezTo>
                  <a:pt x="1011932" y="85335"/>
                  <a:pt x="974345" y="203148"/>
                  <a:pt x="998898" y="369332"/>
                </a:cubicBezTo>
                <a:cubicBezTo>
                  <a:pt x="897355" y="386856"/>
                  <a:pt x="695182" y="326172"/>
                  <a:pt x="529416" y="369332"/>
                </a:cubicBezTo>
                <a:cubicBezTo>
                  <a:pt x="363650" y="412492"/>
                  <a:pt x="150008" y="362606"/>
                  <a:pt x="0" y="369332"/>
                </a:cubicBezTo>
                <a:cubicBezTo>
                  <a:pt x="-13414" y="231585"/>
                  <a:pt x="29367" y="110641"/>
                  <a:pt x="0" y="0"/>
                </a:cubicBezTo>
                <a:close/>
              </a:path>
            </a:pathLst>
          </a:custGeom>
          <a:noFill/>
          <a:ln>
            <a:solidFill>
              <a:srgbClr val="EC8353"/>
            </a:solidFill>
            <a:extLst>
              <a:ext uri="{C807C97D-BFC1-408E-A445-0C87EB9F89A2}">
                <ask:lineSketchStyleProps xmlns:ask="http://schemas.microsoft.com/office/drawing/2018/sketchyshapes" sd="143477651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1">
            <a:spAutoFit/>
          </a:bodyPr>
          <a:lstStyle/>
          <a:p>
            <a:r>
              <a:rPr lang="ar-SA" sz="1800" dirty="0">
                <a:solidFill>
                  <a:srgbClr val="334D80"/>
                </a:solidFill>
                <a:latin typeface="Rosemary" panose="02000500040000020004" pitchFamily="2" charset="0"/>
                <a:ea typeface="Rosemary" panose="02000500040000020004" pitchFamily="2" charset="0"/>
                <a:cs typeface="Rosemary" panose="02000500040000020004" pitchFamily="2" charset="0"/>
              </a:rPr>
              <a:t>مثال 5 :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8217BBD5-F6D4-4120-9483-109DC4BA3801}"/>
              </a:ext>
            </a:extLst>
          </p:cNvPr>
          <p:cNvSpPr txBox="1"/>
          <p:nvPr/>
        </p:nvSpPr>
        <p:spPr>
          <a:xfrm>
            <a:off x="5795009" y="1504319"/>
            <a:ext cx="191555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800" dirty="0">
                <a:solidFill>
                  <a:srgbClr val="334D80"/>
                </a:solidFill>
                <a:latin typeface="Rosemary" panose="02000500040000020004" pitchFamily="2" charset="0"/>
                <a:ea typeface="Rosemary" panose="02000500040000020004" pitchFamily="2" charset="0"/>
                <a:cs typeface="Rosemary" panose="02000500040000020004" pitchFamily="2" charset="0"/>
              </a:rPr>
              <a:t>القياس غير المباشر </a:t>
            </a:r>
          </a:p>
        </p:txBody>
      </p:sp>
      <p:pic>
        <p:nvPicPr>
          <p:cNvPr id="12" name="صورة 11" descr="صورة تحتوي على الرسومات, تصميم الجرافيك, التصميم, شعار&#10;&#10;تم إنشاء الوصف تلقائياً">
            <a:extLst>
              <a:ext uri="{FF2B5EF4-FFF2-40B4-BE49-F238E27FC236}">
                <a16:creationId xmlns:a16="http://schemas.microsoft.com/office/drawing/2014/main" id="{6E892C52-E2C6-4A3E-BA07-798B98151C28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139908" y="-33240"/>
            <a:ext cx="833624" cy="644297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C3CE7B5A-C9ED-4ABE-B738-F87416398EF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0983"/>
          <a:stretch/>
        </p:blipFill>
        <p:spPr>
          <a:xfrm>
            <a:off x="1133824" y="2065783"/>
            <a:ext cx="2716540" cy="1569281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0A7DF141-E558-4967-9968-D13AA918C3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2163913"/>
            <a:ext cx="3897522" cy="1569281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4047F0D7-1746-4B7A-9510-C3D594D0AA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73396" y="3925326"/>
            <a:ext cx="5937172" cy="644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352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65;p29">
            <a:extLst>
              <a:ext uri="{FF2B5EF4-FFF2-40B4-BE49-F238E27FC236}">
                <a16:creationId xmlns:a16="http://schemas.microsoft.com/office/drawing/2014/main" id="{8FFC5549-13A7-4C34-BC85-D151A216E0FF}"/>
              </a:ext>
            </a:extLst>
          </p:cNvPr>
          <p:cNvSpPr txBox="1">
            <a:spLocks/>
          </p:cNvSpPr>
          <p:nvPr/>
        </p:nvSpPr>
        <p:spPr>
          <a:xfrm>
            <a:off x="2664417" y="311394"/>
            <a:ext cx="3815166" cy="902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3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9pPr>
          </a:lstStyle>
          <a:p>
            <a:r>
              <a:rPr lang="ar-SA" sz="4000" dirty="0">
                <a:solidFill>
                  <a:srgbClr val="334D80"/>
                </a:solidFill>
                <a:latin typeface="Molhim" panose="02000500000000000000" pitchFamily="2" charset="-78"/>
                <a:ea typeface="UKIJ Moy Qelem" panose="02020603050405020304" pitchFamily="18" charset="0"/>
                <a:cs typeface="Molhim" panose="02000500000000000000" pitchFamily="2" charset="-78"/>
              </a:rPr>
              <a:t>المثلثات المتشابهة</a:t>
            </a:r>
          </a:p>
        </p:txBody>
      </p:sp>
      <p:grpSp>
        <p:nvGrpSpPr>
          <p:cNvPr id="30" name="مجموعة 29">
            <a:extLst>
              <a:ext uri="{FF2B5EF4-FFF2-40B4-BE49-F238E27FC236}">
                <a16:creationId xmlns:a16="http://schemas.microsoft.com/office/drawing/2014/main" id="{A1D31B24-0BAA-4F2F-A0D7-48980D5FE599}"/>
              </a:ext>
            </a:extLst>
          </p:cNvPr>
          <p:cNvGrpSpPr/>
          <p:nvPr/>
        </p:nvGrpSpPr>
        <p:grpSpPr>
          <a:xfrm>
            <a:off x="-7510997" y="1517708"/>
            <a:ext cx="2612807" cy="3007249"/>
            <a:chOff x="-7510997" y="1517708"/>
            <a:chExt cx="2612807" cy="3007249"/>
          </a:xfrm>
        </p:grpSpPr>
        <p:sp>
          <p:nvSpPr>
            <p:cNvPr id="10" name="مستطيل: زوايا مستديرة 9">
              <a:extLst>
                <a:ext uri="{FF2B5EF4-FFF2-40B4-BE49-F238E27FC236}">
                  <a16:creationId xmlns:a16="http://schemas.microsoft.com/office/drawing/2014/main" id="{2759A2CE-0B01-4F3F-84A7-6CA49B3685F9}"/>
                </a:ext>
              </a:extLst>
            </p:cNvPr>
            <p:cNvSpPr/>
            <p:nvPr/>
          </p:nvSpPr>
          <p:spPr>
            <a:xfrm>
              <a:off x="-7510997" y="2151845"/>
              <a:ext cx="2612807" cy="2373112"/>
            </a:xfrm>
            <a:prstGeom prst="roundRect">
              <a:avLst/>
            </a:prstGeom>
            <a:solidFill>
              <a:schemeClr val="accent6"/>
            </a:solidFill>
            <a:ln>
              <a:solidFill>
                <a:srgbClr val="EC835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dirty="0"/>
                <a:t>     </a:t>
              </a:r>
            </a:p>
            <a:p>
              <a:pPr algn="ctr"/>
              <a:endParaRPr lang="ar-SA" dirty="0"/>
            </a:p>
            <a:p>
              <a:pPr algn="ctr"/>
              <a:endParaRPr lang="ar-SA" dirty="0"/>
            </a:p>
            <a:p>
              <a:pPr algn="ctr"/>
              <a:endParaRPr lang="ar-SA" sz="2000" dirty="0">
                <a:latin typeface="Rosemary" panose="02000500040000020004" pitchFamily="2" charset="0"/>
                <a:ea typeface="Rosemary" panose="02000500040000020004" pitchFamily="2" charset="0"/>
                <a:cs typeface="Rosemary" panose="02000500040000020004" pitchFamily="2" charset="0"/>
              </a:endParaRPr>
            </a:p>
            <a:p>
              <a:pPr algn="ctr"/>
              <a:r>
                <a:rPr lang="ar-SA" sz="1600" dirty="0">
                  <a:latin typeface="Rosemary" panose="02000500040000020004" pitchFamily="2" charset="0"/>
                  <a:ea typeface="Rosemary" panose="02000500040000020004" pitchFamily="2" charset="0"/>
                  <a:cs typeface="Rosemary" panose="02000500040000020004" pitchFamily="2" charset="0"/>
                </a:rPr>
                <a:t>أحدد المثلثات المتشابهة باستعمال مسلمة التشابه </a:t>
              </a:r>
              <a:r>
                <a:rPr lang="en-AE" sz="1600" dirty="0">
                  <a:latin typeface="Rosemary" panose="02000500040000020004" pitchFamily="2" charset="0"/>
                  <a:ea typeface="Rosemary" panose="02000500040000020004" pitchFamily="2" charset="0"/>
                  <a:cs typeface="Rosemary" panose="02000500040000020004" pitchFamily="2" charset="0"/>
                </a:rPr>
                <a:t>AA</a:t>
              </a:r>
              <a:endParaRPr lang="ar-SA" sz="1600" dirty="0">
                <a:latin typeface="Rosemary" panose="02000500040000020004" pitchFamily="2" charset="0"/>
                <a:ea typeface="Rosemary" panose="02000500040000020004" pitchFamily="2" charset="0"/>
                <a:cs typeface="Rosemary" panose="02000500040000020004" pitchFamily="2" charset="0"/>
              </a:endParaRPr>
            </a:p>
            <a:p>
              <a:pPr algn="ctr" rtl="1"/>
              <a:r>
                <a:rPr lang="ar-SA" sz="1600" dirty="0">
                  <a:latin typeface="Rosemary" panose="02000500040000020004" pitchFamily="2" charset="0"/>
                  <a:ea typeface="Rosemary" panose="02000500040000020004" pitchFamily="2" charset="0"/>
                  <a:cs typeface="Rosemary" panose="02000500040000020004" pitchFamily="2" charset="0"/>
                </a:rPr>
                <a:t>ونظريتي التشابه </a:t>
              </a:r>
              <a:r>
                <a:rPr lang="en-AE" sz="1600" dirty="0">
                  <a:latin typeface="Rosemary" panose="02000500040000020004" pitchFamily="2" charset="0"/>
                  <a:ea typeface="Rosemary" panose="02000500040000020004" pitchFamily="2" charset="0"/>
                  <a:cs typeface="Rosemary" panose="02000500040000020004" pitchFamily="2" charset="0"/>
                </a:rPr>
                <a:t>SSS , SAS </a:t>
              </a:r>
            </a:p>
            <a:p>
              <a:pPr algn="ctr"/>
              <a:r>
                <a:rPr lang="ar-SA" sz="1600" dirty="0">
                  <a:latin typeface="Rosemary" panose="02000500040000020004" pitchFamily="2" charset="0"/>
                  <a:ea typeface="Rosemary" panose="02000500040000020004" pitchFamily="2" charset="0"/>
                  <a:cs typeface="Rosemary" panose="02000500040000020004" pitchFamily="2" charset="0"/>
                </a:rPr>
                <a:t> أستعمل المثلثات المتشابهة لحل المسائل </a:t>
              </a:r>
            </a:p>
            <a:p>
              <a:pPr algn="ctr"/>
              <a:endParaRPr lang="ar-SA" sz="1200" dirty="0"/>
            </a:p>
            <a:p>
              <a:pPr algn="ctr"/>
              <a:endParaRPr lang="ar-SA" dirty="0"/>
            </a:p>
            <a:p>
              <a:pPr algn="ctr"/>
              <a:endParaRPr lang="ar-SA" dirty="0"/>
            </a:p>
            <a:p>
              <a:pPr algn="ctr"/>
              <a:endParaRPr lang="ar-SA" dirty="0"/>
            </a:p>
          </p:txBody>
        </p:sp>
        <p:sp>
          <p:nvSpPr>
            <p:cNvPr id="13" name="مستطيل: زوايا مستديرة 12">
              <a:extLst>
                <a:ext uri="{FF2B5EF4-FFF2-40B4-BE49-F238E27FC236}">
                  <a16:creationId xmlns:a16="http://schemas.microsoft.com/office/drawing/2014/main" id="{AF0D8BCB-1E44-4F61-A18F-1397F0B1C9FD}"/>
                </a:ext>
              </a:extLst>
            </p:cNvPr>
            <p:cNvSpPr/>
            <p:nvPr/>
          </p:nvSpPr>
          <p:spPr>
            <a:xfrm>
              <a:off x="-6696332" y="1594855"/>
              <a:ext cx="838978" cy="395765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solidFill>
                <a:srgbClr val="EC835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1800" dirty="0">
                  <a:latin typeface="Rosemary" panose="02000500040000020004" pitchFamily="2" charset="0"/>
                  <a:ea typeface="Rosemary" panose="02000500040000020004" pitchFamily="2" charset="0"/>
                  <a:cs typeface="Rosemary" panose="02000500040000020004" pitchFamily="2" charset="0"/>
                </a:rPr>
                <a:t>الآن</a:t>
              </a:r>
            </a:p>
          </p:txBody>
        </p:sp>
        <p:pic>
          <p:nvPicPr>
            <p:cNvPr id="16" name="صورة 15">
              <a:extLst>
                <a:ext uri="{FF2B5EF4-FFF2-40B4-BE49-F238E27FC236}">
                  <a16:creationId xmlns:a16="http://schemas.microsoft.com/office/drawing/2014/main" id="{6D859818-A386-4E59-8654-0FE5DDB9E44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-6040803" y="1517708"/>
              <a:ext cx="494163" cy="494163"/>
            </a:xfrm>
            <a:prstGeom prst="rect">
              <a:avLst/>
            </a:prstGeom>
          </p:spPr>
        </p:pic>
      </p:grpSp>
      <p:grpSp>
        <p:nvGrpSpPr>
          <p:cNvPr id="29" name="مجموعة 28">
            <a:extLst>
              <a:ext uri="{FF2B5EF4-FFF2-40B4-BE49-F238E27FC236}">
                <a16:creationId xmlns:a16="http://schemas.microsoft.com/office/drawing/2014/main" id="{2937E85D-EC7F-49AC-9AB0-74A64130FE08}"/>
              </a:ext>
            </a:extLst>
          </p:cNvPr>
          <p:cNvGrpSpPr/>
          <p:nvPr/>
        </p:nvGrpSpPr>
        <p:grpSpPr>
          <a:xfrm>
            <a:off x="-5132744" y="1508520"/>
            <a:ext cx="2481942" cy="3016437"/>
            <a:chOff x="-5132744" y="1508520"/>
            <a:chExt cx="2481942" cy="3016437"/>
          </a:xfrm>
        </p:grpSpPr>
        <p:sp>
          <p:nvSpPr>
            <p:cNvPr id="9" name="مستطيل: زوايا مستديرة 8">
              <a:extLst>
                <a:ext uri="{FF2B5EF4-FFF2-40B4-BE49-F238E27FC236}">
                  <a16:creationId xmlns:a16="http://schemas.microsoft.com/office/drawing/2014/main" id="{B5EA3C61-C08D-4E43-BB8F-3A2CB1CAE6D4}"/>
                </a:ext>
              </a:extLst>
            </p:cNvPr>
            <p:cNvSpPr/>
            <p:nvPr/>
          </p:nvSpPr>
          <p:spPr>
            <a:xfrm>
              <a:off x="-5132744" y="2151845"/>
              <a:ext cx="2481942" cy="2373112"/>
            </a:xfrm>
            <a:prstGeom prst="roundRect">
              <a:avLst/>
            </a:prstGeom>
            <a:solidFill>
              <a:schemeClr val="accent6"/>
            </a:solidFill>
            <a:ln>
              <a:solidFill>
                <a:srgbClr val="EC835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dirty="0"/>
                <a:t>     </a:t>
              </a:r>
            </a:p>
            <a:p>
              <a:pPr algn="ctr"/>
              <a:endParaRPr lang="ar-SA" dirty="0"/>
            </a:p>
            <a:p>
              <a:pPr algn="ctr"/>
              <a:endParaRPr lang="ar-SA" dirty="0"/>
            </a:p>
            <a:p>
              <a:pPr algn="ctr"/>
              <a:endParaRPr lang="ar-SA" dirty="0"/>
            </a:p>
            <a:p>
              <a:pPr algn="ctr"/>
              <a:r>
                <a:rPr lang="en-AE" sz="2000" dirty="0">
                  <a:latin typeface="Rosemary" panose="02000500040000020004" pitchFamily="2" charset="0"/>
                  <a:ea typeface="Rosemary" panose="02000500040000020004" pitchFamily="2" charset="0"/>
                  <a:cs typeface="Rosemary" panose="02000500040000020004" pitchFamily="2" charset="0"/>
                </a:rPr>
                <a:t>-</a:t>
              </a:r>
              <a:endParaRPr lang="ar-SA" sz="2000" dirty="0">
                <a:latin typeface="Rosemary" panose="02000500040000020004" pitchFamily="2" charset="0"/>
                <a:ea typeface="Rosemary" panose="02000500040000020004" pitchFamily="2" charset="0"/>
                <a:cs typeface="Rosemary" panose="02000500040000020004" pitchFamily="2" charset="0"/>
              </a:endParaRPr>
            </a:p>
            <a:p>
              <a:pPr algn="ctr"/>
              <a:endParaRPr lang="ar-SA" dirty="0"/>
            </a:p>
            <a:p>
              <a:pPr algn="ctr"/>
              <a:endParaRPr lang="ar-SA" dirty="0"/>
            </a:p>
            <a:p>
              <a:pPr algn="ctr"/>
              <a:endParaRPr lang="ar-SA" dirty="0"/>
            </a:p>
            <a:p>
              <a:pPr algn="ctr"/>
              <a:endParaRPr lang="ar-SA" dirty="0"/>
            </a:p>
          </p:txBody>
        </p:sp>
        <p:sp>
          <p:nvSpPr>
            <p:cNvPr id="15" name="مستطيل: زوايا مستديرة 14">
              <a:extLst>
                <a:ext uri="{FF2B5EF4-FFF2-40B4-BE49-F238E27FC236}">
                  <a16:creationId xmlns:a16="http://schemas.microsoft.com/office/drawing/2014/main" id="{7D422D77-556C-453F-B973-0DA73EA31C8B}"/>
                </a:ext>
              </a:extLst>
            </p:cNvPr>
            <p:cNvSpPr/>
            <p:nvPr/>
          </p:nvSpPr>
          <p:spPr>
            <a:xfrm>
              <a:off x="-4547782" y="1594855"/>
              <a:ext cx="1312018" cy="417016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solidFill>
                <a:srgbClr val="EC835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1800" dirty="0">
                  <a:latin typeface="Rosemary" panose="02000500040000020004" pitchFamily="2" charset="0"/>
                  <a:ea typeface="Rosemary" panose="02000500040000020004" pitchFamily="2" charset="0"/>
                  <a:cs typeface="Rosemary" panose="02000500040000020004" pitchFamily="2" charset="0"/>
                </a:rPr>
                <a:t>  المفردات</a:t>
              </a:r>
            </a:p>
          </p:txBody>
        </p:sp>
        <p:pic>
          <p:nvPicPr>
            <p:cNvPr id="24" name="صورة 23" descr="صورة تحتوي على دائرة, الرسومات, التلون, قصاصة فنية&#10;&#10;تم إنشاء الوصف تلقائياً">
              <a:extLst>
                <a:ext uri="{FF2B5EF4-FFF2-40B4-BE49-F238E27FC236}">
                  <a16:creationId xmlns:a16="http://schemas.microsoft.com/office/drawing/2014/main" id="{87DD64E8-8FA1-4A42-8D84-FFDCD81408F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3575746" y="1508520"/>
              <a:ext cx="568430" cy="568430"/>
            </a:xfrm>
            <a:prstGeom prst="rect">
              <a:avLst/>
            </a:prstGeom>
          </p:spPr>
        </p:pic>
      </p:grpSp>
      <p:grpSp>
        <p:nvGrpSpPr>
          <p:cNvPr id="28" name="مجموعة 27">
            <a:extLst>
              <a:ext uri="{FF2B5EF4-FFF2-40B4-BE49-F238E27FC236}">
                <a16:creationId xmlns:a16="http://schemas.microsoft.com/office/drawing/2014/main" id="{B7B5E3C3-B82D-4AB9-A7D0-E4ED339EC514}"/>
              </a:ext>
            </a:extLst>
          </p:cNvPr>
          <p:cNvGrpSpPr/>
          <p:nvPr/>
        </p:nvGrpSpPr>
        <p:grpSpPr>
          <a:xfrm>
            <a:off x="-2945626" y="1508520"/>
            <a:ext cx="2481943" cy="3032503"/>
            <a:chOff x="-2945626" y="1508520"/>
            <a:chExt cx="2481943" cy="3032503"/>
          </a:xfrm>
        </p:grpSpPr>
        <p:sp>
          <p:nvSpPr>
            <p:cNvPr id="2" name="مستطيل: زوايا مستديرة 1">
              <a:extLst>
                <a:ext uri="{FF2B5EF4-FFF2-40B4-BE49-F238E27FC236}">
                  <a16:creationId xmlns:a16="http://schemas.microsoft.com/office/drawing/2014/main" id="{17808546-0845-4DE2-AF06-87DDA7725DF5}"/>
                </a:ext>
              </a:extLst>
            </p:cNvPr>
            <p:cNvSpPr/>
            <p:nvPr/>
          </p:nvSpPr>
          <p:spPr>
            <a:xfrm>
              <a:off x="-2945626" y="2151845"/>
              <a:ext cx="2481943" cy="2389178"/>
            </a:xfrm>
            <a:prstGeom prst="roundRect">
              <a:avLst/>
            </a:prstGeom>
            <a:solidFill>
              <a:schemeClr val="accent6"/>
            </a:solidFill>
            <a:ln>
              <a:solidFill>
                <a:srgbClr val="EC835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dirty="0"/>
                <a:t>     </a:t>
              </a:r>
            </a:p>
            <a:p>
              <a:pPr algn="ctr"/>
              <a:endParaRPr lang="ar-SA" dirty="0"/>
            </a:p>
            <a:p>
              <a:pPr algn="ctr"/>
              <a:endParaRPr lang="ar-SA" dirty="0"/>
            </a:p>
            <a:p>
              <a:pPr algn="ctr"/>
              <a:endParaRPr lang="ar-SA" dirty="0"/>
            </a:p>
            <a:p>
              <a:pPr algn="ctr"/>
              <a:r>
                <a:rPr lang="ar-SA" sz="2000" dirty="0">
                  <a:latin typeface="Rosemary" panose="02000500040000020004" pitchFamily="2" charset="0"/>
                  <a:ea typeface="Rosemary" panose="02000500040000020004" pitchFamily="2" charset="0"/>
                  <a:cs typeface="Rosemary" panose="02000500040000020004" pitchFamily="2" charset="0"/>
                </a:rPr>
                <a:t>درستُ استعمال المسلمتين </a:t>
              </a:r>
            </a:p>
            <a:p>
              <a:pPr lvl="1" algn="ctr" rtl="1"/>
              <a:r>
                <a:rPr lang="es-CO" sz="2000" dirty="0">
                  <a:latin typeface="Rosemary" panose="02000500040000020004" pitchFamily="2" charset="0"/>
                  <a:ea typeface="Rosemary" panose="02000500040000020004" pitchFamily="2" charset="0"/>
                  <a:cs typeface="Rosemary" panose="02000500040000020004" pitchFamily="2" charset="0"/>
                </a:rPr>
                <a:t>SSS, SAS </a:t>
              </a:r>
              <a:r>
                <a:rPr lang="ar-SA" sz="2000" dirty="0">
                  <a:latin typeface="Rosemary" panose="02000500040000020004" pitchFamily="2" charset="0"/>
                  <a:ea typeface="Rosemary" panose="02000500040000020004" pitchFamily="2" charset="0"/>
                  <a:cs typeface="Rosemary" panose="02000500040000020004" pitchFamily="2" charset="0"/>
                </a:rPr>
                <a:t>والنظرية </a:t>
              </a:r>
              <a:r>
                <a:rPr lang="es-CO" sz="2000" dirty="0">
                  <a:latin typeface="Rosemary" panose="02000500040000020004" pitchFamily="2" charset="0"/>
                  <a:ea typeface="Rosemary" panose="02000500040000020004" pitchFamily="2" charset="0"/>
                  <a:cs typeface="Rosemary" panose="02000500040000020004" pitchFamily="2" charset="0"/>
                </a:rPr>
                <a:t> AAS</a:t>
              </a:r>
            </a:p>
            <a:p>
              <a:pPr algn="ctr"/>
              <a:r>
                <a:rPr lang="ar-SA" sz="2000" dirty="0">
                  <a:latin typeface="Rosemary" panose="02000500040000020004" pitchFamily="2" charset="0"/>
                  <a:ea typeface="Rosemary" panose="02000500040000020004" pitchFamily="2" charset="0"/>
                  <a:cs typeface="Rosemary" panose="02000500040000020004" pitchFamily="2" charset="0"/>
                </a:rPr>
                <a:t> لإثبات تطابق مثلثين.</a:t>
              </a:r>
              <a:endParaRPr lang="ar-SA" dirty="0"/>
            </a:p>
            <a:p>
              <a:pPr algn="ctr"/>
              <a:endParaRPr lang="ar-SA" dirty="0"/>
            </a:p>
            <a:p>
              <a:pPr algn="ctr"/>
              <a:endParaRPr lang="ar-SA" dirty="0"/>
            </a:p>
            <a:p>
              <a:pPr algn="ctr"/>
              <a:endParaRPr lang="ar-SA" dirty="0"/>
            </a:p>
          </p:txBody>
        </p:sp>
        <p:sp>
          <p:nvSpPr>
            <p:cNvPr id="14" name="مستطيل: زوايا مستديرة 13">
              <a:extLst>
                <a:ext uri="{FF2B5EF4-FFF2-40B4-BE49-F238E27FC236}">
                  <a16:creationId xmlns:a16="http://schemas.microsoft.com/office/drawing/2014/main" id="{3A9CFC3E-9733-4E72-9476-ECA280DA42F4}"/>
                </a:ext>
              </a:extLst>
            </p:cNvPr>
            <p:cNvSpPr/>
            <p:nvPr/>
          </p:nvSpPr>
          <p:spPr>
            <a:xfrm>
              <a:off x="-2385886" y="1605480"/>
              <a:ext cx="1382412" cy="395765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solidFill>
                <a:srgbClr val="EC835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1800" dirty="0">
                  <a:latin typeface="Rosemary" panose="02000500040000020004" pitchFamily="2" charset="0"/>
                  <a:ea typeface="Rosemary" panose="02000500040000020004" pitchFamily="2" charset="0"/>
                  <a:cs typeface="Rosemary" panose="02000500040000020004" pitchFamily="2" charset="0"/>
                </a:rPr>
                <a:t>فيما سبق</a:t>
              </a:r>
            </a:p>
          </p:txBody>
        </p:sp>
        <p:pic>
          <p:nvPicPr>
            <p:cNvPr id="26" name="صورة 25">
              <a:extLst>
                <a:ext uri="{FF2B5EF4-FFF2-40B4-BE49-F238E27FC236}">
                  <a16:creationId xmlns:a16="http://schemas.microsoft.com/office/drawing/2014/main" id="{082A08D2-6795-490A-92CA-384592D0844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-1184884" y="1508520"/>
              <a:ext cx="505358" cy="505358"/>
            </a:xfrm>
            <a:prstGeom prst="rect">
              <a:avLst/>
            </a:prstGeom>
          </p:spPr>
        </p:pic>
      </p:grpSp>
      <p:pic>
        <p:nvPicPr>
          <p:cNvPr id="31" name="صورة 30" descr="صورة تحتوي على الرسومات, تصميم الجرافيك, التصميم, شعار&#10;&#10;تم إنشاء الوصف تلقائياً">
            <a:extLst>
              <a:ext uri="{FF2B5EF4-FFF2-40B4-BE49-F238E27FC236}">
                <a16:creationId xmlns:a16="http://schemas.microsoft.com/office/drawing/2014/main" id="{C81C50BF-E897-4E6D-8A9A-D7A1D1C70F24}"/>
              </a:ext>
            </a:extLst>
          </p:cNvPr>
          <p:cNvPicPr>
            <a:picLocks noChangeAspect="1"/>
          </p:cNvPicPr>
          <p:nvPr/>
        </p:nvPicPr>
        <p:blipFill>
          <a:blip r:embed="rId6">
            <a:biLevel thresh="25000"/>
          </a:blip>
          <a:stretch>
            <a:fillRect/>
          </a:stretch>
        </p:blipFill>
        <p:spPr>
          <a:xfrm>
            <a:off x="164637" y="-49372"/>
            <a:ext cx="830052" cy="641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825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96296E-6 L 0.95139 0.0046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569" y="2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8594 2.46914E-7 L 0.93594 2.46914E-7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500"/>
                            </p:stCondLst>
                            <p:childTnLst>
                              <p:par>
                                <p:cTn id="1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8888 -0.00092 L 0.93888 -0.0009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165;p29">
            <a:extLst>
              <a:ext uri="{FF2B5EF4-FFF2-40B4-BE49-F238E27FC236}">
                <a16:creationId xmlns:a16="http://schemas.microsoft.com/office/drawing/2014/main" id="{E5EF75FA-01A0-4741-A544-71D5AA8F1ED5}"/>
              </a:ext>
            </a:extLst>
          </p:cNvPr>
          <p:cNvSpPr txBox="1">
            <a:spLocks/>
          </p:cNvSpPr>
          <p:nvPr/>
        </p:nvSpPr>
        <p:spPr>
          <a:xfrm>
            <a:off x="2664417" y="311394"/>
            <a:ext cx="3815166" cy="902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3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9pPr>
          </a:lstStyle>
          <a:p>
            <a:r>
              <a:rPr lang="ar-SA" sz="4000" dirty="0">
                <a:solidFill>
                  <a:srgbClr val="334D80"/>
                </a:solidFill>
                <a:latin typeface="Molhim" panose="02000500000000000000" pitchFamily="2" charset="-78"/>
                <a:ea typeface="UKIJ Moy Qelem" panose="02020603050405020304" pitchFamily="18" charset="0"/>
                <a:cs typeface="Molhim" panose="02000500000000000000" pitchFamily="2" charset="-78"/>
              </a:rPr>
              <a:t>المثلثات المتشابهة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02EA66EF-68E9-4734-9A83-893E2A4AF403}"/>
              </a:ext>
            </a:extLst>
          </p:cNvPr>
          <p:cNvSpPr txBox="1"/>
          <p:nvPr/>
        </p:nvSpPr>
        <p:spPr>
          <a:xfrm>
            <a:off x="6629400" y="1664999"/>
            <a:ext cx="1900979" cy="369332"/>
          </a:xfrm>
          <a:custGeom>
            <a:avLst/>
            <a:gdLst>
              <a:gd name="connsiteX0" fmla="*/ 0 w 1900979"/>
              <a:gd name="connsiteY0" fmla="*/ 0 h 369332"/>
              <a:gd name="connsiteX1" fmla="*/ 475245 w 1900979"/>
              <a:gd name="connsiteY1" fmla="*/ 0 h 369332"/>
              <a:gd name="connsiteX2" fmla="*/ 950490 w 1900979"/>
              <a:gd name="connsiteY2" fmla="*/ 0 h 369332"/>
              <a:gd name="connsiteX3" fmla="*/ 1425734 w 1900979"/>
              <a:gd name="connsiteY3" fmla="*/ 0 h 369332"/>
              <a:gd name="connsiteX4" fmla="*/ 1900979 w 1900979"/>
              <a:gd name="connsiteY4" fmla="*/ 0 h 369332"/>
              <a:gd name="connsiteX5" fmla="*/ 1900979 w 1900979"/>
              <a:gd name="connsiteY5" fmla="*/ 369332 h 369332"/>
              <a:gd name="connsiteX6" fmla="*/ 1482764 w 1900979"/>
              <a:gd name="connsiteY6" fmla="*/ 369332 h 369332"/>
              <a:gd name="connsiteX7" fmla="*/ 988509 w 1900979"/>
              <a:gd name="connsiteY7" fmla="*/ 369332 h 369332"/>
              <a:gd name="connsiteX8" fmla="*/ 513264 w 1900979"/>
              <a:gd name="connsiteY8" fmla="*/ 369332 h 369332"/>
              <a:gd name="connsiteX9" fmla="*/ 0 w 1900979"/>
              <a:gd name="connsiteY9" fmla="*/ 369332 h 369332"/>
              <a:gd name="connsiteX10" fmla="*/ 0 w 1900979"/>
              <a:gd name="connsiteY10" fmla="*/ 0 h 369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00979" h="369332" extrusionOk="0">
                <a:moveTo>
                  <a:pt x="0" y="0"/>
                </a:moveTo>
                <a:cubicBezTo>
                  <a:pt x="113226" y="-54112"/>
                  <a:pt x="305315" y="13576"/>
                  <a:pt x="475245" y="0"/>
                </a:cubicBezTo>
                <a:cubicBezTo>
                  <a:pt x="645175" y="-13576"/>
                  <a:pt x="795087" y="7287"/>
                  <a:pt x="950490" y="0"/>
                </a:cubicBezTo>
                <a:cubicBezTo>
                  <a:pt x="1105893" y="-7287"/>
                  <a:pt x="1318246" y="6525"/>
                  <a:pt x="1425734" y="0"/>
                </a:cubicBezTo>
                <a:cubicBezTo>
                  <a:pt x="1533222" y="-6525"/>
                  <a:pt x="1736177" y="2119"/>
                  <a:pt x="1900979" y="0"/>
                </a:cubicBezTo>
                <a:cubicBezTo>
                  <a:pt x="1943253" y="110068"/>
                  <a:pt x="1859602" y="209510"/>
                  <a:pt x="1900979" y="369332"/>
                </a:cubicBezTo>
                <a:cubicBezTo>
                  <a:pt x="1782370" y="405416"/>
                  <a:pt x="1583367" y="347401"/>
                  <a:pt x="1482764" y="369332"/>
                </a:cubicBezTo>
                <a:cubicBezTo>
                  <a:pt x="1382162" y="391263"/>
                  <a:pt x="1127221" y="346433"/>
                  <a:pt x="988509" y="369332"/>
                </a:cubicBezTo>
                <a:cubicBezTo>
                  <a:pt x="849797" y="392231"/>
                  <a:pt x="618927" y="334946"/>
                  <a:pt x="513264" y="369332"/>
                </a:cubicBezTo>
                <a:cubicBezTo>
                  <a:pt x="407601" y="403718"/>
                  <a:pt x="158495" y="354053"/>
                  <a:pt x="0" y="369332"/>
                </a:cubicBezTo>
                <a:cubicBezTo>
                  <a:pt x="-1060" y="250094"/>
                  <a:pt x="11523" y="169001"/>
                  <a:pt x="0" y="0"/>
                </a:cubicBezTo>
                <a:close/>
              </a:path>
            </a:pathLst>
          </a:custGeom>
          <a:noFill/>
          <a:ln>
            <a:solidFill>
              <a:srgbClr val="EC8353"/>
            </a:solidFill>
            <a:extLst>
              <a:ext uri="{C807C97D-BFC1-408E-A445-0C87EB9F89A2}">
                <ask:lineSketchStyleProps xmlns:ask="http://schemas.microsoft.com/office/drawing/2018/sketchyshapes" sd="143477651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1">
            <a:spAutoFit/>
          </a:bodyPr>
          <a:lstStyle/>
          <a:p>
            <a:r>
              <a:rPr lang="ar-SA" sz="1800" dirty="0">
                <a:solidFill>
                  <a:srgbClr val="334D80"/>
                </a:solidFill>
                <a:latin typeface="Rosemary" panose="02000500040000020004" pitchFamily="2" charset="0"/>
                <a:ea typeface="Rosemary" panose="02000500040000020004" pitchFamily="2" charset="0"/>
                <a:cs typeface="Rosemary" panose="02000500040000020004" pitchFamily="2" charset="0"/>
              </a:rPr>
              <a:t>تحقق من فهمك 5:</a:t>
            </a:r>
          </a:p>
        </p:txBody>
      </p:sp>
      <p:pic>
        <p:nvPicPr>
          <p:cNvPr id="7" name="صورة 6" descr="صورة تحتوي على الرسومات, تصميم الجرافيك, التصميم, شعار&#10;&#10;تم إنشاء الوصف تلقائياً">
            <a:extLst>
              <a:ext uri="{FF2B5EF4-FFF2-40B4-BE49-F238E27FC236}">
                <a16:creationId xmlns:a16="http://schemas.microsoft.com/office/drawing/2014/main" id="{A554F2C5-20CC-40C6-87E6-1FDD7D10530A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-73624" y="0"/>
            <a:ext cx="937782" cy="724799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DA080DDB-15C6-4D9A-A3DB-0146BCB439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4164" y="2156048"/>
            <a:ext cx="6626215" cy="648523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F787930E-BEC9-442A-A850-39B764EE29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09907" y="2480309"/>
            <a:ext cx="1152686" cy="2381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65;p29">
            <a:extLst>
              <a:ext uri="{FF2B5EF4-FFF2-40B4-BE49-F238E27FC236}">
                <a16:creationId xmlns:a16="http://schemas.microsoft.com/office/drawing/2014/main" id="{A9C2EC4C-F5D7-4FF3-BA14-DB38E7D8FE0F}"/>
              </a:ext>
            </a:extLst>
          </p:cNvPr>
          <p:cNvSpPr txBox="1">
            <a:spLocks/>
          </p:cNvSpPr>
          <p:nvPr/>
        </p:nvSpPr>
        <p:spPr>
          <a:xfrm>
            <a:off x="2664417" y="311394"/>
            <a:ext cx="3815166" cy="902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3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9pPr>
          </a:lstStyle>
          <a:p>
            <a:r>
              <a:rPr lang="ar-SA" sz="4000" dirty="0">
                <a:solidFill>
                  <a:srgbClr val="334D80"/>
                </a:solidFill>
                <a:latin typeface="Molhim" panose="02000500000000000000" pitchFamily="2" charset="-78"/>
                <a:ea typeface="UKIJ Moy Qelem" panose="02020603050405020304" pitchFamily="18" charset="0"/>
                <a:cs typeface="Molhim" panose="02000500000000000000" pitchFamily="2" charset="-78"/>
              </a:rPr>
              <a:t>المثلثات المتشابهة</a:t>
            </a: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FDCC6D77-A909-4289-8CC0-B943B47723D7}"/>
              </a:ext>
            </a:extLst>
          </p:cNvPr>
          <p:cNvSpPr txBox="1"/>
          <p:nvPr/>
        </p:nvSpPr>
        <p:spPr>
          <a:xfrm>
            <a:off x="7590275" y="1569665"/>
            <a:ext cx="879355" cy="369332"/>
          </a:xfrm>
          <a:custGeom>
            <a:avLst/>
            <a:gdLst>
              <a:gd name="connsiteX0" fmla="*/ 0 w 879355"/>
              <a:gd name="connsiteY0" fmla="*/ 0 h 369332"/>
              <a:gd name="connsiteX1" fmla="*/ 439678 w 879355"/>
              <a:gd name="connsiteY1" fmla="*/ 0 h 369332"/>
              <a:gd name="connsiteX2" fmla="*/ 879355 w 879355"/>
              <a:gd name="connsiteY2" fmla="*/ 0 h 369332"/>
              <a:gd name="connsiteX3" fmla="*/ 879355 w 879355"/>
              <a:gd name="connsiteY3" fmla="*/ 369332 h 369332"/>
              <a:gd name="connsiteX4" fmla="*/ 466058 w 879355"/>
              <a:gd name="connsiteY4" fmla="*/ 369332 h 369332"/>
              <a:gd name="connsiteX5" fmla="*/ 0 w 879355"/>
              <a:gd name="connsiteY5" fmla="*/ 369332 h 369332"/>
              <a:gd name="connsiteX6" fmla="*/ 0 w 879355"/>
              <a:gd name="connsiteY6" fmla="*/ 0 h 369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9355" h="369332" extrusionOk="0">
                <a:moveTo>
                  <a:pt x="0" y="0"/>
                </a:moveTo>
                <a:cubicBezTo>
                  <a:pt x="177912" y="-32594"/>
                  <a:pt x="302819" y="15986"/>
                  <a:pt x="439678" y="0"/>
                </a:cubicBezTo>
                <a:cubicBezTo>
                  <a:pt x="576537" y="-15986"/>
                  <a:pt x="683576" y="8864"/>
                  <a:pt x="879355" y="0"/>
                </a:cubicBezTo>
                <a:cubicBezTo>
                  <a:pt x="892389" y="85335"/>
                  <a:pt x="854802" y="203148"/>
                  <a:pt x="879355" y="369332"/>
                </a:cubicBezTo>
                <a:cubicBezTo>
                  <a:pt x="716047" y="407552"/>
                  <a:pt x="603942" y="350655"/>
                  <a:pt x="466058" y="369332"/>
                </a:cubicBezTo>
                <a:cubicBezTo>
                  <a:pt x="328174" y="388009"/>
                  <a:pt x="200060" y="336887"/>
                  <a:pt x="0" y="369332"/>
                </a:cubicBezTo>
                <a:cubicBezTo>
                  <a:pt x="-13414" y="231585"/>
                  <a:pt x="29367" y="110641"/>
                  <a:pt x="0" y="0"/>
                </a:cubicBezTo>
                <a:close/>
              </a:path>
            </a:pathLst>
          </a:custGeom>
          <a:noFill/>
          <a:ln>
            <a:solidFill>
              <a:srgbClr val="EC8353"/>
            </a:solidFill>
            <a:extLst>
              <a:ext uri="{C807C97D-BFC1-408E-A445-0C87EB9F89A2}">
                <ask:lineSketchStyleProps xmlns:ask="http://schemas.microsoft.com/office/drawing/2018/sketchyshapes" sd="143477651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1">
            <a:spAutoFit/>
          </a:bodyPr>
          <a:lstStyle/>
          <a:p>
            <a:r>
              <a:rPr lang="ar-SA" sz="1800" dirty="0">
                <a:solidFill>
                  <a:srgbClr val="334D80"/>
                </a:solidFill>
                <a:latin typeface="Rosemary" panose="02000500040000020004" pitchFamily="2" charset="0"/>
                <a:ea typeface="Rosemary" panose="02000500040000020004" pitchFamily="2" charset="0"/>
                <a:cs typeface="Rosemary" panose="02000500040000020004" pitchFamily="2" charset="0"/>
              </a:rPr>
              <a:t>تأكد : 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DB481356-3EFF-4858-B15C-284C28EFA8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3606" y="2361363"/>
            <a:ext cx="1714739" cy="319940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0EA91971-C365-436E-8574-7C80A2C597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8521" y="2345096"/>
            <a:ext cx="1486107" cy="352474"/>
          </a:xfrm>
          <a:prstGeom prst="rect">
            <a:avLst/>
          </a:prstGeom>
        </p:spPr>
      </p:pic>
      <p:pic>
        <p:nvPicPr>
          <p:cNvPr id="10" name="صورة 9" descr="صورة تحتوي على الرسومات, تصميم الجرافيك, التصميم, شعار&#10;&#10;تم إنشاء الوصف تلقائياً">
            <a:extLst>
              <a:ext uri="{FF2B5EF4-FFF2-40B4-BE49-F238E27FC236}">
                <a16:creationId xmlns:a16="http://schemas.microsoft.com/office/drawing/2014/main" id="{196E5BDD-8CBC-41F3-B946-107B79CFB332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25000"/>
          </a:blip>
          <a:stretch>
            <a:fillRect/>
          </a:stretch>
        </p:blipFill>
        <p:spPr>
          <a:xfrm>
            <a:off x="207565" y="4634143"/>
            <a:ext cx="708278" cy="547419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893D0CC9-F505-45E0-9826-746EC411C78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71377" y="2003000"/>
            <a:ext cx="4748820" cy="402558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09074651-AB33-4A16-BC01-7589F74D66C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2496" b="4769"/>
          <a:stretch/>
        </p:blipFill>
        <p:spPr>
          <a:xfrm>
            <a:off x="3999804" y="2471776"/>
            <a:ext cx="4291965" cy="1588485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E64D13FC-60A8-4A7E-B8E2-B66D0EAF8BE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0574" y="2405558"/>
            <a:ext cx="2931093" cy="1650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185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65;p29">
            <a:extLst>
              <a:ext uri="{FF2B5EF4-FFF2-40B4-BE49-F238E27FC236}">
                <a16:creationId xmlns:a16="http://schemas.microsoft.com/office/drawing/2014/main" id="{0BA1F9E2-2B45-444D-88B2-3C2CA2561E7B}"/>
              </a:ext>
            </a:extLst>
          </p:cNvPr>
          <p:cNvSpPr txBox="1">
            <a:spLocks/>
          </p:cNvSpPr>
          <p:nvPr/>
        </p:nvSpPr>
        <p:spPr>
          <a:xfrm>
            <a:off x="2664417" y="311394"/>
            <a:ext cx="3815166" cy="902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3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9pPr>
          </a:lstStyle>
          <a:p>
            <a:r>
              <a:rPr lang="ar-SA" sz="4000" dirty="0">
                <a:solidFill>
                  <a:srgbClr val="334D80"/>
                </a:solidFill>
                <a:latin typeface="Molhim" panose="02000500000000000000" pitchFamily="2" charset="-78"/>
                <a:ea typeface="UKIJ Moy Qelem" panose="02020603050405020304" pitchFamily="18" charset="0"/>
                <a:cs typeface="Molhim" panose="02000500000000000000" pitchFamily="2" charset="-78"/>
              </a:rPr>
              <a:t>المثلثات المتشابهة</a:t>
            </a:r>
          </a:p>
        </p:txBody>
      </p:sp>
      <p:pic>
        <p:nvPicPr>
          <p:cNvPr id="28" name="صورة 27" descr="صورة تحتوي على الرسومات, تصميم الجرافيك, التصميم, شعار&#10;&#10;تم إنشاء الوصف تلقائياً">
            <a:extLst>
              <a:ext uri="{FF2B5EF4-FFF2-40B4-BE49-F238E27FC236}">
                <a16:creationId xmlns:a16="http://schemas.microsoft.com/office/drawing/2014/main" id="{2D2BED09-CB4F-42C9-A0F0-5EE33E78DAA0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8310376" y="40349"/>
            <a:ext cx="833624" cy="644297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9FC5A60E-D2D0-4C4F-91CE-D1AF7BE5739A}"/>
              </a:ext>
            </a:extLst>
          </p:cNvPr>
          <p:cNvSpPr txBox="1"/>
          <p:nvPr/>
        </p:nvSpPr>
        <p:spPr>
          <a:xfrm>
            <a:off x="6561575" y="1523945"/>
            <a:ext cx="2029766" cy="369332"/>
          </a:xfrm>
          <a:custGeom>
            <a:avLst/>
            <a:gdLst>
              <a:gd name="connsiteX0" fmla="*/ 0 w 2029766"/>
              <a:gd name="connsiteY0" fmla="*/ 0 h 369332"/>
              <a:gd name="connsiteX1" fmla="*/ 507442 w 2029766"/>
              <a:gd name="connsiteY1" fmla="*/ 0 h 369332"/>
              <a:gd name="connsiteX2" fmla="*/ 1014883 w 2029766"/>
              <a:gd name="connsiteY2" fmla="*/ 0 h 369332"/>
              <a:gd name="connsiteX3" fmla="*/ 1522325 w 2029766"/>
              <a:gd name="connsiteY3" fmla="*/ 0 h 369332"/>
              <a:gd name="connsiteX4" fmla="*/ 2029766 w 2029766"/>
              <a:gd name="connsiteY4" fmla="*/ 0 h 369332"/>
              <a:gd name="connsiteX5" fmla="*/ 2029766 w 2029766"/>
              <a:gd name="connsiteY5" fmla="*/ 369332 h 369332"/>
              <a:gd name="connsiteX6" fmla="*/ 1583217 w 2029766"/>
              <a:gd name="connsiteY6" fmla="*/ 369332 h 369332"/>
              <a:gd name="connsiteX7" fmla="*/ 1055478 w 2029766"/>
              <a:gd name="connsiteY7" fmla="*/ 369332 h 369332"/>
              <a:gd name="connsiteX8" fmla="*/ 548037 w 2029766"/>
              <a:gd name="connsiteY8" fmla="*/ 369332 h 369332"/>
              <a:gd name="connsiteX9" fmla="*/ 0 w 2029766"/>
              <a:gd name="connsiteY9" fmla="*/ 369332 h 369332"/>
              <a:gd name="connsiteX10" fmla="*/ 0 w 2029766"/>
              <a:gd name="connsiteY10" fmla="*/ 0 h 369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29766" h="369332" extrusionOk="0">
                <a:moveTo>
                  <a:pt x="0" y="0"/>
                </a:moveTo>
                <a:cubicBezTo>
                  <a:pt x="149728" y="-12936"/>
                  <a:pt x="351164" y="51690"/>
                  <a:pt x="507442" y="0"/>
                </a:cubicBezTo>
                <a:cubicBezTo>
                  <a:pt x="663720" y="-51690"/>
                  <a:pt x="898302" y="30890"/>
                  <a:pt x="1014883" y="0"/>
                </a:cubicBezTo>
                <a:cubicBezTo>
                  <a:pt x="1131464" y="-30890"/>
                  <a:pt x="1356628" y="27437"/>
                  <a:pt x="1522325" y="0"/>
                </a:cubicBezTo>
                <a:cubicBezTo>
                  <a:pt x="1688022" y="-27437"/>
                  <a:pt x="1857497" y="52595"/>
                  <a:pt x="2029766" y="0"/>
                </a:cubicBezTo>
                <a:cubicBezTo>
                  <a:pt x="2072040" y="110068"/>
                  <a:pt x="1988389" y="209510"/>
                  <a:pt x="2029766" y="369332"/>
                </a:cubicBezTo>
                <a:cubicBezTo>
                  <a:pt x="1935606" y="382724"/>
                  <a:pt x="1702698" y="317966"/>
                  <a:pt x="1583217" y="369332"/>
                </a:cubicBezTo>
                <a:cubicBezTo>
                  <a:pt x="1463736" y="420698"/>
                  <a:pt x="1185255" y="331640"/>
                  <a:pt x="1055478" y="369332"/>
                </a:cubicBezTo>
                <a:cubicBezTo>
                  <a:pt x="925701" y="407024"/>
                  <a:pt x="740464" y="322785"/>
                  <a:pt x="548037" y="369332"/>
                </a:cubicBezTo>
                <a:cubicBezTo>
                  <a:pt x="355610" y="415879"/>
                  <a:pt x="122873" y="349907"/>
                  <a:pt x="0" y="369332"/>
                </a:cubicBezTo>
                <a:cubicBezTo>
                  <a:pt x="-1060" y="250094"/>
                  <a:pt x="11523" y="169001"/>
                  <a:pt x="0" y="0"/>
                </a:cubicBezTo>
                <a:close/>
              </a:path>
            </a:pathLst>
          </a:custGeom>
          <a:noFill/>
          <a:ln>
            <a:solidFill>
              <a:srgbClr val="EC8353"/>
            </a:solidFill>
            <a:extLst>
              <a:ext uri="{C807C97D-BFC1-408E-A445-0C87EB9F89A2}">
                <ask:lineSketchStyleProps xmlns:ask="http://schemas.microsoft.com/office/drawing/2018/sketchyshapes" sd="143477651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1">
            <a:spAutoFit/>
          </a:bodyPr>
          <a:lstStyle/>
          <a:p>
            <a:r>
              <a:rPr lang="ar-SA" sz="1800" dirty="0">
                <a:solidFill>
                  <a:srgbClr val="334D80"/>
                </a:solidFill>
                <a:latin typeface="Rosemary" panose="02000500040000020004" pitchFamily="2" charset="0"/>
                <a:ea typeface="Rosemary" panose="02000500040000020004" pitchFamily="2" charset="0"/>
                <a:cs typeface="Rosemary" panose="02000500040000020004" pitchFamily="2" charset="0"/>
              </a:rPr>
              <a:t>تدرب و حل المسائل :</a:t>
            </a: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C10D6729-5AA9-409D-851C-9C6DC6905D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4660" y="1995678"/>
            <a:ext cx="5486400" cy="576072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B24881E6-158B-482F-B3D6-9A56E17E52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7912" y="2283714"/>
            <a:ext cx="1619476" cy="295316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9957AE3A-C1C5-493B-A43D-2FE73ABC9FA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6683"/>
          <a:stretch/>
        </p:blipFill>
        <p:spPr>
          <a:xfrm>
            <a:off x="6183630" y="2674151"/>
            <a:ext cx="2056374" cy="1490050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7D80A9CE-6C23-43DD-80C2-316AB9B6FB8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6914" t="-182" r="29769" b="182"/>
          <a:stretch/>
        </p:blipFill>
        <p:spPr>
          <a:xfrm>
            <a:off x="3822946" y="2674151"/>
            <a:ext cx="2056374" cy="1490050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E0998720-A7DA-4251-BFBA-604173D0926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57" t="-3068" r="65926" b="3068"/>
          <a:stretch/>
        </p:blipFill>
        <p:spPr>
          <a:xfrm>
            <a:off x="1191538" y="2674151"/>
            <a:ext cx="2056374" cy="1490050"/>
          </a:xfrm>
          <a:prstGeom prst="rect">
            <a:avLst/>
          </a:prstGeom>
        </p:spPr>
      </p:pic>
      <p:cxnSp>
        <p:nvCxnSpPr>
          <p:cNvPr id="19" name="رابط مستقيم 18">
            <a:extLst>
              <a:ext uri="{FF2B5EF4-FFF2-40B4-BE49-F238E27FC236}">
                <a16:creationId xmlns:a16="http://schemas.microsoft.com/office/drawing/2014/main" id="{9E22C1A9-E04A-48B7-A4F9-FCA543A4AFAE}"/>
              </a:ext>
            </a:extLst>
          </p:cNvPr>
          <p:cNvCxnSpPr>
            <a:cxnSpLocks/>
          </p:cNvCxnSpPr>
          <p:nvPr/>
        </p:nvCxnSpPr>
        <p:spPr>
          <a:xfrm>
            <a:off x="3450056" y="2873640"/>
            <a:ext cx="0" cy="1646390"/>
          </a:xfrm>
          <a:prstGeom prst="line">
            <a:avLst/>
          </a:prstGeom>
          <a:ln w="19050">
            <a:solidFill>
              <a:srgbClr val="334D8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رابط مستقيم 20">
            <a:extLst>
              <a:ext uri="{FF2B5EF4-FFF2-40B4-BE49-F238E27FC236}">
                <a16:creationId xmlns:a16="http://schemas.microsoft.com/office/drawing/2014/main" id="{2B976829-B1AF-43DD-9BCE-205582B7FB04}"/>
              </a:ext>
            </a:extLst>
          </p:cNvPr>
          <p:cNvCxnSpPr>
            <a:cxnSpLocks/>
          </p:cNvCxnSpPr>
          <p:nvPr/>
        </p:nvCxnSpPr>
        <p:spPr>
          <a:xfrm>
            <a:off x="6048476" y="2873640"/>
            <a:ext cx="0" cy="1646390"/>
          </a:xfrm>
          <a:prstGeom prst="line">
            <a:avLst/>
          </a:prstGeom>
          <a:ln w="19050">
            <a:solidFill>
              <a:srgbClr val="334D8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0489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165;p29">
            <a:extLst>
              <a:ext uri="{FF2B5EF4-FFF2-40B4-BE49-F238E27FC236}">
                <a16:creationId xmlns:a16="http://schemas.microsoft.com/office/drawing/2014/main" id="{15F91483-3251-4069-B666-A0E642F8CCF0}"/>
              </a:ext>
            </a:extLst>
          </p:cNvPr>
          <p:cNvSpPr txBox="1">
            <a:spLocks/>
          </p:cNvSpPr>
          <p:nvPr/>
        </p:nvSpPr>
        <p:spPr>
          <a:xfrm>
            <a:off x="2664417" y="311394"/>
            <a:ext cx="3815166" cy="902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3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9pPr>
          </a:lstStyle>
          <a:p>
            <a:r>
              <a:rPr lang="ar-SA" sz="4000" dirty="0">
                <a:solidFill>
                  <a:srgbClr val="334D80"/>
                </a:solidFill>
                <a:latin typeface="Molhim" panose="02000500000000000000" pitchFamily="2" charset="-78"/>
                <a:ea typeface="UKIJ Moy Qelem" panose="02020603050405020304" pitchFamily="18" charset="0"/>
                <a:cs typeface="Molhim" panose="02000500000000000000" pitchFamily="2" charset="-78"/>
              </a:rPr>
              <a:t>المثلثات المتشابهة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2A35036A-AEB5-4557-B394-AF513EA0EA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9077" y="3040904"/>
            <a:ext cx="571580" cy="229811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7EBEA332-3EA7-4027-9565-96F58AD9BA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9077" y="2717992"/>
            <a:ext cx="571580" cy="229811"/>
          </a:xfrm>
          <a:prstGeom prst="rect">
            <a:avLst/>
          </a:prstGeom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8FD1D853-1783-4D8D-9FEF-23243B170756}"/>
              </a:ext>
            </a:extLst>
          </p:cNvPr>
          <p:cNvSpPr txBox="1"/>
          <p:nvPr/>
        </p:nvSpPr>
        <p:spPr>
          <a:xfrm>
            <a:off x="6446793" y="1586909"/>
            <a:ext cx="1959429" cy="369332"/>
          </a:xfrm>
          <a:custGeom>
            <a:avLst/>
            <a:gdLst>
              <a:gd name="connsiteX0" fmla="*/ 0 w 1959429"/>
              <a:gd name="connsiteY0" fmla="*/ 0 h 369332"/>
              <a:gd name="connsiteX1" fmla="*/ 431074 w 1959429"/>
              <a:gd name="connsiteY1" fmla="*/ 0 h 369332"/>
              <a:gd name="connsiteX2" fmla="*/ 862149 w 1959429"/>
              <a:gd name="connsiteY2" fmla="*/ 0 h 369332"/>
              <a:gd name="connsiteX3" fmla="*/ 1352006 w 1959429"/>
              <a:gd name="connsiteY3" fmla="*/ 0 h 369332"/>
              <a:gd name="connsiteX4" fmla="*/ 1959429 w 1959429"/>
              <a:gd name="connsiteY4" fmla="*/ 0 h 369332"/>
              <a:gd name="connsiteX5" fmla="*/ 1959429 w 1959429"/>
              <a:gd name="connsiteY5" fmla="*/ 369332 h 369332"/>
              <a:gd name="connsiteX6" fmla="*/ 1489166 w 1959429"/>
              <a:gd name="connsiteY6" fmla="*/ 369332 h 369332"/>
              <a:gd name="connsiteX7" fmla="*/ 979715 w 1959429"/>
              <a:gd name="connsiteY7" fmla="*/ 369332 h 369332"/>
              <a:gd name="connsiteX8" fmla="*/ 529046 w 1959429"/>
              <a:gd name="connsiteY8" fmla="*/ 369332 h 369332"/>
              <a:gd name="connsiteX9" fmla="*/ 0 w 1959429"/>
              <a:gd name="connsiteY9" fmla="*/ 369332 h 369332"/>
              <a:gd name="connsiteX10" fmla="*/ 0 w 1959429"/>
              <a:gd name="connsiteY10" fmla="*/ 0 h 369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59429" h="369332" extrusionOk="0">
                <a:moveTo>
                  <a:pt x="0" y="0"/>
                </a:moveTo>
                <a:cubicBezTo>
                  <a:pt x="104454" y="-28079"/>
                  <a:pt x="304337" y="44138"/>
                  <a:pt x="431074" y="0"/>
                </a:cubicBezTo>
                <a:cubicBezTo>
                  <a:pt x="557811" y="-44138"/>
                  <a:pt x="649229" y="8975"/>
                  <a:pt x="862149" y="0"/>
                </a:cubicBezTo>
                <a:cubicBezTo>
                  <a:pt x="1075069" y="-8975"/>
                  <a:pt x="1188789" y="9117"/>
                  <a:pt x="1352006" y="0"/>
                </a:cubicBezTo>
                <a:cubicBezTo>
                  <a:pt x="1515223" y="-9117"/>
                  <a:pt x="1712984" y="30407"/>
                  <a:pt x="1959429" y="0"/>
                </a:cubicBezTo>
                <a:cubicBezTo>
                  <a:pt x="2000186" y="105536"/>
                  <a:pt x="1933648" y="217565"/>
                  <a:pt x="1959429" y="369332"/>
                </a:cubicBezTo>
                <a:cubicBezTo>
                  <a:pt x="1748149" y="386526"/>
                  <a:pt x="1638993" y="365355"/>
                  <a:pt x="1489166" y="369332"/>
                </a:cubicBezTo>
                <a:cubicBezTo>
                  <a:pt x="1339339" y="373309"/>
                  <a:pt x="1193964" y="358407"/>
                  <a:pt x="979715" y="369332"/>
                </a:cubicBezTo>
                <a:cubicBezTo>
                  <a:pt x="765466" y="380257"/>
                  <a:pt x="679469" y="343250"/>
                  <a:pt x="529046" y="369332"/>
                </a:cubicBezTo>
                <a:cubicBezTo>
                  <a:pt x="378623" y="395414"/>
                  <a:pt x="238494" y="366994"/>
                  <a:pt x="0" y="369332"/>
                </a:cubicBezTo>
                <a:cubicBezTo>
                  <a:pt x="-17854" y="241693"/>
                  <a:pt x="13297" y="75576"/>
                  <a:pt x="0" y="0"/>
                </a:cubicBezTo>
                <a:close/>
              </a:path>
            </a:pathLst>
          </a:custGeom>
          <a:noFill/>
          <a:ln>
            <a:solidFill>
              <a:srgbClr val="EC8353"/>
            </a:solidFill>
            <a:extLst>
              <a:ext uri="{C807C97D-BFC1-408E-A445-0C87EB9F89A2}">
                <ask:lineSketchStyleProps xmlns:ask="http://schemas.microsoft.com/office/drawing/2018/sketchyshapes" sd="3155520715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1">
            <a:spAutoFit/>
          </a:bodyPr>
          <a:lstStyle/>
          <a:p>
            <a:r>
              <a:rPr lang="ar-SA" sz="1800" dirty="0">
                <a:solidFill>
                  <a:srgbClr val="334D80"/>
                </a:solidFill>
                <a:latin typeface="Rosemary" panose="02000500040000020004" pitchFamily="2" charset="0"/>
                <a:ea typeface="Rosemary" panose="02000500040000020004" pitchFamily="2" charset="0"/>
                <a:cs typeface="Rosemary" panose="02000500040000020004" pitchFamily="2" charset="0"/>
              </a:rPr>
              <a:t>تدريب على الاختبار :</a:t>
            </a:r>
          </a:p>
        </p:txBody>
      </p:sp>
      <p:pic>
        <p:nvPicPr>
          <p:cNvPr id="12" name="صورة 11" descr="صورة تحتوي على الرسومات, تصميم الجرافيك, التصميم, شعار&#10;&#10;تم إنشاء الوصف تلقائياً">
            <a:extLst>
              <a:ext uri="{FF2B5EF4-FFF2-40B4-BE49-F238E27FC236}">
                <a16:creationId xmlns:a16="http://schemas.microsoft.com/office/drawing/2014/main" id="{EA647807-F463-4485-828D-A68587F60389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25000"/>
          </a:blip>
          <a:stretch>
            <a:fillRect/>
          </a:stretch>
        </p:blipFill>
        <p:spPr>
          <a:xfrm>
            <a:off x="98362" y="4379902"/>
            <a:ext cx="833624" cy="644297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A016D1BE-D52E-4DA9-A0C2-8448EF144E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3470" y="2161952"/>
            <a:ext cx="3417691" cy="2050615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D44293A0-1E35-42B0-BE1A-84784688ED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97730" y="2548995"/>
            <a:ext cx="1269733" cy="63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737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165;p29">
            <a:extLst>
              <a:ext uri="{FF2B5EF4-FFF2-40B4-BE49-F238E27FC236}">
                <a16:creationId xmlns:a16="http://schemas.microsoft.com/office/drawing/2014/main" id="{15F91483-3251-4069-B666-A0E642F8CCF0}"/>
              </a:ext>
            </a:extLst>
          </p:cNvPr>
          <p:cNvSpPr txBox="1">
            <a:spLocks/>
          </p:cNvSpPr>
          <p:nvPr/>
        </p:nvSpPr>
        <p:spPr>
          <a:xfrm>
            <a:off x="2664417" y="311394"/>
            <a:ext cx="3815166" cy="902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3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9pPr>
          </a:lstStyle>
          <a:p>
            <a:r>
              <a:rPr lang="ar-SA" sz="4000" dirty="0">
                <a:solidFill>
                  <a:srgbClr val="334D80"/>
                </a:solidFill>
                <a:latin typeface="Molhim" panose="02000500000000000000" pitchFamily="2" charset="-78"/>
                <a:ea typeface="UKIJ Moy Qelem" panose="02020603050405020304" pitchFamily="18" charset="0"/>
                <a:cs typeface="Molhim" panose="02000500000000000000" pitchFamily="2" charset="-78"/>
              </a:rPr>
              <a:t>المثلثات المتشابهة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2A35036A-AEB5-4557-B394-AF513EA0EA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9077" y="3040904"/>
            <a:ext cx="571580" cy="229811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7EBEA332-3EA7-4027-9565-96F58AD9BA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9077" y="2717992"/>
            <a:ext cx="571580" cy="229811"/>
          </a:xfrm>
          <a:prstGeom prst="rect">
            <a:avLst/>
          </a:prstGeom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8FD1D853-1783-4D8D-9FEF-23243B170756}"/>
              </a:ext>
            </a:extLst>
          </p:cNvPr>
          <p:cNvSpPr txBox="1"/>
          <p:nvPr/>
        </p:nvSpPr>
        <p:spPr>
          <a:xfrm>
            <a:off x="6446793" y="1586909"/>
            <a:ext cx="1959429" cy="369332"/>
          </a:xfrm>
          <a:custGeom>
            <a:avLst/>
            <a:gdLst>
              <a:gd name="connsiteX0" fmla="*/ 0 w 1959429"/>
              <a:gd name="connsiteY0" fmla="*/ 0 h 369332"/>
              <a:gd name="connsiteX1" fmla="*/ 431074 w 1959429"/>
              <a:gd name="connsiteY1" fmla="*/ 0 h 369332"/>
              <a:gd name="connsiteX2" fmla="*/ 862149 w 1959429"/>
              <a:gd name="connsiteY2" fmla="*/ 0 h 369332"/>
              <a:gd name="connsiteX3" fmla="*/ 1352006 w 1959429"/>
              <a:gd name="connsiteY3" fmla="*/ 0 h 369332"/>
              <a:gd name="connsiteX4" fmla="*/ 1959429 w 1959429"/>
              <a:gd name="connsiteY4" fmla="*/ 0 h 369332"/>
              <a:gd name="connsiteX5" fmla="*/ 1959429 w 1959429"/>
              <a:gd name="connsiteY5" fmla="*/ 369332 h 369332"/>
              <a:gd name="connsiteX6" fmla="*/ 1489166 w 1959429"/>
              <a:gd name="connsiteY6" fmla="*/ 369332 h 369332"/>
              <a:gd name="connsiteX7" fmla="*/ 979715 w 1959429"/>
              <a:gd name="connsiteY7" fmla="*/ 369332 h 369332"/>
              <a:gd name="connsiteX8" fmla="*/ 529046 w 1959429"/>
              <a:gd name="connsiteY8" fmla="*/ 369332 h 369332"/>
              <a:gd name="connsiteX9" fmla="*/ 0 w 1959429"/>
              <a:gd name="connsiteY9" fmla="*/ 369332 h 369332"/>
              <a:gd name="connsiteX10" fmla="*/ 0 w 1959429"/>
              <a:gd name="connsiteY10" fmla="*/ 0 h 369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59429" h="369332" extrusionOk="0">
                <a:moveTo>
                  <a:pt x="0" y="0"/>
                </a:moveTo>
                <a:cubicBezTo>
                  <a:pt x="104454" y="-28079"/>
                  <a:pt x="304337" y="44138"/>
                  <a:pt x="431074" y="0"/>
                </a:cubicBezTo>
                <a:cubicBezTo>
                  <a:pt x="557811" y="-44138"/>
                  <a:pt x="649229" y="8975"/>
                  <a:pt x="862149" y="0"/>
                </a:cubicBezTo>
                <a:cubicBezTo>
                  <a:pt x="1075069" y="-8975"/>
                  <a:pt x="1188789" y="9117"/>
                  <a:pt x="1352006" y="0"/>
                </a:cubicBezTo>
                <a:cubicBezTo>
                  <a:pt x="1515223" y="-9117"/>
                  <a:pt x="1712984" y="30407"/>
                  <a:pt x="1959429" y="0"/>
                </a:cubicBezTo>
                <a:cubicBezTo>
                  <a:pt x="2000186" y="105536"/>
                  <a:pt x="1933648" y="217565"/>
                  <a:pt x="1959429" y="369332"/>
                </a:cubicBezTo>
                <a:cubicBezTo>
                  <a:pt x="1748149" y="386526"/>
                  <a:pt x="1638993" y="365355"/>
                  <a:pt x="1489166" y="369332"/>
                </a:cubicBezTo>
                <a:cubicBezTo>
                  <a:pt x="1339339" y="373309"/>
                  <a:pt x="1193964" y="358407"/>
                  <a:pt x="979715" y="369332"/>
                </a:cubicBezTo>
                <a:cubicBezTo>
                  <a:pt x="765466" y="380257"/>
                  <a:pt x="679469" y="343250"/>
                  <a:pt x="529046" y="369332"/>
                </a:cubicBezTo>
                <a:cubicBezTo>
                  <a:pt x="378623" y="395414"/>
                  <a:pt x="238494" y="366994"/>
                  <a:pt x="0" y="369332"/>
                </a:cubicBezTo>
                <a:cubicBezTo>
                  <a:pt x="-17854" y="241693"/>
                  <a:pt x="13297" y="75576"/>
                  <a:pt x="0" y="0"/>
                </a:cubicBezTo>
                <a:close/>
              </a:path>
            </a:pathLst>
          </a:custGeom>
          <a:noFill/>
          <a:ln>
            <a:solidFill>
              <a:srgbClr val="EC8353"/>
            </a:solidFill>
            <a:extLst>
              <a:ext uri="{C807C97D-BFC1-408E-A445-0C87EB9F89A2}">
                <ask:lineSketchStyleProps xmlns:ask="http://schemas.microsoft.com/office/drawing/2018/sketchyshapes" sd="3155520715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1">
            <a:spAutoFit/>
          </a:bodyPr>
          <a:lstStyle/>
          <a:p>
            <a:r>
              <a:rPr lang="ar-SA" sz="1800" dirty="0">
                <a:solidFill>
                  <a:srgbClr val="334D80"/>
                </a:solidFill>
                <a:latin typeface="Rosemary" panose="02000500040000020004" pitchFamily="2" charset="0"/>
                <a:ea typeface="Rosemary" panose="02000500040000020004" pitchFamily="2" charset="0"/>
                <a:cs typeface="Rosemary" panose="02000500040000020004" pitchFamily="2" charset="0"/>
              </a:rPr>
              <a:t>تدريب على الاختبار :</a:t>
            </a:r>
          </a:p>
        </p:txBody>
      </p:sp>
      <p:pic>
        <p:nvPicPr>
          <p:cNvPr id="12" name="صورة 11" descr="صورة تحتوي على الرسومات, تصميم الجرافيك, التصميم, شعار&#10;&#10;تم إنشاء الوصف تلقائياً">
            <a:extLst>
              <a:ext uri="{FF2B5EF4-FFF2-40B4-BE49-F238E27FC236}">
                <a16:creationId xmlns:a16="http://schemas.microsoft.com/office/drawing/2014/main" id="{EA647807-F463-4485-828D-A68587F60389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25000"/>
          </a:blip>
          <a:stretch>
            <a:fillRect/>
          </a:stretch>
        </p:blipFill>
        <p:spPr>
          <a:xfrm>
            <a:off x="98362" y="4379902"/>
            <a:ext cx="833624" cy="644297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72D4571D-7AC6-47E9-806F-C280BA309F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97411" y="2227499"/>
            <a:ext cx="3182994" cy="2086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244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165;p29">
            <a:extLst>
              <a:ext uri="{FF2B5EF4-FFF2-40B4-BE49-F238E27FC236}">
                <a16:creationId xmlns:a16="http://schemas.microsoft.com/office/drawing/2014/main" id="{15F91483-3251-4069-B666-A0E642F8CCF0}"/>
              </a:ext>
            </a:extLst>
          </p:cNvPr>
          <p:cNvSpPr txBox="1">
            <a:spLocks/>
          </p:cNvSpPr>
          <p:nvPr/>
        </p:nvSpPr>
        <p:spPr>
          <a:xfrm>
            <a:off x="2664417" y="311394"/>
            <a:ext cx="3815166" cy="902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3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9pPr>
          </a:lstStyle>
          <a:p>
            <a:r>
              <a:rPr lang="ar-SA" sz="4000" dirty="0">
                <a:solidFill>
                  <a:srgbClr val="334D80"/>
                </a:solidFill>
                <a:latin typeface="Molhim" panose="02000500000000000000" pitchFamily="2" charset="-78"/>
                <a:ea typeface="UKIJ Moy Qelem" panose="02020603050405020304" pitchFamily="18" charset="0"/>
                <a:cs typeface="Molhim" panose="02000500000000000000" pitchFamily="2" charset="-78"/>
              </a:rPr>
              <a:t>المثلثات المتشابهة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09F15832-7274-46CD-89CD-35EF4562A303}"/>
              </a:ext>
            </a:extLst>
          </p:cNvPr>
          <p:cNvSpPr txBox="1"/>
          <p:nvPr/>
        </p:nvSpPr>
        <p:spPr>
          <a:xfrm>
            <a:off x="7520939" y="1648397"/>
            <a:ext cx="953571" cy="369332"/>
          </a:xfrm>
          <a:custGeom>
            <a:avLst/>
            <a:gdLst>
              <a:gd name="connsiteX0" fmla="*/ 0 w 953571"/>
              <a:gd name="connsiteY0" fmla="*/ 0 h 369332"/>
              <a:gd name="connsiteX1" fmla="*/ 448178 w 953571"/>
              <a:gd name="connsiteY1" fmla="*/ 0 h 369332"/>
              <a:gd name="connsiteX2" fmla="*/ 953571 w 953571"/>
              <a:gd name="connsiteY2" fmla="*/ 0 h 369332"/>
              <a:gd name="connsiteX3" fmla="*/ 953571 w 953571"/>
              <a:gd name="connsiteY3" fmla="*/ 369332 h 369332"/>
              <a:gd name="connsiteX4" fmla="*/ 486321 w 953571"/>
              <a:gd name="connsiteY4" fmla="*/ 369332 h 369332"/>
              <a:gd name="connsiteX5" fmla="*/ 0 w 953571"/>
              <a:gd name="connsiteY5" fmla="*/ 369332 h 369332"/>
              <a:gd name="connsiteX6" fmla="*/ 0 w 953571"/>
              <a:gd name="connsiteY6" fmla="*/ 0 h 369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53571" h="369332" extrusionOk="0">
                <a:moveTo>
                  <a:pt x="0" y="0"/>
                </a:moveTo>
                <a:cubicBezTo>
                  <a:pt x="101003" y="-15288"/>
                  <a:pt x="307655" y="27970"/>
                  <a:pt x="448178" y="0"/>
                </a:cubicBezTo>
                <a:cubicBezTo>
                  <a:pt x="588701" y="-27970"/>
                  <a:pt x="817696" y="55747"/>
                  <a:pt x="953571" y="0"/>
                </a:cubicBezTo>
                <a:cubicBezTo>
                  <a:pt x="973999" y="99228"/>
                  <a:pt x="948147" y="264187"/>
                  <a:pt x="953571" y="369332"/>
                </a:cubicBezTo>
                <a:cubicBezTo>
                  <a:pt x="853741" y="420235"/>
                  <a:pt x="686347" y="362846"/>
                  <a:pt x="486321" y="369332"/>
                </a:cubicBezTo>
                <a:cubicBezTo>
                  <a:pt x="286295" y="375818"/>
                  <a:pt x="202144" y="347007"/>
                  <a:pt x="0" y="369332"/>
                </a:cubicBezTo>
                <a:cubicBezTo>
                  <a:pt x="-9143" y="206779"/>
                  <a:pt x="27104" y="134514"/>
                  <a:pt x="0" y="0"/>
                </a:cubicBezTo>
                <a:close/>
              </a:path>
            </a:pathLst>
          </a:custGeom>
          <a:noFill/>
          <a:ln>
            <a:solidFill>
              <a:srgbClr val="EC8353"/>
            </a:solidFill>
            <a:extLst>
              <a:ext uri="{C807C97D-BFC1-408E-A445-0C87EB9F89A2}">
                <ask:lineSketchStyleProps xmlns:ask="http://schemas.microsoft.com/office/drawing/2018/sketchyshapes" sd="3155520715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1">
            <a:spAutoFit/>
          </a:bodyPr>
          <a:lstStyle/>
          <a:p>
            <a:pPr algn="r" rtl="1"/>
            <a:r>
              <a:rPr lang="ar-SA" sz="1800" dirty="0">
                <a:solidFill>
                  <a:srgbClr val="334D80"/>
                </a:solidFill>
                <a:latin typeface="Rosemary" panose="02000500040000020004" pitchFamily="2" charset="0"/>
                <a:ea typeface="Rosemary" panose="02000500040000020004" pitchFamily="2" charset="0"/>
                <a:cs typeface="Rosemary" panose="02000500040000020004" pitchFamily="2" charset="0"/>
              </a:rPr>
              <a:t>تحصيلي :</a:t>
            </a:r>
          </a:p>
        </p:txBody>
      </p:sp>
      <p:pic>
        <p:nvPicPr>
          <p:cNvPr id="15" name="صورة 14" descr="صورة تحتوي على الرسومات, تصميم الجرافيك, التصميم, شعار&#10;&#10;تم إنشاء الوصف تلقائياً">
            <a:extLst>
              <a:ext uri="{FF2B5EF4-FFF2-40B4-BE49-F238E27FC236}">
                <a16:creationId xmlns:a16="http://schemas.microsoft.com/office/drawing/2014/main" id="{8F674F08-0506-4F72-86E1-CAD8C1A4B042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98314" y="4390573"/>
            <a:ext cx="833624" cy="644297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E12496D2-4A90-4A7A-AA2B-208E3F253A3A}"/>
              </a:ext>
            </a:extLst>
          </p:cNvPr>
          <p:cNvSpPr txBox="1"/>
          <p:nvPr/>
        </p:nvSpPr>
        <p:spPr>
          <a:xfrm>
            <a:off x="1994928" y="2097739"/>
            <a:ext cx="6479583" cy="646331"/>
          </a:xfrm>
          <a:custGeom>
            <a:avLst/>
            <a:gdLst>
              <a:gd name="connsiteX0" fmla="*/ 0 w 6479583"/>
              <a:gd name="connsiteY0" fmla="*/ 0 h 646331"/>
              <a:gd name="connsiteX1" fmla="*/ 394666 w 6479583"/>
              <a:gd name="connsiteY1" fmla="*/ 0 h 646331"/>
              <a:gd name="connsiteX2" fmla="*/ 789331 w 6479583"/>
              <a:gd name="connsiteY2" fmla="*/ 0 h 646331"/>
              <a:gd name="connsiteX3" fmla="*/ 1378384 w 6479583"/>
              <a:gd name="connsiteY3" fmla="*/ 0 h 646331"/>
              <a:gd name="connsiteX4" fmla="*/ 1967437 w 6479583"/>
              <a:gd name="connsiteY4" fmla="*/ 0 h 646331"/>
              <a:gd name="connsiteX5" fmla="*/ 2362103 w 6479583"/>
              <a:gd name="connsiteY5" fmla="*/ 0 h 646331"/>
              <a:gd name="connsiteX6" fmla="*/ 2756768 w 6479583"/>
              <a:gd name="connsiteY6" fmla="*/ 0 h 646331"/>
              <a:gd name="connsiteX7" fmla="*/ 3410617 w 6479583"/>
              <a:gd name="connsiteY7" fmla="*/ 0 h 646331"/>
              <a:gd name="connsiteX8" fmla="*/ 4129262 w 6479583"/>
              <a:gd name="connsiteY8" fmla="*/ 0 h 646331"/>
              <a:gd name="connsiteX9" fmla="*/ 4653519 w 6479583"/>
              <a:gd name="connsiteY9" fmla="*/ 0 h 646331"/>
              <a:gd name="connsiteX10" fmla="*/ 5112980 w 6479583"/>
              <a:gd name="connsiteY10" fmla="*/ 0 h 646331"/>
              <a:gd name="connsiteX11" fmla="*/ 5637237 w 6479583"/>
              <a:gd name="connsiteY11" fmla="*/ 0 h 646331"/>
              <a:gd name="connsiteX12" fmla="*/ 6479583 w 6479583"/>
              <a:gd name="connsiteY12" fmla="*/ 0 h 646331"/>
              <a:gd name="connsiteX13" fmla="*/ 6479583 w 6479583"/>
              <a:gd name="connsiteY13" fmla="*/ 310239 h 646331"/>
              <a:gd name="connsiteX14" fmla="*/ 6479583 w 6479583"/>
              <a:gd name="connsiteY14" fmla="*/ 646331 h 646331"/>
              <a:gd name="connsiteX15" fmla="*/ 5955326 w 6479583"/>
              <a:gd name="connsiteY15" fmla="*/ 646331 h 646331"/>
              <a:gd name="connsiteX16" fmla="*/ 5301477 w 6479583"/>
              <a:gd name="connsiteY16" fmla="*/ 646331 h 646331"/>
              <a:gd name="connsiteX17" fmla="*/ 4712424 w 6479583"/>
              <a:gd name="connsiteY17" fmla="*/ 646331 h 646331"/>
              <a:gd name="connsiteX18" fmla="*/ 4058575 w 6479583"/>
              <a:gd name="connsiteY18" fmla="*/ 646331 h 646331"/>
              <a:gd name="connsiteX19" fmla="*/ 3599114 w 6479583"/>
              <a:gd name="connsiteY19" fmla="*/ 646331 h 646331"/>
              <a:gd name="connsiteX20" fmla="*/ 3010061 w 6479583"/>
              <a:gd name="connsiteY20" fmla="*/ 646331 h 646331"/>
              <a:gd name="connsiteX21" fmla="*/ 2485804 w 6479583"/>
              <a:gd name="connsiteY21" fmla="*/ 646331 h 646331"/>
              <a:gd name="connsiteX22" fmla="*/ 2026342 w 6479583"/>
              <a:gd name="connsiteY22" fmla="*/ 646331 h 646331"/>
              <a:gd name="connsiteX23" fmla="*/ 1307698 w 6479583"/>
              <a:gd name="connsiteY23" fmla="*/ 646331 h 646331"/>
              <a:gd name="connsiteX24" fmla="*/ 913032 w 6479583"/>
              <a:gd name="connsiteY24" fmla="*/ 646331 h 646331"/>
              <a:gd name="connsiteX25" fmla="*/ 0 w 6479583"/>
              <a:gd name="connsiteY25" fmla="*/ 646331 h 646331"/>
              <a:gd name="connsiteX26" fmla="*/ 0 w 6479583"/>
              <a:gd name="connsiteY26" fmla="*/ 323166 h 646331"/>
              <a:gd name="connsiteX27" fmla="*/ 0 w 6479583"/>
              <a:gd name="connsiteY27" fmla="*/ 0 h 64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479583" h="646331" extrusionOk="0">
                <a:moveTo>
                  <a:pt x="0" y="0"/>
                </a:moveTo>
                <a:cubicBezTo>
                  <a:pt x="97243" y="-6008"/>
                  <a:pt x="234320" y="35764"/>
                  <a:pt x="394666" y="0"/>
                </a:cubicBezTo>
                <a:cubicBezTo>
                  <a:pt x="555012" y="-35764"/>
                  <a:pt x="642255" y="19958"/>
                  <a:pt x="789331" y="0"/>
                </a:cubicBezTo>
                <a:cubicBezTo>
                  <a:pt x="936407" y="-19958"/>
                  <a:pt x="1121944" y="42482"/>
                  <a:pt x="1378384" y="0"/>
                </a:cubicBezTo>
                <a:cubicBezTo>
                  <a:pt x="1634824" y="-42482"/>
                  <a:pt x="1770261" y="50713"/>
                  <a:pt x="1967437" y="0"/>
                </a:cubicBezTo>
                <a:cubicBezTo>
                  <a:pt x="2164613" y="-50713"/>
                  <a:pt x="2274962" y="41406"/>
                  <a:pt x="2362103" y="0"/>
                </a:cubicBezTo>
                <a:cubicBezTo>
                  <a:pt x="2449244" y="-41406"/>
                  <a:pt x="2648743" y="9129"/>
                  <a:pt x="2756768" y="0"/>
                </a:cubicBezTo>
                <a:cubicBezTo>
                  <a:pt x="2864793" y="-9129"/>
                  <a:pt x="3234626" y="18617"/>
                  <a:pt x="3410617" y="0"/>
                </a:cubicBezTo>
                <a:cubicBezTo>
                  <a:pt x="3586608" y="-18617"/>
                  <a:pt x="3970733" y="85896"/>
                  <a:pt x="4129262" y="0"/>
                </a:cubicBezTo>
                <a:cubicBezTo>
                  <a:pt x="4287792" y="-85896"/>
                  <a:pt x="4454183" y="15194"/>
                  <a:pt x="4653519" y="0"/>
                </a:cubicBezTo>
                <a:cubicBezTo>
                  <a:pt x="4852855" y="-15194"/>
                  <a:pt x="4913061" y="43003"/>
                  <a:pt x="5112980" y="0"/>
                </a:cubicBezTo>
                <a:cubicBezTo>
                  <a:pt x="5312899" y="-43003"/>
                  <a:pt x="5439043" y="38750"/>
                  <a:pt x="5637237" y="0"/>
                </a:cubicBezTo>
                <a:cubicBezTo>
                  <a:pt x="5835431" y="-38750"/>
                  <a:pt x="6304111" y="84956"/>
                  <a:pt x="6479583" y="0"/>
                </a:cubicBezTo>
                <a:cubicBezTo>
                  <a:pt x="6515293" y="66564"/>
                  <a:pt x="6452256" y="240783"/>
                  <a:pt x="6479583" y="310239"/>
                </a:cubicBezTo>
                <a:cubicBezTo>
                  <a:pt x="6506910" y="379695"/>
                  <a:pt x="6459904" y="506217"/>
                  <a:pt x="6479583" y="646331"/>
                </a:cubicBezTo>
                <a:cubicBezTo>
                  <a:pt x="6328289" y="707352"/>
                  <a:pt x="6127838" y="593155"/>
                  <a:pt x="5955326" y="646331"/>
                </a:cubicBezTo>
                <a:cubicBezTo>
                  <a:pt x="5782814" y="699507"/>
                  <a:pt x="5455123" y="631149"/>
                  <a:pt x="5301477" y="646331"/>
                </a:cubicBezTo>
                <a:cubicBezTo>
                  <a:pt x="5147831" y="661513"/>
                  <a:pt x="4831245" y="626766"/>
                  <a:pt x="4712424" y="646331"/>
                </a:cubicBezTo>
                <a:cubicBezTo>
                  <a:pt x="4593603" y="665896"/>
                  <a:pt x="4321371" y="617558"/>
                  <a:pt x="4058575" y="646331"/>
                </a:cubicBezTo>
                <a:cubicBezTo>
                  <a:pt x="3795779" y="675104"/>
                  <a:pt x="3727199" y="611405"/>
                  <a:pt x="3599114" y="646331"/>
                </a:cubicBezTo>
                <a:cubicBezTo>
                  <a:pt x="3471029" y="681257"/>
                  <a:pt x="3197948" y="598266"/>
                  <a:pt x="3010061" y="646331"/>
                </a:cubicBezTo>
                <a:cubicBezTo>
                  <a:pt x="2822174" y="694396"/>
                  <a:pt x="2606120" y="639634"/>
                  <a:pt x="2485804" y="646331"/>
                </a:cubicBezTo>
                <a:cubicBezTo>
                  <a:pt x="2365488" y="653028"/>
                  <a:pt x="2214296" y="605023"/>
                  <a:pt x="2026342" y="646331"/>
                </a:cubicBezTo>
                <a:cubicBezTo>
                  <a:pt x="1838388" y="687639"/>
                  <a:pt x="1459890" y="630134"/>
                  <a:pt x="1307698" y="646331"/>
                </a:cubicBezTo>
                <a:cubicBezTo>
                  <a:pt x="1155506" y="662528"/>
                  <a:pt x="1102674" y="613140"/>
                  <a:pt x="913032" y="646331"/>
                </a:cubicBezTo>
                <a:cubicBezTo>
                  <a:pt x="723390" y="679522"/>
                  <a:pt x="440210" y="542336"/>
                  <a:pt x="0" y="646331"/>
                </a:cubicBezTo>
                <a:cubicBezTo>
                  <a:pt x="-30969" y="516581"/>
                  <a:pt x="34291" y="455112"/>
                  <a:pt x="0" y="323166"/>
                </a:cubicBezTo>
                <a:cubicBezTo>
                  <a:pt x="-34291" y="191220"/>
                  <a:pt x="544" y="126677"/>
                  <a:pt x="0" y="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3155520715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1">
            <a:spAutoFit/>
          </a:bodyPr>
          <a:lstStyle/>
          <a:p>
            <a:pPr algn="r" rtl="1"/>
            <a:r>
              <a:rPr lang="ar-SA" sz="1800" dirty="0">
                <a:solidFill>
                  <a:srgbClr val="334D80"/>
                </a:solidFill>
                <a:latin typeface="Rosemary" panose="02000500040000020004" pitchFamily="2" charset="0"/>
                <a:ea typeface="Rosemary" panose="02000500040000020004" pitchFamily="2" charset="0"/>
                <a:cs typeface="Rosemary" panose="02000500040000020004" pitchFamily="2" charset="0"/>
              </a:rPr>
              <a:t>إذا كان طول ظل منارة مسجد</a:t>
            </a:r>
            <a:r>
              <a:rPr lang="en-AE" sz="1800" dirty="0">
                <a:solidFill>
                  <a:srgbClr val="334D80"/>
                </a:solidFill>
                <a:latin typeface="Rosemary" panose="02000500040000020004" pitchFamily="2" charset="0"/>
                <a:ea typeface="Rosemary" panose="02000500040000020004" pitchFamily="2" charset="0"/>
                <a:cs typeface="Rosemary" panose="02000500040000020004" pitchFamily="2" charset="0"/>
              </a:rPr>
              <a:t>15m</a:t>
            </a:r>
            <a:r>
              <a:rPr lang="es-CO" sz="1800" dirty="0">
                <a:solidFill>
                  <a:srgbClr val="334D80"/>
                </a:solidFill>
                <a:latin typeface="Rosemary" panose="02000500040000020004" pitchFamily="2" charset="0"/>
                <a:ea typeface="Rosemary" panose="02000500040000020004" pitchFamily="2" charset="0"/>
                <a:cs typeface="Rosemary" panose="02000500040000020004" pitchFamily="2" charset="0"/>
              </a:rPr>
              <a:t> </a:t>
            </a:r>
            <a:r>
              <a:rPr lang="ar-SA" sz="1800" dirty="0">
                <a:solidFill>
                  <a:srgbClr val="334D80"/>
                </a:solidFill>
                <a:latin typeface="Rosemary" panose="02000500040000020004" pitchFamily="2" charset="0"/>
                <a:ea typeface="Rosemary" panose="02000500040000020004" pitchFamily="2" charset="0"/>
                <a:cs typeface="Rosemary" panose="02000500040000020004" pitchFamily="2" charset="0"/>
              </a:rPr>
              <a:t> و كان ارتفاع سور المسجد </a:t>
            </a:r>
            <a:r>
              <a:rPr lang="es-CO" sz="1800" dirty="0">
                <a:solidFill>
                  <a:srgbClr val="334D80"/>
                </a:solidFill>
                <a:latin typeface="Rosemary" panose="02000500040000020004" pitchFamily="2" charset="0"/>
                <a:ea typeface="Rosemary" panose="02000500040000020004" pitchFamily="2" charset="0"/>
                <a:cs typeface="Rosemary" panose="02000500040000020004" pitchFamily="2" charset="0"/>
              </a:rPr>
              <a:t> 2.5m</a:t>
            </a:r>
            <a:r>
              <a:rPr lang="ar-SA" sz="1800" dirty="0">
                <a:solidFill>
                  <a:srgbClr val="334D80"/>
                </a:solidFill>
                <a:latin typeface="Rosemary" panose="02000500040000020004" pitchFamily="2" charset="0"/>
                <a:ea typeface="Rosemary" panose="02000500040000020004" pitchFamily="2" charset="0"/>
                <a:cs typeface="Rosemary" panose="02000500040000020004" pitchFamily="2" charset="0"/>
              </a:rPr>
              <a:t>و طول ظل السور</a:t>
            </a:r>
            <a:r>
              <a:rPr lang="es-CO" sz="1800" dirty="0">
                <a:solidFill>
                  <a:srgbClr val="334D80"/>
                </a:solidFill>
                <a:latin typeface="Rosemary" panose="02000500040000020004" pitchFamily="2" charset="0"/>
                <a:ea typeface="Rosemary" panose="02000500040000020004" pitchFamily="2" charset="0"/>
                <a:cs typeface="Rosemary" panose="02000500040000020004" pitchFamily="2" charset="0"/>
              </a:rPr>
              <a:t>1.5m ، </a:t>
            </a:r>
            <a:r>
              <a:rPr lang="ar-SA" sz="1800" dirty="0">
                <a:solidFill>
                  <a:srgbClr val="334D80"/>
                </a:solidFill>
                <a:latin typeface="Rosemary" panose="02000500040000020004" pitchFamily="2" charset="0"/>
                <a:ea typeface="Rosemary" panose="02000500040000020004" pitchFamily="2" charset="0"/>
                <a:cs typeface="Rosemary" panose="02000500040000020004" pitchFamily="2" charset="0"/>
              </a:rPr>
              <a:t>فكم متراً ارتفاع المنارة ؟</a:t>
            </a:r>
          </a:p>
        </p:txBody>
      </p:sp>
    </p:spTree>
    <p:extLst>
      <p:ext uri="{BB962C8B-B14F-4D97-AF65-F5344CB8AC3E}">
        <p14:creationId xmlns:p14="http://schemas.microsoft.com/office/powerpoint/2010/main" val="2079705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>
            <a:extLst>
              <a:ext uri="{FF2B5EF4-FFF2-40B4-BE49-F238E27FC236}">
                <a16:creationId xmlns:a16="http://schemas.microsoft.com/office/drawing/2014/main" id="{37ECAC91-5BB3-4E0A-8D26-4D432B35F25E}"/>
              </a:ext>
            </a:extLst>
          </p:cNvPr>
          <p:cNvSpPr txBox="1"/>
          <p:nvPr/>
        </p:nvSpPr>
        <p:spPr>
          <a:xfrm>
            <a:off x="579663" y="1700912"/>
            <a:ext cx="8061417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1800" dirty="0">
                <a:solidFill>
                  <a:srgbClr val="334D80"/>
                </a:solidFill>
                <a:latin typeface="Molhim" panose="02000500000000000000" pitchFamily="2" charset="-78"/>
                <a:ea typeface="Rosemary" panose="02000500040000020004" pitchFamily="2" charset="0"/>
                <a:cs typeface="Molhim" panose="02000500000000000000" pitchFamily="2" charset="-78"/>
              </a:rPr>
              <a:t>أراد خالد أن يرسم نسخة مشابهة لشعار نادي التزلُّج المجاور على مُلصقٍ كبيرٍ فبدأ  أولاً برسم قطعة مستقيمة أسفل المُلصق، ثم استعمل نسخةً من المثلث الأصلي  لينسخ زاويتَي القاعدة ، ثم مدّ الضلعين غير المشتركين للزاويتين.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6A9D735C-34D9-480A-AF82-DAA2313190CC}"/>
              </a:ext>
            </a:extLst>
          </p:cNvPr>
          <p:cNvSpPr txBox="1"/>
          <p:nvPr/>
        </p:nvSpPr>
        <p:spPr>
          <a:xfrm>
            <a:off x="7496410" y="1173942"/>
            <a:ext cx="869923" cy="400110"/>
          </a:xfrm>
          <a:custGeom>
            <a:avLst/>
            <a:gdLst>
              <a:gd name="connsiteX0" fmla="*/ 0 w 869923"/>
              <a:gd name="connsiteY0" fmla="*/ 0 h 400110"/>
              <a:gd name="connsiteX1" fmla="*/ 426262 w 869923"/>
              <a:gd name="connsiteY1" fmla="*/ 0 h 400110"/>
              <a:gd name="connsiteX2" fmla="*/ 869923 w 869923"/>
              <a:gd name="connsiteY2" fmla="*/ 0 h 400110"/>
              <a:gd name="connsiteX3" fmla="*/ 869923 w 869923"/>
              <a:gd name="connsiteY3" fmla="*/ 400110 h 400110"/>
              <a:gd name="connsiteX4" fmla="*/ 434962 w 869923"/>
              <a:gd name="connsiteY4" fmla="*/ 400110 h 400110"/>
              <a:gd name="connsiteX5" fmla="*/ 0 w 869923"/>
              <a:gd name="connsiteY5" fmla="*/ 400110 h 400110"/>
              <a:gd name="connsiteX6" fmla="*/ 0 w 869923"/>
              <a:gd name="connsiteY6" fmla="*/ 0 h 400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9923" h="400110" extrusionOk="0">
                <a:moveTo>
                  <a:pt x="0" y="0"/>
                </a:moveTo>
                <a:cubicBezTo>
                  <a:pt x="119928" y="-18177"/>
                  <a:pt x="268519" y="732"/>
                  <a:pt x="426262" y="0"/>
                </a:cubicBezTo>
                <a:cubicBezTo>
                  <a:pt x="584005" y="-732"/>
                  <a:pt x="720395" y="5006"/>
                  <a:pt x="869923" y="0"/>
                </a:cubicBezTo>
                <a:cubicBezTo>
                  <a:pt x="886585" y="141898"/>
                  <a:pt x="862628" y="266726"/>
                  <a:pt x="869923" y="400110"/>
                </a:cubicBezTo>
                <a:cubicBezTo>
                  <a:pt x="710160" y="432959"/>
                  <a:pt x="594304" y="369893"/>
                  <a:pt x="434962" y="400110"/>
                </a:cubicBezTo>
                <a:cubicBezTo>
                  <a:pt x="275620" y="430327"/>
                  <a:pt x="174288" y="355796"/>
                  <a:pt x="0" y="400110"/>
                </a:cubicBezTo>
                <a:cubicBezTo>
                  <a:pt x="-20658" y="245219"/>
                  <a:pt x="39936" y="119206"/>
                  <a:pt x="0" y="0"/>
                </a:cubicBezTo>
                <a:close/>
              </a:path>
            </a:pathLst>
          </a:custGeom>
          <a:noFill/>
          <a:ln>
            <a:solidFill>
              <a:srgbClr val="EC8353"/>
            </a:solidFill>
            <a:extLst>
              <a:ext uri="{C807C97D-BFC1-408E-A445-0C87EB9F89A2}">
                <ask:lineSketchStyleProps xmlns:ask="http://schemas.microsoft.com/office/drawing/2018/sketchyshapes" sd="322955260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rgbClr val="334D80"/>
                </a:solidFill>
                <a:latin typeface="Rosemary" panose="02000500040000020004" pitchFamily="2" charset="0"/>
                <a:ea typeface="Rosemary" panose="02000500040000020004" pitchFamily="2" charset="0"/>
                <a:cs typeface="Rosemary" panose="02000500040000020004" pitchFamily="2" charset="0"/>
              </a:rPr>
              <a:t>لماذا ؟</a:t>
            </a:r>
          </a:p>
        </p:txBody>
      </p:sp>
      <p:sp>
        <p:nvSpPr>
          <p:cNvPr id="11" name="Google Shape;1165;p29">
            <a:extLst>
              <a:ext uri="{FF2B5EF4-FFF2-40B4-BE49-F238E27FC236}">
                <a16:creationId xmlns:a16="http://schemas.microsoft.com/office/drawing/2014/main" id="{8FFC5549-13A7-4C34-BC85-D151A216E0FF}"/>
              </a:ext>
            </a:extLst>
          </p:cNvPr>
          <p:cNvSpPr txBox="1">
            <a:spLocks/>
          </p:cNvSpPr>
          <p:nvPr/>
        </p:nvSpPr>
        <p:spPr>
          <a:xfrm>
            <a:off x="2664417" y="311394"/>
            <a:ext cx="3815166" cy="902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3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9pPr>
          </a:lstStyle>
          <a:p>
            <a:r>
              <a:rPr lang="ar-SA" sz="4000" dirty="0">
                <a:solidFill>
                  <a:srgbClr val="334D80"/>
                </a:solidFill>
                <a:latin typeface="Molhim" panose="02000500000000000000" pitchFamily="2" charset="-78"/>
                <a:ea typeface="UKIJ Moy Qelem" panose="02020603050405020304" pitchFamily="18" charset="0"/>
                <a:cs typeface="Molhim" panose="02000500000000000000" pitchFamily="2" charset="-78"/>
              </a:rPr>
              <a:t>المثلثات المتشابهة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70F3FF3D-374B-40A7-9245-93398C25FFD6}"/>
              </a:ext>
            </a:extLst>
          </p:cNvPr>
          <p:cNvSpPr txBox="1"/>
          <p:nvPr/>
        </p:nvSpPr>
        <p:spPr>
          <a:xfrm>
            <a:off x="3520440" y="2856002"/>
            <a:ext cx="5120640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1600" dirty="0">
                <a:solidFill>
                  <a:srgbClr val="EC8353"/>
                </a:solidFill>
                <a:latin typeface="Rosemary" panose="02000500040000020004" pitchFamily="2" charset="0"/>
                <a:ea typeface="Rosemary" panose="02000500040000020004" pitchFamily="2" charset="0"/>
                <a:cs typeface="Rosemary" panose="02000500040000020004" pitchFamily="2" charset="0"/>
              </a:rPr>
              <a:t>1- ما العلاقة بين زوايا المثلثين المتشابهين ؟</a:t>
            </a:r>
          </a:p>
          <a:p>
            <a:pPr algn="r"/>
            <a:r>
              <a:rPr lang="en-AE" sz="1600" dirty="0">
                <a:solidFill>
                  <a:srgbClr val="EC8353"/>
                </a:solidFill>
                <a:latin typeface="Rosemary" panose="02000500040000020004" pitchFamily="2" charset="0"/>
                <a:ea typeface="Rosemary" panose="02000500040000020004" pitchFamily="2" charset="0"/>
                <a:cs typeface="Rosemary" panose="02000500040000020004" pitchFamily="2" charset="0"/>
              </a:rPr>
              <a:t> </a:t>
            </a:r>
            <a:endParaRPr lang="ar-SA" sz="1600" dirty="0">
              <a:solidFill>
                <a:srgbClr val="EC8353"/>
              </a:solidFill>
              <a:latin typeface="Rosemary" panose="02000500040000020004" pitchFamily="2" charset="0"/>
              <a:ea typeface="Rosemary" panose="02000500040000020004" pitchFamily="2" charset="0"/>
              <a:cs typeface="Rosemary" panose="02000500040000020004" pitchFamily="2" charset="0"/>
            </a:endParaRPr>
          </a:p>
          <a:p>
            <a:pPr algn="r"/>
            <a:r>
              <a:rPr lang="ar-SA" sz="1600" dirty="0">
                <a:solidFill>
                  <a:srgbClr val="EC8353"/>
                </a:solidFill>
                <a:latin typeface="Rosemary" panose="02000500040000020004" pitchFamily="2" charset="0"/>
                <a:ea typeface="Rosemary" panose="02000500040000020004" pitchFamily="2" charset="0"/>
                <a:cs typeface="Rosemary" panose="02000500040000020004" pitchFamily="2" charset="0"/>
              </a:rPr>
              <a:t>2- هل المثلث الجديد الذي رسمه جميل يطابق المثلث الأصلي؟ </a:t>
            </a:r>
          </a:p>
          <a:p>
            <a:pPr algn="r"/>
            <a:endParaRPr lang="ar-SA" sz="1600" dirty="0">
              <a:solidFill>
                <a:srgbClr val="EC8353"/>
              </a:solidFill>
              <a:latin typeface="Rosemary" panose="02000500040000020004" pitchFamily="2" charset="0"/>
              <a:ea typeface="Rosemary" panose="02000500040000020004" pitchFamily="2" charset="0"/>
              <a:cs typeface="Rosemary" panose="02000500040000020004" pitchFamily="2" charset="0"/>
            </a:endParaRPr>
          </a:p>
          <a:p>
            <a:pPr algn="r"/>
            <a:r>
              <a:rPr lang="ar-SA" sz="1600" dirty="0">
                <a:solidFill>
                  <a:srgbClr val="EC8353"/>
                </a:solidFill>
                <a:latin typeface="Rosemary" panose="02000500040000020004" pitchFamily="2" charset="0"/>
                <a:ea typeface="Rosemary" panose="02000500040000020004" pitchFamily="2" charset="0"/>
                <a:cs typeface="Rosemary" panose="02000500040000020004" pitchFamily="2" charset="0"/>
              </a:rPr>
              <a:t>3- نسخ جميل زاويتين من المثلث الأصلي، فهل الزاوية الثالثة هي نفسها في كلا المثلثين؟ ولماذا ؟</a:t>
            </a:r>
          </a:p>
        </p:txBody>
      </p:sp>
      <p:pic>
        <p:nvPicPr>
          <p:cNvPr id="9" name="صورة 8" descr="صورة تحتوي على الرسومات, تصميم الجرافيك, التصميم, شعار&#10;&#10;تم إنشاء الوصف تلقائياً">
            <a:extLst>
              <a:ext uri="{FF2B5EF4-FFF2-40B4-BE49-F238E27FC236}">
                <a16:creationId xmlns:a16="http://schemas.microsoft.com/office/drawing/2014/main" id="{5E1DC3BC-3244-4073-AC70-0D7C922F2854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164637" y="-49372"/>
            <a:ext cx="830052" cy="641537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86BA7A3C-E77B-49DA-9C1F-EA1CCF01B5C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0804"/>
          <a:stretch/>
        </p:blipFill>
        <p:spPr>
          <a:xfrm>
            <a:off x="502920" y="2338720"/>
            <a:ext cx="1540102" cy="923330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40E62682-0E85-4859-8346-DBCF25A10B9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701" t="1919" r="35103" b="-1919"/>
          <a:stretch/>
        </p:blipFill>
        <p:spPr>
          <a:xfrm>
            <a:off x="2050052" y="2947407"/>
            <a:ext cx="1540102" cy="923330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6ED96CA9-B2B3-411D-ADF4-9AB513821FB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34" t="870" r="69370" b="-870"/>
          <a:stretch/>
        </p:blipFill>
        <p:spPr>
          <a:xfrm>
            <a:off x="579663" y="3693709"/>
            <a:ext cx="1540102" cy="9233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11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65;p29">
            <a:extLst>
              <a:ext uri="{FF2B5EF4-FFF2-40B4-BE49-F238E27FC236}">
                <a16:creationId xmlns:a16="http://schemas.microsoft.com/office/drawing/2014/main" id="{0BA1F9E2-2B45-444D-88B2-3C2CA2561E7B}"/>
              </a:ext>
            </a:extLst>
          </p:cNvPr>
          <p:cNvSpPr txBox="1">
            <a:spLocks/>
          </p:cNvSpPr>
          <p:nvPr/>
        </p:nvSpPr>
        <p:spPr>
          <a:xfrm>
            <a:off x="2664417" y="311394"/>
            <a:ext cx="3815166" cy="902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3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9pPr>
          </a:lstStyle>
          <a:p>
            <a:r>
              <a:rPr lang="ar-SA" sz="4000" dirty="0">
                <a:solidFill>
                  <a:srgbClr val="334D80"/>
                </a:solidFill>
                <a:latin typeface="Molhim" panose="02000500000000000000" pitchFamily="2" charset="-78"/>
                <a:ea typeface="UKIJ Moy Qelem" panose="02020603050405020304" pitchFamily="18" charset="0"/>
                <a:cs typeface="Molhim" panose="02000500000000000000" pitchFamily="2" charset="-78"/>
              </a:rPr>
              <a:t>المثلثات المتشابهة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CF6FE83B-5BB8-4FB0-B02B-2991BFEAAAD1}"/>
              </a:ext>
            </a:extLst>
          </p:cNvPr>
          <p:cNvSpPr txBox="1"/>
          <p:nvPr/>
        </p:nvSpPr>
        <p:spPr>
          <a:xfrm>
            <a:off x="480060" y="1474849"/>
            <a:ext cx="784080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1800" dirty="0">
                <a:solidFill>
                  <a:srgbClr val="EC8353"/>
                </a:solidFill>
                <a:latin typeface="Rosemary" panose="02000500040000020004" pitchFamily="2" charset="0"/>
                <a:ea typeface="Rosemary" panose="02000500040000020004" pitchFamily="2" charset="0"/>
                <a:cs typeface="Rosemary" panose="02000500040000020004" pitchFamily="2" charset="0"/>
              </a:rPr>
              <a:t>التشابه بزاويتين </a:t>
            </a:r>
            <a:r>
              <a:rPr lang="en-AE" sz="1800" dirty="0">
                <a:solidFill>
                  <a:srgbClr val="EC8353"/>
                </a:solidFill>
                <a:latin typeface="Rosemary" panose="02000500040000020004" pitchFamily="2" charset="0"/>
                <a:ea typeface="Rosemary" panose="02000500040000020004" pitchFamily="2" charset="0"/>
                <a:cs typeface="Rosemary" panose="02000500040000020004" pitchFamily="2" charset="0"/>
              </a:rPr>
              <a:t>(AA)</a:t>
            </a:r>
            <a:r>
              <a:rPr lang="ar-SA" sz="1800" dirty="0">
                <a:solidFill>
                  <a:srgbClr val="EC8353"/>
                </a:solidFill>
                <a:latin typeface="Rosemary" panose="02000500040000020004" pitchFamily="2" charset="0"/>
                <a:ea typeface="Rosemary" panose="02000500040000020004" pitchFamily="2" charset="0"/>
                <a:cs typeface="Rosemary" panose="02000500040000020004" pitchFamily="2" charset="0"/>
              </a:rPr>
              <a:t>: </a:t>
            </a:r>
            <a:r>
              <a:rPr lang="ar-SA" sz="1800" dirty="0">
                <a:solidFill>
                  <a:srgbClr val="334D80"/>
                </a:solidFill>
                <a:latin typeface="Molhim" panose="02000500000000000000" pitchFamily="2" charset="-78"/>
                <a:ea typeface="Rosemary" panose="02000500040000020004" pitchFamily="2" charset="0"/>
                <a:cs typeface="Molhim" panose="02000500000000000000" pitchFamily="2" charset="-78"/>
              </a:rPr>
              <a:t>إذا طابقت زاويتان في مثلث زاويتين في مثلث آخر </a:t>
            </a:r>
          </a:p>
          <a:p>
            <a:pPr algn="ctr" rtl="1"/>
            <a:r>
              <a:rPr lang="ar-SA" sz="1800" dirty="0">
                <a:solidFill>
                  <a:srgbClr val="334D80"/>
                </a:solidFill>
                <a:latin typeface="Molhim" panose="02000500000000000000" pitchFamily="2" charset="-78"/>
                <a:ea typeface="Rosemary" panose="02000500040000020004" pitchFamily="2" charset="0"/>
                <a:cs typeface="Molhim" panose="02000500000000000000" pitchFamily="2" charset="-78"/>
              </a:rPr>
              <a:t> فإن المثلثين متشابهان .</a:t>
            </a:r>
          </a:p>
        </p:txBody>
      </p:sp>
      <p:grpSp>
        <p:nvGrpSpPr>
          <p:cNvPr id="5" name="مجموعة 4">
            <a:extLst>
              <a:ext uri="{FF2B5EF4-FFF2-40B4-BE49-F238E27FC236}">
                <a16:creationId xmlns:a16="http://schemas.microsoft.com/office/drawing/2014/main" id="{771EB003-29A9-41F2-9899-8F17AD3583EA}"/>
              </a:ext>
            </a:extLst>
          </p:cNvPr>
          <p:cNvGrpSpPr/>
          <p:nvPr/>
        </p:nvGrpSpPr>
        <p:grpSpPr>
          <a:xfrm>
            <a:off x="1037423" y="3583180"/>
            <a:ext cx="3253987" cy="864470"/>
            <a:chOff x="529711" y="4018974"/>
            <a:chExt cx="2709829" cy="540559"/>
          </a:xfrm>
        </p:grpSpPr>
        <p:sp>
          <p:nvSpPr>
            <p:cNvPr id="9" name="مربع نص 8">
              <a:extLst>
                <a:ext uri="{FF2B5EF4-FFF2-40B4-BE49-F238E27FC236}">
                  <a16:creationId xmlns:a16="http://schemas.microsoft.com/office/drawing/2014/main" id="{07399048-C910-49FB-8FDF-7012512F54B1}"/>
                </a:ext>
              </a:extLst>
            </p:cNvPr>
            <p:cNvSpPr txBox="1"/>
            <p:nvPr/>
          </p:nvSpPr>
          <p:spPr>
            <a:xfrm>
              <a:off x="529711" y="4232360"/>
              <a:ext cx="2462861" cy="327173"/>
            </a:xfrm>
            <a:prstGeom prst="rect">
              <a:avLst/>
            </a:prstGeom>
            <a:noFill/>
            <a:ln>
              <a:solidFill>
                <a:srgbClr val="334D80"/>
              </a:solidFill>
            </a:ln>
          </p:spPr>
          <p:txBody>
            <a:bodyPr wrap="square" rtlCol="1">
              <a:spAutoFit/>
            </a:bodyPr>
            <a:lstStyle/>
            <a:p>
              <a:pPr algn="ctr"/>
              <a:r>
                <a:rPr lang="ar-SA" dirty="0">
                  <a:solidFill>
                    <a:srgbClr val="FFC94F"/>
                  </a:solidFill>
                  <a:latin typeface="Rosemary" panose="02000500040000020004" pitchFamily="2" charset="0"/>
                  <a:ea typeface="Rosemary" panose="02000500040000020004" pitchFamily="2" charset="0"/>
                  <a:cs typeface="Rosemary" panose="02000500040000020004" pitchFamily="2" charset="0"/>
                </a:rPr>
                <a:t>الترتيب في عبارة التشابه مهم جدا لأنه يحدد الزوايا المتناظرة و الأضلاع المتناظرة.</a:t>
              </a:r>
            </a:p>
          </p:txBody>
        </p:sp>
        <p:pic>
          <p:nvPicPr>
            <p:cNvPr id="25" name="صورة 24">
              <a:extLst>
                <a:ext uri="{FF2B5EF4-FFF2-40B4-BE49-F238E27FC236}">
                  <a16:creationId xmlns:a16="http://schemas.microsoft.com/office/drawing/2014/main" id="{BC14A52C-1E03-4929-B80A-A246C39C2FA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45605" y="4018974"/>
              <a:ext cx="493935" cy="430887"/>
            </a:xfrm>
            <a:prstGeom prst="rect">
              <a:avLst/>
            </a:prstGeom>
          </p:spPr>
        </p:pic>
      </p:grpSp>
      <p:pic>
        <p:nvPicPr>
          <p:cNvPr id="26" name="صورة 25" descr="صورة تحتوي على الرسومات, تصميم الجرافيك, التصميم, شعار&#10;&#10;تم إنشاء الوصف تلقائياً">
            <a:extLst>
              <a:ext uri="{FF2B5EF4-FFF2-40B4-BE49-F238E27FC236}">
                <a16:creationId xmlns:a16="http://schemas.microsoft.com/office/drawing/2014/main" id="{6EE90F41-B490-48DA-B6C7-54293E0E0E96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25000"/>
          </a:blip>
          <a:stretch>
            <a:fillRect/>
          </a:stretch>
        </p:blipFill>
        <p:spPr>
          <a:xfrm>
            <a:off x="8320866" y="30146"/>
            <a:ext cx="830052" cy="641537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D6A261AE-F5FA-4FB9-A7FE-239299FC9F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0032" y="2772041"/>
            <a:ext cx="4984609" cy="617010"/>
          </a:xfrm>
          <a:prstGeom prst="rect">
            <a:avLst/>
          </a:prstGeom>
          <a:ln>
            <a:solidFill>
              <a:srgbClr val="334D80"/>
            </a:solidFill>
          </a:ln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55CEF2BC-1096-4E08-9643-CDBC8D2B968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92008" y="2388870"/>
            <a:ext cx="2561065" cy="1423698"/>
          </a:xfrm>
          <a:prstGeom prst="rect">
            <a:avLst/>
          </a:prstGeom>
          <a:ln>
            <a:solidFill>
              <a:srgbClr val="334D80"/>
            </a:solidFill>
          </a:ln>
        </p:spPr>
      </p:pic>
    </p:spTree>
    <p:extLst>
      <p:ext uri="{BB962C8B-B14F-4D97-AF65-F5344CB8AC3E}">
        <p14:creationId xmlns:p14="http://schemas.microsoft.com/office/powerpoint/2010/main" val="2336076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65;p29">
            <a:extLst>
              <a:ext uri="{FF2B5EF4-FFF2-40B4-BE49-F238E27FC236}">
                <a16:creationId xmlns:a16="http://schemas.microsoft.com/office/drawing/2014/main" id="{34CC26F3-0FFF-4DD6-835F-E1DD73BD8CF5}"/>
              </a:ext>
            </a:extLst>
          </p:cNvPr>
          <p:cNvSpPr txBox="1">
            <a:spLocks/>
          </p:cNvSpPr>
          <p:nvPr/>
        </p:nvSpPr>
        <p:spPr>
          <a:xfrm>
            <a:off x="2664417" y="311394"/>
            <a:ext cx="3815166" cy="902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3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9pPr>
          </a:lstStyle>
          <a:p>
            <a:r>
              <a:rPr lang="ar-SA" sz="4000" dirty="0">
                <a:solidFill>
                  <a:srgbClr val="334D80"/>
                </a:solidFill>
                <a:latin typeface="Molhim" panose="02000500000000000000" pitchFamily="2" charset="-78"/>
                <a:ea typeface="UKIJ Moy Qelem" panose="02020603050405020304" pitchFamily="18" charset="0"/>
                <a:cs typeface="Molhim" panose="02000500000000000000" pitchFamily="2" charset="-78"/>
              </a:rPr>
              <a:t>المثلثات المتشابهة</a:t>
            </a: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D8A2C67D-791A-4CC6-9B83-1EDC01CAB570}"/>
              </a:ext>
            </a:extLst>
          </p:cNvPr>
          <p:cNvSpPr txBox="1"/>
          <p:nvPr/>
        </p:nvSpPr>
        <p:spPr>
          <a:xfrm>
            <a:off x="7520513" y="1391657"/>
            <a:ext cx="793435" cy="369332"/>
          </a:xfrm>
          <a:custGeom>
            <a:avLst/>
            <a:gdLst>
              <a:gd name="connsiteX0" fmla="*/ 0 w 793435"/>
              <a:gd name="connsiteY0" fmla="*/ 0 h 369332"/>
              <a:gd name="connsiteX1" fmla="*/ 396718 w 793435"/>
              <a:gd name="connsiteY1" fmla="*/ 0 h 369332"/>
              <a:gd name="connsiteX2" fmla="*/ 793435 w 793435"/>
              <a:gd name="connsiteY2" fmla="*/ 0 h 369332"/>
              <a:gd name="connsiteX3" fmla="*/ 793435 w 793435"/>
              <a:gd name="connsiteY3" fmla="*/ 369332 h 369332"/>
              <a:gd name="connsiteX4" fmla="*/ 420521 w 793435"/>
              <a:gd name="connsiteY4" fmla="*/ 369332 h 369332"/>
              <a:gd name="connsiteX5" fmla="*/ 0 w 793435"/>
              <a:gd name="connsiteY5" fmla="*/ 369332 h 369332"/>
              <a:gd name="connsiteX6" fmla="*/ 0 w 793435"/>
              <a:gd name="connsiteY6" fmla="*/ 0 h 369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93435" h="369332" extrusionOk="0">
                <a:moveTo>
                  <a:pt x="0" y="0"/>
                </a:moveTo>
                <a:cubicBezTo>
                  <a:pt x="195188" y="-5758"/>
                  <a:pt x="307455" y="33622"/>
                  <a:pt x="396718" y="0"/>
                </a:cubicBezTo>
                <a:cubicBezTo>
                  <a:pt x="485981" y="-33622"/>
                  <a:pt x="686598" y="47372"/>
                  <a:pt x="793435" y="0"/>
                </a:cubicBezTo>
                <a:cubicBezTo>
                  <a:pt x="806469" y="85335"/>
                  <a:pt x="768882" y="203148"/>
                  <a:pt x="793435" y="369332"/>
                </a:cubicBezTo>
                <a:cubicBezTo>
                  <a:pt x="695393" y="393385"/>
                  <a:pt x="573629" y="368257"/>
                  <a:pt x="420521" y="369332"/>
                </a:cubicBezTo>
                <a:cubicBezTo>
                  <a:pt x="267413" y="370407"/>
                  <a:pt x="184086" y="347004"/>
                  <a:pt x="0" y="369332"/>
                </a:cubicBezTo>
                <a:cubicBezTo>
                  <a:pt x="-13414" y="231585"/>
                  <a:pt x="29367" y="110641"/>
                  <a:pt x="0" y="0"/>
                </a:cubicBezTo>
                <a:close/>
              </a:path>
            </a:pathLst>
          </a:custGeom>
          <a:noFill/>
          <a:ln>
            <a:solidFill>
              <a:srgbClr val="EC8353"/>
            </a:solidFill>
            <a:extLst>
              <a:ext uri="{C807C97D-BFC1-408E-A445-0C87EB9F89A2}">
                <ask:lineSketchStyleProps xmlns:ask="http://schemas.microsoft.com/office/drawing/2018/sketchyshapes" sd="143477651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1">
            <a:spAutoFit/>
          </a:bodyPr>
          <a:lstStyle/>
          <a:p>
            <a:r>
              <a:rPr lang="ar-SA" sz="1800" dirty="0">
                <a:solidFill>
                  <a:srgbClr val="334D80"/>
                </a:solidFill>
                <a:latin typeface="Rosemary" panose="02000500040000020004" pitchFamily="2" charset="0"/>
                <a:ea typeface="Rosemary" panose="02000500040000020004" pitchFamily="2" charset="0"/>
                <a:cs typeface="Rosemary" panose="02000500040000020004" pitchFamily="2" charset="0"/>
              </a:rPr>
              <a:t>مثال :</a:t>
            </a:r>
          </a:p>
        </p:txBody>
      </p:sp>
      <p:pic>
        <p:nvPicPr>
          <p:cNvPr id="7" name="صورة 6" descr="صورة تحتوي على الرسومات, تصميم الجرافيك, التصميم, شعار&#10;&#10;تم إنشاء الوصف تلقائياً">
            <a:extLst>
              <a:ext uri="{FF2B5EF4-FFF2-40B4-BE49-F238E27FC236}">
                <a16:creationId xmlns:a16="http://schemas.microsoft.com/office/drawing/2014/main" id="{BC6A500F-C20B-48BA-93FE-D78C83824F30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8313948" y="13216"/>
            <a:ext cx="969752" cy="749509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88532FC9-3EEE-467D-AA89-C6A815E327E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80053"/>
          <a:stretch/>
        </p:blipFill>
        <p:spPr>
          <a:xfrm>
            <a:off x="2766060" y="1842989"/>
            <a:ext cx="5765485" cy="502499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996CA48E-B7AA-422B-BF93-9BF9AEDF4E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8670" y="2545571"/>
            <a:ext cx="5543550" cy="770095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3CC14D1C-329E-45CD-9ED7-A092D6B836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32220" y="3682704"/>
            <a:ext cx="2182721" cy="1033121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512C2955-B676-44D2-9FDF-FE64130401F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4603" y="3812828"/>
            <a:ext cx="5407617" cy="451093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246DD8D3-43AA-4EBA-ABB0-26A01A8A916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21538" y="2465116"/>
            <a:ext cx="1893403" cy="1102751"/>
          </a:xfrm>
          <a:prstGeom prst="rect">
            <a:avLst/>
          </a:prstGeom>
        </p:spPr>
      </p:pic>
      <p:sp>
        <p:nvSpPr>
          <p:cNvPr id="19" name="مربع نص 18">
            <a:extLst>
              <a:ext uri="{FF2B5EF4-FFF2-40B4-BE49-F238E27FC236}">
                <a16:creationId xmlns:a16="http://schemas.microsoft.com/office/drawing/2014/main" id="{FB7533E0-1216-4EFE-AF0C-1DF1AFF83266}"/>
              </a:ext>
            </a:extLst>
          </p:cNvPr>
          <p:cNvSpPr txBox="1"/>
          <p:nvPr/>
        </p:nvSpPr>
        <p:spPr>
          <a:xfrm>
            <a:off x="4605576" y="1373616"/>
            <a:ext cx="2914937" cy="369332"/>
          </a:xfrm>
          <a:custGeom>
            <a:avLst/>
            <a:gdLst>
              <a:gd name="connsiteX0" fmla="*/ 0 w 2914937"/>
              <a:gd name="connsiteY0" fmla="*/ 0 h 369332"/>
              <a:gd name="connsiteX1" fmla="*/ 582987 w 2914937"/>
              <a:gd name="connsiteY1" fmla="*/ 0 h 369332"/>
              <a:gd name="connsiteX2" fmla="*/ 1165975 w 2914937"/>
              <a:gd name="connsiteY2" fmla="*/ 0 h 369332"/>
              <a:gd name="connsiteX3" fmla="*/ 1748962 w 2914937"/>
              <a:gd name="connsiteY3" fmla="*/ 0 h 369332"/>
              <a:gd name="connsiteX4" fmla="*/ 2273651 w 2914937"/>
              <a:gd name="connsiteY4" fmla="*/ 0 h 369332"/>
              <a:gd name="connsiteX5" fmla="*/ 2914937 w 2914937"/>
              <a:gd name="connsiteY5" fmla="*/ 0 h 369332"/>
              <a:gd name="connsiteX6" fmla="*/ 2914937 w 2914937"/>
              <a:gd name="connsiteY6" fmla="*/ 369332 h 369332"/>
              <a:gd name="connsiteX7" fmla="*/ 2273651 w 2914937"/>
              <a:gd name="connsiteY7" fmla="*/ 369332 h 369332"/>
              <a:gd name="connsiteX8" fmla="*/ 1690663 w 2914937"/>
              <a:gd name="connsiteY8" fmla="*/ 369332 h 369332"/>
              <a:gd name="connsiteX9" fmla="*/ 1136825 w 2914937"/>
              <a:gd name="connsiteY9" fmla="*/ 369332 h 369332"/>
              <a:gd name="connsiteX10" fmla="*/ 582987 w 2914937"/>
              <a:gd name="connsiteY10" fmla="*/ 369332 h 369332"/>
              <a:gd name="connsiteX11" fmla="*/ 0 w 2914937"/>
              <a:gd name="connsiteY11" fmla="*/ 369332 h 369332"/>
              <a:gd name="connsiteX12" fmla="*/ 0 w 2914937"/>
              <a:gd name="connsiteY12" fmla="*/ 0 h 369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14937" h="369332" extrusionOk="0">
                <a:moveTo>
                  <a:pt x="0" y="0"/>
                </a:moveTo>
                <a:cubicBezTo>
                  <a:pt x="180382" y="-30687"/>
                  <a:pt x="443176" y="54999"/>
                  <a:pt x="582987" y="0"/>
                </a:cubicBezTo>
                <a:cubicBezTo>
                  <a:pt x="722798" y="-54999"/>
                  <a:pt x="958916" y="58397"/>
                  <a:pt x="1165975" y="0"/>
                </a:cubicBezTo>
                <a:cubicBezTo>
                  <a:pt x="1373034" y="-58397"/>
                  <a:pt x="1544833" y="10062"/>
                  <a:pt x="1748962" y="0"/>
                </a:cubicBezTo>
                <a:cubicBezTo>
                  <a:pt x="1953091" y="-10062"/>
                  <a:pt x="2043706" y="25279"/>
                  <a:pt x="2273651" y="0"/>
                </a:cubicBezTo>
                <a:cubicBezTo>
                  <a:pt x="2503596" y="-25279"/>
                  <a:pt x="2777615" y="30038"/>
                  <a:pt x="2914937" y="0"/>
                </a:cubicBezTo>
                <a:cubicBezTo>
                  <a:pt x="2959028" y="151314"/>
                  <a:pt x="2902242" y="185094"/>
                  <a:pt x="2914937" y="369332"/>
                </a:cubicBezTo>
                <a:cubicBezTo>
                  <a:pt x="2682151" y="423827"/>
                  <a:pt x="2427350" y="316309"/>
                  <a:pt x="2273651" y="369332"/>
                </a:cubicBezTo>
                <a:cubicBezTo>
                  <a:pt x="2119952" y="422355"/>
                  <a:pt x="1972215" y="368422"/>
                  <a:pt x="1690663" y="369332"/>
                </a:cubicBezTo>
                <a:cubicBezTo>
                  <a:pt x="1409111" y="370242"/>
                  <a:pt x="1383639" y="340116"/>
                  <a:pt x="1136825" y="369332"/>
                </a:cubicBezTo>
                <a:cubicBezTo>
                  <a:pt x="890011" y="398548"/>
                  <a:pt x="789650" y="305337"/>
                  <a:pt x="582987" y="369332"/>
                </a:cubicBezTo>
                <a:cubicBezTo>
                  <a:pt x="376324" y="433327"/>
                  <a:pt x="231926" y="356988"/>
                  <a:pt x="0" y="369332"/>
                </a:cubicBezTo>
                <a:cubicBezTo>
                  <a:pt x="-38231" y="185588"/>
                  <a:pt x="17699" y="95051"/>
                  <a:pt x="0" y="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143477651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1">
            <a:spAutoFit/>
          </a:bodyPr>
          <a:lstStyle/>
          <a:p>
            <a:pPr algn="r" rtl="1"/>
            <a:r>
              <a:rPr lang="ar-SA" sz="1800" dirty="0">
                <a:solidFill>
                  <a:srgbClr val="334D80"/>
                </a:solidFill>
                <a:latin typeface="Rosemary" panose="02000500040000020004" pitchFamily="2" charset="0"/>
                <a:ea typeface="Rosemary" panose="02000500040000020004" pitchFamily="2" charset="0"/>
                <a:cs typeface="Rosemary" panose="02000500040000020004" pitchFamily="2" charset="0"/>
              </a:rPr>
              <a:t>استعمال مسلمة التشابه </a:t>
            </a:r>
            <a:r>
              <a:rPr lang="en-AE" sz="1800" dirty="0">
                <a:solidFill>
                  <a:srgbClr val="334D80"/>
                </a:solidFill>
                <a:latin typeface="Rosemary" panose="02000500040000020004" pitchFamily="2" charset="0"/>
                <a:ea typeface="Rosemary" panose="02000500040000020004" pitchFamily="2" charset="0"/>
                <a:cs typeface="Rosemary" panose="02000500040000020004" pitchFamily="2" charset="0"/>
              </a:rPr>
              <a:t>AA</a:t>
            </a:r>
            <a:endParaRPr lang="ar-SA" sz="1800" dirty="0">
              <a:solidFill>
                <a:srgbClr val="334D80"/>
              </a:solidFill>
              <a:latin typeface="Rosemary" panose="02000500040000020004" pitchFamily="2" charset="0"/>
              <a:ea typeface="Rosemary" panose="02000500040000020004" pitchFamily="2" charset="0"/>
              <a:cs typeface="Rosemary" panose="02000500040000020004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165;p29">
            <a:extLst>
              <a:ext uri="{FF2B5EF4-FFF2-40B4-BE49-F238E27FC236}">
                <a16:creationId xmlns:a16="http://schemas.microsoft.com/office/drawing/2014/main" id="{C5AC2033-9C59-42DB-BAAA-D909256C7E18}"/>
              </a:ext>
            </a:extLst>
          </p:cNvPr>
          <p:cNvSpPr txBox="1">
            <a:spLocks/>
          </p:cNvSpPr>
          <p:nvPr/>
        </p:nvSpPr>
        <p:spPr>
          <a:xfrm>
            <a:off x="2664417" y="311394"/>
            <a:ext cx="3815166" cy="902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3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9pPr>
          </a:lstStyle>
          <a:p>
            <a:r>
              <a:rPr lang="ar-SA" sz="4000" dirty="0">
                <a:solidFill>
                  <a:srgbClr val="334D80"/>
                </a:solidFill>
                <a:latin typeface="Molhim" panose="02000500000000000000" pitchFamily="2" charset="-78"/>
                <a:ea typeface="UKIJ Moy Qelem" panose="02020603050405020304" pitchFamily="18" charset="0"/>
                <a:cs typeface="Molhim" panose="02000500000000000000" pitchFamily="2" charset="-78"/>
              </a:rPr>
              <a:t>المثلثات المتشابهة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62CCCBEA-A9E4-4655-A75F-35D6A5A1BDDF}"/>
              </a:ext>
            </a:extLst>
          </p:cNvPr>
          <p:cNvSpPr txBox="1"/>
          <p:nvPr/>
        </p:nvSpPr>
        <p:spPr>
          <a:xfrm>
            <a:off x="6720239" y="1396295"/>
            <a:ext cx="1783080" cy="369332"/>
          </a:xfrm>
          <a:custGeom>
            <a:avLst/>
            <a:gdLst>
              <a:gd name="connsiteX0" fmla="*/ 0 w 1783080"/>
              <a:gd name="connsiteY0" fmla="*/ 0 h 369332"/>
              <a:gd name="connsiteX1" fmla="*/ 540868 w 1783080"/>
              <a:gd name="connsiteY1" fmla="*/ 0 h 369332"/>
              <a:gd name="connsiteX2" fmla="*/ 1081735 w 1783080"/>
              <a:gd name="connsiteY2" fmla="*/ 0 h 369332"/>
              <a:gd name="connsiteX3" fmla="*/ 1783080 w 1783080"/>
              <a:gd name="connsiteY3" fmla="*/ 0 h 369332"/>
              <a:gd name="connsiteX4" fmla="*/ 1783080 w 1783080"/>
              <a:gd name="connsiteY4" fmla="*/ 369332 h 369332"/>
              <a:gd name="connsiteX5" fmla="*/ 1188720 w 1783080"/>
              <a:gd name="connsiteY5" fmla="*/ 369332 h 369332"/>
              <a:gd name="connsiteX6" fmla="*/ 594360 w 1783080"/>
              <a:gd name="connsiteY6" fmla="*/ 369332 h 369332"/>
              <a:gd name="connsiteX7" fmla="*/ 0 w 1783080"/>
              <a:gd name="connsiteY7" fmla="*/ 369332 h 369332"/>
              <a:gd name="connsiteX8" fmla="*/ 0 w 1783080"/>
              <a:gd name="connsiteY8" fmla="*/ 0 h 369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83080" h="369332" extrusionOk="0">
                <a:moveTo>
                  <a:pt x="0" y="0"/>
                </a:moveTo>
                <a:cubicBezTo>
                  <a:pt x="260660" y="-21360"/>
                  <a:pt x="274524" y="30377"/>
                  <a:pt x="540868" y="0"/>
                </a:cubicBezTo>
                <a:cubicBezTo>
                  <a:pt x="807212" y="-30377"/>
                  <a:pt x="863129" y="25225"/>
                  <a:pt x="1081735" y="0"/>
                </a:cubicBezTo>
                <a:cubicBezTo>
                  <a:pt x="1300341" y="-25225"/>
                  <a:pt x="1570472" y="50129"/>
                  <a:pt x="1783080" y="0"/>
                </a:cubicBezTo>
                <a:cubicBezTo>
                  <a:pt x="1794884" y="181535"/>
                  <a:pt x="1744791" y="236957"/>
                  <a:pt x="1783080" y="369332"/>
                </a:cubicBezTo>
                <a:cubicBezTo>
                  <a:pt x="1509071" y="394313"/>
                  <a:pt x="1369427" y="331980"/>
                  <a:pt x="1188720" y="369332"/>
                </a:cubicBezTo>
                <a:cubicBezTo>
                  <a:pt x="1008013" y="406684"/>
                  <a:pt x="740812" y="318902"/>
                  <a:pt x="594360" y="369332"/>
                </a:cubicBezTo>
                <a:cubicBezTo>
                  <a:pt x="447908" y="419762"/>
                  <a:pt x="281924" y="339853"/>
                  <a:pt x="0" y="369332"/>
                </a:cubicBezTo>
                <a:cubicBezTo>
                  <a:pt x="-36637" y="190735"/>
                  <a:pt x="20548" y="129267"/>
                  <a:pt x="0" y="0"/>
                </a:cubicBezTo>
                <a:close/>
              </a:path>
            </a:pathLst>
          </a:custGeom>
          <a:noFill/>
          <a:ln>
            <a:solidFill>
              <a:srgbClr val="EC8353"/>
            </a:solidFill>
            <a:extLst>
              <a:ext uri="{C807C97D-BFC1-408E-A445-0C87EB9F89A2}">
                <ask:lineSketchStyleProps xmlns:ask="http://schemas.microsoft.com/office/drawing/2018/sketchyshapes" sd="3155520715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1">
            <a:spAutoFit/>
          </a:bodyPr>
          <a:lstStyle/>
          <a:p>
            <a:r>
              <a:rPr lang="ar-SA" sz="1800" dirty="0">
                <a:solidFill>
                  <a:srgbClr val="334D80"/>
                </a:solidFill>
                <a:latin typeface="Rosemary" panose="02000500040000020004" pitchFamily="2" charset="0"/>
                <a:ea typeface="Rosemary" panose="02000500040000020004" pitchFamily="2" charset="0"/>
                <a:cs typeface="Rosemary" panose="02000500040000020004" pitchFamily="2" charset="0"/>
              </a:rPr>
              <a:t>تحقق من فهمك :</a:t>
            </a:r>
          </a:p>
        </p:txBody>
      </p:sp>
      <p:cxnSp>
        <p:nvCxnSpPr>
          <p:cNvPr id="9" name="رابط مستقيم 8">
            <a:extLst>
              <a:ext uri="{FF2B5EF4-FFF2-40B4-BE49-F238E27FC236}">
                <a16:creationId xmlns:a16="http://schemas.microsoft.com/office/drawing/2014/main" id="{F96EF104-EA2B-4F4B-9ACB-3E420A13B6D9}"/>
              </a:ext>
            </a:extLst>
          </p:cNvPr>
          <p:cNvCxnSpPr/>
          <p:nvPr/>
        </p:nvCxnSpPr>
        <p:spPr>
          <a:xfrm>
            <a:off x="4821656" y="2408489"/>
            <a:ext cx="0" cy="2045369"/>
          </a:xfrm>
          <a:prstGeom prst="line">
            <a:avLst/>
          </a:prstGeom>
          <a:ln w="19050">
            <a:solidFill>
              <a:srgbClr val="334D8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صورة 10">
            <a:extLst>
              <a:ext uri="{FF2B5EF4-FFF2-40B4-BE49-F238E27FC236}">
                <a16:creationId xmlns:a16="http://schemas.microsoft.com/office/drawing/2014/main" id="{529113F9-CC55-46AE-9394-DE9272BAD2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1272" y="2323638"/>
            <a:ext cx="1114581" cy="238158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6573E738-307F-4BD1-8F23-39094054D9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8567" y="2341641"/>
            <a:ext cx="1114581" cy="238158"/>
          </a:xfrm>
          <a:prstGeom prst="rect">
            <a:avLst/>
          </a:prstGeom>
        </p:spPr>
      </p:pic>
      <p:pic>
        <p:nvPicPr>
          <p:cNvPr id="14" name="صورة 13" descr="صورة تحتوي على الرسومات, تصميم الجرافيك, التصميم, شعار&#10;&#10;تم إنشاء الوصف تلقائياً">
            <a:extLst>
              <a:ext uri="{FF2B5EF4-FFF2-40B4-BE49-F238E27FC236}">
                <a16:creationId xmlns:a16="http://schemas.microsoft.com/office/drawing/2014/main" id="{9025CD39-0349-4A00-B3C3-976ECD202E3E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25000"/>
          </a:blip>
          <a:stretch>
            <a:fillRect/>
          </a:stretch>
        </p:blipFill>
        <p:spPr>
          <a:xfrm>
            <a:off x="0" y="4432454"/>
            <a:ext cx="879538" cy="679784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654C19BF-E333-47FE-A549-8710484C5F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08083" y="2596120"/>
            <a:ext cx="1966586" cy="1120887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2A7A655F-5B99-4145-BB31-D54B95E49F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44145" y="1859442"/>
            <a:ext cx="5359174" cy="549047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6657C06E-C94F-4C9C-9461-187BEF1F4DC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18737" y="2630445"/>
            <a:ext cx="2481763" cy="1069067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FDDBF718-FA89-43D0-AE74-A767B7A10C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1249" y="2283445"/>
            <a:ext cx="1776738" cy="3796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65;p29">
            <a:extLst>
              <a:ext uri="{FF2B5EF4-FFF2-40B4-BE49-F238E27FC236}">
                <a16:creationId xmlns:a16="http://schemas.microsoft.com/office/drawing/2014/main" id="{0BA1F9E2-2B45-444D-88B2-3C2CA2561E7B}"/>
              </a:ext>
            </a:extLst>
          </p:cNvPr>
          <p:cNvSpPr txBox="1">
            <a:spLocks/>
          </p:cNvSpPr>
          <p:nvPr/>
        </p:nvSpPr>
        <p:spPr>
          <a:xfrm>
            <a:off x="2664417" y="311394"/>
            <a:ext cx="3815166" cy="902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3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9pPr>
          </a:lstStyle>
          <a:p>
            <a:r>
              <a:rPr lang="ar-SA" sz="4000" dirty="0">
                <a:solidFill>
                  <a:srgbClr val="334D80"/>
                </a:solidFill>
                <a:latin typeface="Molhim" panose="02000500000000000000" pitchFamily="2" charset="-78"/>
                <a:ea typeface="UKIJ Moy Qelem" panose="02020603050405020304" pitchFamily="18" charset="0"/>
                <a:cs typeface="Molhim" panose="02000500000000000000" pitchFamily="2" charset="-78"/>
              </a:rPr>
              <a:t>المثلثات المتشابهة</a:t>
            </a:r>
          </a:p>
        </p:txBody>
      </p:sp>
      <p:grpSp>
        <p:nvGrpSpPr>
          <p:cNvPr id="37" name="مجموعة 36">
            <a:extLst>
              <a:ext uri="{FF2B5EF4-FFF2-40B4-BE49-F238E27FC236}">
                <a16:creationId xmlns:a16="http://schemas.microsoft.com/office/drawing/2014/main" id="{51171B70-3472-49C7-8FC5-F923FDD91A79}"/>
              </a:ext>
            </a:extLst>
          </p:cNvPr>
          <p:cNvGrpSpPr/>
          <p:nvPr/>
        </p:nvGrpSpPr>
        <p:grpSpPr>
          <a:xfrm>
            <a:off x="823134" y="1362990"/>
            <a:ext cx="7635967" cy="1208760"/>
            <a:chOff x="789530" y="2053683"/>
            <a:chExt cx="7635967" cy="1208760"/>
          </a:xfrm>
        </p:grpSpPr>
        <p:sp>
          <p:nvSpPr>
            <p:cNvPr id="13" name="مربع نص 12">
              <a:extLst>
                <a:ext uri="{FF2B5EF4-FFF2-40B4-BE49-F238E27FC236}">
                  <a16:creationId xmlns:a16="http://schemas.microsoft.com/office/drawing/2014/main" id="{0E9D626E-865A-40BE-8786-30E2330863A1}"/>
                </a:ext>
              </a:extLst>
            </p:cNvPr>
            <p:cNvSpPr txBox="1"/>
            <p:nvPr/>
          </p:nvSpPr>
          <p:spPr>
            <a:xfrm>
              <a:off x="3136614" y="2053683"/>
              <a:ext cx="2960344" cy="461665"/>
            </a:xfrm>
            <a:custGeom>
              <a:avLst/>
              <a:gdLst>
                <a:gd name="connsiteX0" fmla="*/ 0 w 2960344"/>
                <a:gd name="connsiteY0" fmla="*/ 0 h 461665"/>
                <a:gd name="connsiteX1" fmla="*/ 592069 w 2960344"/>
                <a:gd name="connsiteY1" fmla="*/ 0 h 461665"/>
                <a:gd name="connsiteX2" fmla="*/ 1184138 w 2960344"/>
                <a:gd name="connsiteY2" fmla="*/ 0 h 461665"/>
                <a:gd name="connsiteX3" fmla="*/ 1835413 w 2960344"/>
                <a:gd name="connsiteY3" fmla="*/ 0 h 461665"/>
                <a:gd name="connsiteX4" fmla="*/ 2397879 w 2960344"/>
                <a:gd name="connsiteY4" fmla="*/ 0 h 461665"/>
                <a:gd name="connsiteX5" fmla="*/ 2960344 w 2960344"/>
                <a:gd name="connsiteY5" fmla="*/ 0 h 461665"/>
                <a:gd name="connsiteX6" fmla="*/ 2960344 w 2960344"/>
                <a:gd name="connsiteY6" fmla="*/ 461665 h 461665"/>
                <a:gd name="connsiteX7" fmla="*/ 2427482 w 2960344"/>
                <a:gd name="connsiteY7" fmla="*/ 461665 h 461665"/>
                <a:gd name="connsiteX8" fmla="*/ 1924224 w 2960344"/>
                <a:gd name="connsiteY8" fmla="*/ 461665 h 461665"/>
                <a:gd name="connsiteX9" fmla="*/ 1391362 w 2960344"/>
                <a:gd name="connsiteY9" fmla="*/ 461665 h 461665"/>
                <a:gd name="connsiteX10" fmla="*/ 888103 w 2960344"/>
                <a:gd name="connsiteY10" fmla="*/ 461665 h 461665"/>
                <a:gd name="connsiteX11" fmla="*/ 0 w 2960344"/>
                <a:gd name="connsiteY11" fmla="*/ 461665 h 461665"/>
                <a:gd name="connsiteX12" fmla="*/ 0 w 2960344"/>
                <a:gd name="connsiteY12" fmla="*/ 0 h 461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60344" h="461665" extrusionOk="0">
                  <a:moveTo>
                    <a:pt x="0" y="0"/>
                  </a:moveTo>
                  <a:cubicBezTo>
                    <a:pt x="186162" y="-38747"/>
                    <a:pt x="364371" y="10028"/>
                    <a:pt x="592069" y="0"/>
                  </a:cubicBezTo>
                  <a:cubicBezTo>
                    <a:pt x="819767" y="-10028"/>
                    <a:pt x="894796" y="59579"/>
                    <a:pt x="1184138" y="0"/>
                  </a:cubicBezTo>
                  <a:cubicBezTo>
                    <a:pt x="1473480" y="-59579"/>
                    <a:pt x="1576123" y="7692"/>
                    <a:pt x="1835413" y="0"/>
                  </a:cubicBezTo>
                  <a:cubicBezTo>
                    <a:pt x="2094703" y="-7692"/>
                    <a:pt x="2136351" y="62118"/>
                    <a:pt x="2397879" y="0"/>
                  </a:cubicBezTo>
                  <a:cubicBezTo>
                    <a:pt x="2659407" y="-62118"/>
                    <a:pt x="2823416" y="51174"/>
                    <a:pt x="2960344" y="0"/>
                  </a:cubicBezTo>
                  <a:cubicBezTo>
                    <a:pt x="2996960" y="126500"/>
                    <a:pt x="2908492" y="342838"/>
                    <a:pt x="2960344" y="461665"/>
                  </a:cubicBezTo>
                  <a:cubicBezTo>
                    <a:pt x="2839204" y="521828"/>
                    <a:pt x="2608508" y="425645"/>
                    <a:pt x="2427482" y="461665"/>
                  </a:cubicBezTo>
                  <a:cubicBezTo>
                    <a:pt x="2246456" y="497685"/>
                    <a:pt x="2101766" y="406386"/>
                    <a:pt x="1924224" y="461665"/>
                  </a:cubicBezTo>
                  <a:cubicBezTo>
                    <a:pt x="1746682" y="516944"/>
                    <a:pt x="1506861" y="399226"/>
                    <a:pt x="1391362" y="461665"/>
                  </a:cubicBezTo>
                  <a:cubicBezTo>
                    <a:pt x="1275863" y="524104"/>
                    <a:pt x="1084311" y="442136"/>
                    <a:pt x="888103" y="461665"/>
                  </a:cubicBezTo>
                  <a:cubicBezTo>
                    <a:pt x="691895" y="481194"/>
                    <a:pt x="338876" y="446911"/>
                    <a:pt x="0" y="461665"/>
                  </a:cubicBezTo>
                  <a:cubicBezTo>
                    <a:pt x="-53658" y="263257"/>
                    <a:pt x="55310" y="103132"/>
                    <a:pt x="0" y="0"/>
                  </a:cubicBezTo>
                  <a:close/>
                </a:path>
              </a:pathLst>
            </a:custGeom>
            <a:noFill/>
            <a:ln w="19050">
              <a:solidFill>
                <a:schemeClr val="bg2">
                  <a:lumMod val="60000"/>
                  <a:lumOff val="4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3784717226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txBody>
            <a:bodyPr wrap="square" rtlCol="1">
              <a:spAutoFit/>
            </a:bodyPr>
            <a:lstStyle/>
            <a:p>
              <a:pPr algn="ctr" rtl="1"/>
              <a:endParaRPr lang="ar-SA" sz="2400" dirty="0">
                <a:solidFill>
                  <a:srgbClr val="334D80"/>
                </a:solidFill>
                <a:latin typeface="Rosemary" panose="02000500040000020004" pitchFamily="2" charset="0"/>
                <a:ea typeface="Rosemary" panose="02000500040000020004" pitchFamily="2" charset="0"/>
                <a:cs typeface="Rosemary" panose="02000500040000020004" pitchFamily="2" charset="0"/>
              </a:endParaRPr>
            </a:p>
          </p:txBody>
        </p:sp>
        <p:cxnSp>
          <p:nvCxnSpPr>
            <p:cNvPr id="19" name="رابط مستقيم 18">
              <a:extLst>
                <a:ext uri="{FF2B5EF4-FFF2-40B4-BE49-F238E27FC236}">
                  <a16:creationId xmlns:a16="http://schemas.microsoft.com/office/drawing/2014/main" id="{65527E5B-E1EE-4965-98C5-C7CE74F95C42}"/>
                </a:ext>
              </a:extLst>
            </p:cNvPr>
            <p:cNvCxnSpPr>
              <a:cxnSpLocks/>
              <a:stCxn id="13" idx="3"/>
            </p:cNvCxnSpPr>
            <p:nvPr/>
          </p:nvCxnSpPr>
          <p:spPr>
            <a:xfrm flipV="1">
              <a:off x="6096958" y="2249266"/>
              <a:ext cx="1197026" cy="31288"/>
            </a:xfrm>
            <a:prstGeom prst="line">
              <a:avLst/>
            </a:prstGeom>
            <a:ln w="19050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رابط مستقيم 19">
              <a:extLst>
                <a:ext uri="{FF2B5EF4-FFF2-40B4-BE49-F238E27FC236}">
                  <a16:creationId xmlns:a16="http://schemas.microsoft.com/office/drawing/2014/main" id="{18CF0B95-1D72-4D1E-80C5-9C5B482E3516}"/>
                </a:ext>
              </a:extLst>
            </p:cNvPr>
            <p:cNvCxnSpPr>
              <a:cxnSpLocks/>
              <a:endCxn id="13" idx="1"/>
            </p:cNvCxnSpPr>
            <p:nvPr/>
          </p:nvCxnSpPr>
          <p:spPr>
            <a:xfrm>
              <a:off x="1884486" y="2253738"/>
              <a:ext cx="1252128" cy="26816"/>
            </a:xfrm>
            <a:prstGeom prst="line">
              <a:avLst/>
            </a:prstGeom>
            <a:ln w="19050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رابط كسهم مستقيم 21">
              <a:extLst>
                <a:ext uri="{FF2B5EF4-FFF2-40B4-BE49-F238E27FC236}">
                  <a16:creationId xmlns:a16="http://schemas.microsoft.com/office/drawing/2014/main" id="{8AC09D6F-C748-49CA-AF85-8C8B40AEEA9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93983" y="2253738"/>
              <a:ext cx="1" cy="527494"/>
            </a:xfrm>
            <a:prstGeom prst="straightConnector1">
              <a:avLst/>
            </a:prstGeom>
            <a:ln w="19050">
              <a:solidFill>
                <a:schemeClr val="bg2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رابط كسهم مستقيم 22">
              <a:extLst>
                <a:ext uri="{FF2B5EF4-FFF2-40B4-BE49-F238E27FC236}">
                  <a16:creationId xmlns:a16="http://schemas.microsoft.com/office/drawing/2014/main" id="{CD58999A-F9E4-430F-94B6-70D49DDF1BEC}"/>
                </a:ext>
              </a:extLst>
            </p:cNvPr>
            <p:cNvCxnSpPr>
              <a:cxnSpLocks/>
            </p:cNvCxnSpPr>
            <p:nvPr/>
          </p:nvCxnSpPr>
          <p:spPr>
            <a:xfrm>
              <a:off x="1884486" y="2249265"/>
              <a:ext cx="0" cy="531967"/>
            </a:xfrm>
            <a:prstGeom prst="straightConnector1">
              <a:avLst/>
            </a:prstGeom>
            <a:ln w="19050">
              <a:solidFill>
                <a:schemeClr val="bg2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مربع نص 26">
              <a:extLst>
                <a:ext uri="{FF2B5EF4-FFF2-40B4-BE49-F238E27FC236}">
                  <a16:creationId xmlns:a16="http://schemas.microsoft.com/office/drawing/2014/main" id="{564FEA1B-BE94-41EC-B4EB-655623A12A61}"/>
                </a:ext>
              </a:extLst>
            </p:cNvPr>
            <p:cNvSpPr txBox="1"/>
            <p:nvPr/>
          </p:nvSpPr>
          <p:spPr>
            <a:xfrm>
              <a:off x="5465153" y="2923889"/>
              <a:ext cx="2960344" cy="338554"/>
            </a:xfrm>
            <a:custGeom>
              <a:avLst/>
              <a:gdLst>
                <a:gd name="connsiteX0" fmla="*/ 0 w 2960344"/>
                <a:gd name="connsiteY0" fmla="*/ 0 h 338554"/>
                <a:gd name="connsiteX1" fmla="*/ 651276 w 2960344"/>
                <a:gd name="connsiteY1" fmla="*/ 0 h 338554"/>
                <a:gd name="connsiteX2" fmla="*/ 1184138 w 2960344"/>
                <a:gd name="connsiteY2" fmla="*/ 0 h 338554"/>
                <a:gd name="connsiteX3" fmla="*/ 1805810 w 2960344"/>
                <a:gd name="connsiteY3" fmla="*/ 0 h 338554"/>
                <a:gd name="connsiteX4" fmla="*/ 2368275 w 2960344"/>
                <a:gd name="connsiteY4" fmla="*/ 0 h 338554"/>
                <a:gd name="connsiteX5" fmla="*/ 2960344 w 2960344"/>
                <a:gd name="connsiteY5" fmla="*/ 0 h 338554"/>
                <a:gd name="connsiteX6" fmla="*/ 2960344 w 2960344"/>
                <a:gd name="connsiteY6" fmla="*/ 338554 h 338554"/>
                <a:gd name="connsiteX7" fmla="*/ 2427482 w 2960344"/>
                <a:gd name="connsiteY7" fmla="*/ 338554 h 338554"/>
                <a:gd name="connsiteX8" fmla="*/ 1776206 w 2960344"/>
                <a:gd name="connsiteY8" fmla="*/ 338554 h 338554"/>
                <a:gd name="connsiteX9" fmla="*/ 1213741 w 2960344"/>
                <a:gd name="connsiteY9" fmla="*/ 338554 h 338554"/>
                <a:gd name="connsiteX10" fmla="*/ 680879 w 2960344"/>
                <a:gd name="connsiteY10" fmla="*/ 338554 h 338554"/>
                <a:gd name="connsiteX11" fmla="*/ 0 w 2960344"/>
                <a:gd name="connsiteY11" fmla="*/ 338554 h 338554"/>
                <a:gd name="connsiteX12" fmla="*/ 0 w 2960344"/>
                <a:gd name="connsiteY12" fmla="*/ 0 h 338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60344" h="338554" extrusionOk="0">
                  <a:moveTo>
                    <a:pt x="0" y="0"/>
                  </a:moveTo>
                  <a:cubicBezTo>
                    <a:pt x="317391" y="-4396"/>
                    <a:pt x="469058" y="61463"/>
                    <a:pt x="651276" y="0"/>
                  </a:cubicBezTo>
                  <a:cubicBezTo>
                    <a:pt x="833494" y="-61463"/>
                    <a:pt x="1037606" y="57806"/>
                    <a:pt x="1184138" y="0"/>
                  </a:cubicBezTo>
                  <a:cubicBezTo>
                    <a:pt x="1330670" y="-57806"/>
                    <a:pt x="1549939" y="24654"/>
                    <a:pt x="1805810" y="0"/>
                  </a:cubicBezTo>
                  <a:cubicBezTo>
                    <a:pt x="2061681" y="-24654"/>
                    <a:pt x="2249114" y="58256"/>
                    <a:pt x="2368275" y="0"/>
                  </a:cubicBezTo>
                  <a:cubicBezTo>
                    <a:pt x="2487437" y="-58256"/>
                    <a:pt x="2822537" y="67981"/>
                    <a:pt x="2960344" y="0"/>
                  </a:cubicBezTo>
                  <a:cubicBezTo>
                    <a:pt x="2988056" y="101268"/>
                    <a:pt x="2921786" y="241462"/>
                    <a:pt x="2960344" y="338554"/>
                  </a:cubicBezTo>
                  <a:cubicBezTo>
                    <a:pt x="2744888" y="352934"/>
                    <a:pt x="2656021" y="319853"/>
                    <a:pt x="2427482" y="338554"/>
                  </a:cubicBezTo>
                  <a:cubicBezTo>
                    <a:pt x="2198943" y="357255"/>
                    <a:pt x="1909498" y="311112"/>
                    <a:pt x="1776206" y="338554"/>
                  </a:cubicBezTo>
                  <a:cubicBezTo>
                    <a:pt x="1642914" y="365996"/>
                    <a:pt x="1371184" y="303470"/>
                    <a:pt x="1213741" y="338554"/>
                  </a:cubicBezTo>
                  <a:cubicBezTo>
                    <a:pt x="1056299" y="373638"/>
                    <a:pt x="896828" y="306807"/>
                    <a:pt x="680879" y="338554"/>
                  </a:cubicBezTo>
                  <a:cubicBezTo>
                    <a:pt x="464930" y="370301"/>
                    <a:pt x="292175" y="270053"/>
                    <a:pt x="0" y="338554"/>
                  </a:cubicBezTo>
                  <a:cubicBezTo>
                    <a:pt x="-20551" y="215281"/>
                    <a:pt x="29270" y="78342"/>
                    <a:pt x="0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60000"/>
                  <a:lumOff val="4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1524236910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txBody>
            <a:bodyPr wrap="square">
              <a:spAutoFit/>
            </a:bodyPr>
            <a:lstStyle/>
            <a:p>
              <a:pPr algn="ctr" rtl="1"/>
              <a:endParaRPr lang="ar-SA" sz="1600" dirty="0">
                <a:solidFill>
                  <a:srgbClr val="334D80"/>
                </a:solidFill>
                <a:latin typeface="AlHor" panose="02060603050605020204" pitchFamily="18" charset="-78"/>
                <a:cs typeface="AlHor" panose="02060603050605020204" pitchFamily="18" charset="-78"/>
              </a:endParaRPr>
            </a:p>
          </p:txBody>
        </p:sp>
        <p:sp>
          <p:nvSpPr>
            <p:cNvPr id="35" name="مربع نص 34">
              <a:extLst>
                <a:ext uri="{FF2B5EF4-FFF2-40B4-BE49-F238E27FC236}">
                  <a16:creationId xmlns:a16="http://schemas.microsoft.com/office/drawing/2014/main" id="{F1FAB766-2147-4179-9DCC-1D120961DABB}"/>
                </a:ext>
              </a:extLst>
            </p:cNvPr>
            <p:cNvSpPr txBox="1"/>
            <p:nvPr/>
          </p:nvSpPr>
          <p:spPr>
            <a:xfrm>
              <a:off x="789530" y="2882541"/>
              <a:ext cx="2180069" cy="338554"/>
            </a:xfrm>
            <a:custGeom>
              <a:avLst/>
              <a:gdLst>
                <a:gd name="connsiteX0" fmla="*/ 0 w 2180069"/>
                <a:gd name="connsiteY0" fmla="*/ 0 h 338554"/>
                <a:gd name="connsiteX1" fmla="*/ 588619 w 2180069"/>
                <a:gd name="connsiteY1" fmla="*/ 0 h 338554"/>
                <a:gd name="connsiteX2" fmla="*/ 1090035 w 2180069"/>
                <a:gd name="connsiteY2" fmla="*/ 0 h 338554"/>
                <a:gd name="connsiteX3" fmla="*/ 1656852 w 2180069"/>
                <a:gd name="connsiteY3" fmla="*/ 0 h 338554"/>
                <a:gd name="connsiteX4" fmla="*/ 2180069 w 2180069"/>
                <a:gd name="connsiteY4" fmla="*/ 0 h 338554"/>
                <a:gd name="connsiteX5" fmla="*/ 2180069 w 2180069"/>
                <a:gd name="connsiteY5" fmla="*/ 338554 h 338554"/>
                <a:gd name="connsiteX6" fmla="*/ 1613251 w 2180069"/>
                <a:gd name="connsiteY6" fmla="*/ 338554 h 338554"/>
                <a:gd name="connsiteX7" fmla="*/ 1046433 w 2180069"/>
                <a:gd name="connsiteY7" fmla="*/ 338554 h 338554"/>
                <a:gd name="connsiteX8" fmla="*/ 0 w 2180069"/>
                <a:gd name="connsiteY8" fmla="*/ 338554 h 338554"/>
                <a:gd name="connsiteX9" fmla="*/ 0 w 2180069"/>
                <a:gd name="connsiteY9" fmla="*/ 0 h 338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80069" h="338554" extrusionOk="0">
                  <a:moveTo>
                    <a:pt x="0" y="0"/>
                  </a:moveTo>
                  <a:cubicBezTo>
                    <a:pt x="242046" y="-54933"/>
                    <a:pt x="362731" y="16803"/>
                    <a:pt x="588619" y="0"/>
                  </a:cubicBezTo>
                  <a:cubicBezTo>
                    <a:pt x="814507" y="-16803"/>
                    <a:pt x="934346" y="50363"/>
                    <a:pt x="1090035" y="0"/>
                  </a:cubicBezTo>
                  <a:cubicBezTo>
                    <a:pt x="1245724" y="-50363"/>
                    <a:pt x="1422898" y="57064"/>
                    <a:pt x="1656852" y="0"/>
                  </a:cubicBezTo>
                  <a:cubicBezTo>
                    <a:pt x="1890806" y="-57064"/>
                    <a:pt x="1948330" y="21107"/>
                    <a:pt x="2180069" y="0"/>
                  </a:cubicBezTo>
                  <a:cubicBezTo>
                    <a:pt x="2206866" y="137569"/>
                    <a:pt x="2179784" y="256224"/>
                    <a:pt x="2180069" y="338554"/>
                  </a:cubicBezTo>
                  <a:cubicBezTo>
                    <a:pt x="2053079" y="372235"/>
                    <a:pt x="1837299" y="334747"/>
                    <a:pt x="1613251" y="338554"/>
                  </a:cubicBezTo>
                  <a:cubicBezTo>
                    <a:pt x="1389203" y="342361"/>
                    <a:pt x="1302076" y="295816"/>
                    <a:pt x="1046433" y="338554"/>
                  </a:cubicBezTo>
                  <a:cubicBezTo>
                    <a:pt x="790790" y="381292"/>
                    <a:pt x="248664" y="317497"/>
                    <a:pt x="0" y="338554"/>
                  </a:cubicBezTo>
                  <a:cubicBezTo>
                    <a:pt x="-31326" y="210592"/>
                    <a:pt x="26193" y="127030"/>
                    <a:pt x="0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60000"/>
                  <a:lumOff val="4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1524236910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txBody>
            <a:bodyPr wrap="square">
              <a:spAutoFit/>
            </a:bodyPr>
            <a:lstStyle/>
            <a:p>
              <a:pPr algn="ctr" rtl="1"/>
              <a:endParaRPr lang="ar-SA" sz="1600" dirty="0">
                <a:solidFill>
                  <a:srgbClr val="334D80"/>
                </a:solidFill>
                <a:latin typeface="AlHor" panose="02060603050605020204" pitchFamily="18" charset="-78"/>
                <a:cs typeface="AlHor" panose="02060603050605020204" pitchFamily="18" charset="-78"/>
              </a:endParaRPr>
            </a:p>
          </p:txBody>
        </p:sp>
      </p:grpSp>
      <p:pic>
        <p:nvPicPr>
          <p:cNvPr id="26" name="صورة 25" descr="صورة تحتوي على الرسومات, تصميم الجرافيك, التصميم, شعار&#10;&#10;تم إنشاء الوصف تلقائياً">
            <a:extLst>
              <a:ext uri="{FF2B5EF4-FFF2-40B4-BE49-F238E27FC236}">
                <a16:creationId xmlns:a16="http://schemas.microsoft.com/office/drawing/2014/main" id="{6EE90F41-B490-48DA-B6C7-54293E0E0E96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8320866" y="30146"/>
            <a:ext cx="830052" cy="641537"/>
          </a:xfrm>
          <a:prstGeom prst="rect">
            <a:avLst/>
          </a:prstGeom>
        </p:spPr>
      </p:pic>
      <p:sp>
        <p:nvSpPr>
          <p:cNvPr id="31" name="مربع نص 30">
            <a:extLst>
              <a:ext uri="{FF2B5EF4-FFF2-40B4-BE49-F238E27FC236}">
                <a16:creationId xmlns:a16="http://schemas.microsoft.com/office/drawing/2014/main" id="{AE7642A6-53AA-4246-87F3-5C2A5671DF6F}"/>
              </a:ext>
            </a:extLst>
          </p:cNvPr>
          <p:cNvSpPr txBox="1"/>
          <p:nvPr/>
        </p:nvSpPr>
        <p:spPr>
          <a:xfrm>
            <a:off x="3284478" y="1314780"/>
            <a:ext cx="268704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ar-SA" sz="2400" b="0" i="0" u="none" strike="noStrike" kern="0" cap="none" spc="0" normalizeH="0" baseline="0" noProof="0" dirty="0">
                <a:ln>
                  <a:noFill/>
                </a:ln>
                <a:solidFill>
                  <a:srgbClr val="334D80"/>
                </a:solidFill>
                <a:effectLst/>
                <a:uLnTx/>
                <a:uFillTx/>
                <a:latin typeface="Rosemary" panose="02000500040000020004" pitchFamily="2" charset="0"/>
                <a:ea typeface="Rosemary" panose="02000500040000020004" pitchFamily="2" charset="0"/>
                <a:cs typeface="Rosemary" panose="02000500040000020004" pitchFamily="2" charset="0"/>
                <a:sym typeface="Arial"/>
              </a:rPr>
              <a:t>مسلمتان التشابه 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CF6FE83B-5BB8-4FB0-B02B-2991BFEAAAD1}"/>
              </a:ext>
            </a:extLst>
          </p:cNvPr>
          <p:cNvSpPr txBox="1"/>
          <p:nvPr/>
        </p:nvSpPr>
        <p:spPr>
          <a:xfrm>
            <a:off x="604989" y="2662489"/>
            <a:ext cx="252597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dirty="0">
                <a:solidFill>
                  <a:srgbClr val="EC8353"/>
                </a:solidFill>
                <a:latin typeface="Rosemary" panose="02000500040000020004" pitchFamily="2" charset="0"/>
                <a:ea typeface="Rosemary" panose="02000500040000020004" pitchFamily="2" charset="0"/>
                <a:cs typeface="Rosemary" panose="02000500040000020004" pitchFamily="2" charset="0"/>
              </a:rPr>
              <a:t>إذا كانت أطوال الأضلاع المتناظرة لمثلثين متناسبة , فإن المثلثين متشابهان.</a:t>
            </a:r>
            <a:endParaRPr lang="ar-SA" dirty="0">
              <a:solidFill>
                <a:srgbClr val="334D80"/>
              </a:solidFill>
              <a:latin typeface="Rosemary" panose="02000500040000020004" pitchFamily="2" charset="0"/>
              <a:ea typeface="Rosemary" panose="02000500040000020004" pitchFamily="2" charset="0"/>
              <a:cs typeface="Rosemary" panose="02000500040000020004" pitchFamily="2" charset="0"/>
            </a:endParaRPr>
          </a:p>
        </p:txBody>
      </p:sp>
      <p:sp>
        <p:nvSpPr>
          <p:cNvPr id="33" name="مربع نص 32">
            <a:extLst>
              <a:ext uri="{FF2B5EF4-FFF2-40B4-BE49-F238E27FC236}">
                <a16:creationId xmlns:a16="http://schemas.microsoft.com/office/drawing/2014/main" id="{5AB39392-5A00-4E7B-A50E-3A6BC01BA90C}"/>
              </a:ext>
            </a:extLst>
          </p:cNvPr>
          <p:cNvSpPr txBox="1"/>
          <p:nvPr/>
        </p:nvSpPr>
        <p:spPr>
          <a:xfrm>
            <a:off x="742951" y="2191848"/>
            <a:ext cx="23950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ar-SA" sz="1800" b="0" i="0" u="none" strike="noStrike" kern="0" cap="none" spc="0" normalizeH="0" baseline="0" noProof="0" dirty="0">
                <a:ln>
                  <a:noFill/>
                </a:ln>
                <a:solidFill>
                  <a:srgbClr val="334D80"/>
                </a:solidFill>
                <a:effectLst/>
                <a:uLnTx/>
                <a:uFillTx/>
                <a:latin typeface="AlHor" panose="02060603050605020204" pitchFamily="18" charset="-78"/>
                <a:cs typeface="AlHor" panose="02060603050605020204" pitchFamily="18" charset="-78"/>
                <a:sym typeface="Arial"/>
              </a:rPr>
              <a:t>التشابه بثلاثة أضلاع </a:t>
            </a:r>
            <a:r>
              <a:rPr kumimoji="0" lang="en-AE" sz="1800" b="0" i="0" u="none" strike="noStrike" kern="0" cap="none" spc="0" normalizeH="0" baseline="0" noProof="0" dirty="0">
                <a:ln>
                  <a:noFill/>
                </a:ln>
                <a:solidFill>
                  <a:srgbClr val="334D80"/>
                </a:solidFill>
                <a:effectLst/>
                <a:uLnTx/>
                <a:uFillTx/>
                <a:latin typeface="AlHor" panose="02060603050605020204" pitchFamily="18" charset="-78"/>
                <a:cs typeface="AlHor" panose="02060603050605020204" pitchFamily="18" charset="-78"/>
                <a:sym typeface="Arial"/>
              </a:rPr>
              <a:t>SSS</a:t>
            </a:r>
            <a:endParaRPr kumimoji="0" lang="ar-SA" sz="1800" b="0" i="0" u="none" strike="noStrike" kern="0" cap="none" spc="0" normalizeH="0" baseline="0" noProof="0" dirty="0">
              <a:ln>
                <a:noFill/>
              </a:ln>
              <a:solidFill>
                <a:srgbClr val="334D80"/>
              </a:solidFill>
              <a:effectLst/>
              <a:uLnTx/>
              <a:uFillTx/>
              <a:latin typeface="AlHor" panose="02060603050605020204" pitchFamily="18" charset="-78"/>
              <a:cs typeface="AlHor" panose="02060603050605020204" pitchFamily="18" charset="-78"/>
              <a:sym typeface="Arial"/>
            </a:endParaRPr>
          </a:p>
        </p:txBody>
      </p:sp>
      <p:pic>
        <p:nvPicPr>
          <p:cNvPr id="17" name="صورة 16">
            <a:extLst>
              <a:ext uri="{FF2B5EF4-FFF2-40B4-BE49-F238E27FC236}">
                <a16:creationId xmlns:a16="http://schemas.microsoft.com/office/drawing/2014/main" id="{201634DB-8E7A-489B-AA78-8470DF26859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349"/>
          <a:stretch/>
        </p:blipFill>
        <p:spPr>
          <a:xfrm>
            <a:off x="921188" y="3502462"/>
            <a:ext cx="1993803" cy="1121581"/>
          </a:xfrm>
          <a:prstGeom prst="rect">
            <a:avLst/>
          </a:prstGeom>
          <a:ln>
            <a:solidFill>
              <a:srgbClr val="334D80"/>
            </a:solidFill>
          </a:ln>
        </p:spPr>
      </p:pic>
      <p:sp>
        <p:nvSpPr>
          <p:cNvPr id="34" name="مربع نص 33">
            <a:extLst>
              <a:ext uri="{FF2B5EF4-FFF2-40B4-BE49-F238E27FC236}">
                <a16:creationId xmlns:a16="http://schemas.microsoft.com/office/drawing/2014/main" id="{8EC96E7E-46B9-4665-B91A-1ABC47E237E5}"/>
              </a:ext>
            </a:extLst>
          </p:cNvPr>
          <p:cNvSpPr txBox="1"/>
          <p:nvPr/>
        </p:nvSpPr>
        <p:spPr>
          <a:xfrm>
            <a:off x="5425064" y="2233196"/>
            <a:ext cx="31493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ar-SA" sz="1800" b="0" i="0" u="none" strike="noStrike" kern="0" cap="none" spc="0" normalizeH="0" baseline="0" noProof="0" dirty="0">
                <a:ln>
                  <a:noFill/>
                </a:ln>
                <a:solidFill>
                  <a:srgbClr val="334D80"/>
                </a:solidFill>
                <a:effectLst/>
                <a:uLnTx/>
                <a:uFillTx/>
                <a:latin typeface="AlHor" panose="02060603050605020204" pitchFamily="18" charset="-78"/>
                <a:cs typeface="AlHor" panose="02060603050605020204" pitchFamily="18" charset="-78"/>
                <a:sym typeface="Arial"/>
              </a:rPr>
              <a:t>التشابه بضلعين و زاوية محصورة </a:t>
            </a:r>
            <a:r>
              <a:rPr kumimoji="0" lang="en-AE" sz="1800" b="0" i="0" u="none" strike="noStrike" kern="0" cap="none" spc="0" normalizeH="0" baseline="0" noProof="0" dirty="0">
                <a:ln>
                  <a:noFill/>
                </a:ln>
                <a:solidFill>
                  <a:srgbClr val="334D80"/>
                </a:solidFill>
                <a:effectLst/>
                <a:uLnTx/>
                <a:uFillTx/>
                <a:latin typeface="AlHor" panose="02060603050605020204" pitchFamily="18" charset="-78"/>
                <a:cs typeface="AlHor" panose="02060603050605020204" pitchFamily="18" charset="-78"/>
                <a:sym typeface="Arial"/>
              </a:rPr>
              <a:t>SAS</a:t>
            </a:r>
            <a:endParaRPr kumimoji="0" lang="ar-SA" sz="1800" b="0" i="0" u="none" strike="noStrike" kern="0" cap="none" spc="0" normalizeH="0" baseline="0" noProof="0" dirty="0">
              <a:ln>
                <a:noFill/>
              </a:ln>
              <a:solidFill>
                <a:srgbClr val="334D80"/>
              </a:solidFill>
              <a:effectLst/>
              <a:uLnTx/>
              <a:uFillTx/>
              <a:latin typeface="AlHor" panose="02060603050605020204" pitchFamily="18" charset="-78"/>
              <a:cs typeface="AlHor" panose="02060603050605020204" pitchFamily="18" charset="-78"/>
              <a:sym typeface="Arial"/>
            </a:endParaRPr>
          </a:p>
        </p:txBody>
      </p:sp>
      <p:sp>
        <p:nvSpPr>
          <p:cNvPr id="36" name="مربع نص 35">
            <a:extLst>
              <a:ext uri="{FF2B5EF4-FFF2-40B4-BE49-F238E27FC236}">
                <a16:creationId xmlns:a16="http://schemas.microsoft.com/office/drawing/2014/main" id="{94780B76-88E0-4EA2-BB00-DB1FF24DA88F}"/>
              </a:ext>
            </a:extLst>
          </p:cNvPr>
          <p:cNvSpPr txBox="1"/>
          <p:nvPr/>
        </p:nvSpPr>
        <p:spPr>
          <a:xfrm>
            <a:off x="5398905" y="2616676"/>
            <a:ext cx="316004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dirty="0">
                <a:solidFill>
                  <a:srgbClr val="EC8353"/>
                </a:solidFill>
                <a:latin typeface="Rosemary" panose="02000500040000020004" pitchFamily="2" charset="0"/>
                <a:ea typeface="Rosemary" panose="02000500040000020004" pitchFamily="2" charset="0"/>
                <a:cs typeface="Rosemary" panose="02000500040000020004" pitchFamily="2" charset="0"/>
              </a:rPr>
              <a:t>إذا كان طولا ضلعين في مثلث ما متناسبين مع طولي الضلعين المناظرين لهما في مثلث آخر وكانت الزاويتان المحصورتان بينهما متطابقتين , فإن المثلثين متشابهان. </a:t>
            </a:r>
            <a:endParaRPr lang="ar-SA" dirty="0">
              <a:solidFill>
                <a:srgbClr val="334D80"/>
              </a:solidFill>
              <a:latin typeface="Rosemary" panose="02000500040000020004" pitchFamily="2" charset="0"/>
              <a:ea typeface="Rosemary" panose="02000500040000020004" pitchFamily="2" charset="0"/>
              <a:cs typeface="Rosemary" panose="02000500040000020004" pitchFamily="2" charset="0"/>
            </a:endParaRPr>
          </a:p>
        </p:txBody>
      </p:sp>
      <p:pic>
        <p:nvPicPr>
          <p:cNvPr id="24" name="صورة 23">
            <a:extLst>
              <a:ext uri="{FF2B5EF4-FFF2-40B4-BE49-F238E27FC236}">
                <a16:creationId xmlns:a16="http://schemas.microsoft.com/office/drawing/2014/main" id="{431A7EC2-66A9-4DED-B016-8B8BB5FB6AD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944"/>
          <a:stretch/>
        </p:blipFill>
        <p:spPr>
          <a:xfrm>
            <a:off x="6130562" y="3591596"/>
            <a:ext cx="1825171" cy="1144890"/>
          </a:xfrm>
          <a:prstGeom prst="rect">
            <a:avLst/>
          </a:prstGeom>
          <a:ln>
            <a:solidFill>
              <a:srgbClr val="334D8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165;p29">
            <a:extLst>
              <a:ext uri="{FF2B5EF4-FFF2-40B4-BE49-F238E27FC236}">
                <a16:creationId xmlns:a16="http://schemas.microsoft.com/office/drawing/2014/main" id="{C13C7DCA-EF7E-4AE2-9CA0-C246FE940EF2}"/>
              </a:ext>
            </a:extLst>
          </p:cNvPr>
          <p:cNvSpPr txBox="1">
            <a:spLocks/>
          </p:cNvSpPr>
          <p:nvPr/>
        </p:nvSpPr>
        <p:spPr>
          <a:xfrm>
            <a:off x="2664417" y="311394"/>
            <a:ext cx="3815166" cy="902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3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9pPr>
          </a:lstStyle>
          <a:p>
            <a:r>
              <a:rPr lang="ar-SA" sz="4000" dirty="0">
                <a:solidFill>
                  <a:srgbClr val="334D80"/>
                </a:solidFill>
                <a:latin typeface="Molhim" panose="02000500000000000000" pitchFamily="2" charset="-78"/>
                <a:ea typeface="UKIJ Moy Qelem" panose="02020603050405020304" pitchFamily="18" charset="0"/>
                <a:cs typeface="Molhim" panose="02000500000000000000" pitchFamily="2" charset="-78"/>
              </a:rPr>
              <a:t>المثلثات المتشابهة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DBA53D15-5B85-4071-808F-8228E7410951}"/>
              </a:ext>
            </a:extLst>
          </p:cNvPr>
          <p:cNvSpPr txBox="1"/>
          <p:nvPr/>
        </p:nvSpPr>
        <p:spPr>
          <a:xfrm>
            <a:off x="7195585" y="1212117"/>
            <a:ext cx="1021358" cy="369332"/>
          </a:xfrm>
          <a:custGeom>
            <a:avLst/>
            <a:gdLst>
              <a:gd name="connsiteX0" fmla="*/ 0 w 1021358"/>
              <a:gd name="connsiteY0" fmla="*/ 0 h 369332"/>
              <a:gd name="connsiteX1" fmla="*/ 510679 w 1021358"/>
              <a:gd name="connsiteY1" fmla="*/ 0 h 369332"/>
              <a:gd name="connsiteX2" fmla="*/ 1021358 w 1021358"/>
              <a:gd name="connsiteY2" fmla="*/ 0 h 369332"/>
              <a:gd name="connsiteX3" fmla="*/ 1021358 w 1021358"/>
              <a:gd name="connsiteY3" fmla="*/ 369332 h 369332"/>
              <a:gd name="connsiteX4" fmla="*/ 541320 w 1021358"/>
              <a:gd name="connsiteY4" fmla="*/ 369332 h 369332"/>
              <a:gd name="connsiteX5" fmla="*/ 0 w 1021358"/>
              <a:gd name="connsiteY5" fmla="*/ 369332 h 369332"/>
              <a:gd name="connsiteX6" fmla="*/ 0 w 1021358"/>
              <a:gd name="connsiteY6" fmla="*/ 0 h 369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21358" h="369332" extrusionOk="0">
                <a:moveTo>
                  <a:pt x="0" y="0"/>
                </a:moveTo>
                <a:cubicBezTo>
                  <a:pt x="159095" y="-56208"/>
                  <a:pt x="402472" y="37940"/>
                  <a:pt x="510679" y="0"/>
                </a:cubicBezTo>
                <a:cubicBezTo>
                  <a:pt x="618886" y="-37940"/>
                  <a:pt x="903312" y="42381"/>
                  <a:pt x="1021358" y="0"/>
                </a:cubicBezTo>
                <a:cubicBezTo>
                  <a:pt x="1034392" y="85335"/>
                  <a:pt x="996805" y="203148"/>
                  <a:pt x="1021358" y="369332"/>
                </a:cubicBezTo>
                <a:cubicBezTo>
                  <a:pt x="794086" y="416851"/>
                  <a:pt x="727580" y="311951"/>
                  <a:pt x="541320" y="369332"/>
                </a:cubicBezTo>
                <a:cubicBezTo>
                  <a:pt x="355060" y="426713"/>
                  <a:pt x="201888" y="344035"/>
                  <a:pt x="0" y="369332"/>
                </a:cubicBezTo>
                <a:cubicBezTo>
                  <a:pt x="-13414" y="231585"/>
                  <a:pt x="29367" y="110641"/>
                  <a:pt x="0" y="0"/>
                </a:cubicBezTo>
                <a:close/>
              </a:path>
            </a:pathLst>
          </a:custGeom>
          <a:noFill/>
          <a:ln>
            <a:solidFill>
              <a:srgbClr val="EC8353"/>
            </a:solidFill>
            <a:extLst>
              <a:ext uri="{C807C97D-BFC1-408E-A445-0C87EB9F89A2}">
                <ask:lineSketchStyleProps xmlns:ask="http://schemas.microsoft.com/office/drawing/2018/sketchyshapes" sd="143477651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1">
            <a:spAutoFit/>
          </a:bodyPr>
          <a:lstStyle/>
          <a:p>
            <a:r>
              <a:rPr lang="ar-SA" sz="1800" dirty="0">
                <a:solidFill>
                  <a:srgbClr val="334D80"/>
                </a:solidFill>
                <a:latin typeface="Rosemary" panose="02000500040000020004" pitchFamily="2" charset="0"/>
                <a:ea typeface="Rosemary" panose="02000500040000020004" pitchFamily="2" charset="0"/>
                <a:cs typeface="Rosemary" panose="02000500040000020004" pitchFamily="2" charset="0"/>
              </a:rPr>
              <a:t>مثال 2 :</a:t>
            </a:r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4EFB9DD6-CCDC-441D-AF80-C41019444C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6052" y="3948729"/>
            <a:ext cx="774969" cy="925657"/>
          </a:xfrm>
          <a:prstGeom prst="rect">
            <a:avLst/>
          </a:prstGeom>
        </p:spPr>
      </p:pic>
      <p:pic>
        <p:nvPicPr>
          <p:cNvPr id="22" name="صورة 21" descr="صورة تحتوي على الرسومات, تصميم الجرافيك, التصميم, شعار&#10;&#10;تم إنشاء الوصف تلقائياً">
            <a:extLst>
              <a:ext uri="{FF2B5EF4-FFF2-40B4-BE49-F238E27FC236}">
                <a16:creationId xmlns:a16="http://schemas.microsoft.com/office/drawing/2014/main" id="{C9363911-4F14-456D-8FC7-0C516F94179B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25000"/>
          </a:blip>
          <a:stretch>
            <a:fillRect/>
          </a:stretch>
        </p:blipFill>
        <p:spPr>
          <a:xfrm>
            <a:off x="-139133" y="4411558"/>
            <a:ext cx="1033371" cy="798679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0580FFDD-D502-4842-B174-52AD892D09D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0681"/>
          <a:stretch/>
        </p:blipFill>
        <p:spPr>
          <a:xfrm>
            <a:off x="2790009" y="2135032"/>
            <a:ext cx="5758721" cy="1144132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4B8A3936-1BFC-43C5-B2DE-74AD269A99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98122" y="3311225"/>
            <a:ext cx="5919968" cy="1482758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C5D00947-69E6-4930-9A38-9ACC373150A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69147" y="1675956"/>
            <a:ext cx="6479583" cy="312638"/>
          </a:xfrm>
          <a:prstGeom prst="rect">
            <a:avLst/>
          </a:prstGeom>
        </p:spPr>
      </p:pic>
      <p:sp>
        <p:nvSpPr>
          <p:cNvPr id="18" name="مربع نص 17">
            <a:extLst>
              <a:ext uri="{FF2B5EF4-FFF2-40B4-BE49-F238E27FC236}">
                <a16:creationId xmlns:a16="http://schemas.microsoft.com/office/drawing/2014/main" id="{8833F2F8-7C6C-4CF0-9004-9485EA842291}"/>
              </a:ext>
            </a:extLst>
          </p:cNvPr>
          <p:cNvSpPr txBox="1"/>
          <p:nvPr/>
        </p:nvSpPr>
        <p:spPr>
          <a:xfrm>
            <a:off x="4211900" y="1175829"/>
            <a:ext cx="2914937" cy="369332"/>
          </a:xfrm>
          <a:custGeom>
            <a:avLst/>
            <a:gdLst>
              <a:gd name="connsiteX0" fmla="*/ 0 w 2914937"/>
              <a:gd name="connsiteY0" fmla="*/ 0 h 369332"/>
              <a:gd name="connsiteX1" fmla="*/ 582987 w 2914937"/>
              <a:gd name="connsiteY1" fmla="*/ 0 h 369332"/>
              <a:gd name="connsiteX2" fmla="*/ 1165975 w 2914937"/>
              <a:gd name="connsiteY2" fmla="*/ 0 h 369332"/>
              <a:gd name="connsiteX3" fmla="*/ 1748962 w 2914937"/>
              <a:gd name="connsiteY3" fmla="*/ 0 h 369332"/>
              <a:gd name="connsiteX4" fmla="*/ 2273651 w 2914937"/>
              <a:gd name="connsiteY4" fmla="*/ 0 h 369332"/>
              <a:gd name="connsiteX5" fmla="*/ 2914937 w 2914937"/>
              <a:gd name="connsiteY5" fmla="*/ 0 h 369332"/>
              <a:gd name="connsiteX6" fmla="*/ 2914937 w 2914937"/>
              <a:gd name="connsiteY6" fmla="*/ 369332 h 369332"/>
              <a:gd name="connsiteX7" fmla="*/ 2273651 w 2914937"/>
              <a:gd name="connsiteY7" fmla="*/ 369332 h 369332"/>
              <a:gd name="connsiteX8" fmla="*/ 1690663 w 2914937"/>
              <a:gd name="connsiteY8" fmla="*/ 369332 h 369332"/>
              <a:gd name="connsiteX9" fmla="*/ 1136825 w 2914937"/>
              <a:gd name="connsiteY9" fmla="*/ 369332 h 369332"/>
              <a:gd name="connsiteX10" fmla="*/ 582987 w 2914937"/>
              <a:gd name="connsiteY10" fmla="*/ 369332 h 369332"/>
              <a:gd name="connsiteX11" fmla="*/ 0 w 2914937"/>
              <a:gd name="connsiteY11" fmla="*/ 369332 h 369332"/>
              <a:gd name="connsiteX12" fmla="*/ 0 w 2914937"/>
              <a:gd name="connsiteY12" fmla="*/ 0 h 369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14937" h="369332" extrusionOk="0">
                <a:moveTo>
                  <a:pt x="0" y="0"/>
                </a:moveTo>
                <a:cubicBezTo>
                  <a:pt x="180382" y="-30687"/>
                  <a:pt x="443176" y="54999"/>
                  <a:pt x="582987" y="0"/>
                </a:cubicBezTo>
                <a:cubicBezTo>
                  <a:pt x="722798" y="-54999"/>
                  <a:pt x="958916" y="58397"/>
                  <a:pt x="1165975" y="0"/>
                </a:cubicBezTo>
                <a:cubicBezTo>
                  <a:pt x="1373034" y="-58397"/>
                  <a:pt x="1544833" y="10062"/>
                  <a:pt x="1748962" y="0"/>
                </a:cubicBezTo>
                <a:cubicBezTo>
                  <a:pt x="1953091" y="-10062"/>
                  <a:pt x="2043706" y="25279"/>
                  <a:pt x="2273651" y="0"/>
                </a:cubicBezTo>
                <a:cubicBezTo>
                  <a:pt x="2503596" y="-25279"/>
                  <a:pt x="2777615" y="30038"/>
                  <a:pt x="2914937" y="0"/>
                </a:cubicBezTo>
                <a:cubicBezTo>
                  <a:pt x="2959028" y="151314"/>
                  <a:pt x="2902242" y="185094"/>
                  <a:pt x="2914937" y="369332"/>
                </a:cubicBezTo>
                <a:cubicBezTo>
                  <a:pt x="2682151" y="423827"/>
                  <a:pt x="2427350" y="316309"/>
                  <a:pt x="2273651" y="369332"/>
                </a:cubicBezTo>
                <a:cubicBezTo>
                  <a:pt x="2119952" y="422355"/>
                  <a:pt x="1972215" y="368422"/>
                  <a:pt x="1690663" y="369332"/>
                </a:cubicBezTo>
                <a:cubicBezTo>
                  <a:pt x="1409111" y="370242"/>
                  <a:pt x="1383639" y="340116"/>
                  <a:pt x="1136825" y="369332"/>
                </a:cubicBezTo>
                <a:cubicBezTo>
                  <a:pt x="890011" y="398548"/>
                  <a:pt x="789650" y="305337"/>
                  <a:pt x="582987" y="369332"/>
                </a:cubicBezTo>
                <a:cubicBezTo>
                  <a:pt x="376324" y="433327"/>
                  <a:pt x="231926" y="356988"/>
                  <a:pt x="0" y="369332"/>
                </a:cubicBezTo>
                <a:cubicBezTo>
                  <a:pt x="-38231" y="185588"/>
                  <a:pt x="17699" y="95051"/>
                  <a:pt x="0" y="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143477651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1">
            <a:spAutoFit/>
          </a:bodyPr>
          <a:lstStyle/>
          <a:p>
            <a:pPr algn="r" rtl="1"/>
            <a:r>
              <a:rPr lang="ar-SA" sz="1800" dirty="0">
                <a:solidFill>
                  <a:srgbClr val="334D80"/>
                </a:solidFill>
                <a:latin typeface="Rosemary" panose="02000500040000020004" pitchFamily="2" charset="0"/>
                <a:ea typeface="Rosemary" panose="02000500040000020004" pitchFamily="2" charset="0"/>
                <a:cs typeface="Rosemary" panose="02000500040000020004" pitchFamily="2" charset="0"/>
              </a:rPr>
              <a:t>استعمال نظريتي </a:t>
            </a:r>
            <a:r>
              <a:rPr lang="en-AE" sz="1800" dirty="0">
                <a:solidFill>
                  <a:srgbClr val="334D80"/>
                </a:solidFill>
                <a:latin typeface="Rosemary" panose="02000500040000020004" pitchFamily="2" charset="0"/>
                <a:ea typeface="Rosemary" panose="02000500040000020004" pitchFamily="2" charset="0"/>
                <a:cs typeface="Rosemary" panose="02000500040000020004" pitchFamily="2" charset="0"/>
              </a:rPr>
              <a:t>SSS , SAS</a:t>
            </a:r>
            <a:endParaRPr lang="ar-SA" sz="1800" dirty="0">
              <a:solidFill>
                <a:srgbClr val="334D80"/>
              </a:solidFill>
              <a:latin typeface="Rosemary" panose="02000500040000020004" pitchFamily="2" charset="0"/>
              <a:ea typeface="Rosemary" panose="02000500040000020004" pitchFamily="2" charset="0"/>
              <a:cs typeface="Rosemary" panose="02000500040000020004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65;p29">
            <a:extLst>
              <a:ext uri="{FF2B5EF4-FFF2-40B4-BE49-F238E27FC236}">
                <a16:creationId xmlns:a16="http://schemas.microsoft.com/office/drawing/2014/main" id="{323C49D4-9C56-4409-A603-59AEA5899D84}"/>
              </a:ext>
            </a:extLst>
          </p:cNvPr>
          <p:cNvSpPr txBox="1">
            <a:spLocks/>
          </p:cNvSpPr>
          <p:nvPr/>
        </p:nvSpPr>
        <p:spPr>
          <a:xfrm>
            <a:off x="2664417" y="311394"/>
            <a:ext cx="3815166" cy="902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3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9pPr>
          </a:lstStyle>
          <a:p>
            <a:r>
              <a:rPr lang="ar-SA" sz="4000" dirty="0">
                <a:solidFill>
                  <a:srgbClr val="334D80"/>
                </a:solidFill>
                <a:latin typeface="Molhim" panose="02000500000000000000" pitchFamily="2" charset="-78"/>
                <a:ea typeface="UKIJ Moy Qelem" panose="02020603050405020304" pitchFamily="18" charset="0"/>
                <a:cs typeface="Molhim" panose="02000500000000000000" pitchFamily="2" charset="-78"/>
              </a:rPr>
              <a:t>المثلثات المتشابهة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1F9C458F-E4DB-4258-8F9C-52DCB57CBABD}"/>
              </a:ext>
            </a:extLst>
          </p:cNvPr>
          <p:cNvSpPr txBox="1"/>
          <p:nvPr/>
        </p:nvSpPr>
        <p:spPr>
          <a:xfrm>
            <a:off x="6674855" y="1489718"/>
            <a:ext cx="1979246" cy="369332"/>
          </a:xfrm>
          <a:custGeom>
            <a:avLst/>
            <a:gdLst>
              <a:gd name="connsiteX0" fmla="*/ 0 w 1979246"/>
              <a:gd name="connsiteY0" fmla="*/ 0 h 369332"/>
              <a:gd name="connsiteX1" fmla="*/ 494812 w 1979246"/>
              <a:gd name="connsiteY1" fmla="*/ 0 h 369332"/>
              <a:gd name="connsiteX2" fmla="*/ 989623 w 1979246"/>
              <a:gd name="connsiteY2" fmla="*/ 0 h 369332"/>
              <a:gd name="connsiteX3" fmla="*/ 1484435 w 1979246"/>
              <a:gd name="connsiteY3" fmla="*/ 0 h 369332"/>
              <a:gd name="connsiteX4" fmla="*/ 1979246 w 1979246"/>
              <a:gd name="connsiteY4" fmla="*/ 0 h 369332"/>
              <a:gd name="connsiteX5" fmla="*/ 1979246 w 1979246"/>
              <a:gd name="connsiteY5" fmla="*/ 369332 h 369332"/>
              <a:gd name="connsiteX6" fmla="*/ 1543812 w 1979246"/>
              <a:gd name="connsiteY6" fmla="*/ 369332 h 369332"/>
              <a:gd name="connsiteX7" fmla="*/ 1029208 w 1979246"/>
              <a:gd name="connsiteY7" fmla="*/ 369332 h 369332"/>
              <a:gd name="connsiteX8" fmla="*/ 534396 w 1979246"/>
              <a:gd name="connsiteY8" fmla="*/ 369332 h 369332"/>
              <a:gd name="connsiteX9" fmla="*/ 0 w 1979246"/>
              <a:gd name="connsiteY9" fmla="*/ 369332 h 369332"/>
              <a:gd name="connsiteX10" fmla="*/ 0 w 1979246"/>
              <a:gd name="connsiteY10" fmla="*/ 0 h 369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79246" h="369332" extrusionOk="0">
                <a:moveTo>
                  <a:pt x="0" y="0"/>
                </a:moveTo>
                <a:cubicBezTo>
                  <a:pt x="100387" y="-37248"/>
                  <a:pt x="347291" y="11416"/>
                  <a:pt x="494812" y="0"/>
                </a:cubicBezTo>
                <a:cubicBezTo>
                  <a:pt x="642333" y="-11416"/>
                  <a:pt x="844508" y="36314"/>
                  <a:pt x="989623" y="0"/>
                </a:cubicBezTo>
                <a:cubicBezTo>
                  <a:pt x="1134738" y="-36314"/>
                  <a:pt x="1360586" y="52898"/>
                  <a:pt x="1484435" y="0"/>
                </a:cubicBezTo>
                <a:cubicBezTo>
                  <a:pt x="1608284" y="-52898"/>
                  <a:pt x="1858195" y="21141"/>
                  <a:pt x="1979246" y="0"/>
                </a:cubicBezTo>
                <a:cubicBezTo>
                  <a:pt x="2021520" y="110068"/>
                  <a:pt x="1937869" y="209510"/>
                  <a:pt x="1979246" y="369332"/>
                </a:cubicBezTo>
                <a:cubicBezTo>
                  <a:pt x="1773191" y="388641"/>
                  <a:pt x="1740132" y="330566"/>
                  <a:pt x="1543812" y="369332"/>
                </a:cubicBezTo>
                <a:cubicBezTo>
                  <a:pt x="1347492" y="408098"/>
                  <a:pt x="1177230" y="361581"/>
                  <a:pt x="1029208" y="369332"/>
                </a:cubicBezTo>
                <a:cubicBezTo>
                  <a:pt x="881186" y="377083"/>
                  <a:pt x="740894" y="362388"/>
                  <a:pt x="534396" y="369332"/>
                </a:cubicBezTo>
                <a:cubicBezTo>
                  <a:pt x="327898" y="376276"/>
                  <a:pt x="159135" y="324766"/>
                  <a:pt x="0" y="369332"/>
                </a:cubicBezTo>
                <a:cubicBezTo>
                  <a:pt x="-1060" y="250094"/>
                  <a:pt x="11523" y="169001"/>
                  <a:pt x="0" y="0"/>
                </a:cubicBezTo>
                <a:close/>
              </a:path>
            </a:pathLst>
          </a:custGeom>
          <a:noFill/>
          <a:ln>
            <a:solidFill>
              <a:srgbClr val="EC8353"/>
            </a:solidFill>
            <a:extLst>
              <a:ext uri="{C807C97D-BFC1-408E-A445-0C87EB9F89A2}">
                <ask:lineSketchStyleProps xmlns:ask="http://schemas.microsoft.com/office/drawing/2018/sketchyshapes" sd="143477651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1">
            <a:spAutoFit/>
          </a:bodyPr>
          <a:lstStyle/>
          <a:p>
            <a:r>
              <a:rPr lang="ar-SA" sz="1800" dirty="0">
                <a:solidFill>
                  <a:srgbClr val="334D80"/>
                </a:solidFill>
                <a:latin typeface="Rosemary" panose="02000500040000020004" pitchFamily="2" charset="0"/>
                <a:ea typeface="Rosemary" panose="02000500040000020004" pitchFamily="2" charset="0"/>
                <a:cs typeface="Rosemary" panose="02000500040000020004" pitchFamily="2" charset="0"/>
              </a:rPr>
              <a:t>تحقق من فهمك 2 :</a:t>
            </a:r>
          </a:p>
        </p:txBody>
      </p:sp>
      <p:pic>
        <p:nvPicPr>
          <p:cNvPr id="8" name="صورة 7" descr="صورة تحتوي على الرسومات, تصميم الجرافيك, التصميم, شعار&#10;&#10;تم إنشاء الوصف تلقائياً">
            <a:extLst>
              <a:ext uri="{FF2B5EF4-FFF2-40B4-BE49-F238E27FC236}">
                <a16:creationId xmlns:a16="http://schemas.microsoft.com/office/drawing/2014/main" id="{51158408-AD8E-4978-B432-4B7499456E2D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8311788" y="4425687"/>
            <a:ext cx="705213" cy="545050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636E029E-EB34-4587-BF01-F64AB38326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7917" y="2112467"/>
            <a:ext cx="3384563" cy="1075978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95880EB0-7A13-4041-A2E1-0D2751CE94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5252" y="1880167"/>
            <a:ext cx="2636558" cy="1381690"/>
          </a:xfrm>
          <a:prstGeom prst="rect">
            <a:avLst/>
          </a:prstGeom>
        </p:spPr>
      </p:pic>
      <p:cxnSp>
        <p:nvCxnSpPr>
          <p:cNvPr id="12" name="رابط مستقيم 11">
            <a:extLst>
              <a:ext uri="{FF2B5EF4-FFF2-40B4-BE49-F238E27FC236}">
                <a16:creationId xmlns:a16="http://schemas.microsoft.com/office/drawing/2014/main" id="{A3077996-DC97-4BEF-935B-4E1E15E9ABBE}"/>
              </a:ext>
            </a:extLst>
          </p:cNvPr>
          <p:cNvCxnSpPr/>
          <p:nvPr/>
        </p:nvCxnSpPr>
        <p:spPr>
          <a:xfrm>
            <a:off x="4787366" y="2380318"/>
            <a:ext cx="0" cy="2045369"/>
          </a:xfrm>
          <a:prstGeom prst="line">
            <a:avLst/>
          </a:prstGeom>
          <a:ln w="19050">
            <a:solidFill>
              <a:srgbClr val="334D8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theme/theme1.xml><?xml version="1.0" encoding="utf-8"?>
<a:theme xmlns:a="http://schemas.openxmlformats.org/drawingml/2006/main" name="Measurement and Data - Mathematics - 3rd grade by Slidesgo">
  <a:themeElements>
    <a:clrScheme name="Simple Light">
      <a:dk1>
        <a:srgbClr val="001966"/>
      </a:dk1>
      <a:lt1>
        <a:srgbClr val="334D80"/>
      </a:lt1>
      <a:dk2>
        <a:srgbClr val="EC8353"/>
      </a:dk2>
      <a:lt2>
        <a:srgbClr val="FFCBB3"/>
      </a:lt2>
      <a:accent1>
        <a:srgbClr val="CCA5A6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196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438</TotalTime>
  <Words>395</Words>
  <Application>Microsoft Office PowerPoint</Application>
  <PresentationFormat>عرض على الشاشة (16:9)</PresentationFormat>
  <Paragraphs>100</Paragraphs>
  <Slides>25</Slides>
  <Notes>25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8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25</vt:i4>
      </vt:variant>
    </vt:vector>
  </HeadingPairs>
  <TitlesOfParts>
    <vt:vector size="34" baseType="lpstr">
      <vt:lpstr>Rosemary</vt:lpstr>
      <vt:lpstr>Molhim</vt:lpstr>
      <vt:lpstr>Tilt Warp</vt:lpstr>
      <vt:lpstr>Andalus</vt:lpstr>
      <vt:lpstr>AlHor</vt:lpstr>
      <vt:lpstr>Arial</vt:lpstr>
      <vt:lpstr>Lato</vt:lpstr>
      <vt:lpstr>Bebas Neue</vt:lpstr>
      <vt:lpstr>Measurement and Data - Mathematics - 3rd grade by Slidesgo</vt:lpstr>
      <vt:lpstr>المثلثات المتشابهة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المضلعات المتشابهة</dc:title>
  <dc:creator>HP</dc:creator>
  <cp:lastModifiedBy>سجى النهدي</cp:lastModifiedBy>
  <cp:revision>5</cp:revision>
  <dcterms:modified xsi:type="dcterms:W3CDTF">2024-03-09T23:19:25Z</dcterms:modified>
</cp:coreProperties>
</file>