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60" r:id="rId9"/>
    <p:sldId id="261" r:id="rId10"/>
    <p:sldId id="268" r:id="rId11"/>
    <p:sldId id="262" r:id="rId12"/>
    <p:sldId id="263" r:id="rId13"/>
    <p:sldId id="273" r:id="rId14"/>
    <p:sldId id="269" r:id="rId15"/>
    <p:sldId id="274" r:id="rId16"/>
    <p:sldId id="264" r:id="rId17"/>
    <p:sldId id="265" r:id="rId18"/>
  </p:sldIdLst>
  <p:sldSz cx="18288000" cy="10287000"/>
  <p:notesSz cx="6858000" cy="9144000"/>
  <p:embeddedFontLst>
    <p:embeddedFont>
      <p:font typeface="Canva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993088C4-514C-4564-B609-6526C49730F0}"/>
    <pc:docChg chg="undo custSel addSld delSld modSld addSection delSection">
      <pc:chgData name="nourah Alaklabi" userId="b439187ee2954565" providerId="LiveId" clId="{993088C4-514C-4564-B609-6526C49730F0}" dt="2024-04-20T16:29:09.671" v="1002" actId="1440"/>
      <pc:docMkLst>
        <pc:docMk/>
      </pc:docMkLst>
      <pc:sldChg chg="addSp delSp modSp mod">
        <pc:chgData name="nourah Alaklabi" userId="b439187ee2954565" providerId="LiveId" clId="{993088C4-514C-4564-B609-6526C49730F0}" dt="2024-04-20T14:35:13.395" v="303" actId="1076"/>
        <pc:sldMkLst>
          <pc:docMk/>
          <pc:sldMk cId="0" sldId="256"/>
        </pc:sldMkLst>
        <pc:spChg chg="mod">
          <ac:chgData name="nourah Alaklabi" userId="b439187ee2954565" providerId="LiveId" clId="{993088C4-514C-4564-B609-6526C49730F0}" dt="2024-04-20T14:27:28.922" v="119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993088C4-514C-4564-B609-6526C49730F0}" dt="2024-04-20T14:34:06.556" v="298" actId="1076"/>
          <ac:spMkLst>
            <pc:docMk/>
            <pc:sldMk cId="0" sldId="256"/>
            <ac:spMk id="26" creationId="{881FB5D8-AA4C-6E4F-0E6D-A01507E26236}"/>
          </ac:spMkLst>
        </pc:spChg>
        <pc:spChg chg="add mod">
          <ac:chgData name="nourah Alaklabi" userId="b439187ee2954565" providerId="LiveId" clId="{993088C4-514C-4564-B609-6526C49730F0}" dt="2024-04-20T14:35:13.395" v="303" actId="1076"/>
          <ac:spMkLst>
            <pc:docMk/>
            <pc:sldMk cId="0" sldId="256"/>
            <ac:spMk id="27" creationId="{7DF405FE-AACF-AC2A-AAD1-E937B30D3526}"/>
          </ac:spMkLst>
        </pc:spChg>
        <pc:picChg chg="del">
          <ac:chgData name="nourah Alaklabi" userId="b439187ee2954565" providerId="LiveId" clId="{993088C4-514C-4564-B609-6526C49730F0}" dt="2024-04-20T14:28:03.727" v="122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993088C4-514C-4564-B609-6526C49730F0}" dt="2024-04-20T14:28:00" v="121" actId="21"/>
          <ac:picMkLst>
            <pc:docMk/>
            <pc:sldMk cId="0" sldId="256"/>
            <ac:picMk id="23" creationId="{5ED17F27-AA1B-47C4-2586-CF088DA25DFB}"/>
          </ac:picMkLst>
        </pc:picChg>
        <pc:picChg chg="add mod">
          <ac:chgData name="nourah Alaklabi" userId="b439187ee2954565" providerId="LiveId" clId="{993088C4-514C-4564-B609-6526C49730F0}" dt="2024-04-20T14:30:31.401" v="127"/>
          <ac:picMkLst>
            <pc:docMk/>
            <pc:sldMk cId="0" sldId="256"/>
            <ac:picMk id="25" creationId="{CC3EFAF4-64D7-AA30-A108-A77D7A621998}"/>
          </ac:picMkLst>
        </pc:picChg>
        <pc:cxnChg chg="del">
          <ac:chgData name="nourah Alaklabi" userId="b439187ee2954565" providerId="LiveId" clId="{993088C4-514C-4564-B609-6526C49730F0}" dt="2024-04-20T14:27:56.024" v="120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993088C4-514C-4564-B609-6526C49730F0}" dt="2024-04-20T16:20:24.298" v="963" actId="1076"/>
        <pc:sldMkLst>
          <pc:docMk/>
          <pc:sldMk cId="0" sldId="257"/>
        </pc:sldMkLst>
        <pc:spChg chg="del">
          <ac:chgData name="nourah Alaklabi" userId="b439187ee2954565" providerId="LiveId" clId="{993088C4-514C-4564-B609-6526C49730F0}" dt="2024-04-20T16:20:09.160" v="960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993088C4-514C-4564-B609-6526C49730F0}" dt="2024-04-20T14:22:39.398" v="17" actId="1410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nourah Alaklabi" userId="b439187ee2954565" providerId="LiveId" clId="{993088C4-514C-4564-B609-6526C49730F0}" dt="2024-04-20T16:20:15.493" v="962" actId="20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993088C4-514C-4564-B609-6526C49730F0}" dt="2024-04-20T14:24:12.335" v="65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993088C4-514C-4564-B609-6526C49730F0}" dt="2024-04-20T14:22:41.731" v="19" actId="14100"/>
          <ac:picMkLst>
            <pc:docMk/>
            <pc:sldMk cId="0" sldId="257"/>
            <ac:picMk id="18" creationId="{59490DBF-282C-239F-7E57-3033C9CC2EDE}"/>
          </ac:picMkLst>
        </pc:picChg>
        <pc:picChg chg="add mod">
          <ac:chgData name="nourah Alaklabi" userId="b439187ee2954565" providerId="LiveId" clId="{993088C4-514C-4564-B609-6526C49730F0}" dt="2024-04-20T16:20:24.298" v="963" actId="1076"/>
          <ac:picMkLst>
            <pc:docMk/>
            <pc:sldMk cId="0" sldId="257"/>
            <ac:picMk id="20" creationId="{6EBAA39E-2129-1A07-CA8D-CBDE8485016B}"/>
          </ac:picMkLst>
        </pc:picChg>
      </pc:sldChg>
      <pc:sldChg chg="addSp delSp modSp mod">
        <pc:chgData name="nourah Alaklabi" userId="b439187ee2954565" providerId="LiveId" clId="{993088C4-514C-4564-B609-6526C49730F0}" dt="2024-04-20T15:18:46.266" v="719" actId="14100"/>
        <pc:sldMkLst>
          <pc:docMk/>
          <pc:sldMk cId="0" sldId="258"/>
        </pc:sldMkLst>
        <pc:spChg chg="mod">
          <ac:chgData name="nourah Alaklabi" userId="b439187ee2954565" providerId="LiveId" clId="{993088C4-514C-4564-B609-6526C49730F0}" dt="2024-04-20T15:02:20.078" v="397" actId="20577"/>
          <ac:spMkLst>
            <pc:docMk/>
            <pc:sldMk cId="0" sldId="258"/>
            <ac:spMk id="15" creationId="{08396B71-E6BF-1564-EBE6-4120EAF9DAFB}"/>
          </ac:spMkLst>
        </pc:spChg>
        <pc:spChg chg="mod ord">
          <ac:chgData name="nourah Alaklabi" userId="b439187ee2954565" providerId="LiveId" clId="{993088C4-514C-4564-B609-6526C49730F0}" dt="2024-04-20T15:12:48.186" v="677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993088C4-514C-4564-B609-6526C49730F0}" dt="2024-04-20T15:01:57.006" v="393"/>
          <ac:spMkLst>
            <pc:docMk/>
            <pc:sldMk cId="0" sldId="258"/>
            <ac:spMk id="24" creationId="{A1AB43C7-074F-0259-F608-3120FE221A95}"/>
          </ac:spMkLst>
        </pc:spChg>
        <pc:spChg chg="mod">
          <ac:chgData name="nourah Alaklabi" userId="b439187ee2954565" providerId="LiveId" clId="{993088C4-514C-4564-B609-6526C49730F0}" dt="2024-04-20T15:01:57.006" v="393"/>
          <ac:spMkLst>
            <pc:docMk/>
            <pc:sldMk cId="0" sldId="258"/>
            <ac:spMk id="25" creationId="{4212C3F0-3905-5789-BA87-5BC70B96A5B3}"/>
          </ac:spMkLst>
        </pc:spChg>
        <pc:spChg chg="add mod">
          <ac:chgData name="nourah Alaklabi" userId="b439187ee2954565" providerId="LiveId" clId="{993088C4-514C-4564-B609-6526C49730F0}" dt="2024-04-20T15:13:01.231" v="678" actId="1076"/>
          <ac:spMkLst>
            <pc:docMk/>
            <pc:sldMk cId="0" sldId="258"/>
            <ac:spMk id="26" creationId="{4622737A-C94E-7C30-FEF7-254F7EE02BF4}"/>
          </ac:spMkLst>
        </pc:spChg>
        <pc:grpChg chg="add mod">
          <ac:chgData name="nourah Alaklabi" userId="b439187ee2954565" providerId="LiveId" clId="{993088C4-514C-4564-B609-6526C49730F0}" dt="2024-04-20T15:02:06.175" v="395" actId="14100"/>
          <ac:grpSpMkLst>
            <pc:docMk/>
            <pc:sldMk cId="0" sldId="258"/>
            <ac:grpSpMk id="22" creationId="{E01A5DC4-94AB-134B-048E-2D6AC9874F5E}"/>
          </ac:grpSpMkLst>
        </pc:grpChg>
        <pc:picChg chg="del">
          <ac:chgData name="nourah Alaklabi" userId="b439187ee2954565" providerId="LiveId" clId="{993088C4-514C-4564-B609-6526C49730F0}" dt="2024-04-20T14:41:02.189" v="309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993088C4-514C-4564-B609-6526C49730F0}" dt="2024-04-20T15:14:29.609" v="682"/>
          <ac:picMkLst>
            <pc:docMk/>
            <pc:sldMk cId="0" sldId="258"/>
            <ac:picMk id="28" creationId="{3C02C420-C7E8-7839-2E6F-111584E8DD94}"/>
          </ac:picMkLst>
        </pc:picChg>
        <pc:picChg chg="add del mod">
          <ac:chgData name="nourah Alaklabi" userId="b439187ee2954565" providerId="LiveId" clId="{993088C4-514C-4564-B609-6526C49730F0}" dt="2024-04-20T15:16:24.580" v="694" actId="21"/>
          <ac:picMkLst>
            <pc:docMk/>
            <pc:sldMk cId="0" sldId="258"/>
            <ac:picMk id="30" creationId="{0FA23C56-10DE-D572-95D8-359427889738}"/>
          </ac:picMkLst>
        </pc:picChg>
        <pc:picChg chg="add del mod">
          <ac:chgData name="nourah Alaklabi" userId="b439187ee2954565" providerId="LiveId" clId="{993088C4-514C-4564-B609-6526C49730F0}" dt="2024-04-20T15:17:05.168" v="700" actId="21"/>
          <ac:picMkLst>
            <pc:docMk/>
            <pc:sldMk cId="0" sldId="258"/>
            <ac:picMk id="32" creationId="{4AB6BB82-0113-31D8-7C65-ACBB16004BC7}"/>
          </ac:picMkLst>
        </pc:picChg>
        <pc:picChg chg="add mod">
          <ac:chgData name="nourah Alaklabi" userId="b439187ee2954565" providerId="LiveId" clId="{993088C4-514C-4564-B609-6526C49730F0}" dt="2024-04-20T15:17:58.941" v="712" actId="14100"/>
          <ac:picMkLst>
            <pc:docMk/>
            <pc:sldMk cId="0" sldId="258"/>
            <ac:picMk id="34" creationId="{0F353222-85DD-4B8A-CCD3-D17BC59D14EC}"/>
          </ac:picMkLst>
        </pc:picChg>
        <pc:picChg chg="add mod">
          <ac:chgData name="nourah Alaklabi" userId="b439187ee2954565" providerId="LiveId" clId="{993088C4-514C-4564-B609-6526C49730F0}" dt="2024-04-20T15:17:41.577" v="707" actId="1440"/>
          <ac:picMkLst>
            <pc:docMk/>
            <pc:sldMk cId="0" sldId="258"/>
            <ac:picMk id="36" creationId="{D998761F-ECD5-6E5E-2BD1-90D0684DC9D4}"/>
          </ac:picMkLst>
        </pc:picChg>
        <pc:picChg chg="add mod">
          <ac:chgData name="nourah Alaklabi" userId="b439187ee2954565" providerId="LiveId" clId="{993088C4-514C-4564-B609-6526C49730F0}" dt="2024-04-20T15:18:46.266" v="719" actId="14100"/>
          <ac:picMkLst>
            <pc:docMk/>
            <pc:sldMk cId="0" sldId="258"/>
            <ac:picMk id="38" creationId="{4F4138BA-7078-609A-B3E4-4C987D32CBDE}"/>
          </ac:picMkLst>
        </pc:picChg>
      </pc:sldChg>
      <pc:sldChg chg="addSp modSp mod">
        <pc:chgData name="nourah Alaklabi" userId="b439187ee2954565" providerId="LiveId" clId="{993088C4-514C-4564-B609-6526C49730F0}" dt="2024-04-20T15:57:33.182" v="866" actId="14100"/>
        <pc:sldMkLst>
          <pc:docMk/>
          <pc:sldMk cId="0" sldId="259"/>
        </pc:sldMkLst>
        <pc:spChg chg="mod">
          <ac:chgData name="nourah Alaklabi" userId="b439187ee2954565" providerId="LiveId" clId="{993088C4-514C-4564-B609-6526C49730F0}" dt="2024-04-20T15:55:20.887" v="848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993088C4-514C-4564-B609-6526C49730F0}" dt="2024-04-20T15:54:31.895" v="840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993088C4-514C-4564-B609-6526C49730F0}" dt="2024-04-20T15:55:06.886" v="844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993088C4-514C-4564-B609-6526C49730F0}" dt="2024-04-20T15:55:13.060" v="846" actId="1076"/>
          <ac:picMkLst>
            <pc:docMk/>
            <pc:sldMk cId="0" sldId="259"/>
            <ac:picMk id="14" creationId="{ADC44919-881F-E7FA-C3A0-8A25A84B7AE7}"/>
          </ac:picMkLst>
        </pc:picChg>
        <pc:picChg chg="add mod">
          <ac:chgData name="nourah Alaklabi" userId="b439187ee2954565" providerId="LiveId" clId="{993088C4-514C-4564-B609-6526C49730F0}" dt="2024-04-20T15:57:33.182" v="866" actId="14100"/>
          <ac:picMkLst>
            <pc:docMk/>
            <pc:sldMk cId="0" sldId="259"/>
            <ac:picMk id="16" creationId="{77C45D12-90BB-877B-6C51-32F560F10185}"/>
          </ac:picMkLst>
        </pc:picChg>
        <pc:picChg chg="add mod">
          <ac:chgData name="nourah Alaklabi" userId="b439187ee2954565" providerId="LiveId" clId="{993088C4-514C-4564-B609-6526C49730F0}" dt="2024-04-20T15:57:00.307" v="861" actId="1440"/>
          <ac:picMkLst>
            <pc:docMk/>
            <pc:sldMk cId="0" sldId="259"/>
            <ac:picMk id="18" creationId="{F998DF6B-B4BC-E38E-692E-458CD4FA256E}"/>
          </ac:picMkLst>
        </pc:picChg>
      </pc:sldChg>
      <pc:sldChg chg="addSp delSp modSp mod">
        <pc:chgData name="nourah Alaklabi" userId="b439187ee2954565" providerId="LiveId" clId="{993088C4-514C-4564-B609-6526C49730F0}" dt="2024-04-20T16:01:40.261" v="899" actId="20577"/>
        <pc:sldMkLst>
          <pc:docMk/>
          <pc:sldMk cId="0" sldId="260"/>
        </pc:sldMkLst>
        <pc:spChg chg="del mod">
          <ac:chgData name="nourah Alaklabi" userId="b439187ee2954565" providerId="LiveId" clId="{993088C4-514C-4564-B609-6526C49730F0}" dt="2024-04-20T15:58:03.871" v="869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993088C4-514C-4564-B609-6526C49730F0}" dt="2024-04-20T15:59:01.404" v="880" actId="20577"/>
          <ac:spMkLst>
            <pc:docMk/>
            <pc:sldMk cId="0" sldId="260"/>
            <ac:spMk id="7" creationId="{F343137C-2070-BBF2-2761-9A9A90DB37D2}"/>
          </ac:spMkLst>
        </pc:spChg>
        <pc:spChg chg="del">
          <ac:chgData name="nourah Alaklabi" userId="b439187ee2954565" providerId="LiveId" clId="{993088C4-514C-4564-B609-6526C49730F0}" dt="2024-04-20T15:57:59.875" v="867" actId="21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993088C4-514C-4564-B609-6526C49730F0}" dt="2024-04-20T15:58:20.291" v="873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993088C4-514C-4564-B609-6526C49730F0}" dt="2024-04-20T16:01:40.261" v="899" actId="20577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993088C4-514C-4564-B609-6526C49730F0}" dt="2024-04-20T16:00:43.543" v="886" actId="1440"/>
          <ac:picMkLst>
            <pc:docMk/>
            <pc:sldMk cId="0" sldId="260"/>
            <ac:picMk id="12" creationId="{54508143-0434-1488-BD7A-745A61DE2FFD}"/>
          </ac:picMkLst>
        </pc:picChg>
      </pc:sldChg>
      <pc:sldChg chg="addSp delSp modSp mod">
        <pc:chgData name="nourah Alaklabi" userId="b439187ee2954565" providerId="LiveId" clId="{993088C4-514C-4564-B609-6526C49730F0}" dt="2024-04-20T16:24:56.614" v="983" actId="14100"/>
        <pc:sldMkLst>
          <pc:docMk/>
          <pc:sldMk cId="0" sldId="261"/>
        </pc:sldMkLst>
        <pc:spChg chg="del">
          <ac:chgData name="nourah Alaklabi" userId="b439187ee2954565" providerId="LiveId" clId="{993088C4-514C-4564-B609-6526C49730F0}" dt="2024-04-20T16:23:33.657" v="965" actId="21"/>
          <ac:spMkLst>
            <pc:docMk/>
            <pc:sldMk cId="0" sldId="261"/>
            <ac:spMk id="2" creationId="{00000000-0000-0000-0000-000000000000}"/>
          </ac:spMkLst>
        </pc:spChg>
        <pc:spChg chg="ord">
          <ac:chgData name="nourah Alaklabi" userId="b439187ee2954565" providerId="LiveId" clId="{993088C4-514C-4564-B609-6526C49730F0}" dt="2024-04-20T16:24:14.627" v="975" actId="166"/>
          <ac:spMkLst>
            <pc:docMk/>
            <pc:sldMk cId="0" sldId="261"/>
            <ac:spMk id="3" creationId="{00000000-0000-0000-0000-000000000000}"/>
          </ac:spMkLst>
        </pc:spChg>
        <pc:spChg chg="ord">
          <ac:chgData name="nourah Alaklabi" userId="b439187ee2954565" providerId="LiveId" clId="{993088C4-514C-4564-B609-6526C49730F0}" dt="2024-04-20T16:24:50.773" v="981" actId="166"/>
          <ac:spMkLst>
            <pc:docMk/>
            <pc:sldMk cId="0" sldId="261"/>
            <ac:spMk id="5" creationId="{00000000-0000-0000-0000-000000000000}"/>
          </ac:spMkLst>
        </pc:spChg>
        <pc:spChg chg="mod">
          <ac:chgData name="nourah Alaklabi" userId="b439187ee2954565" providerId="LiveId" clId="{993088C4-514C-4564-B609-6526C49730F0}" dt="2024-04-20T16:01:21.690" v="895" actId="20577"/>
          <ac:spMkLst>
            <pc:docMk/>
            <pc:sldMk cId="0" sldId="261"/>
            <ac:spMk id="8" creationId="{AD0B5871-0090-E82B-0EF6-C5E793FC2546}"/>
          </ac:spMkLst>
        </pc:spChg>
        <pc:spChg chg="mod">
          <ac:chgData name="nourah Alaklabi" userId="b439187ee2954565" providerId="LiveId" clId="{993088C4-514C-4564-B609-6526C49730F0}" dt="2024-04-20T16:23:36.893" v="966" actId="1076"/>
          <ac:spMkLst>
            <pc:docMk/>
            <pc:sldMk cId="0" sldId="261"/>
            <ac:spMk id="9" creationId="{B20E6A99-F425-649D-4AC2-3923F1541728}"/>
          </ac:spMkLst>
        </pc:spChg>
        <pc:spChg chg="add mod">
          <ac:chgData name="nourah Alaklabi" userId="b439187ee2954565" providerId="LiveId" clId="{993088C4-514C-4564-B609-6526C49730F0}" dt="2024-04-20T16:24:07.064" v="974"/>
          <ac:spMkLst>
            <pc:docMk/>
            <pc:sldMk cId="0" sldId="261"/>
            <ac:spMk id="15" creationId="{B721DAF3-665B-CA33-FF24-47F851185DC0}"/>
          </ac:spMkLst>
        </pc:spChg>
        <pc:graphicFrameChg chg="add del modGraphic">
          <ac:chgData name="nourah Alaklabi" userId="b439187ee2954565" providerId="LiveId" clId="{993088C4-514C-4564-B609-6526C49730F0}" dt="2024-04-20T16:00:53.077" v="888" actId="27309"/>
          <ac:graphicFrameMkLst>
            <pc:docMk/>
            <pc:sldMk cId="0" sldId="261"/>
            <ac:graphicFrameMk id="10" creationId="{2D956921-84B8-4B71-5F25-14C61AA58E5A}"/>
          </ac:graphicFrameMkLst>
        </pc:graphicFrameChg>
        <pc:picChg chg="add mod">
          <ac:chgData name="nourah Alaklabi" userId="b439187ee2954565" providerId="LiveId" clId="{993088C4-514C-4564-B609-6526C49730F0}" dt="2024-04-20T16:23:58.217" v="971" actId="1076"/>
          <ac:picMkLst>
            <pc:docMk/>
            <pc:sldMk cId="0" sldId="261"/>
            <ac:picMk id="12" creationId="{7977E134-A68B-CDD4-0175-3CB50894DF61}"/>
          </ac:picMkLst>
        </pc:picChg>
        <pc:picChg chg="add mod">
          <ac:chgData name="nourah Alaklabi" userId="b439187ee2954565" providerId="LiveId" clId="{993088C4-514C-4564-B609-6526C49730F0}" dt="2024-04-20T16:24:56.614" v="983" actId="14100"/>
          <ac:picMkLst>
            <pc:docMk/>
            <pc:sldMk cId="0" sldId="261"/>
            <ac:picMk id="14" creationId="{5B1049CC-65E7-95CB-C683-0DB0912B0C79}"/>
          </ac:picMkLst>
        </pc:picChg>
      </pc:sldChg>
      <pc:sldChg chg="addSp modSp mod">
        <pc:chgData name="nourah Alaklabi" userId="b439187ee2954565" providerId="LiveId" clId="{993088C4-514C-4564-B609-6526C49730F0}" dt="2024-04-20T16:09:43.505" v="927" actId="1440"/>
        <pc:sldMkLst>
          <pc:docMk/>
          <pc:sldMk cId="0" sldId="262"/>
        </pc:sldMkLst>
        <pc:spChg chg="mod">
          <ac:chgData name="nourah Alaklabi" userId="b439187ee2954565" providerId="LiveId" clId="{993088C4-514C-4564-B609-6526C49730F0}" dt="2024-04-20T16:08:35.120" v="923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993088C4-514C-4564-B609-6526C49730F0}" dt="2024-04-20T16:09:43.505" v="927" actId="1440"/>
          <ac:picMkLst>
            <pc:docMk/>
            <pc:sldMk cId="0" sldId="262"/>
            <ac:picMk id="9" creationId="{0B910AFF-1418-A63F-AA3E-6FD802465F1D}"/>
          </ac:picMkLst>
        </pc:picChg>
      </pc:sldChg>
      <pc:sldChg chg="addSp delSp modSp mod">
        <pc:chgData name="nourah Alaklabi" userId="b439187ee2954565" providerId="LiveId" clId="{993088C4-514C-4564-B609-6526C49730F0}" dt="2024-04-20T16:28:05.186" v="991" actId="21"/>
        <pc:sldMkLst>
          <pc:docMk/>
          <pc:sldMk cId="0" sldId="263"/>
        </pc:sldMkLst>
        <pc:spChg chg="mod">
          <ac:chgData name="nourah Alaklabi" userId="b439187ee2954565" providerId="LiveId" clId="{993088C4-514C-4564-B609-6526C49730F0}" dt="2024-04-20T16:09:50.218" v="929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993088C4-514C-4564-B609-6526C49730F0}" dt="2024-04-20T16:10:53.101" v="934" actId="1440"/>
          <ac:picMkLst>
            <pc:docMk/>
            <pc:sldMk cId="0" sldId="263"/>
            <ac:picMk id="9" creationId="{36039620-B7D7-5993-C868-C8B5204C5AF4}"/>
          </ac:picMkLst>
        </pc:picChg>
        <pc:picChg chg="add del mod">
          <ac:chgData name="nourah Alaklabi" userId="b439187ee2954565" providerId="LiveId" clId="{993088C4-514C-4564-B609-6526C49730F0}" dt="2024-04-20T16:28:05.186" v="991" actId="21"/>
          <ac:picMkLst>
            <pc:docMk/>
            <pc:sldMk cId="0" sldId="263"/>
            <ac:picMk id="11" creationId="{072C82A5-5129-35B3-9290-E461840E024E}"/>
          </ac:picMkLst>
        </pc:picChg>
      </pc:sldChg>
      <pc:sldChg chg="addSp delSp modSp mod">
        <pc:chgData name="nourah Alaklabi" userId="b439187ee2954565" providerId="LiveId" clId="{993088C4-514C-4564-B609-6526C49730F0}" dt="2024-04-20T16:19:20.775" v="959" actId="21"/>
        <pc:sldMkLst>
          <pc:docMk/>
          <pc:sldMk cId="0" sldId="264"/>
        </pc:sldMkLst>
        <pc:spChg chg="add del mod">
          <ac:chgData name="nourah Alaklabi" userId="b439187ee2954565" providerId="LiveId" clId="{993088C4-514C-4564-B609-6526C49730F0}" dt="2024-04-20T16:19:20.775" v="959" actId="21"/>
          <ac:spMkLst>
            <pc:docMk/>
            <pc:sldMk cId="0" sldId="264"/>
            <ac:spMk id="10" creationId="{B2E98E0D-887F-2C2E-9B01-948F7E34207E}"/>
          </ac:spMkLst>
        </pc:spChg>
        <pc:picChg chg="add mod">
          <ac:chgData name="nourah Alaklabi" userId="b439187ee2954565" providerId="LiveId" clId="{993088C4-514C-4564-B609-6526C49730F0}" dt="2024-04-20T16:19:16.961" v="958"/>
          <ac:picMkLst>
            <pc:docMk/>
            <pc:sldMk cId="0" sldId="264"/>
            <ac:picMk id="12" creationId="{92595D65-16F8-6C6E-352D-E0395DD51353}"/>
          </ac:picMkLst>
        </pc:picChg>
      </pc:sldChg>
      <pc:sldChg chg="del">
        <pc:chgData name="nourah Alaklabi" userId="b439187ee2954565" providerId="LiveId" clId="{993088C4-514C-4564-B609-6526C49730F0}" dt="2024-04-20T15:15:13.019" v="686" actId="2696"/>
        <pc:sldMkLst>
          <pc:docMk/>
          <pc:sldMk cId="3451259182" sldId="266"/>
        </pc:sldMkLst>
      </pc:sldChg>
      <pc:sldChg chg="del">
        <pc:chgData name="nourah Alaklabi" userId="b439187ee2954565" providerId="LiveId" clId="{993088C4-514C-4564-B609-6526C49730F0}" dt="2024-04-20T15:15:43.871" v="690" actId="2696"/>
        <pc:sldMkLst>
          <pc:docMk/>
          <pc:sldMk cId="3509403764" sldId="267"/>
        </pc:sldMkLst>
      </pc:sldChg>
      <pc:sldChg chg="addSp delSp modSp mod">
        <pc:chgData name="nourah Alaklabi" userId="b439187ee2954565" providerId="LiveId" clId="{993088C4-514C-4564-B609-6526C49730F0}" dt="2024-04-20T16:08:26.524" v="921" actId="1440"/>
        <pc:sldMkLst>
          <pc:docMk/>
          <pc:sldMk cId="2303732953" sldId="268"/>
        </pc:sldMkLst>
        <pc:spChg chg="add del mod">
          <ac:chgData name="nourah Alaklabi" userId="b439187ee2954565" providerId="LiveId" clId="{993088C4-514C-4564-B609-6526C49730F0}" dt="2024-04-20T16:07:39.100" v="915" actId="21"/>
          <ac:spMkLst>
            <pc:docMk/>
            <pc:sldMk cId="2303732953" sldId="268"/>
            <ac:spMk id="7" creationId="{BBF689CA-9D47-6171-4E98-406B0C430118}"/>
          </ac:spMkLst>
        </pc:spChg>
        <pc:spChg chg="del">
          <ac:chgData name="nourah Alaklabi" userId="b439187ee2954565" providerId="LiveId" clId="{993088C4-514C-4564-B609-6526C49730F0}" dt="2024-04-20T16:06:08.657" v="908" actId="21"/>
          <ac:spMkLst>
            <pc:docMk/>
            <pc:sldMk cId="2303732953" sldId="268"/>
            <ac:spMk id="8" creationId="{1FDB3A81-3514-F920-3390-4B7E44600164}"/>
          </ac:spMkLst>
        </pc:spChg>
        <pc:spChg chg="mod">
          <ac:chgData name="nourah Alaklabi" userId="b439187ee2954565" providerId="LiveId" clId="{993088C4-514C-4564-B609-6526C49730F0}" dt="2024-04-20T16:06:16.194" v="911" actId="20577"/>
          <ac:spMkLst>
            <pc:docMk/>
            <pc:sldMk cId="2303732953" sldId="268"/>
            <ac:spMk id="9" creationId="{0E37735B-2BE5-DFE5-BBA3-977B6501BBA8}"/>
          </ac:spMkLst>
        </pc:spChg>
        <pc:spChg chg="add mod">
          <ac:chgData name="nourah Alaklabi" userId="b439187ee2954565" providerId="LiveId" clId="{993088C4-514C-4564-B609-6526C49730F0}" dt="2024-04-20T16:07:47.053" v="916"/>
          <ac:spMkLst>
            <pc:docMk/>
            <pc:sldMk cId="2303732953" sldId="268"/>
            <ac:spMk id="12" creationId="{041F29D4-85AA-02E7-E969-7F34F582EF28}"/>
          </ac:spMkLst>
        </pc:spChg>
        <pc:picChg chg="add mod">
          <ac:chgData name="nourah Alaklabi" userId="b439187ee2954565" providerId="LiveId" clId="{993088C4-514C-4564-B609-6526C49730F0}" dt="2024-04-20T16:07:52.041" v="917" actId="1440"/>
          <ac:picMkLst>
            <pc:docMk/>
            <pc:sldMk cId="2303732953" sldId="268"/>
            <ac:picMk id="11" creationId="{38529D24-5F4B-5B49-2F20-1B033E67AD32}"/>
          </ac:picMkLst>
        </pc:picChg>
        <pc:picChg chg="add mod">
          <ac:chgData name="nourah Alaklabi" userId="b439187ee2954565" providerId="LiveId" clId="{993088C4-514C-4564-B609-6526C49730F0}" dt="2024-04-20T16:08:26.524" v="921" actId="1440"/>
          <ac:picMkLst>
            <pc:docMk/>
            <pc:sldMk cId="2303732953" sldId="268"/>
            <ac:picMk id="14" creationId="{2B988ED8-06C8-8914-9AD8-094A4FDA2270}"/>
          </ac:picMkLst>
        </pc:picChg>
      </pc:sldChg>
      <pc:sldChg chg="addSp modSp mod">
        <pc:chgData name="nourah Alaklabi" userId="b439187ee2954565" providerId="LiveId" clId="{993088C4-514C-4564-B609-6526C49730F0}" dt="2024-04-20T16:12:42.118" v="949" actId="1440"/>
        <pc:sldMkLst>
          <pc:docMk/>
          <pc:sldMk cId="3353514686" sldId="269"/>
        </pc:sldMkLst>
        <pc:spChg chg="mod">
          <ac:chgData name="nourah Alaklabi" userId="b439187ee2954565" providerId="LiveId" clId="{993088C4-514C-4564-B609-6526C49730F0}" dt="2024-04-20T16:11:41.768" v="943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993088C4-514C-4564-B609-6526C49730F0}" dt="2024-04-20T16:12:42.118" v="949" actId="1440"/>
          <ac:picMkLst>
            <pc:docMk/>
            <pc:sldMk cId="3353514686" sldId="269"/>
            <ac:picMk id="9" creationId="{B09063D4-3644-D88E-2ADB-9DAB7C905635}"/>
          </ac:picMkLst>
        </pc:picChg>
      </pc:sldChg>
      <pc:sldChg chg="addSp delSp modSp mod">
        <pc:chgData name="nourah Alaklabi" userId="b439187ee2954565" providerId="LiveId" clId="{993088C4-514C-4564-B609-6526C49730F0}" dt="2024-04-20T14:40:50.902" v="308"/>
        <pc:sldMkLst>
          <pc:docMk/>
          <pc:sldMk cId="2223794357" sldId="270"/>
        </pc:sldMkLst>
        <pc:spChg chg="add mod">
          <ac:chgData name="nourah Alaklabi" userId="b439187ee2954565" providerId="LiveId" clId="{993088C4-514C-4564-B609-6526C49730F0}" dt="2024-04-20T14:39:02.876" v="307" actId="1076"/>
          <ac:spMkLst>
            <pc:docMk/>
            <pc:sldMk cId="2223794357" sldId="270"/>
            <ac:spMk id="7" creationId="{D037F4A1-537D-FA18-D8F8-2929E1A0BFAB}"/>
          </ac:spMkLst>
        </pc:spChg>
        <pc:spChg chg="del">
          <ac:chgData name="nourah Alaklabi" userId="b439187ee2954565" providerId="LiveId" clId="{993088C4-514C-4564-B609-6526C49730F0}" dt="2024-04-20T14:38:57.129" v="306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993088C4-514C-4564-B609-6526C49730F0}" dt="2024-04-20T14:40:50.902" v="308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993088C4-514C-4564-B609-6526C49730F0}" dt="2024-04-20T15:49:49.508" v="741" actId="14100"/>
        <pc:sldMkLst>
          <pc:docMk/>
          <pc:sldMk cId="1985302338" sldId="271"/>
        </pc:sldMkLst>
        <pc:spChg chg="del">
          <ac:chgData name="nourah Alaklabi" userId="b439187ee2954565" providerId="LiveId" clId="{993088C4-514C-4564-B609-6526C49730F0}" dt="2024-04-20T15:15:33.278" v="689" actId="21"/>
          <ac:spMkLst>
            <pc:docMk/>
            <pc:sldMk cId="1985302338" sldId="271"/>
            <ac:spMk id="7" creationId="{00000000-0000-0000-0000-000000000000}"/>
          </ac:spMkLst>
        </pc:spChg>
        <pc:spChg chg="add mod">
          <ac:chgData name="nourah Alaklabi" userId="b439187ee2954565" providerId="LiveId" clId="{993088C4-514C-4564-B609-6526C49730F0}" dt="2024-04-20T15:15:30.129" v="688"/>
          <ac:spMkLst>
            <pc:docMk/>
            <pc:sldMk cId="1985302338" sldId="271"/>
            <ac:spMk id="16" creationId="{EE8B13AA-A2DE-A94C-D2DF-A27F0B2AE886}"/>
          </ac:spMkLst>
        </pc:spChg>
        <pc:picChg chg="add del mod">
          <ac:chgData name="nourah Alaklabi" userId="b439187ee2954565" providerId="LiveId" clId="{993088C4-514C-4564-B609-6526C49730F0}" dt="2024-04-20T15:48:56.086" v="730" actId="21"/>
          <ac:picMkLst>
            <pc:docMk/>
            <pc:sldMk cId="1985302338" sldId="271"/>
            <ac:picMk id="29" creationId="{AFAF5E9C-0F12-D26D-0C3E-2E1E69D9AF4E}"/>
          </ac:picMkLst>
        </pc:picChg>
        <pc:picChg chg="add mod">
          <ac:chgData name="nourah Alaklabi" userId="b439187ee2954565" providerId="LiveId" clId="{993088C4-514C-4564-B609-6526C49730F0}" dt="2024-04-20T15:49:49.508" v="741" actId="14100"/>
          <ac:picMkLst>
            <pc:docMk/>
            <pc:sldMk cId="1985302338" sldId="271"/>
            <ac:picMk id="31" creationId="{F7324501-B6B4-0119-0B10-507780E6ADC3}"/>
          </ac:picMkLst>
        </pc:picChg>
      </pc:sldChg>
      <pc:sldChg chg="addSp delSp modSp add mod">
        <pc:chgData name="nourah Alaklabi" userId="b439187ee2954565" providerId="LiveId" clId="{993088C4-514C-4564-B609-6526C49730F0}" dt="2024-04-20T15:52:18.157" v="763" actId="14100"/>
        <pc:sldMkLst>
          <pc:docMk/>
          <pc:sldMk cId="1244818860" sldId="272"/>
        </pc:sldMkLst>
        <pc:spChg chg="mod">
          <ac:chgData name="nourah Alaklabi" userId="b439187ee2954565" providerId="LiveId" clId="{993088C4-514C-4564-B609-6526C49730F0}" dt="2024-04-20T15:51:09.067" v="752" actId="20577"/>
          <ac:spMkLst>
            <pc:docMk/>
            <pc:sldMk cId="1244818860" sldId="272"/>
            <ac:spMk id="15" creationId="{08396B71-E6BF-1564-EBE6-4120EAF9DAFB}"/>
          </ac:spMkLst>
        </pc:spChg>
        <pc:spChg chg="del">
          <ac:chgData name="nourah Alaklabi" userId="b439187ee2954565" providerId="LiveId" clId="{993088C4-514C-4564-B609-6526C49730F0}" dt="2024-04-20T15:51:04.938" v="750" actId="21"/>
          <ac:spMkLst>
            <pc:docMk/>
            <pc:sldMk cId="1244818860" sldId="272"/>
            <ac:spMk id="18" creationId="{C0DD960A-9D7E-138F-E2C5-72A2F11D18A3}"/>
          </ac:spMkLst>
        </pc:spChg>
        <pc:spChg chg="del">
          <ac:chgData name="nourah Alaklabi" userId="b439187ee2954565" providerId="LiveId" clId="{993088C4-514C-4564-B609-6526C49730F0}" dt="2024-04-20T15:51:13.994" v="753" actId="21"/>
          <ac:spMkLst>
            <pc:docMk/>
            <pc:sldMk cId="1244818860" sldId="272"/>
            <ac:spMk id="23" creationId="{8DCB82D2-3F8C-B075-D017-E0D2EF736A3B}"/>
          </ac:spMkLst>
        </pc:spChg>
        <pc:spChg chg="del">
          <ac:chgData name="nourah Alaklabi" userId="b439187ee2954565" providerId="LiveId" clId="{993088C4-514C-4564-B609-6526C49730F0}" dt="2024-04-20T15:50:56.848" v="748" actId="21"/>
          <ac:spMkLst>
            <pc:docMk/>
            <pc:sldMk cId="1244818860" sldId="272"/>
            <ac:spMk id="26" creationId="{4622737A-C94E-7C30-FEF7-254F7EE02BF4}"/>
          </ac:spMkLst>
        </pc:spChg>
        <pc:grpChg chg="del">
          <ac:chgData name="nourah Alaklabi" userId="b439187ee2954565" providerId="LiveId" clId="{993088C4-514C-4564-B609-6526C49730F0}" dt="2024-04-20T15:50:52.687" v="747" actId="21"/>
          <ac:grpSpMkLst>
            <pc:docMk/>
            <pc:sldMk cId="1244818860" sldId="272"/>
            <ac:grpSpMk id="19" creationId="{35DC672D-B3B5-F7B2-9FB1-0990ECB99E48}"/>
          </ac:grpSpMkLst>
        </pc:grpChg>
        <pc:grpChg chg="del">
          <ac:chgData name="nourah Alaklabi" userId="b439187ee2954565" providerId="LiveId" clId="{993088C4-514C-4564-B609-6526C49730F0}" dt="2024-04-20T15:50:59.424" v="749" actId="21"/>
          <ac:grpSpMkLst>
            <pc:docMk/>
            <pc:sldMk cId="1244818860" sldId="272"/>
            <ac:grpSpMk id="22" creationId="{E01A5DC4-94AB-134B-048E-2D6AC9874F5E}"/>
          </ac:grpSpMkLst>
        </pc:grpChg>
        <pc:picChg chg="add mod">
          <ac:chgData name="nourah Alaklabi" userId="b439187ee2954565" providerId="LiveId" clId="{993088C4-514C-4564-B609-6526C49730F0}" dt="2024-04-20T15:52:18.157" v="763" actId="14100"/>
          <ac:picMkLst>
            <pc:docMk/>
            <pc:sldMk cId="1244818860" sldId="272"/>
            <ac:picMk id="27" creationId="{117245E3-5FD0-8C5E-BD2A-4CF1BD47C618}"/>
          </ac:picMkLst>
        </pc:picChg>
        <pc:picChg chg="add mod">
          <ac:chgData name="nourah Alaklabi" userId="b439187ee2954565" providerId="LiveId" clId="{993088C4-514C-4564-B609-6526C49730F0}" dt="2024-04-20T15:51:38.753" v="758" actId="1440"/>
          <ac:picMkLst>
            <pc:docMk/>
            <pc:sldMk cId="1244818860" sldId="272"/>
            <ac:picMk id="30" creationId="{6DF2D01E-E90F-F3CA-0048-59CF352135C4}"/>
          </ac:picMkLst>
        </pc:picChg>
      </pc:sldChg>
      <pc:sldChg chg="addSp delSp modSp add mod">
        <pc:chgData name="nourah Alaklabi" userId="b439187ee2954565" providerId="LiveId" clId="{993088C4-514C-4564-B609-6526C49730F0}" dt="2024-04-20T16:11:34.039" v="941" actId="1076"/>
        <pc:sldMkLst>
          <pc:docMk/>
          <pc:sldMk cId="1167846766" sldId="273"/>
        </pc:sldMkLst>
        <pc:picChg chg="del">
          <ac:chgData name="nourah Alaklabi" userId="b439187ee2954565" providerId="LiveId" clId="{993088C4-514C-4564-B609-6526C49730F0}" dt="2024-04-20T16:11:03.275" v="936" actId="21"/>
          <ac:picMkLst>
            <pc:docMk/>
            <pc:sldMk cId="1167846766" sldId="273"/>
            <ac:picMk id="9" creationId="{36039620-B7D7-5993-C868-C8B5204C5AF4}"/>
          </ac:picMkLst>
        </pc:picChg>
        <pc:picChg chg="add mod">
          <ac:chgData name="nourah Alaklabi" userId="b439187ee2954565" providerId="LiveId" clId="{993088C4-514C-4564-B609-6526C49730F0}" dt="2024-04-20T16:11:34.039" v="941" actId="1076"/>
          <ac:picMkLst>
            <pc:docMk/>
            <pc:sldMk cId="1167846766" sldId="273"/>
            <ac:picMk id="10" creationId="{99A8B4A0-1216-696E-CE06-0AE71C2DE106}"/>
          </ac:picMkLst>
        </pc:picChg>
      </pc:sldChg>
      <pc:sldChg chg="addSp delSp modSp add mod">
        <pc:chgData name="nourah Alaklabi" userId="b439187ee2954565" providerId="LiveId" clId="{993088C4-514C-4564-B609-6526C49730F0}" dt="2024-04-20T16:29:09.671" v="1002" actId="1440"/>
        <pc:sldMkLst>
          <pc:docMk/>
          <pc:sldMk cId="3588062462" sldId="274"/>
        </pc:sldMkLst>
        <pc:spChg chg="mod">
          <ac:chgData name="nourah Alaklabi" userId="b439187ee2954565" providerId="LiveId" clId="{993088C4-514C-4564-B609-6526C49730F0}" dt="2024-04-20T16:28:42.368" v="996" actId="20577"/>
          <ac:spMkLst>
            <pc:docMk/>
            <pc:sldMk cId="3588062462" sldId="274"/>
            <ac:spMk id="7" creationId="{74C2A0AA-BEEF-F29B-9F69-30C0AD492AA3}"/>
          </ac:spMkLst>
        </pc:spChg>
        <pc:spChg chg="del">
          <ac:chgData name="nourah Alaklabi" userId="b439187ee2954565" providerId="LiveId" clId="{993088C4-514C-4564-B609-6526C49730F0}" dt="2024-04-20T16:28:35.395" v="994" actId="21"/>
          <ac:spMkLst>
            <pc:docMk/>
            <pc:sldMk cId="3588062462" sldId="274"/>
            <ac:spMk id="8" creationId="{B0DE3A50-D435-C50B-9F42-9D54D4AE85A3}"/>
          </ac:spMkLst>
        </pc:spChg>
        <pc:picChg chg="del">
          <ac:chgData name="nourah Alaklabi" userId="b439187ee2954565" providerId="LiveId" clId="{993088C4-514C-4564-B609-6526C49730F0}" dt="2024-04-20T16:28:32.001" v="993" actId="21"/>
          <ac:picMkLst>
            <pc:docMk/>
            <pc:sldMk cId="3588062462" sldId="274"/>
            <ac:picMk id="9" creationId="{B09063D4-3644-D88E-2ADB-9DAB7C905635}"/>
          </ac:picMkLst>
        </pc:picChg>
        <pc:picChg chg="add mod">
          <ac:chgData name="nourah Alaklabi" userId="b439187ee2954565" providerId="LiveId" clId="{993088C4-514C-4564-B609-6526C49730F0}" dt="2024-04-20T16:29:09.671" v="1002" actId="1440"/>
          <ac:picMkLst>
            <pc:docMk/>
            <pc:sldMk cId="3588062462" sldId="274"/>
            <ac:picMk id="10" creationId="{6CE33AF0-8ECC-7159-D8BA-C8EFAEE8D61C}"/>
          </ac:picMkLst>
        </pc:pic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5.svg"/><Relationship Id="rId7" Type="http://schemas.openxmlformats.org/officeDocument/2006/relationships/image" Target="../media/image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7.png"/><Relationship Id="rId5" Type="http://schemas.openxmlformats.org/officeDocument/2006/relationships/image" Target="../media/image31.svg"/><Relationship Id="rId10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sv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sv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0.png"/><Relationship Id="rId3" Type="http://schemas.openxmlformats.org/officeDocument/2006/relationships/image" Target="../media/image47.svg"/><Relationship Id="rId7" Type="http://schemas.openxmlformats.org/officeDocument/2006/relationships/image" Target="../media/image3.png"/><Relationship Id="rId12" Type="http://schemas.openxmlformats.org/officeDocument/2006/relationships/hyperlink" Target="https://wordwall.net/play/12656/509/27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microsoft.com/office/2007/relationships/hdphoto" Target="../media/hdphoto1.wdp"/><Relationship Id="rId5" Type="http://schemas.openxmlformats.org/officeDocument/2006/relationships/image" Target="../media/image67.png"/><Relationship Id="rId10" Type="http://schemas.openxmlformats.org/officeDocument/2006/relationships/image" Target="../media/image6.png"/><Relationship Id="rId4" Type="http://schemas.openxmlformats.org/officeDocument/2006/relationships/image" Target="../media/image66.png"/><Relationship Id="rId9" Type="http://schemas.openxmlformats.org/officeDocument/2006/relationships/image" Target="../media/image6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4.sv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.svg"/><Relationship Id="rId14" Type="http://schemas.openxmlformats.org/officeDocument/2006/relationships/hyperlink" Target="https://mathigon.org/polypa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-1NrG-hykkM&amp;pp=ygUs2KrYtNmI2YrZgtipINin2YTYp9i02YPYp9mEINin2YTYsdio2KfYudmK2Kk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sv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3.svg"/><Relationship Id="rId1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hyperlink" Target="https://www.ien.edu.sa/?choice=2#/lesson/2963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3.svg"/><Relationship Id="rId15" Type="http://schemas.openxmlformats.org/officeDocument/2006/relationships/image" Target="../media/image34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.svg"/><Relationship Id="rId18" Type="http://schemas.openxmlformats.org/officeDocument/2006/relationships/image" Target="../media/image47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.png"/><Relationship Id="rId17" Type="http://schemas.openxmlformats.org/officeDocument/2006/relationships/image" Target="../media/image46.png"/><Relationship Id="rId2" Type="http://schemas.openxmlformats.org/officeDocument/2006/relationships/image" Target="../media/image35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microsoft.com/office/2007/relationships/hdphoto" Target="../media/hdphoto1.wdp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8781394" y="8103845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21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6118940" y="3121441"/>
            <a:ext cx="10360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( 17 ) : إيجاد طول مستطيل بمعلومية المساحة والعرض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9490DBF-282C-239F-7E57-3033C9CC2E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9400" y="3767693"/>
            <a:ext cx="13660234" cy="210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EBAA39E-2129-1A07-CA8D-CBDE848501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00" y="6023020"/>
            <a:ext cx="5638800" cy="4161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8529D24-5F4B-5B49-2F20-1B033E67AD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5283" y="2686930"/>
            <a:ext cx="13038325" cy="127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41F29D4-85AA-02E7-E969-7F34F582EF2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B988ED8-06C8-8914-9AD8-094A4FDA22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0523" y="4493736"/>
            <a:ext cx="7907843" cy="207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B910AFF-1418-A63F-AA3E-6FD802465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121" y="2388297"/>
            <a:ext cx="11650750" cy="252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6039620-B7D7-5993-C868-C8B5204C5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315969"/>
            <a:ext cx="11745319" cy="370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A8B4A0-1216-696E-CE06-0AE71C2DE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3199160"/>
            <a:ext cx="13168078" cy="225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84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09063D4-3644-D88E-2ADB-9DAB7C905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338" y="2691886"/>
            <a:ext cx="12448983" cy="385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CE33AF0-8ECC-7159-D8BA-C8EFAEE8D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1562100"/>
            <a:ext cx="10842767" cy="739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06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hlinkClick r:id="rId12"/>
            <a:extLst>
              <a:ext uri="{FF2B5EF4-FFF2-40B4-BE49-F238E27FC236}">
                <a16:creationId xmlns:a16="http://schemas.microsoft.com/office/drawing/2014/main" id="{92595D65-16F8-6C6E-352D-E0395DD513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0400" y="6438900"/>
            <a:ext cx="4952925" cy="122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٣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الأَشــكــــالُ الــــرّبـــاعــــيّــــــةُ.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صورة 24">
            <a:hlinkClick r:id="rId14"/>
            <a:extLst>
              <a:ext uri="{FF2B5EF4-FFF2-40B4-BE49-F238E27FC236}">
                <a16:creationId xmlns:a16="http://schemas.microsoft.com/office/drawing/2014/main" id="{CC3EFAF4-64D7-AA30-A108-A77D7A6219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623" y="4335199"/>
            <a:ext cx="2882953" cy="222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81FB5D8-AA4C-6E4F-0E6D-A01507E26236}"/>
              </a:ext>
            </a:extLst>
          </p:cNvPr>
          <p:cNvSpPr txBox="1"/>
          <p:nvPr/>
        </p:nvSpPr>
        <p:spPr>
          <a:xfrm>
            <a:off x="3950997" y="4416032"/>
            <a:ext cx="855381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استعمل ما تعرفه عن الزوايا والأضلاع لوصف كل شكل .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المربع هو مستطيل ، لأن أضلاعه المتقابلة متطابقة ومتوازية .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صِفْ متوازي الأضلاع ؟</a:t>
            </a:r>
          </a:p>
        </p:txBody>
      </p:sp>
      <p:sp>
        <p:nvSpPr>
          <p:cNvPr id="27" name="سهم: لليسار 26">
            <a:extLst>
              <a:ext uri="{FF2B5EF4-FFF2-40B4-BE49-F238E27FC236}">
                <a16:creationId xmlns:a16="http://schemas.microsoft.com/office/drawing/2014/main" id="{7DF405FE-AACF-AC2A-AAD1-E937B30D3526}"/>
              </a:ext>
            </a:extLst>
          </p:cNvPr>
          <p:cNvSpPr/>
          <p:nvPr/>
        </p:nvSpPr>
        <p:spPr>
          <a:xfrm>
            <a:off x="3107576" y="5143500"/>
            <a:ext cx="1146427" cy="685800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37F4A1-537D-FA18-D8F8-2929E1A0BFAB}"/>
              </a:ext>
            </a:extLst>
          </p:cNvPr>
          <p:cNvSpPr txBox="1"/>
          <p:nvPr/>
        </p:nvSpPr>
        <p:spPr>
          <a:xfrm>
            <a:off x="4648199" y="649982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٣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الأَشــكــــالُ الــــرّبـــاعــــيّــــــةُ.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E01A5DC4-94AB-134B-048E-2D6AC9874F5E}"/>
              </a:ext>
            </a:extLst>
          </p:cNvPr>
          <p:cNvGrpSpPr/>
          <p:nvPr/>
        </p:nvGrpSpPr>
        <p:grpSpPr>
          <a:xfrm>
            <a:off x="13668494" y="4904332"/>
            <a:ext cx="3572536" cy="3616348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1AB43C7-074F-0259-F608-3120FE221A95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4212C3F0-3905-5789-BA87-5BC70B96A5B3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622737A-C94E-7C30-FEF7-254F7EE02BF4}"/>
              </a:ext>
            </a:extLst>
          </p:cNvPr>
          <p:cNvSpPr txBox="1"/>
          <p:nvPr/>
        </p:nvSpPr>
        <p:spPr>
          <a:xfrm>
            <a:off x="13618374" y="3202545"/>
            <a:ext cx="3460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أَتَــــعرفُ خــصـــائـــصَ الأَشـــكـــالِ الــــرٌّبـــاعـــيَّــــةِ.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685107" y="5251338"/>
            <a:ext cx="34600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الْـــــــمُــــــفْــــــرَدَاتُ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الـــشـــكــــلُ الـــرٌّبــــاعِــــيٌّ.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الـــمُـــــســـتــــطــــيـــلُ.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الــــمٌـــــربــــعُ.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مُـــــتـــــوازي الأضــــلاعُ.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شـــبــــهُ الـــــمٌـــــنــــحـــــرفِ.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الـــــمَــــــعـــــيَّـــــــنٌ.</a:t>
            </a:r>
          </a:p>
        </p:txBody>
      </p:sp>
      <p:pic>
        <p:nvPicPr>
          <p:cNvPr id="28" name="صورة 27">
            <a:hlinkClick r:id="rId12"/>
            <a:extLst>
              <a:ext uri="{FF2B5EF4-FFF2-40B4-BE49-F238E27FC236}">
                <a16:creationId xmlns:a16="http://schemas.microsoft.com/office/drawing/2014/main" id="{3C02C420-C7E8-7839-2E6F-111584E8DD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0828" y="591028"/>
            <a:ext cx="1019192" cy="129097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0F353222-85DD-4B8A-CCD3-D17BC59D14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7479" y="3232657"/>
            <a:ext cx="4023106" cy="30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998761F-ECD5-6E5E-2BD1-90D0684DC9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9397" y="3494066"/>
            <a:ext cx="5726972" cy="2186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4F4138BA-7078-609A-B3E4-4C987D32CB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01810" y="5999283"/>
            <a:ext cx="5669415" cy="118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E01A5DC4-94AB-134B-048E-2D6AC9874F5E}"/>
              </a:ext>
            </a:extLst>
          </p:cNvPr>
          <p:cNvGrpSpPr/>
          <p:nvPr/>
        </p:nvGrpSpPr>
        <p:grpSpPr>
          <a:xfrm>
            <a:off x="13668494" y="4904332"/>
            <a:ext cx="3572536" cy="3616348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1AB43C7-074F-0259-F608-3120FE221A95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4212C3F0-3905-5789-BA87-5BC70B96A5B3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622737A-C94E-7C30-FEF7-254F7EE02BF4}"/>
              </a:ext>
            </a:extLst>
          </p:cNvPr>
          <p:cNvSpPr txBox="1"/>
          <p:nvPr/>
        </p:nvSpPr>
        <p:spPr>
          <a:xfrm>
            <a:off x="13618374" y="3202545"/>
            <a:ext cx="3460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أَتَــــعرفُ خــصـــائـــصَ الأَشـــكـــالِ الــــرٌّبـــاعـــيَّــــةِ.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685107" y="5251338"/>
            <a:ext cx="34600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الْـــــــمُــــــفْــــــرَدَاتُ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الـــشـــكــــلُ الـــرٌّبــــاعِــــيٌّ.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الـــمُـــــســـتــــطــــيـــلُ.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الــــمٌـــــربــــعُ.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مُـــــتـــــوازي الأضــــلاعُ.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شـــبــــهُ الـــــمٌـــــنــــحـــــرفِ.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الـــــمَــــــعـــــيَّـــــــنٌ.</a:t>
            </a:r>
          </a:p>
        </p:txBody>
      </p:sp>
      <p:pic>
        <p:nvPicPr>
          <p:cNvPr id="28" name="صورة 27">
            <a:hlinkClick r:id="rId10"/>
            <a:extLst>
              <a:ext uri="{FF2B5EF4-FFF2-40B4-BE49-F238E27FC236}">
                <a16:creationId xmlns:a16="http://schemas.microsoft.com/office/drawing/2014/main" id="{3C02C420-C7E8-7839-2E6F-111584E8D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0828" y="591028"/>
            <a:ext cx="1019192" cy="1290976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EE8B13AA-A2DE-A94C-D2DF-A27F0B2AE886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F7324501-B6B4-0119-0B10-507780E6AD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2800" y="2925276"/>
            <a:ext cx="8377893" cy="671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30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صورة 27">
            <a:hlinkClick r:id="rId12"/>
            <a:extLst>
              <a:ext uri="{FF2B5EF4-FFF2-40B4-BE49-F238E27FC236}">
                <a16:creationId xmlns:a16="http://schemas.microsoft.com/office/drawing/2014/main" id="{3C02C420-C7E8-7839-2E6F-111584E8DD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0828" y="591028"/>
            <a:ext cx="1019192" cy="129097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17245E3-5FD0-8C5E-BD2A-4CF1BD47C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1" y="2853965"/>
            <a:ext cx="7391030" cy="658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DF2D01E-E90F-F3CA-0048-59CF352135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59146" y="2700333"/>
            <a:ext cx="2555630" cy="226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481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مثالان : وَصْـــــفُ الأَضــــلاعِ والـــزَّوايــــا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DC44919-881F-E7FA-C3A0-8A25A84B7A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17929" y="2754710"/>
            <a:ext cx="2542868" cy="2921037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7C45D12-90BB-877B-6C51-32F560F101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599" y="2040417"/>
            <a:ext cx="10438316" cy="314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998DF6B-B4BC-E38E-692E-458CD4FA25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23701" y="5392597"/>
            <a:ext cx="10356004" cy="326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5011400" y="91821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343137C-2070-BBF2-2761-9A9A90DB37D2}"/>
              </a:ext>
            </a:extLst>
          </p:cNvPr>
          <p:cNvSpPr txBox="1"/>
          <p:nvPr/>
        </p:nvSpPr>
        <p:spPr>
          <a:xfrm>
            <a:off x="8262882" y="800100"/>
            <a:ext cx="7362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أَتــــــأكَّــــــــــدٌ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4508143-0434-1488-BD7A-745A61DE2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2411" y="2571723"/>
            <a:ext cx="13446263" cy="2571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أَتــــــأكَّــــــــــدُ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5087600" y="919287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977E134-A68B-CDD4-0175-3CB50894D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1" y="2354830"/>
            <a:ext cx="12510245" cy="539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B1049CC-65E7-95CB-C683-0DB0912B0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721"/>
            <a:ext cx="5257800" cy="663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260</Words>
  <Application>Microsoft Office PowerPoint</Application>
  <PresentationFormat>مخصص</PresentationFormat>
  <Paragraphs>73</Paragraphs>
  <Slides>17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Canva Sans Bold</vt:lpstr>
      <vt:lpstr>Calibri</vt:lpstr>
      <vt:lpstr>Arial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2024-04-20T16:29:44Z</dcterms:modified>
  <dc:identifier>DAFZo0tJ-5Q</dc:identifier>
</cp:coreProperties>
</file>