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1" r:id="rId4"/>
    <p:sldId id="270" r:id="rId5"/>
    <p:sldId id="258" r:id="rId6"/>
    <p:sldId id="272" r:id="rId7"/>
    <p:sldId id="273" r:id="rId8"/>
    <p:sldId id="261" r:id="rId9"/>
    <p:sldId id="274" r:id="rId10"/>
    <p:sldId id="275" r:id="rId11"/>
    <p:sldId id="276" r:id="rId12"/>
    <p:sldId id="262" r:id="rId13"/>
    <p:sldId id="269" r:id="rId14"/>
    <p:sldId id="277" r:id="rId15"/>
    <p:sldId id="264" r:id="rId16"/>
    <p:sldId id="265" r:id="rId17"/>
  </p:sldIdLst>
  <p:sldSz cx="18288000" cy="10287000"/>
  <p:notesSz cx="6858000" cy="9144000"/>
  <p:embeddedFontLst>
    <p:embeddedFont>
      <p:font typeface="Canva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63A509AE-B495-4258-9B32-C92F0D6D220E}"/>
    <pc:docChg chg="undo custSel addSld delSld modSld">
      <pc:chgData name="nourah Alaklabi" userId="b439187ee2954565" providerId="LiveId" clId="{63A509AE-B495-4258-9B32-C92F0D6D220E}" dt="2024-04-27T09:21:24.828" v="994" actId="1076"/>
      <pc:docMkLst>
        <pc:docMk/>
      </pc:docMkLst>
      <pc:sldChg chg="addSp delSp modSp mod">
        <pc:chgData name="nourah Alaklabi" userId="b439187ee2954565" providerId="LiveId" clId="{63A509AE-B495-4258-9B32-C92F0D6D220E}" dt="2024-04-27T09:21:24.828" v="994" actId="1076"/>
        <pc:sldMkLst>
          <pc:docMk/>
          <pc:sldMk cId="0" sldId="256"/>
        </pc:sldMkLst>
        <pc:spChg chg="mod">
          <ac:chgData name="nourah Alaklabi" userId="b439187ee2954565" providerId="LiveId" clId="{63A509AE-B495-4258-9B32-C92F0D6D220E}" dt="2024-04-27T07:56:11.987" v="121" actId="1076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63A509AE-B495-4258-9B32-C92F0D6D220E}" dt="2024-04-27T09:21:24.828" v="994" actId="1076"/>
          <ac:spMkLst>
            <pc:docMk/>
            <pc:sldMk cId="0" sldId="256"/>
            <ac:spMk id="24" creationId="{250E5539-6504-1DB8-E259-C59DB8D35426}"/>
          </ac:spMkLst>
        </pc:spChg>
        <pc:grpChg chg="add del">
          <ac:chgData name="nourah Alaklabi" userId="b439187ee2954565" providerId="LiveId" clId="{63A509AE-B495-4258-9B32-C92F0D6D220E}" dt="2024-04-27T07:50:27.907" v="51" actId="21"/>
          <ac:grpSpMkLst>
            <pc:docMk/>
            <pc:sldMk cId="0" sldId="256"/>
            <ac:grpSpMk id="17" creationId="{387DEC2E-F6CD-F038-9E39-CF77AA40B433}"/>
          </ac:grpSpMkLst>
        </pc:grpChg>
        <pc:picChg chg="del">
          <ac:chgData name="nourah Alaklabi" userId="b439187ee2954565" providerId="LiveId" clId="{63A509AE-B495-4258-9B32-C92F0D6D220E}" dt="2024-04-27T07:50:43.167" v="54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63A509AE-B495-4258-9B32-C92F0D6D220E}" dt="2024-04-27T07:50:40.716" v="53" actId="21"/>
          <ac:picMkLst>
            <pc:docMk/>
            <pc:sldMk cId="0" sldId="256"/>
            <ac:picMk id="23" creationId="{5ED17F27-AA1B-47C4-2586-CF088DA25DFB}"/>
          </ac:picMkLst>
        </pc:picChg>
        <pc:cxnChg chg="del">
          <ac:chgData name="nourah Alaklabi" userId="b439187ee2954565" providerId="LiveId" clId="{63A509AE-B495-4258-9B32-C92F0D6D220E}" dt="2024-04-27T07:50:36.524" v="52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63A509AE-B495-4258-9B32-C92F0D6D220E}" dt="2024-04-27T07:45:08.481" v="49" actId="20577"/>
        <pc:sldMkLst>
          <pc:docMk/>
          <pc:sldMk cId="0" sldId="257"/>
        </pc:sldMkLst>
        <pc:spChg chg="del">
          <ac:chgData name="nourah Alaklabi" userId="b439187ee2954565" providerId="LiveId" clId="{63A509AE-B495-4258-9B32-C92F0D6D220E}" dt="2024-04-27T07:43:54.868" v="5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63A509AE-B495-4258-9B32-C92F0D6D220E}" dt="2024-04-27T07:44:01.271" v="7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63A509AE-B495-4258-9B32-C92F0D6D220E}" dt="2024-04-27T07:45:08.481" v="49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63A509AE-B495-4258-9B32-C92F0D6D220E}" dt="2024-04-27T07:44:15.716" v="11" actId="1440"/>
          <ac:picMkLst>
            <pc:docMk/>
            <pc:sldMk cId="0" sldId="257"/>
            <ac:picMk id="18" creationId="{FA53811E-A1C9-EE84-5B50-BE68958BE4B6}"/>
          </ac:picMkLst>
        </pc:picChg>
      </pc:sldChg>
      <pc:sldChg chg="addSp delSp modSp mod">
        <pc:chgData name="nourah Alaklabi" userId="b439187ee2954565" providerId="LiveId" clId="{63A509AE-B495-4258-9B32-C92F0D6D220E}" dt="2024-04-27T08:35:53.565" v="574" actId="1440"/>
        <pc:sldMkLst>
          <pc:docMk/>
          <pc:sldMk cId="0" sldId="258"/>
        </pc:sldMkLst>
        <pc:spChg chg="mod">
          <ac:chgData name="nourah Alaklabi" userId="b439187ee2954565" providerId="LiveId" clId="{63A509AE-B495-4258-9B32-C92F0D6D220E}" dt="2024-04-27T08:34:59.204" v="567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nourah Alaklabi" userId="b439187ee2954565" providerId="LiveId" clId="{63A509AE-B495-4258-9B32-C92F0D6D220E}" dt="2024-04-27T08:28:06.921" v="445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63A509AE-B495-4258-9B32-C92F0D6D220E}" dt="2024-04-27T08:27:38.760" v="443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63A509AE-B495-4258-9B32-C92F0D6D220E}" dt="2024-04-27T08:31:31.896" v="460"/>
          <ac:spMkLst>
            <pc:docMk/>
            <pc:sldMk cId="0" sldId="258"/>
            <ac:spMk id="26" creationId="{7B8EF05D-D8CB-15D9-5998-B7A2F9D07575}"/>
          </ac:spMkLst>
        </pc:spChg>
        <pc:spChg chg="mod">
          <ac:chgData name="nourah Alaklabi" userId="b439187ee2954565" providerId="LiveId" clId="{63A509AE-B495-4258-9B32-C92F0D6D220E}" dt="2024-04-27T08:31:31.896" v="460"/>
          <ac:spMkLst>
            <pc:docMk/>
            <pc:sldMk cId="0" sldId="258"/>
            <ac:spMk id="27" creationId="{ED39EF89-CA42-EC03-343E-8D6BBB96556F}"/>
          </ac:spMkLst>
        </pc:spChg>
        <pc:spChg chg="add mod">
          <ac:chgData name="nourah Alaklabi" userId="b439187ee2954565" providerId="LiveId" clId="{63A509AE-B495-4258-9B32-C92F0D6D220E}" dt="2024-04-27T08:33:36.544" v="554" actId="1076"/>
          <ac:spMkLst>
            <pc:docMk/>
            <pc:sldMk cId="0" sldId="258"/>
            <ac:spMk id="28" creationId="{C1FFE99C-0D9E-B179-90B1-DE5509347840}"/>
          </ac:spMkLst>
        </pc:spChg>
        <pc:grpChg chg="mod">
          <ac:chgData name="nourah Alaklabi" userId="b439187ee2954565" providerId="LiveId" clId="{63A509AE-B495-4258-9B32-C92F0D6D220E}" dt="2024-04-27T08:27:24.429" v="441" actId="14100"/>
          <ac:grpSpMkLst>
            <pc:docMk/>
            <pc:sldMk cId="0" sldId="258"/>
            <ac:grpSpMk id="19" creationId="{35DC672D-B3B5-F7B2-9FB1-0990ECB99E48}"/>
          </ac:grpSpMkLst>
        </pc:grpChg>
        <pc:grpChg chg="add mod">
          <ac:chgData name="nourah Alaklabi" userId="b439187ee2954565" providerId="LiveId" clId="{63A509AE-B495-4258-9B32-C92F0D6D220E}" dt="2024-04-27T08:31:36.857" v="461" actId="1076"/>
          <ac:grpSpMkLst>
            <pc:docMk/>
            <pc:sldMk cId="0" sldId="258"/>
            <ac:grpSpMk id="25" creationId="{F36C8AEE-3966-8BE1-1775-79784A68D64F}"/>
          </ac:grpSpMkLst>
        </pc:grpChg>
        <pc:picChg chg="del">
          <ac:chgData name="nourah Alaklabi" userId="b439187ee2954565" providerId="LiveId" clId="{63A509AE-B495-4258-9B32-C92F0D6D220E}" dt="2024-04-27T08:28:10.248" v="446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63A509AE-B495-4258-9B32-C92F0D6D220E}" dt="2024-04-27T08:30:19.529" v="453"/>
          <ac:picMkLst>
            <pc:docMk/>
            <pc:sldMk cId="0" sldId="258"/>
            <ac:picMk id="24" creationId="{448F3CE3-815E-1393-53AC-E4DF94F883E5}"/>
          </ac:picMkLst>
        </pc:picChg>
        <pc:picChg chg="add mod">
          <ac:chgData name="nourah Alaklabi" userId="b439187ee2954565" providerId="LiveId" clId="{63A509AE-B495-4258-9B32-C92F0D6D220E}" dt="2024-04-27T08:34:23.784" v="561" actId="1440"/>
          <ac:picMkLst>
            <pc:docMk/>
            <pc:sldMk cId="0" sldId="258"/>
            <ac:picMk id="30" creationId="{8AAA52FC-E683-834F-1FBF-967D8AB7700D}"/>
          </ac:picMkLst>
        </pc:picChg>
        <pc:picChg chg="add mod">
          <ac:chgData name="nourah Alaklabi" userId="b439187ee2954565" providerId="LiveId" clId="{63A509AE-B495-4258-9B32-C92F0D6D220E}" dt="2024-04-27T08:35:07.586" v="569" actId="1440"/>
          <ac:picMkLst>
            <pc:docMk/>
            <pc:sldMk cId="0" sldId="258"/>
            <ac:picMk id="32" creationId="{3B8AEBB9-8E7F-60C1-CD8C-E2F17E35B880}"/>
          </ac:picMkLst>
        </pc:picChg>
        <pc:picChg chg="add mod">
          <ac:chgData name="nourah Alaklabi" userId="b439187ee2954565" providerId="LiveId" clId="{63A509AE-B495-4258-9B32-C92F0D6D220E}" dt="2024-04-27T08:35:53.565" v="574" actId="1440"/>
          <ac:picMkLst>
            <pc:docMk/>
            <pc:sldMk cId="0" sldId="258"/>
            <ac:picMk id="34" creationId="{9E3A86B3-DCFB-A2D6-F41B-ECD094663B25}"/>
          </ac:picMkLst>
        </pc:picChg>
      </pc:sldChg>
      <pc:sldChg chg="del">
        <pc:chgData name="nourah Alaklabi" userId="b439187ee2954565" providerId="LiveId" clId="{63A509AE-B495-4258-9B32-C92F0D6D220E}" dt="2024-04-27T08:44:19.327" v="752" actId="2696"/>
        <pc:sldMkLst>
          <pc:docMk/>
          <pc:sldMk cId="0" sldId="259"/>
        </pc:sldMkLst>
      </pc:sldChg>
      <pc:sldChg chg="del">
        <pc:chgData name="nourah Alaklabi" userId="b439187ee2954565" providerId="LiveId" clId="{63A509AE-B495-4258-9B32-C92F0D6D220E}" dt="2024-04-27T08:44:23.938" v="753" actId="2696"/>
        <pc:sldMkLst>
          <pc:docMk/>
          <pc:sldMk cId="0" sldId="260"/>
        </pc:sldMkLst>
      </pc:sldChg>
      <pc:sldChg chg="addSp modSp mod">
        <pc:chgData name="nourah Alaklabi" userId="b439187ee2954565" providerId="LiveId" clId="{63A509AE-B495-4258-9B32-C92F0D6D220E}" dt="2024-04-27T08:49:06.153" v="794" actId="1076"/>
        <pc:sldMkLst>
          <pc:docMk/>
          <pc:sldMk cId="0" sldId="261"/>
        </pc:sldMkLst>
        <pc:spChg chg="mod ord">
          <ac:chgData name="nourah Alaklabi" userId="b439187ee2954565" providerId="LiveId" clId="{63A509AE-B495-4258-9B32-C92F0D6D220E}" dt="2024-04-27T08:46:55.698" v="772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nourah Alaklabi" userId="b439187ee2954565" providerId="LiveId" clId="{63A509AE-B495-4258-9B32-C92F0D6D220E}" dt="2024-04-27T08:45:09.777" v="760" actId="20577"/>
          <ac:spMkLst>
            <pc:docMk/>
            <pc:sldMk cId="0" sldId="261"/>
            <ac:spMk id="8" creationId="{AD0B5871-0090-E82B-0EF6-C5E793FC2546}"/>
          </ac:spMkLst>
        </pc:spChg>
        <pc:spChg chg="mod">
          <ac:chgData name="nourah Alaklabi" userId="b439187ee2954565" providerId="LiveId" clId="{63A509AE-B495-4258-9B32-C92F0D6D220E}" dt="2024-04-27T08:45:17.730" v="762" actId="20577"/>
          <ac:spMkLst>
            <pc:docMk/>
            <pc:sldMk cId="0" sldId="261"/>
            <ac:spMk id="9" creationId="{B20E6A99-F425-649D-4AC2-3923F1541728}"/>
          </ac:spMkLst>
        </pc:spChg>
        <pc:picChg chg="add mod ord">
          <ac:chgData name="nourah Alaklabi" userId="b439187ee2954565" providerId="LiveId" clId="{63A509AE-B495-4258-9B32-C92F0D6D220E}" dt="2024-04-27T08:49:06.153" v="794" actId="1076"/>
          <ac:picMkLst>
            <pc:docMk/>
            <pc:sldMk cId="0" sldId="261"/>
            <ac:picMk id="10" creationId="{03DF298C-7E06-12B3-C27B-61C4C98300F9}"/>
          </ac:picMkLst>
        </pc:picChg>
        <pc:picChg chg="add mod">
          <ac:chgData name="nourah Alaklabi" userId="b439187ee2954565" providerId="LiveId" clId="{63A509AE-B495-4258-9B32-C92F0D6D220E}" dt="2024-04-27T08:48:43.864" v="791" actId="1076"/>
          <ac:picMkLst>
            <pc:docMk/>
            <pc:sldMk cId="0" sldId="261"/>
            <ac:picMk id="11" creationId="{38C5685F-8DCC-6591-BC44-5BC81AE31E5B}"/>
          </ac:picMkLst>
        </pc:picChg>
      </pc:sldChg>
      <pc:sldChg chg="addSp modSp mod">
        <pc:chgData name="nourah Alaklabi" userId="b439187ee2954565" providerId="LiveId" clId="{63A509AE-B495-4258-9B32-C92F0D6D220E}" dt="2024-04-27T09:02:48.036" v="949" actId="1440"/>
        <pc:sldMkLst>
          <pc:docMk/>
          <pc:sldMk cId="0" sldId="262"/>
        </pc:sldMkLst>
        <pc:spChg chg="mod">
          <ac:chgData name="nourah Alaklabi" userId="b439187ee2954565" providerId="LiveId" clId="{63A509AE-B495-4258-9B32-C92F0D6D220E}" dt="2024-04-27T08:59:42.142" v="940" actId="20577"/>
          <ac:spMkLst>
            <pc:docMk/>
            <pc:sldMk cId="0" sldId="262"/>
            <ac:spMk id="7" creationId="{D896B5C9-849E-20C2-5FD5-79829EC4BB3D}"/>
          </ac:spMkLst>
        </pc:spChg>
        <pc:picChg chg="mod">
          <ac:chgData name="nourah Alaklabi" userId="b439187ee2954565" providerId="LiveId" clId="{63A509AE-B495-4258-9B32-C92F0D6D220E}" dt="2024-04-27T09:02:42.407" v="947" actId="1076"/>
          <ac:picMkLst>
            <pc:docMk/>
            <pc:sldMk cId="0" sldId="262"/>
            <ac:picMk id="5" creationId="{51F65E6C-E8A5-EA5D-EFD6-BE82F135724F}"/>
          </ac:picMkLst>
        </pc:picChg>
        <pc:picChg chg="add mod">
          <ac:chgData name="nourah Alaklabi" userId="b439187ee2954565" providerId="LiveId" clId="{63A509AE-B495-4258-9B32-C92F0D6D220E}" dt="2024-04-27T09:02:48.036" v="949" actId="1440"/>
          <ac:picMkLst>
            <pc:docMk/>
            <pc:sldMk cId="0" sldId="262"/>
            <ac:picMk id="9" creationId="{BD7BA012-97C2-466D-DC1F-7DD3D3AFE54C}"/>
          </ac:picMkLst>
        </pc:picChg>
      </pc:sldChg>
      <pc:sldChg chg="del">
        <pc:chgData name="nourah Alaklabi" userId="b439187ee2954565" providerId="LiveId" clId="{63A509AE-B495-4258-9B32-C92F0D6D220E}" dt="2024-04-27T09:03:25.990" v="950" actId="2696"/>
        <pc:sldMkLst>
          <pc:docMk/>
          <pc:sldMk cId="0" sldId="263"/>
        </pc:sldMkLst>
      </pc:sldChg>
      <pc:sldChg chg="addSp modSp mod">
        <pc:chgData name="nourah Alaklabi" userId="b439187ee2954565" providerId="LiveId" clId="{63A509AE-B495-4258-9B32-C92F0D6D220E}" dt="2024-04-27T09:19:51.639" v="984" actId="3626"/>
        <pc:sldMkLst>
          <pc:docMk/>
          <pc:sldMk cId="0" sldId="264"/>
        </pc:sldMkLst>
        <pc:picChg chg="mod">
          <ac:chgData name="nourah Alaklabi" userId="b439187ee2954565" providerId="LiveId" clId="{63A509AE-B495-4258-9B32-C92F0D6D220E}" dt="2024-04-27T09:19:51.639" v="984" actId="3626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63A509AE-B495-4258-9B32-C92F0D6D220E}" dt="2024-04-27T09:19:47.154" v="983"/>
          <ac:picMkLst>
            <pc:docMk/>
            <pc:sldMk cId="0" sldId="264"/>
            <ac:picMk id="10" creationId="{1925E9B1-3177-C71A-D5F3-684A536EC2CC}"/>
          </ac:picMkLst>
        </pc:picChg>
      </pc:sldChg>
      <pc:sldChg chg="del">
        <pc:chgData name="nourah Alaklabi" userId="b439187ee2954565" providerId="LiveId" clId="{63A509AE-B495-4258-9B32-C92F0D6D220E}" dt="2024-04-27T08:30:50.903" v="455" actId="2696"/>
        <pc:sldMkLst>
          <pc:docMk/>
          <pc:sldMk cId="3451259182" sldId="266"/>
        </pc:sldMkLst>
      </pc:sldChg>
      <pc:sldChg chg="del">
        <pc:chgData name="nourah Alaklabi" userId="b439187ee2954565" providerId="LiveId" clId="{63A509AE-B495-4258-9B32-C92F0D6D220E}" dt="2024-04-27T08:31:05.967" v="456" actId="2696"/>
        <pc:sldMkLst>
          <pc:docMk/>
          <pc:sldMk cId="3509403764" sldId="267"/>
        </pc:sldMkLst>
      </pc:sldChg>
      <pc:sldChg chg="del">
        <pc:chgData name="nourah Alaklabi" userId="b439187ee2954565" providerId="LiveId" clId="{63A509AE-B495-4258-9B32-C92F0D6D220E}" dt="2024-04-27T08:49:23.602" v="795" actId="2696"/>
        <pc:sldMkLst>
          <pc:docMk/>
          <pc:sldMk cId="2303732953" sldId="268"/>
        </pc:sldMkLst>
      </pc:sldChg>
      <pc:sldChg chg="addSp modSp mod">
        <pc:chgData name="nourah Alaklabi" userId="b439187ee2954565" providerId="LiveId" clId="{63A509AE-B495-4258-9B32-C92F0D6D220E}" dt="2024-04-27T09:04:20.183" v="962" actId="1440"/>
        <pc:sldMkLst>
          <pc:docMk/>
          <pc:sldMk cId="3353514686" sldId="269"/>
        </pc:sldMkLst>
        <pc:spChg chg="mod">
          <ac:chgData name="nourah Alaklabi" userId="b439187ee2954565" providerId="LiveId" clId="{63A509AE-B495-4258-9B32-C92F0D6D220E}" dt="2024-04-27T09:03:36.062" v="952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63A509AE-B495-4258-9B32-C92F0D6D220E}" dt="2024-04-27T09:04:20.183" v="962" actId="1440"/>
          <ac:picMkLst>
            <pc:docMk/>
            <pc:sldMk cId="3353514686" sldId="269"/>
            <ac:picMk id="9" creationId="{EF791975-3B40-7E82-236B-B5FDD090BE4F}"/>
          </ac:picMkLst>
        </pc:picChg>
      </pc:sldChg>
      <pc:sldChg chg="addSp delSp modSp mod">
        <pc:chgData name="nourah Alaklabi" userId="b439187ee2954565" providerId="LiveId" clId="{63A509AE-B495-4258-9B32-C92F0D6D220E}" dt="2024-04-27T08:24:48.529" v="347"/>
        <pc:sldMkLst>
          <pc:docMk/>
          <pc:sldMk cId="2223794357" sldId="270"/>
        </pc:sldMkLst>
        <pc:spChg chg="add mod">
          <ac:chgData name="nourah Alaklabi" userId="b439187ee2954565" providerId="LiveId" clId="{63A509AE-B495-4258-9B32-C92F0D6D220E}" dt="2024-04-27T08:13:18.531" v="346"/>
          <ac:spMkLst>
            <pc:docMk/>
            <pc:sldMk cId="2223794357" sldId="270"/>
            <ac:spMk id="7" creationId="{344570EA-7BC8-DC37-D8D7-87D29C9B83B3}"/>
          </ac:spMkLst>
        </pc:spChg>
        <pc:spChg chg="del">
          <ac:chgData name="nourah Alaklabi" userId="b439187ee2954565" providerId="LiveId" clId="{63A509AE-B495-4258-9B32-C92F0D6D220E}" dt="2024-04-27T08:13:07.634" v="345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63A509AE-B495-4258-9B32-C92F0D6D220E}" dt="2024-04-27T08:24:48.529" v="347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63A509AE-B495-4258-9B32-C92F0D6D220E}" dt="2024-04-27T08:12:55.403" v="344" actId="14100"/>
        <pc:sldMkLst>
          <pc:docMk/>
          <pc:sldMk cId="1571958249" sldId="271"/>
        </pc:sldMkLst>
        <pc:spChg chg="mod ord">
          <ac:chgData name="nourah Alaklabi" userId="b439187ee2954565" providerId="LiveId" clId="{63A509AE-B495-4258-9B32-C92F0D6D220E}" dt="2024-04-27T08:12:25.368" v="341" actId="1076"/>
          <ac:spMkLst>
            <pc:docMk/>
            <pc:sldMk cId="1571958249" sldId="271"/>
            <ac:spMk id="15" creationId="{AEBE210E-EE6A-EDFB-ED30-76F8B02DE678}"/>
          </ac:spMkLst>
        </pc:spChg>
        <pc:spChg chg="ord">
          <ac:chgData name="nourah Alaklabi" userId="b439187ee2954565" providerId="LiveId" clId="{63A509AE-B495-4258-9B32-C92F0D6D220E}" dt="2024-04-27T08:12:37.899" v="343" actId="166"/>
          <ac:spMkLst>
            <pc:docMk/>
            <pc:sldMk cId="1571958249" sldId="271"/>
            <ac:spMk id="16" creationId="{91C89ED5-A706-6006-0DD1-D0DB43EDEF06}"/>
          </ac:spMkLst>
        </pc:spChg>
        <pc:spChg chg="mod ord">
          <ac:chgData name="nourah Alaklabi" userId="b439187ee2954565" providerId="LiveId" clId="{63A509AE-B495-4258-9B32-C92F0D6D220E}" dt="2024-04-27T08:12:55.403" v="344" actId="14100"/>
          <ac:spMkLst>
            <pc:docMk/>
            <pc:sldMk cId="1571958249" sldId="271"/>
            <ac:spMk id="20" creationId="{84D57CA7-649D-53A7-C0C0-7F5C529E9E5C}"/>
          </ac:spMkLst>
        </pc:spChg>
        <pc:spChg chg="del">
          <ac:chgData name="nourah Alaklabi" userId="b439187ee2954565" providerId="LiveId" clId="{63A509AE-B495-4258-9B32-C92F0D6D220E}" dt="2024-04-27T08:09:29.863" v="298" actId="21"/>
          <ac:spMkLst>
            <pc:docMk/>
            <pc:sldMk cId="1571958249" sldId="271"/>
            <ac:spMk id="24" creationId="{250E5539-6504-1DB8-E259-C59DB8D35426}"/>
          </ac:spMkLst>
        </pc:spChg>
        <pc:grpChg chg="mod ord">
          <ac:chgData name="nourah Alaklabi" userId="b439187ee2954565" providerId="LiveId" clId="{63A509AE-B495-4258-9B32-C92F0D6D220E}" dt="2024-04-27T08:12:31.521" v="342" actId="14100"/>
          <ac:grpSpMkLst>
            <pc:docMk/>
            <pc:sldMk cId="1571958249" sldId="271"/>
            <ac:grpSpMk id="12" creationId="{B07B8559-341E-DEC2-B0D4-7B0A6D852DE0}"/>
          </ac:grpSpMkLst>
        </pc:grpChg>
        <pc:grpChg chg="del">
          <ac:chgData name="nourah Alaklabi" userId="b439187ee2954565" providerId="LiveId" clId="{63A509AE-B495-4258-9B32-C92F0D6D220E}" dt="2024-04-27T08:11:07.329" v="325" actId="21"/>
          <ac:grpSpMkLst>
            <pc:docMk/>
            <pc:sldMk cId="1571958249" sldId="271"/>
            <ac:grpSpMk id="17" creationId="{387DEC2E-F6CD-F038-9E39-CF77AA40B433}"/>
          </ac:grpSpMkLst>
        </pc:grpChg>
        <pc:picChg chg="add mod">
          <ac:chgData name="nourah Alaklabi" userId="b439187ee2954565" providerId="LiveId" clId="{63A509AE-B495-4258-9B32-C92F0D6D220E}" dt="2024-04-27T08:11:40.135" v="334" actId="1440"/>
          <ac:picMkLst>
            <pc:docMk/>
            <pc:sldMk cId="1571958249" sldId="271"/>
            <ac:picMk id="23" creationId="{1ECFF47A-AD6E-56CE-06F5-B8BB5AF24F60}"/>
          </ac:picMkLst>
        </pc:picChg>
      </pc:sldChg>
      <pc:sldChg chg="addSp delSp modSp add mod">
        <pc:chgData name="nourah Alaklabi" userId="b439187ee2954565" providerId="LiveId" clId="{63A509AE-B495-4258-9B32-C92F0D6D220E}" dt="2024-04-27T08:39:27.703" v="657" actId="1440"/>
        <pc:sldMkLst>
          <pc:docMk/>
          <pc:sldMk cId="903536007" sldId="272"/>
        </pc:sldMkLst>
        <pc:spChg chg="del">
          <ac:chgData name="nourah Alaklabi" userId="b439187ee2954565" providerId="LiveId" clId="{63A509AE-B495-4258-9B32-C92F0D6D220E}" dt="2024-04-27T08:31:19.876" v="459" actId="21"/>
          <ac:spMkLst>
            <pc:docMk/>
            <pc:sldMk cId="903536007" sldId="272"/>
            <ac:spMk id="7" creationId="{00000000-0000-0000-0000-000000000000}"/>
          </ac:spMkLst>
        </pc:spChg>
        <pc:spChg chg="add mod">
          <ac:chgData name="nourah Alaklabi" userId="b439187ee2954565" providerId="LiveId" clId="{63A509AE-B495-4258-9B32-C92F0D6D220E}" dt="2024-04-27T08:31:16.407" v="458"/>
          <ac:spMkLst>
            <pc:docMk/>
            <pc:sldMk cId="903536007" sldId="272"/>
            <ac:spMk id="16" creationId="{26E1118D-6B04-0B6E-04D3-11F6633AF834}"/>
          </ac:spMkLst>
        </pc:spChg>
        <pc:spChg chg="mod">
          <ac:chgData name="nourah Alaklabi" userId="b439187ee2954565" providerId="LiveId" clId="{63A509AE-B495-4258-9B32-C92F0D6D220E}" dt="2024-04-27T08:38:46.205" v="652" actId="1076"/>
          <ac:spMkLst>
            <pc:docMk/>
            <pc:sldMk cId="903536007" sldId="272"/>
            <ac:spMk id="23" creationId="{8DCB82D2-3F8C-B075-D017-E0D2EF736A3B}"/>
          </ac:spMkLst>
        </pc:spChg>
        <pc:spChg chg="mod">
          <ac:chgData name="nourah Alaklabi" userId="b439187ee2954565" providerId="LiveId" clId="{63A509AE-B495-4258-9B32-C92F0D6D220E}" dt="2024-04-27T08:33:44.813" v="555"/>
          <ac:spMkLst>
            <pc:docMk/>
            <pc:sldMk cId="903536007" sldId="272"/>
            <ac:spMk id="25" creationId="{8D4A7221-6CF7-7E99-97E0-2B3852412378}"/>
          </ac:spMkLst>
        </pc:spChg>
        <pc:spChg chg="mod">
          <ac:chgData name="nourah Alaklabi" userId="b439187ee2954565" providerId="LiveId" clId="{63A509AE-B495-4258-9B32-C92F0D6D220E}" dt="2024-04-27T08:33:44.813" v="555"/>
          <ac:spMkLst>
            <pc:docMk/>
            <pc:sldMk cId="903536007" sldId="272"/>
            <ac:spMk id="26" creationId="{AD839F6A-C4AF-DCF3-308F-EBCCB2FBBB68}"/>
          </ac:spMkLst>
        </pc:spChg>
        <pc:spChg chg="add mod">
          <ac:chgData name="nourah Alaklabi" userId="b439187ee2954565" providerId="LiveId" clId="{63A509AE-B495-4258-9B32-C92F0D6D220E}" dt="2024-04-27T08:33:55.693" v="556"/>
          <ac:spMkLst>
            <pc:docMk/>
            <pc:sldMk cId="903536007" sldId="272"/>
            <ac:spMk id="27" creationId="{D2762859-699F-5072-B1A7-C96D0850AF90}"/>
          </ac:spMkLst>
        </pc:spChg>
        <pc:grpChg chg="add mod">
          <ac:chgData name="nourah Alaklabi" userId="b439187ee2954565" providerId="LiveId" clId="{63A509AE-B495-4258-9B32-C92F0D6D220E}" dt="2024-04-27T08:33:44.813" v="555"/>
          <ac:grpSpMkLst>
            <pc:docMk/>
            <pc:sldMk cId="903536007" sldId="272"/>
            <ac:grpSpMk id="22" creationId="{465646D5-1197-982C-4A8B-F49EC4F5B00E}"/>
          </ac:grpSpMkLst>
        </pc:grpChg>
        <pc:picChg chg="add mod">
          <ac:chgData name="nourah Alaklabi" userId="b439187ee2954565" providerId="LiveId" clId="{63A509AE-B495-4258-9B32-C92F0D6D220E}" dt="2024-04-27T08:37:15.765" v="580" actId="1076"/>
          <ac:picMkLst>
            <pc:docMk/>
            <pc:sldMk cId="903536007" sldId="272"/>
            <ac:picMk id="29" creationId="{3664F6ED-4405-6734-3E84-8085F805F572}"/>
          </ac:picMkLst>
        </pc:picChg>
        <pc:picChg chg="add mod">
          <ac:chgData name="nourah Alaklabi" userId="b439187ee2954565" providerId="LiveId" clId="{63A509AE-B495-4258-9B32-C92F0D6D220E}" dt="2024-04-27T08:39:27.703" v="657" actId="1440"/>
          <ac:picMkLst>
            <pc:docMk/>
            <pc:sldMk cId="903536007" sldId="272"/>
            <ac:picMk id="31" creationId="{5133E3A3-F28B-1036-833F-D311F47799DF}"/>
          </ac:picMkLst>
        </pc:picChg>
      </pc:sldChg>
      <pc:sldChg chg="addSp delSp modSp add mod">
        <pc:chgData name="nourah Alaklabi" userId="b439187ee2954565" providerId="LiveId" clId="{63A509AE-B495-4258-9B32-C92F0D6D220E}" dt="2024-04-27T08:44:02.743" v="751" actId="1076"/>
        <pc:sldMkLst>
          <pc:docMk/>
          <pc:sldMk cId="1483224723" sldId="273"/>
        </pc:sldMkLst>
        <pc:spChg chg="mod">
          <ac:chgData name="nourah Alaklabi" userId="b439187ee2954565" providerId="LiveId" clId="{63A509AE-B495-4258-9B32-C92F0D6D220E}" dt="2024-04-27T08:40:21.462" v="659" actId="20577"/>
          <ac:spMkLst>
            <pc:docMk/>
            <pc:sldMk cId="1483224723" sldId="273"/>
            <ac:spMk id="15" creationId="{08396B71-E6BF-1564-EBE6-4120EAF9DAFB}"/>
          </ac:spMkLst>
        </pc:spChg>
        <pc:spChg chg="del">
          <ac:chgData name="nourah Alaklabi" userId="b439187ee2954565" providerId="LiveId" clId="{63A509AE-B495-4258-9B32-C92F0D6D220E}" dt="2024-04-27T08:43:27.954" v="746" actId="21"/>
          <ac:spMkLst>
            <pc:docMk/>
            <pc:sldMk cId="1483224723" sldId="273"/>
            <ac:spMk id="18" creationId="{C0DD960A-9D7E-138F-E2C5-72A2F11D18A3}"/>
          </ac:spMkLst>
        </pc:spChg>
        <pc:spChg chg="mod">
          <ac:chgData name="nourah Alaklabi" userId="b439187ee2954565" providerId="LiveId" clId="{63A509AE-B495-4258-9B32-C92F0D6D220E}" dt="2024-04-27T08:43:33.587" v="748" actId="403"/>
          <ac:spMkLst>
            <pc:docMk/>
            <pc:sldMk cId="1483224723" sldId="273"/>
            <ac:spMk id="23" creationId="{8DCB82D2-3F8C-B075-D017-E0D2EF736A3B}"/>
          </ac:spMkLst>
        </pc:spChg>
        <pc:grpChg chg="del">
          <ac:chgData name="nourah Alaklabi" userId="b439187ee2954565" providerId="LiveId" clId="{63A509AE-B495-4258-9B32-C92F0D6D220E}" dt="2024-04-27T08:43:24.389" v="745" actId="21"/>
          <ac:grpSpMkLst>
            <pc:docMk/>
            <pc:sldMk cId="1483224723" sldId="273"/>
            <ac:grpSpMk id="19" creationId="{35DC672D-B3B5-F7B2-9FB1-0990ECB99E48}"/>
          </ac:grpSpMkLst>
        </pc:grpChg>
        <pc:picChg chg="add mod">
          <ac:chgData name="nourah Alaklabi" userId="b439187ee2954565" providerId="LiveId" clId="{63A509AE-B495-4258-9B32-C92F0D6D220E}" dt="2024-04-27T08:44:02.743" v="751" actId="1076"/>
          <ac:picMkLst>
            <pc:docMk/>
            <pc:sldMk cId="1483224723" sldId="273"/>
            <ac:picMk id="22" creationId="{6FBEC16F-AB3F-83AD-5E43-C2DA1F556DDA}"/>
          </ac:picMkLst>
        </pc:picChg>
      </pc:sldChg>
      <pc:sldChg chg="addSp delSp modSp add mod">
        <pc:chgData name="nourah Alaklabi" userId="b439187ee2954565" providerId="LiveId" clId="{63A509AE-B495-4258-9B32-C92F0D6D220E}" dt="2024-04-27T08:57:40.661" v="928" actId="166"/>
        <pc:sldMkLst>
          <pc:docMk/>
          <pc:sldMk cId="2808551809" sldId="274"/>
        </pc:sldMkLst>
        <pc:spChg chg="ord">
          <ac:chgData name="nourah Alaklabi" userId="b439187ee2954565" providerId="LiveId" clId="{63A509AE-B495-4258-9B32-C92F0D6D220E}" dt="2024-04-27T08:57:40.661" v="928" actId="166"/>
          <ac:spMkLst>
            <pc:docMk/>
            <pc:sldMk cId="2808551809" sldId="274"/>
            <ac:spMk id="2" creationId="{00000000-0000-0000-0000-000000000000}"/>
          </ac:spMkLst>
        </pc:spChg>
        <pc:spChg chg="add mod">
          <ac:chgData name="nourah Alaklabi" userId="b439187ee2954565" providerId="LiveId" clId="{63A509AE-B495-4258-9B32-C92F0D6D220E}" dt="2024-04-27T08:57:07.644" v="925" actId="13822"/>
          <ac:spMkLst>
            <pc:docMk/>
            <pc:sldMk cId="2808551809" sldId="274"/>
            <ac:spMk id="16" creationId="{205E11B9-A9BD-B5D0-F979-816E19EFE0C8}"/>
          </ac:spMkLst>
        </pc:spChg>
        <pc:graphicFrameChg chg="add mod modGraphic">
          <ac:chgData name="nourah Alaklabi" userId="b439187ee2954565" providerId="LiveId" clId="{63A509AE-B495-4258-9B32-C92F0D6D220E}" dt="2024-04-27T08:56:27.802" v="921" actId="1076"/>
          <ac:graphicFrameMkLst>
            <pc:docMk/>
            <pc:sldMk cId="2808551809" sldId="274"/>
            <ac:graphicFrameMk id="13" creationId="{12C6A8B4-06CB-1C7B-B92B-38D2C3F488DB}"/>
          </ac:graphicFrameMkLst>
        </pc:graphicFrameChg>
        <pc:graphicFrameChg chg="add del mod modGraphic">
          <ac:chgData name="nourah Alaklabi" userId="b439187ee2954565" providerId="LiveId" clId="{63A509AE-B495-4258-9B32-C92F0D6D220E}" dt="2024-04-27T08:55:44.872" v="900" actId="21"/>
          <ac:graphicFrameMkLst>
            <pc:docMk/>
            <pc:sldMk cId="2808551809" sldId="274"/>
            <ac:graphicFrameMk id="14" creationId="{8A2ECD4D-F296-28B7-5415-CD8CD5B1161C}"/>
          </ac:graphicFrameMkLst>
        </pc:graphicFrameChg>
        <pc:graphicFrameChg chg="add mod modGraphic">
          <ac:chgData name="nourah Alaklabi" userId="b439187ee2954565" providerId="LiveId" clId="{63A509AE-B495-4258-9B32-C92F0D6D220E}" dt="2024-04-27T08:57:26.240" v="927" actId="1076"/>
          <ac:graphicFrameMkLst>
            <pc:docMk/>
            <pc:sldMk cId="2808551809" sldId="274"/>
            <ac:graphicFrameMk id="15" creationId="{227AE0A7-D3F7-E6C9-F30E-8F36C79F2A4C}"/>
          </ac:graphicFrameMkLst>
        </pc:graphicFrameChg>
        <pc:picChg chg="del">
          <ac:chgData name="nourah Alaklabi" userId="b439187ee2954565" providerId="LiveId" clId="{63A509AE-B495-4258-9B32-C92F0D6D220E}" dt="2024-04-27T08:50:12.027" v="798" actId="21"/>
          <ac:picMkLst>
            <pc:docMk/>
            <pc:sldMk cId="2808551809" sldId="274"/>
            <ac:picMk id="10" creationId="{03DF298C-7E06-12B3-C27B-61C4C98300F9}"/>
          </ac:picMkLst>
        </pc:picChg>
        <pc:picChg chg="del">
          <ac:chgData name="nourah Alaklabi" userId="b439187ee2954565" providerId="LiveId" clId="{63A509AE-B495-4258-9B32-C92F0D6D220E}" dt="2024-04-27T08:50:33.943" v="803" actId="21"/>
          <ac:picMkLst>
            <pc:docMk/>
            <pc:sldMk cId="2808551809" sldId="274"/>
            <ac:picMk id="11" creationId="{38C5685F-8DCC-6591-BC44-5BC81AE31E5B}"/>
          </ac:picMkLst>
        </pc:picChg>
        <pc:picChg chg="add mod">
          <ac:chgData name="nourah Alaklabi" userId="b439187ee2954565" providerId="LiveId" clId="{63A509AE-B495-4258-9B32-C92F0D6D220E}" dt="2024-04-27T08:55:17.151" v="895" actId="14100"/>
          <ac:picMkLst>
            <pc:docMk/>
            <pc:sldMk cId="2808551809" sldId="274"/>
            <ac:picMk id="12" creationId="{535B8171-C264-9CBC-07D4-CF0AD41D63CD}"/>
          </ac:picMkLst>
        </pc:picChg>
      </pc:sldChg>
      <pc:sldChg chg="delSp modSp add mod">
        <pc:chgData name="nourah Alaklabi" userId="b439187ee2954565" providerId="LiveId" clId="{63A509AE-B495-4258-9B32-C92F0D6D220E}" dt="2024-04-27T08:57:54.475" v="931" actId="1076"/>
        <pc:sldMkLst>
          <pc:docMk/>
          <pc:sldMk cId="2143218882" sldId="275"/>
        </pc:sldMkLst>
        <pc:spChg chg="mod">
          <ac:chgData name="nourah Alaklabi" userId="b439187ee2954565" providerId="LiveId" clId="{63A509AE-B495-4258-9B32-C92F0D6D220E}" dt="2024-04-27T08:57:54.475" v="931" actId="1076"/>
          <ac:spMkLst>
            <pc:docMk/>
            <pc:sldMk cId="2143218882" sldId="275"/>
            <ac:spMk id="9" creationId="{B20E6A99-F425-649D-4AC2-3923F1541728}"/>
          </ac:spMkLst>
        </pc:spChg>
        <pc:picChg chg="mod">
          <ac:chgData name="nourah Alaklabi" userId="b439187ee2954565" providerId="LiveId" clId="{63A509AE-B495-4258-9B32-C92F0D6D220E}" dt="2024-04-27T08:57:51.918" v="930" actId="14100"/>
          <ac:picMkLst>
            <pc:docMk/>
            <pc:sldMk cId="2143218882" sldId="275"/>
            <ac:picMk id="11" creationId="{38C5685F-8DCC-6591-BC44-5BC81AE31E5B}"/>
          </ac:picMkLst>
        </pc:picChg>
        <pc:picChg chg="del">
          <ac:chgData name="nourah Alaklabi" userId="b439187ee2954565" providerId="LiveId" clId="{63A509AE-B495-4258-9B32-C92F0D6D220E}" dt="2024-04-27T08:57:47.112" v="929" actId="21"/>
          <ac:picMkLst>
            <pc:docMk/>
            <pc:sldMk cId="2143218882" sldId="275"/>
            <ac:picMk id="12" creationId="{535B8171-C264-9CBC-07D4-CF0AD41D63CD}"/>
          </ac:picMkLst>
        </pc:picChg>
      </pc:sldChg>
      <pc:sldChg chg="addSp delSp modSp add mod">
        <pc:chgData name="nourah Alaklabi" userId="b439187ee2954565" providerId="LiveId" clId="{63A509AE-B495-4258-9B32-C92F0D6D220E}" dt="2024-04-27T08:59:25.858" v="938" actId="1440"/>
        <pc:sldMkLst>
          <pc:docMk/>
          <pc:sldMk cId="1311327515" sldId="276"/>
        </pc:sldMkLst>
        <pc:picChg chg="add mod">
          <ac:chgData name="nourah Alaklabi" userId="b439187ee2954565" providerId="LiveId" clId="{63A509AE-B495-4258-9B32-C92F0D6D220E}" dt="2024-04-27T08:59:25.858" v="938" actId="1440"/>
          <ac:picMkLst>
            <pc:docMk/>
            <pc:sldMk cId="1311327515" sldId="276"/>
            <ac:picMk id="10" creationId="{B10A4D06-A7BB-F7F4-C9FE-680DAEBFDFF9}"/>
          </ac:picMkLst>
        </pc:picChg>
        <pc:picChg chg="del">
          <ac:chgData name="nourah Alaklabi" userId="b439187ee2954565" providerId="LiveId" clId="{63A509AE-B495-4258-9B32-C92F0D6D220E}" dt="2024-04-27T08:58:57.778" v="933" actId="21"/>
          <ac:picMkLst>
            <pc:docMk/>
            <pc:sldMk cId="1311327515" sldId="276"/>
            <ac:picMk id="11" creationId="{38C5685F-8DCC-6591-BC44-5BC81AE31E5B}"/>
          </ac:picMkLst>
        </pc:picChg>
      </pc:sldChg>
      <pc:sldChg chg="addSp delSp modSp add mod">
        <pc:chgData name="nourah Alaklabi" userId="b439187ee2954565" providerId="LiveId" clId="{63A509AE-B495-4258-9B32-C92F0D6D220E}" dt="2024-04-27T09:06:05.813" v="974" actId="1440"/>
        <pc:sldMkLst>
          <pc:docMk/>
          <pc:sldMk cId="1513218606" sldId="277"/>
        </pc:sldMkLst>
        <pc:spChg chg="del">
          <ac:chgData name="nourah Alaklabi" userId="b439187ee2954565" providerId="LiveId" clId="{63A509AE-B495-4258-9B32-C92F0D6D220E}" dt="2024-04-27T09:05:49.035" v="967" actId="21"/>
          <ac:spMkLst>
            <pc:docMk/>
            <pc:sldMk cId="1513218606" sldId="277"/>
            <ac:spMk id="8" creationId="{B0DE3A50-D435-C50B-9F42-9D54D4AE85A3}"/>
          </ac:spMkLst>
        </pc:spChg>
        <pc:picChg chg="del mod">
          <ac:chgData name="nourah Alaklabi" userId="b439187ee2954565" providerId="LiveId" clId="{63A509AE-B495-4258-9B32-C92F0D6D220E}" dt="2024-04-27T09:05:45.519" v="966" actId="21"/>
          <ac:picMkLst>
            <pc:docMk/>
            <pc:sldMk cId="1513218606" sldId="277"/>
            <ac:picMk id="9" creationId="{EF791975-3B40-7E82-236B-B5FDD090BE4F}"/>
          </ac:picMkLst>
        </pc:picChg>
        <pc:picChg chg="add mod">
          <ac:chgData name="nourah Alaklabi" userId="b439187ee2954565" providerId="LiveId" clId="{63A509AE-B495-4258-9B32-C92F0D6D220E}" dt="2024-04-27T09:06:05.813" v="974" actId="1440"/>
          <ac:picMkLst>
            <pc:docMk/>
            <pc:sldMk cId="1513218606" sldId="277"/>
            <ac:picMk id="10" creationId="{AA2003DB-26FB-780A-23E7-9DA803C20CA3}"/>
          </ac:picMkLst>
        </pc:picChg>
      </pc:sldChg>
    </pc:docChg>
  </pc:docChgLst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sv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sv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sv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sv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3.png"/><Relationship Id="rId12" Type="http://schemas.openxmlformats.org/officeDocument/2006/relationships/hyperlink" Target="https://wordwall.net/play/72401/942/305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microsoft.com/office/2007/relationships/hdphoto" Target="../media/hdphoto1.wdp"/><Relationship Id="rId5" Type="http://schemas.openxmlformats.org/officeDocument/2006/relationships/image" Target="../media/image47.png"/><Relationship Id="rId10" Type="http://schemas.openxmlformats.org/officeDocument/2006/relationships/image" Target="../media/image6.png"/><Relationship Id="rId4" Type="http://schemas.openxmlformats.org/officeDocument/2006/relationships/image" Target="../media/image46.png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4.sv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4.sv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zaakmboBpho&amp;pp=ygVB2KrYtNmI2YrZgtipINin2YTYrNio2LEg2YjYp9mE2YfZhtiv2LPYqSDYqtmF2KvZitmEINin2YTYr9mI2KfZhCA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1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5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32.png"/><Relationship Id="rId10" Type="http://schemas.openxmlformats.org/officeDocument/2006/relationships/hyperlink" Target="https://www.ien.edu.sa/?choice=2#/lesson/2965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sv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35.sv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9399287" y="8395462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20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( 16 ) : تحديد الموقع الذي يمثله الزوج المرتب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A53811E-A1C9-EE84-5B50-BE68958BE4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400" y="3657609"/>
            <a:ext cx="11658600" cy="473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أَتــــــأكَّــــــــــدُ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944600" y="919668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8C5685F-8DCC-6591-BC44-5BC81AE31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93" y="1801256"/>
            <a:ext cx="12447007" cy="838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eeform 3"/>
          <p:cNvSpPr/>
          <p:nvPr/>
        </p:nvSpPr>
        <p:spPr>
          <a:xfrm>
            <a:off x="0" y="6667500"/>
            <a:ext cx="2164322" cy="36195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321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أَتــــــأكَّــــــــــدُ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944600" y="919668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Freeform 3"/>
          <p:cNvSpPr/>
          <p:nvPr/>
        </p:nvSpPr>
        <p:spPr>
          <a:xfrm>
            <a:off x="0" y="6667500"/>
            <a:ext cx="2164322" cy="36195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10A4D06-A7BB-F7F4-C9FE-680DAEBFDF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400" y="2916409"/>
            <a:ext cx="12601458" cy="169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32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53" y="131226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D7BA012-97C2-466D-DC1F-7DD3D3AFE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419" y="1734072"/>
            <a:ext cx="10891476" cy="842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F791975-3B40-7E82-236B-B5FDD090B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939208"/>
            <a:ext cx="15415132" cy="111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A2003DB-26FB-780A-23E7-9DA803C20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2782495"/>
            <a:ext cx="13488679" cy="516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218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1925E9B1-3177-C71A-D5F3-684A536EC2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3554" y="6438900"/>
            <a:ext cx="4173728" cy="113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37390" y="750261"/>
            <a:ext cx="78118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٥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الـجَـبْـرُ و الـهَنـدَسةُ: تَـمثيلُ الدَّوالِّ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50E5539-6504-1DB8-E259-C59DB8D35426}"/>
              </a:ext>
            </a:extLst>
          </p:cNvPr>
          <p:cNvSpPr txBox="1"/>
          <p:nvPr/>
        </p:nvSpPr>
        <p:spPr>
          <a:xfrm>
            <a:off x="3929028" y="3783260"/>
            <a:ext cx="9128341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ارسم شبكة إحداثيات .</a:t>
            </a: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 على المحوين س و ص الأعداد </a:t>
            </a:r>
          </a:p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1 الى 6 .</a:t>
            </a: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احدد النقاط التالية على المستوى الإحداثي .   ب ( 2 ، 4 ) ، ج ( 5 ، 3 )  ، ع ( 4  ، 4 ) 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37390" y="750261"/>
            <a:ext cx="78118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٥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الـجَـبْـرُ و الـهَنـدَسةُ: تَـمثيلُ الدَّوالِّ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ECFF47A-AD6E-56CE-06F5-B8BB5AF24F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593" y="2578625"/>
            <a:ext cx="10785450" cy="756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474716" y="8587059"/>
            <a:ext cx="1801884" cy="1344512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229007" y="2225714"/>
            <a:ext cx="344607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2426686" y="2994449"/>
            <a:ext cx="40264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المستوى الإحداثي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195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4570EA-7BC8-DC37-D8D7-87D29C9B83B3}"/>
              </a:ext>
            </a:extLst>
          </p:cNvPr>
          <p:cNvSpPr txBox="1"/>
          <p:nvPr/>
        </p:nvSpPr>
        <p:spPr>
          <a:xfrm>
            <a:off x="4837390" y="750261"/>
            <a:ext cx="78118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١١ – ٥ </a:t>
            </a:r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الـجَـبْـرُ و الـهَنـدَسةُ: تَـمثيلُ الدَّوالِّ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124200" cy="3995113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2262852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778588" y="3103781"/>
            <a:ext cx="3288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أمــثِّـــل نـــقـــاطًـــا فــي الـــمـــســــتــــوى الإِحـــداثـــيِّ.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448F3CE3-815E-1393-53AC-E4DF94F883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866" y="540745"/>
            <a:ext cx="1161186" cy="1402356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F36C8AEE-3966-8BE1-1775-79784A68D64F}"/>
              </a:ext>
            </a:extLst>
          </p:cNvPr>
          <p:cNvGrpSpPr/>
          <p:nvPr/>
        </p:nvGrpSpPr>
        <p:grpSpPr>
          <a:xfrm>
            <a:off x="13735654" y="5589754"/>
            <a:ext cx="3572536" cy="2262852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B8EF05D-D8CB-15D9-5998-B7A2F9D07575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ED39EF89-CA42-EC03-343E-8D6BBB96556F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1FFE99C-0D9E-B179-90B1-DE5509347840}"/>
              </a:ext>
            </a:extLst>
          </p:cNvPr>
          <p:cNvSpPr txBox="1"/>
          <p:nvPr/>
        </p:nvSpPr>
        <p:spPr>
          <a:xfrm>
            <a:off x="13877101" y="6028330"/>
            <a:ext cx="3288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الْــــــمُــــــفْـــــــرَدَاتُ :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الـــــتَّــــــمـــــــثــــــيــــــــلُ 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AAA52FC-E683-834F-1FBF-967D8AB770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0833" y="3675870"/>
            <a:ext cx="6524102" cy="3372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3B8AEBB9-8E7F-60C1-CD8C-E2F17E35B8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600" y="3681682"/>
            <a:ext cx="3460151" cy="336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9E3A86B3-DCFB-A2D6-F41B-ECD094663B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200" y="7326468"/>
            <a:ext cx="10190735" cy="150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2262852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778588" y="3103781"/>
            <a:ext cx="3288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أمــثِّـــل نـــقـــاطًـــا فــي الـــمـــســــتــــوى الإِحـــداثـــيِّ.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6593408" y="2782423"/>
            <a:ext cx="68325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مِـــثـــــالُ: تـــمـــثــــيــــلُ الأزواج الـــمـــرتــــبــــةِ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448F3CE3-815E-1393-53AC-E4DF94F883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5866" y="540745"/>
            <a:ext cx="1161186" cy="1402356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6E1118D-6B04-0B6E-04D3-11F6633AF834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465646D5-1197-982C-4A8B-F49EC4F5B00E}"/>
              </a:ext>
            </a:extLst>
          </p:cNvPr>
          <p:cNvGrpSpPr/>
          <p:nvPr/>
        </p:nvGrpSpPr>
        <p:grpSpPr>
          <a:xfrm>
            <a:off x="13735654" y="5589754"/>
            <a:ext cx="3572536" cy="2262852"/>
            <a:chOff x="0" y="0"/>
            <a:chExt cx="8218678" cy="4082070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8D4A7221-6CF7-7E99-97E0-2B3852412378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D839F6A-C4AF-DCF3-308F-EBCCB2FBBB6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2762859-699F-5072-B1A7-C96D0850AF90}"/>
              </a:ext>
            </a:extLst>
          </p:cNvPr>
          <p:cNvSpPr txBox="1"/>
          <p:nvPr/>
        </p:nvSpPr>
        <p:spPr>
          <a:xfrm>
            <a:off x="13877101" y="6028330"/>
            <a:ext cx="3288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الْــــــمُــــــفْـــــــرَدَاتُ :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الـــــتَّــــــمـــــــثــــــيــــــــلُ .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664F6ED-4405-6734-3E84-8085F805F5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2029" y="3501167"/>
            <a:ext cx="9420352" cy="531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33E3A3-F28B-1036-833F-D311F4779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2055" y="8915312"/>
            <a:ext cx="9390953" cy="82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53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5930998" y="2676216"/>
            <a:ext cx="11328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مــثــالٌ مِـن واقِــعِ الــحَــيـــاةِ : تــمـــثــيــلُ الـدَّوالِّ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448F3CE3-815E-1393-53AC-E4DF94F883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866" y="540745"/>
            <a:ext cx="1161186" cy="140235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FBEC16F-AB3F-83AD-5E43-C2DA1F556D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8256" y="3322393"/>
            <a:ext cx="8181594" cy="6325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22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أَتــــــأكَّــــــــــدُ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8C5685F-8DCC-6591-BC44-5BC81AE31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93" y="1801256"/>
            <a:ext cx="11957699" cy="838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3DF298C-7E06-12B3-C27B-61C4C9830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800" y="2921377"/>
            <a:ext cx="7051642" cy="221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reeform 3"/>
          <p:cNvSpPr/>
          <p:nvPr/>
        </p:nvSpPr>
        <p:spPr>
          <a:xfrm>
            <a:off x="0" y="6667500"/>
            <a:ext cx="2164322" cy="36195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أَتــــــأكَّــــــــــدُ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Freeform 3"/>
          <p:cNvSpPr/>
          <p:nvPr/>
        </p:nvSpPr>
        <p:spPr>
          <a:xfrm>
            <a:off x="0" y="6667500"/>
            <a:ext cx="2164322" cy="36195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35B8171-C264-9CBC-07D4-CF0AD41D6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1" y="2171700"/>
            <a:ext cx="1515599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12C6A8B4-06CB-1C7B-B92B-38D2C3F48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16713"/>
              </p:ext>
            </p:extLst>
          </p:nvPr>
        </p:nvGraphicFramePr>
        <p:xfrm>
          <a:off x="2164322" y="5201815"/>
          <a:ext cx="3564832" cy="321505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564832">
                  <a:extLst>
                    <a:ext uri="{9D8B030D-6E8A-4147-A177-3AD203B41FA5}">
                      <a16:colId xmlns:a16="http://schemas.microsoft.com/office/drawing/2014/main" val="4235359526"/>
                    </a:ext>
                  </a:extLst>
                </a:gridCol>
              </a:tblGrid>
              <a:tr h="415576">
                <a:tc>
                  <a:txBody>
                    <a:bodyPr/>
                    <a:lstStyle/>
                    <a:p>
                      <a:pPr algn="ctr" rtl="0"/>
                      <a:r>
                        <a:rPr lang="ar-SA" sz="4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الأزواج المرتبة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546790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564389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0377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79616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98243"/>
                  </a:ext>
                </a:extLst>
              </a:tr>
            </a:tbl>
          </a:graphicData>
        </a:graphic>
      </p:graphicFrame>
      <p:graphicFrame>
        <p:nvGraphicFramePr>
          <p:cNvPr id="15" name="جدول 14">
            <a:extLst>
              <a:ext uri="{FF2B5EF4-FFF2-40B4-BE49-F238E27FC236}">
                <a16:creationId xmlns:a16="http://schemas.microsoft.com/office/drawing/2014/main" id="{227AE0A7-D3F7-E6C9-F30E-8F36C79F2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73434"/>
              </p:ext>
            </p:extLst>
          </p:nvPr>
        </p:nvGraphicFramePr>
        <p:xfrm>
          <a:off x="7345298" y="5206756"/>
          <a:ext cx="9425256" cy="321505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712628">
                  <a:extLst>
                    <a:ext uri="{9D8B030D-6E8A-4147-A177-3AD203B41FA5}">
                      <a16:colId xmlns:a16="http://schemas.microsoft.com/office/drawing/2014/main" val="4235359526"/>
                    </a:ext>
                  </a:extLst>
                </a:gridCol>
                <a:gridCol w="4712628">
                  <a:extLst>
                    <a:ext uri="{9D8B030D-6E8A-4147-A177-3AD203B41FA5}">
                      <a16:colId xmlns:a16="http://schemas.microsoft.com/office/drawing/2014/main" val="1128075566"/>
                    </a:ext>
                  </a:extLst>
                </a:gridCol>
              </a:tblGrid>
              <a:tr h="415576">
                <a:tc>
                  <a:txBody>
                    <a:bodyPr/>
                    <a:lstStyle/>
                    <a:p>
                      <a:pPr algn="ctr" rtl="0"/>
                      <a:r>
                        <a:rPr lang="ar-SA" sz="4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عدد الأكياس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ar-SA" sz="4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مجموع الأوزان (        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546790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564389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0377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579616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98243"/>
                  </a:ext>
                </a:extLst>
              </a:tr>
            </a:tbl>
          </a:graphicData>
        </a:graphic>
      </p:graphicFrame>
      <p:sp>
        <p:nvSpPr>
          <p:cNvPr id="16" name="سهم: لليسار 15">
            <a:extLst>
              <a:ext uri="{FF2B5EF4-FFF2-40B4-BE49-F238E27FC236}">
                <a16:creationId xmlns:a16="http://schemas.microsoft.com/office/drawing/2014/main" id="{205E11B9-A9BD-B5D0-F979-816E19EFE0C8}"/>
              </a:ext>
            </a:extLst>
          </p:cNvPr>
          <p:cNvSpPr/>
          <p:nvPr/>
        </p:nvSpPr>
        <p:spPr>
          <a:xfrm>
            <a:off x="5867400" y="6438900"/>
            <a:ext cx="1295400" cy="914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8551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275</Words>
  <Application>Microsoft Office PowerPoint</Application>
  <PresentationFormat>مخصص</PresentationFormat>
  <Paragraphs>69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Canva Sans Bold</vt:lpstr>
      <vt:lpstr>Courier New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2024-04-27T09:22:10Z</dcterms:modified>
  <dc:identifier>DAFZo0tJ-5Q</dc:identifier>
</cp:coreProperties>
</file>