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59" r:id="rId8"/>
    <p:sldId id="261" r:id="rId9"/>
    <p:sldId id="262" r:id="rId10"/>
    <p:sldId id="263" r:id="rId11"/>
    <p:sldId id="273" r:id="rId12"/>
    <p:sldId id="269" r:id="rId13"/>
    <p:sldId id="274" r:id="rId14"/>
    <p:sldId id="264" r:id="rId15"/>
    <p:sldId id="275" r:id="rId16"/>
    <p:sldId id="265" r:id="rId17"/>
  </p:sldIdLst>
  <p:sldSz cx="18288000" cy="10287000"/>
  <p:notesSz cx="6858000" cy="9144000"/>
  <p:embeddedFontLst>
    <p:embeddedFont>
      <p:font typeface="Canva Sa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B68FBF93-6D32-4AB1-A730-97D05BF6D311}"/>
    <pc:docChg chg="undo custSel addSld delSld modSld">
      <pc:chgData name="nourah Alaklabi" userId="b439187ee2954565" providerId="LiveId" clId="{B68FBF93-6D32-4AB1-A730-97D05BF6D311}" dt="2024-05-04T19:15:39.214" v="537" actId="21"/>
      <pc:docMkLst>
        <pc:docMk/>
      </pc:docMkLst>
      <pc:sldChg chg="addSp delSp modSp mod">
        <pc:chgData name="nourah Alaklabi" userId="b439187ee2954565" providerId="LiveId" clId="{B68FBF93-6D32-4AB1-A730-97D05BF6D311}" dt="2024-05-04T18:31:23.332" v="270" actId="207"/>
        <pc:sldMkLst>
          <pc:docMk/>
          <pc:sldMk cId="0" sldId="256"/>
        </pc:sldMkLst>
        <pc:spChg chg="mod">
          <ac:chgData name="nourah Alaklabi" userId="b439187ee2954565" providerId="LiveId" clId="{B68FBF93-6D32-4AB1-A730-97D05BF6D311}" dt="2024-05-04T18:23:40.566" v="55" actId="1076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B68FBF93-6D32-4AB1-A730-97D05BF6D311}" dt="2024-05-04T18:31:23.332" v="270" actId="207"/>
          <ac:spMkLst>
            <pc:docMk/>
            <pc:sldMk cId="0" sldId="256"/>
            <ac:spMk id="26" creationId="{29146716-B176-D718-F9E2-4B6767964B45}"/>
          </ac:spMkLst>
        </pc:spChg>
        <pc:grpChg chg="mod">
          <ac:chgData name="nourah Alaklabi" userId="b439187ee2954565" providerId="LiveId" clId="{B68FBF93-6D32-4AB1-A730-97D05BF6D311}" dt="2024-05-04T18:28:03.052" v="66" actId="1076"/>
          <ac:grpSpMkLst>
            <pc:docMk/>
            <pc:sldMk cId="0" sldId="256"/>
            <ac:grpSpMk id="17" creationId="{387DEC2E-F6CD-F038-9E39-CF77AA40B433}"/>
          </ac:grpSpMkLst>
        </pc:grpChg>
        <pc:picChg chg="del">
          <ac:chgData name="nourah Alaklabi" userId="b439187ee2954565" providerId="LiveId" clId="{B68FBF93-6D32-4AB1-A730-97D05BF6D311}" dt="2024-05-04T18:20:57.296" v="50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B68FBF93-6D32-4AB1-A730-97D05BF6D311}" dt="2024-05-04T18:20:54.667" v="49" actId="21"/>
          <ac:picMkLst>
            <pc:docMk/>
            <pc:sldMk cId="0" sldId="256"/>
            <ac:picMk id="23" creationId="{5ED17F27-AA1B-47C4-2586-CF088DA25DFB}"/>
          </ac:picMkLst>
        </pc:picChg>
        <pc:picChg chg="add mod">
          <ac:chgData name="nourah Alaklabi" userId="b439187ee2954565" providerId="LiveId" clId="{B68FBF93-6D32-4AB1-A730-97D05BF6D311}" dt="2024-05-04T18:27:19.340" v="62"/>
          <ac:picMkLst>
            <pc:docMk/>
            <pc:sldMk cId="0" sldId="256"/>
            <ac:picMk id="25" creationId="{CC8E0D5B-0393-2575-D146-D01160B5ED4B}"/>
          </ac:picMkLst>
        </pc:picChg>
        <pc:cxnChg chg="del">
          <ac:chgData name="nourah Alaklabi" userId="b439187ee2954565" providerId="LiveId" clId="{B68FBF93-6D32-4AB1-A730-97D05BF6D311}" dt="2024-05-04T18:20:52.073" v="48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B68FBF93-6D32-4AB1-A730-97D05BF6D311}" dt="2024-05-04T19:15:39.214" v="537" actId="21"/>
        <pc:sldMkLst>
          <pc:docMk/>
          <pc:sldMk cId="0" sldId="257"/>
        </pc:sldMkLst>
        <pc:spChg chg="del">
          <ac:chgData name="nourah Alaklabi" userId="b439187ee2954565" providerId="LiveId" clId="{B68FBF93-6D32-4AB1-A730-97D05BF6D311}" dt="2024-05-04T19:15:39.214" v="537" actId="21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B68FBF93-6D32-4AB1-A730-97D05BF6D311}" dt="2024-05-04T18:19:24.352" v="6" actId="2057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B68FBF93-6D32-4AB1-A730-97D05BF6D311}" dt="2024-05-04T18:20:46.671" v="47" actId="1076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B68FBF93-6D32-4AB1-A730-97D05BF6D311}" dt="2024-05-04T18:19:19.598" v="4" actId="1440"/>
          <ac:picMkLst>
            <pc:docMk/>
            <pc:sldMk cId="0" sldId="257"/>
            <ac:picMk id="18" creationId="{98B326E7-D62E-0894-ECA0-C0695937235F}"/>
          </ac:picMkLst>
        </pc:picChg>
      </pc:sldChg>
      <pc:sldChg chg="addSp delSp modSp mod">
        <pc:chgData name="nourah Alaklabi" userId="b439187ee2954565" providerId="LiveId" clId="{B68FBF93-6D32-4AB1-A730-97D05BF6D311}" dt="2024-05-04T18:47:35.082" v="366" actId="1440"/>
        <pc:sldMkLst>
          <pc:docMk/>
          <pc:sldMk cId="0" sldId="258"/>
        </pc:sldMkLst>
        <pc:spChg chg="mod">
          <ac:chgData name="nourah Alaklabi" userId="b439187ee2954565" providerId="LiveId" clId="{B68FBF93-6D32-4AB1-A730-97D05BF6D311}" dt="2024-05-04T18:47:31.177" v="365" actId="1076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B68FBF93-6D32-4AB1-A730-97D05BF6D311}" dt="2024-05-04T18:40:47.381" v="296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B68FBF93-6D32-4AB1-A730-97D05BF6D311}" dt="2024-05-04T18:40:36.659" v="293"/>
          <ac:spMkLst>
            <pc:docMk/>
            <pc:sldMk cId="0" sldId="258"/>
            <ac:spMk id="26" creationId="{921D8B83-2A5C-7202-8EAB-B8FEDF373A57}"/>
          </ac:spMkLst>
        </pc:spChg>
        <pc:spChg chg="mod">
          <ac:chgData name="nourah Alaklabi" userId="b439187ee2954565" providerId="LiveId" clId="{B68FBF93-6D32-4AB1-A730-97D05BF6D311}" dt="2024-05-04T18:40:36.659" v="293"/>
          <ac:spMkLst>
            <pc:docMk/>
            <pc:sldMk cId="0" sldId="258"/>
            <ac:spMk id="27" creationId="{7A90FEBF-293A-A526-BAB9-FACDF27E350F}"/>
          </ac:spMkLst>
        </pc:spChg>
        <pc:spChg chg="add mod">
          <ac:chgData name="nourah Alaklabi" userId="b439187ee2954565" providerId="LiveId" clId="{B68FBF93-6D32-4AB1-A730-97D05BF6D311}" dt="2024-05-04T18:45:21.461" v="347" actId="404"/>
          <ac:spMkLst>
            <pc:docMk/>
            <pc:sldMk cId="0" sldId="258"/>
            <ac:spMk id="28" creationId="{EA93ECC2-DFBF-A91A-2075-CD8DCDB99E01}"/>
          </ac:spMkLst>
        </pc:spChg>
        <pc:grpChg chg="mod">
          <ac:chgData name="nourah Alaklabi" userId="b439187ee2954565" providerId="LiveId" clId="{B68FBF93-6D32-4AB1-A730-97D05BF6D311}" dt="2024-05-04T18:40:42.957" v="295" actId="1076"/>
          <ac:grpSpMkLst>
            <pc:docMk/>
            <pc:sldMk cId="0" sldId="258"/>
            <ac:grpSpMk id="19" creationId="{35DC672D-B3B5-F7B2-9FB1-0990ECB99E48}"/>
          </ac:grpSpMkLst>
        </pc:grpChg>
        <pc:grpChg chg="add mod">
          <ac:chgData name="nourah Alaklabi" userId="b439187ee2954565" providerId="LiveId" clId="{B68FBF93-6D32-4AB1-A730-97D05BF6D311}" dt="2024-05-04T18:45:05.656" v="342" actId="14100"/>
          <ac:grpSpMkLst>
            <pc:docMk/>
            <pc:sldMk cId="0" sldId="258"/>
            <ac:grpSpMk id="25" creationId="{D3B93E88-5984-5EBC-4DCA-0296E0FE9691}"/>
          </ac:grpSpMkLst>
        </pc:grpChg>
        <pc:picChg chg="del">
          <ac:chgData name="nourah Alaklabi" userId="b439187ee2954565" providerId="LiveId" clId="{B68FBF93-6D32-4AB1-A730-97D05BF6D311}" dt="2024-05-04T18:34:07.274" v="274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B68FBF93-6D32-4AB1-A730-97D05BF6D311}" dt="2024-05-04T18:36:27.844" v="284"/>
          <ac:picMkLst>
            <pc:docMk/>
            <pc:sldMk cId="0" sldId="258"/>
            <ac:picMk id="24" creationId="{626B9E18-B1F4-22BD-9A0E-7F626D2DED22}"/>
          </ac:picMkLst>
        </pc:picChg>
        <pc:picChg chg="add mod">
          <ac:chgData name="nourah Alaklabi" userId="b439187ee2954565" providerId="LiveId" clId="{B68FBF93-6D32-4AB1-A730-97D05BF6D311}" dt="2024-05-04T18:46:15" v="351" actId="1440"/>
          <ac:picMkLst>
            <pc:docMk/>
            <pc:sldMk cId="0" sldId="258"/>
            <ac:picMk id="30" creationId="{DB962F8B-1BD8-EB12-11F3-0B820FAE983F}"/>
          </ac:picMkLst>
        </pc:picChg>
        <pc:picChg chg="add mod">
          <ac:chgData name="nourah Alaklabi" userId="b439187ee2954565" providerId="LiveId" clId="{B68FBF93-6D32-4AB1-A730-97D05BF6D311}" dt="2024-05-04T18:46:45.726" v="358" actId="1076"/>
          <ac:picMkLst>
            <pc:docMk/>
            <pc:sldMk cId="0" sldId="258"/>
            <ac:picMk id="32" creationId="{15DBA0D5-D318-D25C-E65A-CD66D7A24B79}"/>
          </ac:picMkLst>
        </pc:picChg>
        <pc:picChg chg="add mod">
          <ac:chgData name="nourah Alaklabi" userId="b439187ee2954565" providerId="LiveId" clId="{B68FBF93-6D32-4AB1-A730-97D05BF6D311}" dt="2024-05-04T18:47:35.082" v="366" actId="1440"/>
          <ac:picMkLst>
            <pc:docMk/>
            <pc:sldMk cId="0" sldId="258"/>
            <ac:picMk id="34" creationId="{B6CDB89E-0EAE-9E7E-CC10-0534B07FF22E}"/>
          </ac:picMkLst>
        </pc:picChg>
      </pc:sldChg>
      <pc:sldChg chg="addSp modSp mod">
        <pc:chgData name="nourah Alaklabi" userId="b439187ee2954565" providerId="LiveId" clId="{B68FBF93-6D32-4AB1-A730-97D05BF6D311}" dt="2024-05-04T18:56:18.765" v="428" actId="1440"/>
        <pc:sldMkLst>
          <pc:docMk/>
          <pc:sldMk cId="0" sldId="259"/>
        </pc:sldMkLst>
        <pc:spChg chg="mod">
          <ac:chgData name="nourah Alaklabi" userId="b439187ee2954565" providerId="LiveId" clId="{B68FBF93-6D32-4AB1-A730-97D05BF6D311}" dt="2024-05-04T18:54:45.404" v="417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B68FBF93-6D32-4AB1-A730-97D05BF6D311}" dt="2024-05-04T18:55:45.018" v="422" actId="20577"/>
          <ac:spMkLst>
            <pc:docMk/>
            <pc:sldMk cId="0" sldId="259"/>
            <ac:spMk id="10" creationId="{0A8F1E94-FEDF-3C83-0028-C6CCC3378CF6}"/>
          </ac:spMkLst>
        </pc:spChg>
        <pc:spChg chg="ord">
          <ac:chgData name="nourah Alaklabi" userId="b439187ee2954565" providerId="LiveId" clId="{B68FBF93-6D32-4AB1-A730-97D05BF6D311}" dt="2024-05-04T18:55:06.239" v="420" actId="16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B68FBF93-6D32-4AB1-A730-97D05BF6D311}" dt="2024-05-04T18:55:02.971" v="419" actId="1076"/>
          <ac:picMkLst>
            <pc:docMk/>
            <pc:sldMk cId="0" sldId="259"/>
            <ac:picMk id="12" creationId="{60C68F2D-99F0-3A26-8EAA-D7BE6F696047}"/>
          </ac:picMkLst>
        </pc:picChg>
        <pc:picChg chg="add mod">
          <ac:chgData name="nourah Alaklabi" userId="b439187ee2954565" providerId="LiveId" clId="{B68FBF93-6D32-4AB1-A730-97D05BF6D311}" dt="2024-05-04T18:56:18.765" v="428" actId="1440"/>
          <ac:picMkLst>
            <pc:docMk/>
            <pc:sldMk cId="0" sldId="259"/>
            <ac:picMk id="15" creationId="{12837F17-84C4-3E91-189A-ACAD184A6153}"/>
          </ac:picMkLst>
        </pc:picChg>
      </pc:sldChg>
      <pc:sldChg chg="del">
        <pc:chgData name="nourah Alaklabi" userId="b439187ee2954565" providerId="LiveId" clId="{B68FBF93-6D32-4AB1-A730-97D05BF6D311}" dt="2024-05-04T18:56:29.654" v="429" actId="2696"/>
        <pc:sldMkLst>
          <pc:docMk/>
          <pc:sldMk cId="0" sldId="260"/>
        </pc:sldMkLst>
      </pc:sldChg>
      <pc:sldChg chg="addSp modSp mod">
        <pc:chgData name="nourah Alaklabi" userId="b439187ee2954565" providerId="LiveId" clId="{B68FBF93-6D32-4AB1-A730-97D05BF6D311}" dt="2024-05-04T18:57:25.413" v="439" actId="1440"/>
        <pc:sldMkLst>
          <pc:docMk/>
          <pc:sldMk cId="0" sldId="261"/>
        </pc:sldMkLst>
        <pc:spChg chg="mod">
          <ac:chgData name="nourah Alaklabi" userId="b439187ee2954565" providerId="LiveId" clId="{B68FBF93-6D32-4AB1-A730-97D05BF6D311}" dt="2024-05-04T18:56:47.269" v="434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B68FBF93-6D32-4AB1-A730-97D05BF6D311}" dt="2024-05-04T18:57:25.413" v="439" actId="1440"/>
          <ac:picMkLst>
            <pc:docMk/>
            <pc:sldMk cId="0" sldId="261"/>
            <ac:picMk id="10" creationId="{ACAAB1E6-9237-D37C-8092-66DBB47D635D}"/>
          </ac:picMkLst>
        </pc:picChg>
      </pc:sldChg>
      <pc:sldChg chg="addSp modSp mod">
        <pc:chgData name="nourah Alaklabi" userId="b439187ee2954565" providerId="LiveId" clId="{B68FBF93-6D32-4AB1-A730-97D05BF6D311}" dt="2024-05-04T18:58:57.906" v="452" actId="1440"/>
        <pc:sldMkLst>
          <pc:docMk/>
          <pc:sldMk cId="0" sldId="262"/>
        </pc:sldMkLst>
        <pc:spChg chg="mod">
          <ac:chgData name="nourah Alaklabi" userId="b439187ee2954565" providerId="LiveId" clId="{B68FBF93-6D32-4AB1-A730-97D05BF6D311}" dt="2024-05-04T18:58:07.241" v="446" actId="20577"/>
          <ac:spMkLst>
            <pc:docMk/>
            <pc:sldMk cId="0" sldId="262"/>
            <ac:spMk id="7" creationId="{D896B5C9-849E-20C2-5FD5-79829EC4BB3D}"/>
          </ac:spMkLst>
        </pc:spChg>
        <pc:picChg chg="add mod">
          <ac:chgData name="nourah Alaklabi" userId="b439187ee2954565" providerId="LiveId" clId="{B68FBF93-6D32-4AB1-A730-97D05BF6D311}" dt="2024-05-04T18:58:57.906" v="452" actId="1440"/>
          <ac:picMkLst>
            <pc:docMk/>
            <pc:sldMk cId="0" sldId="262"/>
            <ac:picMk id="9" creationId="{77FB38C9-965B-A928-817E-FE83864B46D5}"/>
          </ac:picMkLst>
        </pc:picChg>
      </pc:sldChg>
      <pc:sldChg chg="addSp modSp mod">
        <pc:chgData name="nourah Alaklabi" userId="b439187ee2954565" providerId="LiveId" clId="{B68FBF93-6D32-4AB1-A730-97D05BF6D311}" dt="2024-05-04T18:59:41.226" v="460" actId="1440"/>
        <pc:sldMkLst>
          <pc:docMk/>
          <pc:sldMk cId="0" sldId="263"/>
        </pc:sldMkLst>
        <pc:spChg chg="mod">
          <ac:chgData name="nourah Alaklabi" userId="b439187ee2954565" providerId="LiveId" clId="{B68FBF93-6D32-4AB1-A730-97D05BF6D311}" dt="2024-05-04T18:59:07.427" v="455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B68FBF93-6D32-4AB1-A730-97D05BF6D311}" dt="2024-05-04T18:59:41.226" v="460" actId="1440"/>
          <ac:picMkLst>
            <pc:docMk/>
            <pc:sldMk cId="0" sldId="263"/>
            <ac:picMk id="9" creationId="{9582AE19-E344-0335-0C64-0E603167659A}"/>
          </ac:picMkLst>
        </pc:picChg>
      </pc:sldChg>
      <pc:sldChg chg="addSp delSp modSp mod">
        <pc:chgData name="nourah Alaklabi" userId="b439187ee2954565" providerId="LiveId" clId="{B68FBF93-6D32-4AB1-A730-97D05BF6D311}" dt="2024-05-04T19:05:15.768" v="499" actId="21"/>
        <pc:sldMkLst>
          <pc:docMk/>
          <pc:sldMk cId="0" sldId="264"/>
        </pc:sldMkLst>
        <pc:spChg chg="add del mod">
          <ac:chgData name="nourah Alaklabi" userId="b439187ee2954565" providerId="LiveId" clId="{B68FBF93-6D32-4AB1-A730-97D05BF6D311}" dt="2024-05-04T19:04:50.434" v="496" actId="21"/>
          <ac:spMkLst>
            <pc:docMk/>
            <pc:sldMk cId="0" sldId="264"/>
            <ac:spMk id="10" creationId="{96AEAEC6-A57C-28AD-B481-779F7891D1EA}"/>
          </ac:spMkLst>
        </pc:spChg>
        <pc:spChg chg="add del mod">
          <ac:chgData name="nourah Alaklabi" userId="b439187ee2954565" providerId="LiveId" clId="{B68FBF93-6D32-4AB1-A730-97D05BF6D311}" dt="2024-05-04T19:05:15.768" v="499" actId="21"/>
          <ac:spMkLst>
            <pc:docMk/>
            <pc:sldMk cId="0" sldId="264"/>
            <ac:spMk id="13" creationId="{57FA6373-2FE7-55F8-7653-187514FBBB22}"/>
          </ac:spMkLst>
        </pc:spChg>
        <pc:picChg chg="add mod">
          <ac:chgData name="nourah Alaklabi" userId="b439187ee2954565" providerId="LiveId" clId="{B68FBF93-6D32-4AB1-A730-97D05BF6D311}" dt="2024-05-04T19:05:12.208" v="498"/>
          <ac:picMkLst>
            <pc:docMk/>
            <pc:sldMk cId="0" sldId="264"/>
            <ac:picMk id="12" creationId="{9818C3E6-0F60-EECA-1034-478B35E860DF}"/>
          </ac:picMkLst>
        </pc:picChg>
      </pc:sldChg>
      <pc:sldChg chg="del">
        <pc:chgData name="nourah Alaklabi" userId="b439187ee2954565" providerId="LiveId" clId="{B68FBF93-6D32-4AB1-A730-97D05BF6D311}" dt="2024-05-04T18:36:33.429" v="285" actId="2696"/>
        <pc:sldMkLst>
          <pc:docMk/>
          <pc:sldMk cId="3451259182" sldId="266"/>
        </pc:sldMkLst>
      </pc:sldChg>
      <pc:sldChg chg="del">
        <pc:chgData name="nourah Alaklabi" userId="b439187ee2954565" providerId="LiveId" clId="{B68FBF93-6D32-4AB1-A730-97D05BF6D311}" dt="2024-05-04T18:36:37.878" v="286" actId="2696"/>
        <pc:sldMkLst>
          <pc:docMk/>
          <pc:sldMk cId="3509403764" sldId="267"/>
        </pc:sldMkLst>
      </pc:sldChg>
      <pc:sldChg chg="modSp del mod">
        <pc:chgData name="nourah Alaklabi" userId="b439187ee2954565" providerId="LiveId" clId="{B68FBF93-6D32-4AB1-A730-97D05BF6D311}" dt="2024-05-04T18:58:01.591" v="443" actId="2696"/>
        <pc:sldMkLst>
          <pc:docMk/>
          <pc:sldMk cId="2303732953" sldId="268"/>
        </pc:sldMkLst>
        <pc:spChg chg="mod">
          <ac:chgData name="nourah Alaklabi" userId="b439187ee2954565" providerId="LiveId" clId="{B68FBF93-6D32-4AB1-A730-97D05BF6D311}" dt="2024-05-04T18:57:41.171" v="442" actId="20577"/>
          <ac:spMkLst>
            <pc:docMk/>
            <pc:sldMk cId="2303732953" sldId="268"/>
            <ac:spMk id="9" creationId="{0E37735B-2BE5-DFE5-BBA3-977B6501BBA8}"/>
          </ac:spMkLst>
        </pc:spChg>
      </pc:sldChg>
      <pc:sldChg chg="addSp modSp mod">
        <pc:chgData name="nourah Alaklabi" userId="b439187ee2954565" providerId="LiveId" clId="{B68FBF93-6D32-4AB1-A730-97D05BF6D311}" dt="2024-05-04T19:01:55.592" v="478" actId="20577"/>
        <pc:sldMkLst>
          <pc:docMk/>
          <pc:sldMk cId="3353514686" sldId="269"/>
        </pc:sldMkLst>
        <pc:spChg chg="mod">
          <ac:chgData name="nourah Alaklabi" userId="b439187ee2954565" providerId="LiveId" clId="{B68FBF93-6D32-4AB1-A730-97D05BF6D311}" dt="2024-05-04T19:01:55.592" v="478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B68FBF93-6D32-4AB1-A730-97D05BF6D311}" dt="2024-05-04T19:01:50.859" v="475" actId="1440"/>
          <ac:picMkLst>
            <pc:docMk/>
            <pc:sldMk cId="3353514686" sldId="269"/>
            <ac:picMk id="9" creationId="{C5DF8D02-89F8-34DA-FB76-5695A447F4CF}"/>
          </ac:picMkLst>
        </pc:picChg>
      </pc:sldChg>
      <pc:sldChg chg="addSp delSp modSp mod">
        <pc:chgData name="nourah Alaklabi" userId="b439187ee2954565" providerId="LiveId" clId="{B68FBF93-6D32-4AB1-A730-97D05BF6D311}" dt="2024-05-04T18:34:02.258" v="273"/>
        <pc:sldMkLst>
          <pc:docMk/>
          <pc:sldMk cId="2223794357" sldId="270"/>
        </pc:sldMkLst>
        <pc:spChg chg="add mod">
          <ac:chgData name="nourah Alaklabi" userId="b439187ee2954565" providerId="LiveId" clId="{B68FBF93-6D32-4AB1-A730-97D05BF6D311}" dt="2024-05-04T18:33:24.072" v="272"/>
          <ac:spMkLst>
            <pc:docMk/>
            <pc:sldMk cId="2223794357" sldId="270"/>
            <ac:spMk id="7" creationId="{C6A01AF2-1FE3-6F3F-6FBE-1F5D297F3D3F}"/>
          </ac:spMkLst>
        </pc:spChg>
        <pc:spChg chg="del">
          <ac:chgData name="nourah Alaklabi" userId="b439187ee2954565" providerId="LiveId" clId="{B68FBF93-6D32-4AB1-A730-97D05BF6D311}" dt="2024-05-04T18:32:16.605" v="271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B68FBF93-6D32-4AB1-A730-97D05BF6D311}" dt="2024-05-04T18:34:02.258" v="273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B68FBF93-6D32-4AB1-A730-97D05BF6D311}" dt="2024-05-04T18:49:32.522" v="379" actId="1440"/>
        <pc:sldMkLst>
          <pc:docMk/>
          <pc:sldMk cId="1094632583" sldId="271"/>
        </pc:sldMkLst>
        <pc:spChg chg="del">
          <ac:chgData name="nourah Alaklabi" userId="b439187ee2954565" providerId="LiveId" clId="{B68FBF93-6D32-4AB1-A730-97D05BF6D311}" dt="2024-05-04T18:49:25.792" v="377" actId="21"/>
          <ac:spMkLst>
            <pc:docMk/>
            <pc:sldMk cId="1094632583" sldId="271"/>
            <ac:spMk id="23" creationId="{8DCB82D2-3F8C-B075-D017-E0D2EF736A3B}"/>
          </ac:spMkLst>
        </pc:spChg>
        <pc:grpChg chg="mod">
          <ac:chgData name="nourah Alaklabi" userId="b439187ee2954565" providerId="LiveId" clId="{B68FBF93-6D32-4AB1-A730-97D05BF6D311}" dt="2024-05-04T18:49:15.022" v="373" actId="1076"/>
          <ac:grpSpMkLst>
            <pc:docMk/>
            <pc:sldMk cId="1094632583" sldId="271"/>
            <ac:grpSpMk id="2" creationId="{00000000-0000-0000-0000-000000000000}"/>
          </ac:grpSpMkLst>
        </pc:grpChg>
        <pc:picChg chg="add mod">
          <ac:chgData name="nourah Alaklabi" userId="b439187ee2954565" providerId="LiveId" clId="{B68FBF93-6D32-4AB1-A730-97D05BF6D311}" dt="2024-05-04T18:49:32.522" v="379" actId="1440"/>
          <ac:picMkLst>
            <pc:docMk/>
            <pc:sldMk cId="1094632583" sldId="271"/>
            <ac:picMk id="22" creationId="{B4C9325A-3605-8006-63DB-33D38A1FDC29}"/>
          </ac:picMkLst>
        </pc:picChg>
        <pc:picChg chg="del">
          <ac:chgData name="nourah Alaklabi" userId="b439187ee2954565" providerId="LiveId" clId="{B68FBF93-6D32-4AB1-A730-97D05BF6D311}" dt="2024-05-04T18:48:35.188" v="368" actId="21"/>
          <ac:picMkLst>
            <pc:docMk/>
            <pc:sldMk cId="1094632583" sldId="271"/>
            <ac:picMk id="30" creationId="{DB962F8B-1BD8-EB12-11F3-0B820FAE983F}"/>
          </ac:picMkLst>
        </pc:picChg>
        <pc:picChg chg="del">
          <ac:chgData name="nourah Alaklabi" userId="b439187ee2954565" providerId="LiveId" clId="{B68FBF93-6D32-4AB1-A730-97D05BF6D311}" dt="2024-05-04T18:48:37.100" v="369" actId="21"/>
          <ac:picMkLst>
            <pc:docMk/>
            <pc:sldMk cId="1094632583" sldId="271"/>
            <ac:picMk id="32" creationId="{15DBA0D5-D318-D25C-E65A-CD66D7A24B79}"/>
          </ac:picMkLst>
        </pc:picChg>
        <pc:picChg chg="del">
          <ac:chgData name="nourah Alaklabi" userId="b439187ee2954565" providerId="LiveId" clId="{B68FBF93-6D32-4AB1-A730-97D05BF6D311}" dt="2024-05-04T18:48:39.484" v="370" actId="21"/>
          <ac:picMkLst>
            <pc:docMk/>
            <pc:sldMk cId="1094632583" sldId="271"/>
            <ac:picMk id="34" creationId="{B6CDB89E-0EAE-9E7E-CC10-0534B07FF22E}"/>
          </ac:picMkLst>
        </pc:picChg>
      </pc:sldChg>
      <pc:sldChg chg="addSp delSp modSp add mod">
        <pc:chgData name="nourah Alaklabi" userId="b439187ee2954565" providerId="LiveId" clId="{B68FBF93-6D32-4AB1-A730-97D05BF6D311}" dt="2024-05-04T18:54:34.070" v="414" actId="1440"/>
        <pc:sldMkLst>
          <pc:docMk/>
          <pc:sldMk cId="992787090" sldId="272"/>
        </pc:sldMkLst>
        <pc:spChg chg="mod">
          <ac:chgData name="nourah Alaklabi" userId="b439187ee2954565" providerId="LiveId" clId="{B68FBF93-6D32-4AB1-A730-97D05BF6D311}" dt="2024-05-04T18:50:40.143" v="385" actId="20577"/>
          <ac:spMkLst>
            <pc:docMk/>
            <pc:sldMk cId="992787090" sldId="272"/>
            <ac:spMk id="3" creationId="{00000000-0000-0000-0000-000000000000}"/>
          </ac:spMkLst>
        </pc:spChg>
        <pc:spChg chg="mod">
          <ac:chgData name="nourah Alaklabi" userId="b439187ee2954565" providerId="LiveId" clId="{B68FBF93-6D32-4AB1-A730-97D05BF6D311}" dt="2024-05-04T18:52:40.521" v="395" actId="20577"/>
          <ac:spMkLst>
            <pc:docMk/>
            <pc:sldMk cId="992787090" sldId="272"/>
            <ac:spMk id="15" creationId="{08396B71-E6BF-1564-EBE6-4120EAF9DAFB}"/>
          </ac:spMkLst>
        </pc:spChg>
        <pc:spChg chg="del">
          <ac:chgData name="nourah Alaklabi" userId="b439187ee2954565" providerId="LiveId" clId="{B68FBF93-6D32-4AB1-A730-97D05BF6D311}" dt="2024-05-04T18:50:33.884" v="383" actId="21"/>
          <ac:spMkLst>
            <pc:docMk/>
            <pc:sldMk cId="992787090" sldId="272"/>
            <ac:spMk id="18" creationId="{C0DD960A-9D7E-138F-E2C5-72A2F11D18A3}"/>
          </ac:spMkLst>
        </pc:spChg>
        <pc:spChg chg="del">
          <ac:chgData name="nourah Alaklabi" userId="b439187ee2954565" providerId="LiveId" clId="{B68FBF93-6D32-4AB1-A730-97D05BF6D311}" dt="2024-05-04T18:50:38.121" v="384" actId="21"/>
          <ac:spMkLst>
            <pc:docMk/>
            <pc:sldMk cId="992787090" sldId="272"/>
            <ac:spMk id="28" creationId="{EA93ECC2-DFBF-A91A-2075-CD8DCDB99E01}"/>
          </ac:spMkLst>
        </pc:spChg>
        <pc:spChg chg="add mod">
          <ac:chgData name="nourah Alaklabi" userId="b439187ee2954565" providerId="LiveId" clId="{B68FBF93-6D32-4AB1-A730-97D05BF6D311}" dt="2024-05-04T18:52:21.253" v="393" actId="1076"/>
          <ac:spMkLst>
            <pc:docMk/>
            <pc:sldMk cId="992787090" sldId="272"/>
            <ac:spMk id="29" creationId="{DEF966C3-C10B-238C-E596-EFDD10C54E86}"/>
          </ac:spMkLst>
        </pc:spChg>
        <pc:grpChg chg="mod">
          <ac:chgData name="nourah Alaklabi" userId="b439187ee2954565" providerId="LiveId" clId="{B68FBF93-6D32-4AB1-A730-97D05BF6D311}" dt="2024-05-04T18:54:11.423" v="411" actId="1076"/>
          <ac:grpSpMkLst>
            <pc:docMk/>
            <pc:sldMk cId="992787090" sldId="272"/>
            <ac:grpSpMk id="2" creationId="{00000000-0000-0000-0000-000000000000}"/>
          </ac:grpSpMkLst>
        </pc:grpChg>
        <pc:grpChg chg="del">
          <ac:chgData name="nourah Alaklabi" userId="b439187ee2954565" providerId="LiveId" clId="{B68FBF93-6D32-4AB1-A730-97D05BF6D311}" dt="2024-05-04T18:50:30.750" v="382" actId="21"/>
          <ac:grpSpMkLst>
            <pc:docMk/>
            <pc:sldMk cId="992787090" sldId="272"/>
            <ac:grpSpMk id="19" creationId="{35DC672D-B3B5-F7B2-9FB1-0990ECB99E48}"/>
          </ac:grpSpMkLst>
        </pc:grpChg>
        <pc:grpChg chg="del">
          <ac:chgData name="nourah Alaklabi" userId="b439187ee2954565" providerId="LiveId" clId="{B68FBF93-6D32-4AB1-A730-97D05BF6D311}" dt="2024-05-04T18:50:43.157" v="386" actId="21"/>
          <ac:grpSpMkLst>
            <pc:docMk/>
            <pc:sldMk cId="992787090" sldId="272"/>
            <ac:grpSpMk id="25" creationId="{D3B93E88-5984-5EBC-4DCA-0296E0FE9691}"/>
          </ac:grpSpMkLst>
        </pc:grpChg>
        <pc:picChg chg="del">
          <ac:chgData name="nourah Alaklabi" userId="b439187ee2954565" providerId="LiveId" clId="{B68FBF93-6D32-4AB1-A730-97D05BF6D311}" dt="2024-05-04T18:50:26.344" v="381" actId="21"/>
          <ac:picMkLst>
            <pc:docMk/>
            <pc:sldMk cId="992787090" sldId="272"/>
            <ac:picMk id="22" creationId="{B4C9325A-3605-8006-63DB-33D38A1FDC29}"/>
          </ac:picMkLst>
        </pc:picChg>
        <pc:picChg chg="add mod">
          <ac:chgData name="nourah Alaklabi" userId="b439187ee2954565" providerId="LiveId" clId="{B68FBF93-6D32-4AB1-A730-97D05BF6D311}" dt="2024-05-04T18:52:26.864" v="394" actId="1440"/>
          <ac:picMkLst>
            <pc:docMk/>
            <pc:sldMk cId="992787090" sldId="272"/>
            <ac:picMk id="23" creationId="{B7B5F713-4FCC-DCB1-EB3F-C1EC7DDC2B3C}"/>
          </ac:picMkLst>
        </pc:picChg>
        <pc:picChg chg="add del mod">
          <ac:chgData name="nourah Alaklabi" userId="b439187ee2954565" providerId="LiveId" clId="{B68FBF93-6D32-4AB1-A730-97D05BF6D311}" dt="2024-05-04T18:53:57.382" v="404" actId="21"/>
          <ac:picMkLst>
            <pc:docMk/>
            <pc:sldMk cId="992787090" sldId="272"/>
            <ac:picMk id="31" creationId="{D6B8C98E-BBE1-5EE0-CAEB-8B5C21B7DE01}"/>
          </ac:picMkLst>
        </pc:picChg>
        <pc:picChg chg="add mod">
          <ac:chgData name="nourah Alaklabi" userId="b439187ee2954565" providerId="LiveId" clId="{B68FBF93-6D32-4AB1-A730-97D05BF6D311}" dt="2024-05-04T18:54:34.070" v="414" actId="1440"/>
          <ac:picMkLst>
            <pc:docMk/>
            <pc:sldMk cId="992787090" sldId="272"/>
            <ac:picMk id="33" creationId="{DB7880C2-DA93-9BBB-3F5A-D3EBA8DEEBD5}"/>
          </ac:picMkLst>
        </pc:picChg>
      </pc:sldChg>
      <pc:sldChg chg="addSp delSp modSp add mod">
        <pc:chgData name="nourah Alaklabi" userId="b439187ee2954565" providerId="LiveId" clId="{B68FBF93-6D32-4AB1-A730-97D05BF6D311}" dt="2024-05-04T19:00:56.352" v="468" actId="1440"/>
        <pc:sldMkLst>
          <pc:docMk/>
          <pc:sldMk cId="3942203947" sldId="273"/>
        </pc:sldMkLst>
        <pc:picChg chg="del">
          <ac:chgData name="nourah Alaklabi" userId="b439187ee2954565" providerId="LiveId" clId="{B68FBF93-6D32-4AB1-A730-97D05BF6D311}" dt="2024-05-04T18:59:51.052" v="462" actId="21"/>
          <ac:picMkLst>
            <pc:docMk/>
            <pc:sldMk cId="3942203947" sldId="273"/>
            <ac:picMk id="9" creationId="{9582AE19-E344-0335-0C64-0E603167659A}"/>
          </ac:picMkLst>
        </pc:picChg>
        <pc:picChg chg="add mod">
          <ac:chgData name="nourah Alaklabi" userId="b439187ee2954565" providerId="LiveId" clId="{B68FBF93-6D32-4AB1-A730-97D05BF6D311}" dt="2024-05-04T19:00:56.352" v="468" actId="1440"/>
          <ac:picMkLst>
            <pc:docMk/>
            <pc:sldMk cId="3942203947" sldId="273"/>
            <ac:picMk id="10" creationId="{E98F28DE-03F5-A1B8-AD06-01252EF40BD0}"/>
          </ac:picMkLst>
        </pc:picChg>
      </pc:sldChg>
      <pc:sldChg chg="addSp delSp modSp add mod">
        <pc:chgData name="nourah Alaklabi" userId="b439187ee2954565" providerId="LiveId" clId="{B68FBF93-6D32-4AB1-A730-97D05BF6D311}" dt="2024-05-04T19:02:47.454" v="488" actId="1440"/>
        <pc:sldMkLst>
          <pc:docMk/>
          <pc:sldMk cId="2426546985" sldId="274"/>
        </pc:sldMkLst>
        <pc:spChg chg="mod">
          <ac:chgData name="nourah Alaklabi" userId="b439187ee2954565" providerId="LiveId" clId="{B68FBF93-6D32-4AB1-A730-97D05BF6D311}" dt="2024-05-04T19:02:17.846" v="483" actId="20577"/>
          <ac:spMkLst>
            <pc:docMk/>
            <pc:sldMk cId="2426546985" sldId="274"/>
            <ac:spMk id="7" creationId="{74C2A0AA-BEEF-F29B-9F69-30C0AD492AA3}"/>
          </ac:spMkLst>
        </pc:spChg>
        <pc:spChg chg="del">
          <ac:chgData name="nourah Alaklabi" userId="b439187ee2954565" providerId="LiveId" clId="{B68FBF93-6D32-4AB1-A730-97D05BF6D311}" dt="2024-05-04T19:02:23.718" v="484" actId="21"/>
          <ac:spMkLst>
            <pc:docMk/>
            <pc:sldMk cId="2426546985" sldId="274"/>
            <ac:spMk id="8" creationId="{B0DE3A50-D435-C50B-9F42-9D54D4AE85A3}"/>
          </ac:spMkLst>
        </pc:spChg>
        <pc:picChg chg="del">
          <ac:chgData name="nourah Alaklabi" userId="b439187ee2954565" providerId="LiveId" clId="{B68FBF93-6D32-4AB1-A730-97D05BF6D311}" dt="2024-05-04T19:02:13.975" v="480" actId="21"/>
          <ac:picMkLst>
            <pc:docMk/>
            <pc:sldMk cId="2426546985" sldId="274"/>
            <ac:picMk id="9" creationId="{C5DF8D02-89F8-34DA-FB76-5695A447F4CF}"/>
          </ac:picMkLst>
        </pc:picChg>
        <pc:picChg chg="add mod">
          <ac:chgData name="nourah Alaklabi" userId="b439187ee2954565" providerId="LiveId" clId="{B68FBF93-6D32-4AB1-A730-97D05BF6D311}" dt="2024-05-04T19:02:47.454" v="488" actId="1440"/>
          <ac:picMkLst>
            <pc:docMk/>
            <pc:sldMk cId="2426546985" sldId="274"/>
            <ac:picMk id="10" creationId="{15B6A556-F4AF-656D-F896-7C041CA41791}"/>
          </ac:picMkLst>
        </pc:picChg>
      </pc:sldChg>
      <pc:sldChg chg="addSp delSp modSp add mod">
        <pc:chgData name="nourah Alaklabi" userId="b439187ee2954565" providerId="LiveId" clId="{B68FBF93-6D32-4AB1-A730-97D05BF6D311}" dt="2024-05-04T19:10:17.507" v="536"/>
        <pc:sldMkLst>
          <pc:docMk/>
          <pc:sldMk cId="2974755102" sldId="275"/>
        </pc:sldMkLst>
        <pc:spChg chg="ord">
          <ac:chgData name="nourah Alaklabi" userId="b439187ee2954565" providerId="LiveId" clId="{B68FBF93-6D32-4AB1-A730-97D05BF6D311}" dt="2024-05-04T19:06:53.778" v="508" actId="166"/>
          <ac:spMkLst>
            <pc:docMk/>
            <pc:sldMk cId="2974755102" sldId="275"/>
            <ac:spMk id="2" creationId="{00000000-0000-0000-0000-000000000000}"/>
          </ac:spMkLst>
        </pc:spChg>
        <pc:spChg chg="del">
          <ac:chgData name="nourah Alaklabi" userId="b439187ee2954565" providerId="LiveId" clId="{B68FBF93-6D32-4AB1-A730-97D05BF6D311}" dt="2024-05-04T19:06:43.532" v="504" actId="21"/>
          <ac:spMkLst>
            <pc:docMk/>
            <pc:sldMk cId="2974755102" sldId="275"/>
            <ac:spMk id="4" creationId="{00000000-0000-0000-0000-000000000000}"/>
          </ac:spMkLst>
        </pc:spChg>
        <pc:picChg chg="del">
          <ac:chgData name="nourah Alaklabi" userId="b439187ee2954565" providerId="LiveId" clId="{B68FBF93-6D32-4AB1-A730-97D05BF6D311}" dt="2024-05-04T19:06:37.510" v="502" actId="21"/>
          <ac:picMkLst>
            <pc:docMk/>
            <pc:sldMk cId="2974755102" sldId="275"/>
            <ac:picMk id="7" creationId="{00000000-0000-0000-0000-000000000000}"/>
          </ac:picMkLst>
        </pc:picChg>
        <pc:picChg chg="mod">
          <ac:chgData name="nourah Alaklabi" userId="b439187ee2954565" providerId="LiveId" clId="{B68FBF93-6D32-4AB1-A730-97D05BF6D311}" dt="2024-05-04T19:09:56.964" v="535" actId="1076"/>
          <ac:picMkLst>
            <pc:docMk/>
            <pc:sldMk cId="2974755102" sldId="275"/>
            <ac:picMk id="8" creationId="{9B37709A-BAE9-301C-3884-35657D36541C}"/>
          </ac:picMkLst>
        </pc:picChg>
        <pc:picChg chg="add mod">
          <ac:chgData name="nourah Alaklabi" userId="b439187ee2954565" providerId="LiveId" clId="{B68FBF93-6D32-4AB1-A730-97D05BF6D311}" dt="2024-05-04T19:09:47.182" v="534" actId="14100"/>
          <ac:picMkLst>
            <pc:docMk/>
            <pc:sldMk cId="2974755102" sldId="275"/>
            <ac:picMk id="10" creationId="{15154B08-B113-182C-E710-9059AF048F6A}"/>
          </ac:picMkLst>
        </pc:picChg>
        <pc:picChg chg="del">
          <ac:chgData name="nourah Alaklabi" userId="b439187ee2954565" providerId="LiveId" clId="{B68FBF93-6D32-4AB1-A730-97D05BF6D311}" dt="2024-05-04T19:06:40.621" v="503" actId="21"/>
          <ac:picMkLst>
            <pc:docMk/>
            <pc:sldMk cId="2974755102" sldId="275"/>
            <ac:picMk id="12" creationId="{9818C3E6-0F60-EECA-1034-478B35E860DF}"/>
          </ac:picMkLst>
        </pc:picChg>
        <pc:picChg chg="add mod">
          <ac:chgData name="nourah Alaklabi" userId="b439187ee2954565" providerId="LiveId" clId="{B68FBF93-6D32-4AB1-A730-97D05BF6D311}" dt="2024-05-04T19:10:17.507" v="536"/>
          <ac:picMkLst>
            <pc:docMk/>
            <pc:sldMk cId="2974755102" sldId="275"/>
            <ac:picMk id="13" creationId="{AA8B94B4-4B76-8ECE-F2F1-DAAA1B19C6CD}"/>
          </ac:picMkLst>
        </pc:picChg>
      </pc:sldChg>
    </pc:docChg>
  </pc:docChgLst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1drv.ms/b/s!AmVFleJ-GDm0sBIs7smMM6nlJ0Ov?e=ZZlyk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sv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2.png"/><Relationship Id="rId3" Type="http://schemas.openxmlformats.org/officeDocument/2006/relationships/image" Target="../media/image32.svg"/><Relationship Id="rId7" Type="http://schemas.openxmlformats.org/officeDocument/2006/relationships/image" Target="../media/image3.png"/><Relationship Id="rId12" Type="http://schemas.openxmlformats.org/officeDocument/2006/relationships/hyperlink" Target="https://wordwall.net/play/10473/421/29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microsoft.com/office/2007/relationships/hdphoto" Target="../media/hdphoto1.wdp"/><Relationship Id="rId5" Type="http://schemas.openxmlformats.org/officeDocument/2006/relationships/image" Target="../media/image59.png"/><Relationship Id="rId10" Type="http://schemas.openxmlformats.org/officeDocument/2006/relationships/image" Target="../media/image6.png"/><Relationship Id="rId4" Type="http://schemas.openxmlformats.org/officeDocument/2006/relationships/image" Target="../media/image58.png"/><Relationship Id="rId9" Type="http://schemas.openxmlformats.org/officeDocument/2006/relationships/image" Target="../media/image6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hyperlink" Target="https://1drv.ms/b/s!AmVFleJ-GDm0k0gN3nA9pjL928hE?e=LN8ica" TargetMode="External"/><Relationship Id="rId4" Type="http://schemas.openxmlformats.org/officeDocument/2006/relationships/image" Target="../media/image4.svg"/><Relationship Id="rId9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8.sv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Relationship Id="rId14" Type="http://schemas.openxmlformats.org/officeDocument/2006/relationships/hyperlink" Target="https://mathigon.org/polypa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youtube.com/watch?v=_DbgKn54HOE&amp;pp=ygU82KrYtNmI2YrZgtipINin2YTYp9i02YPYp9mEINin2YTYq9mE2KfYq9mK2Kkg2KfZhNin2KjYudin2K8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1.sv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72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7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72" TargetMode="External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svg"/><Relationship Id="rId18" Type="http://schemas.openxmlformats.org/officeDocument/2006/relationships/image" Target="../media/image32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3.png"/><Relationship Id="rId17" Type="http://schemas.openxmlformats.org/officeDocument/2006/relationships/image" Target="../media/image31.png"/><Relationship Id="rId2" Type="http://schemas.openxmlformats.org/officeDocument/2006/relationships/image" Target="../media/image3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19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8.sv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svg"/><Relationship Id="rId7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24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6851887" y="331998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( 10 ) : ضرب عدد من ثلاثة أرقام في عدد من رقمين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9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8B326E7-D62E-0894-ECA0-C069593723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0" y="4150188"/>
            <a:ext cx="11344187" cy="31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582AE19-E344-0335-0C64-0E6031676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336" y="2721342"/>
            <a:ext cx="11895222" cy="318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98F28DE-03F5-A1B8-AD06-01252EF40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357" y="3140442"/>
            <a:ext cx="12763876" cy="2917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220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5DF8D02-89F8-34DA-FB76-5695A447F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9726" y="2867445"/>
            <a:ext cx="13262301" cy="3529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5B6A556-F4AF-656D-F896-7C041CA41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8238" y="2552700"/>
            <a:ext cx="11137083" cy="549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546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hlinkClick r:id="rId12"/>
            <a:extLst>
              <a:ext uri="{FF2B5EF4-FFF2-40B4-BE49-F238E27FC236}">
                <a16:creationId xmlns:a16="http://schemas.microsoft.com/office/drawing/2014/main" id="{9818C3E6-0F60-EECA-1034-478B35E860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00" y="6291720"/>
            <a:ext cx="3721170" cy="10607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70" y="6582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5154B08-B113-182C-E710-9059AF048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123183"/>
            <a:ext cx="12693252" cy="7026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3" name="صورة 12">
            <a:hlinkClick r:id="rId10"/>
            <a:extLst>
              <a:ext uri="{FF2B5EF4-FFF2-40B4-BE49-F238E27FC236}">
                <a16:creationId xmlns:a16="http://schemas.microsoft.com/office/drawing/2014/main" id="{AA8B94B4-4B76-8ECE-F2F1-DAAA1B19C6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8200" y="235398"/>
            <a:ext cx="7391400" cy="2887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4755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843848" y="796132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٤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الأَشكالُ الثُّلاثِيَّةُ الأَبعادِ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صورة 24">
            <a:hlinkClick r:id="rId14"/>
            <a:extLst>
              <a:ext uri="{FF2B5EF4-FFF2-40B4-BE49-F238E27FC236}">
                <a16:creationId xmlns:a16="http://schemas.microsoft.com/office/drawing/2014/main" id="{CC8E0D5B-0393-2575-D146-D01160B5ED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202" y="4730411"/>
            <a:ext cx="2599795" cy="2032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9146716-B176-D718-F9E2-4B6767964B45}"/>
              </a:ext>
            </a:extLst>
          </p:cNvPr>
          <p:cNvSpPr txBox="1"/>
          <p:nvPr/>
        </p:nvSpPr>
        <p:spPr>
          <a:xfrm>
            <a:off x="3876249" y="3971597"/>
            <a:ext cx="923390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أذكر مثال على شكل ثنائي الأبعاد في غرفة الصف ؟ 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أذكر خصائص الشكل الثنائي الأبعاد ؟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 من الأشكال الثنائية الأبعاد له أضلاع متوازية ؟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 من الأشكال الثنائية الأبعاد له أضلاع متعامدة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6A01AF2-1FE3-6F3F-6FBE-1F5D297F3D3F}"/>
              </a:ext>
            </a:extLst>
          </p:cNvPr>
          <p:cNvSpPr txBox="1"/>
          <p:nvPr/>
        </p:nvSpPr>
        <p:spPr>
          <a:xfrm>
            <a:off x="4843848" y="796132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 – ٤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الأَشكالُ الثُّلاثِيَّةُ الأَبعادِ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734362" y="2447766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161797" y="2676216"/>
            <a:ext cx="2916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أتَعرفُ صِفاتِ الأشكالِ الثُّلاثيةِ الأَبعادِ.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3016383" y="8600531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626B9E18-B1F4-22BD-9A0E-7F626D2DED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4246" y="591028"/>
            <a:ext cx="1146117" cy="144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D3B93E88-5984-5EBC-4DCA-0296E0FE9691}"/>
              </a:ext>
            </a:extLst>
          </p:cNvPr>
          <p:cNvGrpSpPr/>
          <p:nvPr/>
        </p:nvGrpSpPr>
        <p:grpSpPr>
          <a:xfrm>
            <a:off x="13686763" y="4379481"/>
            <a:ext cx="3572536" cy="5316491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921D8B83-2A5C-7202-8EAB-B8FEDF373A57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A90FEBF-293A-A526-BAB9-FACDF27E350F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A93ECC2-DFBF-A91A-2075-CD8DCDB99E01}"/>
              </a:ext>
            </a:extLst>
          </p:cNvPr>
          <p:cNvSpPr txBox="1"/>
          <p:nvPr/>
        </p:nvSpPr>
        <p:spPr>
          <a:xfrm>
            <a:off x="14217001" y="4490245"/>
            <a:ext cx="29166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الْمُفْرَدَاتُ :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الشكلُ الثلاثيُّ الأبعادِ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مُتعدِّدُ السطوحِ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المنشورُ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القاعِدةُ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الوجهُ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الحَرفُ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الرأسُ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المَنشورُ الرُّباعِيُّ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المَنشورُ </a:t>
            </a:r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الثُّلائِيُّ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الأُسطوانةُ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المَخروطُ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الھرمُ</a:t>
            </a:r>
            <a:endParaRPr lang="ar-SA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DB962F8B-1BD8-EB12-11F3-0B820FAE98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47791" y="3545699"/>
            <a:ext cx="7142874" cy="2444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5DBA0D5-D318-D25C-E65A-CD66D7A24B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4200" y="3545699"/>
            <a:ext cx="2481751" cy="250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B6CDB89E-0EAE-9E7E-CC10-0534B07FF2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46621" y="6278169"/>
            <a:ext cx="7142874" cy="327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734362" y="2447766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161797" y="2676216"/>
            <a:ext cx="2916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أتَعرفُ صِفاتِ الأشكالِ الثُّلاثيةِ الأَبعادِ.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3016383" y="8600531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626B9E18-B1F4-22BD-9A0E-7F626D2DED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4246" y="591028"/>
            <a:ext cx="1146117" cy="144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D3B93E88-5984-5EBC-4DCA-0296E0FE9691}"/>
              </a:ext>
            </a:extLst>
          </p:cNvPr>
          <p:cNvGrpSpPr/>
          <p:nvPr/>
        </p:nvGrpSpPr>
        <p:grpSpPr>
          <a:xfrm>
            <a:off x="13686763" y="4379481"/>
            <a:ext cx="3572536" cy="5316491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921D8B83-2A5C-7202-8EAB-B8FEDF373A57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7A90FEBF-293A-A526-BAB9-FACDF27E350F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A93ECC2-DFBF-A91A-2075-CD8DCDB99E01}"/>
              </a:ext>
            </a:extLst>
          </p:cNvPr>
          <p:cNvSpPr txBox="1"/>
          <p:nvPr/>
        </p:nvSpPr>
        <p:spPr>
          <a:xfrm>
            <a:off x="14217001" y="4490245"/>
            <a:ext cx="29166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الْمُفْرَدَاتُ :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الشكلُ الثلاثيُّ الأبعادِ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مُتعدِّدُ السطوحِ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المنشورُ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القاعِدةُ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الوجهُ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الحَرفُ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الرأسُ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المَنشورُ الرُّباعِيُّ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المَنشورُ </a:t>
            </a:r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الثُّلائِيُّ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الأُسطوانةُ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المَخروطُ</a:t>
            </a:r>
          </a:p>
          <a:p>
            <a:pPr algn="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الھرمُ</a:t>
            </a:r>
            <a:endParaRPr lang="ar-SA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4C9325A-3605-8006-63DB-33D38A1FDC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1316" y="3254278"/>
            <a:ext cx="7357478" cy="642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63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3016383" y="8600531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626B9E18-B1F4-22BD-9A0E-7F626D2DED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4246" y="591028"/>
            <a:ext cx="1146117" cy="144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7B5F713-4FCC-DCB1-EB3F-C1EC7DDC2B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78057" y="3320583"/>
            <a:ext cx="2649805" cy="272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Freeform 2">
            <a:extLst>
              <a:ext uri="{FF2B5EF4-FFF2-40B4-BE49-F238E27FC236}">
                <a16:creationId xmlns:a16="http://schemas.microsoft.com/office/drawing/2014/main" id="{DEF966C3-C10B-238C-E596-EFDD10C54E86}"/>
              </a:ext>
            </a:extLst>
          </p:cNvPr>
          <p:cNvSpPr/>
          <p:nvPr/>
        </p:nvSpPr>
        <p:spPr>
          <a:xfrm>
            <a:off x="13798195" y="2824847"/>
            <a:ext cx="1260495" cy="1223162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DB7880C2-DA93-9BBB-3F5A-D3EBA8DEEBD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3000" y="3320583"/>
            <a:ext cx="8525807" cy="500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278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:خَصائِصُ المُجسَّماتِ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0C68F2D-99F0-3A26-8EAA-D7BE6F6960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10992" y="3163972"/>
            <a:ext cx="2649805" cy="272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12837F17-84C4-3E91-189A-ACAD184A61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1939" y="2729595"/>
            <a:ext cx="11264892" cy="482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CAAB1E6-9237-D37C-8092-66DBB47D63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8848" y="2357946"/>
            <a:ext cx="12787904" cy="530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7FB38C9-965B-A928-817E-FE83864B4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4898" y="2959634"/>
            <a:ext cx="13066264" cy="3158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269</Words>
  <Application>Microsoft Office PowerPoint</Application>
  <PresentationFormat>مخصص</PresentationFormat>
  <Paragraphs>80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1" baseType="lpstr">
      <vt:lpstr>Canva Sans Bold</vt:lpstr>
      <vt:lpstr>Wingdings</vt:lpstr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2024-05-04T19:18:15Z</dcterms:modified>
  <dc:identifier>DAFZo0tJ-5Q</dc:identifier>
</cp:coreProperties>
</file>