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</p:sldIdLst>
  <p:sldSz cx="10502900" cy="148463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4572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9144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13716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18288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22860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27432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32004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3657600" algn="ctr" defTabSz="889231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3175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B8B8B8"/>
              </a:solidFill>
              <a:prstDash val="solid"/>
              <a:miter lim="400000"/>
            </a:ln>
          </a:left>
          <a:right>
            <a:ln w="3175" cap="flat">
              <a:solidFill>
                <a:srgbClr val="B8B8B8"/>
              </a:solidFill>
              <a:prstDash val="solid"/>
              <a:miter lim="400000"/>
            </a:ln>
          </a:right>
          <a:top>
            <a:ln w="3175" cap="flat">
              <a:solidFill>
                <a:srgbClr val="B8B8B8"/>
              </a:solidFill>
              <a:prstDash val="solid"/>
              <a:miter lim="400000"/>
            </a:ln>
          </a:top>
          <a:bottom>
            <a:ln w="3175" cap="flat">
              <a:solidFill>
                <a:srgbClr val="B8B8B8"/>
              </a:solidFill>
              <a:prstDash val="solid"/>
              <a:miter lim="400000"/>
            </a:ln>
          </a:bottom>
          <a:insideH>
            <a:ln w="3175" cap="flat">
              <a:solidFill>
                <a:srgbClr val="B8B8B8"/>
              </a:solidFill>
              <a:prstDash val="solid"/>
              <a:miter lim="400000"/>
            </a:ln>
          </a:insideH>
          <a:insideV>
            <a:ln w="3175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606060"/>
              </a:solidFill>
              <a:prstDash val="solid"/>
              <a:miter lim="400000"/>
            </a:ln>
          </a:left>
          <a:right>
            <a:ln w="3175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606060"/>
              </a:solidFill>
              <a:prstDash val="solid"/>
              <a:miter lim="400000"/>
            </a:ln>
          </a:insideH>
          <a:insideV>
            <a:ln w="3175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929292"/>
              </a:solidFill>
              <a:prstDash val="solid"/>
              <a:miter lim="400000"/>
            </a:ln>
          </a:left>
          <a:right>
            <a:ln w="3175" cap="flat">
              <a:solidFill>
                <a:srgbClr val="929292"/>
              </a:solidFill>
              <a:prstDash val="solid"/>
              <a:miter lim="400000"/>
            </a:ln>
          </a:right>
          <a:top>
            <a:ln w="3175" cap="flat">
              <a:solidFill>
                <a:srgbClr val="606060"/>
              </a:solidFill>
              <a:prstDash val="solid"/>
              <a:miter lim="400000"/>
            </a:ln>
          </a:top>
          <a:bottom>
            <a:ln w="3175" cap="flat">
              <a:solidFill>
                <a:srgbClr val="606060"/>
              </a:solidFill>
              <a:prstDash val="solid"/>
              <a:miter lim="400000"/>
            </a:ln>
          </a:bottom>
          <a:insideH>
            <a:ln w="3175" cap="flat">
              <a:solidFill>
                <a:srgbClr val="929292"/>
              </a:solidFill>
              <a:prstDash val="solid"/>
              <a:miter lim="400000"/>
            </a:ln>
          </a:insideH>
          <a:insideV>
            <a:ln w="3175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3175" cap="flat">
              <a:solidFill>
                <a:srgbClr val="5D5D5D"/>
              </a:solidFill>
              <a:prstDash val="solid"/>
              <a:miter lim="400000"/>
            </a:ln>
          </a:left>
          <a:right>
            <a:ln w="3175" cap="flat">
              <a:solidFill>
                <a:srgbClr val="5D5D5D"/>
              </a:solidFill>
              <a:prstDash val="solid"/>
              <a:miter lim="400000"/>
            </a:ln>
          </a:right>
          <a:top>
            <a:ln w="3175" cap="flat">
              <a:solidFill>
                <a:srgbClr val="5D5D5D"/>
              </a:solidFill>
              <a:prstDash val="solid"/>
              <a:miter lim="400000"/>
            </a:ln>
          </a:top>
          <a:bottom>
            <a:ln w="3175" cap="flat">
              <a:solidFill>
                <a:srgbClr val="5D5D5D"/>
              </a:solidFill>
              <a:prstDash val="solid"/>
              <a:miter lim="400000"/>
            </a:ln>
          </a:bottom>
          <a:insideH>
            <a:ln w="3175" cap="flat">
              <a:solidFill>
                <a:srgbClr val="5D5D5D"/>
              </a:solidFill>
              <a:prstDash val="solid"/>
              <a:miter lim="400000"/>
            </a:ln>
          </a:insideH>
          <a:insideV>
            <a:ln w="3175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A6AAA9"/>
              </a:solidFill>
              <a:prstDash val="solid"/>
              <a:miter lim="400000"/>
            </a:ln>
          </a:left>
          <a:right>
            <a:ln w="3175" cap="flat">
              <a:solidFill>
                <a:srgbClr val="A6AAA9"/>
              </a:solidFill>
              <a:prstDash val="solid"/>
              <a:miter lim="400000"/>
            </a:ln>
          </a:right>
          <a:top>
            <a:ln w="3175" cap="flat">
              <a:solidFill>
                <a:srgbClr val="A6AAA9"/>
              </a:solidFill>
              <a:prstDash val="solid"/>
              <a:miter lim="400000"/>
            </a:ln>
          </a:top>
          <a:bottom>
            <a:ln w="3175" cap="flat">
              <a:solidFill>
                <a:srgbClr val="A6AAA9"/>
              </a:solidFill>
              <a:prstDash val="solid"/>
              <a:miter lim="400000"/>
            </a:ln>
          </a:bottom>
          <a:insideH>
            <a:ln w="3175" cap="flat">
              <a:solidFill>
                <a:srgbClr val="A6AAA9"/>
              </a:solidFill>
              <a:prstDash val="solid"/>
              <a:miter lim="400000"/>
            </a:ln>
          </a:insideH>
          <a:insideV>
            <a:ln w="3175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miter lim="400000"/>
            </a:ln>
          </a:left>
          <a:right>
            <a:ln w="3175" cap="flat">
              <a:solidFill>
                <a:srgbClr val="FFFFFF"/>
              </a:solidFill>
              <a:prstDash val="solid"/>
              <a:miter lim="400000"/>
            </a:ln>
          </a:right>
          <a:top>
            <a:ln w="3175" cap="flat">
              <a:solidFill>
                <a:srgbClr val="FFFFFF"/>
              </a:solidFill>
              <a:prstDash val="solid"/>
              <a:miter lim="400000"/>
            </a:ln>
          </a:top>
          <a:bottom>
            <a:ln w="3175" cap="flat">
              <a:solidFill>
                <a:srgbClr val="FFFFFF"/>
              </a:solidFill>
              <a:prstDash val="solid"/>
              <a:miter lim="400000"/>
            </a:ln>
          </a:bottom>
          <a:insideH>
            <a:ln w="3175" cap="flat">
              <a:solidFill>
                <a:srgbClr val="FFFFFF"/>
              </a:solidFill>
              <a:prstDash val="solid"/>
              <a:miter lim="400000"/>
            </a:ln>
          </a:insideH>
          <a:insideV>
            <a:ln w="3175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3175" cap="flat">
              <a:solidFill>
                <a:srgbClr val="000000"/>
              </a:solidFill>
              <a:prstDash val="solid"/>
              <a:miter lim="400000"/>
            </a:ln>
          </a:right>
          <a:top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3175" cap="flat">
              <a:solidFill>
                <a:srgbClr val="000000"/>
              </a:solidFill>
              <a:prstDash val="solid"/>
              <a:miter lim="400000"/>
            </a:ln>
          </a:bottom>
          <a:insideH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3175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6" name="Shape 11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العنوان والعنوان الفرع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rtl="0">
              <a:defRPr/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– باسل أسعد"/>
          <p:cNvSpPr txBox="1"/>
          <p:nvPr>
            <p:ph type="body" sz="quarter" idx="21"/>
          </p:nvPr>
        </p:nvSpPr>
        <p:spPr>
          <a:xfrm>
            <a:off x="1025673" y="8623188"/>
            <a:ext cx="8451554" cy="669267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i="1" sz="3600"/>
            </a:lvl1pPr>
          </a:lstStyle>
          <a:p>
            <a:pPr/>
            <a:r>
              <a:t>– باسل أسعد</a:t>
            </a:r>
          </a:p>
        </p:txBody>
      </p:sp>
      <p:sp>
        <p:nvSpPr>
          <p:cNvPr id="93" name="&quot;قم بكتابة الرقم هنا.&quot;"/>
          <p:cNvSpPr txBox="1"/>
          <p:nvPr>
            <p:ph type="body" sz="quarter" idx="22"/>
          </p:nvPr>
        </p:nvSpPr>
        <p:spPr>
          <a:xfrm>
            <a:off x="1025673" y="6722912"/>
            <a:ext cx="8451554" cy="908153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5000">
                <a:latin typeface="+mn-lt"/>
                <a:ea typeface="+mn-ea"/>
                <a:cs typeface="+mn-cs"/>
                <a:sym typeface="Geeza Pro Regular"/>
              </a:defRPr>
            </a:lvl1pPr>
          </a:lstStyle>
          <a:p>
            <a:pPr rtl="0">
              <a:defRPr/>
            </a:pPr>
            <a:r>
              <a:t>"قم بكتابة الرقم هنا."</a:t>
            </a:r>
          </a:p>
        </p:txBody>
      </p:sp>
      <p:sp>
        <p:nvSpPr>
          <p:cNvPr id="94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532241774_2880x1920.jpg"/>
          <p:cNvSpPr/>
          <p:nvPr>
            <p:ph type="pic" idx="21"/>
          </p:nvPr>
        </p:nvSpPr>
        <p:spPr>
          <a:xfrm>
            <a:off x="-1056444" y="3443535"/>
            <a:ext cx="11938844" cy="795923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2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صورة - أفق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532241774_2880x1920.jpg"/>
          <p:cNvSpPr/>
          <p:nvPr>
            <p:ph type="pic" sz="half" idx="21"/>
          </p:nvPr>
        </p:nvSpPr>
        <p:spPr>
          <a:xfrm>
            <a:off x="1312862" y="3787136"/>
            <a:ext cx="7877176" cy="525145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0" name="نص العنوان"/>
          <p:cNvSpPr txBox="1"/>
          <p:nvPr>
            <p:ph type="title"/>
          </p:nvPr>
        </p:nvSpPr>
        <p:spPr>
          <a:xfrm>
            <a:off x="1025673" y="8910377"/>
            <a:ext cx="8451554" cy="1148755"/>
          </a:xfrm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21" name="مستوى النص الأول…"/>
          <p:cNvSpPr txBox="1"/>
          <p:nvPr>
            <p:ph type="body" sz="quarter" idx="1"/>
          </p:nvPr>
        </p:nvSpPr>
        <p:spPr>
          <a:xfrm>
            <a:off x="1025673" y="10069388"/>
            <a:ext cx="8451554" cy="912851"/>
          </a:xfrm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22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العنوان - الوس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نص العنوان"/>
          <p:cNvSpPr txBox="1"/>
          <p:nvPr>
            <p:ph type="title"/>
          </p:nvPr>
        </p:nvSpPr>
        <p:spPr>
          <a:xfrm>
            <a:off x="1025673" y="6089774"/>
            <a:ext cx="8451554" cy="2666752"/>
          </a:xfrm>
          <a:prstGeom prst="rect">
            <a:avLst/>
          </a:prstGeom>
        </p:spPr>
        <p:txBody>
          <a:bodyPr anchor="ctr"/>
          <a:lstStyle/>
          <a:p>
            <a:pPr/>
            <a:r>
              <a:t>نص العنوان</a:t>
            </a:r>
          </a:p>
        </p:txBody>
      </p:sp>
      <p:sp>
        <p:nvSpPr>
          <p:cNvPr id="30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صورة - رأس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532204087_1355x1355.jpg"/>
          <p:cNvSpPr/>
          <p:nvPr>
            <p:ph type="pic" sz="half" idx="21"/>
          </p:nvPr>
        </p:nvSpPr>
        <p:spPr>
          <a:xfrm>
            <a:off x="5148882" y="3997399"/>
            <a:ext cx="6636111" cy="663611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8" name="نص العنوان"/>
          <p:cNvSpPr txBox="1"/>
          <p:nvPr>
            <p:ph type="title"/>
          </p:nvPr>
        </p:nvSpPr>
        <p:spPr>
          <a:xfrm>
            <a:off x="769255" y="3997399"/>
            <a:ext cx="4307831" cy="3220617"/>
          </a:xfrm>
          <a:prstGeom prst="rect">
            <a:avLst/>
          </a:prstGeom>
        </p:spPr>
        <p:txBody>
          <a:bodyPr/>
          <a:lstStyle>
            <a:lvl1pPr>
              <a:defRPr sz="90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39" name="مستوى النص الأول…"/>
          <p:cNvSpPr txBox="1"/>
          <p:nvPr>
            <p:ph type="body" sz="quarter" idx="1"/>
          </p:nvPr>
        </p:nvSpPr>
        <p:spPr>
          <a:xfrm>
            <a:off x="769255" y="7300069"/>
            <a:ext cx="4307831" cy="3323184"/>
          </a:xfrm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0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العنوان -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نص العنوان"/>
          <p:cNvSpPr txBox="1"/>
          <p:nvPr>
            <p:ph type="title"/>
          </p:nvPr>
        </p:nvSpPr>
        <p:spPr>
          <a:xfrm>
            <a:off x="769255" y="3689697"/>
            <a:ext cx="8964390" cy="1743646"/>
          </a:xfrm>
          <a:prstGeom prst="rect">
            <a:avLst/>
          </a:prstGeom>
        </p:spPr>
        <p:txBody>
          <a:bodyPr anchor="ctr"/>
          <a:lstStyle/>
          <a:p>
            <a:pPr/>
            <a:r>
              <a:t>نص العنوان</a:t>
            </a:r>
          </a:p>
        </p:txBody>
      </p:sp>
      <p:sp>
        <p:nvSpPr>
          <p:cNvPr id="48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العنوان والتعداد ال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نص العنوان"/>
          <p:cNvSpPr txBox="1"/>
          <p:nvPr>
            <p:ph type="title"/>
          </p:nvPr>
        </p:nvSpPr>
        <p:spPr>
          <a:xfrm>
            <a:off x="769255" y="3689697"/>
            <a:ext cx="8964390" cy="1743646"/>
          </a:xfrm>
          <a:prstGeom prst="rect">
            <a:avLst/>
          </a:prstGeom>
        </p:spPr>
        <p:txBody>
          <a:bodyPr anchor="ctr"/>
          <a:lstStyle/>
          <a:p>
            <a:pPr/>
            <a:r>
              <a:t>نص العنوان</a:t>
            </a:r>
          </a:p>
        </p:txBody>
      </p:sp>
      <p:sp>
        <p:nvSpPr>
          <p:cNvPr id="56" name="مستوى النص الأول…"/>
          <p:cNvSpPr txBox="1"/>
          <p:nvPr>
            <p:ph type="body" sz="half" idx="1"/>
          </p:nvPr>
        </p:nvSpPr>
        <p:spPr>
          <a:xfrm>
            <a:off x="769255" y="5576937"/>
            <a:ext cx="8964390" cy="5077086"/>
          </a:xfrm>
          <a:prstGeom prst="rect">
            <a:avLst/>
          </a:prstGeom>
        </p:spPr>
        <p:txBody>
          <a:bodyPr anchor="ctr"/>
          <a:lstStyle>
            <a:lvl1pPr marL="666750" indent="-666750" algn="r">
              <a:spcBef>
                <a:spcPts val="6300"/>
              </a:spcBef>
              <a:buSzPct val="145000"/>
              <a:buChar char="•"/>
              <a:defRPr sz="4800"/>
            </a:lvl1pPr>
            <a:lvl2pPr marL="1111250" indent="-666750" algn="r">
              <a:spcBef>
                <a:spcPts val="6300"/>
              </a:spcBef>
              <a:buSzPct val="145000"/>
              <a:buChar char="•"/>
              <a:defRPr sz="4800"/>
            </a:lvl2pPr>
            <a:lvl3pPr marL="1555750" indent="-666750" algn="r">
              <a:spcBef>
                <a:spcPts val="6300"/>
              </a:spcBef>
              <a:buSzPct val="145000"/>
              <a:buChar char="•"/>
              <a:defRPr sz="4800"/>
            </a:lvl3pPr>
            <a:lvl4pPr marL="2000250" indent="-666750" algn="r">
              <a:spcBef>
                <a:spcPts val="6300"/>
              </a:spcBef>
              <a:buSzPct val="145000"/>
              <a:buChar char="•"/>
              <a:defRPr sz="4800"/>
            </a:lvl4pPr>
            <a:lvl5pPr marL="2444750" indent="-666750" algn="r">
              <a:spcBef>
                <a:spcPts val="6300"/>
              </a:spcBef>
              <a:buSzPct val="145000"/>
              <a:buChar char="•"/>
              <a:defRPr sz="48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57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العنوان، التعداد النقطي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532205080_1647x1098.jpg"/>
          <p:cNvSpPr/>
          <p:nvPr>
            <p:ph type="pic" sz="half" idx="21"/>
          </p:nvPr>
        </p:nvSpPr>
        <p:spPr>
          <a:xfrm>
            <a:off x="3077021" y="5576937"/>
            <a:ext cx="7615629" cy="507708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5" name="نص العنوان"/>
          <p:cNvSpPr txBox="1"/>
          <p:nvPr>
            <p:ph type="title"/>
          </p:nvPr>
        </p:nvSpPr>
        <p:spPr>
          <a:xfrm>
            <a:off x="769255" y="3689697"/>
            <a:ext cx="8964390" cy="1743646"/>
          </a:xfrm>
          <a:prstGeom prst="rect">
            <a:avLst/>
          </a:prstGeom>
        </p:spPr>
        <p:txBody>
          <a:bodyPr anchor="ctr"/>
          <a:lstStyle/>
          <a:p>
            <a:pPr/>
            <a:r>
              <a:t>نص العنوان</a:t>
            </a:r>
          </a:p>
        </p:txBody>
      </p:sp>
      <p:sp>
        <p:nvSpPr>
          <p:cNvPr id="66" name="مستوى النص الأول…"/>
          <p:cNvSpPr txBox="1"/>
          <p:nvPr>
            <p:ph type="body" sz="quarter" idx="1"/>
          </p:nvPr>
        </p:nvSpPr>
        <p:spPr>
          <a:xfrm>
            <a:off x="769255" y="5576937"/>
            <a:ext cx="4307831" cy="5077086"/>
          </a:xfrm>
          <a:prstGeom prst="rect">
            <a:avLst/>
          </a:prstGeom>
        </p:spPr>
        <p:txBody>
          <a:bodyPr anchor="ctr"/>
          <a:lstStyle>
            <a:lvl1pPr marL="514350" indent="-514350" algn="r">
              <a:spcBef>
                <a:spcPts val="4800"/>
              </a:spcBef>
              <a:buSzPct val="145000"/>
              <a:buChar char="•"/>
              <a:defRPr sz="4200"/>
            </a:lvl1pPr>
            <a:lvl2pPr marL="857250" indent="-514350" algn="r">
              <a:spcBef>
                <a:spcPts val="4800"/>
              </a:spcBef>
              <a:buSzPct val="145000"/>
              <a:buChar char="•"/>
              <a:defRPr sz="4200"/>
            </a:lvl2pPr>
            <a:lvl3pPr marL="1200150" indent="-514350" algn="r">
              <a:spcBef>
                <a:spcPts val="4800"/>
              </a:spcBef>
              <a:buSzPct val="145000"/>
              <a:buChar char="•"/>
              <a:defRPr sz="4200"/>
            </a:lvl3pPr>
            <a:lvl4pPr marL="1543050" indent="-514350" algn="r">
              <a:spcBef>
                <a:spcPts val="4800"/>
              </a:spcBef>
              <a:buSzPct val="145000"/>
              <a:buChar char="•"/>
              <a:defRPr sz="4200"/>
            </a:lvl4pPr>
            <a:lvl5pPr marL="1885950" indent="-514350" algn="r">
              <a:spcBef>
                <a:spcPts val="4800"/>
              </a:spcBef>
              <a:buSzPct val="145000"/>
              <a:buChar char="•"/>
              <a:defRPr sz="42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67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 rtl="0">
              <a:defRPr/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تعداد 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مستوى النص الأول…"/>
          <p:cNvSpPr txBox="1"/>
          <p:nvPr>
            <p:ph type="body" sz="half" idx="1"/>
          </p:nvPr>
        </p:nvSpPr>
        <p:spPr>
          <a:xfrm>
            <a:off x="769255" y="4510236"/>
            <a:ext cx="8964390" cy="5825828"/>
          </a:xfrm>
          <a:prstGeom prst="rect">
            <a:avLst/>
          </a:prstGeom>
        </p:spPr>
        <p:txBody>
          <a:bodyPr anchor="ctr"/>
          <a:lstStyle>
            <a:lvl1pPr marL="666750" indent="-666750" algn="r">
              <a:spcBef>
                <a:spcPts val="6300"/>
              </a:spcBef>
              <a:buSzPct val="145000"/>
              <a:buChar char="•"/>
              <a:defRPr sz="4800"/>
            </a:lvl1pPr>
            <a:lvl2pPr marL="1111250" indent="-666750" algn="r">
              <a:spcBef>
                <a:spcPts val="6300"/>
              </a:spcBef>
              <a:buSzPct val="145000"/>
              <a:buChar char="•"/>
              <a:defRPr sz="4800"/>
            </a:lvl2pPr>
            <a:lvl3pPr marL="1555750" indent="-666750" algn="r">
              <a:spcBef>
                <a:spcPts val="6300"/>
              </a:spcBef>
              <a:buSzPct val="145000"/>
              <a:buChar char="•"/>
              <a:defRPr sz="4800"/>
            </a:lvl3pPr>
            <a:lvl4pPr marL="2000250" indent="-666750" algn="r">
              <a:spcBef>
                <a:spcPts val="6300"/>
              </a:spcBef>
              <a:buSzPct val="145000"/>
              <a:buChar char="•"/>
              <a:defRPr sz="4800"/>
            </a:lvl4pPr>
            <a:lvl5pPr marL="2444750" indent="-666750" algn="r">
              <a:spcBef>
                <a:spcPts val="6300"/>
              </a:spcBef>
              <a:buSzPct val="145000"/>
              <a:buChar char="•"/>
              <a:defRPr sz="48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7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صورة - ٣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532205080_1647x1098.jpg"/>
          <p:cNvSpPr/>
          <p:nvPr>
            <p:ph type="pic" sz="quarter" idx="21"/>
          </p:nvPr>
        </p:nvSpPr>
        <p:spPr>
          <a:xfrm>
            <a:off x="5295041" y="7597514"/>
            <a:ext cx="4569378" cy="30462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3" name="532204087_1355x1355.jpg"/>
          <p:cNvSpPr/>
          <p:nvPr>
            <p:ph type="pic" sz="quarter" idx="22"/>
          </p:nvPr>
        </p:nvSpPr>
        <p:spPr>
          <a:xfrm>
            <a:off x="5425814" y="4089710"/>
            <a:ext cx="4307831" cy="430783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532241774_2880x1920.jpg"/>
          <p:cNvSpPr/>
          <p:nvPr>
            <p:ph type="pic" sz="half" idx="23"/>
          </p:nvPr>
        </p:nvSpPr>
        <p:spPr>
          <a:xfrm>
            <a:off x="-2287253" y="4202534"/>
            <a:ext cx="9661849" cy="64412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"/>
          <p:cNvSpPr/>
          <p:nvPr/>
        </p:nvSpPr>
        <p:spPr>
          <a:xfrm>
            <a:off x="224254" y="132995"/>
            <a:ext cx="10054392" cy="14580310"/>
          </a:xfrm>
          <a:prstGeom prst="rect">
            <a:avLst/>
          </a:prstGeom>
          <a:ln w="25400">
            <a:solidFill>
              <a:srgbClr val="000000"/>
            </a:solidFill>
          </a:ln>
        </p:spPr>
        <p:txBody>
          <a:bodyPr lIns="45719" rIns="45719" anchor="ctr"/>
          <a:lstStyle/>
          <a:p>
            <a:pPr algn="l" defTabSz="914400" rtl="0">
              <a:defRPr b="0" sz="18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" name="نص العنوان"/>
          <p:cNvSpPr txBox="1"/>
          <p:nvPr>
            <p:ph type="title"/>
          </p:nvPr>
        </p:nvSpPr>
        <p:spPr>
          <a:xfrm>
            <a:off x="1025673" y="4807681"/>
            <a:ext cx="8451554" cy="266675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1026" tIns="41026" rIns="41026" bIns="41026" anchor="b">
            <a:normAutofit fontScale="100000" lnSpcReduction="0"/>
          </a:bodyPr>
          <a:lstStyle/>
          <a:p>
            <a:pPr/>
            <a:r>
              <a:t>نص العنوان</a:t>
            </a:r>
          </a:p>
        </p:txBody>
      </p:sp>
      <p:sp>
        <p:nvSpPr>
          <p:cNvPr id="4" name="مستوى النص الأول…"/>
          <p:cNvSpPr txBox="1"/>
          <p:nvPr>
            <p:ph type="body" idx="1"/>
          </p:nvPr>
        </p:nvSpPr>
        <p:spPr>
          <a:xfrm>
            <a:off x="1025673" y="7556487"/>
            <a:ext cx="8451554" cy="91285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1026" tIns="41026" rIns="41026" bIns="41026">
            <a:normAutofit fontScale="100000" lnSpcReduction="0"/>
          </a:bodyPr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5" name="رقم الشريحة"/>
          <p:cNvSpPr txBox="1"/>
          <p:nvPr>
            <p:ph type="sldNum" sz="quarter" idx="2"/>
          </p:nvPr>
        </p:nvSpPr>
        <p:spPr>
          <a:xfrm>
            <a:off x="5041221" y="10992494"/>
            <a:ext cx="414988" cy="447117"/>
          </a:xfrm>
          <a:prstGeom prst="rect">
            <a:avLst/>
          </a:prstGeom>
          <a:ln w="3175">
            <a:miter lim="400000"/>
          </a:ln>
        </p:spPr>
        <p:txBody>
          <a:bodyPr wrap="none" lIns="41026" tIns="41026" rIns="41026" bIns="41026">
            <a:spAutoFit/>
          </a:bodyPr>
          <a:lstStyle>
            <a:lvl1pPr>
              <a:defRPr b="0" sz="240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 rtl="0">
              <a:defRPr/>
            </a:pPr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1pPr>
      <a:lvl2pPr marL="0" marR="0" indent="457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2pPr>
      <a:lvl3pPr marL="0" marR="0" indent="914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3pPr>
      <a:lvl4pPr marL="0" marR="0" indent="1371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4pPr>
      <a:lvl5pPr marL="0" marR="0" indent="18288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5pPr>
      <a:lvl6pPr marL="0" marR="0" indent="22860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6pPr>
      <a:lvl7pPr marL="0" marR="0" indent="2743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7pPr>
      <a:lvl8pPr marL="0" marR="0" indent="3200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8pPr>
      <a:lvl9pPr marL="0" marR="0" indent="3657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0" u="none">
          <a:solidFill>
            <a:srgbClr val="000000"/>
          </a:solidFill>
          <a:uFillTx/>
          <a:latin typeface="+mn-lt"/>
          <a:ea typeface="+mn-ea"/>
          <a:cs typeface="+mn-cs"/>
          <a:sym typeface="Geeza Pro Regular"/>
        </a:defRPr>
      </a:lvl9pPr>
    </p:titleStyle>
    <p:bodyStyle>
      <a:lvl1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3556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7112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0668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422400" algn="ctr" defTabSz="889231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400" u="none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4572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9144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13716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18288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22860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27432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32004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3657600" algn="ctr" defTabSz="88923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0" Type="http://schemas.openxmlformats.org/officeDocument/2006/relationships/image" Target="../media/image8.png"/><Relationship Id="rId11" Type="http://schemas.openxmlformats.org/officeDocument/2006/relationships/image" Target="../media/image9.png"/><Relationship Id="rId12" Type="http://schemas.openxmlformats.org/officeDocument/2006/relationships/image" Target="../media/image10.png"/><Relationship Id="rId13" Type="http://schemas.openxmlformats.org/officeDocument/2006/relationships/image" Target="../media/image11.png"/><Relationship Id="rId14" Type="http://schemas.openxmlformats.org/officeDocument/2006/relationships/image" Target="../media/image12.png"/><Relationship Id="rId15" Type="http://schemas.openxmlformats.org/officeDocument/2006/relationships/image" Target="../media/image13.png"/><Relationship Id="rId16" Type="http://schemas.openxmlformats.org/officeDocument/2006/relationships/image" Target="../media/image14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تجميع"/>
          <p:cNvGrpSpPr/>
          <p:nvPr/>
        </p:nvGrpSpPr>
        <p:grpSpPr>
          <a:xfrm>
            <a:off x="3253315" y="264436"/>
            <a:ext cx="15596246" cy="2065798"/>
            <a:chOff x="2538513" y="7140"/>
            <a:chExt cx="15596245" cy="2065796"/>
          </a:xfrm>
        </p:grpSpPr>
        <p:graphicFrame>
          <p:nvGraphicFramePr>
            <p:cNvPr id="118" name="الجدول ١"/>
            <p:cNvGraphicFramePr/>
            <p:nvPr/>
          </p:nvGraphicFramePr>
          <p:xfrm>
            <a:off x="9070547" y="7140"/>
            <a:ext cx="9064212" cy="2065798"/>
          </p:xfrm>
          <a:graphic xmlns:a="http://schemas.openxmlformats.org/drawingml/2006/main">
            <a:graphicData uri="http://schemas.openxmlformats.org/drawingml/2006/table">
              <a:tbl>
                <a:tblPr firstCol="0" firstRow="0" lastCol="0" lastRow="0" bandCol="0" bandRow="1" rtl="1">
                  <a:tableStyleId>{4C3C2611-4C71-4FC5-86AE-919BDF0F9419}</a:tableStyleId>
                </a:tblPr>
                <a:tblGrid>
                  <a:gridCol w="1143000"/>
                  <a:gridCol w="1664863"/>
                  <a:gridCol w="1230736"/>
                  <a:gridCol w="800100"/>
                  <a:gridCol w="800100"/>
                  <a:gridCol w="998291"/>
                  <a:gridCol w="1287708"/>
                  <a:gridCol w="1143000"/>
                </a:tblGrid>
                <a:tr h="304800">
                  <a:tc gridSpan="2">
                    <a:txBody>
                      <a:bodyPr/>
                      <a:lstStyle/>
                      <a:p>
                        <a:pPr marR="314734" defTabSz="634758">
                          <a:defRPr b="1" sz="19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المملكـة العـربية السعـودية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gridSpan="4" rowSpan="4">
                    <a:txBody>
                      <a:bodyPr/>
                      <a:lstStyle/>
                      <a:p>
                        <a:pPr marR="314734" algn="r" defTabSz="634758">
                          <a:defRPr b="1" sz="19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t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rowSpan="4" hMerge="1">
                    <a:tcPr/>
                  </a:tc>
                  <a:tc rowSpan="4" hMerge="1">
                    <a:tcPr/>
                  </a:tc>
                  <a:tc rowSpan="4" hMerge="1">
                    <a:tcPr/>
                  </a:tc>
                  <a:tc gridSpan="2">
                    <a:txBody>
                      <a:bodyPr/>
                      <a:lstStyle/>
                      <a:p>
                        <a:pPr marR="314734" defTabSz="634758">
                          <a:defRPr b="1" sz="19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المادة: رياضيات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</a:tr>
                <a:tr h="304800">
                  <a:tc gridSpan="2">
                    <a:txBody>
                      <a:bodyPr/>
                      <a:lstStyle/>
                      <a:p>
                        <a:pPr marR="314734" defTabSz="634758">
                          <a:defRPr b="1" sz="19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وزارة التعليم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gridSpan="4" vMerge="1">
                    <a:tcPr/>
                  </a:tc>
                  <a:tc hMerge="1" vMerge="1">
                    <a:tcPr/>
                  </a:tc>
                  <a:tc hMerge="1" vMerge="1">
                    <a:tcPr/>
                  </a:tc>
                  <a:tc hMerge="1" vMerge="1">
                    <a:tcPr/>
                  </a:tc>
                  <a:tc gridSpan="2">
                    <a:txBody>
                      <a:bodyPr/>
                      <a:lstStyle/>
                      <a:p>
                        <a:pPr marR="314734" defTabSz="634758">
                          <a:defRPr b="1" sz="19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الصف: الرابع الابتدائي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</a:tr>
                <a:tr h="304800">
                  <a:tc gridSpan="2">
                    <a:txBody>
                      <a:bodyPr/>
                      <a:lstStyle/>
                      <a:p>
                        <a:pPr marR="314734" defTabSz="634758">
                          <a:defRPr b="1" sz="19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إدارة تعليم ………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gridSpan="4" vMerge="1">
                    <a:tcPr/>
                  </a:tc>
                  <a:tc hMerge="1" vMerge="1">
                    <a:tcPr/>
                  </a:tc>
                  <a:tc hMerge="1" vMerge="1">
                    <a:tcPr/>
                  </a:tc>
                  <a:tc hMerge="1" vMerge="1">
                    <a:tcPr/>
                  </a:tc>
                  <a:tc gridSpan="2">
                    <a:txBody>
                      <a:bodyPr/>
                      <a:lstStyle/>
                      <a:p>
                        <a:pPr marR="314734" defTabSz="634758">
                          <a:defRPr b="1" sz="19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الزمن: ساعتان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</a:tr>
                <a:tr h="304800">
                  <a:tc gridSpan="2">
                    <a:txBody>
                      <a:bodyPr/>
                      <a:lstStyle/>
                      <a:p>
                        <a:pPr marR="314734" defTabSz="634758">
                          <a:defRPr b="1" sz="19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مدرسة ……………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gridSpan="4" vMerge="1">
                    <a:tcPr/>
                  </a:tc>
                  <a:tc hMerge="1" vMerge="1">
                    <a:tcPr/>
                  </a:tc>
                  <a:tc hMerge="1" vMerge="1">
                    <a:tcPr/>
                  </a:tc>
                  <a:tc hMerge="1" vMerge="1">
                    <a:tcPr/>
                  </a:tc>
                  <a:tc gridSpan="2">
                    <a:txBody>
                      <a:bodyPr/>
                      <a:lstStyle/>
                      <a:p>
                        <a:pPr marR="314734" defTabSz="634758">
                          <a:defRPr b="1" sz="19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عدد الأوراق : ٢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</a:tr>
                <a:tr h="317500">
                  <a:tc gridSpan="8">
                    <a:txBody>
                      <a:bodyPr/>
                      <a:lstStyle/>
                      <a:p>
                        <a:pPr marR="314734" defTabSz="634758">
                          <a:defRPr b="1" sz="19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الاختبار النهائي للصف الرابع الابتدائي الفصل الدراسي الثالث ( الدور الأول ) لعام ١٤٤٤ هـ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  <a:tc hMerge="1">
                    <a:tcPr/>
                  </a:tc>
                </a:tr>
                <a:tr h="304800">
                  <a:tc rowSpan="2">
                    <a:txBody>
                      <a:bodyPr/>
                      <a:lstStyle/>
                      <a:p>
                        <a:pPr defTabSz="634758">
                          <a:defRPr b="1" sz="19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الاسم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gridSpan="2" rowSpan="2">
                    <a:txBody>
                      <a:bodyPr/>
                      <a:lstStyle/>
                      <a:p>
                        <a:pPr defTabSz="634758">
                          <a:defRPr b="1" sz="19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rPr>
                            <a:uFill>
                              <a:solidFill>
                                <a:srgbClr val="A6A6A6"/>
                              </a:solidFill>
                            </a:uFill>
                          </a:rPr>
                          <a:t>.............................…………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rowSpan="2" hMerge="1">
                    <a:tcPr/>
                  </a:tc>
                  <a:tc gridSpan="2" rowSpan="2">
                    <a:txBody>
                      <a:bodyPr/>
                      <a:lstStyle/>
                      <a:p>
                        <a:pPr defTabSz="634758">
                          <a:defRPr b="1" sz="19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الصف</a:t>
                        </a:r>
                        <a:r>
                          <a:t>	٤</a:t>
                        </a:r>
                        <a:r>
                          <a:t> / </a:t>
                        </a:r>
                        <a:r>
                          <a:rPr>
                            <a:uFill>
                              <a:solidFill>
                                <a:srgbClr val="A6A6A6"/>
                              </a:solidFill>
                            </a:uFill>
                          </a:rPr>
                          <a:t>.…...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rowSpan="2" hMerge="1">
                    <a:tcPr/>
                  </a:tc>
                  <a:tc gridSpan="2" rowSpan="2">
                    <a:txBody>
                      <a:bodyPr/>
                      <a:lstStyle/>
                      <a:p>
                        <a:pPr defTabSz="634758">
                          <a:defRPr b="1" sz="1900">
                            <a:solidFill>
                              <a:srgbClr val="B51A00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الدرجة المستحقة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  <a:tc rowSpan="2" hMerge="1">
                    <a:tcPr/>
                  </a:tc>
                  <a:tc>
                    <a:txBody>
                      <a:bodyPr/>
                      <a:lstStyle/>
                      <a:p>
                        <a:pPr algn="r" defTabSz="634758">
                          <a:defRPr b="1" sz="1900"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304800">
                  <a:tc vMerge="1">
                    <a:tcPr/>
                  </a:tc>
                  <a:tc gridSpan="2" vMerge="1">
                    <a:tcPr/>
                  </a:tc>
                  <a:tc hMerge="1" vMerge="1">
                    <a:tcPr/>
                  </a:tc>
                  <a:tc gridSpan="2" vMerge="1">
                    <a:tcPr/>
                  </a:tc>
                  <a:tc hMerge="1" vMerge="1">
                    <a:tcPr/>
                  </a:tc>
                  <a:tc gridSpan="2" vMerge="1">
                    <a:tcPr/>
                  </a:tc>
                  <a:tc hMerge="1" vMerge="1">
                    <a:tcPr/>
                  </a:tc>
                  <a:tc>
                    <a:txBody>
                      <a:bodyPr/>
                      <a:lstStyle/>
                      <a:p>
                        <a:pPr defTabSz="634758">
                          <a:defRPr b="1" sz="1900">
                            <a:solidFill>
                              <a:srgbClr val="B51A00"/>
                            </a:solidFill>
                            <a:uFill>
                              <a:solidFill>
                                <a:srgbClr val="000000"/>
                              </a:solidFill>
                            </a:uFill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  <a:r>
                          <a:t>٤٠</a:t>
                        </a:r>
                      </a:p>
                    </a:txBody>
                    <a:tcPr marL="50800" marR="50800" marT="50800" marB="50800" anchor="ctr" anchorCtr="0" horzOverflow="overflow">
                      <a:lnL w="12700">
                        <a:solidFill>
                          <a:srgbClr val="000000"/>
                        </a:solidFill>
                        <a:miter lim="400000"/>
                      </a:lnL>
                      <a:lnR w="12700">
                        <a:solidFill>
                          <a:srgbClr val="000000"/>
                        </a:solidFill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</a:tbl>
            </a:graphicData>
          </a:graphic>
        </p:graphicFrame>
        <p:pic>
          <p:nvPicPr>
            <p:cNvPr id="119" name="صورة" descr="صورة"/>
            <p:cNvPicPr>
              <a:picLocks noChangeAspect="1"/>
            </p:cNvPicPr>
            <p:nvPr/>
          </p:nvPicPr>
          <p:blipFill>
            <a:blip r:embed="rId2">
              <a:extLst/>
            </a:blip>
            <a:srcRect l="6745" t="0" r="11804" b="0"/>
            <a:stretch>
              <a:fillRect/>
            </a:stretch>
          </p:blipFill>
          <p:spPr>
            <a:xfrm>
              <a:off x="3750723" y="15365"/>
              <a:ext cx="2456192" cy="1017777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  <p:pic>
          <p:nvPicPr>
            <p:cNvPr id="120" name="IMG_4033.png" descr="IMG_4033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538513" y="71080"/>
              <a:ext cx="1024818" cy="923832"/>
            </a:xfrm>
            <a:prstGeom prst="rect">
              <a:avLst/>
            </a:prstGeom>
            <a:ln w="3175" cap="flat">
              <a:noFill/>
              <a:miter lim="400000"/>
            </a:ln>
            <a:effectLst/>
          </p:spPr>
        </p:pic>
      </p:grpSp>
      <p:graphicFrame>
        <p:nvGraphicFramePr>
          <p:cNvPr id="122" name="الجدول ٢"/>
          <p:cNvGraphicFramePr/>
          <p:nvPr/>
        </p:nvGraphicFramePr>
        <p:xfrm>
          <a:off x="10090361" y="2618867"/>
          <a:ext cx="9611512" cy="10738549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407020"/>
                <a:gridCol w="388519"/>
                <a:gridCol w="2667000"/>
                <a:gridCol w="393144"/>
                <a:gridCol w="2667000"/>
                <a:gridCol w="394069"/>
                <a:gridCol w="2667000"/>
              </a:tblGrid>
              <a:tr h="571500">
                <a:tc gridSpan="7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200" u="sng">
                          <a:solidFill>
                            <a:srgbClr val="791A3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السؤال الأول: اختر الإجابة الصحيحة لكل مما يلي: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715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الوحدة المناسبة لقياس طول المسافة بين مدينتي الرياض ومكة المكرمة هي: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715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18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ملم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سم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كلم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715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ما محيط مربع طول ضلعه ٥سم؟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715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18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 سم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٢٠ سم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٢٥ سم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715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يستعمل نجارًا ألواحًا من الخشب مستطيلة الشكل، طول كل منها ٧ سم، وعرضه ٣ سم، ما مساحته؟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715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18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18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٢٧ سم</a:t>
                      </a:r>
                      <a:r>
                        <a:rPr baseline="31999"/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18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٢٤ سم</a:t>
                      </a:r>
                      <a:r>
                        <a:rPr baseline="31999"/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18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٢١ سم</a:t>
                      </a:r>
                      <a:r>
                        <a:rPr baseline="31999"/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715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التقدير الأنسب لكتلة دب قطبي هي: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4"/>
                      <a:srcRect l="0" t="0" r="0" b="0"/>
                      <a:stretch>
                        <a:fillRect/>
                      </a:stretch>
                    </a:blip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715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18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٤٥٠ كم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٤٥٠ كجم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٤٥٠ جم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715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حجم المجسم التالي: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5"/>
                      <a:srcRect l="0" t="0" r="0" b="0"/>
                      <a:stretch>
                        <a:fillRect/>
                      </a:stretch>
                    </a:blip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715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18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 وحدات مكعبة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 وحدات مكعبة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 وحدات مكعبة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715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خرج خالد من المدرسة الساعة ١:٣٠ مساءً، ووصل إلى بيته ٢:٥٠ مساءً، ما الزمن الذي استغرقه؟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715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18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ساعة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٢٠ دقيقة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ساعة و٢٠ دقيقة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5715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الكسر الذي يمثل الجزء المظلل هو: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6"/>
                      <a:srcRect l="0" t="0" r="0" b="0"/>
                      <a:stretch>
                        <a:fillRect/>
                      </a:stretch>
                    </a:blipFill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715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18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640490">
                        <a:defRPr b="1" sz="18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7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b="1" sz="18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8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b="1" sz="18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9"/>
                      <a:srcRect l="0" t="0" r="0" b="0"/>
                      <a:stretch>
                        <a:fillRect/>
                      </a:stretch>
                    </a:blipFill>
                  </a:tcPr>
                </a:tc>
              </a:tr>
              <a:tr h="5715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يكتب العدد الكسري            ٢  في صورة كسر غير فعلي: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715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18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18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10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b="1" sz="18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11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b="1" sz="18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12"/>
                      <a:srcRect l="0" t="0" r="0" b="0"/>
                      <a:stretch>
                        <a:fillRect/>
                      </a:stretch>
                    </a:blipFill>
                  </a:tcPr>
                </a:tc>
              </a:tr>
              <a:tr h="5715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٩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الكسر الذي يمثل النقطة ص على خط الأعداد هو: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715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18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b="1" sz="18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13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b="1" sz="18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14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18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15"/>
                      <a:srcRect l="0" t="0" r="0" b="0"/>
                      <a:stretch>
                        <a:fillRect/>
                      </a:stretch>
                    </a:blipFill>
                  </a:tcPr>
                </a:tc>
              </a:tr>
              <a:tr h="5715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يكتب الكسر الاعتيادي           في صورة كسر عشري: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715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18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٠٫٧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٠٫٠٧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26" name="تجميع"/>
          <p:cNvGrpSpPr/>
          <p:nvPr/>
        </p:nvGrpSpPr>
        <p:grpSpPr>
          <a:xfrm>
            <a:off x="557613" y="2627630"/>
            <a:ext cx="510538" cy="594234"/>
            <a:chOff x="0" y="0"/>
            <a:chExt cx="510537" cy="594232"/>
          </a:xfrm>
        </p:grpSpPr>
        <p:sp>
          <p:nvSpPr>
            <p:cNvPr id="123" name="مستطيل 11"/>
            <p:cNvSpPr/>
            <p:nvPr/>
          </p:nvSpPr>
          <p:spPr>
            <a:xfrm>
              <a:off x="0" y="0"/>
              <a:ext cx="505341" cy="537159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24" name="رابط مستقيم 13"/>
            <p:cNvSpPr/>
            <p:nvPr/>
          </p:nvSpPr>
          <p:spPr>
            <a:xfrm flipH="1" flipV="1">
              <a:off x="0" y="268579"/>
              <a:ext cx="510538" cy="1"/>
            </a:xfrm>
            <a:prstGeom prst="line">
              <a:avLst/>
            </a:prstGeom>
            <a:noFill/>
            <a:ln w="9525" cap="flat">
              <a:solidFill>
                <a:srgbClr val="0D0D0D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25" name="مربع نص 26"/>
            <p:cNvSpPr txBox="1"/>
            <p:nvPr/>
          </p:nvSpPr>
          <p:spPr>
            <a:xfrm>
              <a:off x="52445" y="224174"/>
              <a:ext cx="378920" cy="37005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8792" tIns="58792" rIns="58792" bIns="58792" numCol="1" anchor="ctr">
              <a:noAutofit/>
            </a:bodyPr>
            <a:lstStyle>
              <a:lvl1pPr marR="314734" algn="r" defTabSz="634758">
                <a:lnSpc>
                  <a:spcPct val="115000"/>
                </a:lnSpc>
                <a:defRPr sz="1900">
                  <a:solidFill>
                    <a:srgbClr val="B51A00"/>
                  </a:solidFill>
                  <a:effectLst>
                    <a:outerShdw sx="100000" sy="100000" kx="0" ky="0" algn="b" rotWithShape="0" blurRad="25400" dist="12700" dir="2700000">
                      <a:srgbClr val="000000">
                        <a:alpha val="4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>
                <a:defRPr>
                  <a:effectLst/>
                </a:defRPr>
              </a:pPr>
              <a:r>
                <a:rPr>
                  <a:effectLst>
                    <a:outerShdw sx="100000" sy="100000" kx="0" ky="0" algn="b" rotWithShape="0" blurRad="25400" dist="12700" dir="2700000">
                      <a:srgbClr val="000000">
                        <a:alpha val="40000"/>
                      </a:srgbClr>
                    </a:outerShdw>
                  </a:effectLst>
                </a:rPr>
                <a:t>٢٤</a:t>
              </a:r>
            </a:p>
          </p:txBody>
        </p:sp>
      </p:grpSp>
      <p:graphicFrame>
        <p:nvGraphicFramePr>
          <p:cNvPr id="127" name="تجميع"/>
          <p:cNvGraphicFramePr/>
          <p:nvPr/>
        </p:nvGraphicFramePr>
        <p:xfrm>
          <a:off x="8017997" y="11166987"/>
          <a:ext cx="533401" cy="63500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1">
                <a:tableStyleId>{EEE7283C-3CF3-47DC-8721-378D4A62B228}</a:tableStyleId>
              </a:tblPr>
              <a:tblGrid>
                <a:gridCol w="500318"/>
              </a:tblGrid>
              <a:tr h="300696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00696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28" name="IMG_0720.png" descr="IMG_0720.png"/>
          <p:cNvPicPr>
            <a:picLocks noChangeAspect="1"/>
          </p:cNvPicPr>
          <p:nvPr/>
        </p:nvPicPr>
        <p:blipFill>
          <a:blip r:embed="rId16">
            <a:extLst/>
          </a:blip>
          <a:srcRect l="0" t="0" r="0" b="14704"/>
          <a:stretch>
            <a:fillRect/>
          </a:stretch>
        </p:blipFill>
        <p:spPr>
          <a:xfrm>
            <a:off x="2360155" y="12272478"/>
            <a:ext cx="2734540" cy="694520"/>
          </a:xfrm>
          <a:prstGeom prst="rect">
            <a:avLst/>
          </a:prstGeom>
          <a:ln w="3175">
            <a:miter lim="400000"/>
          </a:ln>
        </p:spPr>
      </p:pic>
      <p:graphicFrame>
        <p:nvGraphicFramePr>
          <p:cNvPr id="129" name="تجميع"/>
          <p:cNvGraphicFramePr/>
          <p:nvPr/>
        </p:nvGraphicFramePr>
        <p:xfrm>
          <a:off x="7885817" y="13456635"/>
          <a:ext cx="533401" cy="63500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1">
                <a:tableStyleId>{EEE7283C-3CF3-47DC-8721-378D4A62B228}</a:tableStyleId>
              </a:tblPr>
              <a:tblGrid>
                <a:gridCol w="500318"/>
              </a:tblGrid>
              <a:tr h="300696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00696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النص"/>
          <p:cNvSpPr txBox="1"/>
          <p:nvPr/>
        </p:nvSpPr>
        <p:spPr>
          <a:xfrm>
            <a:off x="10004922" y="181794"/>
            <a:ext cx="127001" cy="79938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1026" tIns="41026" rIns="41026" bIns="41026" anchor="ctr">
            <a:spAutoFit/>
          </a:bodyPr>
          <a:lstStyle/>
          <a:p>
            <a:pPr marR="314734" algn="r" defTabSz="634758">
              <a:tabLst>
                <a:tab pos="7073900" algn="l"/>
              </a:tabLst>
              <a:defRPr sz="2500" u="sng">
                <a:solidFill>
                  <a:srgbClr val="791A3D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graphicFrame>
        <p:nvGraphicFramePr>
          <p:cNvPr id="132" name="الجدول ٢"/>
          <p:cNvGraphicFramePr/>
          <p:nvPr/>
        </p:nvGraphicFramePr>
        <p:xfrm>
          <a:off x="10109200" y="2676392"/>
          <a:ext cx="9621036" cy="401798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614364"/>
                <a:gridCol w="1544635"/>
                <a:gridCol w="1079500"/>
                <a:gridCol w="1079500"/>
                <a:gridCol w="1079500"/>
                <a:gridCol w="1079500"/>
                <a:gridCol w="1079500"/>
                <a:gridCol w="1079500"/>
                <a:gridCol w="1079500"/>
              </a:tblGrid>
              <a:tr h="635000">
                <a:tc gridSpan="9">
                  <a:txBody>
                    <a:bodyPr/>
                    <a:lstStyle/>
                    <a:p>
                      <a:pPr marR="314734" algn="r" defTabSz="634758" rtl="1">
                        <a:tabLst>
                          <a:tab pos="7073900" algn="l"/>
                        </a:tabLst>
                        <a:defRPr b="1" sz="2200" u="sng">
                          <a:solidFill>
                            <a:srgbClr val="791A3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السؤال الثاني: </a:t>
                      </a:r>
                      <a:r>
                        <a:t>ضع علامة ( </a:t>
                      </a:r>
                      <a:r>
                        <a:rPr b="0"/>
                        <a:t>✓ </a:t>
                      </a:r>
                      <a:r>
                        <a:t>) أمام العبارة الصحيحة وعلامة (</a:t>
                      </a:r>
                      <a:r>
                        <a:rPr b="0"/>
                        <a:t>✗ </a:t>
                      </a:r>
                      <a:r>
                        <a:t>) أمام العبارة الخاطئة 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FFFFFF"/>
                      </a:solidFill>
                    </a:lnL>
                    <a:lnR w="12700">
                      <a:solidFill>
                        <a:srgbClr val="FFFFFF"/>
                      </a:solidFill>
                    </a:lnR>
                    <a:lnT w="12700">
                      <a:solidFill>
                        <a:srgbClr val="FFFFFF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السنتمتر (سم) هو وحدة مترية لقياس الطول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b="1" sz="18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تقدر كتلة كتاب الرياضيات بجرام واحد تقريبًا 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b="1" sz="18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89214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الكسر              أكبر من الواحد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b="1" sz="18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يحتوي الكسر العشري ٠٫٠٤ على أربعة أعشار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b="1" sz="18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الكسر العشري الذي يكافىء الكسر الاعتيادي            هو ٠٫٢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b="1" sz="18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R="314734" algn="r" defTabSz="634758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عند تقريب الكسر العشري ٦٫٣٨ إلى أقرب عدد صحيح يكون الناتج ٧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R="314734" defTabSz="634758">
                        <a:defRPr b="1" sz="18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33" name="الجدول ٢-١"/>
          <p:cNvGraphicFramePr/>
          <p:nvPr/>
        </p:nvGraphicFramePr>
        <p:xfrm>
          <a:off x="10043327" y="246121"/>
          <a:ext cx="9611512" cy="10738549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1" rtl="1">
                <a:tableStyleId>{4C3C2611-4C71-4FC5-86AE-919BDF0F9419}</a:tableStyleId>
              </a:tblPr>
              <a:tblGrid>
                <a:gridCol w="407020"/>
                <a:gridCol w="388519"/>
                <a:gridCol w="2667000"/>
                <a:gridCol w="393144"/>
                <a:gridCol w="2667000"/>
                <a:gridCol w="394069"/>
                <a:gridCol w="2667000"/>
              </a:tblGrid>
              <a:tr h="5715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١١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يكتب الكسر العشري ٠٫٥٨ على صورة كسر اعتيادي: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715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18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18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2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b="1" sz="18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3"/>
                      <a:srcRect l="0" t="0" r="0" b="0"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b="1" sz="1800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blipFill rotWithShape="1">
                      <a:blip r:embed="rId4"/>
                      <a:srcRect l="0" t="0" r="0" b="0"/>
                      <a:stretch>
                        <a:fillRect/>
                      </a:stretch>
                    </a:blipFill>
                  </a:tcPr>
                </a:tc>
              </a:tr>
              <a:tr h="571500">
                <a:tc rowSpan="2">
                  <a:txBody>
                    <a:bodyPr/>
                    <a:lstStyle/>
                    <a:p>
                      <a:pPr defTabSz="634758" rtl="1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solidFill>
                      <a:srgbClr val="EBEBEB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r" defTabSz="1081440">
                        <a:defRPr sz="1800"/>
                      </a:pPr>
                      <a:r>
                        <a:rPr b="1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يكتب العدد الكسري            ١٢ على صورة كسر عشري: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571500">
                <a:tc vMerge="1">
                  <a:tcPr/>
                </a:tc>
                <a:tc>
                  <a:txBody>
                    <a:bodyPr/>
                    <a:lstStyle/>
                    <a:p>
                      <a:pPr marR="314734" defTabSz="686093" rtl="1">
                        <a:defRPr b="1" sz="1800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  <a:r>
                        <a:t>أ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١٢٫٠٥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ب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١٢٫٥٠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86093" rtl="1">
                        <a:defRPr sz="1800"/>
                      </a:pPr>
                      <a:r>
                        <a:rPr b="1">
                          <a:solidFill>
                            <a:srgbClr val="B92D5D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ج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314734" defTabSz="634758">
                        <a:defRPr sz="1800"/>
                      </a:pPr>
                      <a:r>
                        <a:rPr b="1">
                          <a:uFill>
                            <a:solidFill>
                              <a:srgbClr val="000000"/>
                            </a:solidFill>
                          </a:u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٥٫١٢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000000"/>
                      </a:solidFill>
                      <a:miter lim="400000"/>
                    </a:lnL>
                    <a:lnR w="12700">
                      <a:solidFill>
                        <a:srgbClr val="000000"/>
                      </a:solidFill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34" name="الجدول ١"/>
          <p:cNvGraphicFramePr/>
          <p:nvPr/>
        </p:nvGraphicFramePr>
        <p:xfrm>
          <a:off x="8883414" y="4165600"/>
          <a:ext cx="559472" cy="698706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1">
                <a:tableStyleId>{EEE7283C-3CF3-47DC-8721-378D4A62B228}</a:tableStyleId>
              </a:tblPr>
              <a:tblGrid>
                <a:gridCol w="482600"/>
              </a:tblGrid>
              <a:tr h="292100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٧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35" name="تجميع"/>
          <p:cNvGraphicFramePr/>
          <p:nvPr/>
        </p:nvGraphicFramePr>
        <p:xfrm>
          <a:off x="6062721" y="5127869"/>
          <a:ext cx="406401" cy="48260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1">
                <a:tableStyleId>{EEE7283C-3CF3-47DC-8721-378D4A62B228}</a:tableStyleId>
              </a:tblPr>
              <a:tblGrid>
                <a:gridCol w="379136"/>
              </a:tblGrid>
              <a:tr h="22794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22794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36" name="تجميع"/>
          <p:cNvGraphicFramePr/>
          <p:nvPr/>
        </p:nvGraphicFramePr>
        <p:xfrm>
          <a:off x="7979539" y="1355027"/>
          <a:ext cx="533401" cy="63500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1">
                <a:tableStyleId>{EEE7283C-3CF3-47DC-8721-378D4A62B228}</a:tableStyleId>
              </a:tblPr>
              <a:tblGrid>
                <a:gridCol w="500318"/>
              </a:tblGrid>
              <a:tr h="300696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00696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١٠٠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37" name="(أ) أوجد كسرًا مكافئًا لكل مما يأتي:"/>
          <p:cNvSpPr txBox="1"/>
          <p:nvPr/>
        </p:nvSpPr>
        <p:spPr>
          <a:xfrm>
            <a:off x="1052825" y="6899971"/>
            <a:ext cx="9057840" cy="600419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r" defTabSz="914400">
              <a:spcBef>
                <a:spcPts val="700"/>
              </a:spcBef>
              <a:defRPr sz="2200">
                <a:solidFill>
                  <a:srgbClr val="791A3D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(أ) أوجد كسرًا مكافئًا لكل مما يأتي:</a:t>
            </a:r>
          </a:p>
        </p:txBody>
      </p:sp>
      <p:sp>
        <p:nvSpPr>
          <p:cNvPr id="138" name="(ب) قارن مستعملًا ( &lt; ، &gt; ، = )"/>
          <p:cNvSpPr txBox="1"/>
          <p:nvPr/>
        </p:nvSpPr>
        <p:spPr>
          <a:xfrm>
            <a:off x="1052825" y="8091745"/>
            <a:ext cx="9057840" cy="600419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r" defTabSz="914400">
              <a:spcBef>
                <a:spcPts val="700"/>
              </a:spcBef>
              <a:defRPr sz="2200">
                <a:solidFill>
                  <a:srgbClr val="791A3D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(ب) قارن مستعملًا ( &lt; ، &gt; ، = )</a:t>
            </a:r>
          </a:p>
        </p:txBody>
      </p:sp>
      <p:grpSp>
        <p:nvGrpSpPr>
          <p:cNvPr id="142" name="تجميع"/>
          <p:cNvGrpSpPr/>
          <p:nvPr/>
        </p:nvGrpSpPr>
        <p:grpSpPr>
          <a:xfrm>
            <a:off x="8575169" y="8794285"/>
            <a:ext cx="1538035" cy="698707"/>
            <a:chOff x="495300" y="12700"/>
            <a:chExt cx="1538034" cy="698705"/>
          </a:xfrm>
        </p:grpSpPr>
        <p:graphicFrame>
          <p:nvGraphicFramePr>
            <p:cNvPr id="139" name="الجدول ١-١"/>
            <p:cNvGraphicFramePr/>
            <p:nvPr/>
          </p:nvGraphicFramePr>
          <p:xfrm>
            <a:off x="1550734" y="12700"/>
            <a:ext cx="482601" cy="584200"/>
          </p:xfrm>
          <a:graphic xmlns:a="http://schemas.openxmlformats.org/drawingml/2006/main">
            <a:graphicData uri="http://schemas.openxmlformats.org/drawingml/2006/table">
              <a:tbl>
                <a:tblPr firstCol="0" firstRow="0" lastCol="0" lastRow="0" bandCol="0" bandRow="0" rtl="1">
                  <a:tableStyleId>{EEE7283C-3CF3-47DC-8721-378D4A62B228}</a:tableStyleId>
                </a:tblPr>
                <a:tblGrid>
                  <a:gridCol w="482600"/>
                </a:tblGrid>
                <a:tr h="292100">
                  <a:tc>
                    <a:txBody>
                      <a:bodyPr/>
                      <a:lstStyle/>
                      <a:p>
                        <a:pPr defTabSz="914400" rtl="0">
                          <a:defRPr sz="1800"/>
                        </a:pPr>
                        <a:r>
                          <a:rPr b="1" sz="20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٥</a:t>
                        </a:r>
                      </a:p>
                    </a:txBody>
                    <a:tcPr marL="50800" marR="50800" marT="50800" marB="50800" anchor="ctr" anchorCtr="0" horzOverflow="overflow">
                      <a:lnL w="0">
                        <a:miter lim="400000"/>
                      </a:lnL>
                      <a:lnR w="0">
                        <a:miter lim="400000"/>
                      </a:lnR>
                      <a:lnT w="0"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292100">
                  <a:tc>
                    <a:txBody>
                      <a:bodyPr/>
                      <a:lstStyle/>
                      <a:p>
                        <a:pPr defTabSz="914400" rtl="0">
                          <a:defRPr sz="1800"/>
                        </a:pPr>
                        <a:r>
                          <a:rPr b="1" sz="20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٧</a:t>
                        </a:r>
                      </a:p>
                    </a:txBody>
                    <a:tcPr marL="50800" marR="50800" marT="50800" marB="50800" anchor="ctr" anchorCtr="0" horzOverflow="overflow">
                      <a:lnL w="0">
                        <a:miter lim="400000"/>
                      </a:lnL>
                      <a:lnR w="0"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0">
                        <a:miter lim="400000"/>
                      </a:lnB>
                      <a:noFill/>
                    </a:tcPr>
                  </a:tc>
                </a:tr>
              </a:tbl>
            </a:graphicData>
          </a:graphic>
        </p:graphicFrame>
        <p:graphicFrame>
          <p:nvGraphicFramePr>
            <p:cNvPr id="140" name="الجدول ١-١-١"/>
            <p:cNvGraphicFramePr/>
            <p:nvPr/>
          </p:nvGraphicFramePr>
          <p:xfrm>
            <a:off x="495300" y="12700"/>
            <a:ext cx="559471" cy="698706"/>
          </p:xfrm>
          <a:graphic xmlns:a="http://schemas.openxmlformats.org/drawingml/2006/main">
            <a:graphicData uri="http://schemas.openxmlformats.org/drawingml/2006/table">
              <a:tbl>
                <a:tblPr firstCol="0" firstRow="0" lastCol="0" lastRow="0" bandCol="0" bandRow="0" rtl="1">
                  <a:tableStyleId>{EEE7283C-3CF3-47DC-8721-378D4A62B228}</a:tableStyleId>
                </a:tblPr>
                <a:tblGrid>
                  <a:gridCol w="482600"/>
                </a:tblGrid>
                <a:tr h="292100">
                  <a:tc>
                    <a:txBody>
                      <a:bodyPr/>
                      <a:lstStyle/>
                      <a:p>
                        <a:pPr defTabSz="914400" rtl="0">
                          <a:defRPr sz="1800"/>
                        </a:pPr>
                        <a:r>
                          <a:rPr b="1" sz="20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١</a:t>
                        </a:r>
                      </a:p>
                    </a:txBody>
                    <a:tcPr marL="50800" marR="50800" marT="50800" marB="50800" anchor="ctr" anchorCtr="0" horzOverflow="overflow">
                      <a:lnL w="0">
                        <a:miter lim="400000"/>
                      </a:lnL>
                      <a:lnR w="0">
                        <a:miter lim="400000"/>
                      </a:lnR>
                      <a:lnT w="0"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292100">
                  <a:tc>
                    <a:txBody>
                      <a:bodyPr/>
                      <a:lstStyle/>
                      <a:p>
                        <a:pPr defTabSz="914400" rtl="0">
                          <a:defRPr sz="1800"/>
                        </a:pPr>
                        <a:r>
                          <a:rPr b="1" sz="20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٧</a:t>
                        </a:r>
                      </a:p>
                    </a:txBody>
                    <a:tcPr marL="50800" marR="50800" marT="50800" marB="50800" anchor="ctr" anchorCtr="0" horzOverflow="overflow">
                      <a:lnL w="0">
                        <a:miter lim="400000"/>
                      </a:lnL>
                      <a:lnR w="0"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0">
                        <a:miter lim="400000"/>
                      </a:lnB>
                      <a:noFill/>
                    </a:tcPr>
                  </a:tc>
                </a:tr>
              </a:tbl>
            </a:graphicData>
          </a:graphic>
        </p:graphicFrame>
        <p:sp>
          <p:nvSpPr>
            <p:cNvPr id="141" name="دائرة"/>
            <p:cNvSpPr/>
            <p:nvPr/>
          </p:nvSpPr>
          <p:spPr>
            <a:xfrm>
              <a:off x="543218" y="66302"/>
              <a:ext cx="476997" cy="476996"/>
            </a:xfrm>
            <a:prstGeom prst="ellips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 rtl="0">
                <a:defRPr b="0"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</p:grpSp>
      <p:grpSp>
        <p:nvGrpSpPr>
          <p:cNvPr id="145" name="تجميع"/>
          <p:cNvGrpSpPr/>
          <p:nvPr/>
        </p:nvGrpSpPr>
        <p:grpSpPr>
          <a:xfrm>
            <a:off x="8043242" y="9612182"/>
            <a:ext cx="1554133" cy="580928"/>
            <a:chOff x="0" y="0"/>
            <a:chExt cx="1554132" cy="580927"/>
          </a:xfrm>
        </p:grpSpPr>
        <p:sp>
          <p:nvSpPr>
            <p:cNvPr id="143" name="٢٫٣        ٢٫٧"/>
            <p:cNvSpPr txBox="1"/>
            <p:nvPr/>
          </p:nvSpPr>
          <p:spPr>
            <a:xfrm>
              <a:off x="0" y="0"/>
              <a:ext cx="1554133" cy="580928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r" defTabSz="914400" rtl="0">
                <a:spcBef>
                  <a:spcPts val="700"/>
                </a:spcBef>
                <a:defRPr sz="2500">
                  <a:solidFill>
                    <a:srgbClr val="004D65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rPr>
                  <a:solidFill>
                    <a:srgbClr val="000000"/>
                  </a:solidFill>
                </a:rPr>
                <a:t>٢٫٣</a:t>
              </a:r>
              <a:r>
                <a:t>        </a:t>
              </a:r>
              <a:r>
                <a:rPr>
                  <a:solidFill>
                    <a:srgbClr val="000000"/>
                  </a:solidFill>
                </a:rPr>
                <a:t>٢٫٧</a:t>
              </a:r>
            </a:p>
          </p:txBody>
        </p:sp>
        <p:sp>
          <p:nvSpPr>
            <p:cNvPr id="144" name="دائرة"/>
            <p:cNvSpPr/>
            <p:nvPr/>
          </p:nvSpPr>
          <p:spPr>
            <a:xfrm>
              <a:off x="579846" y="51965"/>
              <a:ext cx="476997" cy="476997"/>
            </a:xfrm>
            <a:prstGeom prst="ellips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 rtl="0">
                <a:defRPr b="0"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</p:grpSp>
      <p:grpSp>
        <p:nvGrpSpPr>
          <p:cNvPr id="149" name="تجميع"/>
          <p:cNvGrpSpPr/>
          <p:nvPr/>
        </p:nvGrpSpPr>
        <p:grpSpPr>
          <a:xfrm>
            <a:off x="4607126" y="8794285"/>
            <a:ext cx="1538035" cy="698707"/>
            <a:chOff x="495300" y="12700"/>
            <a:chExt cx="1538034" cy="698705"/>
          </a:xfrm>
        </p:grpSpPr>
        <p:graphicFrame>
          <p:nvGraphicFramePr>
            <p:cNvPr id="146" name="الجدول ١-٢"/>
            <p:cNvGraphicFramePr/>
            <p:nvPr/>
          </p:nvGraphicFramePr>
          <p:xfrm>
            <a:off x="1550734" y="12700"/>
            <a:ext cx="482601" cy="584200"/>
          </p:xfrm>
          <a:graphic xmlns:a="http://schemas.openxmlformats.org/drawingml/2006/main">
            <a:graphicData uri="http://schemas.openxmlformats.org/drawingml/2006/table">
              <a:tbl>
                <a:tblPr firstCol="0" firstRow="0" lastCol="0" lastRow="0" bandCol="0" bandRow="0" rtl="1">
                  <a:tableStyleId>{EEE7283C-3CF3-47DC-8721-378D4A62B228}</a:tableStyleId>
                </a:tblPr>
                <a:tblGrid>
                  <a:gridCol w="482600"/>
                </a:tblGrid>
                <a:tr h="292100">
                  <a:tc>
                    <a:txBody>
                      <a:bodyPr/>
                      <a:lstStyle/>
                      <a:p>
                        <a:pPr defTabSz="914400" rtl="0">
                          <a:defRPr sz="1800"/>
                        </a:pPr>
                        <a:r>
                          <a:rPr b="1" sz="20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٣</a:t>
                        </a:r>
                      </a:p>
                    </a:txBody>
                    <a:tcPr marL="50800" marR="50800" marT="50800" marB="50800" anchor="ctr" anchorCtr="0" horzOverflow="overflow">
                      <a:lnL w="0">
                        <a:miter lim="400000"/>
                      </a:lnL>
                      <a:lnR w="0">
                        <a:miter lim="400000"/>
                      </a:lnR>
                      <a:lnT w="0"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292100">
                  <a:tc>
                    <a:txBody>
                      <a:bodyPr/>
                      <a:lstStyle/>
                      <a:p>
                        <a:pPr defTabSz="914400" rtl="0">
                          <a:defRPr sz="1800"/>
                        </a:pPr>
                        <a:r>
                          <a:rPr b="1" sz="20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٤</a:t>
                        </a:r>
                      </a:p>
                    </a:txBody>
                    <a:tcPr marL="50800" marR="50800" marT="50800" marB="50800" anchor="ctr" anchorCtr="0" horzOverflow="overflow">
                      <a:lnL w="0">
                        <a:miter lim="400000"/>
                      </a:lnL>
                      <a:lnR w="0"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0">
                        <a:miter lim="400000"/>
                      </a:lnB>
                      <a:noFill/>
                    </a:tcPr>
                  </a:tc>
                </a:tr>
              </a:tbl>
            </a:graphicData>
          </a:graphic>
        </p:graphicFrame>
        <p:graphicFrame>
          <p:nvGraphicFramePr>
            <p:cNvPr id="147" name="الجدول ١-١-١-١"/>
            <p:cNvGraphicFramePr/>
            <p:nvPr/>
          </p:nvGraphicFramePr>
          <p:xfrm>
            <a:off x="495300" y="12700"/>
            <a:ext cx="559471" cy="698706"/>
          </p:xfrm>
          <a:graphic xmlns:a="http://schemas.openxmlformats.org/drawingml/2006/main">
            <a:graphicData uri="http://schemas.openxmlformats.org/drawingml/2006/table">
              <a:tbl>
                <a:tblPr firstCol="0" firstRow="0" lastCol="0" lastRow="0" bandCol="0" bandRow="0" rtl="1">
                  <a:tableStyleId>{EEE7283C-3CF3-47DC-8721-378D4A62B228}</a:tableStyleId>
                </a:tblPr>
                <a:tblGrid>
                  <a:gridCol w="482600"/>
                </a:tblGrid>
                <a:tr h="292100">
                  <a:tc>
                    <a:txBody>
                      <a:bodyPr/>
                      <a:lstStyle/>
                      <a:p>
                        <a:pPr defTabSz="914400" rtl="0">
                          <a:defRPr sz="1800"/>
                        </a:pPr>
                        <a:r>
                          <a:rPr b="1" sz="20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١</a:t>
                        </a:r>
                      </a:p>
                    </a:txBody>
                    <a:tcPr marL="50800" marR="50800" marT="50800" marB="50800" anchor="ctr" anchorCtr="0" horzOverflow="overflow">
                      <a:lnL w="0">
                        <a:miter lim="400000"/>
                      </a:lnL>
                      <a:lnR w="0">
                        <a:miter lim="400000"/>
                      </a:lnR>
                      <a:lnT w="0"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292100">
                  <a:tc>
                    <a:txBody>
                      <a:bodyPr/>
                      <a:lstStyle/>
                      <a:p>
                        <a:pPr defTabSz="914400" rtl="0">
                          <a:defRPr sz="1800"/>
                        </a:pPr>
                        <a:r>
                          <a:rPr b="1" sz="20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٢</a:t>
                        </a:r>
                      </a:p>
                    </a:txBody>
                    <a:tcPr marL="50800" marR="50800" marT="50800" marB="50800" anchor="ctr" anchorCtr="0" horzOverflow="overflow">
                      <a:lnL w="0">
                        <a:miter lim="400000"/>
                      </a:lnL>
                      <a:lnR w="0"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0">
                        <a:miter lim="400000"/>
                      </a:lnB>
                      <a:noFill/>
                    </a:tcPr>
                  </a:tc>
                </a:tr>
              </a:tbl>
            </a:graphicData>
          </a:graphic>
        </p:graphicFrame>
        <p:sp>
          <p:nvSpPr>
            <p:cNvPr id="148" name="دائرة"/>
            <p:cNvSpPr/>
            <p:nvPr/>
          </p:nvSpPr>
          <p:spPr>
            <a:xfrm>
              <a:off x="543218" y="66302"/>
              <a:ext cx="476997" cy="476996"/>
            </a:xfrm>
            <a:prstGeom prst="ellips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 rtl="0">
                <a:defRPr b="0"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</p:grpSp>
      <p:graphicFrame>
        <p:nvGraphicFramePr>
          <p:cNvPr id="150" name="تجميع"/>
          <p:cNvGraphicFramePr/>
          <p:nvPr/>
        </p:nvGraphicFramePr>
        <p:xfrm>
          <a:off x="9115586" y="7456445"/>
          <a:ext cx="533401" cy="63500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1">
                <a:tableStyleId>{EEE7283C-3CF3-47DC-8721-378D4A62B228}</a:tableStyleId>
              </a:tblPr>
              <a:tblGrid>
                <a:gridCol w="503832"/>
              </a:tblGrid>
              <a:tr h="30332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0332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51" name="تجميع"/>
          <p:cNvGraphicFramePr/>
          <p:nvPr/>
        </p:nvGraphicFramePr>
        <p:xfrm>
          <a:off x="5147543" y="7456445"/>
          <a:ext cx="533401" cy="63500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1">
                <a:tableStyleId>{EEE7283C-3CF3-47DC-8721-378D4A62B228}</a:tableStyleId>
              </a:tblPr>
              <a:tblGrid>
                <a:gridCol w="503832"/>
              </a:tblGrid>
              <a:tr h="30332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٤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127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  <a:tr h="30332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b="1" sz="200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12700">
                      <a:solidFill>
                        <a:srgbClr val="000000"/>
                      </a:solidFill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54" name="تجميع"/>
          <p:cNvGrpSpPr/>
          <p:nvPr/>
        </p:nvGrpSpPr>
        <p:grpSpPr>
          <a:xfrm>
            <a:off x="3864941" y="9634990"/>
            <a:ext cx="1937440" cy="535312"/>
            <a:chOff x="0" y="0"/>
            <a:chExt cx="1937438" cy="535311"/>
          </a:xfrm>
        </p:grpSpPr>
        <p:sp>
          <p:nvSpPr>
            <p:cNvPr id="152" name="٥٫٦٠        ٥٫٦"/>
            <p:cNvSpPr txBox="1"/>
            <p:nvPr/>
          </p:nvSpPr>
          <p:spPr>
            <a:xfrm>
              <a:off x="0" y="0"/>
              <a:ext cx="1937439" cy="535312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r" defTabSz="914400" rtl="0">
                <a:spcBef>
                  <a:spcPts val="700"/>
                </a:spcBef>
                <a:defRPr sz="2500">
                  <a:solidFill>
                    <a:srgbClr val="004D65"/>
                  </a:solidFill>
                  <a:latin typeface="Calibri"/>
                  <a:ea typeface="Calibri"/>
                  <a:cs typeface="Calibri"/>
                  <a:sym typeface="Calibri"/>
                </a:defRPr>
              </a:pPr>
              <a:r>
                <a:rPr>
                  <a:solidFill>
                    <a:srgbClr val="000000"/>
                  </a:solidFill>
                </a:rPr>
                <a:t>٥٫٦٠</a:t>
              </a:r>
              <a:r>
                <a:t>        </a:t>
              </a:r>
              <a:r>
                <a:rPr>
                  <a:solidFill>
                    <a:srgbClr val="000000"/>
                  </a:solidFill>
                </a:rPr>
                <a:t>٥٫٦</a:t>
              </a:r>
            </a:p>
          </p:txBody>
        </p:sp>
        <p:sp>
          <p:nvSpPr>
            <p:cNvPr id="153" name="دائرة"/>
            <p:cNvSpPr/>
            <p:nvPr/>
          </p:nvSpPr>
          <p:spPr>
            <a:xfrm>
              <a:off x="790104" y="6350"/>
              <a:ext cx="476996" cy="476996"/>
            </a:xfrm>
            <a:prstGeom prst="ellipse">
              <a:avLst/>
            </a:prstGeom>
            <a:noFill/>
            <a:ln w="127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41026" tIns="41026" rIns="41026" bIns="41026" numCol="1" anchor="ctr">
              <a:noAutofit/>
            </a:bodyPr>
            <a:lstStyle/>
            <a:p>
              <a:pPr rtl="0">
                <a:defRPr b="0" sz="3200">
                  <a:solidFill>
                    <a:srgbClr val="FFFFFF"/>
                  </a:solidFill>
                  <a:latin typeface="+mn-lt"/>
                  <a:ea typeface="+mn-ea"/>
                  <a:cs typeface="+mn-cs"/>
                  <a:sym typeface="Geeza Pro Regular"/>
                </a:defRPr>
              </a:pPr>
            </a:p>
          </p:txBody>
        </p:sp>
      </p:grpSp>
      <p:sp>
        <p:nvSpPr>
          <p:cNvPr id="155" name="(ج) أوجد الناتج:"/>
          <p:cNvSpPr txBox="1"/>
          <p:nvPr/>
        </p:nvSpPr>
        <p:spPr>
          <a:xfrm>
            <a:off x="2863906" y="10245282"/>
            <a:ext cx="7204243" cy="92004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>
            <a:lvl1pPr algn="r" defTabSz="914400">
              <a:spcBef>
                <a:spcPts val="700"/>
              </a:spcBef>
              <a:defRPr sz="2200">
                <a:solidFill>
                  <a:srgbClr val="791A3D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(ج) أوجد الناتج:</a:t>
            </a:r>
          </a:p>
        </p:txBody>
      </p:sp>
      <p:sp>
        <p:nvSpPr>
          <p:cNvPr id="156" name="السؤال الثالث:"/>
          <p:cNvSpPr txBox="1"/>
          <p:nvPr/>
        </p:nvSpPr>
        <p:spPr>
          <a:xfrm>
            <a:off x="8642179" y="6438823"/>
            <a:ext cx="1479886" cy="375990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1026" tIns="41026" rIns="41026" bIns="41026" anchor="ctr">
            <a:spAutoFit/>
          </a:bodyPr>
          <a:lstStyle>
            <a:lvl1pPr marR="314734" algn="r" defTabSz="634758">
              <a:tabLst>
                <a:tab pos="7073900" algn="l"/>
              </a:tabLst>
              <a:defRPr sz="2200" u="sng">
                <a:solidFill>
                  <a:srgbClr val="791A3D"/>
                </a:solidFill>
                <a:uFill>
                  <a:solidFill>
                    <a:srgbClr val="000000"/>
                  </a:solidFill>
                </a:u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السؤال الثالث:</a:t>
            </a:r>
          </a:p>
        </p:txBody>
      </p:sp>
      <p:grpSp>
        <p:nvGrpSpPr>
          <p:cNvPr id="160" name="تجميع"/>
          <p:cNvGrpSpPr/>
          <p:nvPr/>
        </p:nvGrpSpPr>
        <p:grpSpPr>
          <a:xfrm>
            <a:off x="594737" y="6329702"/>
            <a:ext cx="510538" cy="594233"/>
            <a:chOff x="0" y="0"/>
            <a:chExt cx="510537" cy="594232"/>
          </a:xfrm>
        </p:grpSpPr>
        <p:sp>
          <p:nvSpPr>
            <p:cNvPr id="157" name="مستطيل 11"/>
            <p:cNvSpPr/>
            <p:nvPr/>
          </p:nvSpPr>
          <p:spPr>
            <a:xfrm>
              <a:off x="0" y="0"/>
              <a:ext cx="505341" cy="537159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58" name="رابط مستقيم 13"/>
            <p:cNvSpPr/>
            <p:nvPr/>
          </p:nvSpPr>
          <p:spPr>
            <a:xfrm flipH="1" flipV="1">
              <a:off x="0" y="268579"/>
              <a:ext cx="510538" cy="1"/>
            </a:xfrm>
            <a:prstGeom prst="line">
              <a:avLst/>
            </a:prstGeom>
            <a:noFill/>
            <a:ln w="9525" cap="flat">
              <a:solidFill>
                <a:srgbClr val="0D0D0D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59" name="مربع نص 26"/>
            <p:cNvSpPr txBox="1"/>
            <p:nvPr/>
          </p:nvSpPr>
          <p:spPr>
            <a:xfrm>
              <a:off x="52445" y="224174"/>
              <a:ext cx="378920" cy="37005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8792" tIns="58792" rIns="58792" bIns="58792" numCol="1" anchor="ctr">
              <a:noAutofit/>
            </a:bodyPr>
            <a:lstStyle>
              <a:lvl1pPr marR="314734" defTabSz="634758">
                <a:lnSpc>
                  <a:spcPct val="115000"/>
                </a:lnSpc>
                <a:defRPr sz="1900">
                  <a:solidFill>
                    <a:srgbClr val="B51A00"/>
                  </a:solidFill>
                  <a:effectLst>
                    <a:outerShdw sx="100000" sy="100000" kx="0" ky="0" algn="b" rotWithShape="0" blurRad="25400" dist="12700" dir="2700000">
                      <a:srgbClr val="000000">
                        <a:alpha val="4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١٠</a:t>
              </a:r>
            </a:p>
          </p:txBody>
        </p:sp>
      </p:grpSp>
      <p:grpSp>
        <p:nvGrpSpPr>
          <p:cNvPr id="164" name="تجميع"/>
          <p:cNvGrpSpPr/>
          <p:nvPr/>
        </p:nvGrpSpPr>
        <p:grpSpPr>
          <a:xfrm>
            <a:off x="594737" y="2643307"/>
            <a:ext cx="510538" cy="594234"/>
            <a:chOff x="0" y="0"/>
            <a:chExt cx="510537" cy="594232"/>
          </a:xfrm>
        </p:grpSpPr>
        <p:sp>
          <p:nvSpPr>
            <p:cNvPr id="161" name="مستطيل 11"/>
            <p:cNvSpPr/>
            <p:nvPr/>
          </p:nvSpPr>
          <p:spPr>
            <a:xfrm>
              <a:off x="0" y="0"/>
              <a:ext cx="505341" cy="537159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62" name="رابط مستقيم 13"/>
            <p:cNvSpPr/>
            <p:nvPr/>
          </p:nvSpPr>
          <p:spPr>
            <a:xfrm flipH="1" flipV="1">
              <a:off x="0" y="268579"/>
              <a:ext cx="510538" cy="1"/>
            </a:xfrm>
            <a:prstGeom prst="line">
              <a:avLst/>
            </a:prstGeom>
            <a:noFill/>
            <a:ln w="9525" cap="flat">
              <a:solidFill>
                <a:srgbClr val="0D0D0D"/>
              </a:solidFill>
              <a:prstDash val="solid"/>
              <a:round/>
            </a:ln>
            <a:effectLst/>
          </p:spPr>
          <p:txBody>
            <a:bodyPr wrap="square" lIns="58792" tIns="58792" rIns="58792" bIns="58792" numCol="1" anchor="ctr">
              <a:noAutofit/>
            </a:bodyPr>
            <a:lstStyle/>
            <a:p>
              <a:pPr algn="r" defTabSz="1269517" rtl="0">
                <a:defRPr b="0" sz="24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63" name="مربع نص 26"/>
            <p:cNvSpPr txBox="1"/>
            <p:nvPr/>
          </p:nvSpPr>
          <p:spPr>
            <a:xfrm>
              <a:off x="52445" y="224174"/>
              <a:ext cx="378920" cy="370059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8792" tIns="58792" rIns="58792" bIns="58792" numCol="1" anchor="ctr">
              <a:noAutofit/>
            </a:bodyPr>
            <a:lstStyle>
              <a:lvl1pPr marR="314734" defTabSz="634758">
                <a:lnSpc>
                  <a:spcPct val="115000"/>
                </a:lnSpc>
                <a:defRPr sz="1900">
                  <a:solidFill>
                    <a:srgbClr val="B51A00"/>
                  </a:solidFill>
                  <a:effectLst>
                    <a:outerShdw sx="100000" sy="100000" kx="0" ky="0" algn="b" rotWithShape="0" blurRad="25400" dist="12700" dir="2700000">
                      <a:srgbClr val="000000">
                        <a:alpha val="40000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٦</a:t>
              </a:r>
            </a:p>
          </p:txBody>
        </p:sp>
      </p:grpSp>
      <p:graphicFrame>
        <p:nvGraphicFramePr>
          <p:cNvPr id="165" name="الجدول ٢-٢"/>
          <p:cNvGraphicFramePr/>
          <p:nvPr/>
        </p:nvGraphicFramePr>
        <p:xfrm>
          <a:off x="9407686" y="12019419"/>
          <a:ext cx="700927" cy="1151487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1">
                <a:tableStyleId>{EEE7283C-3CF3-47DC-8721-378D4A62B228}</a:tableStyleId>
              </a:tblPr>
              <a:tblGrid>
                <a:gridCol w="273050"/>
                <a:gridCol w="273050"/>
                <a:gridCol w="273050"/>
                <a:gridCol w="273050"/>
              </a:tblGrid>
              <a:tr h="558800">
                <a:tc>
                  <a:txBody>
                    <a:bodyPr/>
                    <a:lstStyle/>
                    <a:p>
                      <a:pPr defTabSz="914400" rtl="1">
                        <a:defRPr sz="3200">
                          <a:sym typeface="Helvetica Neue Light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 rtl="1">
                        <a:defRPr sz="1800"/>
                      </a:pPr>
                      <a:r>
                        <a:rPr sz="3200">
                          <a:sym typeface="Helvetica Neue Light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 rtl="1">
                        <a:defRPr sz="1800"/>
                      </a:pPr>
                      <a:r>
                        <a:rPr sz="3200">
                          <a:sym typeface="Helvetica Neue Light"/>
                        </a:rPr>
                        <a:t>٫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 rtl="1">
                        <a:defRPr sz="1800"/>
                      </a:pPr>
                      <a:r>
                        <a:rPr sz="3200">
                          <a:sym typeface="Helvetica Neue Light"/>
                        </a:rPr>
                        <a:t>٠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defTabSz="914400" rtl="1">
                        <a:defRPr sz="1800"/>
                      </a:pPr>
                      <a:r>
                        <a:rPr sz="3200">
                          <a:sym typeface="Helvetica Neue Light"/>
                        </a:rPr>
                        <a:t>+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 rtl="1">
                        <a:defRPr sz="1800"/>
                      </a:pPr>
                      <a:r>
                        <a:rPr sz="3200">
                          <a:sym typeface="Helvetica Neue Light"/>
                        </a:rPr>
                        <a:t>٣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 rtl="1">
                        <a:defRPr sz="1800"/>
                      </a:pPr>
                      <a:r>
                        <a:rPr sz="3200">
                          <a:sym typeface="Helvetica Neue Light"/>
                        </a:rPr>
                        <a:t>٫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 rtl="1">
                        <a:defRPr sz="1800"/>
                      </a:pPr>
                      <a:r>
                        <a:rPr sz="3200">
                          <a:sym typeface="Helvetica Neue Light"/>
                        </a:rPr>
                        <a:t>٠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66" name="الجدول ٢-١-١"/>
          <p:cNvGraphicFramePr/>
          <p:nvPr/>
        </p:nvGraphicFramePr>
        <p:xfrm>
          <a:off x="5450236" y="12046809"/>
          <a:ext cx="1113387" cy="1113387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1">
                <a:tableStyleId>{EEE7283C-3CF3-47DC-8721-378D4A62B228}</a:tableStyleId>
              </a:tblPr>
              <a:tblGrid>
                <a:gridCol w="222677"/>
                <a:gridCol w="222677"/>
                <a:gridCol w="222677"/>
                <a:gridCol w="222677"/>
                <a:gridCol w="222677"/>
              </a:tblGrid>
              <a:tr h="547167">
                <a:tc>
                  <a:txBody>
                    <a:bodyPr/>
                    <a:lstStyle/>
                    <a:p>
                      <a:pPr defTabSz="914400" rtl="1">
                        <a:defRPr sz="3200">
                          <a:sym typeface="Helvetica Neue Light"/>
                        </a:defRPr>
                      </a:pP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 rtl="1">
                        <a:defRPr sz="1800"/>
                      </a:pPr>
                      <a:r>
                        <a:rPr sz="3200">
                          <a:sym typeface="Helvetica Neue Light"/>
                        </a:rPr>
                        <a:t>٧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 rtl="1">
                        <a:defRPr sz="1800"/>
                      </a:pPr>
                      <a:r>
                        <a:rPr sz="3200">
                          <a:sym typeface="Helvetica Neue Light"/>
                        </a:rPr>
                        <a:t>٦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200">
                          <a:sym typeface="Helvetica Neue Light"/>
                        </a:rPr>
                        <a:t>٫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 rtl="1">
                        <a:defRPr sz="1800"/>
                      </a:pPr>
                      <a:r>
                        <a:rPr sz="3200">
                          <a:sym typeface="Helvetica Neue Light"/>
                        </a:rPr>
                        <a:t>١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0">
                      <a:miter lim="400000"/>
                    </a:lnB>
                    <a:noFill/>
                  </a:tcPr>
                </a:tc>
              </a:tr>
              <a:tr h="547167">
                <a:tc>
                  <a:txBody>
                    <a:bodyPr/>
                    <a:lstStyle/>
                    <a:p>
                      <a:pPr defTabSz="914400" rtl="1">
                        <a:defRPr sz="1800"/>
                      </a:pPr>
                      <a:r>
                        <a:rPr sz="3200">
                          <a:sym typeface="Helvetica Neue Light"/>
                        </a:rPr>
                        <a:t>-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200">
                          <a:sym typeface="Helvetica Neue Light"/>
                        </a:rPr>
                        <a:t>٨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 rtl="1">
                        <a:defRPr sz="1800"/>
                      </a:pPr>
                      <a:r>
                        <a:rPr sz="3200">
                          <a:sym typeface="Helvetica Neue Light"/>
                        </a:rPr>
                        <a:t>٥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3200">
                          <a:sym typeface="Helvetica Neue Light"/>
                        </a:rPr>
                        <a:t>٫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 rtl="1">
                        <a:defRPr sz="1800"/>
                      </a:pPr>
                      <a:r>
                        <a:rPr sz="3200">
                          <a:sym typeface="Helvetica Neue Light"/>
                        </a:rPr>
                        <a:t>٠</a:t>
                      </a:r>
                    </a:p>
                  </a:txBody>
                  <a:tcPr marL="50800" marR="50800" marT="50800" marB="50800" anchor="ctr" anchorCtr="0" horzOverflow="overflow">
                    <a:lnL w="0">
                      <a:miter lim="400000"/>
                    </a:lnL>
                    <a:lnR w="0">
                      <a:miter lim="400000"/>
                    </a:lnR>
                    <a:lnT w="0">
                      <a:miter lim="400000"/>
                    </a:lnT>
                    <a:lnB w="381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71" name="تجميع"/>
          <p:cNvGrpSpPr/>
          <p:nvPr/>
        </p:nvGrpSpPr>
        <p:grpSpPr>
          <a:xfrm>
            <a:off x="7874822" y="11125828"/>
            <a:ext cx="2443428" cy="698707"/>
            <a:chOff x="0" y="12700"/>
            <a:chExt cx="2443427" cy="698705"/>
          </a:xfrm>
        </p:grpSpPr>
        <p:graphicFrame>
          <p:nvGraphicFramePr>
            <p:cNvPr id="167" name="الجدول ١-١-٢"/>
            <p:cNvGraphicFramePr/>
            <p:nvPr/>
          </p:nvGraphicFramePr>
          <p:xfrm>
            <a:off x="1960827" y="12700"/>
            <a:ext cx="482601" cy="584200"/>
          </p:xfrm>
          <a:graphic xmlns:a="http://schemas.openxmlformats.org/drawingml/2006/main">
            <a:graphicData uri="http://schemas.openxmlformats.org/drawingml/2006/table">
              <a:tbl>
                <a:tblPr firstCol="0" firstRow="0" lastCol="0" lastRow="0" bandCol="0" bandRow="0" rtl="1">
                  <a:tableStyleId>{EEE7283C-3CF3-47DC-8721-378D4A62B228}</a:tableStyleId>
                </a:tblPr>
                <a:tblGrid>
                  <a:gridCol w="482600"/>
                </a:tblGrid>
                <a:tr h="292100">
                  <a:tc>
                    <a:txBody>
                      <a:bodyPr/>
                      <a:lstStyle/>
                      <a:p>
                        <a:pPr defTabSz="914400" rtl="0">
                          <a:defRPr sz="1800"/>
                        </a:pPr>
                        <a:r>
                          <a:rPr b="1" sz="20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٥</a:t>
                        </a:r>
                      </a:p>
                    </a:txBody>
                    <a:tcPr marL="50800" marR="50800" marT="50800" marB="50800" anchor="ctr" anchorCtr="0" horzOverflow="overflow">
                      <a:lnL w="0">
                        <a:miter lim="400000"/>
                      </a:lnL>
                      <a:lnR w="0">
                        <a:miter lim="400000"/>
                      </a:lnR>
                      <a:lnT w="0"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292100">
                  <a:tc>
                    <a:txBody>
                      <a:bodyPr/>
                      <a:lstStyle/>
                      <a:p>
                        <a:pPr defTabSz="914400" rtl="0">
                          <a:defRPr sz="1800"/>
                        </a:pPr>
                        <a:r>
                          <a:rPr b="1" sz="20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٨</a:t>
                        </a:r>
                      </a:p>
                    </a:txBody>
                    <a:tcPr marL="50800" marR="50800" marT="50800" marB="50800" anchor="ctr" anchorCtr="0" horzOverflow="overflow">
                      <a:lnL w="0">
                        <a:miter lim="400000"/>
                      </a:lnL>
                      <a:lnR w="0"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0">
                        <a:miter lim="400000"/>
                      </a:lnB>
                      <a:noFill/>
                    </a:tcPr>
                  </a:tc>
                </a:tr>
              </a:tbl>
            </a:graphicData>
          </a:graphic>
        </p:graphicFrame>
        <p:graphicFrame>
          <p:nvGraphicFramePr>
            <p:cNvPr id="168" name="الجدول ١-١-١-٢"/>
            <p:cNvGraphicFramePr/>
            <p:nvPr/>
          </p:nvGraphicFramePr>
          <p:xfrm>
            <a:off x="905393" y="12700"/>
            <a:ext cx="559471" cy="698706"/>
          </p:xfrm>
          <a:graphic xmlns:a="http://schemas.openxmlformats.org/drawingml/2006/main">
            <a:graphicData uri="http://schemas.openxmlformats.org/drawingml/2006/table">
              <a:tbl>
                <a:tblPr firstCol="0" firstRow="0" lastCol="0" lastRow="0" bandCol="0" bandRow="0" rtl="1">
                  <a:tableStyleId>{EEE7283C-3CF3-47DC-8721-378D4A62B228}</a:tableStyleId>
                </a:tblPr>
                <a:tblGrid>
                  <a:gridCol w="482600"/>
                </a:tblGrid>
                <a:tr h="292100">
                  <a:tc>
                    <a:txBody>
                      <a:bodyPr/>
                      <a:lstStyle/>
                      <a:p>
                        <a:pPr defTabSz="914400" rtl="0">
                          <a:defRPr sz="1800"/>
                        </a:pPr>
                        <a:r>
                          <a:rPr b="1" sz="20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١</a:t>
                        </a:r>
                      </a:p>
                    </a:txBody>
                    <a:tcPr marL="50800" marR="50800" marT="50800" marB="50800" anchor="ctr" anchorCtr="0" horzOverflow="overflow">
                      <a:lnL w="0">
                        <a:miter lim="400000"/>
                      </a:lnL>
                      <a:lnR w="0">
                        <a:miter lim="400000"/>
                      </a:lnR>
                      <a:lnT w="0"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292100">
                  <a:tc>
                    <a:txBody>
                      <a:bodyPr/>
                      <a:lstStyle/>
                      <a:p>
                        <a:pPr defTabSz="914400" rtl="0">
                          <a:defRPr sz="1800"/>
                        </a:pPr>
                        <a:r>
                          <a:rPr b="1" sz="20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٨</a:t>
                        </a:r>
                      </a:p>
                    </a:txBody>
                    <a:tcPr marL="50800" marR="50800" marT="50800" marB="50800" anchor="ctr" anchorCtr="0" horzOverflow="overflow">
                      <a:lnL w="0">
                        <a:miter lim="400000"/>
                      </a:lnL>
                      <a:lnR w="0"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0">
                        <a:miter lim="400000"/>
                      </a:lnB>
                      <a:noFill/>
                    </a:tcPr>
                  </a:tc>
                </a:tr>
              </a:tbl>
            </a:graphicData>
          </a:graphic>
        </p:graphicFrame>
        <p:sp>
          <p:nvSpPr>
            <p:cNvPr id="169" name="+"/>
            <p:cNvSpPr txBox="1"/>
            <p:nvPr/>
          </p:nvSpPr>
          <p:spPr>
            <a:xfrm>
              <a:off x="1055434" y="90958"/>
              <a:ext cx="272753" cy="427684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1026" tIns="41026" rIns="41026" bIns="41026" numCol="1" anchor="ctr">
              <a:spAutoFit/>
            </a:bodyPr>
            <a:lstStyle>
              <a:lvl1pPr>
                <a:defRPr b="0" sz="2400">
                  <a:latin typeface="UKIJ Bom"/>
                  <a:ea typeface="UKIJ Bom"/>
                  <a:cs typeface="UKIJ Bom"/>
                  <a:sym typeface="UKIJ Bom"/>
                </a:defRPr>
              </a:lvl1pPr>
            </a:lstStyle>
            <a:p>
              <a:pPr rtl="0">
                <a:defRPr/>
              </a:pPr>
              <a:r>
                <a:t>+</a:t>
              </a:r>
            </a:p>
          </p:txBody>
        </p:sp>
        <p:sp>
          <p:nvSpPr>
            <p:cNvPr id="170" name="="/>
            <p:cNvSpPr txBox="1"/>
            <p:nvPr/>
          </p:nvSpPr>
          <p:spPr>
            <a:xfrm>
              <a:off x="0" y="90958"/>
              <a:ext cx="272753" cy="427684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1026" tIns="41026" rIns="41026" bIns="41026" numCol="1" anchor="ctr">
              <a:spAutoFit/>
            </a:bodyPr>
            <a:lstStyle>
              <a:lvl1pPr>
                <a:defRPr b="0" sz="2400">
                  <a:latin typeface="UKIJ Bom"/>
                  <a:ea typeface="UKIJ Bom"/>
                  <a:cs typeface="UKIJ Bom"/>
                  <a:sym typeface="UKIJ Bom"/>
                </a:defRPr>
              </a:lvl1pPr>
            </a:lstStyle>
            <a:p>
              <a:pPr rtl="0">
                <a:defRPr/>
              </a:pPr>
              <a:r>
                <a:t>=</a:t>
              </a:r>
            </a:p>
          </p:txBody>
        </p:sp>
      </p:grpSp>
      <p:grpSp>
        <p:nvGrpSpPr>
          <p:cNvPr id="176" name="تجميع"/>
          <p:cNvGrpSpPr/>
          <p:nvPr/>
        </p:nvGrpSpPr>
        <p:grpSpPr>
          <a:xfrm>
            <a:off x="3906780" y="11125828"/>
            <a:ext cx="2443428" cy="698707"/>
            <a:chOff x="0" y="12700"/>
            <a:chExt cx="2443427" cy="698705"/>
          </a:xfrm>
        </p:grpSpPr>
        <p:graphicFrame>
          <p:nvGraphicFramePr>
            <p:cNvPr id="172" name="الجدول ١-١-٢-١"/>
            <p:cNvGraphicFramePr/>
            <p:nvPr/>
          </p:nvGraphicFramePr>
          <p:xfrm>
            <a:off x="1960827" y="12700"/>
            <a:ext cx="482601" cy="584200"/>
          </p:xfrm>
          <a:graphic xmlns:a="http://schemas.openxmlformats.org/drawingml/2006/main">
            <a:graphicData uri="http://schemas.openxmlformats.org/drawingml/2006/table">
              <a:tbl>
                <a:tblPr firstCol="0" firstRow="0" lastCol="0" lastRow="0" bandCol="0" bandRow="0" rtl="1">
                  <a:tableStyleId>{EEE7283C-3CF3-47DC-8721-378D4A62B228}</a:tableStyleId>
                </a:tblPr>
                <a:tblGrid>
                  <a:gridCol w="482600"/>
                </a:tblGrid>
                <a:tr h="292100">
                  <a:tc>
                    <a:txBody>
                      <a:bodyPr/>
                      <a:lstStyle/>
                      <a:p>
                        <a:pPr defTabSz="914400" rtl="0">
                          <a:defRPr sz="1800"/>
                        </a:pPr>
                        <a:r>
                          <a:rPr b="1" sz="20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٦</a:t>
                        </a:r>
                      </a:p>
                    </a:txBody>
                    <a:tcPr marL="50800" marR="50800" marT="50800" marB="50800" anchor="ctr" anchorCtr="0" horzOverflow="overflow">
                      <a:lnL w="0">
                        <a:miter lim="400000"/>
                      </a:lnL>
                      <a:lnR w="0">
                        <a:miter lim="400000"/>
                      </a:lnR>
                      <a:lnT w="0"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292100">
                  <a:tc>
                    <a:txBody>
                      <a:bodyPr/>
                      <a:lstStyle/>
                      <a:p>
                        <a:pPr defTabSz="914400" rtl="0">
                          <a:defRPr sz="1800"/>
                        </a:pPr>
                        <a:r>
                          <a:rPr b="1" sz="20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٩</a:t>
                        </a:r>
                      </a:p>
                    </a:txBody>
                    <a:tcPr marL="50800" marR="50800" marT="50800" marB="50800" anchor="ctr" anchorCtr="0" horzOverflow="overflow">
                      <a:lnL w="0">
                        <a:miter lim="400000"/>
                      </a:lnL>
                      <a:lnR w="0"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0">
                        <a:miter lim="400000"/>
                      </a:lnB>
                      <a:noFill/>
                    </a:tcPr>
                  </a:tc>
                </a:tr>
              </a:tbl>
            </a:graphicData>
          </a:graphic>
        </p:graphicFrame>
        <p:graphicFrame>
          <p:nvGraphicFramePr>
            <p:cNvPr id="173" name="الجدول ١-١-١-٢-١"/>
            <p:cNvGraphicFramePr/>
            <p:nvPr/>
          </p:nvGraphicFramePr>
          <p:xfrm>
            <a:off x="905393" y="12700"/>
            <a:ext cx="559471" cy="698706"/>
          </p:xfrm>
          <a:graphic xmlns:a="http://schemas.openxmlformats.org/drawingml/2006/main">
            <a:graphicData uri="http://schemas.openxmlformats.org/drawingml/2006/table">
              <a:tbl>
                <a:tblPr firstCol="0" firstRow="0" lastCol="0" lastRow="0" bandCol="0" bandRow="0" rtl="1">
                  <a:tableStyleId>{EEE7283C-3CF3-47DC-8721-378D4A62B228}</a:tableStyleId>
                </a:tblPr>
                <a:tblGrid>
                  <a:gridCol w="482600"/>
                </a:tblGrid>
                <a:tr h="292100">
                  <a:tc>
                    <a:txBody>
                      <a:bodyPr/>
                      <a:lstStyle/>
                      <a:p>
                        <a:pPr defTabSz="914400" rtl="0">
                          <a:defRPr sz="1800"/>
                        </a:pPr>
                        <a:r>
                          <a:rPr b="1" sz="20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٣</a:t>
                        </a:r>
                      </a:p>
                    </a:txBody>
                    <a:tcPr marL="50800" marR="50800" marT="50800" marB="50800" anchor="ctr" anchorCtr="0" horzOverflow="overflow">
                      <a:lnL w="0">
                        <a:miter lim="400000"/>
                      </a:lnL>
                      <a:lnR w="0">
                        <a:miter lim="400000"/>
                      </a:lnR>
                      <a:lnT w="0">
                        <a:miter lim="400000"/>
                      </a:lnT>
                      <a:lnB w="12700">
                        <a:solidFill>
                          <a:srgbClr val="000000"/>
                        </a:solidFill>
                        <a:miter lim="400000"/>
                      </a:lnB>
                      <a:noFill/>
                    </a:tcPr>
                  </a:tc>
                </a:tr>
                <a:tr h="292100">
                  <a:tc>
                    <a:txBody>
                      <a:bodyPr/>
                      <a:lstStyle/>
                      <a:p>
                        <a:pPr defTabSz="914400" rtl="0">
                          <a:defRPr sz="1800"/>
                        </a:pPr>
                        <a:r>
                          <a:rPr b="1" sz="2000">
                            <a:latin typeface="Calibri"/>
                            <a:ea typeface="Calibri"/>
                            <a:cs typeface="Calibri"/>
                            <a:sym typeface="Calibri"/>
                          </a:rPr>
                          <a:t>٩</a:t>
                        </a:r>
                      </a:p>
                    </a:txBody>
                    <a:tcPr marL="50800" marR="50800" marT="50800" marB="50800" anchor="ctr" anchorCtr="0" horzOverflow="overflow">
                      <a:lnL w="0">
                        <a:miter lim="400000"/>
                      </a:lnL>
                      <a:lnR w="0">
                        <a:miter lim="400000"/>
                      </a:lnR>
                      <a:lnT w="12700">
                        <a:solidFill>
                          <a:srgbClr val="000000"/>
                        </a:solidFill>
                        <a:miter lim="400000"/>
                      </a:lnT>
                      <a:lnB w="0">
                        <a:miter lim="400000"/>
                      </a:lnB>
                      <a:noFill/>
                    </a:tcPr>
                  </a:tc>
                </a:tr>
              </a:tbl>
            </a:graphicData>
          </a:graphic>
        </p:graphicFrame>
        <p:sp>
          <p:nvSpPr>
            <p:cNvPr id="174" name="-"/>
            <p:cNvSpPr txBox="1"/>
            <p:nvPr/>
          </p:nvSpPr>
          <p:spPr>
            <a:xfrm>
              <a:off x="1070019" y="40158"/>
              <a:ext cx="243583" cy="427684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1026" tIns="41026" rIns="41026" bIns="41026" numCol="1" anchor="ctr">
              <a:spAutoFit/>
            </a:bodyPr>
            <a:lstStyle>
              <a:lvl1pPr>
                <a:defRPr b="0" sz="2400">
                  <a:latin typeface="UKIJ Bom"/>
                  <a:ea typeface="UKIJ Bom"/>
                  <a:cs typeface="UKIJ Bom"/>
                  <a:sym typeface="UKIJ Bom"/>
                </a:defRPr>
              </a:lvl1pPr>
            </a:lstStyle>
            <a:p>
              <a:pPr rtl="0">
                <a:defRPr/>
              </a:pPr>
              <a:r>
                <a:t>-</a:t>
              </a:r>
            </a:p>
          </p:txBody>
        </p:sp>
        <p:sp>
          <p:nvSpPr>
            <p:cNvPr id="175" name="="/>
            <p:cNvSpPr txBox="1"/>
            <p:nvPr/>
          </p:nvSpPr>
          <p:spPr>
            <a:xfrm>
              <a:off x="0" y="90958"/>
              <a:ext cx="272753" cy="427684"/>
            </a:xfrm>
            <a:prstGeom prst="rect">
              <a:avLst/>
            </a:prstGeom>
            <a:noFill/>
            <a:ln w="3175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1026" tIns="41026" rIns="41026" bIns="41026" numCol="1" anchor="ctr">
              <a:spAutoFit/>
            </a:bodyPr>
            <a:lstStyle>
              <a:lvl1pPr>
                <a:defRPr b="0" sz="2400">
                  <a:latin typeface="UKIJ Bom"/>
                  <a:ea typeface="UKIJ Bom"/>
                  <a:cs typeface="UKIJ Bom"/>
                  <a:sym typeface="UKIJ Bom"/>
                </a:defRPr>
              </a:lvl1pPr>
            </a:lstStyle>
            <a:p>
              <a:pPr rtl="0">
                <a:defRPr/>
              </a:pPr>
              <a:r>
                <a:t>=</a:t>
              </a:r>
            </a:p>
          </p:txBody>
        </p:sp>
      </p:grpSp>
      <p:sp>
        <p:nvSpPr>
          <p:cNvPr id="177" name="تمت الأسئلة مع تمنياتي لكم بالتوفيق"/>
          <p:cNvSpPr txBox="1"/>
          <p:nvPr/>
        </p:nvSpPr>
        <p:spPr>
          <a:xfrm>
            <a:off x="3441806" y="14041681"/>
            <a:ext cx="3619287" cy="39192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8993" tIns="48993" rIns="48993" bIns="48993" anchor="ctr">
            <a:spAutoFit/>
          </a:bodyPr>
          <a:lstStyle>
            <a:lvl1pPr algn="r" defTabSz="1269517">
              <a:tabLst>
                <a:tab pos="2184400" algn="l"/>
              </a:tabLst>
              <a:defRPr sz="2200">
                <a:solidFill>
                  <a:srgbClr val="371A94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تمت الأسئلة مع تمنياتي لكم بالتوفيق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Geeza Pro Regular"/>
        <a:ea typeface="Geeza Pro Regular"/>
        <a:cs typeface="Geeza Pro Regular"/>
      </a:majorFont>
      <a:minorFont>
        <a:latin typeface="Geeza Pro Regular"/>
        <a:ea typeface="Geeza Pro Regular"/>
        <a:cs typeface="Geeza Pro Regular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41026" tIns="41026" rIns="41026" bIns="41026" numCol="1" spcCol="38100" rtlCol="0" anchor="ctr" upright="0">
        <a:spAutoFit/>
      </a:bodyPr>
      <a:lstStyle>
        <a:defPPr marL="0" marR="0" indent="0" algn="ctr" defTabSz="889231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