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21"/>
  </p:notesMasterIdLst>
  <p:sldIdLst>
    <p:sldId id="267" r:id="rId2"/>
    <p:sldId id="278" r:id="rId3"/>
    <p:sldId id="268" r:id="rId4"/>
    <p:sldId id="269" r:id="rId5"/>
    <p:sldId id="266" r:id="rId6"/>
    <p:sldId id="302" r:id="rId7"/>
    <p:sldId id="303" r:id="rId8"/>
    <p:sldId id="299" r:id="rId9"/>
    <p:sldId id="283" r:id="rId10"/>
    <p:sldId id="270" r:id="rId11"/>
    <p:sldId id="263" r:id="rId12"/>
    <p:sldId id="293" r:id="rId13"/>
    <p:sldId id="296" r:id="rId14"/>
    <p:sldId id="301" r:id="rId15"/>
    <p:sldId id="295" r:id="rId16"/>
    <p:sldId id="297" r:id="rId17"/>
    <p:sldId id="290" r:id="rId18"/>
    <p:sldId id="298" r:id="rId19"/>
    <p:sldId id="264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</p:embeddedFont>
    <p:embeddedFont>
      <p:font typeface="Calibri Light" panose="020F0302020204030204" pitchFamily="3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050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15269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7767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689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510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961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146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969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2975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4819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7766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77854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73653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543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49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worksheets.com/no1393129pq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045029"/>
            <a:ext cx="4276725" cy="270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7" name="AutoShape 2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9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22" y="950824"/>
            <a:ext cx="1525756" cy="7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156379" y="1556087"/>
            <a:ext cx="4278924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1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اليوم </a:t>
            </a:r>
            <a:r>
              <a:rPr lang="ar-SA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ar-SA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الأحد</a:t>
            </a:r>
            <a:endParaRPr lang="ar-SA" sz="18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1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التاريخ : </a:t>
            </a:r>
            <a:r>
              <a:rPr lang="ar-SA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ar-SA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 </a:t>
            </a:r>
            <a:r>
              <a:rPr lang="ar-SA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10 </a:t>
            </a:r>
            <a:r>
              <a:rPr lang="ar-SA" sz="1800" b="1" spc="5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</a:t>
            </a:r>
            <a:r>
              <a:rPr lang="ar-SA" sz="1800" b="1" spc="5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1445هـ</a:t>
            </a:r>
            <a:endParaRPr lang="ar-SA" sz="18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1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المادة : رياضيات </a:t>
            </a:r>
          </a:p>
          <a:p>
            <a:pPr algn="r"/>
            <a:r>
              <a:rPr lang="en-US" sz="1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ar-SA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أنماط الأعداد</a:t>
            </a:r>
            <a:r>
              <a:rPr lang="en-US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ar-SA" sz="1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الفصل </a:t>
            </a:r>
            <a:r>
              <a:rPr lang="ar-SA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الحادي عشر</a:t>
            </a:r>
            <a:endParaRPr lang="ar-SA" sz="18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1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الموضوع : </a:t>
            </a:r>
            <a:r>
              <a:rPr lang="ar-SA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العد </a:t>
            </a:r>
            <a:r>
              <a:rPr lang="ar-SA" sz="1800" b="1" spc="50" dirty="0" err="1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القفزي</a:t>
            </a:r>
            <a:r>
              <a:rPr lang="ar-SA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: </a:t>
            </a:r>
            <a:r>
              <a:rPr lang="ar-SA" sz="1800" b="1" spc="50" dirty="0" err="1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اثنينات</a:t>
            </a:r>
            <a:r>
              <a:rPr lang="ar-SA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خمسات , عشرات </a:t>
            </a:r>
          </a:p>
          <a:p>
            <a:pPr algn="r"/>
            <a:r>
              <a:rPr lang="ar-SA" sz="1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الهدف : أعد بالقفز: </a:t>
            </a:r>
            <a:r>
              <a:rPr lang="ar-SA" sz="18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اثنينات</a:t>
            </a:r>
            <a:r>
              <a:rPr lang="ar-SA" sz="1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خمسات , عشرات </a:t>
            </a:r>
          </a:p>
        </p:txBody>
      </p:sp>
      <p:pic>
        <p:nvPicPr>
          <p:cNvPr id="1026" name="Picture 2" descr="موقع ريادي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33" y="1685730"/>
            <a:ext cx="1558386" cy="21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450550" y="2106887"/>
            <a:ext cx="652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ص </a:t>
            </a:r>
            <a:r>
              <a:rPr lang="ar-SA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58</a:t>
            </a:r>
            <a:endParaRPr lang="ar-SA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8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308" y="914400"/>
            <a:ext cx="5610541" cy="307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0171" y="860915"/>
            <a:ext cx="5652070" cy="30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960" y="1047748"/>
            <a:ext cx="5002344" cy="800100"/>
          </a:xfrm>
          <a:prstGeom prst="rect">
            <a:avLst/>
          </a:prstGeom>
        </p:spPr>
      </p:pic>
      <p:pic>
        <p:nvPicPr>
          <p:cNvPr id="12" name="Picture 2" descr="موقع ريادي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87" y="1713699"/>
            <a:ext cx="1558386" cy="21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6773" y="2156555"/>
            <a:ext cx="3267531" cy="8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8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3483" y="1528355"/>
            <a:ext cx="1351762" cy="234075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466097" y="882023"/>
            <a:ext cx="26965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نشاهد هذا المقطع</a:t>
            </a:r>
          </a:p>
          <a:p>
            <a:pPr algn="ctr"/>
            <a:r>
              <a:rPr lang="ar-SA" sz="1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لنتعرف على العد على لوحة المئة</a:t>
            </a:r>
            <a:endParaRPr lang="ar-SA" sz="1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WhatsApp Video 2021-03-20 at 10.58.36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7480" y="1592670"/>
            <a:ext cx="4085945" cy="227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1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309" y="967338"/>
            <a:ext cx="5482994" cy="28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0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308" y="915352"/>
            <a:ext cx="5482995" cy="297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613973" y="986133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 ختامي  : 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7" name="مستطيل 6">
            <a:hlinkClick r:id="rId6"/>
          </p:cNvPr>
          <p:cNvSpPr/>
          <p:nvPr/>
        </p:nvSpPr>
        <p:spPr>
          <a:xfrm>
            <a:off x="2859622" y="3293900"/>
            <a:ext cx="3866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https://www.liveworksheets.com/no1393129pq</a:t>
            </a:r>
            <a:endParaRPr lang="ar-SA" dirty="0"/>
          </a:p>
        </p:txBody>
      </p:sp>
      <p:pic>
        <p:nvPicPr>
          <p:cNvPr id="2050" name="Picture 2" descr="المحاضره الخامسه ضع اشاره حول الإجابه الصحيحه liveworksheets-الانشطه_التفاعليه_السحابيه.  -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48" y="2076665"/>
            <a:ext cx="2380564" cy="99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074" name="Picture 2" descr="معلمة أطفال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09" y="1553042"/>
            <a:ext cx="2825393" cy="22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1360" y="1440734"/>
            <a:ext cx="2802944" cy="14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0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Fay3 - ‏اللهم احفظ بلادنا بحفظك #كلمتين_للوطن_بيوم_الوطن  #اليوم_الوطني_للمملكة_العربية_السعودية"/>
          <p:cNvSpPr>
            <a:spLocks noChangeAspect="1" noChangeArrowheads="1"/>
          </p:cNvSpPr>
          <p:nvPr/>
        </p:nvSpPr>
        <p:spPr bwMode="auto">
          <a:xfrm>
            <a:off x="155575" y="-143838"/>
            <a:ext cx="304800" cy="30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48" y="655246"/>
            <a:ext cx="5704408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53" y="1184712"/>
            <a:ext cx="3742730" cy="251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61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55" y="986319"/>
            <a:ext cx="5238650" cy="284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63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8" name="صورة 7" descr="Image_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8364" y="988587"/>
            <a:ext cx="5456940" cy="2843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9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016" y="285493"/>
            <a:ext cx="5851383" cy="472829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704846" y="75801"/>
            <a:ext cx="2640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حل الواجب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518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6522" y="1057847"/>
            <a:ext cx="5117782" cy="1195496"/>
          </a:xfrm>
          <a:prstGeom prst="rect">
            <a:avLst/>
          </a:prstGeom>
        </p:spPr>
      </p:pic>
      <p:pic>
        <p:nvPicPr>
          <p:cNvPr id="9" name="Picture 2" descr="يوميات معلمة جزائرية -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09" y="2253343"/>
            <a:ext cx="1482307" cy="15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720420" y="1655595"/>
            <a:ext cx="963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19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331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1026" name="Picture 2" descr="مكتبتي التعليمية لمدرسة المروج - Flip Book Pages 51-97 | PubHTML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789" y="918371"/>
            <a:ext cx="5482994" cy="296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212150" y="2260465"/>
            <a:ext cx="217812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من أنا العدد الذي بعدي 55 والذي يسبقني 53</a:t>
            </a:r>
            <a:endParaRPr lang="ar-SA" sz="2400" b="1" dirty="0"/>
          </a:p>
        </p:txBody>
      </p:sp>
      <p:sp>
        <p:nvSpPr>
          <p:cNvPr id="7" name="مستطيل 6"/>
          <p:cNvSpPr/>
          <p:nvPr/>
        </p:nvSpPr>
        <p:spPr>
          <a:xfrm>
            <a:off x="5940098" y="918371"/>
            <a:ext cx="12875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مراجعة</a:t>
            </a:r>
            <a:endParaRPr lang="ar-SA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67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3483" y="1528355"/>
            <a:ext cx="1351762" cy="234075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617578" y="882023"/>
            <a:ext cx="23936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نشاهد هذا المقطع</a:t>
            </a:r>
          </a:p>
          <a:p>
            <a:pPr algn="ctr"/>
            <a:r>
              <a:rPr lang="ar-SA" sz="1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لنتعرف على موضوع درسنا </a:t>
            </a:r>
            <a:endParaRPr lang="ar-SA" sz="1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WhatsApp Video 2021-03-20 at 10.55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52309" y="1528354"/>
            <a:ext cx="4121174" cy="234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4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1765</TotalTime>
  <Words>317</Words>
  <Application>Microsoft Office PowerPoint</Application>
  <PresentationFormat>عرض على الشاشة (16:9)</PresentationFormat>
  <Paragraphs>34</Paragraphs>
  <Slides>19</Slides>
  <Notes>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............. .......</dc:creator>
  <cp:lastModifiedBy>HP</cp:lastModifiedBy>
  <cp:revision>185</cp:revision>
  <dcterms:modified xsi:type="dcterms:W3CDTF">2024-04-28T06:32:29Z</dcterms:modified>
</cp:coreProperties>
</file>