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6"/>
  </p:notesMasterIdLst>
  <p:sldIdLst>
    <p:sldId id="267" r:id="rId2"/>
    <p:sldId id="278" r:id="rId3"/>
    <p:sldId id="268" r:id="rId4"/>
    <p:sldId id="269" r:id="rId5"/>
    <p:sldId id="266" r:id="rId6"/>
    <p:sldId id="311" r:id="rId7"/>
    <p:sldId id="270" r:id="rId8"/>
    <p:sldId id="263" r:id="rId9"/>
    <p:sldId id="307" r:id="rId10"/>
    <p:sldId id="310" r:id="rId11"/>
    <p:sldId id="296" r:id="rId12"/>
    <p:sldId id="293" r:id="rId13"/>
    <p:sldId id="309" r:id="rId14"/>
    <p:sldId id="26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54" autoAdjust="0"/>
  </p:normalViewPr>
  <p:slideViewPr>
    <p:cSldViewPr snapToGrid="0">
      <p:cViewPr varScale="1">
        <p:scale>
          <a:sx n="97" d="100"/>
          <a:sy n="97" d="100"/>
        </p:scale>
        <p:origin x="6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933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668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6244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605" y="1367414"/>
            <a:ext cx="4486275" cy="7429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0362" y="2414587"/>
            <a:ext cx="3866198" cy="5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9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180" y="952901"/>
            <a:ext cx="4340995" cy="286224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43" y="1746607"/>
            <a:ext cx="1257010" cy="20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570883" y="-1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واجب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10" y="923329"/>
            <a:ext cx="5426974" cy="28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643" y="115708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16136" y="986133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نشاط ختامي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1" y="1884638"/>
            <a:ext cx="2252615" cy="12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3238" y="1746607"/>
            <a:ext cx="1394315" cy="206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0500" y="990268"/>
            <a:ext cx="5125572" cy="2859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187025" y="997941"/>
            <a:ext cx="42482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نشاهد هذا المقطع لنتعرف على ذلك</a:t>
            </a:r>
            <a:endParaRPr lang="ar-SA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WhatsApp Video 2021-03-31 at 2.14.05 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1940" y="1517528"/>
            <a:ext cx="5858577" cy="326728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64" y="1517528"/>
            <a:ext cx="2445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952309" y="1617134"/>
            <a:ext cx="548299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الثلاثاء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26/ 10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الأشكال الهندسية والكسور </a:t>
            </a:r>
            <a:r>
              <a:rPr lang="en-US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الثاني عشر</a:t>
            </a:r>
            <a:endParaRPr lang="ar-SA" sz="1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18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1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الأجزاء المتطابقة </a:t>
            </a: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36355" y="1877543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80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887" y="471487"/>
            <a:ext cx="63722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09" y="964487"/>
            <a:ext cx="5482994" cy="31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204</Words>
  <Application>Microsoft Office PowerPoint</Application>
  <PresentationFormat>عرض على الشاشة (16:9)</PresentationFormat>
  <Paragraphs>21</Paragraphs>
  <Slides>14</Slides>
  <Notes>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Calibri Light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222</cp:revision>
  <dcterms:modified xsi:type="dcterms:W3CDTF">2023-05-16T04:44:59Z</dcterms:modified>
</cp:coreProperties>
</file>