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17"/>
  </p:notesMasterIdLst>
  <p:sldIdLst>
    <p:sldId id="267" r:id="rId2"/>
    <p:sldId id="278" r:id="rId3"/>
    <p:sldId id="268" r:id="rId4"/>
    <p:sldId id="269" r:id="rId5"/>
    <p:sldId id="266" r:id="rId6"/>
    <p:sldId id="283" r:id="rId7"/>
    <p:sldId id="270" r:id="rId8"/>
    <p:sldId id="263" r:id="rId9"/>
    <p:sldId id="293" r:id="rId10"/>
    <p:sldId id="296" r:id="rId11"/>
    <p:sldId id="295" r:id="rId12"/>
    <p:sldId id="297" r:id="rId13"/>
    <p:sldId id="290" r:id="rId14"/>
    <p:sldId id="298" r:id="rId15"/>
    <p:sldId id="264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</p:embeddedFont>
    <p:embeddedFont>
      <p:font typeface="Calibri Light" panose="020F0302020204030204" pitchFamily="3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050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7767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689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510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961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146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969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2975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4819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7766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77854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73653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543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49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ar/resource/12013559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045029"/>
            <a:ext cx="4276725" cy="270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2050" name="Picture 2" descr="يوميات معلمة جزائرية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32" y="1718001"/>
            <a:ext cx="1926757" cy="207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155" y="1373835"/>
            <a:ext cx="3695599" cy="104059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745" y="2518186"/>
            <a:ext cx="1475878" cy="12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8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8365" y="205483"/>
            <a:ext cx="6219825" cy="446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0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362" y="934948"/>
            <a:ext cx="5456941" cy="28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613973" y="986133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 ختامي  : 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7" name="مستطيل 6">
            <a:hlinkClick r:id="rId6"/>
          </p:cNvPr>
          <p:cNvSpPr/>
          <p:nvPr/>
        </p:nvSpPr>
        <p:spPr>
          <a:xfrm>
            <a:off x="3888994" y="2561921"/>
            <a:ext cx="351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https://wordwall.net/ar/resource/12013559</a:t>
            </a:r>
            <a:endParaRPr lang="ar-SA" dirty="0"/>
          </a:p>
        </p:txBody>
      </p:sp>
      <p:pic>
        <p:nvPicPr>
          <p:cNvPr id="1026" name="Picture 2" descr="تصميم العاب تعليمية تفاعلية على موقع wordwall (@Aous_Wordwall) | Twit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98" y="2156104"/>
            <a:ext cx="1644453" cy="164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3074" name="Picture 2" descr="معلمة أطفال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09" y="1553042"/>
            <a:ext cx="2825393" cy="22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613" y="999230"/>
            <a:ext cx="3013822" cy="157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0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Fay3 - ‏اللهم احفظ بلادنا بحفظك #كلمتين_للوطن_بيوم_الوطن  #اليوم_الوطني_للمملكة_العربية_السعودية"/>
          <p:cNvSpPr>
            <a:spLocks noChangeAspect="1" noChangeArrowheads="1"/>
          </p:cNvSpPr>
          <p:nvPr/>
        </p:nvSpPr>
        <p:spPr bwMode="auto">
          <a:xfrm>
            <a:off x="155575" y="-143838"/>
            <a:ext cx="304800" cy="30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48" y="655246"/>
            <a:ext cx="5704408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4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53" y="1184712"/>
            <a:ext cx="3742730" cy="251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61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55" y="986319"/>
            <a:ext cx="5238650" cy="284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63" y="377411"/>
            <a:ext cx="1184906" cy="2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8" name="صورة 7" descr="Image_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69898" y="853456"/>
            <a:ext cx="5696438" cy="3329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9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3483" y="1528355"/>
            <a:ext cx="1351762" cy="234075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621585" y="874513"/>
            <a:ext cx="31277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نشاهد هذا المقطع</a:t>
            </a:r>
          </a:p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لنتعرف على موضوع درسنا 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WhatsApp Video 2021-03-15 at 12.04.50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8363" y="1705510"/>
            <a:ext cx="4095120" cy="21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4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oogle Shape;4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sp>
        <p:nvSpPr>
          <p:cNvPr id="7" name="AutoShape 2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بسم الله الرحمن الرحيم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9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22" y="950824"/>
            <a:ext cx="1525756" cy="7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3156379" y="1230334"/>
            <a:ext cx="427892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اليوم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الثلاثاء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التاريخ 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 </a:t>
            </a:r>
            <a:r>
              <a:rPr lang="ar-SA" sz="2400" b="1" spc="5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</a:t>
            </a:r>
            <a:r>
              <a:rPr lang="ar-SA" sz="2400" b="1" spc="5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1445هـ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المادة : رياضيات </a:t>
            </a:r>
          </a:p>
          <a:p>
            <a:pPr algn="r"/>
            <a:r>
              <a:rPr lang="en-US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أنماط الأعداد</a:t>
            </a:r>
            <a:r>
              <a:rPr lang="en-US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الفصل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الحادي عشر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ar-SA" sz="24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الموضوع : </a:t>
            </a:r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العد بالعشرات </a:t>
            </a:r>
          </a:p>
          <a:p>
            <a:pPr algn="r"/>
            <a:r>
              <a:rPr lang="ar-SA" sz="2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الهدف : العد بالعشرات حتى 100 وكتابتها </a:t>
            </a:r>
            <a:endParaRPr lang="ar-SA" sz="24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موقع ريادي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33" y="1685730"/>
            <a:ext cx="1617774" cy="21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382893" y="2786487"/>
            <a:ext cx="652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ص </a:t>
            </a:r>
            <a:r>
              <a:rPr lang="ar-SA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50</a:t>
            </a:r>
            <a:endParaRPr lang="ar-SA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8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146" y="842388"/>
            <a:ext cx="5842279" cy="345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303" y="1126464"/>
            <a:ext cx="1967800" cy="19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/>
          <p:cNvSpPr/>
          <p:nvPr/>
        </p:nvSpPr>
        <p:spPr>
          <a:xfrm>
            <a:off x="7929189" y="1528355"/>
            <a:ext cx="1103812" cy="14499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اللَّهمَّ لا سَهلَ إلَّا ما جَعَلتَه سَهلًا، وأنتَ تَجعَلُ الحَزْنَ إذا شِئتَ سَهلًا</a:t>
            </a:r>
          </a:p>
        </p:txBody>
      </p:sp>
      <p:pic>
        <p:nvPicPr>
          <p:cNvPr id="10" name="Google Shape;4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0" y="2571750"/>
            <a:ext cx="1647676" cy="223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7" y="377411"/>
            <a:ext cx="1184906" cy="214077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308" y="1000125"/>
            <a:ext cx="5486607" cy="29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1705</TotalTime>
  <Words>229</Words>
  <Application>Microsoft Office PowerPoint</Application>
  <PresentationFormat>عرض على الشاشة (16:9)</PresentationFormat>
  <Paragraphs>24</Paragraphs>
  <Slides>15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............. .......</dc:creator>
  <cp:lastModifiedBy>HP</cp:lastModifiedBy>
  <cp:revision>180</cp:revision>
  <dcterms:modified xsi:type="dcterms:W3CDTF">2024-04-23T08:36:27Z</dcterms:modified>
</cp:coreProperties>
</file>