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90" r:id="rId1"/>
  </p:sldMasterIdLst>
  <p:notesMasterIdLst>
    <p:notesMasterId r:id="rId19"/>
  </p:notesMasterIdLst>
  <p:sldIdLst>
    <p:sldId id="278" r:id="rId2"/>
    <p:sldId id="267" r:id="rId3"/>
    <p:sldId id="268" r:id="rId4"/>
    <p:sldId id="269" r:id="rId5"/>
    <p:sldId id="266" r:id="rId6"/>
    <p:sldId id="283" r:id="rId7"/>
    <p:sldId id="285" r:id="rId8"/>
    <p:sldId id="270" r:id="rId9"/>
    <p:sldId id="263" r:id="rId10"/>
    <p:sldId id="293" r:id="rId11"/>
    <p:sldId id="294" r:id="rId12"/>
    <p:sldId id="296" r:id="rId13"/>
    <p:sldId id="298" r:id="rId14"/>
    <p:sldId id="297" r:id="rId15"/>
    <p:sldId id="290" r:id="rId16"/>
    <p:sldId id="276" r:id="rId17"/>
    <p:sldId id="264" r:id="rId18"/>
  </p:sldIdLst>
  <p:sldSz cx="9144000" cy="5143500" type="screen16x9"/>
  <p:notesSz cx="6858000" cy="9144000"/>
  <p:embeddedFontLst>
    <p:embeddedFont>
      <p:font typeface="Calibri" panose="020F0502020204030204" pitchFamily="34" charset="0"/>
      <p:regular r:id="rId20"/>
      <p:bold r:id="rId21"/>
    </p:embeddedFont>
    <p:embeddedFont>
      <p:font typeface="Calibri Light" panose="020F0302020204030204" pitchFamily="34" charset="0"/>
      <p:regular r:id="rId22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92" d="100"/>
          <a:sy n="92" d="100"/>
        </p:scale>
        <p:origin x="756" y="84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font" Target="fonts/font2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1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3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67205087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ar-SA" smtClean="0"/>
              <a:t>انقر لتحرير نمط العنوان الثانوي الرئيسي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smtClean="0"/>
              <a:t>4/5/2023</a:t>
            </a:fld>
            <a:endParaRPr lang="en-US" dirty="0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04768948"/>
      </p:ext>
    </p:extLst>
  </p:cSld>
  <p:clrMapOvr>
    <a:masterClrMapping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4/5/2023</a:t>
            </a:fld>
            <a:endParaRPr lang="en-US" dirty="0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83651082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4/5/2023</a:t>
            </a:fld>
            <a:endParaRPr lang="en-US" dirty="0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66196145"/>
      </p:ext>
    </p:extLst>
  </p:cSld>
  <p:clrMapOvr>
    <a:masterClrMapping/>
  </p:clrMapOvr>
  <p:hf sldNum="0"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4/5/2023</a:t>
            </a:fld>
            <a:endParaRPr lang="en-US" dirty="0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21514668"/>
      </p:ext>
    </p:extLst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smtClean="0"/>
              <a:t>4/5/2023</a:t>
            </a:fld>
            <a:endParaRPr lang="en-US" dirty="0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0796969"/>
      </p:ext>
    </p:extLst>
  </p:cSld>
  <p:clrMapOvr>
    <a:masterClrMapping/>
  </p:clrMapOvr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smtClean="0"/>
              <a:t>4/5/2023</a:t>
            </a:fld>
            <a:endParaRPr lang="en-US" dirty="0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32297585"/>
      </p:ext>
    </p:extLst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5" name="عنصر نائب للنص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smtClean="0"/>
              <a:t>4/5/2023</a:t>
            </a:fld>
            <a:endParaRPr lang="en-US" dirty="0"/>
          </a:p>
        </p:txBody>
      </p:sp>
      <p:sp>
        <p:nvSpPr>
          <p:cNvPr id="8" name="عنصر نائب للتذييل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عنصر نائب لرقم الشريحة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87481922"/>
      </p:ext>
    </p:extLst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4/5/2023</a:t>
            </a:fld>
            <a:endParaRPr lang="en-US" dirty="0"/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36776687"/>
      </p:ext>
    </p:extLst>
  </p:cSld>
  <p:clrMapOvr>
    <a:masterClrMapping/>
  </p:clrMapOvr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4/5/2023</a:t>
            </a:fld>
            <a:endParaRPr lang="en-US" dirty="0"/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71778545"/>
      </p:ext>
    </p:extLst>
  </p:cSld>
  <p:clrMapOvr>
    <a:masterClrMapping/>
  </p:clrMapOvr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4/5/2023</a:t>
            </a:fld>
            <a:endParaRPr lang="en-US" dirty="0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04736530"/>
      </p:ext>
    </p:extLst>
  </p:cSld>
  <p:clrMapOvr>
    <a:masterClrMapping/>
  </p:clrMapOvr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ar-SA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4/5/2023</a:t>
            </a:fld>
            <a:endParaRPr lang="en-US" dirty="0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65554351"/>
      </p:ext>
    </p:extLst>
  </p:cSld>
  <p:clrMapOvr>
    <a:masterClrMapping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AD347D-5ACD-4C99-B74B-A9C85AD731AF}" type="datetimeFigureOut">
              <a:rPr lang="en-US" smtClean="0"/>
              <a:t>4/5/2023</a:t>
            </a:fld>
            <a:endParaRPr lang="en-US" dirty="0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4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354991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3" r:id="rId3"/>
    <p:sldLayoutId id="2147483694" r:id="rId4"/>
    <p:sldLayoutId id="2147483695" r:id="rId5"/>
    <p:sldLayoutId id="2147483696" r:id="rId6"/>
    <p:sldLayoutId id="2147483697" r:id="rId7"/>
    <p:sldLayoutId id="2147483698" r:id="rId8"/>
    <p:sldLayoutId id="2147483699" r:id="rId9"/>
    <p:sldLayoutId id="2147483700" r:id="rId10"/>
    <p:sldLayoutId id="2147483701" r:id="rId11"/>
  </p:sldLayoutIdLst>
  <p:hf sldNum="0" hdr="0" ftr="0" dt="0"/>
  <p:txStyles>
    <p:titleStyle>
      <a:lvl1pPr algn="r" defTabSz="685800" rtl="1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r" defTabSz="685800" rtl="1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r" defTabSz="685800" rtl="1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r" defTabSz="685800" rtl="1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r" defTabSz="685800" rtl="1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r" defTabSz="685800" rtl="1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r" defTabSz="685800" rtl="1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r" defTabSz="685800" rtl="1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r" defTabSz="685800" rtl="1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r" defTabSz="685800" rtl="1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A"/>
      </a:defPPr>
      <a:lvl1pPr marL="0" algn="r" defTabSz="685800" rtl="1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r" defTabSz="685800" rtl="1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r" defTabSz="685800" rtl="1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r" defTabSz="685800" rtl="1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r" defTabSz="685800" rtl="1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r" defTabSz="685800" rtl="1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r" defTabSz="685800" rtl="1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r" defTabSz="685800" rtl="1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r" defTabSz="685800" rtl="1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png"/><Relationship Id="rId5" Type="http://schemas.openxmlformats.org/officeDocument/2006/relationships/image" Target="../media/image7.png"/><Relationship Id="rId4" Type="http://schemas.openxmlformats.org/officeDocument/2006/relationships/image" Target="../media/image4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5.png"/><Relationship Id="rId7" Type="http://schemas.openxmlformats.org/officeDocument/2006/relationships/image" Target="../media/image1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5" Type="http://schemas.openxmlformats.org/officeDocument/2006/relationships/image" Target="../media/image7.png"/><Relationship Id="rId10" Type="http://schemas.openxmlformats.org/officeDocument/2006/relationships/image" Target="../media/image21.jpeg"/><Relationship Id="rId4" Type="http://schemas.openxmlformats.org/officeDocument/2006/relationships/image" Target="../media/image4.png"/><Relationship Id="rId9" Type="http://schemas.openxmlformats.org/officeDocument/2006/relationships/image" Target="../media/image2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png"/><Relationship Id="rId5" Type="http://schemas.openxmlformats.org/officeDocument/2006/relationships/image" Target="../media/image7.png"/><Relationship Id="rId4" Type="http://schemas.openxmlformats.org/officeDocument/2006/relationships/image" Target="../media/image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png"/><Relationship Id="rId5" Type="http://schemas.openxmlformats.org/officeDocument/2006/relationships/image" Target="../media/image7.png"/><Relationship Id="rId4" Type="http://schemas.openxmlformats.org/officeDocument/2006/relationships/image" Target="../media/image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1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jpeg"/><Relationship Id="rId5" Type="http://schemas.openxmlformats.org/officeDocument/2006/relationships/image" Target="../media/image7.png"/><Relationship Id="rId4" Type="http://schemas.openxmlformats.org/officeDocument/2006/relationships/image" Target="../media/image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25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www.liveworksheets.com/de1644359uu" TargetMode="External"/><Relationship Id="rId5" Type="http://schemas.openxmlformats.org/officeDocument/2006/relationships/image" Target="../media/image7.png"/><Relationship Id="rId4" Type="http://schemas.openxmlformats.org/officeDocument/2006/relationships/image" Target="../media/image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2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png"/><Relationship Id="rId5" Type="http://schemas.openxmlformats.org/officeDocument/2006/relationships/image" Target="../media/image7.png"/><Relationship Id="rId4" Type="http://schemas.openxmlformats.org/officeDocument/2006/relationships/image" Target="../media/image5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8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9.pn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jpeg"/><Relationship Id="rId5" Type="http://schemas.openxmlformats.org/officeDocument/2006/relationships/image" Target="../media/image7.png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image" Target="../media/image7.png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openxmlformats.org/officeDocument/2006/relationships/image" Target="../media/image7.png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1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13.jpeg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5" Type="http://schemas.openxmlformats.org/officeDocument/2006/relationships/image" Target="../media/image7.png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4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AutoShape 4" descr="Fay3 - ‏اللهم احفظ بلادنا بحفظك #كلمتين_للوطن_بيوم_الوطن  #اليوم_الوطني_للمملكة_العربية_السعودية"/>
          <p:cNvSpPr>
            <a:spLocks noChangeAspect="1" noChangeArrowheads="1"/>
          </p:cNvSpPr>
          <p:nvPr/>
        </p:nvSpPr>
        <p:spPr bwMode="auto">
          <a:xfrm>
            <a:off x="155575" y="-143838"/>
            <a:ext cx="304800" cy="304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ar-SA"/>
          </a:p>
        </p:txBody>
      </p:sp>
      <p:pic>
        <p:nvPicPr>
          <p:cNvPr id="6" name="Picture 4" descr="اللهم احفظ بلاد الحرمين من عبث العابثين وكيد الظالمين | vip209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9348" y="655246"/>
            <a:ext cx="5704408" cy="38330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994070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Google Shape;591;p4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435303" y="1126464"/>
            <a:ext cx="1967800" cy="1967800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مستطيل 5"/>
          <p:cNvSpPr/>
          <p:nvPr/>
        </p:nvSpPr>
        <p:spPr>
          <a:xfrm>
            <a:off x="7929189" y="1528355"/>
            <a:ext cx="1103812" cy="1449976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dirty="0"/>
              <a:t>اللَّهمَّ لا سَهلَ إلَّا ما جَعَلتَه سَهلًا، وأنتَ تَجعَلُ الحَزْنَ إذا شِئتَ سَهلًا</a:t>
            </a:r>
          </a:p>
        </p:txBody>
      </p:sp>
      <p:pic>
        <p:nvPicPr>
          <p:cNvPr id="10" name="Google Shape;477;p3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7170" y="2571750"/>
            <a:ext cx="1647676" cy="2236169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صورة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73517" y="377411"/>
            <a:ext cx="1184906" cy="2140775"/>
          </a:xfrm>
          <a:prstGeom prst="rect">
            <a:avLst/>
          </a:prstGeom>
        </p:spPr>
      </p:pic>
      <p:pic>
        <p:nvPicPr>
          <p:cNvPr id="4" name="صورة 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762016" y="609816"/>
            <a:ext cx="5908070" cy="38183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62256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Google Shape;591;p4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435303" y="1126464"/>
            <a:ext cx="1967800" cy="1967800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مستطيل 5"/>
          <p:cNvSpPr/>
          <p:nvPr/>
        </p:nvSpPr>
        <p:spPr>
          <a:xfrm>
            <a:off x="7929189" y="1528355"/>
            <a:ext cx="1103812" cy="1449976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dirty="0"/>
              <a:t>اللَّهمَّ لا سَهلَ إلَّا ما جَعَلتَه سَهلًا، وأنتَ تَجعَلُ الحَزْنَ إذا شِئتَ سَهلًا</a:t>
            </a:r>
          </a:p>
        </p:txBody>
      </p:sp>
      <p:pic>
        <p:nvPicPr>
          <p:cNvPr id="10" name="Google Shape;477;p3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7170" y="2571750"/>
            <a:ext cx="1647676" cy="2236169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صورة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73517" y="377411"/>
            <a:ext cx="1184906" cy="2140775"/>
          </a:xfrm>
          <a:prstGeom prst="rect">
            <a:avLst/>
          </a:prstGeom>
        </p:spPr>
      </p:pic>
      <p:pic>
        <p:nvPicPr>
          <p:cNvPr id="1026" name="Picture 2" descr="أساسيات يجب فعلها في بداية أي حصة - الدليل الإرشادي الإلكتروني لمعلمة الصف  الثالث الإبتدائي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4846" y="814869"/>
            <a:ext cx="5848673" cy="35137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صورة 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236185" y="1528355"/>
            <a:ext cx="3465972" cy="844596"/>
          </a:xfrm>
          <a:prstGeom prst="rect">
            <a:avLst/>
          </a:prstGeom>
        </p:spPr>
      </p:pic>
      <p:pic>
        <p:nvPicPr>
          <p:cNvPr id="8" name="صورة 7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236185" y="2354053"/>
            <a:ext cx="3465972" cy="569373"/>
          </a:xfrm>
          <a:prstGeom prst="rect">
            <a:avLst/>
          </a:prstGeom>
        </p:spPr>
      </p:pic>
      <p:pic>
        <p:nvPicPr>
          <p:cNvPr id="9" name="صورة 8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236185" y="2881298"/>
            <a:ext cx="3465972" cy="613044"/>
          </a:xfrm>
          <a:prstGeom prst="rect">
            <a:avLst/>
          </a:prstGeom>
        </p:spPr>
      </p:pic>
      <p:pic>
        <p:nvPicPr>
          <p:cNvPr id="13" name="Picture 2" descr="اشتري اونلاين بأفضل الاسعار بالسعودية - سوق الان امازون السعودية:وعاء  بلاستيك شفاف 6لتر 26سم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32602" y="4074106"/>
            <a:ext cx="1508506" cy="935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" descr="اشتري اونلاين بأفضل الاسعار بالسعودية - سوق الان امازون السعودية:وعاء  بلاستيك شفاف 6لتر 26سم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6185" y="4209147"/>
            <a:ext cx="1143797" cy="7876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091651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Google Shape;591;p4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435303" y="1126464"/>
            <a:ext cx="1967800" cy="1967800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مستطيل 5"/>
          <p:cNvSpPr/>
          <p:nvPr/>
        </p:nvSpPr>
        <p:spPr>
          <a:xfrm>
            <a:off x="7929189" y="1528355"/>
            <a:ext cx="1103812" cy="1449976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dirty="0"/>
              <a:t>اللَّهمَّ لا سَهلَ إلَّا ما جَعَلتَه سَهلًا، وأنتَ تَجعَلُ الحَزْنَ إذا شِئتَ سَهلًا</a:t>
            </a:r>
          </a:p>
        </p:txBody>
      </p:sp>
      <p:pic>
        <p:nvPicPr>
          <p:cNvPr id="10" name="Google Shape;477;p3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7170" y="2571750"/>
            <a:ext cx="1647676" cy="2236169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صورة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73517" y="377411"/>
            <a:ext cx="1184906" cy="2140775"/>
          </a:xfrm>
          <a:prstGeom prst="rect">
            <a:avLst/>
          </a:prstGeom>
        </p:spPr>
      </p:pic>
      <p:pic>
        <p:nvPicPr>
          <p:cNvPr id="4" name="صورة 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762017" y="667820"/>
            <a:ext cx="5820312" cy="39247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61890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Google Shape;591;p4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435303" y="1126464"/>
            <a:ext cx="1967800" cy="1967800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مستطيل 5"/>
          <p:cNvSpPr/>
          <p:nvPr/>
        </p:nvSpPr>
        <p:spPr>
          <a:xfrm>
            <a:off x="7929189" y="1528355"/>
            <a:ext cx="1103812" cy="1449976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dirty="0"/>
              <a:t>اللَّهمَّ لا سَهلَ إلَّا ما جَعَلتَه سَهلًا، وأنتَ تَجعَلُ الحَزْنَ إذا شِئتَ سَهلًا</a:t>
            </a:r>
          </a:p>
        </p:txBody>
      </p:sp>
      <p:pic>
        <p:nvPicPr>
          <p:cNvPr id="10" name="Google Shape;477;p3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7170" y="2571750"/>
            <a:ext cx="1647676" cy="2236169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صورة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73517" y="377411"/>
            <a:ext cx="1184906" cy="2140775"/>
          </a:xfrm>
          <a:prstGeom prst="rect">
            <a:avLst/>
          </a:prstGeom>
        </p:spPr>
      </p:pic>
      <p:pic>
        <p:nvPicPr>
          <p:cNvPr id="8" name="صورة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952308" y="947738"/>
            <a:ext cx="5482995" cy="2855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52417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Google Shape;591;p4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435303" y="1126464"/>
            <a:ext cx="1967800" cy="1967800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مستطيل 5"/>
          <p:cNvSpPr/>
          <p:nvPr/>
        </p:nvSpPr>
        <p:spPr>
          <a:xfrm>
            <a:off x="7929189" y="1528355"/>
            <a:ext cx="1103812" cy="1449976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dirty="0"/>
              <a:t>اللَّهمَّ لا سَهلَ إلَّا ما جَعَلتَه سَهلًا، وأنتَ تَجعَلُ الحَزْنَ إذا شِئتَ سَهلًا</a:t>
            </a:r>
          </a:p>
        </p:txBody>
      </p:sp>
      <p:pic>
        <p:nvPicPr>
          <p:cNvPr id="10" name="Google Shape;477;p3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7170" y="2571750"/>
            <a:ext cx="1647676" cy="2236169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صورة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73517" y="377411"/>
            <a:ext cx="1184906" cy="2140775"/>
          </a:xfrm>
          <a:prstGeom prst="rect">
            <a:avLst/>
          </a:prstGeom>
        </p:spPr>
      </p:pic>
      <p:pic>
        <p:nvPicPr>
          <p:cNvPr id="2050" name="Picture 2" descr="و رحمتي وسعت كل شيء&quot; | Faith, Lei necklace, Jewelry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51205" y="945222"/>
            <a:ext cx="2937675" cy="29620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موقع ريادي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1633" y="986319"/>
            <a:ext cx="1972785" cy="28798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407460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Google Shape;477;p3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7170" y="2571750"/>
            <a:ext cx="1647676" cy="2236169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Google Shape;591;p4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435303" y="1126464"/>
            <a:ext cx="1967800" cy="1967800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مستطيل 5"/>
          <p:cNvSpPr/>
          <p:nvPr/>
        </p:nvSpPr>
        <p:spPr>
          <a:xfrm>
            <a:off x="7929189" y="1528355"/>
            <a:ext cx="1103812" cy="1449976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dirty="0"/>
              <a:t>اللَّهمَّ لا سَهلَ إلَّا ما جَعَلتَه سَهلًا، وأنتَ تَجعَلُ الحَزْنَ إذا شِئتَ سَهلًا</a:t>
            </a:r>
          </a:p>
        </p:txBody>
      </p:sp>
      <p:sp>
        <p:nvSpPr>
          <p:cNvPr id="3" name="مستطيل 2"/>
          <p:cNvSpPr/>
          <p:nvPr/>
        </p:nvSpPr>
        <p:spPr>
          <a:xfrm>
            <a:off x="3613973" y="986133"/>
            <a:ext cx="371608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ar-SA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نشاط ختامي  : </a:t>
            </a:r>
            <a:endParaRPr lang="ar-SA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12" name="صورة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73517" y="377411"/>
            <a:ext cx="1184906" cy="2140775"/>
          </a:xfrm>
          <a:prstGeom prst="rect">
            <a:avLst/>
          </a:prstGeom>
        </p:spPr>
      </p:pic>
      <p:sp>
        <p:nvSpPr>
          <p:cNvPr id="7" name="مستطيل 6">
            <a:hlinkClick r:id="rId6"/>
          </p:cNvPr>
          <p:cNvSpPr/>
          <p:nvPr/>
        </p:nvSpPr>
        <p:spPr>
          <a:xfrm>
            <a:off x="3578157" y="3473342"/>
            <a:ext cx="3866764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https://www.liveworksheets.com/de1644359uu</a:t>
            </a:r>
            <a:endParaRPr lang="ar-SA" dirty="0"/>
          </a:p>
        </p:txBody>
      </p:sp>
      <p:pic>
        <p:nvPicPr>
          <p:cNvPr id="8" name="Picture 2" descr="المحاضره الخامسه ضع اشاره حول الإجابه الصحيحه liveworksheets-الانشطه_التفاعليه_السحابيه.  - YouTube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5466" y="1909463"/>
            <a:ext cx="2845928" cy="14091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41218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Google Shape;477;p3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7170" y="2571750"/>
            <a:ext cx="1647676" cy="2236169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Google Shape;591;p4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435303" y="1126464"/>
            <a:ext cx="1967800" cy="1967800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مستطيل 5"/>
          <p:cNvSpPr/>
          <p:nvPr/>
        </p:nvSpPr>
        <p:spPr>
          <a:xfrm>
            <a:off x="7929189" y="1528355"/>
            <a:ext cx="1103812" cy="1449976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dirty="0"/>
              <a:t>اللَّهمَّ لا سَهلَ إلَّا ما جَعَلتَه سَهلًا، وأنتَ تَجعَلُ الحَزْنَ إذا شِئتَ سَهلًا</a:t>
            </a:r>
          </a:p>
        </p:txBody>
      </p:sp>
      <p:pic>
        <p:nvPicPr>
          <p:cNvPr id="10" name="صورة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73517" y="377411"/>
            <a:ext cx="1184906" cy="2140775"/>
          </a:xfrm>
          <a:prstGeom prst="rect">
            <a:avLst/>
          </a:prstGeom>
        </p:spPr>
      </p:pic>
      <p:pic>
        <p:nvPicPr>
          <p:cNvPr id="3" name="صورة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1940" y="1318143"/>
            <a:ext cx="2507213" cy="2507213"/>
          </a:xfrm>
          <a:prstGeom prst="rect">
            <a:avLst/>
          </a:prstGeom>
        </p:spPr>
      </p:pic>
      <p:pic>
        <p:nvPicPr>
          <p:cNvPr id="8" name="صورة 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565405" y="1318143"/>
            <a:ext cx="3805431" cy="14434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40044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55"/>
            <a:ext cx="9144000" cy="5140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60463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Google Shape;477;p3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7170" y="2571750"/>
            <a:ext cx="1647676" cy="2236169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Google Shape;591;p4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435303" y="1126464"/>
            <a:ext cx="1967800" cy="1967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3638" y="1045029"/>
            <a:ext cx="4276725" cy="27078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صورة 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73517" y="377411"/>
            <a:ext cx="1184906" cy="2140775"/>
          </a:xfrm>
          <a:prstGeom prst="rect">
            <a:avLst/>
          </a:prstGeom>
        </p:spPr>
      </p:pic>
      <p:sp>
        <p:nvSpPr>
          <p:cNvPr id="10" name="مستطيل 9"/>
          <p:cNvSpPr/>
          <p:nvPr/>
        </p:nvSpPr>
        <p:spPr>
          <a:xfrm>
            <a:off x="7929189" y="1528355"/>
            <a:ext cx="1103812" cy="1449976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dirty="0"/>
              <a:t>اللَّهمَّ لا سَهلَ إلَّا ما جَعَلتَه سَهلًا، وأنتَ تَجعَلُ الحَزْنَ إذا شِئتَ سَهلًا</a:t>
            </a:r>
          </a:p>
        </p:txBody>
      </p:sp>
    </p:spTree>
    <p:extLst>
      <p:ext uri="{BB962C8B-B14F-4D97-AF65-F5344CB8AC3E}">
        <p14:creationId xmlns:p14="http://schemas.microsoft.com/office/powerpoint/2010/main" val="28689374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Google Shape;477;p3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7170" y="2571750"/>
            <a:ext cx="1647676" cy="2236169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Google Shape;591;p4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435303" y="1126464"/>
            <a:ext cx="1967800" cy="1967800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مستطيل 5"/>
          <p:cNvSpPr/>
          <p:nvPr/>
        </p:nvSpPr>
        <p:spPr>
          <a:xfrm>
            <a:off x="7929189" y="1528355"/>
            <a:ext cx="1103812" cy="1449976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dirty="0"/>
              <a:t>اللَّهمَّ لا سَهلَ إلَّا ما جَعَلتَه سَهلًا، وأنتَ تَجعَلُ الحَزْنَ إذا شِئتَ سَهلًا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9853" y="1184712"/>
            <a:ext cx="3742730" cy="25157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صورة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59061" y="377411"/>
            <a:ext cx="1184906" cy="2140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89374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Google Shape;477;p3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7170" y="2571750"/>
            <a:ext cx="1647676" cy="2236169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Google Shape;591;p4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435303" y="1126464"/>
            <a:ext cx="1967800" cy="1967800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مستطيل 5"/>
          <p:cNvSpPr/>
          <p:nvPr/>
        </p:nvSpPr>
        <p:spPr>
          <a:xfrm>
            <a:off x="7929189" y="1528355"/>
            <a:ext cx="1103812" cy="1449976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dirty="0"/>
              <a:t>اللَّهمَّ لا سَهلَ إلَّا ما جَعَلتَه سَهلًا، وأنتَ تَجعَلُ الحَزْنَ إذا شِئتَ سَهلًا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5655" y="986319"/>
            <a:ext cx="5238650" cy="28459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صورة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96663" y="377411"/>
            <a:ext cx="1184906" cy="2140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89374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Google Shape;477;p3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7170" y="2571750"/>
            <a:ext cx="1647676" cy="2236169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Google Shape;591;p4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435303" y="1126464"/>
            <a:ext cx="1967800" cy="1967800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مستطيل 5"/>
          <p:cNvSpPr/>
          <p:nvPr/>
        </p:nvSpPr>
        <p:spPr>
          <a:xfrm>
            <a:off x="7929189" y="1528355"/>
            <a:ext cx="1103812" cy="1449976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dirty="0"/>
              <a:t>اللَّهمَّ لا سَهلَ إلَّا ما جَعَلتَه سَهلًا، وأنتَ تَجعَلُ الحَزْنَ إذا شِئتَ سَهلًا</a:t>
            </a:r>
          </a:p>
        </p:txBody>
      </p:sp>
      <p:pic>
        <p:nvPicPr>
          <p:cNvPr id="9" name="صورة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73517" y="377411"/>
            <a:ext cx="1184906" cy="2140775"/>
          </a:xfrm>
          <a:prstGeom prst="rect">
            <a:avLst/>
          </a:prstGeom>
        </p:spPr>
      </p:pic>
      <p:pic>
        <p:nvPicPr>
          <p:cNvPr id="8" name="صورة 7" descr="Image_011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075249" y="1126464"/>
            <a:ext cx="5236074" cy="270273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4379264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Google Shape;477;p3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7170" y="2571750"/>
            <a:ext cx="1647676" cy="2236169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Google Shape;591;p4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435303" y="1126464"/>
            <a:ext cx="1967800" cy="1967800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مستطيل 5"/>
          <p:cNvSpPr/>
          <p:nvPr/>
        </p:nvSpPr>
        <p:spPr>
          <a:xfrm>
            <a:off x="7929189" y="1528355"/>
            <a:ext cx="1103812" cy="1449976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dirty="0"/>
              <a:t>اللَّهمَّ لا سَهلَ إلَّا ما جَعَلتَه سَهلًا، وأنتَ تَجعَلُ الحَزْنَ إذا شِئتَ سَهلًا</a:t>
            </a:r>
          </a:p>
        </p:txBody>
      </p:sp>
      <p:pic>
        <p:nvPicPr>
          <p:cNvPr id="9" name="صورة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73517" y="377411"/>
            <a:ext cx="1184906" cy="2140775"/>
          </a:xfrm>
          <a:prstGeom prst="rect">
            <a:avLst/>
          </a:prstGeom>
        </p:spPr>
      </p:pic>
      <p:pic>
        <p:nvPicPr>
          <p:cNvPr id="7" name="صورة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147354" y="1126464"/>
            <a:ext cx="2095322" cy="2742647"/>
          </a:xfrm>
          <a:prstGeom prst="rect">
            <a:avLst/>
          </a:prstGeom>
        </p:spPr>
      </p:pic>
      <p:sp>
        <p:nvSpPr>
          <p:cNvPr id="3" name="مستطيل 2"/>
          <p:cNvSpPr/>
          <p:nvPr/>
        </p:nvSpPr>
        <p:spPr>
          <a:xfrm>
            <a:off x="2439091" y="1653178"/>
            <a:ext cx="3108543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3600" b="1" cap="none" spc="0" dirty="0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من تذكرنا بموضوع</a:t>
            </a:r>
          </a:p>
          <a:p>
            <a:pPr algn="ctr"/>
            <a:r>
              <a:rPr lang="ar-SA" sz="3600" b="1" cap="none" spc="0" dirty="0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 درسنا السابق </a:t>
            </a:r>
            <a:endParaRPr lang="ar-SA" sz="3600" b="1" cap="none" spc="0" dirty="0">
              <a:ln w="12700">
                <a:solidFill>
                  <a:schemeClr val="accent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2669469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Google Shape;477;p3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7170" y="2571750"/>
            <a:ext cx="1647676" cy="2236169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Google Shape;591;p4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435303" y="1126464"/>
            <a:ext cx="1967800" cy="1967800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مستطيل 5"/>
          <p:cNvSpPr/>
          <p:nvPr/>
        </p:nvSpPr>
        <p:spPr>
          <a:xfrm>
            <a:off x="7929189" y="1528355"/>
            <a:ext cx="1103812" cy="1449976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dirty="0"/>
              <a:t>اللَّهمَّ لا سَهلَ إلَّا ما جَعَلتَه سَهلًا، وأنتَ تَجعَلُ الحَزْنَ إذا شِئتَ سَهلًا</a:t>
            </a:r>
          </a:p>
        </p:txBody>
      </p:sp>
      <p:pic>
        <p:nvPicPr>
          <p:cNvPr id="9" name="صورة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73517" y="377411"/>
            <a:ext cx="1184906" cy="2140775"/>
          </a:xfrm>
          <a:prstGeom prst="rect">
            <a:avLst/>
          </a:prstGeom>
        </p:spPr>
      </p:pic>
      <p:pic>
        <p:nvPicPr>
          <p:cNvPr id="3" name="صورة 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952309" y="934948"/>
            <a:ext cx="5482994" cy="2907587"/>
          </a:xfrm>
          <a:prstGeom prst="rect">
            <a:avLst/>
          </a:prstGeom>
        </p:spPr>
      </p:pic>
      <p:sp>
        <p:nvSpPr>
          <p:cNvPr id="7" name="مستطيل 6"/>
          <p:cNvSpPr/>
          <p:nvPr/>
        </p:nvSpPr>
        <p:spPr>
          <a:xfrm>
            <a:off x="2947199" y="1828801"/>
            <a:ext cx="3493214" cy="31849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 smtClean="0"/>
              <a:t>رتبي الأشياء التي أمامك من الأكثر سعة إلى الأقل </a:t>
            </a:r>
            <a:endParaRPr lang="ar-SA" sz="1600" b="1" dirty="0"/>
          </a:p>
        </p:txBody>
      </p:sp>
    </p:spTree>
    <p:extLst>
      <p:ext uri="{BB962C8B-B14F-4D97-AF65-F5344CB8AC3E}">
        <p14:creationId xmlns:p14="http://schemas.microsoft.com/office/powerpoint/2010/main" val="16634268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Google Shape;477;p3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7170" y="2571750"/>
            <a:ext cx="1647676" cy="2236169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Google Shape;591;p4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435303" y="1126464"/>
            <a:ext cx="1967800" cy="1967800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مستطيل 5"/>
          <p:cNvSpPr/>
          <p:nvPr/>
        </p:nvSpPr>
        <p:spPr>
          <a:xfrm>
            <a:off x="7929189" y="1528355"/>
            <a:ext cx="1103812" cy="1449976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dirty="0"/>
              <a:t>اللَّهمَّ لا سَهلَ إلَّا ما جَعَلتَه سَهلًا، وأنتَ تَجعَلُ الحَزْنَ إذا شِئتَ سَهلًا</a:t>
            </a:r>
          </a:p>
        </p:txBody>
      </p:sp>
      <p:sp>
        <p:nvSpPr>
          <p:cNvPr id="7" name="AutoShape 2" descr="نتيجة بحث الصور عن بسم الله الرحمن الرحيم"/>
          <p:cNvSpPr>
            <a:spLocks noChangeAspect="1" noChangeArrowheads="1"/>
          </p:cNvSpPr>
          <p:nvPr/>
        </p:nvSpPr>
        <p:spPr bwMode="auto">
          <a:xfrm>
            <a:off x="8923338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ar-SA"/>
          </a:p>
        </p:txBody>
      </p:sp>
      <p:sp>
        <p:nvSpPr>
          <p:cNvPr id="8" name="AutoShape 4" descr="نتيجة بحث الصور عن بسم الله الرحمن الرحيم"/>
          <p:cNvSpPr>
            <a:spLocks noChangeAspect="1" noChangeArrowheads="1"/>
          </p:cNvSpPr>
          <p:nvPr/>
        </p:nvSpPr>
        <p:spPr bwMode="auto">
          <a:xfrm>
            <a:off x="9075738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ar-SA"/>
          </a:p>
        </p:txBody>
      </p:sp>
      <p:pic>
        <p:nvPicPr>
          <p:cNvPr id="8199" name="Picture 7" descr="نتيجة بحث الصور عن بسم الله الرحمن الرحيم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09122" y="950824"/>
            <a:ext cx="1525756" cy="7349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صورة 1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73517" y="377411"/>
            <a:ext cx="1184906" cy="2140775"/>
          </a:xfrm>
          <a:prstGeom prst="rect">
            <a:avLst/>
          </a:prstGeom>
        </p:spPr>
      </p:pic>
      <p:sp>
        <p:nvSpPr>
          <p:cNvPr id="10" name="مستطيل 9"/>
          <p:cNvSpPr/>
          <p:nvPr/>
        </p:nvSpPr>
        <p:spPr>
          <a:xfrm>
            <a:off x="3156379" y="1230334"/>
            <a:ext cx="4278924" cy="230832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r"/>
            <a:r>
              <a:rPr lang="ar-SA" sz="2400" b="1" spc="50" dirty="0">
                <a:ln w="11430"/>
                <a:solidFill>
                  <a:schemeClr val="accent5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اليوم </a:t>
            </a:r>
            <a:r>
              <a:rPr lang="ar-SA" sz="2400" b="1" spc="50" dirty="0" smtClean="0">
                <a:ln w="11430"/>
                <a:solidFill>
                  <a:schemeClr val="accent5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: </a:t>
            </a:r>
            <a:r>
              <a:rPr lang="ar-SA" sz="2400" b="1" spc="50" dirty="0" smtClean="0">
                <a:ln w="11430"/>
                <a:solidFill>
                  <a:schemeClr val="accent5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الأربعاء</a:t>
            </a:r>
            <a:endParaRPr lang="ar-SA" sz="2400" b="1" spc="50" dirty="0">
              <a:ln w="11430"/>
              <a:solidFill>
                <a:schemeClr val="accent5">
                  <a:lumMod val="75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algn="r"/>
            <a:r>
              <a:rPr lang="ar-SA" sz="2400" b="1" spc="50" dirty="0">
                <a:ln w="11430"/>
                <a:solidFill>
                  <a:schemeClr val="accent5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التاريخ : </a:t>
            </a:r>
            <a:r>
              <a:rPr lang="ar-SA" sz="2400" b="1" spc="50" dirty="0" smtClean="0">
                <a:ln w="11430"/>
                <a:solidFill>
                  <a:schemeClr val="accent5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 </a:t>
            </a:r>
            <a:r>
              <a:rPr lang="ar-SA" sz="2400" b="1" spc="50" dirty="0" smtClean="0">
                <a:ln w="11430"/>
                <a:solidFill>
                  <a:schemeClr val="accent5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14 </a:t>
            </a:r>
            <a:r>
              <a:rPr lang="ar-SA" sz="2400" b="1" spc="50" dirty="0">
                <a:ln w="11430"/>
                <a:solidFill>
                  <a:schemeClr val="accent5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/ </a:t>
            </a:r>
            <a:r>
              <a:rPr lang="ar-SA" sz="2400" b="1" spc="50" dirty="0" smtClean="0">
                <a:ln w="11430"/>
                <a:solidFill>
                  <a:schemeClr val="accent5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9 </a:t>
            </a:r>
            <a:r>
              <a:rPr lang="ar-SA" sz="2400" b="1" spc="50" dirty="0">
                <a:ln w="11430"/>
                <a:solidFill>
                  <a:schemeClr val="accent5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/ </a:t>
            </a:r>
            <a:r>
              <a:rPr lang="ar-SA" sz="2400" b="1" spc="50" dirty="0" smtClean="0">
                <a:ln w="11430"/>
                <a:solidFill>
                  <a:schemeClr val="accent5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1444هـ</a:t>
            </a:r>
            <a:endParaRPr lang="ar-SA" sz="2400" b="1" spc="50" dirty="0">
              <a:ln w="11430"/>
              <a:solidFill>
                <a:schemeClr val="accent5">
                  <a:lumMod val="75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algn="r"/>
            <a:r>
              <a:rPr lang="ar-SA" sz="2400" b="1" spc="50" dirty="0">
                <a:ln w="11430"/>
                <a:solidFill>
                  <a:schemeClr val="accent5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المادة : رياضيات </a:t>
            </a:r>
          </a:p>
          <a:p>
            <a:pPr algn="r"/>
            <a:r>
              <a:rPr lang="en-US" sz="2400" b="1" spc="50" dirty="0">
                <a:ln w="11430"/>
                <a:solidFill>
                  <a:schemeClr val="accent5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 </a:t>
            </a:r>
            <a:r>
              <a:rPr lang="ar-SA" sz="2400" b="1" spc="50" dirty="0" smtClean="0">
                <a:ln w="11430"/>
                <a:solidFill>
                  <a:schemeClr val="accent5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القياس</a:t>
            </a:r>
            <a:r>
              <a:rPr lang="en-US" sz="2400" b="1" spc="50" dirty="0" smtClean="0">
                <a:ln w="11430"/>
                <a:solidFill>
                  <a:schemeClr val="accent5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2400" b="1" spc="50" dirty="0">
                <a:ln w="11430"/>
                <a:solidFill>
                  <a:schemeClr val="accent5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: </a:t>
            </a:r>
            <a:r>
              <a:rPr lang="ar-SA" sz="2400" b="1" spc="50" dirty="0">
                <a:ln w="11430"/>
                <a:solidFill>
                  <a:schemeClr val="accent5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الفصل </a:t>
            </a:r>
            <a:r>
              <a:rPr lang="ar-SA" sz="2400" b="1" spc="50" dirty="0" smtClean="0">
                <a:ln w="11430"/>
                <a:solidFill>
                  <a:schemeClr val="accent5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العاشر</a:t>
            </a:r>
            <a:endParaRPr lang="ar-SA" sz="2400" b="1" spc="50" dirty="0">
              <a:ln w="11430"/>
              <a:solidFill>
                <a:schemeClr val="accent5">
                  <a:lumMod val="75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algn="r"/>
            <a:r>
              <a:rPr lang="ar-SA" sz="2400" b="1" spc="50" dirty="0">
                <a:ln w="11430"/>
                <a:solidFill>
                  <a:schemeClr val="accent5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الموضوع : </a:t>
            </a:r>
            <a:r>
              <a:rPr lang="ar-SA" sz="2400" b="1" spc="50" dirty="0" smtClean="0">
                <a:ln w="11430"/>
                <a:solidFill>
                  <a:schemeClr val="accent5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مقارنة السعات وترتيبها </a:t>
            </a:r>
          </a:p>
          <a:p>
            <a:pPr algn="r"/>
            <a:r>
              <a:rPr lang="ar-SA" sz="2400" b="1" spc="50" dirty="0" smtClean="0">
                <a:ln w="11430"/>
                <a:solidFill>
                  <a:schemeClr val="accent5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الهدف : أقارن بين السعات ثم أرتبها</a:t>
            </a:r>
            <a:endParaRPr lang="ar-SA" sz="2400" b="1" spc="50" dirty="0">
              <a:ln w="11430"/>
              <a:solidFill>
                <a:schemeClr val="accent5">
                  <a:lumMod val="75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1026" name="Picture 2" descr="موقع ريادي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1633" y="1685730"/>
            <a:ext cx="1617774" cy="21598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مستطيل 2"/>
          <p:cNvSpPr/>
          <p:nvPr/>
        </p:nvSpPr>
        <p:spPr>
          <a:xfrm>
            <a:off x="3427250" y="2026902"/>
            <a:ext cx="652743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ar-SA" b="1" spc="50">
                <a:ln w="11430"/>
                <a:solidFill>
                  <a:schemeClr val="accent5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ص </a:t>
            </a:r>
            <a:r>
              <a:rPr lang="ar-SA" b="1" spc="50" smtClean="0">
                <a:ln w="11430"/>
                <a:solidFill>
                  <a:schemeClr val="accent5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42</a:t>
            </a:r>
            <a:endParaRPr lang="ar-SA" b="1" spc="50" dirty="0">
              <a:ln w="11430"/>
              <a:solidFill>
                <a:schemeClr val="accent5">
                  <a:lumMod val="75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0178878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Google Shape;591;p4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435303" y="1126464"/>
            <a:ext cx="1967800" cy="1967800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مستطيل 5"/>
          <p:cNvSpPr/>
          <p:nvPr/>
        </p:nvSpPr>
        <p:spPr>
          <a:xfrm>
            <a:off x="7929189" y="1528355"/>
            <a:ext cx="1103812" cy="1449976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dirty="0"/>
              <a:t>اللَّهمَّ لا سَهلَ إلَّا ما جَعَلتَه سَهلًا، وأنتَ تَجعَلُ الحَزْنَ إذا شِئتَ سَهلًا</a:t>
            </a:r>
          </a:p>
        </p:txBody>
      </p:sp>
      <p:pic>
        <p:nvPicPr>
          <p:cNvPr id="10" name="Google Shape;477;p3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7170" y="2571750"/>
            <a:ext cx="1647676" cy="2236169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صورة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73517" y="377411"/>
            <a:ext cx="1184906" cy="2140775"/>
          </a:xfrm>
          <a:prstGeom prst="rect">
            <a:avLst/>
          </a:prstGeom>
        </p:spPr>
      </p:pic>
      <p:pic>
        <p:nvPicPr>
          <p:cNvPr id="3" name="صورة 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859622" y="892326"/>
            <a:ext cx="5630970" cy="307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33779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1651</TotalTime>
  <Words>263</Words>
  <Application>Microsoft Office PowerPoint</Application>
  <PresentationFormat>عرض على الشاشة (16:9)</PresentationFormat>
  <Paragraphs>27</Paragraphs>
  <Slides>17</Slides>
  <Notes>0</Notes>
  <HiddenSlides>0</HiddenSlides>
  <MMClips>0</MMClips>
  <ScaleCrop>false</ScaleCrop>
  <HeadingPairs>
    <vt:vector size="6" baseType="variant">
      <vt:variant>
        <vt:lpstr>الخطوط المستخدمة</vt:lpstr>
      </vt:variant>
      <vt:variant>
        <vt:i4>4</vt:i4>
      </vt:variant>
      <vt:variant>
        <vt:lpstr>نسق</vt:lpstr>
      </vt:variant>
      <vt:variant>
        <vt:i4>1</vt:i4>
      </vt:variant>
      <vt:variant>
        <vt:lpstr>عناوين الشرائح</vt:lpstr>
      </vt:variant>
      <vt:variant>
        <vt:i4>17</vt:i4>
      </vt:variant>
    </vt:vector>
  </HeadingPairs>
  <TitlesOfParts>
    <vt:vector size="22" baseType="lpstr">
      <vt:lpstr>Arial</vt:lpstr>
      <vt:lpstr>Calibri</vt:lpstr>
      <vt:lpstr>Times New Roman</vt:lpstr>
      <vt:lpstr>Calibri Light</vt:lpstr>
      <vt:lpstr>نسق Office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عرض تقديمي في PowerPoint</dc:title>
  <dc:creator>............. .......</dc:creator>
  <cp:lastModifiedBy>HP</cp:lastModifiedBy>
  <cp:revision>171</cp:revision>
  <dcterms:modified xsi:type="dcterms:W3CDTF">2023-04-05T06:09:21Z</dcterms:modified>
</cp:coreProperties>
</file>