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7"/>
  </p:notesMasterIdLst>
  <p:sldIdLst>
    <p:sldId id="267" r:id="rId2"/>
    <p:sldId id="268" r:id="rId3"/>
    <p:sldId id="269" r:id="rId4"/>
    <p:sldId id="266" r:id="rId5"/>
    <p:sldId id="283" r:id="rId6"/>
    <p:sldId id="279" r:id="rId7"/>
    <p:sldId id="270" r:id="rId8"/>
    <p:sldId id="263" r:id="rId9"/>
    <p:sldId id="265" r:id="rId10"/>
    <p:sldId id="272" r:id="rId11"/>
    <p:sldId id="281" r:id="rId12"/>
    <p:sldId id="284" r:id="rId13"/>
    <p:sldId id="280" r:id="rId14"/>
    <p:sldId id="276" r:id="rId15"/>
    <p:sldId id="26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</p:embeddedFont>
    <p:embeddedFont>
      <p:font typeface="Calibri Light" panose="020F0302020204030204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worksheets.com/lc1641135k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5075434" y="2342508"/>
            <a:ext cx="9760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73" y="2110364"/>
            <a:ext cx="1718112" cy="175432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362" y="1080625"/>
            <a:ext cx="5114845" cy="1029739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223373" y="1925698"/>
            <a:ext cx="37465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بالنظر لمنزلة الآحاد </a:t>
            </a:r>
          </a:p>
          <a:p>
            <a:pPr algn="ctr"/>
            <a:r>
              <a:rPr lang="ar-SA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نستنتج العدد الذي يلي 8 هو 9 </a:t>
            </a:r>
          </a:p>
          <a:p>
            <a:pPr algn="ctr"/>
            <a:r>
              <a:rPr lang="ar-SA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إذًا العدد الذي يلي 88 هو 89 </a:t>
            </a:r>
          </a:p>
          <a:p>
            <a:pPr algn="ctr"/>
            <a:endParaRPr lang="ar-SA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ar-SA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بالقفز على خط الأعداد قفزة واحدة </a:t>
            </a:r>
          </a:p>
        </p:txBody>
      </p:sp>
    </p:spTree>
    <p:extLst>
      <p:ext uri="{BB962C8B-B14F-4D97-AF65-F5344CB8AC3E}">
        <p14:creationId xmlns:p14="http://schemas.microsoft.com/office/powerpoint/2010/main" val="32942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973" y="811658"/>
            <a:ext cx="5762625" cy="35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363" y="1003783"/>
            <a:ext cx="5438182" cy="28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699429" y="1226100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ختامي  :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7" name="مستطيل 6">
            <a:hlinkClick r:id="rId6"/>
          </p:cNvPr>
          <p:cNvSpPr/>
          <p:nvPr/>
        </p:nvSpPr>
        <p:spPr>
          <a:xfrm>
            <a:off x="3280167" y="3375529"/>
            <a:ext cx="378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https://www.liveworksheets.com/lc1641135ka</a:t>
            </a:r>
            <a:endParaRPr lang="ar-SA" dirty="0"/>
          </a:p>
          <a:p>
            <a:endParaRPr lang="ar-SA" dirty="0"/>
          </a:p>
        </p:txBody>
      </p:sp>
      <p:pic>
        <p:nvPicPr>
          <p:cNvPr id="10" name="Picture 2" descr="نتيجة بحث الصور عن liveworkshee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65" y="2091399"/>
            <a:ext cx="2282898" cy="12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40" y="1318143"/>
            <a:ext cx="2507213" cy="250721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2484" y="1851037"/>
            <a:ext cx="3410301" cy="1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63" y="946560"/>
            <a:ext cx="5387877" cy="290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354" y="1126464"/>
            <a:ext cx="2095322" cy="274264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439091" y="1653178"/>
            <a:ext cx="3108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من تذكرنا بموضوع</a:t>
            </a:r>
          </a:p>
          <a:p>
            <a:pPr algn="ctr"/>
            <a:r>
              <a:rPr lang="ar-SA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درسنا السابق </a:t>
            </a:r>
            <a:endParaRPr lang="ar-S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9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72774" y="1122260"/>
            <a:ext cx="34131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استنتجي العدد الذي يقع </a:t>
            </a:r>
          </a:p>
          <a:p>
            <a:pPr algn="ctr"/>
            <a:r>
              <a:rPr lang="ar-SA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بين هذين العددين </a:t>
            </a:r>
            <a:endParaRPr lang="ar-SA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633" y="1744499"/>
            <a:ext cx="1602767" cy="209792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220" y="2365480"/>
            <a:ext cx="3724210" cy="145756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444" y="3842422"/>
            <a:ext cx="5661061" cy="7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976756" y="1443125"/>
            <a:ext cx="545854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الأحد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1444هـ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القيمة المنزلية</a:t>
            </a:r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التاسع</a:t>
            </a: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ترتيب الأعداد حتى </a:t>
            </a:r>
            <a:r>
              <a:rPr lang="ar-SA" sz="2400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</a:t>
            </a:r>
            <a:r>
              <a:rPr lang="ar-SA" sz="2400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ص 24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ترتيب مجموعة أعداد ضمن 100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846" y="842962"/>
            <a:ext cx="5919916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6" y="839432"/>
            <a:ext cx="5810038" cy="34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274</Words>
  <Application>Microsoft Office PowerPoint</Application>
  <PresentationFormat>عرض على الشاشة (16:9)</PresentationFormat>
  <Paragraphs>32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117</cp:revision>
  <dcterms:modified xsi:type="dcterms:W3CDTF">2023-03-26T04:01:08Z</dcterms:modified>
</cp:coreProperties>
</file>