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67" r:id="rId2"/>
    <p:sldId id="279" r:id="rId3"/>
    <p:sldId id="268" r:id="rId4"/>
    <p:sldId id="269" r:id="rId5"/>
    <p:sldId id="266" r:id="rId6"/>
    <p:sldId id="270" r:id="rId7"/>
    <p:sldId id="263" r:id="rId8"/>
    <p:sldId id="265" r:id="rId9"/>
    <p:sldId id="272" r:id="rId10"/>
    <p:sldId id="278" r:id="rId11"/>
    <p:sldId id="264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05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1045029"/>
            <a:ext cx="4276725" cy="27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3461" y="1528355"/>
            <a:ext cx="5431842" cy="224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9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04" y="1044271"/>
            <a:ext cx="3742979" cy="274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2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53" y="1184712"/>
            <a:ext cx="3742730" cy="251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59" y="1126464"/>
            <a:ext cx="4590661" cy="256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93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16" y="873304"/>
            <a:ext cx="5699571" cy="323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92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1771845" y="1517159"/>
            <a:ext cx="556113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S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اليوم : </a:t>
            </a:r>
            <a:r>
              <a:rPr lang="ar-SA" sz="2400" b="1" cap="none" spc="50" dirty="0" smtClean="0">
                <a:ln w="11430"/>
                <a:solidFill>
                  <a:srgbClr val="CC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الأربعاء</a:t>
            </a:r>
            <a:endParaRPr lang="ar-SA" sz="2400" b="1" cap="none" spc="50" dirty="0" smtClean="0">
              <a:ln w="11430"/>
              <a:solidFill>
                <a:srgbClr val="CC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التاريخ : </a:t>
            </a:r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 </a:t>
            </a:r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 7 / </a:t>
            </a:r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1445هـ</a:t>
            </a:r>
            <a:endParaRPr lang="ar-SA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ar-S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المادة : رياضيات </a:t>
            </a:r>
          </a:p>
          <a:p>
            <a:pPr algn="r"/>
            <a:r>
              <a:rPr lang="ar-SA" sz="2400" b="1" spc="50" dirty="0" smtClean="0">
                <a:ln w="11430"/>
                <a:solidFill>
                  <a:srgbClr val="CC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طرائق الجمع والطرح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الفصل الثامن</a:t>
            </a:r>
          </a:p>
          <a:p>
            <a:pPr algn="r"/>
            <a:r>
              <a:rPr lang="ar-S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الموضوع : تهيئة الفصل ص 82</a:t>
            </a:r>
          </a:p>
          <a:p>
            <a:pPr algn="r"/>
            <a:r>
              <a:rPr lang="ar-S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الهدف : </a:t>
            </a:r>
            <a:r>
              <a:rPr lang="ar-SA" sz="2000" b="1" cap="none" spc="50" dirty="0" smtClean="0">
                <a:ln w="11430"/>
                <a:solidFill>
                  <a:srgbClr val="CC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التهيئة لدراسة الفصل من خلال حل بعض الأنشطة </a:t>
            </a:r>
            <a:endParaRPr lang="ar-SA" sz="2000" b="1" cap="none" spc="50" dirty="0">
              <a:ln w="11430"/>
              <a:solidFill>
                <a:srgbClr val="CC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AutoShape 2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4" descr="نتيجة بحث الصور عن بسم الله الرحمن الرحيم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8199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22" y="950824"/>
            <a:ext cx="1525756" cy="7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88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Google Shape;5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429" y="909998"/>
            <a:ext cx="5815173" cy="33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7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091" y="937517"/>
            <a:ext cx="5471818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2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70" y="2571750"/>
            <a:ext cx="1647676" cy="223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303" y="1126464"/>
            <a:ext cx="1967800" cy="19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ستطيل 5"/>
          <p:cNvSpPr/>
          <p:nvPr/>
        </p:nvSpPr>
        <p:spPr>
          <a:xfrm>
            <a:off x="7929189" y="1528355"/>
            <a:ext cx="1103812" cy="14499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/>
              <a:t>اللَّهمَّ لا سَهلَ إلَّا ما جَعَلتَه سَهلًا، وأنتَ تَجعَلُ الحَزْنَ إذا شِئتَ سَهلًا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2183363" y="1209869"/>
            <a:ext cx="24259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6532583" y="3064701"/>
            <a:ext cx="260483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831" y="976045"/>
            <a:ext cx="5269473" cy="282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7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175</Words>
  <Application>Microsoft Office PowerPoint</Application>
  <PresentationFormat>عرض على الشاشة (16:9)</PresentationFormat>
  <Paragraphs>16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............. .......</dc:creator>
  <cp:lastModifiedBy>HP</cp:lastModifiedBy>
  <cp:revision>43</cp:revision>
  <dcterms:modified xsi:type="dcterms:W3CDTF">2024-01-31T04:38:53Z</dcterms:modified>
</cp:coreProperties>
</file>