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67" r:id="rId2"/>
    <p:sldId id="268" r:id="rId3"/>
    <p:sldId id="269" r:id="rId4"/>
    <p:sldId id="279" r:id="rId5"/>
    <p:sldId id="280" r:id="rId6"/>
    <p:sldId id="281" r:id="rId7"/>
    <p:sldId id="278" r:id="rId8"/>
    <p:sldId id="270" r:id="rId9"/>
    <p:sldId id="263" r:id="rId10"/>
    <p:sldId id="265" r:id="rId11"/>
    <p:sldId id="271" r:id="rId12"/>
    <p:sldId id="272" r:id="rId13"/>
    <p:sldId id="273" r:id="rId14"/>
    <p:sldId id="277" r:id="rId15"/>
    <p:sldId id="276" r:id="rId16"/>
    <p:sldId id="264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ordwall.net/ar/resource/9808346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947222"/>
            <a:ext cx="5519417" cy="289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5940675" y="2253343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915509" y="2253342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940675" y="2586335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002072" y="2601348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397366" y="3540562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034490" y="3535028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534169" y="3535028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114841" y="3531902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19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5263413" y="2101168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063871"/>
            <a:ext cx="543233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27" y="1959220"/>
            <a:ext cx="1690487" cy="189627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29" y="2101168"/>
            <a:ext cx="3744011" cy="12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89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33" y="963177"/>
            <a:ext cx="5518170" cy="299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6435276" y="2648514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940025" y="2747498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404663" y="269390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068169" y="2718755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348713" y="354693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940025" y="3549019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489296" y="3549019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059588" y="3546939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42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17" y="872412"/>
            <a:ext cx="5573486" cy="320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994432" y="-31571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2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5266077" y="1447799"/>
            <a:ext cx="193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: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نتيجة بحث الصور عن word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2" y="13472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hlinkClick r:id="rId6"/>
          </p:cNvPr>
          <p:cNvSpPr/>
          <p:nvPr/>
        </p:nvSpPr>
        <p:spPr>
          <a:xfrm>
            <a:off x="3376746" y="3336520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https://wordwall.net/ar/resource/9808346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36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75" y="1246224"/>
            <a:ext cx="2507213" cy="250721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8" y="1447799"/>
            <a:ext cx="3407228" cy="17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0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9" y="1126464"/>
            <a:ext cx="4590661" cy="256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16" y="873304"/>
            <a:ext cx="5699571" cy="323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2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92" y="876281"/>
            <a:ext cx="5691673" cy="329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816007" y="524469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839768" y="1791678"/>
            <a:ext cx="5309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171713" y="1799611"/>
            <a:ext cx="5309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504622" y="1799611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926330" y="2292398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171712" y="2347325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34498" y="2321746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431976" y="322816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836441" y="3225911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988827" y="3213379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411428" y="3871985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4781301" y="3871984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974783" y="3939349"/>
            <a:ext cx="3577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" y="524469"/>
            <a:ext cx="1446245" cy="41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63" y="1149787"/>
            <a:ext cx="50958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11" y="2770228"/>
            <a:ext cx="387327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3965977" y="421727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4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5696880" y="931809"/>
            <a:ext cx="17496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نشاهد هذا المقطع </a:t>
            </a: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لنتعرف </a:t>
            </a:r>
          </a:p>
          <a:p>
            <a:pPr algn="ctr"/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على درسنا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3" y="2448302"/>
            <a:ext cx="1560134" cy="1417662"/>
          </a:xfrm>
          <a:prstGeom prst="rect">
            <a:avLst/>
          </a:prstGeom>
        </p:spPr>
      </p:pic>
      <p:pic>
        <p:nvPicPr>
          <p:cNvPr id="8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2090" y="1089732"/>
            <a:ext cx="3986373" cy="271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2137330" y="1517159"/>
            <a:ext cx="51956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S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: </a:t>
            </a:r>
            <a:r>
              <a:rPr lang="ar-S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الأربعاء</a:t>
            </a:r>
            <a:endParaRPr lang="ar-SA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7 / 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1444هـ</a:t>
            </a:r>
            <a:endParaRPr lang="ar-SA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طرائق الجمع والطرح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الثامن</a:t>
            </a:r>
          </a:p>
          <a:p>
            <a:pPr algn="r"/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الجمع باستعمال خط الأعداد ص 40</a:t>
            </a:r>
          </a:p>
          <a:p>
            <a:pPr algn="r"/>
            <a:r>
              <a:rPr lang="ar-S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: </a:t>
            </a:r>
            <a:r>
              <a:rPr lang="ar-S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ستعمال </a:t>
            </a:r>
            <a:r>
              <a:rPr lang="ar-S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خط الأعداد </a:t>
            </a:r>
            <a:r>
              <a:rPr lang="ar-S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ل</a:t>
            </a:r>
            <a:r>
              <a:rPr lang="ar-S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إيجاد ناتج الجمع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183363" y="1209869"/>
            <a:ext cx="242596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6532583" y="3064701"/>
            <a:ext cx="260483" cy="4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9" y="920200"/>
            <a:ext cx="5475874" cy="296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1" y="3881535"/>
            <a:ext cx="7268547" cy="8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3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287</Words>
  <Application>Microsoft Office PowerPoint</Application>
  <PresentationFormat>عرض على الشاشة (16:9)</PresentationFormat>
  <Paragraphs>57</Paragraphs>
  <Slides>16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8" baseType="lpstr"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50</cp:revision>
  <dcterms:modified xsi:type="dcterms:W3CDTF">2023-01-31T18:51:42Z</dcterms:modified>
</cp:coreProperties>
</file>