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9" r:id="rId2"/>
    <p:sldId id="257" r:id="rId3"/>
    <p:sldId id="258" r:id="rId4"/>
    <p:sldId id="259" r:id="rId5"/>
    <p:sldId id="295" r:id="rId6"/>
    <p:sldId id="282" r:id="rId7"/>
    <p:sldId id="260" r:id="rId8"/>
    <p:sldId id="262" r:id="rId9"/>
    <p:sldId id="284" r:id="rId10"/>
    <p:sldId id="287" r:id="rId11"/>
    <p:sldId id="296" r:id="rId12"/>
    <p:sldId id="290" r:id="rId13"/>
    <p:sldId id="297" r:id="rId14"/>
    <p:sldId id="298" r:id="rId15"/>
    <p:sldId id="292" r:id="rId16"/>
    <p:sldId id="269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4B4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67C0A8-0993-4F27-A050-AA8C1030B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02894BA-A3E2-4B08-8244-6049CDEBC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96C0DF-31E7-4B49-AF80-D0153242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04/07/44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C97B7E-E870-41BE-994D-1FF37D89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864F35A-788C-4B02-A30B-C9D74D193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85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A9E86-5CB8-4E91-AD16-F00B60D1F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726AE25-934D-4EEB-8290-B9F4E57D3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9434EB-07AF-4869-A288-25E976CD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04/07/44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56C8F9B-D1D3-47CE-A31F-A0B17D09B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B861D76-6F28-457F-98E3-4242F161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283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7280954-8D4F-481C-A52D-6424613993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3AD71B9-EBC7-485C-B3E9-94D80AB89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4353BBB-09A0-4FF1-B7CB-9550707E2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04/07/44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03EAA5-B141-41A8-B964-80CA653C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0F98908-C800-45E6-99B1-7253760BE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3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C29A65-9D68-489B-804B-38ECCC4B9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8DA2A7B-4223-4135-8A52-036A8804E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D97A31-B43B-4550-A710-25A34EEC3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04/07/44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73D113-ED5C-441E-8A7F-7CE3F5539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09E7FC7-D920-4AF7-9EEC-87BB307DE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841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7AF2F2-58C6-416A-8D8C-95179230D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2AC82C4-671D-4034-91D3-9CD89FB69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299DD9-0BE2-4110-92D6-575D7871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04/07/44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99CBE0-B04C-4835-A6EC-1FD79B1BC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D561FB-8DF2-41C4-9D57-CC475769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380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926696-D1EF-403D-A4CF-BF12CAF80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7FF36D5-B244-4A49-A489-5DF3278F0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62E5B6F-7611-49AA-95B2-A4E1E7421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952A6-3F0C-48AE-9212-7F5F77A6F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04/07/44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0BC7056-8165-40BF-9455-02B92E016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B2A2FD8-218F-4856-8CD3-36927152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627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DE2CB2-A5C5-4D93-86B4-63C2BE41D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02BCE67-F04E-4B25-9953-F64DB8E13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CF9056A-49CD-46FA-985F-E731607D7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138E781-BCC2-4607-A82E-C00A519E5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A49D3E8-3A99-424A-8839-0282112A5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6F13454-FC31-462A-B20B-AC67A1D0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04/07/44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E2486FE-D253-450B-8A09-4A2ED160F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9522071-D340-47B5-8B64-C99BDA7FC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710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95FCCB-85CE-4D02-AFDB-92832D7A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4232C6B-7C0B-4BCA-85F0-3C8C324D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04/07/44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BCB1F64-6D02-494D-BD77-853095459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9368464-0F8C-4B40-A660-4EFE7458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05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311D06B-6941-41F6-8ACA-262DA345A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04/07/44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5BD22F9-21BF-488F-BE42-A69BDB60E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97D840F-2014-4EB4-A839-FBEB2359C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885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46BD7F-9C35-4809-B619-5D4D1E88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E31B9D5-3416-46B6-B3AE-14D39F222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55D72C6-53A0-446A-8AA2-67F486310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01E288-8BB1-4C95-B08D-31C1DFB81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04/07/44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49B5AFE-4298-4473-BF3E-CF3B1CFDB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A7479DD-8C3D-4E91-90C1-6C4FF308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783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9FC830-C04F-49DF-A10B-338D25FED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AF1A525-BC47-46E9-B846-CE1AADF184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A6C9F9A-64AD-4EFD-BB1B-45A68B440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FF8E90A-047B-4289-AE4B-9FD1215B2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04/07/44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34013E2-C5F1-4663-8E0B-DAE290073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2D5D0DD-5D58-4980-BF38-082C476B0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080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7123A28-8315-47C1-923F-EE50B8C35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FAD2CD1-1747-4E86-AA7E-6C7736615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360FE61-1B94-485E-AE6B-DF2064E8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68A9E-0F59-4CCE-84BE-8FD0ABBD9805}" type="datetimeFigureOut">
              <a:rPr lang="ar-SA" smtClean="0"/>
              <a:pPr/>
              <a:t>04/07/44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BA772BC-95A2-41E1-B2B3-F571F9937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41BCD5-892C-42AD-AD89-12F73FD00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7F98B-B82B-43FF-BA85-3944D5FC875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98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jpe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slide" Target="slide8.xml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.jpe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28.jpg"/><Relationship Id="rId4" Type="http://schemas.openxmlformats.org/officeDocument/2006/relationships/slide" Target="slide8.xml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dwall.net/ar/resource/10497959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86" y="115910"/>
            <a:ext cx="8079347" cy="5969426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6001555" y="3100623"/>
            <a:ext cx="3214352" cy="1097890"/>
          </a:xfrm>
          <a:prstGeom prst="rect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8821328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100" y="609600"/>
            <a:ext cx="6738937" cy="42418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6247" y="2442860"/>
            <a:ext cx="367354" cy="36225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5300" y="2805112"/>
            <a:ext cx="367354" cy="36225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0893" y="2442860"/>
            <a:ext cx="367354" cy="362252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4105" y="2836733"/>
            <a:ext cx="367354" cy="362252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2809" y="2412681"/>
            <a:ext cx="367354" cy="362252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5291" y="2805112"/>
            <a:ext cx="367354" cy="362252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8567" y="2429841"/>
            <a:ext cx="367354" cy="362252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1487" y="2805112"/>
            <a:ext cx="367354" cy="362252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287" y="2412681"/>
            <a:ext cx="367354" cy="362252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2673" y="2679700"/>
            <a:ext cx="375411" cy="393699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437" y="2489502"/>
            <a:ext cx="375411" cy="393699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8536" y="2895597"/>
            <a:ext cx="375411" cy="393699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431" y="2919713"/>
            <a:ext cx="375411" cy="393699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2110" y="2501898"/>
            <a:ext cx="375411" cy="393699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2761" y="3017859"/>
            <a:ext cx="375411" cy="393699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6995" y="2592539"/>
            <a:ext cx="375411" cy="393699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7497" y="2950219"/>
            <a:ext cx="375411" cy="393699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657" y="2232991"/>
            <a:ext cx="375411" cy="393699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5385" y="2730500"/>
            <a:ext cx="375411" cy="393699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469" y="2246010"/>
            <a:ext cx="375411" cy="393699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5634" y="2876549"/>
            <a:ext cx="375411" cy="393699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9432" y="2394575"/>
            <a:ext cx="375411" cy="39369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0828" y="4113216"/>
            <a:ext cx="28289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3"/>
          <a:srcRect l="20927" r="19923"/>
          <a:stretch>
            <a:fillRect/>
          </a:stretch>
        </p:blipFill>
        <p:spPr bwMode="auto">
          <a:xfrm>
            <a:off x="10818904" y="1841047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السيادة الإسلامية وراء تشكيل علم السعودية | مجلة سيدتي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0516" y="1017271"/>
            <a:ext cx="130016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6"/>
          <a:srcRect l="4787" r="25774"/>
          <a:stretch>
            <a:fillRect/>
          </a:stretch>
        </p:blipFill>
        <p:spPr bwMode="auto">
          <a:xfrm>
            <a:off x="10843804" y="2964452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2100" y="203200"/>
            <a:ext cx="7265987" cy="39624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1800" y="1174750"/>
            <a:ext cx="2835275" cy="80010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9359" y="1270000"/>
            <a:ext cx="2835183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3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صورة 6" descr="98ed4c3ca60ac3cf31b7a1c851ba94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055" y="979713"/>
            <a:ext cx="1833217" cy="3134138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5113902" y="2462347"/>
            <a:ext cx="418132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تعطينا العدد نفسه</a:t>
            </a:r>
          </a:p>
          <a:p>
            <a:pPr algn="ctr"/>
            <a:r>
              <a:rPr lang="ar-SA" sz="4400" b="1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10 , 11 , 12</a:t>
            </a:r>
            <a:endParaRPr lang="ar-SA" sz="44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9800" y="979713"/>
            <a:ext cx="5214937" cy="115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3"/>
          <a:srcRect l="20927" r="19923"/>
          <a:stretch>
            <a:fillRect/>
          </a:stretch>
        </p:blipFill>
        <p:spPr bwMode="auto">
          <a:xfrm>
            <a:off x="10818904" y="1841047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السيادة الإسلامية وراء تشكيل علم السعودية | مجلة سيدتي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0516" y="1017271"/>
            <a:ext cx="130016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6"/>
          <a:srcRect l="4787" r="25774"/>
          <a:stretch>
            <a:fillRect/>
          </a:stretch>
        </p:blipFill>
        <p:spPr bwMode="auto">
          <a:xfrm>
            <a:off x="10843804" y="2964452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0500" y="228600"/>
            <a:ext cx="7423150" cy="39782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8676" y="2508250"/>
            <a:ext cx="2565605" cy="5715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6735" y="3588929"/>
            <a:ext cx="2789486" cy="50482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20" y="1749109"/>
            <a:ext cx="1693906" cy="210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8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3"/>
          <a:srcRect l="20927" r="19923"/>
          <a:stretch>
            <a:fillRect/>
          </a:stretch>
        </p:blipFill>
        <p:spPr bwMode="auto">
          <a:xfrm>
            <a:off x="10818904" y="1841047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السيادة الإسلامية وراء تشكيل علم السعودية | مجلة سيدتي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0516" y="1017271"/>
            <a:ext cx="130016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6"/>
          <a:srcRect l="4787" r="25774"/>
          <a:stretch>
            <a:fillRect/>
          </a:stretch>
        </p:blipFill>
        <p:spPr bwMode="auto">
          <a:xfrm>
            <a:off x="10843804" y="2964452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650" y="180975"/>
            <a:ext cx="7124700" cy="4010025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8151945" y="2801683"/>
            <a:ext cx="1773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solidFill>
                  <a:srgbClr val="CC04B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الواجب</a:t>
            </a:r>
            <a:endParaRPr lang="ar-SA" sz="5400" b="1" cap="none" spc="0" dirty="0">
              <a:ln w="11430"/>
              <a:solidFill>
                <a:srgbClr val="CC04B4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586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6990471" y="1483660"/>
            <a:ext cx="1317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نشاط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2" descr="Wordwall for ELT vocabulary games | ELT Plann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759" y="1049775"/>
            <a:ext cx="2438493" cy="1828870"/>
          </a:xfrm>
          <a:prstGeom prst="rect">
            <a:avLst/>
          </a:prstGeom>
          <a:noFill/>
        </p:spPr>
      </p:pic>
      <p:pic>
        <p:nvPicPr>
          <p:cNvPr id="9" name="صورة 8" descr="1d4cdd4b03283a02ae08316e651c96c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9665" y="2504661"/>
            <a:ext cx="1626152" cy="1626152"/>
          </a:xfrm>
          <a:prstGeom prst="rect">
            <a:avLst/>
          </a:prstGeom>
        </p:spPr>
      </p:pic>
      <p:sp>
        <p:nvSpPr>
          <p:cNvPr id="2" name="مستطيل 1">
            <a:hlinkClick r:id="rId6"/>
          </p:cNvPr>
          <p:cNvSpPr/>
          <p:nvPr/>
        </p:nvSpPr>
        <p:spPr>
          <a:xfrm>
            <a:off x="3669854" y="3317737"/>
            <a:ext cx="4413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https://wordwall.net/ar/resource/10497959</a:t>
            </a:r>
          </a:p>
        </p:txBody>
      </p:sp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0664" y="836024"/>
            <a:ext cx="5473336" cy="321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أذكارك in 2020 | Birthday cake, Birthday, Desser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9914" y="1089932"/>
            <a:ext cx="41433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726" y="1122998"/>
            <a:ext cx="5460274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4"/>
          <a:srcRect l="20927" r="19923"/>
          <a:stretch>
            <a:fillRect/>
          </a:stretch>
        </p:blipFill>
        <p:spPr bwMode="auto">
          <a:xfrm>
            <a:off x="10818904" y="1841047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السيادة الإسلامية وراء تشكيل علم السعودية | مجلة سيدتي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0516" y="1017271"/>
            <a:ext cx="130016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7"/>
          <a:srcRect l="4787" r="25774"/>
          <a:stretch>
            <a:fillRect/>
          </a:stretch>
        </p:blipFill>
        <p:spPr bwMode="auto">
          <a:xfrm>
            <a:off x="10843804" y="2964452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صورة 5" descr="Image_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36380" y="847661"/>
            <a:ext cx="5258352" cy="322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957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0069" y="901337"/>
            <a:ext cx="2930432" cy="207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مستطيل 7"/>
          <p:cNvSpPr/>
          <p:nvPr/>
        </p:nvSpPr>
        <p:spPr>
          <a:xfrm>
            <a:off x="4194452" y="1007907"/>
            <a:ext cx="23711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مراجعة سريعة</a:t>
            </a:r>
            <a:endParaRPr lang="ar-S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82833" y="1804035"/>
            <a:ext cx="3997235" cy="70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การ์ตูนอาหารขนมปังขนมปังโฮลวีต, ภาพตัดปะอาหาร, Challah, อาหารฤดูร้อนภาพ PNG  และ PSD สำหรับดาวน์โหลดฟร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04811" y="3037942"/>
            <a:ext cx="888275" cy="888275"/>
          </a:xfrm>
          <a:prstGeom prst="rect">
            <a:avLst/>
          </a:prstGeom>
          <a:noFill/>
        </p:spPr>
      </p:pic>
      <p:pic>
        <p:nvPicPr>
          <p:cNvPr id="18" name="Picture 4" descr="การ์ตูนอาหารขนมปังขนมปังโฮลวีต, ภาพตัดปะอาหาร, Challah, อาหารฤดูร้อนภาพ PNG  และ PSD สำหรับดาวน์โหลดฟร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22171" y="3529976"/>
            <a:ext cx="888275" cy="888275"/>
          </a:xfrm>
          <a:prstGeom prst="rect">
            <a:avLst/>
          </a:prstGeom>
          <a:noFill/>
        </p:spPr>
      </p:pic>
      <p:pic>
        <p:nvPicPr>
          <p:cNvPr id="19" name="Picture 4" descr="การ์ตูนอาหารขนมปังขนมปังโฮลวีต, ภาพตัดปะอาหาร, Challah, อาหารฤดูร้อนภาพ PNG  และ PSD สำหรับดาวน์โหลดฟร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4229" y="3551747"/>
            <a:ext cx="888275" cy="888275"/>
          </a:xfrm>
          <a:prstGeom prst="rect">
            <a:avLst/>
          </a:prstGeom>
          <a:noFill/>
        </p:spPr>
      </p:pic>
      <p:pic>
        <p:nvPicPr>
          <p:cNvPr id="20" name="Picture 4" descr="การ์ตูนอาหารขนมปังขนมปังโฮลวีต, ภาพตัดปะอาหาร, Challah, อาหารฤดูร้อนภาพ PNG  และ PSD สำหรับดาวน์โหลดฟร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9588" y="2528491"/>
            <a:ext cx="888275" cy="888275"/>
          </a:xfrm>
          <a:prstGeom prst="rect">
            <a:avLst/>
          </a:prstGeom>
          <a:noFill/>
        </p:spPr>
      </p:pic>
      <p:pic>
        <p:nvPicPr>
          <p:cNvPr id="21" name="Picture 4" descr="การ์ตูนอาหารขนมปังขนมปังโฮลวีต, ภาพตัดปะอาหาร, Challah, อาหารฤดูร้อนภาพ PNG  และ PSD สำหรับดาวน์โหลดฟร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01885" y="3516913"/>
            <a:ext cx="888275" cy="888275"/>
          </a:xfrm>
          <a:prstGeom prst="rect">
            <a:avLst/>
          </a:prstGeom>
          <a:noFill/>
        </p:spPr>
      </p:pic>
      <p:pic>
        <p:nvPicPr>
          <p:cNvPr id="22" name="Picture 4" descr="การ์ตูนอาหารขนมปังขนมปังโฮลวีต, ภาพตัดปะอาหาร, Challah, อาหารฤดูร้อนภาพ PNG  และ PSD สำหรับดาวน์โหลดฟร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0594" y="2506719"/>
            <a:ext cx="888275" cy="888275"/>
          </a:xfrm>
          <a:prstGeom prst="rect">
            <a:avLst/>
          </a:prstGeom>
          <a:noFill/>
        </p:spPr>
      </p:pic>
      <p:pic>
        <p:nvPicPr>
          <p:cNvPr id="23" name="Picture 4" descr="การ์ตูนอาหารขนมปังขนมปังโฮลวีต, ภาพตัดปะอาหาร, Challah, อาหารฤดูร้อนภาพ PNG  และ PSD สำหรับดาวน์โหลดฟร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9828" y="3521268"/>
            <a:ext cx="888275" cy="888275"/>
          </a:xfrm>
          <a:prstGeom prst="rect">
            <a:avLst/>
          </a:prstGeom>
          <a:noFill/>
        </p:spPr>
      </p:pic>
      <p:pic>
        <p:nvPicPr>
          <p:cNvPr id="24" name="Picture 4" descr="การ์ตูนอาหารขนมปังขนมปังโฮลวีต, ภาพตัดปะอาหาร, Challah, อาหารฤดูร้อนภาพ PNG  และ PSD สำหรับดาวน์โหลดฟร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5474" y="2537199"/>
            <a:ext cx="888275" cy="888275"/>
          </a:xfrm>
          <a:prstGeom prst="rect">
            <a:avLst/>
          </a:prstGeom>
          <a:noFill/>
        </p:spPr>
      </p:pic>
      <p:pic>
        <p:nvPicPr>
          <p:cNvPr id="25" name="Picture 4" descr="การ์ตูนอาหารขนมปังขนมปังโฮลวีต, ภาพตัดปะอาหาร, Challah, อาหารฤดูร้อนภาพ PNG  และ PSD สำหรับดาวน์โหลดฟร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7771" y="3512559"/>
            <a:ext cx="888275" cy="888275"/>
          </a:xfrm>
          <a:prstGeom prst="rect">
            <a:avLst/>
          </a:prstGeom>
          <a:noFill/>
        </p:spPr>
      </p:pic>
      <p:pic>
        <p:nvPicPr>
          <p:cNvPr id="26" name="Picture 4" descr="การ์ตูนอาหารขนมปังขนมปังโฮลวีต, ภาพตัดปะอาหาร, Challah, อาหารฤดูร้อนภาพ PNG  และ PSD สำหรับดาวน์โหลดฟร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65668" y="2554616"/>
            <a:ext cx="888275" cy="888275"/>
          </a:xfrm>
          <a:prstGeom prst="rect">
            <a:avLst/>
          </a:prstGeom>
          <a:noFill/>
        </p:spPr>
      </p:pic>
      <p:pic>
        <p:nvPicPr>
          <p:cNvPr id="27" name="Picture 4" descr="การ์ตูนอาหารขนมปังขนมปังโฮลวีต, ภาพตัดปะอาหาร, Challah, อาหารฤดูร้อนภาพ PNG  และ PSD สำหรับดาวน์โหลดฟร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2651" y="3020525"/>
            <a:ext cx="888275" cy="888275"/>
          </a:xfrm>
          <a:prstGeom prst="rect">
            <a:avLst/>
          </a:prstGeom>
          <a:noFill/>
        </p:spPr>
      </p:pic>
      <p:pic>
        <p:nvPicPr>
          <p:cNvPr id="28" name="Picture 4" descr="การ์ตูนอาหารขนมปังขนมปังโฮลวีต, ภาพตัดปะอาหาร, Challah, อาหารฤดูร้อนภาพ PNG  และ PSD สำหรับดาวน์โหลดฟร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3029234"/>
            <a:ext cx="888275" cy="888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900" y="330200"/>
            <a:ext cx="7585528" cy="47752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2755900" y="330200"/>
            <a:ext cx="14606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حل </a:t>
            </a:r>
          </a:p>
          <a:p>
            <a:pPr algn="ctr"/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واجب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مستطيل 11"/>
          <p:cNvSpPr/>
          <p:nvPr/>
        </p:nvSpPr>
        <p:spPr>
          <a:xfrm>
            <a:off x="2208896" y="3685792"/>
            <a:ext cx="12522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صفحة </a:t>
            </a:r>
          </a:p>
          <a:p>
            <a:pPr algn="ctr"/>
            <a:r>
              <a:rPr lang="ar-S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72</a:t>
            </a:r>
            <a:endParaRPr lang="ar-SA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5141" y="1200558"/>
            <a:ext cx="1495425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مستطيل 13"/>
          <p:cNvSpPr/>
          <p:nvPr/>
        </p:nvSpPr>
        <p:spPr>
          <a:xfrm>
            <a:off x="3213100" y="755760"/>
            <a:ext cx="6873602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التاريخ  </a:t>
            </a: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:4 </a:t>
            </a: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/ 7 / </a:t>
            </a: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1444هـ</a:t>
            </a:r>
            <a:endParaRPr lang="ar-SA" sz="3200" b="1" cap="all" dirty="0" smtClean="0">
              <a:ln w="0"/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المادة : رياضيات 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الفصل السابع: الطرح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موضوع الدرس الطرح من الأعداد 10 و 11 و 12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ar-EG" sz="3200" b="1" dirty="0" smtClean="0">
                <a:solidFill>
                  <a:srgbClr val="FF0000"/>
                </a:solidFill>
                <a:cs typeface="Akhbar MT" pitchFamily="2" charset="-78"/>
              </a:rPr>
              <a:t>فكرة الدرس</a:t>
            </a:r>
            <a:r>
              <a:rPr lang="ar-SA" sz="3200" b="1" dirty="0" smtClean="0">
                <a:solidFill>
                  <a:srgbClr val="FF0000"/>
                </a:solidFill>
                <a:cs typeface="Akhbar MT" pitchFamily="2" charset="-78"/>
              </a:rPr>
              <a:t> </a:t>
            </a:r>
            <a:r>
              <a:rPr lang="ar-SA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والهدف  منه: </a:t>
            </a: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إيجاد </a:t>
            </a:r>
            <a:r>
              <a:rPr lang="ar-SA" sz="3200" b="1" cap="all" dirty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ناتج الطرح من الأعداد </a:t>
            </a: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10 </a:t>
            </a:r>
            <a:r>
              <a:rPr lang="ar-SA" sz="3200" b="1" cap="all" dirty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و </a:t>
            </a: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11 و12</a:t>
            </a:r>
            <a:endParaRPr lang="ar-SA" sz="3200" dirty="0">
              <a:solidFill>
                <a:srgbClr val="0033CC"/>
              </a:solidFill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ar-SA" sz="32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92100"/>
            <a:ext cx="66929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57</Words>
  <Application>Microsoft Office PowerPoint</Application>
  <PresentationFormat>شاشة عريضة</PresentationFormat>
  <Paragraphs>15</Paragraphs>
  <Slides>16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2" baseType="lpstr">
      <vt:lpstr>Akhbar MT</vt:lpstr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amani alturki</dc:creator>
  <cp:lastModifiedBy>HP</cp:lastModifiedBy>
  <cp:revision>71</cp:revision>
  <dcterms:created xsi:type="dcterms:W3CDTF">2020-11-27T10:32:23Z</dcterms:created>
  <dcterms:modified xsi:type="dcterms:W3CDTF">2023-01-25T18:40:33Z</dcterms:modified>
</cp:coreProperties>
</file>