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976" r:id="rId2"/>
    <p:sldId id="905" r:id="rId3"/>
    <p:sldId id="972" r:id="rId4"/>
    <p:sldId id="926" r:id="rId5"/>
    <p:sldId id="928" r:id="rId6"/>
    <p:sldId id="929" r:id="rId7"/>
    <p:sldId id="975" r:id="rId8"/>
    <p:sldId id="973" r:id="rId9"/>
    <p:sldId id="948" r:id="rId10"/>
    <p:sldId id="949" r:id="rId11"/>
    <p:sldId id="971" r:id="rId12"/>
    <p:sldId id="967" r:id="rId13"/>
    <p:sldId id="966" r:id="rId14"/>
    <p:sldId id="925" r:id="rId15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04/06/44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0.png"/><Relationship Id="rId18" Type="http://schemas.openxmlformats.org/officeDocument/2006/relationships/hyperlink" Target="https://wordwall.net/resource/505540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30.jpe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64912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7151" y="1247447"/>
            <a:ext cx="5463319" cy="44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9696" y="1171903"/>
            <a:ext cx="626469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2794" y="1177136"/>
            <a:ext cx="6072708" cy="3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3784847" y="39300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https://wordwall.net/resource/5055403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096000" y="19448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نشاهد هذا المقطع</a:t>
            </a:r>
          </a:p>
          <a:p>
            <a:pPr algn="ctr">
              <a:defRPr/>
            </a:pP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لنتعرف </a:t>
            </a:r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على فصلنا الجديد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افضل طريقة لتعليم الطرح للاطفال والعد على الاصابع   Numbers in Arab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9576" y="1765430"/>
            <a:ext cx="8232576" cy="496817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4481"/>
            <a:ext cx="2308307" cy="45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308392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3 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تهيئة الفصل السادس</a:t>
            </a: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الهدف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600" b="1" dirty="0">
                <a:cs typeface="Akhbar MT" pitchFamily="2" charset="-78"/>
              </a:rPr>
              <a:t>التهيئة لدراسة الفصل </a:t>
            </a:r>
            <a:r>
              <a:rPr lang="ar-SA" sz="3600" b="1" dirty="0" smtClean="0">
                <a:cs typeface="Akhbar MT" pitchFamily="2" charset="-78"/>
              </a:rPr>
              <a:t> من </a:t>
            </a:r>
            <a:r>
              <a:rPr lang="ar-SA" sz="3600" b="1" dirty="0">
                <a:cs typeface="Akhbar MT" pitchFamily="2" charset="-78"/>
              </a:rPr>
              <a:t>خلال تطبيق بعض الأنشطة</a:t>
            </a:r>
          </a:p>
          <a:p>
            <a:pPr algn="r">
              <a:defRPr/>
            </a:pPr>
            <a:r>
              <a:rPr lang="ar-SA" sz="3600" b="1" dirty="0">
                <a:cs typeface="Akhbar MT" pitchFamily="2" charset="-78"/>
              </a:rPr>
              <a:t> للتعرف على  محتوى الفصل </a:t>
            </a:r>
            <a:endParaRPr lang="ar-SA" sz="36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37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2109472"/>
            <a:ext cx="1580544" cy="9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100</Words>
  <Application>Microsoft Office PowerPoint</Application>
  <PresentationFormat>شاشة عريضة</PresentationFormat>
  <Paragraphs>24</Paragraphs>
  <Slides>14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400</cp:revision>
  <dcterms:created xsi:type="dcterms:W3CDTF">2011-10-11T14:23:14Z</dcterms:created>
  <dcterms:modified xsi:type="dcterms:W3CDTF">2022-12-27T05:29:27Z</dcterms:modified>
</cp:coreProperties>
</file>