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4"/>
  </p:notesMasterIdLst>
  <p:sldIdLst>
    <p:sldId id="256" r:id="rId2"/>
    <p:sldId id="259" r:id="rId3"/>
    <p:sldId id="349" r:id="rId4"/>
    <p:sldId id="352" r:id="rId5"/>
    <p:sldId id="351" r:id="rId6"/>
    <p:sldId id="258" r:id="rId7"/>
    <p:sldId id="260" r:id="rId8"/>
    <p:sldId id="354" r:id="rId9"/>
    <p:sldId id="355" r:id="rId10"/>
    <p:sldId id="350" r:id="rId11"/>
    <p:sldId id="353" r:id="rId12"/>
    <p:sldId id="356" r:id="rId13"/>
  </p:sldIdLst>
  <p:sldSz cx="18288000" cy="10287000"/>
  <p:notesSz cx="6858000" cy="9144000"/>
  <p:embeddedFontLst>
    <p:embeddedFont>
      <p:font typeface="Baloo Bhaijaan" panose="020B0604020202020204" charset="-78"/>
      <p:regular r:id="rId15"/>
    </p:embeddedFont>
    <p:embeddedFont>
      <p:font typeface="Calibri" panose="020F0502020204030204" pitchFamily="34" charset="0"/>
      <p:regular r:id="rId16"/>
      <p:bold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A07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52" autoAdjust="0"/>
    <p:restoredTop sz="94622" autoAdjust="0"/>
  </p:normalViewPr>
  <p:slideViewPr>
    <p:cSldViewPr>
      <p:cViewPr varScale="1">
        <p:scale>
          <a:sx n="46" d="100"/>
          <a:sy n="46" d="100"/>
        </p:scale>
        <p:origin x="774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50" d="100"/>
        <a:sy n="15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9696B42B-0E34-4FBF-9C6F-AD647198CCCF}" type="datetimeFigureOut">
              <a:rPr lang="ar-SA" smtClean="0"/>
              <a:t>12/02/46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1BB98F09-29FF-41CA-A97B-7591E95A654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244872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B98F09-29FF-41CA-A97B-7591E95A654C}" type="slidenum">
              <a:rPr lang="ar-SA" smtClean="0"/>
              <a:t>1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048047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B98F09-29FF-41CA-A97B-7591E95A654C}" type="slidenum">
              <a:rPr lang="ar-SA" smtClean="0"/>
              <a:t>2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718367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r-SA" dirty="0"/>
              <a:t>لكريم</a:t>
            </a: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B98F09-29FF-41CA-A97B-7591E95A654C}" type="slidenum">
              <a:rPr lang="ar-SA" smtClean="0"/>
              <a:t>3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660850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12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23.jp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tmp"/><Relationship Id="rId4" Type="http://schemas.openxmlformats.org/officeDocument/2006/relationships/image" Target="../media/image24.tm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mp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tmp"/><Relationship Id="rId4" Type="http://schemas.openxmlformats.org/officeDocument/2006/relationships/image" Target="../media/image12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2.svg"/><Relationship Id="rId7" Type="http://schemas.openxmlformats.org/officeDocument/2006/relationships/image" Target="../media/image1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2.svg"/><Relationship Id="rId7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19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905000" y="1000371"/>
            <a:ext cx="2021307" cy="660775"/>
            <a:chOff x="0" y="0"/>
            <a:chExt cx="2695076" cy="881034"/>
          </a:xfrm>
        </p:grpSpPr>
        <p:grpSp>
          <p:nvGrpSpPr>
            <p:cNvPr id="3" name="Group 3"/>
            <p:cNvGrpSpPr/>
            <p:nvPr/>
          </p:nvGrpSpPr>
          <p:grpSpPr>
            <a:xfrm>
              <a:off x="1033488" y="30534"/>
              <a:ext cx="1661588" cy="830794"/>
              <a:chOff x="0" y="0"/>
              <a:chExt cx="812800" cy="40640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812800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406400">
                    <a:moveTo>
                      <a:pt x="609600" y="0"/>
                    </a:moveTo>
                    <a:cubicBezTo>
                      <a:pt x="721824" y="0"/>
                      <a:pt x="812800" y="90976"/>
                      <a:pt x="812800" y="203200"/>
                    </a:cubicBezTo>
                    <a:cubicBezTo>
                      <a:pt x="812800" y="315424"/>
                      <a:pt x="721824" y="406400"/>
                      <a:pt x="609600" y="406400"/>
                    </a:cubicBezTo>
                    <a:lnTo>
                      <a:pt x="203200" y="406400"/>
                    </a:lnTo>
                    <a:cubicBezTo>
                      <a:pt x="90976" y="406400"/>
                      <a:pt x="0" y="315424"/>
                      <a:pt x="0" y="203200"/>
                    </a:cubicBezTo>
                    <a:cubicBezTo>
                      <a:pt x="0" y="90976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FFDE59"/>
              </a:solidFill>
            </p:spPr>
            <p:txBody>
              <a:bodyPr/>
              <a:lstStyle/>
              <a:p>
                <a:endParaRPr lang="ar-SA" dirty="0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38100"/>
                <a:ext cx="812800" cy="444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0" y="0"/>
              <a:ext cx="881034" cy="881034"/>
              <a:chOff x="0" y="0"/>
              <a:chExt cx="812800" cy="8128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7FA99"/>
              </a:solidFill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459306" y="189693"/>
              <a:ext cx="1594880" cy="501648"/>
              <a:chOff x="0" y="0"/>
              <a:chExt cx="1548739" cy="487135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1548739" cy="487135"/>
              </a:xfrm>
              <a:custGeom>
                <a:avLst/>
                <a:gdLst/>
                <a:ahLst/>
                <a:cxnLst/>
                <a:rect l="l" t="t" r="r" b="b"/>
                <a:pathLst>
                  <a:path w="1548739" h="487135">
                    <a:moveTo>
                      <a:pt x="1548739" y="243568"/>
                    </a:moveTo>
                    <a:lnTo>
                      <a:pt x="1142339" y="0"/>
                    </a:lnTo>
                    <a:lnTo>
                      <a:pt x="1142339" y="203200"/>
                    </a:lnTo>
                    <a:lnTo>
                      <a:pt x="0" y="203200"/>
                    </a:lnTo>
                    <a:lnTo>
                      <a:pt x="0" y="283935"/>
                    </a:lnTo>
                    <a:lnTo>
                      <a:pt x="1142339" y="283935"/>
                    </a:lnTo>
                    <a:lnTo>
                      <a:pt x="1142339" y="487135"/>
                    </a:lnTo>
                    <a:lnTo>
                      <a:pt x="1548739" y="243568"/>
                    </a:lnTo>
                    <a:close/>
                  </a:path>
                </a:pathLst>
              </a:custGeom>
              <a:solidFill>
                <a:srgbClr val="FFF8F5"/>
              </a:solidFill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165100"/>
                <a:ext cx="1447139" cy="11883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sp>
        <p:nvSpPr>
          <p:cNvPr id="12" name="Freeform 12"/>
          <p:cNvSpPr/>
          <p:nvPr/>
        </p:nvSpPr>
        <p:spPr>
          <a:xfrm rot="5400000" flipV="1">
            <a:off x="13909145" y="5680418"/>
            <a:ext cx="3063601" cy="6149564"/>
          </a:xfrm>
          <a:custGeom>
            <a:avLst/>
            <a:gdLst/>
            <a:ahLst/>
            <a:cxnLst/>
            <a:rect l="l" t="t" r="r" b="b"/>
            <a:pathLst>
              <a:path w="3063601" h="6149564">
                <a:moveTo>
                  <a:pt x="0" y="6149563"/>
                </a:moveTo>
                <a:lnTo>
                  <a:pt x="3063601" y="6149563"/>
                </a:lnTo>
                <a:lnTo>
                  <a:pt x="3063601" y="0"/>
                </a:lnTo>
                <a:lnTo>
                  <a:pt x="0" y="0"/>
                </a:lnTo>
                <a:lnTo>
                  <a:pt x="0" y="6149563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 dirty="0"/>
          </a:p>
        </p:txBody>
      </p:sp>
      <p:grpSp>
        <p:nvGrpSpPr>
          <p:cNvPr id="13" name="Group 13"/>
          <p:cNvGrpSpPr/>
          <p:nvPr/>
        </p:nvGrpSpPr>
        <p:grpSpPr>
          <a:xfrm>
            <a:off x="11780284" y="7516137"/>
            <a:ext cx="1524826" cy="787570"/>
            <a:chOff x="0" y="0"/>
            <a:chExt cx="862027" cy="44523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62027" cy="445235"/>
            </a:xfrm>
            <a:custGeom>
              <a:avLst/>
              <a:gdLst/>
              <a:ahLst/>
              <a:cxnLst/>
              <a:rect l="l" t="t" r="r" b="b"/>
              <a:pathLst>
                <a:path w="862027" h="445235">
                  <a:moveTo>
                    <a:pt x="658827" y="0"/>
                  </a:moveTo>
                  <a:cubicBezTo>
                    <a:pt x="771051" y="0"/>
                    <a:pt x="862027" y="99669"/>
                    <a:pt x="862027" y="222618"/>
                  </a:cubicBezTo>
                  <a:cubicBezTo>
                    <a:pt x="862027" y="345566"/>
                    <a:pt x="771051" y="445235"/>
                    <a:pt x="658827" y="445235"/>
                  </a:cubicBezTo>
                  <a:lnTo>
                    <a:pt x="203200" y="445235"/>
                  </a:lnTo>
                  <a:cubicBezTo>
                    <a:pt x="90976" y="445235"/>
                    <a:pt x="0" y="345566"/>
                    <a:pt x="0" y="222618"/>
                  </a:cubicBezTo>
                  <a:cubicBezTo>
                    <a:pt x="0" y="99669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18CFFE"/>
            </a:solidFill>
          </p:spPr>
          <p:txBody>
            <a:bodyPr/>
            <a:lstStyle/>
            <a:p>
              <a:endParaRPr lang="ar-SA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862027" cy="4833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 rot="-10800000">
            <a:off x="12326863" y="7680500"/>
            <a:ext cx="1603427" cy="458843"/>
            <a:chOff x="0" y="0"/>
            <a:chExt cx="1702295" cy="487135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702295" cy="487135"/>
            </a:xfrm>
            <a:custGeom>
              <a:avLst/>
              <a:gdLst/>
              <a:ahLst/>
              <a:cxnLst/>
              <a:rect l="l" t="t" r="r" b="b"/>
              <a:pathLst>
                <a:path w="1702295" h="487135">
                  <a:moveTo>
                    <a:pt x="1702295" y="243568"/>
                  </a:moveTo>
                  <a:lnTo>
                    <a:pt x="1295895" y="0"/>
                  </a:lnTo>
                  <a:lnTo>
                    <a:pt x="1295895" y="203200"/>
                  </a:lnTo>
                  <a:lnTo>
                    <a:pt x="0" y="203200"/>
                  </a:lnTo>
                  <a:lnTo>
                    <a:pt x="0" y="283935"/>
                  </a:lnTo>
                  <a:lnTo>
                    <a:pt x="1295895" y="283935"/>
                  </a:lnTo>
                  <a:lnTo>
                    <a:pt x="1295895" y="487135"/>
                  </a:lnTo>
                  <a:lnTo>
                    <a:pt x="1702295" y="243568"/>
                  </a:lnTo>
                  <a:close/>
                </a:path>
              </a:pathLst>
            </a:custGeom>
            <a:solidFill>
              <a:srgbClr val="FFF8F5"/>
            </a:solidFill>
          </p:spPr>
          <p:txBody>
            <a:bodyPr/>
            <a:lstStyle/>
            <a:p>
              <a:endParaRPr lang="ar-SA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165100"/>
              <a:ext cx="1600695" cy="1188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9" name="Group 19"/>
          <p:cNvGrpSpPr>
            <a:grpSpLocks noChangeAspect="1"/>
          </p:cNvGrpSpPr>
          <p:nvPr/>
        </p:nvGrpSpPr>
        <p:grpSpPr>
          <a:xfrm rot="5400000">
            <a:off x="0" y="3832752"/>
            <a:ext cx="6454248" cy="6454248"/>
            <a:chOff x="0" y="0"/>
            <a:chExt cx="6350000" cy="63500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0" y="3175000"/>
                  </a:moveTo>
                  <a:cubicBezTo>
                    <a:pt x="0" y="4928870"/>
                    <a:pt x="1421130" y="6350000"/>
                    <a:pt x="3175000" y="6350000"/>
                  </a:cubicBezTo>
                  <a:lnTo>
                    <a:pt x="6350000" y="6350000"/>
                  </a:lnTo>
                  <a:lnTo>
                    <a:pt x="6350000" y="3175000"/>
                  </a:lnTo>
                  <a:cubicBezTo>
                    <a:pt x="6350000" y="1421130"/>
                    <a:pt x="4928870" y="0"/>
                    <a:pt x="3175000" y="0"/>
                  </a:cubicBezTo>
                  <a:cubicBezTo>
                    <a:pt x="1421130" y="0"/>
                    <a:pt x="0" y="1421130"/>
                    <a:pt x="0" y="3175000"/>
                  </a:cubicBezTo>
                  <a:close/>
                </a:path>
              </a:pathLst>
            </a:custGeom>
            <a:solidFill>
              <a:srgbClr val="FABD21"/>
            </a:solidFill>
          </p:spPr>
          <p:txBody>
            <a:bodyPr/>
            <a:lstStyle/>
            <a:p>
              <a:endParaRPr lang="ar-SA"/>
            </a:p>
          </p:txBody>
        </p:sp>
        <p:sp>
          <p:nvSpPr>
            <p:cNvPr id="21" name="Freeform 21"/>
            <p:cNvSpPr/>
            <p:nvPr/>
          </p:nvSpPr>
          <p:spPr>
            <a:xfrm rot="5497461" flipH="1" flipV="1">
              <a:off x="347680" y="323531"/>
              <a:ext cx="5706746" cy="5704207"/>
            </a:xfrm>
            <a:custGeom>
              <a:avLst/>
              <a:gdLst/>
              <a:ahLst/>
              <a:cxnLst/>
              <a:rect l="l" t="t" r="r" b="b"/>
              <a:pathLst>
                <a:path w="5706746" h="5704207">
                  <a:moveTo>
                    <a:pt x="5662753" y="2772435"/>
                  </a:moveTo>
                  <a:cubicBezTo>
                    <a:pt x="5706745" y="4323751"/>
                    <a:pt x="4484321" y="5616222"/>
                    <a:pt x="2933005" y="5660215"/>
                  </a:cubicBezTo>
                  <a:cubicBezTo>
                    <a:pt x="1381689" y="5704207"/>
                    <a:pt x="87948" y="4481819"/>
                    <a:pt x="43992" y="2931772"/>
                  </a:cubicBezTo>
                  <a:cubicBezTo>
                    <a:pt x="0" y="1380456"/>
                    <a:pt x="1222388" y="86715"/>
                    <a:pt x="2773704" y="42723"/>
                  </a:cubicBezTo>
                  <a:cubicBezTo>
                    <a:pt x="4325057" y="0"/>
                    <a:pt x="5618761" y="1221119"/>
                    <a:pt x="5662753" y="2772435"/>
                  </a:cubicBezTo>
                  <a:close/>
                </a:path>
              </a:pathLst>
            </a:custGeom>
            <a:blipFill>
              <a:blip r:embed="rId5"/>
              <a:stretch>
                <a:fillRect t="-23431" b="-23433"/>
              </a:stretch>
            </a:blipFill>
          </p:spPr>
          <p:txBody>
            <a:bodyPr/>
            <a:lstStyle/>
            <a:p>
              <a:endParaRPr lang="ar-SA" dirty="0"/>
            </a:p>
          </p:txBody>
        </p:sp>
      </p:grpSp>
      <p:sp>
        <p:nvSpPr>
          <p:cNvPr id="22" name="Freeform 22"/>
          <p:cNvSpPr/>
          <p:nvPr/>
        </p:nvSpPr>
        <p:spPr>
          <a:xfrm>
            <a:off x="11769398" y="545484"/>
            <a:ext cx="7369649" cy="3659826"/>
          </a:xfrm>
          <a:custGeom>
            <a:avLst/>
            <a:gdLst/>
            <a:ahLst/>
            <a:cxnLst/>
            <a:rect l="l" t="t" r="r" b="b"/>
            <a:pathLst>
              <a:path w="7369649" h="3659826">
                <a:moveTo>
                  <a:pt x="0" y="0"/>
                </a:moveTo>
                <a:lnTo>
                  <a:pt x="7369649" y="0"/>
                </a:lnTo>
                <a:lnTo>
                  <a:pt x="7369649" y="3659825"/>
                </a:lnTo>
                <a:lnTo>
                  <a:pt x="0" y="365982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23" name="TextBox 23"/>
          <p:cNvSpPr txBox="1"/>
          <p:nvPr/>
        </p:nvSpPr>
        <p:spPr>
          <a:xfrm>
            <a:off x="6452958" y="4106384"/>
            <a:ext cx="7512290" cy="17581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rtl="1">
              <a:lnSpc>
                <a:spcPts val="6579"/>
              </a:lnSpc>
            </a:pPr>
            <a:r>
              <a:rPr lang="ar-SA" sz="6000" dirty="0">
                <a:solidFill>
                  <a:srgbClr val="FFC000"/>
                </a:solidFill>
                <a:latin typeface="Baloo Bhaijaan"/>
                <a:ea typeface="Baloo Bhaijaan"/>
                <a:cs typeface="Baloo Bhaijaan"/>
                <a:sym typeface="Baloo Bhaijaan"/>
                <a:rtl/>
              </a:rPr>
              <a:t>التهيئة للعام الدراسي الجديد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5"/>
          <p:cNvGrpSpPr/>
          <p:nvPr/>
        </p:nvGrpSpPr>
        <p:grpSpPr>
          <a:xfrm>
            <a:off x="2579680" y="6105153"/>
            <a:ext cx="14071030" cy="1468296"/>
            <a:chOff x="0" y="0"/>
            <a:chExt cx="2304962" cy="505921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2304962" cy="505921"/>
            </a:xfrm>
            <a:custGeom>
              <a:avLst/>
              <a:gdLst/>
              <a:ahLst/>
              <a:cxnLst/>
              <a:rect l="l" t="t" r="r" b="b"/>
              <a:pathLst>
                <a:path w="2304962" h="505921">
                  <a:moveTo>
                    <a:pt x="2101762" y="0"/>
                  </a:moveTo>
                  <a:cubicBezTo>
                    <a:pt x="2213986" y="0"/>
                    <a:pt x="2304962" y="113254"/>
                    <a:pt x="2304962" y="252960"/>
                  </a:cubicBezTo>
                  <a:cubicBezTo>
                    <a:pt x="2304962" y="392666"/>
                    <a:pt x="2213986" y="505921"/>
                    <a:pt x="2101762" y="505921"/>
                  </a:cubicBezTo>
                  <a:lnTo>
                    <a:pt x="203200" y="505921"/>
                  </a:lnTo>
                  <a:cubicBezTo>
                    <a:pt x="90976" y="505921"/>
                    <a:pt x="0" y="392666"/>
                    <a:pt x="0" y="252960"/>
                  </a:cubicBezTo>
                  <a:cubicBezTo>
                    <a:pt x="0" y="113254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8F5"/>
            </a:solidFill>
          </p:spPr>
          <p:txBody>
            <a:bodyPr/>
            <a:lstStyle/>
            <a:p>
              <a:endParaRPr lang="ar-SA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-38100"/>
              <a:ext cx="2304962" cy="5440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sp>
        <p:nvSpPr>
          <p:cNvPr id="31" name="Freeform 31"/>
          <p:cNvSpPr/>
          <p:nvPr/>
        </p:nvSpPr>
        <p:spPr>
          <a:xfrm>
            <a:off x="1781705" y="10834203"/>
            <a:ext cx="754804" cy="993163"/>
          </a:xfrm>
          <a:custGeom>
            <a:avLst/>
            <a:gdLst/>
            <a:ahLst/>
            <a:cxnLst/>
            <a:rect l="l" t="t" r="r" b="b"/>
            <a:pathLst>
              <a:path w="754804" h="993163">
                <a:moveTo>
                  <a:pt x="0" y="0"/>
                </a:moveTo>
                <a:lnTo>
                  <a:pt x="754804" y="0"/>
                </a:lnTo>
                <a:lnTo>
                  <a:pt x="754804" y="993163"/>
                </a:lnTo>
                <a:lnTo>
                  <a:pt x="0" y="99316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34" name="Freeform 34"/>
          <p:cNvSpPr/>
          <p:nvPr/>
        </p:nvSpPr>
        <p:spPr>
          <a:xfrm>
            <a:off x="0" y="11371440"/>
            <a:ext cx="911852" cy="911852"/>
          </a:xfrm>
          <a:custGeom>
            <a:avLst/>
            <a:gdLst/>
            <a:ahLst/>
            <a:cxnLst/>
            <a:rect l="l" t="t" r="r" b="b"/>
            <a:pathLst>
              <a:path w="911852" h="911852">
                <a:moveTo>
                  <a:pt x="0" y="0"/>
                </a:moveTo>
                <a:lnTo>
                  <a:pt x="911853" y="0"/>
                </a:lnTo>
                <a:lnTo>
                  <a:pt x="911853" y="911853"/>
                </a:lnTo>
                <a:lnTo>
                  <a:pt x="0" y="91185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40" name="Freeform 40"/>
          <p:cNvSpPr/>
          <p:nvPr/>
        </p:nvSpPr>
        <p:spPr>
          <a:xfrm>
            <a:off x="522079" y="19912"/>
            <a:ext cx="3079031" cy="1452980"/>
          </a:xfrm>
          <a:custGeom>
            <a:avLst/>
            <a:gdLst/>
            <a:ahLst/>
            <a:cxnLst/>
            <a:rect l="l" t="t" r="r" b="b"/>
            <a:pathLst>
              <a:path w="3079031" h="1452980">
                <a:moveTo>
                  <a:pt x="0" y="0"/>
                </a:moveTo>
                <a:lnTo>
                  <a:pt x="3079031" y="0"/>
                </a:lnTo>
                <a:lnTo>
                  <a:pt x="3079031" y="1452980"/>
                </a:lnTo>
                <a:lnTo>
                  <a:pt x="0" y="145298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05633" t="-149065" b="-67770"/>
            </a:stretch>
          </a:blipFill>
        </p:spPr>
        <p:txBody>
          <a:bodyPr/>
          <a:lstStyle/>
          <a:p>
            <a:endParaRPr lang="ar-SA"/>
          </a:p>
        </p:txBody>
      </p:sp>
      <p:pic>
        <p:nvPicPr>
          <p:cNvPr id="20" name="صورة 19">
            <a:extLst>
              <a:ext uri="{FF2B5EF4-FFF2-40B4-BE49-F238E27FC236}">
                <a16:creationId xmlns:a16="http://schemas.microsoft.com/office/drawing/2014/main" id="{B4AF713E-B4BA-03B2-9037-C1868628E8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308513"/>
            <a:ext cx="7658100" cy="9669974"/>
          </a:xfrm>
          <a:prstGeom prst="rect">
            <a:avLst/>
          </a:prstGeom>
        </p:spPr>
      </p:pic>
      <p:sp>
        <p:nvSpPr>
          <p:cNvPr id="9" name="Freeform 2">
            <a:extLst>
              <a:ext uri="{FF2B5EF4-FFF2-40B4-BE49-F238E27FC236}">
                <a16:creationId xmlns:a16="http://schemas.microsoft.com/office/drawing/2014/main" id="{A23DAEC9-ED73-40A8-A033-10BB83BC1269}"/>
              </a:ext>
            </a:extLst>
          </p:cNvPr>
          <p:cNvSpPr/>
          <p:nvPr/>
        </p:nvSpPr>
        <p:spPr>
          <a:xfrm rot="-10800000" flipH="1" flipV="1">
            <a:off x="15432530" y="0"/>
            <a:ext cx="2855470" cy="5731784"/>
          </a:xfrm>
          <a:custGeom>
            <a:avLst/>
            <a:gdLst/>
            <a:ahLst/>
            <a:cxnLst/>
            <a:rect l="l" t="t" r="r" b="b"/>
            <a:pathLst>
              <a:path w="2855470" h="5731784">
                <a:moveTo>
                  <a:pt x="2855470" y="5731784"/>
                </a:moveTo>
                <a:lnTo>
                  <a:pt x="0" y="5731784"/>
                </a:lnTo>
                <a:lnTo>
                  <a:pt x="0" y="0"/>
                </a:lnTo>
                <a:lnTo>
                  <a:pt x="2855470" y="0"/>
                </a:lnTo>
                <a:lnTo>
                  <a:pt x="2855470" y="5731784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614638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5">
            <a:extLst>
              <a:ext uri="{FF2B5EF4-FFF2-40B4-BE49-F238E27FC236}">
                <a16:creationId xmlns:a16="http://schemas.microsoft.com/office/drawing/2014/main" id="{D990FF18-BFFF-492E-B9BB-BE6FCCCE0196}"/>
              </a:ext>
            </a:extLst>
          </p:cNvPr>
          <p:cNvSpPr/>
          <p:nvPr/>
        </p:nvSpPr>
        <p:spPr>
          <a:xfrm>
            <a:off x="0" y="-1213921"/>
            <a:ext cx="5720922" cy="11483603"/>
          </a:xfrm>
          <a:custGeom>
            <a:avLst/>
            <a:gdLst/>
            <a:ahLst/>
            <a:cxnLst/>
            <a:rect l="l" t="t" r="r" b="b"/>
            <a:pathLst>
              <a:path w="5720922" h="11483603">
                <a:moveTo>
                  <a:pt x="0" y="0"/>
                </a:moveTo>
                <a:lnTo>
                  <a:pt x="5720922" y="0"/>
                </a:lnTo>
                <a:lnTo>
                  <a:pt x="5720922" y="11483603"/>
                </a:lnTo>
                <a:lnTo>
                  <a:pt x="0" y="114836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5A5C8021-23F0-41B0-886B-A5E27BB3D9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1119095"/>
            <a:ext cx="5058481" cy="1343212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72A8B706-4F5B-43AD-AC2D-D535A28BA0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8701" y="3314700"/>
            <a:ext cx="12459299" cy="5181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038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889FE6DF-E296-4E2A-B2DD-D797B3C2AE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1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9156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 rot="16200000">
            <a:off x="8409171" y="-8409172"/>
            <a:ext cx="1469660" cy="18288002"/>
            <a:chOff x="0" y="0"/>
            <a:chExt cx="2162497" cy="305163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62497" cy="3051634"/>
            </a:xfrm>
            <a:custGeom>
              <a:avLst/>
              <a:gdLst/>
              <a:ahLst/>
              <a:cxnLst/>
              <a:rect l="l" t="t" r="r" b="b"/>
              <a:pathLst>
                <a:path w="2162497" h="3051634">
                  <a:moveTo>
                    <a:pt x="0" y="0"/>
                  </a:moveTo>
                  <a:lnTo>
                    <a:pt x="2162497" y="0"/>
                  </a:lnTo>
                  <a:lnTo>
                    <a:pt x="2162497" y="3051634"/>
                  </a:lnTo>
                  <a:lnTo>
                    <a:pt x="0" y="3051634"/>
                  </a:lnTo>
                  <a:close/>
                </a:path>
              </a:pathLst>
            </a:custGeom>
            <a:solidFill>
              <a:srgbClr val="FABD21"/>
            </a:solidFill>
          </p:spPr>
          <p:txBody>
            <a:bodyPr/>
            <a:lstStyle/>
            <a:p>
              <a:endParaRPr lang="ar-SA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162497" cy="30897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522078" y="2117588"/>
            <a:ext cx="2034874" cy="665210"/>
            <a:chOff x="0" y="0"/>
            <a:chExt cx="2713166" cy="886947"/>
          </a:xfrm>
        </p:grpSpPr>
        <p:grpSp>
          <p:nvGrpSpPr>
            <p:cNvPr id="7" name="Group 7"/>
            <p:cNvGrpSpPr/>
            <p:nvPr/>
          </p:nvGrpSpPr>
          <p:grpSpPr>
            <a:xfrm>
              <a:off x="1040425" y="30739"/>
              <a:ext cx="1672741" cy="836371"/>
              <a:chOff x="0" y="0"/>
              <a:chExt cx="812800" cy="4064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812800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406400">
                    <a:moveTo>
                      <a:pt x="609600" y="0"/>
                    </a:moveTo>
                    <a:cubicBezTo>
                      <a:pt x="721824" y="0"/>
                      <a:pt x="812800" y="90976"/>
                      <a:pt x="812800" y="203200"/>
                    </a:cubicBezTo>
                    <a:cubicBezTo>
                      <a:pt x="812800" y="315424"/>
                      <a:pt x="721824" y="406400"/>
                      <a:pt x="609600" y="406400"/>
                    </a:cubicBezTo>
                    <a:lnTo>
                      <a:pt x="203200" y="406400"/>
                    </a:lnTo>
                    <a:cubicBezTo>
                      <a:pt x="90976" y="406400"/>
                      <a:pt x="0" y="315424"/>
                      <a:pt x="0" y="203200"/>
                    </a:cubicBezTo>
                    <a:cubicBezTo>
                      <a:pt x="0" y="90976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FABD21"/>
              </a:solidFill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38100"/>
                <a:ext cx="812800" cy="444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>
              <a:off x="0" y="0"/>
              <a:ext cx="886947" cy="886947"/>
              <a:chOff x="0" y="0"/>
              <a:chExt cx="812800" cy="8128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7FA99"/>
              </a:solidFill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>
              <a:off x="462389" y="190966"/>
              <a:ext cx="1605585" cy="505016"/>
              <a:chOff x="0" y="0"/>
              <a:chExt cx="1548739" cy="487135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1548739" cy="487135"/>
              </a:xfrm>
              <a:custGeom>
                <a:avLst/>
                <a:gdLst/>
                <a:ahLst/>
                <a:cxnLst/>
                <a:rect l="l" t="t" r="r" b="b"/>
                <a:pathLst>
                  <a:path w="1548739" h="487135">
                    <a:moveTo>
                      <a:pt x="1548739" y="243568"/>
                    </a:moveTo>
                    <a:lnTo>
                      <a:pt x="1142339" y="0"/>
                    </a:lnTo>
                    <a:lnTo>
                      <a:pt x="1142339" y="203200"/>
                    </a:lnTo>
                    <a:lnTo>
                      <a:pt x="0" y="203200"/>
                    </a:lnTo>
                    <a:lnTo>
                      <a:pt x="0" y="283935"/>
                    </a:lnTo>
                    <a:lnTo>
                      <a:pt x="1142339" y="283935"/>
                    </a:lnTo>
                    <a:lnTo>
                      <a:pt x="1142339" y="487135"/>
                    </a:lnTo>
                    <a:lnTo>
                      <a:pt x="1548739" y="243568"/>
                    </a:lnTo>
                    <a:close/>
                  </a:path>
                </a:pathLst>
              </a:custGeom>
              <a:solidFill>
                <a:srgbClr val="FFF8F5"/>
              </a:solidFill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0" y="165100"/>
                <a:ext cx="1447139" cy="11883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grpSp>
        <p:nvGrpSpPr>
          <p:cNvPr id="22" name="Group 22"/>
          <p:cNvGrpSpPr/>
          <p:nvPr/>
        </p:nvGrpSpPr>
        <p:grpSpPr>
          <a:xfrm>
            <a:off x="11638423" y="8501005"/>
            <a:ext cx="5620877" cy="1179465"/>
            <a:chOff x="0" y="0"/>
            <a:chExt cx="1936747" cy="4064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936747" cy="406400"/>
            </a:xfrm>
            <a:custGeom>
              <a:avLst/>
              <a:gdLst/>
              <a:ahLst/>
              <a:cxnLst/>
              <a:rect l="l" t="t" r="r" b="b"/>
              <a:pathLst>
                <a:path w="1936747" h="406400">
                  <a:moveTo>
                    <a:pt x="1733547" y="0"/>
                  </a:moveTo>
                  <a:cubicBezTo>
                    <a:pt x="1845771" y="0"/>
                    <a:pt x="1936747" y="90976"/>
                    <a:pt x="1936747" y="203200"/>
                  </a:cubicBezTo>
                  <a:cubicBezTo>
                    <a:pt x="1936747" y="315424"/>
                    <a:pt x="1845771" y="406400"/>
                    <a:pt x="1733547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8F5"/>
            </a:solidFill>
          </p:spPr>
          <p:txBody>
            <a:bodyPr/>
            <a:lstStyle/>
            <a:p>
              <a:endParaRPr lang="ar-SA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1936747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15303339" y="-2825438"/>
            <a:ext cx="3954691" cy="3954691"/>
            <a:chOff x="0" y="0"/>
            <a:chExt cx="812800" cy="81280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628650" cap="sq">
              <a:solidFill>
                <a:srgbClr val="F95AA8"/>
              </a:solidFill>
              <a:prstDash val="solid"/>
              <a:miter/>
            </a:ln>
          </p:spPr>
          <p:txBody>
            <a:bodyPr/>
            <a:lstStyle/>
            <a:p>
              <a:endParaRPr lang="ar-SA"/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4" name="Freeform 34"/>
          <p:cNvSpPr/>
          <p:nvPr/>
        </p:nvSpPr>
        <p:spPr>
          <a:xfrm>
            <a:off x="0" y="16679"/>
            <a:ext cx="3079031" cy="1452980"/>
          </a:xfrm>
          <a:custGeom>
            <a:avLst/>
            <a:gdLst/>
            <a:ahLst/>
            <a:cxnLst/>
            <a:rect l="l" t="t" r="r" b="b"/>
            <a:pathLst>
              <a:path w="3079031" h="1452980">
                <a:moveTo>
                  <a:pt x="0" y="0"/>
                </a:moveTo>
                <a:lnTo>
                  <a:pt x="3079031" y="0"/>
                </a:lnTo>
                <a:lnTo>
                  <a:pt x="3079031" y="1452980"/>
                </a:lnTo>
                <a:lnTo>
                  <a:pt x="0" y="145298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05633" t="-149065" b="-67770"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35" name="TextBox 19">
            <a:extLst>
              <a:ext uri="{FF2B5EF4-FFF2-40B4-BE49-F238E27FC236}">
                <a16:creationId xmlns:a16="http://schemas.microsoft.com/office/drawing/2014/main" id="{10153446-87DE-D891-19A5-C5C914FEC312}"/>
              </a:ext>
            </a:extLst>
          </p:cNvPr>
          <p:cNvSpPr txBox="1"/>
          <p:nvPr/>
        </p:nvSpPr>
        <p:spPr>
          <a:xfrm>
            <a:off x="5267074" y="566092"/>
            <a:ext cx="7371357" cy="8463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 rtl="1">
              <a:lnSpc>
                <a:spcPts val="6579"/>
              </a:lnSpc>
              <a:spcBef>
                <a:spcPct val="0"/>
              </a:spcBef>
            </a:pPr>
            <a:r>
              <a:rPr lang="ar-SA" sz="4699" dirty="0">
                <a:solidFill>
                  <a:srgbClr val="7A07FF"/>
                </a:solidFill>
                <a:latin typeface="Baloo Bhaijaan"/>
                <a:ea typeface="Baloo Bhaijaan"/>
                <a:cs typeface="Baloo Bhaijaan"/>
                <a:sym typeface="Baloo Bhaijaan"/>
                <a:rtl/>
              </a:rPr>
              <a:t>النشيد الوطني</a:t>
            </a:r>
            <a:endParaRPr lang="ar-EG" sz="4699" dirty="0">
              <a:solidFill>
                <a:srgbClr val="7A07FF"/>
              </a:solidFill>
              <a:latin typeface="Baloo Bhaijaan"/>
              <a:ea typeface="Baloo Bhaijaan"/>
              <a:cs typeface="Baloo Bhaijaan"/>
              <a:sym typeface="Baloo Bhaijaan"/>
              <a:rtl/>
            </a:endParaRPr>
          </a:p>
        </p:txBody>
      </p:sp>
      <p:sp>
        <p:nvSpPr>
          <p:cNvPr id="37" name="Freeform 2">
            <a:extLst>
              <a:ext uri="{FF2B5EF4-FFF2-40B4-BE49-F238E27FC236}">
                <a16:creationId xmlns:a16="http://schemas.microsoft.com/office/drawing/2014/main" id="{F3B10708-3919-97D1-E183-2735222CB39E}"/>
              </a:ext>
            </a:extLst>
          </p:cNvPr>
          <p:cNvSpPr/>
          <p:nvPr/>
        </p:nvSpPr>
        <p:spPr>
          <a:xfrm>
            <a:off x="4114800" y="1638300"/>
            <a:ext cx="9753600" cy="8229600"/>
          </a:xfrm>
          <a:custGeom>
            <a:avLst/>
            <a:gdLst/>
            <a:ahLst/>
            <a:cxnLst/>
            <a:rect l="l" t="t" r="r" b="b"/>
            <a:pathLst>
              <a:path w="9753600" h="8229600">
                <a:moveTo>
                  <a:pt x="0" y="0"/>
                </a:moveTo>
                <a:lnTo>
                  <a:pt x="9753600" y="0"/>
                </a:lnTo>
                <a:lnTo>
                  <a:pt x="9753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39" name="Freeform 2">
            <a:extLst>
              <a:ext uri="{FF2B5EF4-FFF2-40B4-BE49-F238E27FC236}">
                <a16:creationId xmlns:a16="http://schemas.microsoft.com/office/drawing/2014/main" id="{FBDE3D49-C33C-B407-F84C-EF73A3D458B8}"/>
              </a:ext>
            </a:extLst>
          </p:cNvPr>
          <p:cNvSpPr/>
          <p:nvPr/>
        </p:nvSpPr>
        <p:spPr>
          <a:xfrm>
            <a:off x="13551307" y="1662023"/>
            <a:ext cx="2160270" cy="8229600"/>
          </a:xfrm>
          <a:custGeom>
            <a:avLst/>
            <a:gdLst/>
            <a:ahLst/>
            <a:cxnLst/>
            <a:rect l="l" t="t" r="r" b="b"/>
            <a:pathLst>
              <a:path w="2160270" h="8229600">
                <a:moveTo>
                  <a:pt x="0" y="0"/>
                </a:moveTo>
                <a:lnTo>
                  <a:pt x="2160270" y="0"/>
                </a:lnTo>
                <a:lnTo>
                  <a:pt x="216027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pic>
        <p:nvPicPr>
          <p:cNvPr id="2" name="النشيد الوطني تخرج">
            <a:hlinkClick r:id="" action="ppaction://media"/>
            <a:extLst>
              <a:ext uri="{FF2B5EF4-FFF2-40B4-BE49-F238E27FC236}">
                <a16:creationId xmlns:a16="http://schemas.microsoft.com/office/drawing/2014/main" id="{E5D63C5A-CF97-E38F-F7C6-8B4EED75FA0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736694" y="2140642"/>
            <a:ext cx="8632702" cy="4603058"/>
          </a:xfrm>
          <a:prstGeom prst="rect">
            <a:avLst/>
          </a:prstGeom>
          <a:ln w="107950" cap="rnd">
            <a:solidFill>
              <a:srgbClr val="C8C6BD"/>
            </a:solidFill>
          </a:ln>
          <a:effectLst>
            <a:glow rad="101600">
              <a:schemeClr val="bg1">
                <a:alpha val="60000"/>
              </a:schemeClr>
            </a:glow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171450" prst="hardEdge"/>
            <a:extrusionClr>
              <a:srgbClr val="FFFFFF"/>
            </a:extrusionClr>
          </a:sp3d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3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 rot="16200000">
            <a:off x="8409171" y="-8409172"/>
            <a:ext cx="1469660" cy="18288002"/>
            <a:chOff x="0" y="0"/>
            <a:chExt cx="2162497" cy="305163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62497" cy="3051634"/>
            </a:xfrm>
            <a:custGeom>
              <a:avLst/>
              <a:gdLst/>
              <a:ahLst/>
              <a:cxnLst/>
              <a:rect l="l" t="t" r="r" b="b"/>
              <a:pathLst>
                <a:path w="2162497" h="3051634">
                  <a:moveTo>
                    <a:pt x="0" y="0"/>
                  </a:moveTo>
                  <a:lnTo>
                    <a:pt x="2162497" y="0"/>
                  </a:lnTo>
                  <a:lnTo>
                    <a:pt x="2162497" y="3051634"/>
                  </a:lnTo>
                  <a:lnTo>
                    <a:pt x="0" y="3051634"/>
                  </a:lnTo>
                  <a:close/>
                </a:path>
              </a:pathLst>
            </a:custGeom>
            <a:solidFill>
              <a:srgbClr val="FABD21"/>
            </a:solidFill>
          </p:spPr>
          <p:txBody>
            <a:bodyPr/>
            <a:lstStyle/>
            <a:p>
              <a:endParaRPr lang="ar-SA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162497" cy="30897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522078" y="2117588"/>
            <a:ext cx="2034874" cy="665210"/>
            <a:chOff x="0" y="0"/>
            <a:chExt cx="2713166" cy="886947"/>
          </a:xfrm>
        </p:grpSpPr>
        <p:grpSp>
          <p:nvGrpSpPr>
            <p:cNvPr id="7" name="Group 7"/>
            <p:cNvGrpSpPr/>
            <p:nvPr/>
          </p:nvGrpSpPr>
          <p:grpSpPr>
            <a:xfrm>
              <a:off x="1040425" y="30739"/>
              <a:ext cx="1672741" cy="836371"/>
              <a:chOff x="0" y="0"/>
              <a:chExt cx="812800" cy="4064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812800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406400">
                    <a:moveTo>
                      <a:pt x="609600" y="0"/>
                    </a:moveTo>
                    <a:cubicBezTo>
                      <a:pt x="721824" y="0"/>
                      <a:pt x="812800" y="90976"/>
                      <a:pt x="812800" y="203200"/>
                    </a:cubicBezTo>
                    <a:cubicBezTo>
                      <a:pt x="812800" y="315424"/>
                      <a:pt x="721824" y="406400"/>
                      <a:pt x="609600" y="406400"/>
                    </a:cubicBezTo>
                    <a:lnTo>
                      <a:pt x="203200" y="406400"/>
                    </a:lnTo>
                    <a:cubicBezTo>
                      <a:pt x="90976" y="406400"/>
                      <a:pt x="0" y="315424"/>
                      <a:pt x="0" y="203200"/>
                    </a:cubicBezTo>
                    <a:cubicBezTo>
                      <a:pt x="0" y="90976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FABD21"/>
              </a:solidFill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38100"/>
                <a:ext cx="812800" cy="444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>
              <a:off x="0" y="0"/>
              <a:ext cx="886947" cy="886947"/>
              <a:chOff x="0" y="0"/>
              <a:chExt cx="812800" cy="8128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17FA99"/>
              </a:solidFill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>
              <a:off x="462389" y="190966"/>
              <a:ext cx="1605585" cy="505016"/>
              <a:chOff x="0" y="0"/>
              <a:chExt cx="1548739" cy="487135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1548739" cy="487135"/>
              </a:xfrm>
              <a:custGeom>
                <a:avLst/>
                <a:gdLst/>
                <a:ahLst/>
                <a:cxnLst/>
                <a:rect l="l" t="t" r="r" b="b"/>
                <a:pathLst>
                  <a:path w="1548739" h="487135">
                    <a:moveTo>
                      <a:pt x="1548739" y="243568"/>
                    </a:moveTo>
                    <a:lnTo>
                      <a:pt x="1142339" y="0"/>
                    </a:lnTo>
                    <a:lnTo>
                      <a:pt x="1142339" y="203200"/>
                    </a:lnTo>
                    <a:lnTo>
                      <a:pt x="0" y="203200"/>
                    </a:lnTo>
                    <a:lnTo>
                      <a:pt x="0" y="283935"/>
                    </a:lnTo>
                    <a:lnTo>
                      <a:pt x="1142339" y="283935"/>
                    </a:lnTo>
                    <a:lnTo>
                      <a:pt x="1142339" y="487135"/>
                    </a:lnTo>
                    <a:lnTo>
                      <a:pt x="1548739" y="243568"/>
                    </a:lnTo>
                    <a:close/>
                  </a:path>
                </a:pathLst>
              </a:custGeom>
              <a:solidFill>
                <a:srgbClr val="FFF8F5"/>
              </a:solidFill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0" y="165100"/>
                <a:ext cx="1447139" cy="11883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grpSp>
        <p:nvGrpSpPr>
          <p:cNvPr id="22" name="Group 22"/>
          <p:cNvGrpSpPr/>
          <p:nvPr/>
        </p:nvGrpSpPr>
        <p:grpSpPr>
          <a:xfrm>
            <a:off x="11638423" y="8501005"/>
            <a:ext cx="5620877" cy="1179465"/>
            <a:chOff x="0" y="0"/>
            <a:chExt cx="1936747" cy="4064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936747" cy="406400"/>
            </a:xfrm>
            <a:custGeom>
              <a:avLst/>
              <a:gdLst/>
              <a:ahLst/>
              <a:cxnLst/>
              <a:rect l="l" t="t" r="r" b="b"/>
              <a:pathLst>
                <a:path w="1936747" h="406400">
                  <a:moveTo>
                    <a:pt x="1733547" y="0"/>
                  </a:moveTo>
                  <a:cubicBezTo>
                    <a:pt x="1845771" y="0"/>
                    <a:pt x="1936747" y="90976"/>
                    <a:pt x="1936747" y="203200"/>
                  </a:cubicBezTo>
                  <a:cubicBezTo>
                    <a:pt x="1936747" y="315424"/>
                    <a:pt x="1845771" y="406400"/>
                    <a:pt x="1733547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8F5"/>
            </a:solidFill>
          </p:spPr>
          <p:txBody>
            <a:bodyPr/>
            <a:lstStyle/>
            <a:p>
              <a:endParaRPr lang="ar-SA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1936747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15303339" y="-2825438"/>
            <a:ext cx="3954691" cy="3954691"/>
            <a:chOff x="0" y="0"/>
            <a:chExt cx="812800" cy="81280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628650" cap="sq">
              <a:solidFill>
                <a:srgbClr val="F95AA8"/>
              </a:solidFill>
              <a:prstDash val="solid"/>
              <a:miter/>
            </a:ln>
          </p:spPr>
          <p:txBody>
            <a:bodyPr/>
            <a:lstStyle/>
            <a:p>
              <a:endParaRPr lang="ar-SA"/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4" name="Freeform 34"/>
          <p:cNvSpPr/>
          <p:nvPr/>
        </p:nvSpPr>
        <p:spPr>
          <a:xfrm>
            <a:off x="0" y="16679"/>
            <a:ext cx="3079031" cy="1452980"/>
          </a:xfrm>
          <a:custGeom>
            <a:avLst/>
            <a:gdLst/>
            <a:ahLst/>
            <a:cxnLst/>
            <a:rect l="l" t="t" r="r" b="b"/>
            <a:pathLst>
              <a:path w="3079031" h="1452980">
                <a:moveTo>
                  <a:pt x="0" y="0"/>
                </a:moveTo>
                <a:lnTo>
                  <a:pt x="3079031" y="0"/>
                </a:lnTo>
                <a:lnTo>
                  <a:pt x="3079031" y="1452980"/>
                </a:lnTo>
                <a:lnTo>
                  <a:pt x="0" y="145298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05633" t="-149065" b="-67770"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35" name="TextBox 19">
            <a:extLst>
              <a:ext uri="{FF2B5EF4-FFF2-40B4-BE49-F238E27FC236}">
                <a16:creationId xmlns:a16="http://schemas.microsoft.com/office/drawing/2014/main" id="{10153446-87DE-D891-19A5-C5C914FEC312}"/>
              </a:ext>
            </a:extLst>
          </p:cNvPr>
          <p:cNvSpPr txBox="1"/>
          <p:nvPr/>
        </p:nvSpPr>
        <p:spPr>
          <a:xfrm>
            <a:off x="5267074" y="566092"/>
            <a:ext cx="7371357" cy="8463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 rtl="1">
              <a:lnSpc>
                <a:spcPts val="6579"/>
              </a:lnSpc>
              <a:spcBef>
                <a:spcPct val="0"/>
              </a:spcBef>
            </a:pPr>
            <a:r>
              <a:rPr lang="ar-SA" sz="4699" dirty="0">
                <a:solidFill>
                  <a:srgbClr val="7A07FF"/>
                </a:solidFill>
                <a:latin typeface="Baloo Bhaijaan"/>
                <a:ea typeface="Baloo Bhaijaan"/>
                <a:cs typeface="Baloo Bhaijaan"/>
                <a:sym typeface="Baloo Bhaijaan"/>
                <a:rtl/>
              </a:rPr>
              <a:t>القران الكريم</a:t>
            </a:r>
            <a:endParaRPr lang="ar-EG" sz="4699" dirty="0">
              <a:solidFill>
                <a:srgbClr val="7A07FF"/>
              </a:solidFill>
              <a:latin typeface="Baloo Bhaijaan"/>
              <a:ea typeface="Baloo Bhaijaan"/>
              <a:cs typeface="Baloo Bhaijaan"/>
              <a:sym typeface="Baloo Bhaijaan"/>
              <a:rtl/>
            </a:endParaRPr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AE81A5E2-A231-99BA-597E-C59C90C25F76}"/>
              </a:ext>
            </a:extLst>
          </p:cNvPr>
          <p:cNvSpPr/>
          <p:nvPr/>
        </p:nvSpPr>
        <p:spPr>
          <a:xfrm>
            <a:off x="4407062" y="1866900"/>
            <a:ext cx="9753600" cy="8229600"/>
          </a:xfrm>
          <a:custGeom>
            <a:avLst/>
            <a:gdLst/>
            <a:ahLst/>
            <a:cxnLst/>
            <a:rect l="l" t="t" r="r" b="b"/>
            <a:pathLst>
              <a:path w="9753600" h="8229600">
                <a:moveTo>
                  <a:pt x="0" y="0"/>
                </a:moveTo>
                <a:lnTo>
                  <a:pt x="9753600" y="0"/>
                </a:lnTo>
                <a:lnTo>
                  <a:pt x="9753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pic>
        <p:nvPicPr>
          <p:cNvPr id="16" name="سورة الفاتحة مشاري راشد العفاسي">
            <a:hlinkClick r:id="" action="ppaction://media"/>
            <a:extLst>
              <a:ext uri="{FF2B5EF4-FFF2-40B4-BE49-F238E27FC236}">
                <a16:creationId xmlns:a16="http://schemas.microsoft.com/office/drawing/2014/main" id="{EDB761D2-B292-E4E5-0F74-D245F6FC528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16456" y="2214432"/>
            <a:ext cx="9207662" cy="5179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9976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46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E22E8949-B7B8-4A69-8201-4D4C9490E6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71450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440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40">
            <a:extLst>
              <a:ext uri="{FF2B5EF4-FFF2-40B4-BE49-F238E27FC236}">
                <a16:creationId xmlns:a16="http://schemas.microsoft.com/office/drawing/2014/main" id="{927A01CD-232F-4CD6-8837-61E5B216896F}"/>
              </a:ext>
            </a:extLst>
          </p:cNvPr>
          <p:cNvSpPr/>
          <p:nvPr/>
        </p:nvSpPr>
        <p:spPr>
          <a:xfrm>
            <a:off x="522079" y="19912"/>
            <a:ext cx="3079031" cy="1452980"/>
          </a:xfrm>
          <a:custGeom>
            <a:avLst/>
            <a:gdLst/>
            <a:ahLst/>
            <a:cxnLst/>
            <a:rect l="l" t="t" r="r" b="b"/>
            <a:pathLst>
              <a:path w="3079031" h="1452980">
                <a:moveTo>
                  <a:pt x="0" y="0"/>
                </a:moveTo>
                <a:lnTo>
                  <a:pt x="3079031" y="0"/>
                </a:lnTo>
                <a:lnTo>
                  <a:pt x="3079031" y="1452980"/>
                </a:lnTo>
                <a:lnTo>
                  <a:pt x="0" y="14529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05633" t="-149065" b="-67770"/>
            </a:stretch>
          </a:blipFill>
        </p:spPr>
        <p:txBody>
          <a:bodyPr/>
          <a:lstStyle/>
          <a:p>
            <a:endParaRPr lang="ar-SA"/>
          </a:p>
        </p:txBody>
      </p:sp>
      <p:grpSp>
        <p:nvGrpSpPr>
          <p:cNvPr id="3" name="Group 16">
            <a:extLst>
              <a:ext uri="{FF2B5EF4-FFF2-40B4-BE49-F238E27FC236}">
                <a16:creationId xmlns:a16="http://schemas.microsoft.com/office/drawing/2014/main" id="{175A6D1E-E8E7-4D5E-AFB1-CE9CB59192E8}"/>
              </a:ext>
            </a:extLst>
          </p:cNvPr>
          <p:cNvGrpSpPr/>
          <p:nvPr/>
        </p:nvGrpSpPr>
        <p:grpSpPr>
          <a:xfrm>
            <a:off x="8305800" y="266700"/>
            <a:ext cx="6316292" cy="4364679"/>
            <a:chOff x="76200" y="-412945"/>
            <a:chExt cx="1663550" cy="1149545"/>
          </a:xfrm>
        </p:grpSpPr>
        <p:sp>
          <p:nvSpPr>
            <p:cNvPr id="4" name="Freeform 17">
              <a:extLst>
                <a:ext uri="{FF2B5EF4-FFF2-40B4-BE49-F238E27FC236}">
                  <a16:creationId xmlns:a16="http://schemas.microsoft.com/office/drawing/2014/main" id="{A38F29BB-59FF-4C78-AE34-00AE2C35502D}"/>
                </a:ext>
              </a:extLst>
            </p:cNvPr>
            <p:cNvSpPr/>
            <p:nvPr/>
          </p:nvSpPr>
          <p:spPr>
            <a:xfrm>
              <a:off x="926950" y="-412945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66725" cap="sq">
              <a:solidFill>
                <a:srgbClr val="17FA99"/>
              </a:solidFill>
              <a:prstDash val="solid"/>
              <a:miter/>
            </a:ln>
          </p:spPr>
          <p:txBody>
            <a:bodyPr/>
            <a:lstStyle/>
            <a:p>
              <a:endParaRPr lang="ar-SA" dirty="0"/>
            </a:p>
          </p:txBody>
        </p:sp>
        <p:sp>
          <p:nvSpPr>
            <p:cNvPr id="5" name="TextBox 18">
              <a:extLst>
                <a:ext uri="{FF2B5EF4-FFF2-40B4-BE49-F238E27FC236}">
                  <a16:creationId xmlns:a16="http://schemas.microsoft.com/office/drawing/2014/main" id="{7A3B8DCE-A7D8-4895-93C0-9383C6F26D25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2">
            <a:extLst>
              <a:ext uri="{FF2B5EF4-FFF2-40B4-BE49-F238E27FC236}">
                <a16:creationId xmlns:a16="http://schemas.microsoft.com/office/drawing/2014/main" id="{BC65F707-2A70-4285-ACB2-413FB58EA89F}"/>
              </a:ext>
            </a:extLst>
          </p:cNvPr>
          <p:cNvSpPr/>
          <p:nvPr/>
        </p:nvSpPr>
        <p:spPr>
          <a:xfrm rot="-10800000" flipH="1" flipV="1">
            <a:off x="15432530" y="0"/>
            <a:ext cx="2855470" cy="5731784"/>
          </a:xfrm>
          <a:custGeom>
            <a:avLst/>
            <a:gdLst/>
            <a:ahLst/>
            <a:cxnLst/>
            <a:rect l="l" t="t" r="r" b="b"/>
            <a:pathLst>
              <a:path w="2855470" h="5731784">
                <a:moveTo>
                  <a:pt x="2855470" y="5731784"/>
                </a:moveTo>
                <a:lnTo>
                  <a:pt x="0" y="5731784"/>
                </a:lnTo>
                <a:lnTo>
                  <a:pt x="0" y="0"/>
                </a:lnTo>
                <a:lnTo>
                  <a:pt x="2855470" y="0"/>
                </a:lnTo>
                <a:lnTo>
                  <a:pt x="2855470" y="5731784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DF279613-D36B-415A-80CC-852DADDA92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865892"/>
            <a:ext cx="12192000" cy="6858000"/>
          </a:xfrm>
          <a:prstGeom prst="rect">
            <a:avLst/>
          </a:prstGeom>
        </p:spPr>
      </p:pic>
      <p:sp>
        <p:nvSpPr>
          <p:cNvPr id="8" name="مستطيل 7">
            <a:extLst>
              <a:ext uri="{FF2B5EF4-FFF2-40B4-BE49-F238E27FC236}">
                <a16:creationId xmlns:a16="http://schemas.microsoft.com/office/drawing/2014/main" id="{C5626EAA-ABA9-41A3-8C4F-6D0617C1B89E}"/>
              </a:ext>
            </a:extLst>
          </p:cNvPr>
          <p:cNvSpPr/>
          <p:nvPr/>
        </p:nvSpPr>
        <p:spPr>
          <a:xfrm>
            <a:off x="11430000" y="2865892"/>
            <a:ext cx="1143000" cy="15156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427174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5"/>
          <p:cNvSpPr/>
          <p:nvPr/>
        </p:nvSpPr>
        <p:spPr>
          <a:xfrm>
            <a:off x="12268200" y="60852"/>
            <a:ext cx="5720922" cy="11483603"/>
          </a:xfrm>
          <a:custGeom>
            <a:avLst/>
            <a:gdLst/>
            <a:ahLst/>
            <a:cxnLst/>
            <a:rect l="l" t="t" r="r" b="b"/>
            <a:pathLst>
              <a:path w="5720922" h="11483603">
                <a:moveTo>
                  <a:pt x="0" y="0"/>
                </a:moveTo>
                <a:lnTo>
                  <a:pt x="5720922" y="0"/>
                </a:lnTo>
                <a:lnTo>
                  <a:pt x="5720922" y="11483603"/>
                </a:lnTo>
                <a:lnTo>
                  <a:pt x="0" y="114836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grpSp>
        <p:nvGrpSpPr>
          <p:cNvPr id="16" name="Group 16"/>
          <p:cNvGrpSpPr/>
          <p:nvPr/>
        </p:nvGrpSpPr>
        <p:grpSpPr>
          <a:xfrm>
            <a:off x="4406019" y="3851860"/>
            <a:ext cx="7353585" cy="1543050"/>
            <a:chOff x="0" y="0"/>
            <a:chExt cx="1936747" cy="4064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936747" cy="406400"/>
            </a:xfrm>
            <a:custGeom>
              <a:avLst/>
              <a:gdLst/>
              <a:ahLst/>
              <a:cxnLst/>
              <a:rect l="l" t="t" r="r" b="b"/>
              <a:pathLst>
                <a:path w="1936747" h="406400">
                  <a:moveTo>
                    <a:pt x="1733547" y="0"/>
                  </a:moveTo>
                  <a:cubicBezTo>
                    <a:pt x="1845771" y="0"/>
                    <a:pt x="1936747" y="90976"/>
                    <a:pt x="1936747" y="203200"/>
                  </a:cubicBezTo>
                  <a:cubicBezTo>
                    <a:pt x="1936747" y="315424"/>
                    <a:pt x="1845771" y="406400"/>
                    <a:pt x="1733547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8F5"/>
            </a:solidFill>
          </p:spPr>
          <p:txBody>
            <a:bodyPr/>
            <a:lstStyle/>
            <a:p>
              <a:endParaRPr lang="ar-SA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1936747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4406019" y="7695919"/>
            <a:ext cx="7353585" cy="1543050"/>
            <a:chOff x="0" y="0"/>
            <a:chExt cx="1936747" cy="4064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936747" cy="406400"/>
            </a:xfrm>
            <a:custGeom>
              <a:avLst/>
              <a:gdLst/>
              <a:ahLst/>
              <a:cxnLst/>
              <a:rect l="l" t="t" r="r" b="b"/>
              <a:pathLst>
                <a:path w="1936747" h="406400">
                  <a:moveTo>
                    <a:pt x="1733547" y="0"/>
                  </a:moveTo>
                  <a:cubicBezTo>
                    <a:pt x="1845771" y="0"/>
                    <a:pt x="1936747" y="90976"/>
                    <a:pt x="1936747" y="203200"/>
                  </a:cubicBezTo>
                  <a:cubicBezTo>
                    <a:pt x="1936747" y="315424"/>
                    <a:pt x="1845771" y="406400"/>
                    <a:pt x="1733547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8F5"/>
            </a:solidFill>
          </p:spPr>
          <p:txBody>
            <a:bodyPr/>
            <a:lstStyle/>
            <a:p>
              <a:endParaRPr lang="ar-SA" dirty="0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1936747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sp>
        <p:nvSpPr>
          <p:cNvPr id="26" name="Freeform 26"/>
          <p:cNvSpPr/>
          <p:nvPr/>
        </p:nvSpPr>
        <p:spPr>
          <a:xfrm>
            <a:off x="4088457" y="35042"/>
            <a:ext cx="3079031" cy="1452980"/>
          </a:xfrm>
          <a:custGeom>
            <a:avLst/>
            <a:gdLst/>
            <a:ahLst/>
            <a:cxnLst/>
            <a:rect l="l" t="t" r="r" b="b"/>
            <a:pathLst>
              <a:path w="3079031" h="1452980">
                <a:moveTo>
                  <a:pt x="0" y="0"/>
                </a:moveTo>
                <a:lnTo>
                  <a:pt x="3079031" y="0"/>
                </a:lnTo>
                <a:lnTo>
                  <a:pt x="3079031" y="1452981"/>
                </a:lnTo>
                <a:lnTo>
                  <a:pt x="0" y="145298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05633" t="-149065" b="-67770"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28" name="TextBox 28"/>
          <p:cNvSpPr txBox="1"/>
          <p:nvPr/>
        </p:nvSpPr>
        <p:spPr>
          <a:xfrm>
            <a:off x="6330982" y="2582478"/>
            <a:ext cx="6023697" cy="68845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133"/>
              </a:lnSpc>
            </a:pPr>
            <a:r>
              <a:rPr lang="ar-SA" sz="2400" dirty="0" err="1">
                <a:solidFill>
                  <a:srgbClr val="000000"/>
                </a:solidFill>
                <a:latin typeface="Baloo Bhaijaan" panose="020B0604020202020204" charset="-78"/>
                <a:cs typeface="Baloo Bhaijaan" panose="020B0604020202020204" charset="-78"/>
              </a:rPr>
              <a:t>تفائلي</a:t>
            </a:r>
            <a:r>
              <a:rPr lang="ar-SA" sz="2400" dirty="0">
                <a:solidFill>
                  <a:srgbClr val="000000"/>
                </a:solidFill>
                <a:latin typeface="Baloo Bhaijaan" panose="020B0604020202020204" charset="-78"/>
                <a:cs typeface="Baloo Bhaijaan" panose="020B0604020202020204" charset="-78"/>
              </a:rPr>
              <a:t> ببداية جديدة</a:t>
            </a:r>
          </a:p>
          <a:p>
            <a:pPr algn="ctr">
              <a:lnSpc>
                <a:spcPts val="11133"/>
              </a:lnSpc>
            </a:pPr>
            <a:r>
              <a:rPr lang="ar-SA" sz="2400" dirty="0">
                <a:solidFill>
                  <a:srgbClr val="000000"/>
                </a:solidFill>
                <a:latin typeface="Baloo Bhaijaan" panose="020B0604020202020204" charset="-78"/>
                <a:cs typeface="Baloo Bhaijaan" panose="020B0604020202020204" charset="-78"/>
              </a:rPr>
              <a:t>احرصي على تنظيم وقتك</a:t>
            </a:r>
          </a:p>
          <a:p>
            <a:pPr algn="ctr">
              <a:lnSpc>
                <a:spcPts val="11133"/>
              </a:lnSpc>
            </a:pPr>
            <a:r>
              <a:rPr lang="ar-SA" sz="2400" dirty="0">
                <a:solidFill>
                  <a:srgbClr val="000000"/>
                </a:solidFill>
                <a:latin typeface="Baloo Bhaijaan" panose="020B0604020202020204" charset="-78"/>
                <a:cs typeface="Baloo Bhaijaan" panose="020B0604020202020204" charset="-78"/>
              </a:rPr>
              <a:t>احرصي على تنظيم مواعيد النوم</a:t>
            </a:r>
            <a:endParaRPr lang="en-US" sz="2400" dirty="0">
              <a:solidFill>
                <a:srgbClr val="000000"/>
              </a:solidFill>
              <a:latin typeface="Baloo Bhaijaan" panose="020B0604020202020204" charset="-78"/>
              <a:cs typeface="Baloo Bhaijaan" panose="020B0604020202020204" charset="-78"/>
            </a:endParaRPr>
          </a:p>
          <a:p>
            <a:pPr algn="ctr">
              <a:lnSpc>
                <a:spcPts val="11133"/>
              </a:lnSpc>
            </a:pPr>
            <a:endParaRPr lang="en-US" sz="3200" dirty="0">
              <a:solidFill>
                <a:srgbClr val="000000"/>
              </a:solidFill>
              <a:latin typeface="Baloo Bhaijaan" panose="020B0604020202020204" charset="-78"/>
              <a:cs typeface="Baloo Bhaijaan" panose="020B0604020202020204" charset="-78"/>
            </a:endParaRPr>
          </a:p>
          <a:p>
            <a:pPr algn="ctr">
              <a:lnSpc>
                <a:spcPts val="11133"/>
              </a:lnSpc>
            </a:pPr>
            <a:endParaRPr lang="en-US" sz="3200" dirty="0">
              <a:solidFill>
                <a:srgbClr val="000000"/>
              </a:solidFill>
              <a:latin typeface="Baloo Bhaijaan" panose="020B0604020202020204" charset="-78"/>
              <a:cs typeface="Baloo Bhaijaan" panose="020B0604020202020204" charset="-78"/>
            </a:endParaRPr>
          </a:p>
        </p:txBody>
      </p:sp>
      <p:sp>
        <p:nvSpPr>
          <p:cNvPr id="31" name="TextBox 19">
            <a:extLst>
              <a:ext uri="{FF2B5EF4-FFF2-40B4-BE49-F238E27FC236}">
                <a16:creationId xmlns:a16="http://schemas.microsoft.com/office/drawing/2014/main" id="{E5F04532-EE0B-8979-40D4-D10174084F89}"/>
              </a:ext>
            </a:extLst>
          </p:cNvPr>
          <p:cNvSpPr txBox="1"/>
          <p:nvPr/>
        </p:nvSpPr>
        <p:spPr>
          <a:xfrm>
            <a:off x="2026941" y="1738849"/>
            <a:ext cx="7371357" cy="8463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 rtl="1">
              <a:lnSpc>
                <a:spcPts val="6579"/>
              </a:lnSpc>
              <a:spcBef>
                <a:spcPct val="0"/>
              </a:spcBef>
            </a:pPr>
            <a:r>
              <a:rPr lang="ar-SA" sz="4699" dirty="0">
                <a:solidFill>
                  <a:srgbClr val="00B0F0"/>
                </a:solidFill>
                <a:latin typeface="Baloo Bhaijaan"/>
                <a:ea typeface="Baloo Bhaijaan"/>
                <a:cs typeface="Baloo Bhaijaan"/>
                <a:sym typeface="Baloo Bhaijaan"/>
                <a:rtl/>
              </a:rPr>
              <a:t>نصائح لبداية عام دراسي ناجح </a:t>
            </a:r>
            <a:endParaRPr lang="ar-EG" sz="4699" dirty="0">
              <a:solidFill>
                <a:srgbClr val="00B0F0"/>
              </a:solidFill>
              <a:latin typeface="Baloo Bhaijaan"/>
              <a:ea typeface="Baloo Bhaijaan"/>
              <a:cs typeface="Baloo Bhaijaan"/>
              <a:sym typeface="Baloo Bhaijaan"/>
              <a:rtl/>
            </a:endParaRPr>
          </a:p>
        </p:txBody>
      </p:sp>
      <p:sp>
        <p:nvSpPr>
          <p:cNvPr id="27" name="TextBox 30">
            <a:extLst>
              <a:ext uri="{FF2B5EF4-FFF2-40B4-BE49-F238E27FC236}">
                <a16:creationId xmlns:a16="http://schemas.microsoft.com/office/drawing/2014/main" id="{A249C8FB-EAF6-B528-C9D3-60B1D25BB270}"/>
              </a:ext>
            </a:extLst>
          </p:cNvPr>
          <p:cNvSpPr txBox="1"/>
          <p:nvPr/>
        </p:nvSpPr>
        <p:spPr>
          <a:xfrm>
            <a:off x="-82480" y="2582478"/>
            <a:ext cx="5150317" cy="72801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841"/>
              </a:lnSpc>
            </a:pPr>
            <a:r>
              <a:rPr lang="ar-SA" sz="2400" dirty="0">
                <a:solidFill>
                  <a:srgbClr val="000000"/>
                </a:solidFill>
                <a:latin typeface="Baloo Bhaijaan" panose="020B0604020202020204" charset="-78"/>
                <a:cs typeface="Baloo Bhaijaan" panose="020B0604020202020204" charset="-78"/>
              </a:rPr>
              <a:t>حضري مستلزمات الدراسة</a:t>
            </a:r>
          </a:p>
          <a:p>
            <a:pPr algn="ctr">
              <a:lnSpc>
                <a:spcPts val="11841"/>
              </a:lnSpc>
            </a:pPr>
            <a:r>
              <a:rPr lang="ar-SA" sz="2400" dirty="0">
                <a:solidFill>
                  <a:srgbClr val="000000"/>
                </a:solidFill>
                <a:latin typeface="Baloo Bhaijaan" panose="020B0604020202020204" charset="-78"/>
                <a:cs typeface="Baloo Bhaijaan" panose="020B0604020202020204" charset="-78"/>
              </a:rPr>
              <a:t>جدول للمذاكرة</a:t>
            </a:r>
          </a:p>
          <a:p>
            <a:pPr algn="ctr">
              <a:lnSpc>
                <a:spcPts val="11841"/>
              </a:lnSpc>
            </a:pPr>
            <a:r>
              <a:rPr lang="ar-SA" sz="2400" dirty="0">
                <a:solidFill>
                  <a:srgbClr val="000000"/>
                </a:solidFill>
                <a:latin typeface="Baloo Bhaijaan" panose="020B0604020202020204" charset="-78"/>
                <a:cs typeface="Baloo Bhaijaan" panose="020B0604020202020204" charset="-78"/>
              </a:rPr>
              <a:t>تناولي طعام صحي</a:t>
            </a:r>
          </a:p>
          <a:p>
            <a:pPr algn="ctr">
              <a:lnSpc>
                <a:spcPts val="11841"/>
              </a:lnSpc>
            </a:pPr>
            <a:r>
              <a:rPr lang="ar-SA" sz="2400" dirty="0">
                <a:solidFill>
                  <a:srgbClr val="000000"/>
                </a:solidFill>
                <a:latin typeface="Baloo Bhaijaan" panose="020B0604020202020204" charset="-78"/>
                <a:cs typeface="Baloo Bhaijaan" panose="020B0604020202020204" charset="-78"/>
              </a:rPr>
              <a:t>حضر دروسك</a:t>
            </a:r>
          </a:p>
          <a:p>
            <a:pPr algn="ctr">
              <a:lnSpc>
                <a:spcPts val="11841"/>
              </a:lnSpc>
            </a:pPr>
            <a:r>
              <a:rPr lang="ar-SA" sz="2400" dirty="0" err="1">
                <a:solidFill>
                  <a:srgbClr val="000000"/>
                </a:solidFill>
                <a:latin typeface="Baloo Bhaijaan" panose="020B0604020202020204" charset="-78"/>
                <a:cs typeface="Baloo Bhaijaan" panose="020B0604020202020204" charset="-78"/>
              </a:rPr>
              <a:t>كافيء</a:t>
            </a:r>
            <a:r>
              <a:rPr lang="ar-SA" sz="2400" dirty="0">
                <a:solidFill>
                  <a:srgbClr val="000000"/>
                </a:solidFill>
                <a:latin typeface="Baloo Bhaijaan" panose="020B0604020202020204" charset="-78"/>
                <a:cs typeface="Baloo Bhaijaan" panose="020B0604020202020204" charset="-78"/>
              </a:rPr>
              <a:t> نفسك</a:t>
            </a:r>
          </a:p>
        </p:txBody>
      </p:sp>
      <p:sp>
        <p:nvSpPr>
          <p:cNvPr id="34" name="TextBox 21">
            <a:extLst>
              <a:ext uri="{FF2B5EF4-FFF2-40B4-BE49-F238E27FC236}">
                <a16:creationId xmlns:a16="http://schemas.microsoft.com/office/drawing/2014/main" id="{8528C0DA-90E0-8A7D-A509-99F92B983B8D}"/>
              </a:ext>
            </a:extLst>
          </p:cNvPr>
          <p:cNvSpPr txBox="1"/>
          <p:nvPr/>
        </p:nvSpPr>
        <p:spPr>
          <a:xfrm>
            <a:off x="6528396" y="6388956"/>
            <a:ext cx="7353585" cy="168771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799"/>
              </a:lnSpc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 flipH="1" flipV="1">
            <a:off x="15432530" y="0"/>
            <a:ext cx="2855470" cy="5731784"/>
          </a:xfrm>
          <a:custGeom>
            <a:avLst/>
            <a:gdLst/>
            <a:ahLst/>
            <a:cxnLst/>
            <a:rect l="l" t="t" r="r" b="b"/>
            <a:pathLst>
              <a:path w="2855470" h="5731784">
                <a:moveTo>
                  <a:pt x="2855470" y="5731784"/>
                </a:moveTo>
                <a:lnTo>
                  <a:pt x="0" y="5731784"/>
                </a:lnTo>
                <a:lnTo>
                  <a:pt x="0" y="0"/>
                </a:lnTo>
                <a:lnTo>
                  <a:pt x="2855470" y="0"/>
                </a:lnTo>
                <a:lnTo>
                  <a:pt x="2855470" y="5731784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grpSp>
        <p:nvGrpSpPr>
          <p:cNvPr id="3" name="Group 3"/>
          <p:cNvGrpSpPr/>
          <p:nvPr/>
        </p:nvGrpSpPr>
        <p:grpSpPr>
          <a:xfrm rot="5400000">
            <a:off x="6515783" y="-1468628"/>
            <a:ext cx="5288516" cy="19166461"/>
            <a:chOff x="0" y="0"/>
            <a:chExt cx="1509574" cy="547094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509574" cy="5470948"/>
            </a:xfrm>
            <a:custGeom>
              <a:avLst/>
              <a:gdLst/>
              <a:ahLst/>
              <a:cxnLst/>
              <a:rect l="l" t="t" r="r" b="b"/>
              <a:pathLst>
                <a:path w="1509574" h="5470948">
                  <a:moveTo>
                    <a:pt x="0" y="0"/>
                  </a:moveTo>
                  <a:lnTo>
                    <a:pt x="1509574" y="0"/>
                  </a:lnTo>
                  <a:lnTo>
                    <a:pt x="1509574" y="5470948"/>
                  </a:lnTo>
                  <a:lnTo>
                    <a:pt x="0" y="5470948"/>
                  </a:lnTo>
                  <a:close/>
                </a:path>
              </a:pathLst>
            </a:custGeom>
            <a:solidFill>
              <a:srgbClr val="F95AA8"/>
            </a:solidFill>
          </p:spPr>
          <p:txBody>
            <a:bodyPr/>
            <a:lstStyle/>
            <a:p>
              <a:endParaRPr lang="ar-SA" dirty="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509574" cy="55090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28700" y="1509452"/>
            <a:ext cx="2034874" cy="665210"/>
            <a:chOff x="0" y="0"/>
            <a:chExt cx="2713166" cy="886947"/>
          </a:xfrm>
        </p:grpSpPr>
        <p:grpSp>
          <p:nvGrpSpPr>
            <p:cNvPr id="7" name="Group 7"/>
            <p:cNvGrpSpPr/>
            <p:nvPr/>
          </p:nvGrpSpPr>
          <p:grpSpPr>
            <a:xfrm>
              <a:off x="1040425" y="30739"/>
              <a:ext cx="1672741" cy="836371"/>
              <a:chOff x="0" y="0"/>
              <a:chExt cx="812800" cy="4064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812800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406400">
                    <a:moveTo>
                      <a:pt x="609600" y="0"/>
                    </a:moveTo>
                    <a:cubicBezTo>
                      <a:pt x="721824" y="0"/>
                      <a:pt x="812800" y="90976"/>
                      <a:pt x="812800" y="203200"/>
                    </a:cubicBezTo>
                    <a:cubicBezTo>
                      <a:pt x="812800" y="315424"/>
                      <a:pt x="721824" y="406400"/>
                      <a:pt x="609600" y="406400"/>
                    </a:cubicBezTo>
                    <a:lnTo>
                      <a:pt x="203200" y="406400"/>
                    </a:lnTo>
                    <a:cubicBezTo>
                      <a:pt x="90976" y="406400"/>
                      <a:pt x="0" y="315424"/>
                      <a:pt x="0" y="203200"/>
                    </a:cubicBezTo>
                    <a:cubicBezTo>
                      <a:pt x="0" y="90976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17FA99"/>
              </a:solidFill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38100"/>
                <a:ext cx="812800" cy="444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>
              <a:off x="0" y="0"/>
              <a:ext cx="886947" cy="886947"/>
              <a:chOff x="0" y="0"/>
              <a:chExt cx="812800" cy="8128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410F6"/>
              </a:solidFill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>
              <a:off x="462389" y="190966"/>
              <a:ext cx="1605585" cy="505016"/>
              <a:chOff x="0" y="0"/>
              <a:chExt cx="1548739" cy="487135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1548739" cy="487135"/>
              </a:xfrm>
              <a:custGeom>
                <a:avLst/>
                <a:gdLst/>
                <a:ahLst/>
                <a:cxnLst/>
                <a:rect l="l" t="t" r="r" b="b"/>
                <a:pathLst>
                  <a:path w="1548739" h="487135">
                    <a:moveTo>
                      <a:pt x="1548739" y="243568"/>
                    </a:moveTo>
                    <a:lnTo>
                      <a:pt x="1142339" y="0"/>
                    </a:lnTo>
                    <a:lnTo>
                      <a:pt x="1142339" y="203200"/>
                    </a:lnTo>
                    <a:lnTo>
                      <a:pt x="0" y="203200"/>
                    </a:lnTo>
                    <a:lnTo>
                      <a:pt x="0" y="283935"/>
                    </a:lnTo>
                    <a:lnTo>
                      <a:pt x="1142339" y="283935"/>
                    </a:lnTo>
                    <a:lnTo>
                      <a:pt x="1142339" y="487135"/>
                    </a:lnTo>
                    <a:lnTo>
                      <a:pt x="1548739" y="243568"/>
                    </a:lnTo>
                    <a:close/>
                  </a:path>
                </a:pathLst>
              </a:custGeom>
              <a:solidFill>
                <a:srgbClr val="FFF8F5"/>
              </a:solidFill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0" y="165100"/>
                <a:ext cx="1447139" cy="11883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grpSp>
        <p:nvGrpSpPr>
          <p:cNvPr id="16" name="Group 16"/>
          <p:cNvGrpSpPr/>
          <p:nvPr/>
        </p:nvGrpSpPr>
        <p:grpSpPr>
          <a:xfrm>
            <a:off x="8689725" y="-1567900"/>
            <a:ext cx="6316292" cy="4364679"/>
            <a:chOff x="76200" y="-412945"/>
            <a:chExt cx="1663550" cy="1149545"/>
          </a:xfrm>
        </p:grpSpPr>
        <p:sp>
          <p:nvSpPr>
            <p:cNvPr id="17" name="Freeform 17"/>
            <p:cNvSpPr/>
            <p:nvPr/>
          </p:nvSpPr>
          <p:spPr>
            <a:xfrm>
              <a:off x="926950" y="-412945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66725" cap="sq">
              <a:solidFill>
                <a:srgbClr val="17FA99"/>
              </a:solidFill>
              <a:prstDash val="solid"/>
              <a:miter/>
            </a:ln>
          </p:spPr>
          <p:txBody>
            <a:bodyPr/>
            <a:lstStyle/>
            <a:p>
              <a:endParaRPr lang="ar-SA" dirty="0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2579680" y="6105153"/>
            <a:ext cx="14071030" cy="1468296"/>
            <a:chOff x="0" y="0"/>
            <a:chExt cx="2304962" cy="505921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2304962" cy="505921"/>
            </a:xfrm>
            <a:custGeom>
              <a:avLst/>
              <a:gdLst/>
              <a:ahLst/>
              <a:cxnLst/>
              <a:rect l="l" t="t" r="r" b="b"/>
              <a:pathLst>
                <a:path w="2304962" h="505921">
                  <a:moveTo>
                    <a:pt x="2101762" y="0"/>
                  </a:moveTo>
                  <a:cubicBezTo>
                    <a:pt x="2213986" y="0"/>
                    <a:pt x="2304962" y="113254"/>
                    <a:pt x="2304962" y="252960"/>
                  </a:cubicBezTo>
                  <a:cubicBezTo>
                    <a:pt x="2304962" y="392666"/>
                    <a:pt x="2213986" y="505921"/>
                    <a:pt x="2101762" y="505921"/>
                  </a:cubicBezTo>
                  <a:lnTo>
                    <a:pt x="203200" y="505921"/>
                  </a:lnTo>
                  <a:cubicBezTo>
                    <a:pt x="90976" y="505921"/>
                    <a:pt x="0" y="392666"/>
                    <a:pt x="0" y="252960"/>
                  </a:cubicBezTo>
                  <a:cubicBezTo>
                    <a:pt x="0" y="113254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8F5"/>
            </a:solidFill>
          </p:spPr>
          <p:txBody>
            <a:bodyPr/>
            <a:lstStyle/>
            <a:p>
              <a:endParaRPr lang="ar-SA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-38100"/>
              <a:ext cx="2304962" cy="5440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2819400" y="8211624"/>
            <a:ext cx="13831309" cy="1468296"/>
            <a:chOff x="0" y="0"/>
            <a:chExt cx="2304962" cy="505921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2304962" cy="505921"/>
            </a:xfrm>
            <a:custGeom>
              <a:avLst/>
              <a:gdLst/>
              <a:ahLst/>
              <a:cxnLst/>
              <a:rect l="l" t="t" r="r" b="b"/>
              <a:pathLst>
                <a:path w="2304962" h="505921">
                  <a:moveTo>
                    <a:pt x="2101762" y="0"/>
                  </a:moveTo>
                  <a:cubicBezTo>
                    <a:pt x="2213986" y="0"/>
                    <a:pt x="2304962" y="113254"/>
                    <a:pt x="2304962" y="252960"/>
                  </a:cubicBezTo>
                  <a:cubicBezTo>
                    <a:pt x="2304962" y="392666"/>
                    <a:pt x="2213986" y="505921"/>
                    <a:pt x="2101762" y="505921"/>
                  </a:cubicBezTo>
                  <a:lnTo>
                    <a:pt x="203200" y="505921"/>
                  </a:lnTo>
                  <a:cubicBezTo>
                    <a:pt x="90976" y="505921"/>
                    <a:pt x="0" y="392666"/>
                    <a:pt x="0" y="252960"/>
                  </a:cubicBezTo>
                  <a:cubicBezTo>
                    <a:pt x="0" y="113254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8F5"/>
            </a:solidFill>
          </p:spPr>
          <p:txBody>
            <a:bodyPr/>
            <a:lstStyle/>
            <a:p>
              <a:endParaRPr lang="ar-SA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0" y="-38100"/>
              <a:ext cx="2304962" cy="5440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sp>
        <p:nvSpPr>
          <p:cNvPr id="31" name="Freeform 31"/>
          <p:cNvSpPr/>
          <p:nvPr/>
        </p:nvSpPr>
        <p:spPr>
          <a:xfrm>
            <a:off x="1781705" y="10834203"/>
            <a:ext cx="754804" cy="993163"/>
          </a:xfrm>
          <a:custGeom>
            <a:avLst/>
            <a:gdLst/>
            <a:ahLst/>
            <a:cxnLst/>
            <a:rect l="l" t="t" r="r" b="b"/>
            <a:pathLst>
              <a:path w="754804" h="993163">
                <a:moveTo>
                  <a:pt x="0" y="0"/>
                </a:moveTo>
                <a:lnTo>
                  <a:pt x="754804" y="0"/>
                </a:lnTo>
                <a:lnTo>
                  <a:pt x="754804" y="993163"/>
                </a:lnTo>
                <a:lnTo>
                  <a:pt x="0" y="9931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32" name="Freeform 32"/>
          <p:cNvSpPr/>
          <p:nvPr/>
        </p:nvSpPr>
        <p:spPr>
          <a:xfrm>
            <a:off x="14211382" y="6419233"/>
            <a:ext cx="830587" cy="941903"/>
          </a:xfrm>
          <a:custGeom>
            <a:avLst/>
            <a:gdLst/>
            <a:ahLst/>
            <a:cxnLst/>
            <a:rect l="l" t="t" r="r" b="b"/>
            <a:pathLst>
              <a:path w="830587" h="941903">
                <a:moveTo>
                  <a:pt x="0" y="0"/>
                </a:moveTo>
                <a:lnTo>
                  <a:pt x="830587" y="0"/>
                </a:lnTo>
                <a:lnTo>
                  <a:pt x="830587" y="941902"/>
                </a:lnTo>
                <a:lnTo>
                  <a:pt x="0" y="94190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33" name="Freeform 33"/>
          <p:cNvSpPr/>
          <p:nvPr/>
        </p:nvSpPr>
        <p:spPr>
          <a:xfrm>
            <a:off x="14161983" y="8455351"/>
            <a:ext cx="830587" cy="830587"/>
          </a:xfrm>
          <a:custGeom>
            <a:avLst/>
            <a:gdLst/>
            <a:ahLst/>
            <a:cxnLst/>
            <a:rect l="l" t="t" r="r" b="b"/>
            <a:pathLst>
              <a:path w="830587" h="830587">
                <a:moveTo>
                  <a:pt x="0" y="0"/>
                </a:moveTo>
                <a:lnTo>
                  <a:pt x="830587" y="0"/>
                </a:lnTo>
                <a:lnTo>
                  <a:pt x="830587" y="830587"/>
                </a:lnTo>
                <a:lnTo>
                  <a:pt x="0" y="83058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34" name="Freeform 34"/>
          <p:cNvSpPr/>
          <p:nvPr/>
        </p:nvSpPr>
        <p:spPr>
          <a:xfrm>
            <a:off x="0" y="11371440"/>
            <a:ext cx="911852" cy="911852"/>
          </a:xfrm>
          <a:custGeom>
            <a:avLst/>
            <a:gdLst/>
            <a:ahLst/>
            <a:cxnLst/>
            <a:rect l="l" t="t" r="r" b="b"/>
            <a:pathLst>
              <a:path w="911852" h="911852">
                <a:moveTo>
                  <a:pt x="0" y="0"/>
                </a:moveTo>
                <a:lnTo>
                  <a:pt x="911853" y="0"/>
                </a:lnTo>
                <a:lnTo>
                  <a:pt x="911853" y="911853"/>
                </a:lnTo>
                <a:lnTo>
                  <a:pt x="0" y="91185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37" name="TextBox 37"/>
          <p:cNvSpPr txBox="1"/>
          <p:nvPr/>
        </p:nvSpPr>
        <p:spPr>
          <a:xfrm>
            <a:off x="5771955" y="4614152"/>
            <a:ext cx="9880879" cy="5642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405"/>
              </a:lnSpc>
              <a:spcBef>
                <a:spcPct val="0"/>
              </a:spcBef>
            </a:pPr>
            <a:r>
              <a:rPr lang="ar-SA" sz="3146" dirty="0">
                <a:solidFill>
                  <a:srgbClr val="7A07FF"/>
                </a:solidFill>
                <a:latin typeface="Baloo Bhaijaan" panose="020B0604020202020204" charset="-78"/>
                <a:ea typeface="TT Commons Pro"/>
                <a:cs typeface="Baloo Bhaijaan" panose="020B0604020202020204" charset="-78"/>
                <a:sym typeface="TT Commons Pro"/>
              </a:rPr>
              <a:t>يتم تخصيص </a:t>
            </a:r>
            <a:r>
              <a:rPr lang="ar-SA" sz="3146" dirty="0">
                <a:solidFill>
                  <a:srgbClr val="7A07FF"/>
                </a:solidFill>
                <a:latin typeface="Baloo Bhaijaan" panose="020B0604020202020204" charset="-78"/>
                <a:ea typeface="TT Commons Pro"/>
                <a:sym typeface="TT Commons Pro"/>
              </a:rPr>
              <a:t>100</a:t>
            </a:r>
            <a:r>
              <a:rPr lang="ar-SA" sz="3146" dirty="0">
                <a:solidFill>
                  <a:srgbClr val="7A07FF"/>
                </a:solidFill>
                <a:latin typeface="Baloo Bhaijaan" panose="020B0604020202020204" charset="-78"/>
                <a:ea typeface="TT Commons Pro"/>
                <a:cs typeface="Baloo Bhaijaan" panose="020B0604020202020204" charset="-78"/>
                <a:sym typeface="TT Commons Pro"/>
              </a:rPr>
              <a:t> درجة لكل فصل دراسي موزعة كما يلي </a:t>
            </a:r>
            <a:endParaRPr lang="en-US" sz="3146" dirty="0">
              <a:solidFill>
                <a:srgbClr val="7A07FF"/>
              </a:solidFill>
              <a:latin typeface="Baloo Bhaijaan" panose="020B0604020202020204" charset="-78"/>
              <a:ea typeface="TT Commons Pro"/>
              <a:cs typeface="Baloo Bhaijaan" panose="020B0604020202020204" charset="-78"/>
              <a:sym typeface="TT Commons Pro"/>
            </a:endParaRPr>
          </a:p>
        </p:txBody>
      </p:sp>
      <p:sp>
        <p:nvSpPr>
          <p:cNvPr id="38" name="TextBox 38"/>
          <p:cNvSpPr txBox="1"/>
          <p:nvPr/>
        </p:nvSpPr>
        <p:spPr>
          <a:xfrm>
            <a:off x="5390499" y="6526935"/>
            <a:ext cx="8793873" cy="5642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405"/>
              </a:lnSpc>
              <a:spcBef>
                <a:spcPct val="0"/>
              </a:spcBef>
            </a:pPr>
            <a:r>
              <a:rPr lang="ar-SA" sz="3146" dirty="0">
                <a:solidFill>
                  <a:srgbClr val="000000"/>
                </a:solidFill>
                <a:latin typeface="Baloo Bhaijaan" panose="020B0604020202020204" charset="-78"/>
                <a:ea typeface="TT Commons Pro"/>
                <a:cs typeface="Baloo Bhaijaan" panose="020B0604020202020204" charset="-78"/>
                <a:sym typeface="TT Commons Pro"/>
              </a:rPr>
              <a:t> </a:t>
            </a:r>
            <a:r>
              <a:rPr lang="ar-SA" sz="3146" dirty="0">
                <a:solidFill>
                  <a:srgbClr val="000000"/>
                </a:solidFill>
                <a:latin typeface="Baloo Bhaijaan" panose="020B0604020202020204" charset="-78"/>
                <a:ea typeface="TT Commons Pro"/>
                <a:sym typeface="TT Commons Pro"/>
              </a:rPr>
              <a:t>60</a:t>
            </a:r>
            <a:r>
              <a:rPr lang="ar-SA" sz="3146" dirty="0">
                <a:solidFill>
                  <a:srgbClr val="000000"/>
                </a:solidFill>
                <a:latin typeface="Baloo Bhaijaan" panose="020B0604020202020204" charset="-78"/>
                <a:ea typeface="TT Commons Pro"/>
                <a:cs typeface="Baloo Bhaijaan" panose="020B0604020202020204" charset="-78"/>
                <a:sym typeface="TT Commons Pro"/>
              </a:rPr>
              <a:t> درجة لأعمال السنة و</a:t>
            </a:r>
            <a:r>
              <a:rPr lang="ar-SA" sz="3146" dirty="0">
                <a:solidFill>
                  <a:srgbClr val="000000"/>
                </a:solidFill>
                <a:latin typeface="+mj-lt"/>
                <a:ea typeface="TT Commons Pro"/>
                <a:sym typeface="TT Commons Pro"/>
              </a:rPr>
              <a:t>4</a:t>
            </a:r>
            <a:r>
              <a:rPr lang="ar-SA" sz="3146" dirty="0">
                <a:solidFill>
                  <a:srgbClr val="000000"/>
                </a:solidFill>
                <a:latin typeface="Baloo Bhaijaan" panose="020B0604020202020204" charset="-78"/>
                <a:ea typeface="TT Commons Pro"/>
                <a:sym typeface="TT Commons Pro"/>
              </a:rPr>
              <a:t>0</a:t>
            </a:r>
            <a:r>
              <a:rPr lang="ar-SA" sz="3146" dirty="0">
                <a:solidFill>
                  <a:srgbClr val="000000"/>
                </a:solidFill>
                <a:latin typeface="Baloo Bhaijaan" panose="020B0604020202020204" charset="-78"/>
                <a:ea typeface="TT Commons Pro"/>
                <a:cs typeface="Baloo Bhaijaan" panose="020B0604020202020204" charset="-78"/>
                <a:sym typeface="TT Commons Pro"/>
              </a:rPr>
              <a:t> درجة لاختبار نهاية لفصل </a:t>
            </a:r>
            <a:endParaRPr lang="en-US" sz="3146" dirty="0">
              <a:solidFill>
                <a:srgbClr val="000000"/>
              </a:solidFill>
              <a:latin typeface="Baloo Bhaijaan" panose="020B0604020202020204" charset="-78"/>
              <a:ea typeface="TT Commons Pro"/>
              <a:cs typeface="Baloo Bhaijaan" panose="020B0604020202020204" charset="-78"/>
              <a:sym typeface="TT Commons Pro"/>
            </a:endParaRPr>
          </a:p>
        </p:txBody>
      </p:sp>
      <p:sp>
        <p:nvSpPr>
          <p:cNvPr id="40" name="Freeform 40"/>
          <p:cNvSpPr/>
          <p:nvPr/>
        </p:nvSpPr>
        <p:spPr>
          <a:xfrm>
            <a:off x="522079" y="19912"/>
            <a:ext cx="3079031" cy="1452980"/>
          </a:xfrm>
          <a:custGeom>
            <a:avLst/>
            <a:gdLst/>
            <a:ahLst/>
            <a:cxnLst/>
            <a:rect l="l" t="t" r="r" b="b"/>
            <a:pathLst>
              <a:path w="3079031" h="1452980">
                <a:moveTo>
                  <a:pt x="0" y="0"/>
                </a:moveTo>
                <a:lnTo>
                  <a:pt x="3079031" y="0"/>
                </a:lnTo>
                <a:lnTo>
                  <a:pt x="3079031" y="1452980"/>
                </a:lnTo>
                <a:lnTo>
                  <a:pt x="0" y="145298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05633" t="-149065" b="-67770"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41" name="TextBox 19">
            <a:extLst>
              <a:ext uri="{FF2B5EF4-FFF2-40B4-BE49-F238E27FC236}">
                <a16:creationId xmlns:a16="http://schemas.microsoft.com/office/drawing/2014/main" id="{D7EB197F-F5FB-93A2-8154-B0F96D8CFDA0}"/>
              </a:ext>
            </a:extLst>
          </p:cNvPr>
          <p:cNvSpPr txBox="1"/>
          <p:nvPr/>
        </p:nvSpPr>
        <p:spPr>
          <a:xfrm>
            <a:off x="9144000" y="2709068"/>
            <a:ext cx="7371357" cy="8463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 rtl="1">
              <a:lnSpc>
                <a:spcPts val="6579"/>
              </a:lnSpc>
              <a:spcBef>
                <a:spcPct val="0"/>
              </a:spcBef>
            </a:pPr>
            <a:r>
              <a:rPr lang="ar-SA" sz="4699" dirty="0">
                <a:latin typeface="Baloo Bhaijaan"/>
                <a:ea typeface="Baloo Bhaijaan"/>
                <a:cs typeface="Baloo Bhaijaan"/>
                <a:sym typeface="Baloo Bhaijaan"/>
                <a:rtl/>
              </a:rPr>
              <a:t>التقويم في المرحلة الثانوية</a:t>
            </a:r>
            <a:endParaRPr lang="ar-EG" sz="4699" dirty="0">
              <a:latin typeface="Baloo Bhaijaan"/>
              <a:ea typeface="Baloo Bhaijaan"/>
              <a:cs typeface="Baloo Bhaijaan"/>
              <a:sym typeface="Baloo Bhaijaan"/>
              <a:rtl/>
            </a:endParaRPr>
          </a:p>
        </p:txBody>
      </p:sp>
      <p:sp>
        <p:nvSpPr>
          <p:cNvPr id="42" name="TextBox 38">
            <a:extLst>
              <a:ext uri="{FF2B5EF4-FFF2-40B4-BE49-F238E27FC236}">
                <a16:creationId xmlns:a16="http://schemas.microsoft.com/office/drawing/2014/main" id="{9389C9E7-D2E9-8A8A-20C5-A5CDB7CA99B8}"/>
              </a:ext>
            </a:extLst>
          </p:cNvPr>
          <p:cNvSpPr txBox="1"/>
          <p:nvPr/>
        </p:nvSpPr>
        <p:spPr>
          <a:xfrm>
            <a:off x="5315506" y="8380723"/>
            <a:ext cx="8793873" cy="11285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405"/>
              </a:lnSpc>
              <a:spcBef>
                <a:spcPct val="0"/>
              </a:spcBef>
            </a:pPr>
            <a:r>
              <a:rPr lang="ar-SA" sz="3146" dirty="0">
                <a:solidFill>
                  <a:srgbClr val="000000"/>
                </a:solidFill>
                <a:latin typeface="Baloo Bhaijaan" panose="020B0604020202020204" charset="-78"/>
                <a:ea typeface="TT Commons Pro"/>
                <a:cs typeface="Baloo Bhaijaan" panose="020B0604020202020204" charset="-78"/>
                <a:sym typeface="TT Commons Pro"/>
              </a:rPr>
              <a:t>توزع </a:t>
            </a:r>
            <a:r>
              <a:rPr lang="ar-SA" sz="3146" dirty="0">
                <a:solidFill>
                  <a:srgbClr val="000000"/>
                </a:solidFill>
                <a:latin typeface="Baloo Bhaijaan" panose="020B0604020202020204" charset="-78"/>
                <a:ea typeface="TT Commons Pro"/>
                <a:sym typeface="TT Commons Pro"/>
              </a:rPr>
              <a:t>60</a:t>
            </a:r>
            <a:r>
              <a:rPr lang="ar-SA" sz="3146" dirty="0">
                <a:solidFill>
                  <a:srgbClr val="000000"/>
                </a:solidFill>
                <a:latin typeface="Baloo Bhaijaan" panose="020B0604020202020204" charset="-78"/>
                <a:ea typeface="TT Commons Pro"/>
                <a:cs typeface="Baloo Bhaijaan" panose="020B0604020202020204" charset="-78"/>
                <a:sym typeface="TT Commons Pro"/>
              </a:rPr>
              <a:t> درجة لأعمال السنة وفق التالي:</a:t>
            </a:r>
          </a:p>
          <a:p>
            <a:pPr algn="ctr">
              <a:lnSpc>
                <a:spcPts val="4405"/>
              </a:lnSpc>
              <a:spcBef>
                <a:spcPct val="0"/>
              </a:spcBef>
            </a:pPr>
            <a:r>
              <a:rPr lang="ar-SA" sz="3146" dirty="0">
                <a:solidFill>
                  <a:srgbClr val="000000"/>
                </a:solidFill>
                <a:latin typeface="Baloo Bhaijaan" panose="020B0604020202020204" charset="-78"/>
                <a:ea typeface="TT Commons Pro"/>
                <a:sym typeface="TT Commons Pro"/>
              </a:rPr>
              <a:t>40</a:t>
            </a:r>
            <a:r>
              <a:rPr lang="ar-SA" sz="3146" dirty="0">
                <a:solidFill>
                  <a:srgbClr val="000000"/>
                </a:solidFill>
                <a:latin typeface="Baloo Bhaijaan" panose="020B0604020202020204" charset="-78"/>
                <a:ea typeface="TT Commons Pro"/>
                <a:cs typeface="Baloo Bhaijaan" panose="020B0604020202020204" charset="-78"/>
                <a:sym typeface="TT Commons Pro"/>
              </a:rPr>
              <a:t> درجة مهام أدائية – </a:t>
            </a:r>
            <a:r>
              <a:rPr lang="ar-SA" sz="3146" dirty="0">
                <a:solidFill>
                  <a:srgbClr val="000000"/>
                </a:solidFill>
                <a:latin typeface="Baloo Bhaijaan" panose="020B0604020202020204" charset="-78"/>
                <a:ea typeface="TT Commons Pro"/>
                <a:sym typeface="TT Commons Pro"/>
              </a:rPr>
              <a:t>20</a:t>
            </a:r>
            <a:r>
              <a:rPr lang="ar-SA" sz="3146" dirty="0">
                <a:solidFill>
                  <a:srgbClr val="000000"/>
                </a:solidFill>
                <a:latin typeface="Baloo Bhaijaan" panose="020B0604020202020204" charset="-78"/>
                <a:ea typeface="TT Commons Pro"/>
                <a:cs typeface="Baloo Bhaijaan" panose="020B0604020202020204" charset="-78"/>
                <a:sym typeface="TT Commons Pro"/>
              </a:rPr>
              <a:t> درجة لاختبارات الفترات</a:t>
            </a:r>
            <a:endParaRPr lang="en-US" sz="3146" dirty="0">
              <a:solidFill>
                <a:srgbClr val="000000"/>
              </a:solidFill>
              <a:latin typeface="Baloo Bhaijaan" panose="020B0604020202020204" charset="-78"/>
              <a:ea typeface="TT Commons Pro"/>
              <a:cs typeface="Baloo Bhaijaan" panose="020B0604020202020204" charset="-78"/>
              <a:sym typeface="TT Commons Pro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5">
            <a:extLst>
              <a:ext uri="{FF2B5EF4-FFF2-40B4-BE49-F238E27FC236}">
                <a16:creationId xmlns:a16="http://schemas.microsoft.com/office/drawing/2014/main" id="{D990FF18-BFFF-492E-B9BB-BE6FCCCE0196}"/>
              </a:ext>
            </a:extLst>
          </p:cNvPr>
          <p:cNvSpPr/>
          <p:nvPr/>
        </p:nvSpPr>
        <p:spPr>
          <a:xfrm>
            <a:off x="0" y="-1213921"/>
            <a:ext cx="5720922" cy="11483603"/>
          </a:xfrm>
          <a:custGeom>
            <a:avLst/>
            <a:gdLst/>
            <a:ahLst/>
            <a:cxnLst/>
            <a:rect l="l" t="t" r="r" b="b"/>
            <a:pathLst>
              <a:path w="5720922" h="11483603">
                <a:moveTo>
                  <a:pt x="0" y="0"/>
                </a:moveTo>
                <a:lnTo>
                  <a:pt x="5720922" y="0"/>
                </a:lnTo>
                <a:lnTo>
                  <a:pt x="5720922" y="11483603"/>
                </a:lnTo>
                <a:lnTo>
                  <a:pt x="0" y="1148360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390F1B0D-20DD-435B-A5E3-221314B4310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0" t="4559" r="5263" b="1912"/>
          <a:stretch/>
        </p:blipFill>
        <p:spPr>
          <a:xfrm>
            <a:off x="11266104" y="1104900"/>
            <a:ext cx="6283046" cy="74676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7CD34891-0D12-471E-97A7-18134CBA31BF}"/>
              </a:ext>
            </a:extLst>
          </p:cNvPr>
          <p:cNvSpPr txBox="1"/>
          <p:nvPr/>
        </p:nvSpPr>
        <p:spPr>
          <a:xfrm>
            <a:off x="533400" y="6896100"/>
            <a:ext cx="91440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6000" b="1" dirty="0">
                <a:cs typeface="PT Bold Dusky" panose="02010400000000000000" pitchFamily="2" charset="-78"/>
              </a:rPr>
              <a:t>المنهج</a:t>
            </a:r>
            <a:r>
              <a:rPr lang="ar-SA" sz="5400" b="1" dirty="0">
                <a:cs typeface="PT Bold Dusky" panose="02010400000000000000" pitchFamily="2" charset="-78"/>
              </a:rPr>
              <a:t> الدراسي </a:t>
            </a:r>
            <a:endParaRPr lang="en-US" sz="1800" b="1" dirty="0">
              <a:cs typeface="PT Bold Dusky" panose="0201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4669561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 flipH="1" flipV="1">
            <a:off x="15432530" y="0"/>
            <a:ext cx="2855470" cy="5731784"/>
          </a:xfrm>
          <a:custGeom>
            <a:avLst/>
            <a:gdLst/>
            <a:ahLst/>
            <a:cxnLst/>
            <a:rect l="l" t="t" r="r" b="b"/>
            <a:pathLst>
              <a:path w="2855470" h="5731784">
                <a:moveTo>
                  <a:pt x="2855470" y="5731784"/>
                </a:moveTo>
                <a:lnTo>
                  <a:pt x="0" y="5731784"/>
                </a:lnTo>
                <a:lnTo>
                  <a:pt x="0" y="0"/>
                </a:lnTo>
                <a:lnTo>
                  <a:pt x="2855470" y="0"/>
                </a:lnTo>
                <a:lnTo>
                  <a:pt x="2855470" y="5731784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grpSp>
        <p:nvGrpSpPr>
          <p:cNvPr id="6" name="Group 6"/>
          <p:cNvGrpSpPr/>
          <p:nvPr/>
        </p:nvGrpSpPr>
        <p:grpSpPr>
          <a:xfrm>
            <a:off x="1028700" y="1509452"/>
            <a:ext cx="2034874" cy="665210"/>
            <a:chOff x="0" y="0"/>
            <a:chExt cx="2713166" cy="886947"/>
          </a:xfrm>
        </p:grpSpPr>
        <p:grpSp>
          <p:nvGrpSpPr>
            <p:cNvPr id="7" name="Group 7"/>
            <p:cNvGrpSpPr/>
            <p:nvPr/>
          </p:nvGrpSpPr>
          <p:grpSpPr>
            <a:xfrm>
              <a:off x="1040425" y="30739"/>
              <a:ext cx="1672741" cy="836371"/>
              <a:chOff x="0" y="0"/>
              <a:chExt cx="812800" cy="4064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812800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406400">
                    <a:moveTo>
                      <a:pt x="609600" y="0"/>
                    </a:moveTo>
                    <a:cubicBezTo>
                      <a:pt x="721824" y="0"/>
                      <a:pt x="812800" y="90976"/>
                      <a:pt x="812800" y="203200"/>
                    </a:cubicBezTo>
                    <a:cubicBezTo>
                      <a:pt x="812800" y="315424"/>
                      <a:pt x="721824" y="406400"/>
                      <a:pt x="609600" y="406400"/>
                    </a:cubicBezTo>
                    <a:lnTo>
                      <a:pt x="203200" y="406400"/>
                    </a:lnTo>
                    <a:cubicBezTo>
                      <a:pt x="90976" y="406400"/>
                      <a:pt x="0" y="315424"/>
                      <a:pt x="0" y="203200"/>
                    </a:cubicBezTo>
                    <a:cubicBezTo>
                      <a:pt x="0" y="90976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17FA99"/>
              </a:solidFill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38100"/>
                <a:ext cx="812800" cy="444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0" name="Group 10"/>
            <p:cNvGrpSpPr/>
            <p:nvPr/>
          </p:nvGrpSpPr>
          <p:grpSpPr>
            <a:xfrm>
              <a:off x="0" y="0"/>
              <a:ext cx="886947" cy="886947"/>
              <a:chOff x="0" y="0"/>
              <a:chExt cx="812800" cy="8128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7410F6"/>
              </a:solidFill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12" name="TextBox 12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3" name="Group 13"/>
            <p:cNvGrpSpPr/>
            <p:nvPr/>
          </p:nvGrpSpPr>
          <p:grpSpPr>
            <a:xfrm>
              <a:off x="462389" y="190966"/>
              <a:ext cx="1605585" cy="505016"/>
              <a:chOff x="0" y="0"/>
              <a:chExt cx="1548739" cy="487135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1548739" cy="487135"/>
              </a:xfrm>
              <a:custGeom>
                <a:avLst/>
                <a:gdLst/>
                <a:ahLst/>
                <a:cxnLst/>
                <a:rect l="l" t="t" r="r" b="b"/>
                <a:pathLst>
                  <a:path w="1548739" h="487135">
                    <a:moveTo>
                      <a:pt x="1548739" y="243568"/>
                    </a:moveTo>
                    <a:lnTo>
                      <a:pt x="1142339" y="0"/>
                    </a:lnTo>
                    <a:lnTo>
                      <a:pt x="1142339" y="203200"/>
                    </a:lnTo>
                    <a:lnTo>
                      <a:pt x="0" y="203200"/>
                    </a:lnTo>
                    <a:lnTo>
                      <a:pt x="0" y="283935"/>
                    </a:lnTo>
                    <a:lnTo>
                      <a:pt x="1142339" y="283935"/>
                    </a:lnTo>
                    <a:lnTo>
                      <a:pt x="1142339" y="487135"/>
                    </a:lnTo>
                    <a:lnTo>
                      <a:pt x="1548739" y="243568"/>
                    </a:lnTo>
                    <a:close/>
                  </a:path>
                </a:pathLst>
              </a:custGeom>
              <a:solidFill>
                <a:srgbClr val="FFF8F5"/>
              </a:solidFill>
            </p:spPr>
            <p:txBody>
              <a:bodyPr/>
              <a:lstStyle/>
              <a:p>
                <a:endParaRPr lang="ar-SA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0" y="165100"/>
                <a:ext cx="1447139" cy="11883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grpSp>
        <p:nvGrpSpPr>
          <p:cNvPr id="16" name="Group 16"/>
          <p:cNvGrpSpPr/>
          <p:nvPr/>
        </p:nvGrpSpPr>
        <p:grpSpPr>
          <a:xfrm>
            <a:off x="8689725" y="-1567900"/>
            <a:ext cx="6316292" cy="4364679"/>
            <a:chOff x="76200" y="-412945"/>
            <a:chExt cx="1663550" cy="1149545"/>
          </a:xfrm>
        </p:grpSpPr>
        <p:sp>
          <p:nvSpPr>
            <p:cNvPr id="17" name="Freeform 17"/>
            <p:cNvSpPr/>
            <p:nvPr/>
          </p:nvSpPr>
          <p:spPr>
            <a:xfrm>
              <a:off x="926950" y="-412945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466725" cap="sq">
              <a:solidFill>
                <a:srgbClr val="17FA99"/>
              </a:solidFill>
              <a:prstDash val="solid"/>
              <a:miter/>
            </a:ln>
          </p:spPr>
          <p:txBody>
            <a:bodyPr/>
            <a:lstStyle/>
            <a:p>
              <a:endParaRPr lang="ar-SA" dirty="0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2579680" y="6105153"/>
            <a:ext cx="14071030" cy="1468296"/>
            <a:chOff x="0" y="0"/>
            <a:chExt cx="2304962" cy="505921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2304962" cy="505921"/>
            </a:xfrm>
            <a:custGeom>
              <a:avLst/>
              <a:gdLst/>
              <a:ahLst/>
              <a:cxnLst/>
              <a:rect l="l" t="t" r="r" b="b"/>
              <a:pathLst>
                <a:path w="2304962" h="505921">
                  <a:moveTo>
                    <a:pt x="2101762" y="0"/>
                  </a:moveTo>
                  <a:cubicBezTo>
                    <a:pt x="2213986" y="0"/>
                    <a:pt x="2304962" y="113254"/>
                    <a:pt x="2304962" y="252960"/>
                  </a:cubicBezTo>
                  <a:cubicBezTo>
                    <a:pt x="2304962" y="392666"/>
                    <a:pt x="2213986" y="505921"/>
                    <a:pt x="2101762" y="505921"/>
                  </a:cubicBezTo>
                  <a:lnTo>
                    <a:pt x="203200" y="505921"/>
                  </a:lnTo>
                  <a:cubicBezTo>
                    <a:pt x="90976" y="505921"/>
                    <a:pt x="0" y="392666"/>
                    <a:pt x="0" y="252960"/>
                  </a:cubicBezTo>
                  <a:cubicBezTo>
                    <a:pt x="0" y="113254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8F5"/>
            </a:solidFill>
          </p:spPr>
          <p:txBody>
            <a:bodyPr/>
            <a:lstStyle/>
            <a:p>
              <a:endParaRPr lang="ar-SA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-38100"/>
              <a:ext cx="2304962" cy="5440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4171694" y="8120534"/>
            <a:ext cx="13831309" cy="1468296"/>
            <a:chOff x="0" y="0"/>
            <a:chExt cx="2304962" cy="505921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2304962" cy="505921"/>
            </a:xfrm>
            <a:custGeom>
              <a:avLst/>
              <a:gdLst/>
              <a:ahLst/>
              <a:cxnLst/>
              <a:rect l="l" t="t" r="r" b="b"/>
              <a:pathLst>
                <a:path w="2304962" h="505921">
                  <a:moveTo>
                    <a:pt x="2101762" y="0"/>
                  </a:moveTo>
                  <a:cubicBezTo>
                    <a:pt x="2213986" y="0"/>
                    <a:pt x="2304962" y="113254"/>
                    <a:pt x="2304962" y="252960"/>
                  </a:cubicBezTo>
                  <a:cubicBezTo>
                    <a:pt x="2304962" y="392666"/>
                    <a:pt x="2213986" y="505921"/>
                    <a:pt x="2101762" y="505921"/>
                  </a:cubicBezTo>
                  <a:lnTo>
                    <a:pt x="203200" y="505921"/>
                  </a:lnTo>
                  <a:cubicBezTo>
                    <a:pt x="90976" y="505921"/>
                    <a:pt x="0" y="392666"/>
                    <a:pt x="0" y="252960"/>
                  </a:cubicBezTo>
                  <a:cubicBezTo>
                    <a:pt x="0" y="113254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8F5"/>
            </a:solidFill>
          </p:spPr>
          <p:txBody>
            <a:bodyPr/>
            <a:lstStyle/>
            <a:p>
              <a:endParaRPr lang="ar-SA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0" y="-38100"/>
              <a:ext cx="2304962" cy="5440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sp>
        <p:nvSpPr>
          <p:cNvPr id="31" name="Freeform 31"/>
          <p:cNvSpPr/>
          <p:nvPr/>
        </p:nvSpPr>
        <p:spPr>
          <a:xfrm>
            <a:off x="1781705" y="10834203"/>
            <a:ext cx="754804" cy="993163"/>
          </a:xfrm>
          <a:custGeom>
            <a:avLst/>
            <a:gdLst/>
            <a:ahLst/>
            <a:cxnLst/>
            <a:rect l="l" t="t" r="r" b="b"/>
            <a:pathLst>
              <a:path w="754804" h="993163">
                <a:moveTo>
                  <a:pt x="0" y="0"/>
                </a:moveTo>
                <a:lnTo>
                  <a:pt x="754804" y="0"/>
                </a:lnTo>
                <a:lnTo>
                  <a:pt x="754804" y="993163"/>
                </a:lnTo>
                <a:lnTo>
                  <a:pt x="0" y="9931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34" name="Freeform 34"/>
          <p:cNvSpPr/>
          <p:nvPr/>
        </p:nvSpPr>
        <p:spPr>
          <a:xfrm>
            <a:off x="0" y="11371440"/>
            <a:ext cx="911852" cy="911852"/>
          </a:xfrm>
          <a:custGeom>
            <a:avLst/>
            <a:gdLst/>
            <a:ahLst/>
            <a:cxnLst/>
            <a:rect l="l" t="t" r="r" b="b"/>
            <a:pathLst>
              <a:path w="911852" h="911852">
                <a:moveTo>
                  <a:pt x="0" y="0"/>
                </a:moveTo>
                <a:lnTo>
                  <a:pt x="911853" y="0"/>
                </a:lnTo>
                <a:lnTo>
                  <a:pt x="911853" y="911853"/>
                </a:lnTo>
                <a:lnTo>
                  <a:pt x="0" y="91185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ar-SA"/>
          </a:p>
        </p:txBody>
      </p:sp>
      <p:sp>
        <p:nvSpPr>
          <p:cNvPr id="38" name="TextBox 38"/>
          <p:cNvSpPr txBox="1"/>
          <p:nvPr/>
        </p:nvSpPr>
        <p:spPr>
          <a:xfrm>
            <a:off x="5390499" y="6526935"/>
            <a:ext cx="8793873" cy="5642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405"/>
              </a:lnSpc>
              <a:spcBef>
                <a:spcPct val="0"/>
              </a:spcBef>
            </a:pPr>
            <a:r>
              <a:rPr lang="ar-SA" sz="3146" dirty="0">
                <a:solidFill>
                  <a:srgbClr val="000000"/>
                </a:solidFill>
                <a:latin typeface="Baloo Bhaijaan" panose="020B0604020202020204" charset="-78"/>
                <a:ea typeface="TT Commons Pro"/>
                <a:cs typeface="Baloo Bhaijaan" panose="020B0604020202020204" charset="-78"/>
                <a:sym typeface="TT Commons Pro"/>
              </a:rPr>
              <a:t> </a:t>
            </a:r>
            <a:endParaRPr lang="en-US" sz="3146" dirty="0">
              <a:solidFill>
                <a:srgbClr val="000000"/>
              </a:solidFill>
              <a:latin typeface="Baloo Bhaijaan" panose="020B0604020202020204" charset="-78"/>
              <a:ea typeface="TT Commons Pro"/>
              <a:cs typeface="Baloo Bhaijaan" panose="020B0604020202020204" charset="-78"/>
              <a:sym typeface="TT Commons Pro"/>
            </a:endParaRPr>
          </a:p>
        </p:txBody>
      </p:sp>
      <p:sp>
        <p:nvSpPr>
          <p:cNvPr id="40" name="Freeform 40"/>
          <p:cNvSpPr/>
          <p:nvPr/>
        </p:nvSpPr>
        <p:spPr>
          <a:xfrm>
            <a:off x="522079" y="19912"/>
            <a:ext cx="3079031" cy="1452980"/>
          </a:xfrm>
          <a:custGeom>
            <a:avLst/>
            <a:gdLst/>
            <a:ahLst/>
            <a:cxnLst/>
            <a:rect l="l" t="t" r="r" b="b"/>
            <a:pathLst>
              <a:path w="3079031" h="1452980">
                <a:moveTo>
                  <a:pt x="0" y="0"/>
                </a:moveTo>
                <a:lnTo>
                  <a:pt x="3079031" y="0"/>
                </a:lnTo>
                <a:lnTo>
                  <a:pt x="3079031" y="1452980"/>
                </a:lnTo>
                <a:lnTo>
                  <a:pt x="0" y="145298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05633" t="-149065" b="-67770"/>
            </a:stretch>
          </a:blipFill>
        </p:spPr>
        <p:txBody>
          <a:bodyPr/>
          <a:lstStyle/>
          <a:p>
            <a:endParaRPr lang="ar-SA"/>
          </a:p>
        </p:txBody>
      </p:sp>
      <p:pic>
        <p:nvPicPr>
          <p:cNvPr id="35" name="صورة 34">
            <a:extLst>
              <a:ext uri="{FF2B5EF4-FFF2-40B4-BE49-F238E27FC236}">
                <a16:creationId xmlns:a16="http://schemas.microsoft.com/office/drawing/2014/main" id="{302F5901-AD8D-48E2-84EB-16F4B34E48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48600" y="2214782"/>
            <a:ext cx="6328845" cy="713495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6" name="صورة 35">
            <a:extLst>
              <a:ext uri="{FF2B5EF4-FFF2-40B4-BE49-F238E27FC236}">
                <a16:creationId xmlns:a16="http://schemas.microsoft.com/office/drawing/2014/main" id="{EA5B6558-785C-4444-B3AE-E6F3E0FC729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36092" y="2309955"/>
            <a:ext cx="5927076" cy="703978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06789452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1713</TotalTime>
  <Words>85</Words>
  <Application>Microsoft Office PowerPoint</Application>
  <PresentationFormat>مخصص</PresentationFormat>
  <Paragraphs>23</Paragraphs>
  <Slides>12</Slides>
  <Notes>3</Notes>
  <HiddenSlides>0</HiddenSlides>
  <MMClips>2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12</vt:i4>
      </vt:variant>
    </vt:vector>
  </HeadingPairs>
  <TitlesOfParts>
    <vt:vector size="17" baseType="lpstr">
      <vt:lpstr>Aptos</vt:lpstr>
      <vt:lpstr>Arial</vt:lpstr>
      <vt:lpstr>Calibri</vt:lpstr>
      <vt:lpstr>Baloo Bhaijaan</vt:lpstr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Red And White Professional Development And Training Presentation</dc:title>
  <dc:creator>HP</dc:creator>
  <cp:lastModifiedBy>مروه حمزة اسد الله</cp:lastModifiedBy>
  <cp:revision>28</cp:revision>
  <dcterms:created xsi:type="dcterms:W3CDTF">2006-08-16T00:00:00Z</dcterms:created>
  <dcterms:modified xsi:type="dcterms:W3CDTF">2024-08-17T12:50:53Z</dcterms:modified>
  <dc:identifier>DAGNzMMQU4w</dc:identifier>
</cp:coreProperties>
</file>