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 id="2147483663" r:id="rId2"/>
  </p:sldMasterIdLst>
  <p:notesMasterIdLst>
    <p:notesMasterId r:id="rId30"/>
  </p:notesMasterIdLst>
  <p:sldIdLst>
    <p:sldId id="307" r:id="rId3"/>
    <p:sldId id="1284" r:id="rId4"/>
    <p:sldId id="1283" r:id="rId5"/>
    <p:sldId id="309" r:id="rId6"/>
    <p:sldId id="1006" r:id="rId7"/>
    <p:sldId id="1029" r:id="rId8"/>
    <p:sldId id="1285" r:id="rId9"/>
    <p:sldId id="1289" r:id="rId10"/>
    <p:sldId id="1287" r:id="rId11"/>
    <p:sldId id="1392" r:id="rId12"/>
    <p:sldId id="1394" r:id="rId13"/>
    <p:sldId id="1400" r:id="rId14"/>
    <p:sldId id="1396" r:id="rId15"/>
    <p:sldId id="1307" r:id="rId16"/>
    <p:sldId id="1420" r:id="rId17"/>
    <p:sldId id="1399" r:id="rId18"/>
    <p:sldId id="1422" r:id="rId19"/>
    <p:sldId id="1423" r:id="rId20"/>
    <p:sldId id="1424" r:id="rId21"/>
    <p:sldId id="1427" r:id="rId22"/>
    <p:sldId id="1425" r:id="rId23"/>
    <p:sldId id="1428" r:id="rId24"/>
    <p:sldId id="1298" r:id="rId25"/>
    <p:sldId id="1296" r:id="rId26"/>
    <p:sldId id="1297" r:id="rId27"/>
    <p:sldId id="1262" r:id="rId28"/>
    <p:sldId id="1295" r:id="rId29"/>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6"/>
    <p:restoredTop sz="95878"/>
  </p:normalViewPr>
  <p:slideViewPr>
    <p:cSldViewPr snapToGrid="0" snapToObjects="1">
      <p:cViewPr varScale="1">
        <p:scale>
          <a:sx n="113" d="100"/>
          <a:sy n="113" d="100"/>
        </p:scale>
        <p:origin x="2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79E976-290E-844F-B414-02C3F8641649}" type="doc">
      <dgm:prSet loTypeId="urn:microsoft.com/office/officeart/2005/8/layout/orgChart1" loCatId="" qsTypeId="urn:microsoft.com/office/officeart/2005/8/quickstyle/3d3" qsCatId="3D" csTypeId="urn:microsoft.com/office/officeart/2005/8/colors/colorful4" csCatId="colorful" phldr="1"/>
      <dgm:spPr/>
      <dgm:t>
        <a:bodyPr/>
        <a:lstStyle/>
        <a:p>
          <a:pPr rtl="1"/>
          <a:endParaRPr lang="ar-SA"/>
        </a:p>
      </dgm:t>
    </dgm:pt>
    <dgm:pt modelId="{CD032B41-4F0F-5248-B240-114F2E2EB566}">
      <dgm:prSet phldrT="[نص]" custT="1"/>
      <dgm:spPr/>
      <dgm:t>
        <a:bodyPr/>
        <a:lstStyle/>
        <a:p>
          <a:pPr rtl="1"/>
          <a:r>
            <a:rPr lang="ar-SA" sz="4800" b="1"/>
            <a:t>خصائص الموائع</a:t>
          </a:r>
          <a:endParaRPr lang="ar-SA" sz="4800" b="1" dirty="0"/>
        </a:p>
      </dgm:t>
    </dgm:pt>
    <dgm:pt modelId="{232596FE-ACE3-C149-AACB-132B9676DACE}" type="parTrans" cxnId="{2926BDCC-DA49-424A-BBC9-65410E6E1EA9}">
      <dgm:prSet/>
      <dgm:spPr/>
      <dgm:t>
        <a:bodyPr/>
        <a:lstStyle/>
        <a:p>
          <a:pPr rtl="1"/>
          <a:endParaRPr lang="ar-SA" sz="1600" b="1">
            <a:solidFill>
              <a:schemeClr val="tx1">
                <a:lumMod val="85000"/>
                <a:lumOff val="15000"/>
              </a:schemeClr>
            </a:solidFill>
          </a:endParaRPr>
        </a:p>
      </dgm:t>
    </dgm:pt>
    <dgm:pt modelId="{75FBACB7-112E-C94E-98FE-B5E1113EFDCC}" type="sibTrans" cxnId="{2926BDCC-DA49-424A-BBC9-65410E6E1EA9}">
      <dgm:prSet/>
      <dgm:spPr/>
      <dgm:t>
        <a:bodyPr/>
        <a:lstStyle/>
        <a:p>
          <a:pPr rtl="1"/>
          <a:endParaRPr lang="ar-SA" sz="1600" b="1">
            <a:solidFill>
              <a:schemeClr val="tx1">
                <a:lumMod val="85000"/>
                <a:lumOff val="15000"/>
              </a:schemeClr>
            </a:solidFill>
          </a:endParaRPr>
        </a:p>
      </dgm:t>
    </dgm:pt>
    <dgm:pt modelId="{F4BA6AF2-26E8-7D40-BFD5-ACE5D3C2806F}">
      <dgm:prSet phldrT="[نص]" custT="1"/>
      <dgm:spPr/>
      <dgm:t>
        <a:bodyPr/>
        <a:lstStyle/>
        <a:p>
          <a:pPr rtl="1"/>
          <a:r>
            <a:rPr lang="ar-SA" sz="4800" b="1"/>
            <a:t>الضغط الجوي</a:t>
          </a:r>
          <a:endParaRPr lang="ar-SA" sz="4800" b="1" dirty="0"/>
        </a:p>
      </dgm:t>
    </dgm:pt>
    <dgm:pt modelId="{4A5E0837-A572-E040-AE8B-35276E092267}" type="parTrans" cxnId="{925B0314-44E9-8840-81E3-5AE36B8FD7BA}">
      <dgm:prSet/>
      <dgm:spPr/>
      <dgm:t>
        <a:bodyPr/>
        <a:lstStyle/>
        <a:p>
          <a:pPr rtl="1"/>
          <a:endParaRPr lang="ar-SA" sz="1600" b="1">
            <a:solidFill>
              <a:schemeClr val="tx1">
                <a:lumMod val="85000"/>
                <a:lumOff val="15000"/>
              </a:schemeClr>
            </a:solidFill>
          </a:endParaRPr>
        </a:p>
      </dgm:t>
    </dgm:pt>
    <dgm:pt modelId="{F8475135-2643-7146-8DA4-AD172926FF03}" type="sibTrans" cxnId="{925B0314-44E9-8840-81E3-5AE36B8FD7BA}">
      <dgm:prSet/>
      <dgm:spPr/>
      <dgm:t>
        <a:bodyPr/>
        <a:lstStyle/>
        <a:p>
          <a:pPr rtl="1"/>
          <a:endParaRPr lang="ar-SA" sz="1600" b="1">
            <a:solidFill>
              <a:schemeClr val="tx1">
                <a:lumMod val="85000"/>
                <a:lumOff val="15000"/>
              </a:schemeClr>
            </a:solidFill>
          </a:endParaRPr>
        </a:p>
      </dgm:t>
    </dgm:pt>
    <dgm:pt modelId="{CB07A2A5-7DAC-F74D-B560-55B033F91916}">
      <dgm:prSet phldrT="[نص]" custT="1"/>
      <dgm:spPr/>
      <dgm:t>
        <a:bodyPr/>
        <a:lstStyle/>
        <a:p>
          <a:pPr rtl="1"/>
          <a:r>
            <a:rPr lang="ar-SA" sz="4800" b="1"/>
            <a:t>الضغط</a:t>
          </a:r>
          <a:endParaRPr lang="ar-SA" sz="4800" b="1" dirty="0"/>
        </a:p>
      </dgm:t>
    </dgm:pt>
    <dgm:pt modelId="{3E88D14F-B4C6-CC4D-A53D-A9BF898A6FE9}" type="parTrans" cxnId="{9CB397BD-B7BB-6E48-9179-41477D9CC38E}">
      <dgm:prSet/>
      <dgm:spPr/>
      <dgm:t>
        <a:bodyPr/>
        <a:lstStyle/>
        <a:p>
          <a:pPr rtl="1"/>
          <a:endParaRPr lang="ar-SA" sz="1600" b="1">
            <a:solidFill>
              <a:schemeClr val="tx1">
                <a:lumMod val="85000"/>
                <a:lumOff val="15000"/>
              </a:schemeClr>
            </a:solidFill>
          </a:endParaRPr>
        </a:p>
      </dgm:t>
    </dgm:pt>
    <dgm:pt modelId="{9C275221-9C74-244E-9A19-5D83F84D892A}" type="sibTrans" cxnId="{9CB397BD-B7BB-6E48-9179-41477D9CC38E}">
      <dgm:prSet/>
      <dgm:spPr/>
      <dgm:t>
        <a:bodyPr/>
        <a:lstStyle/>
        <a:p>
          <a:pPr rtl="1"/>
          <a:endParaRPr lang="ar-SA" sz="1600" b="1">
            <a:solidFill>
              <a:schemeClr val="tx1">
                <a:lumMod val="85000"/>
                <a:lumOff val="15000"/>
              </a:schemeClr>
            </a:solidFill>
          </a:endParaRPr>
        </a:p>
      </dgm:t>
    </dgm:pt>
    <dgm:pt modelId="{37F78235-F051-6448-A413-EFFC1D11AD53}">
      <dgm:prSet phldrT="[نص]" custT="1"/>
      <dgm:spPr/>
      <dgm:t>
        <a:bodyPr/>
        <a:lstStyle/>
        <a:p>
          <a:pPr rtl="1"/>
          <a:r>
            <a:rPr lang="ar-SA" sz="4800" b="1"/>
            <a:t>الموائع</a:t>
          </a:r>
          <a:endParaRPr lang="ar-SA" sz="4800" b="1" dirty="0"/>
        </a:p>
      </dgm:t>
    </dgm:pt>
    <dgm:pt modelId="{5764087E-5F46-2745-9C74-D99284A7DE09}" type="parTrans" cxnId="{DACF7C2A-728D-A740-9D3A-56021F77812D}">
      <dgm:prSet/>
      <dgm:spPr/>
      <dgm:t>
        <a:bodyPr/>
        <a:lstStyle/>
        <a:p>
          <a:pPr rtl="1"/>
          <a:endParaRPr lang="ar-SA" sz="1600" b="1">
            <a:solidFill>
              <a:schemeClr val="tx1">
                <a:lumMod val="85000"/>
                <a:lumOff val="15000"/>
              </a:schemeClr>
            </a:solidFill>
          </a:endParaRPr>
        </a:p>
      </dgm:t>
    </dgm:pt>
    <dgm:pt modelId="{812FE209-9BCC-3444-B5B9-7E361624F380}" type="sibTrans" cxnId="{DACF7C2A-728D-A740-9D3A-56021F77812D}">
      <dgm:prSet/>
      <dgm:spPr/>
      <dgm:t>
        <a:bodyPr/>
        <a:lstStyle/>
        <a:p>
          <a:pPr rtl="1"/>
          <a:endParaRPr lang="ar-SA" sz="1600" b="1">
            <a:solidFill>
              <a:schemeClr val="tx1">
                <a:lumMod val="85000"/>
                <a:lumOff val="15000"/>
              </a:schemeClr>
            </a:solidFill>
          </a:endParaRPr>
        </a:p>
      </dgm:t>
    </dgm:pt>
    <dgm:pt modelId="{C8C0BC96-F630-DB45-A280-C5FF1273DBA3}" type="pres">
      <dgm:prSet presAssocID="{4C79E976-290E-844F-B414-02C3F8641649}" presName="hierChild1" presStyleCnt="0">
        <dgm:presLayoutVars>
          <dgm:orgChart val="1"/>
          <dgm:chPref val="1"/>
          <dgm:dir/>
          <dgm:animOne val="branch"/>
          <dgm:animLvl val="lvl"/>
          <dgm:resizeHandles/>
        </dgm:presLayoutVars>
      </dgm:prSet>
      <dgm:spPr/>
    </dgm:pt>
    <dgm:pt modelId="{E8D66E45-A6FD-B14F-997A-7B5A45C406B7}" type="pres">
      <dgm:prSet presAssocID="{CD032B41-4F0F-5248-B240-114F2E2EB566}" presName="hierRoot1" presStyleCnt="0">
        <dgm:presLayoutVars>
          <dgm:hierBranch val="init"/>
        </dgm:presLayoutVars>
      </dgm:prSet>
      <dgm:spPr/>
    </dgm:pt>
    <dgm:pt modelId="{A13B52F6-EED9-F144-B21E-30F7BB768515}" type="pres">
      <dgm:prSet presAssocID="{CD032B41-4F0F-5248-B240-114F2E2EB566}" presName="rootComposite1" presStyleCnt="0"/>
      <dgm:spPr/>
    </dgm:pt>
    <dgm:pt modelId="{16B90014-A8CA-0C42-A0B8-BE93CC7F6B10}" type="pres">
      <dgm:prSet presAssocID="{CD032B41-4F0F-5248-B240-114F2E2EB566}" presName="rootText1" presStyleLbl="node0" presStyleIdx="0" presStyleCnt="1" custScaleX="136215">
        <dgm:presLayoutVars>
          <dgm:chPref val="3"/>
        </dgm:presLayoutVars>
      </dgm:prSet>
      <dgm:spPr/>
    </dgm:pt>
    <dgm:pt modelId="{D67A45E1-A32F-7C4F-AB06-CA6EB3C71B9E}" type="pres">
      <dgm:prSet presAssocID="{CD032B41-4F0F-5248-B240-114F2E2EB566}" presName="rootConnector1" presStyleLbl="node1" presStyleIdx="0" presStyleCnt="0"/>
      <dgm:spPr/>
    </dgm:pt>
    <dgm:pt modelId="{F76932DA-A437-3244-9C74-AAB2D6B8932F}" type="pres">
      <dgm:prSet presAssocID="{CD032B41-4F0F-5248-B240-114F2E2EB566}" presName="hierChild2" presStyleCnt="0"/>
      <dgm:spPr/>
    </dgm:pt>
    <dgm:pt modelId="{BC6D0AAE-EDE2-9841-9957-5ED8DF1651B1}" type="pres">
      <dgm:prSet presAssocID="{4A5E0837-A572-E040-AE8B-35276E092267}" presName="Name37" presStyleLbl="parChTrans1D2" presStyleIdx="0" presStyleCnt="3"/>
      <dgm:spPr/>
    </dgm:pt>
    <dgm:pt modelId="{876370FC-AA0B-9C4C-AB80-A8120EBB5A8E}" type="pres">
      <dgm:prSet presAssocID="{F4BA6AF2-26E8-7D40-BFD5-ACE5D3C2806F}" presName="hierRoot2" presStyleCnt="0">
        <dgm:presLayoutVars>
          <dgm:hierBranch val="init"/>
        </dgm:presLayoutVars>
      </dgm:prSet>
      <dgm:spPr/>
    </dgm:pt>
    <dgm:pt modelId="{133C2E3D-B9CF-A147-ACAD-3F4722A8128F}" type="pres">
      <dgm:prSet presAssocID="{F4BA6AF2-26E8-7D40-BFD5-ACE5D3C2806F}" presName="rootComposite" presStyleCnt="0"/>
      <dgm:spPr/>
    </dgm:pt>
    <dgm:pt modelId="{F7055282-2FFF-154A-86F8-1A6CC666F771}" type="pres">
      <dgm:prSet presAssocID="{F4BA6AF2-26E8-7D40-BFD5-ACE5D3C2806F}" presName="rootText" presStyleLbl="node2" presStyleIdx="0" presStyleCnt="3" custScaleY="43805">
        <dgm:presLayoutVars>
          <dgm:chPref val="3"/>
        </dgm:presLayoutVars>
      </dgm:prSet>
      <dgm:spPr/>
    </dgm:pt>
    <dgm:pt modelId="{31625570-E0D8-3249-B8A2-717A2074CB6D}" type="pres">
      <dgm:prSet presAssocID="{F4BA6AF2-26E8-7D40-BFD5-ACE5D3C2806F}" presName="rootConnector" presStyleLbl="node2" presStyleIdx="0" presStyleCnt="3"/>
      <dgm:spPr/>
    </dgm:pt>
    <dgm:pt modelId="{D37DE943-ADAE-3847-ADAF-2838D10BA8FC}" type="pres">
      <dgm:prSet presAssocID="{F4BA6AF2-26E8-7D40-BFD5-ACE5D3C2806F}" presName="hierChild4" presStyleCnt="0"/>
      <dgm:spPr/>
    </dgm:pt>
    <dgm:pt modelId="{715E2DF6-5FDE-0A49-B89E-8A2353E84851}" type="pres">
      <dgm:prSet presAssocID="{F4BA6AF2-26E8-7D40-BFD5-ACE5D3C2806F}" presName="hierChild5" presStyleCnt="0"/>
      <dgm:spPr/>
    </dgm:pt>
    <dgm:pt modelId="{CF0FA1FC-7835-3A49-BC36-4161E56C80E0}" type="pres">
      <dgm:prSet presAssocID="{3E88D14F-B4C6-CC4D-A53D-A9BF898A6FE9}" presName="Name37" presStyleLbl="parChTrans1D2" presStyleIdx="1" presStyleCnt="3"/>
      <dgm:spPr/>
    </dgm:pt>
    <dgm:pt modelId="{DDB92F27-CDD0-1940-B359-4D238BDEC13F}" type="pres">
      <dgm:prSet presAssocID="{CB07A2A5-7DAC-F74D-B560-55B033F91916}" presName="hierRoot2" presStyleCnt="0">
        <dgm:presLayoutVars>
          <dgm:hierBranch val="init"/>
        </dgm:presLayoutVars>
      </dgm:prSet>
      <dgm:spPr/>
    </dgm:pt>
    <dgm:pt modelId="{93727FD8-0FA5-0045-B477-A09999DC52FF}" type="pres">
      <dgm:prSet presAssocID="{CB07A2A5-7DAC-F74D-B560-55B033F91916}" presName="rootComposite" presStyleCnt="0"/>
      <dgm:spPr/>
    </dgm:pt>
    <dgm:pt modelId="{C7135942-3CEE-E34B-A533-01C6123C2D53}" type="pres">
      <dgm:prSet presAssocID="{CB07A2A5-7DAC-F74D-B560-55B033F91916}" presName="rootText" presStyleLbl="node2" presStyleIdx="1" presStyleCnt="3" custScaleY="43805">
        <dgm:presLayoutVars>
          <dgm:chPref val="3"/>
        </dgm:presLayoutVars>
      </dgm:prSet>
      <dgm:spPr/>
    </dgm:pt>
    <dgm:pt modelId="{D7576EA5-77F2-6D40-817E-B6C2357712EF}" type="pres">
      <dgm:prSet presAssocID="{CB07A2A5-7DAC-F74D-B560-55B033F91916}" presName="rootConnector" presStyleLbl="node2" presStyleIdx="1" presStyleCnt="3"/>
      <dgm:spPr/>
    </dgm:pt>
    <dgm:pt modelId="{AB8719CB-6250-CF41-9272-44ACA5DB31E8}" type="pres">
      <dgm:prSet presAssocID="{CB07A2A5-7DAC-F74D-B560-55B033F91916}" presName="hierChild4" presStyleCnt="0"/>
      <dgm:spPr/>
    </dgm:pt>
    <dgm:pt modelId="{40A39053-5B6E-9F47-AE8A-C51A81057CE5}" type="pres">
      <dgm:prSet presAssocID="{CB07A2A5-7DAC-F74D-B560-55B033F91916}" presName="hierChild5" presStyleCnt="0"/>
      <dgm:spPr/>
    </dgm:pt>
    <dgm:pt modelId="{FF1F2491-FF9D-574E-A589-96BE304339FE}" type="pres">
      <dgm:prSet presAssocID="{5764087E-5F46-2745-9C74-D99284A7DE09}" presName="Name37" presStyleLbl="parChTrans1D2" presStyleIdx="2" presStyleCnt="3"/>
      <dgm:spPr/>
    </dgm:pt>
    <dgm:pt modelId="{A036DFA1-9E87-424B-B3A2-1A12D90EA4D9}" type="pres">
      <dgm:prSet presAssocID="{37F78235-F051-6448-A413-EFFC1D11AD53}" presName="hierRoot2" presStyleCnt="0">
        <dgm:presLayoutVars>
          <dgm:hierBranch val="init"/>
        </dgm:presLayoutVars>
      </dgm:prSet>
      <dgm:spPr/>
    </dgm:pt>
    <dgm:pt modelId="{65C6C345-E737-564C-9AE4-A376E3E87E2B}" type="pres">
      <dgm:prSet presAssocID="{37F78235-F051-6448-A413-EFFC1D11AD53}" presName="rootComposite" presStyleCnt="0"/>
      <dgm:spPr/>
    </dgm:pt>
    <dgm:pt modelId="{035FAB9F-D250-EF4A-9D1F-FA84E4F6412A}" type="pres">
      <dgm:prSet presAssocID="{37F78235-F051-6448-A413-EFFC1D11AD53}" presName="rootText" presStyleLbl="node2" presStyleIdx="2" presStyleCnt="3" custScaleY="43805">
        <dgm:presLayoutVars>
          <dgm:chPref val="3"/>
        </dgm:presLayoutVars>
      </dgm:prSet>
      <dgm:spPr/>
    </dgm:pt>
    <dgm:pt modelId="{052F1366-5327-4140-9104-8243C7FCD8B9}" type="pres">
      <dgm:prSet presAssocID="{37F78235-F051-6448-A413-EFFC1D11AD53}" presName="rootConnector" presStyleLbl="node2" presStyleIdx="2" presStyleCnt="3"/>
      <dgm:spPr/>
    </dgm:pt>
    <dgm:pt modelId="{BE6DBF9C-8F61-7943-8C77-A95347117404}" type="pres">
      <dgm:prSet presAssocID="{37F78235-F051-6448-A413-EFFC1D11AD53}" presName="hierChild4" presStyleCnt="0"/>
      <dgm:spPr/>
    </dgm:pt>
    <dgm:pt modelId="{601CB63C-E83E-9C47-AD9C-D0E0F42A6D80}" type="pres">
      <dgm:prSet presAssocID="{37F78235-F051-6448-A413-EFFC1D11AD53}" presName="hierChild5" presStyleCnt="0"/>
      <dgm:spPr/>
    </dgm:pt>
    <dgm:pt modelId="{5F42DC92-2B66-D444-AA1B-40D68FAD8897}" type="pres">
      <dgm:prSet presAssocID="{CD032B41-4F0F-5248-B240-114F2E2EB566}" presName="hierChild3" presStyleCnt="0"/>
      <dgm:spPr/>
    </dgm:pt>
  </dgm:ptLst>
  <dgm:cxnLst>
    <dgm:cxn modelId="{925B0314-44E9-8840-81E3-5AE36B8FD7BA}" srcId="{CD032B41-4F0F-5248-B240-114F2E2EB566}" destId="{F4BA6AF2-26E8-7D40-BFD5-ACE5D3C2806F}" srcOrd="0" destOrd="0" parTransId="{4A5E0837-A572-E040-AE8B-35276E092267}" sibTransId="{F8475135-2643-7146-8DA4-AD172926FF03}"/>
    <dgm:cxn modelId="{DACF7C2A-728D-A740-9D3A-56021F77812D}" srcId="{CD032B41-4F0F-5248-B240-114F2E2EB566}" destId="{37F78235-F051-6448-A413-EFFC1D11AD53}" srcOrd="2" destOrd="0" parTransId="{5764087E-5F46-2745-9C74-D99284A7DE09}" sibTransId="{812FE209-9BCC-3444-B5B9-7E361624F380}"/>
    <dgm:cxn modelId="{68E1C62F-4A98-2642-A62D-3CA34E93199D}" type="presOf" srcId="{3E88D14F-B4C6-CC4D-A53D-A9BF898A6FE9}" destId="{CF0FA1FC-7835-3A49-BC36-4161E56C80E0}" srcOrd="0" destOrd="0" presId="urn:microsoft.com/office/officeart/2005/8/layout/orgChart1"/>
    <dgm:cxn modelId="{D282F13D-751D-1845-B65D-C33263646583}" type="presOf" srcId="{F4BA6AF2-26E8-7D40-BFD5-ACE5D3C2806F}" destId="{31625570-E0D8-3249-B8A2-717A2074CB6D}" srcOrd="1" destOrd="0" presId="urn:microsoft.com/office/officeart/2005/8/layout/orgChart1"/>
    <dgm:cxn modelId="{5B0AF73F-1CD3-9F47-8F7B-DAD079DD7729}" type="presOf" srcId="{F4BA6AF2-26E8-7D40-BFD5-ACE5D3C2806F}" destId="{F7055282-2FFF-154A-86F8-1A6CC666F771}" srcOrd="0" destOrd="0" presId="urn:microsoft.com/office/officeart/2005/8/layout/orgChart1"/>
    <dgm:cxn modelId="{D9C5D362-BA95-5A4E-84C4-0378744CF63F}" type="presOf" srcId="{4A5E0837-A572-E040-AE8B-35276E092267}" destId="{BC6D0AAE-EDE2-9841-9957-5ED8DF1651B1}" srcOrd="0" destOrd="0" presId="urn:microsoft.com/office/officeart/2005/8/layout/orgChart1"/>
    <dgm:cxn modelId="{D1914169-5870-844C-989F-A4C54D59A6A5}" type="presOf" srcId="{5764087E-5F46-2745-9C74-D99284A7DE09}" destId="{FF1F2491-FF9D-574E-A589-96BE304339FE}" srcOrd="0" destOrd="0" presId="urn:microsoft.com/office/officeart/2005/8/layout/orgChart1"/>
    <dgm:cxn modelId="{1EC82292-8B10-5343-BDE5-0F0F78FB6DA0}" type="presOf" srcId="{CD032B41-4F0F-5248-B240-114F2E2EB566}" destId="{16B90014-A8CA-0C42-A0B8-BE93CC7F6B10}" srcOrd="0" destOrd="0" presId="urn:microsoft.com/office/officeart/2005/8/layout/orgChart1"/>
    <dgm:cxn modelId="{92F8ABAA-5436-8B41-B5BC-20075ACAE9A9}" type="presOf" srcId="{CB07A2A5-7DAC-F74D-B560-55B033F91916}" destId="{D7576EA5-77F2-6D40-817E-B6C2357712EF}" srcOrd="1" destOrd="0" presId="urn:microsoft.com/office/officeart/2005/8/layout/orgChart1"/>
    <dgm:cxn modelId="{598475B3-B478-0949-A556-17C2D51BDC18}" type="presOf" srcId="{37F78235-F051-6448-A413-EFFC1D11AD53}" destId="{035FAB9F-D250-EF4A-9D1F-FA84E4F6412A}" srcOrd="0" destOrd="0" presId="urn:microsoft.com/office/officeart/2005/8/layout/orgChart1"/>
    <dgm:cxn modelId="{2758AFB7-5D27-A74C-B323-2A356F562108}" type="presOf" srcId="{CD032B41-4F0F-5248-B240-114F2E2EB566}" destId="{D67A45E1-A32F-7C4F-AB06-CA6EB3C71B9E}" srcOrd="1" destOrd="0" presId="urn:microsoft.com/office/officeart/2005/8/layout/orgChart1"/>
    <dgm:cxn modelId="{ECA996BD-BD2D-2A4B-8973-FFD03363DBC0}" type="presOf" srcId="{CB07A2A5-7DAC-F74D-B560-55B033F91916}" destId="{C7135942-3CEE-E34B-A533-01C6123C2D53}" srcOrd="0" destOrd="0" presId="urn:microsoft.com/office/officeart/2005/8/layout/orgChart1"/>
    <dgm:cxn modelId="{9CB397BD-B7BB-6E48-9179-41477D9CC38E}" srcId="{CD032B41-4F0F-5248-B240-114F2E2EB566}" destId="{CB07A2A5-7DAC-F74D-B560-55B033F91916}" srcOrd="1" destOrd="0" parTransId="{3E88D14F-B4C6-CC4D-A53D-A9BF898A6FE9}" sibTransId="{9C275221-9C74-244E-9A19-5D83F84D892A}"/>
    <dgm:cxn modelId="{2926BDCC-DA49-424A-BBC9-65410E6E1EA9}" srcId="{4C79E976-290E-844F-B414-02C3F8641649}" destId="{CD032B41-4F0F-5248-B240-114F2E2EB566}" srcOrd="0" destOrd="0" parTransId="{232596FE-ACE3-C149-AACB-132B9676DACE}" sibTransId="{75FBACB7-112E-C94E-98FE-B5E1113EFDCC}"/>
    <dgm:cxn modelId="{28C279F0-66A1-DD4C-8E1C-AFA48DFAD226}" type="presOf" srcId="{4C79E976-290E-844F-B414-02C3F8641649}" destId="{C8C0BC96-F630-DB45-A280-C5FF1273DBA3}" srcOrd="0" destOrd="0" presId="urn:microsoft.com/office/officeart/2005/8/layout/orgChart1"/>
    <dgm:cxn modelId="{F4A0ECF0-A905-6D4B-9EEF-A95E7042B9A6}" type="presOf" srcId="{37F78235-F051-6448-A413-EFFC1D11AD53}" destId="{052F1366-5327-4140-9104-8243C7FCD8B9}" srcOrd="1" destOrd="0" presId="urn:microsoft.com/office/officeart/2005/8/layout/orgChart1"/>
    <dgm:cxn modelId="{36BF0F47-1BDC-4746-ACE5-0F5E4A053830}" type="presParOf" srcId="{C8C0BC96-F630-DB45-A280-C5FF1273DBA3}" destId="{E8D66E45-A6FD-B14F-997A-7B5A45C406B7}" srcOrd="0" destOrd="0" presId="urn:microsoft.com/office/officeart/2005/8/layout/orgChart1"/>
    <dgm:cxn modelId="{2C9B2FC4-A58B-1E4D-B59F-BB7EC66D6189}" type="presParOf" srcId="{E8D66E45-A6FD-B14F-997A-7B5A45C406B7}" destId="{A13B52F6-EED9-F144-B21E-30F7BB768515}" srcOrd="0" destOrd="0" presId="urn:microsoft.com/office/officeart/2005/8/layout/orgChart1"/>
    <dgm:cxn modelId="{5EBB06F4-8BC0-D746-B437-1C0C5961C4E2}" type="presParOf" srcId="{A13B52F6-EED9-F144-B21E-30F7BB768515}" destId="{16B90014-A8CA-0C42-A0B8-BE93CC7F6B10}" srcOrd="0" destOrd="0" presId="urn:microsoft.com/office/officeart/2005/8/layout/orgChart1"/>
    <dgm:cxn modelId="{9452F4D9-D2EC-854E-809B-528496560A3A}" type="presParOf" srcId="{A13B52F6-EED9-F144-B21E-30F7BB768515}" destId="{D67A45E1-A32F-7C4F-AB06-CA6EB3C71B9E}" srcOrd="1" destOrd="0" presId="urn:microsoft.com/office/officeart/2005/8/layout/orgChart1"/>
    <dgm:cxn modelId="{3A9ABB9A-E091-964C-B664-D7E64F115BA0}" type="presParOf" srcId="{E8D66E45-A6FD-B14F-997A-7B5A45C406B7}" destId="{F76932DA-A437-3244-9C74-AAB2D6B8932F}" srcOrd="1" destOrd="0" presId="urn:microsoft.com/office/officeart/2005/8/layout/orgChart1"/>
    <dgm:cxn modelId="{F650805D-0BD9-D546-B036-6DCC71E259F9}" type="presParOf" srcId="{F76932DA-A437-3244-9C74-AAB2D6B8932F}" destId="{BC6D0AAE-EDE2-9841-9957-5ED8DF1651B1}" srcOrd="0" destOrd="0" presId="urn:microsoft.com/office/officeart/2005/8/layout/orgChart1"/>
    <dgm:cxn modelId="{A17D9B23-3AB2-D048-BDC9-B4D64417FA34}" type="presParOf" srcId="{F76932DA-A437-3244-9C74-AAB2D6B8932F}" destId="{876370FC-AA0B-9C4C-AB80-A8120EBB5A8E}" srcOrd="1" destOrd="0" presId="urn:microsoft.com/office/officeart/2005/8/layout/orgChart1"/>
    <dgm:cxn modelId="{6C83FE00-B463-2149-A0DE-A44AB87C0A1F}" type="presParOf" srcId="{876370FC-AA0B-9C4C-AB80-A8120EBB5A8E}" destId="{133C2E3D-B9CF-A147-ACAD-3F4722A8128F}" srcOrd="0" destOrd="0" presId="urn:microsoft.com/office/officeart/2005/8/layout/orgChart1"/>
    <dgm:cxn modelId="{D5A362D4-EEA6-2947-BAD8-31AA743C490A}" type="presParOf" srcId="{133C2E3D-B9CF-A147-ACAD-3F4722A8128F}" destId="{F7055282-2FFF-154A-86F8-1A6CC666F771}" srcOrd="0" destOrd="0" presId="urn:microsoft.com/office/officeart/2005/8/layout/orgChart1"/>
    <dgm:cxn modelId="{41D45F77-5E8D-4D4B-9D96-D5287FED5C42}" type="presParOf" srcId="{133C2E3D-B9CF-A147-ACAD-3F4722A8128F}" destId="{31625570-E0D8-3249-B8A2-717A2074CB6D}" srcOrd="1" destOrd="0" presId="urn:microsoft.com/office/officeart/2005/8/layout/orgChart1"/>
    <dgm:cxn modelId="{C513138C-89D1-F841-A855-7EEC1187D2DE}" type="presParOf" srcId="{876370FC-AA0B-9C4C-AB80-A8120EBB5A8E}" destId="{D37DE943-ADAE-3847-ADAF-2838D10BA8FC}" srcOrd="1" destOrd="0" presId="urn:microsoft.com/office/officeart/2005/8/layout/orgChart1"/>
    <dgm:cxn modelId="{C41F083B-4AF3-CC44-ABC9-4CB310DABD65}" type="presParOf" srcId="{876370FC-AA0B-9C4C-AB80-A8120EBB5A8E}" destId="{715E2DF6-5FDE-0A49-B89E-8A2353E84851}" srcOrd="2" destOrd="0" presId="urn:microsoft.com/office/officeart/2005/8/layout/orgChart1"/>
    <dgm:cxn modelId="{A4CFFDC8-9198-7C42-B30E-BCF4D9497090}" type="presParOf" srcId="{F76932DA-A437-3244-9C74-AAB2D6B8932F}" destId="{CF0FA1FC-7835-3A49-BC36-4161E56C80E0}" srcOrd="2" destOrd="0" presId="urn:microsoft.com/office/officeart/2005/8/layout/orgChart1"/>
    <dgm:cxn modelId="{437B674C-BBDC-144E-BB65-52BD9F22EC35}" type="presParOf" srcId="{F76932DA-A437-3244-9C74-AAB2D6B8932F}" destId="{DDB92F27-CDD0-1940-B359-4D238BDEC13F}" srcOrd="3" destOrd="0" presId="urn:microsoft.com/office/officeart/2005/8/layout/orgChart1"/>
    <dgm:cxn modelId="{F03DCC43-85DA-CA42-94AC-BB46B68D0343}" type="presParOf" srcId="{DDB92F27-CDD0-1940-B359-4D238BDEC13F}" destId="{93727FD8-0FA5-0045-B477-A09999DC52FF}" srcOrd="0" destOrd="0" presId="urn:microsoft.com/office/officeart/2005/8/layout/orgChart1"/>
    <dgm:cxn modelId="{D8986EBB-0BE8-F441-B36A-61598A331855}" type="presParOf" srcId="{93727FD8-0FA5-0045-B477-A09999DC52FF}" destId="{C7135942-3CEE-E34B-A533-01C6123C2D53}" srcOrd="0" destOrd="0" presId="urn:microsoft.com/office/officeart/2005/8/layout/orgChart1"/>
    <dgm:cxn modelId="{8DF6A787-38B8-8F4F-A197-E8D5A01D0BDE}" type="presParOf" srcId="{93727FD8-0FA5-0045-B477-A09999DC52FF}" destId="{D7576EA5-77F2-6D40-817E-B6C2357712EF}" srcOrd="1" destOrd="0" presId="urn:microsoft.com/office/officeart/2005/8/layout/orgChart1"/>
    <dgm:cxn modelId="{401CA107-3196-2C41-AD0E-73E47ABB7371}" type="presParOf" srcId="{DDB92F27-CDD0-1940-B359-4D238BDEC13F}" destId="{AB8719CB-6250-CF41-9272-44ACA5DB31E8}" srcOrd="1" destOrd="0" presId="urn:microsoft.com/office/officeart/2005/8/layout/orgChart1"/>
    <dgm:cxn modelId="{99C80A38-A382-E84A-A56B-77132549EC31}" type="presParOf" srcId="{DDB92F27-CDD0-1940-B359-4D238BDEC13F}" destId="{40A39053-5B6E-9F47-AE8A-C51A81057CE5}" srcOrd="2" destOrd="0" presId="urn:microsoft.com/office/officeart/2005/8/layout/orgChart1"/>
    <dgm:cxn modelId="{70266166-5E24-724B-A3AC-2E373A3B2588}" type="presParOf" srcId="{F76932DA-A437-3244-9C74-AAB2D6B8932F}" destId="{FF1F2491-FF9D-574E-A589-96BE304339FE}" srcOrd="4" destOrd="0" presId="urn:microsoft.com/office/officeart/2005/8/layout/orgChart1"/>
    <dgm:cxn modelId="{794397DF-657A-0745-9345-E3605F1FB4A1}" type="presParOf" srcId="{F76932DA-A437-3244-9C74-AAB2D6B8932F}" destId="{A036DFA1-9E87-424B-B3A2-1A12D90EA4D9}" srcOrd="5" destOrd="0" presId="urn:microsoft.com/office/officeart/2005/8/layout/orgChart1"/>
    <dgm:cxn modelId="{9A81D622-74BB-E04F-ABE9-031EDD17DEAD}" type="presParOf" srcId="{A036DFA1-9E87-424B-B3A2-1A12D90EA4D9}" destId="{65C6C345-E737-564C-9AE4-A376E3E87E2B}" srcOrd="0" destOrd="0" presId="urn:microsoft.com/office/officeart/2005/8/layout/orgChart1"/>
    <dgm:cxn modelId="{4770041A-B290-CD44-8B61-26E11176CD89}" type="presParOf" srcId="{65C6C345-E737-564C-9AE4-A376E3E87E2B}" destId="{035FAB9F-D250-EF4A-9D1F-FA84E4F6412A}" srcOrd="0" destOrd="0" presId="urn:microsoft.com/office/officeart/2005/8/layout/orgChart1"/>
    <dgm:cxn modelId="{2168D200-2DFD-B84E-9E36-3FC243C821F2}" type="presParOf" srcId="{65C6C345-E737-564C-9AE4-A376E3E87E2B}" destId="{052F1366-5327-4140-9104-8243C7FCD8B9}" srcOrd="1" destOrd="0" presId="urn:microsoft.com/office/officeart/2005/8/layout/orgChart1"/>
    <dgm:cxn modelId="{EF8AE94C-2C6C-BD4F-9074-D6150386E3F1}" type="presParOf" srcId="{A036DFA1-9E87-424B-B3A2-1A12D90EA4D9}" destId="{BE6DBF9C-8F61-7943-8C77-A95347117404}" srcOrd="1" destOrd="0" presId="urn:microsoft.com/office/officeart/2005/8/layout/orgChart1"/>
    <dgm:cxn modelId="{B17AE178-3EDF-3140-9FDF-A8D681B62855}" type="presParOf" srcId="{A036DFA1-9E87-424B-B3A2-1A12D90EA4D9}" destId="{601CB63C-E83E-9C47-AD9C-D0E0F42A6D80}" srcOrd="2" destOrd="0" presId="urn:microsoft.com/office/officeart/2005/8/layout/orgChart1"/>
    <dgm:cxn modelId="{A4980850-74D1-F94B-9802-1B5DA3527431}" type="presParOf" srcId="{E8D66E45-A6FD-B14F-997A-7B5A45C406B7}" destId="{5F42DC92-2B66-D444-AA1B-40D68FAD889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F2491-FF9D-574E-A589-96BE304339FE}">
      <dsp:nvSpPr>
        <dsp:cNvPr id="0" name=""/>
        <dsp:cNvSpPr/>
      </dsp:nvSpPr>
      <dsp:spPr>
        <a:xfrm>
          <a:off x="5842000" y="3216185"/>
          <a:ext cx="4133257" cy="717342"/>
        </a:xfrm>
        <a:custGeom>
          <a:avLst/>
          <a:gdLst/>
          <a:ahLst/>
          <a:cxnLst/>
          <a:rect l="0" t="0" r="0" b="0"/>
          <a:pathLst>
            <a:path>
              <a:moveTo>
                <a:pt x="0" y="0"/>
              </a:moveTo>
              <a:lnTo>
                <a:pt x="0" y="358671"/>
              </a:lnTo>
              <a:lnTo>
                <a:pt x="4133257" y="358671"/>
              </a:lnTo>
              <a:lnTo>
                <a:pt x="4133257" y="717342"/>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F0FA1FC-7835-3A49-BC36-4161E56C80E0}">
      <dsp:nvSpPr>
        <dsp:cNvPr id="0" name=""/>
        <dsp:cNvSpPr/>
      </dsp:nvSpPr>
      <dsp:spPr>
        <a:xfrm>
          <a:off x="5796279" y="3216185"/>
          <a:ext cx="91440" cy="717342"/>
        </a:xfrm>
        <a:custGeom>
          <a:avLst/>
          <a:gdLst/>
          <a:ahLst/>
          <a:cxnLst/>
          <a:rect l="0" t="0" r="0" b="0"/>
          <a:pathLst>
            <a:path>
              <a:moveTo>
                <a:pt x="45720" y="0"/>
              </a:moveTo>
              <a:lnTo>
                <a:pt x="45720" y="717342"/>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6D0AAE-EDE2-9841-9957-5ED8DF1651B1}">
      <dsp:nvSpPr>
        <dsp:cNvPr id="0" name=""/>
        <dsp:cNvSpPr/>
      </dsp:nvSpPr>
      <dsp:spPr>
        <a:xfrm>
          <a:off x="1708742" y="3216185"/>
          <a:ext cx="4133257" cy="717342"/>
        </a:xfrm>
        <a:custGeom>
          <a:avLst/>
          <a:gdLst/>
          <a:ahLst/>
          <a:cxnLst/>
          <a:rect l="0" t="0" r="0" b="0"/>
          <a:pathLst>
            <a:path>
              <a:moveTo>
                <a:pt x="4133257" y="0"/>
              </a:moveTo>
              <a:lnTo>
                <a:pt x="4133257" y="358671"/>
              </a:lnTo>
              <a:lnTo>
                <a:pt x="0" y="358671"/>
              </a:lnTo>
              <a:lnTo>
                <a:pt x="0" y="717342"/>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6B90014-A8CA-0C42-A0B8-BE93CC7F6B10}">
      <dsp:nvSpPr>
        <dsp:cNvPr id="0" name=""/>
        <dsp:cNvSpPr/>
      </dsp:nvSpPr>
      <dsp:spPr>
        <a:xfrm>
          <a:off x="3515505" y="1508228"/>
          <a:ext cx="4652989" cy="1707957"/>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lang="ar-SA" sz="4800" b="1" kern="1200"/>
            <a:t>خصائص الموائع</a:t>
          </a:r>
          <a:endParaRPr lang="ar-SA" sz="4800" b="1" kern="1200" dirty="0"/>
        </a:p>
      </dsp:txBody>
      <dsp:txXfrm>
        <a:off x="3515505" y="1508228"/>
        <a:ext cx="4652989" cy="1707957"/>
      </dsp:txXfrm>
    </dsp:sp>
    <dsp:sp modelId="{F7055282-2FFF-154A-86F8-1A6CC666F771}">
      <dsp:nvSpPr>
        <dsp:cNvPr id="0" name=""/>
        <dsp:cNvSpPr/>
      </dsp:nvSpPr>
      <dsp:spPr>
        <a:xfrm>
          <a:off x="784" y="3933528"/>
          <a:ext cx="3415915" cy="748170"/>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lang="ar-SA" sz="4800" b="1" kern="1200"/>
            <a:t>الضغط الجوي</a:t>
          </a:r>
          <a:endParaRPr lang="ar-SA" sz="4800" b="1" kern="1200" dirty="0"/>
        </a:p>
      </dsp:txBody>
      <dsp:txXfrm>
        <a:off x="784" y="3933528"/>
        <a:ext cx="3415915" cy="748170"/>
      </dsp:txXfrm>
    </dsp:sp>
    <dsp:sp modelId="{C7135942-3CEE-E34B-A533-01C6123C2D53}">
      <dsp:nvSpPr>
        <dsp:cNvPr id="0" name=""/>
        <dsp:cNvSpPr/>
      </dsp:nvSpPr>
      <dsp:spPr>
        <a:xfrm>
          <a:off x="4134042" y="3933528"/>
          <a:ext cx="3415915" cy="748170"/>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lang="ar-SA" sz="4800" b="1" kern="1200"/>
            <a:t>الضغط</a:t>
          </a:r>
          <a:endParaRPr lang="ar-SA" sz="4800" b="1" kern="1200" dirty="0"/>
        </a:p>
      </dsp:txBody>
      <dsp:txXfrm>
        <a:off x="4134042" y="3933528"/>
        <a:ext cx="3415915" cy="748170"/>
      </dsp:txXfrm>
    </dsp:sp>
    <dsp:sp modelId="{035FAB9F-D250-EF4A-9D1F-FA84E4F6412A}">
      <dsp:nvSpPr>
        <dsp:cNvPr id="0" name=""/>
        <dsp:cNvSpPr/>
      </dsp:nvSpPr>
      <dsp:spPr>
        <a:xfrm>
          <a:off x="8267300" y="3933528"/>
          <a:ext cx="3415915" cy="748170"/>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lang="ar-SA" sz="4800" b="1" kern="1200"/>
            <a:t>الموائع</a:t>
          </a:r>
          <a:endParaRPr lang="ar-SA" sz="4800" b="1" kern="1200" dirty="0"/>
        </a:p>
      </dsp:txBody>
      <dsp:txXfrm>
        <a:off x="8267300" y="3933528"/>
        <a:ext cx="3415915" cy="74817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158DA14-1E70-0F41-81F4-4E60A103FF48}" type="datetimeFigureOut">
              <a:rPr lang="ar-SA" smtClean="0"/>
              <a:t>10 ربيع الأول، 1442</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89D8F76-F44E-924C-8CFF-124B450E68DA}" type="slidenum">
              <a:rPr lang="ar-SA" smtClean="0"/>
              <a:t>‹#›</a:t>
            </a:fld>
            <a:endParaRPr lang="ar-SA"/>
          </a:p>
        </p:txBody>
      </p:sp>
    </p:spTree>
    <p:extLst>
      <p:ext uri="{BB962C8B-B14F-4D97-AF65-F5344CB8AC3E}">
        <p14:creationId xmlns:p14="http://schemas.microsoft.com/office/powerpoint/2010/main" val="99634702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10</a:t>
            </a:fld>
            <a:endParaRPr lang="ar-SA"/>
          </a:p>
        </p:txBody>
      </p:sp>
    </p:spTree>
    <p:extLst>
      <p:ext uri="{BB962C8B-B14F-4D97-AF65-F5344CB8AC3E}">
        <p14:creationId xmlns:p14="http://schemas.microsoft.com/office/powerpoint/2010/main" val="159753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7fe0ef0084_2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7fe0ef0084_2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841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15</a:t>
            </a:fld>
            <a:endParaRPr lang="ar-SA"/>
          </a:p>
        </p:txBody>
      </p:sp>
    </p:spTree>
    <p:extLst>
      <p:ext uri="{BB962C8B-B14F-4D97-AF65-F5344CB8AC3E}">
        <p14:creationId xmlns:p14="http://schemas.microsoft.com/office/powerpoint/2010/main" val="222882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914400" rtl="0" eaLnBrk="1" latinLnBrk="0" hangingPunct="1"/>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16</a:t>
            </a:fld>
            <a:endParaRPr lang="ar-SA"/>
          </a:p>
        </p:txBody>
      </p:sp>
    </p:spTree>
    <p:extLst>
      <p:ext uri="{BB962C8B-B14F-4D97-AF65-F5344CB8AC3E}">
        <p14:creationId xmlns:p14="http://schemas.microsoft.com/office/powerpoint/2010/main" val="279474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23</a:t>
            </a:fld>
            <a:endParaRPr lang="ar-SA"/>
          </a:p>
        </p:txBody>
      </p:sp>
    </p:spTree>
    <p:extLst>
      <p:ext uri="{BB962C8B-B14F-4D97-AF65-F5344CB8AC3E}">
        <p14:creationId xmlns:p14="http://schemas.microsoft.com/office/powerpoint/2010/main" val="9715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24</a:t>
            </a:fld>
            <a:endParaRPr lang="ar-SA"/>
          </a:p>
        </p:txBody>
      </p:sp>
    </p:spTree>
    <p:extLst>
      <p:ext uri="{BB962C8B-B14F-4D97-AF65-F5344CB8AC3E}">
        <p14:creationId xmlns:p14="http://schemas.microsoft.com/office/powerpoint/2010/main" val="1118484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25</a:t>
            </a:fld>
            <a:endParaRPr lang="ar-SA"/>
          </a:p>
        </p:txBody>
      </p:sp>
    </p:spTree>
    <p:extLst>
      <p:ext uri="{BB962C8B-B14F-4D97-AF65-F5344CB8AC3E}">
        <p14:creationId xmlns:p14="http://schemas.microsoft.com/office/powerpoint/2010/main" val="3073125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914400" rtl="0" eaLnBrk="1" latinLnBrk="0" hangingPunct="1"/>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27</a:t>
            </a:fld>
            <a:endParaRPr lang="ar-SA"/>
          </a:p>
        </p:txBody>
      </p:sp>
    </p:spTree>
    <p:extLst>
      <p:ext uri="{BB962C8B-B14F-4D97-AF65-F5344CB8AC3E}">
        <p14:creationId xmlns:p14="http://schemas.microsoft.com/office/powerpoint/2010/main" val="1736978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8A95A73-9B42-5B42-9407-0762847B646A}"/>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B3B60030-A8D0-E441-B221-C605425A55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A8E2F769-CFB0-BC44-BB54-80846387E931}"/>
              </a:ext>
            </a:extLst>
          </p:cNvPr>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5" name="عنصر نائب للتذييل 4">
            <a:extLst>
              <a:ext uri="{FF2B5EF4-FFF2-40B4-BE49-F238E27FC236}">
                <a16:creationId xmlns:a16="http://schemas.microsoft.com/office/drawing/2014/main" id="{FD3BA2CA-DD7A-1048-BF29-FE96504B2CA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7FBDC9A-2D5D-6246-B0F9-437A9DCDF1E4}"/>
              </a:ext>
            </a:extLst>
          </p:cNvPr>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2742112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61EA156-18E1-CC4A-B2B6-23FEC178CD8C}"/>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4E1DB34-822A-8E44-98A0-1293604212AC}"/>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4AF58E45-0CA6-7344-BB2B-6B5BDE903C02}"/>
              </a:ext>
            </a:extLst>
          </p:cNvPr>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5" name="عنصر نائب للتذييل 4">
            <a:extLst>
              <a:ext uri="{FF2B5EF4-FFF2-40B4-BE49-F238E27FC236}">
                <a16:creationId xmlns:a16="http://schemas.microsoft.com/office/drawing/2014/main" id="{567D4A30-7DAE-A74A-8C46-66DCF614782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F52C639-DF9E-7D40-B627-E3A2CBC3A294}"/>
              </a:ext>
            </a:extLst>
          </p:cNvPr>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176953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C86D85FC-2DD9-4345-9F9F-88463E66B63C}"/>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5C6CB95F-F974-1141-B763-F00EBCF11EC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CEA79BB-B1A8-2C4D-AA95-7B1D21E7C70E}"/>
              </a:ext>
            </a:extLst>
          </p:cNvPr>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5" name="عنصر نائب للتذييل 4">
            <a:extLst>
              <a:ext uri="{FF2B5EF4-FFF2-40B4-BE49-F238E27FC236}">
                <a16:creationId xmlns:a16="http://schemas.microsoft.com/office/drawing/2014/main" id="{97FCDB8D-B2B0-594A-B0B9-6A1FD80A2AE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213B4E4-4539-B641-8DE8-89E843574032}"/>
              </a:ext>
            </a:extLst>
          </p:cNvPr>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2369318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945267" y="0"/>
            <a:ext cx="3418400" cy="4455600"/>
          </a:xfrm>
          <a:prstGeom prst="rect">
            <a:avLst/>
          </a:prstGeom>
          <a:solidFill>
            <a:schemeClr val="accent5"/>
          </a:solidFill>
        </p:spPr>
        <p:txBody>
          <a:bodyPr spcFirstLastPara="1" wrap="square" lIns="91425" tIns="91425" rIns="91425" bIns="91425" anchor="ctr" anchorCtr="0">
            <a:noAutofit/>
          </a:bodyPr>
          <a:lstStyle>
            <a:lvl1pPr lvl="0" algn="ctr">
              <a:spcBef>
                <a:spcPts val="0"/>
              </a:spcBef>
              <a:spcAft>
                <a:spcPts val="0"/>
              </a:spcAft>
              <a:buClr>
                <a:srgbClr val="000000"/>
              </a:buClr>
              <a:buSzPts val="2500"/>
              <a:buNone/>
              <a:defRPr sz="4400" b="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27476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3521" y="2102183"/>
            <a:ext cx="2921000" cy="4025900"/>
          </a:xfrm>
        </p:spPr>
        <p:txBody>
          <a:bodyPr rtlCol="0">
            <a:normAutofit/>
          </a:bodyPr>
          <a:lstStyle/>
          <a:p>
            <a:pPr lvl="0"/>
            <a:endParaRPr lang="en-US" noProof="0"/>
          </a:p>
        </p:txBody>
      </p:sp>
    </p:spTree>
    <p:extLst>
      <p:ext uri="{BB962C8B-B14F-4D97-AF65-F5344CB8AC3E}">
        <p14:creationId xmlns:p14="http://schemas.microsoft.com/office/powerpoint/2010/main" val="3913695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1">
  <p:cSld name="Only Title 1">
    <p:bg>
      <p:bgPr>
        <a:solidFill>
          <a:schemeClr val="accent2"/>
        </a:solidFill>
        <a:effectLst/>
      </p:bgPr>
    </p:bg>
    <p:spTree>
      <p:nvGrpSpPr>
        <p:cNvPr id="1" name="Shape 243"/>
        <p:cNvGrpSpPr/>
        <p:nvPr/>
      </p:nvGrpSpPr>
      <p:grpSpPr>
        <a:xfrm>
          <a:off x="0" y="0"/>
          <a:ext cx="0" cy="0"/>
          <a:chOff x="0" y="0"/>
          <a:chExt cx="0" cy="0"/>
        </a:xfrm>
      </p:grpSpPr>
      <p:sp>
        <p:nvSpPr>
          <p:cNvPr id="244" name="Google Shape;244;p30"/>
          <p:cNvSpPr txBox="1">
            <a:spLocks noGrp="1"/>
          </p:cNvSpPr>
          <p:nvPr>
            <p:ph type="title"/>
          </p:nvPr>
        </p:nvSpPr>
        <p:spPr>
          <a:xfrm>
            <a:off x="1049600" y="994449"/>
            <a:ext cx="1012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160969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6"/>
        </a:solidFill>
        <a:effectLst/>
      </p:bgPr>
    </p:bg>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2316388" y="2635249"/>
            <a:ext cx="7559200" cy="120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500"/>
              <a:buNone/>
              <a:defRPr sz="8000">
                <a:solidFill>
                  <a:schemeClr val="dk2"/>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58" name="Google Shape;58;p10"/>
          <p:cNvSpPr txBox="1">
            <a:spLocks noGrp="1"/>
          </p:cNvSpPr>
          <p:nvPr>
            <p:ph type="subTitle" idx="1"/>
          </p:nvPr>
        </p:nvSpPr>
        <p:spPr>
          <a:xfrm>
            <a:off x="3572952" y="3742517"/>
            <a:ext cx="5094000" cy="4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accent3"/>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16035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3886834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2349172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1811673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1268701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6BA7228-86B8-A240-9370-D55C2969C959}"/>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4D17B8E-5230-364A-94C7-ED59ACC651A5}"/>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2365B0B-C700-D642-A88F-72CDAC69B61C}"/>
              </a:ext>
            </a:extLst>
          </p:cNvPr>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5" name="عنصر نائب للتذييل 4">
            <a:extLst>
              <a:ext uri="{FF2B5EF4-FFF2-40B4-BE49-F238E27FC236}">
                <a16:creationId xmlns:a16="http://schemas.microsoft.com/office/drawing/2014/main" id="{5A52FAD2-ABE2-E64F-A908-DAD442CF7B1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1E3CE82-DC85-B54B-AC5F-1A1CB79BE5E9}"/>
              </a:ext>
            </a:extLst>
          </p:cNvPr>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2784752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4169726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1287509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1866515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2678298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220945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114855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2522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028E1F6-092F-D844-86FD-40EB048D29CD}"/>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4A4CDE3-F492-A941-9352-EEA2BD73C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C1C8F555-FD5E-3840-9097-69D870989886}"/>
              </a:ext>
            </a:extLst>
          </p:cNvPr>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5" name="عنصر نائب للتذييل 4">
            <a:extLst>
              <a:ext uri="{FF2B5EF4-FFF2-40B4-BE49-F238E27FC236}">
                <a16:creationId xmlns:a16="http://schemas.microsoft.com/office/drawing/2014/main" id="{C7100A37-9683-5045-AF47-BE3A5E94EF5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791D10E-CD66-1448-AEC7-544FD1A609AD}"/>
              </a:ext>
            </a:extLst>
          </p:cNvPr>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2487242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123C606-620F-B242-BBED-FE33CF356D4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3D7631FE-157A-EB4A-88DF-79A11EF70E1B}"/>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3A2823D1-DBD7-5541-9A41-9CEBBFE5FE58}"/>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C47FA040-B99E-CA41-B86D-DABA5955C896}"/>
              </a:ext>
            </a:extLst>
          </p:cNvPr>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6" name="عنصر نائب للتذييل 5">
            <a:extLst>
              <a:ext uri="{FF2B5EF4-FFF2-40B4-BE49-F238E27FC236}">
                <a16:creationId xmlns:a16="http://schemas.microsoft.com/office/drawing/2014/main" id="{A0499E27-5B64-1F42-ADAA-15B2D55133BC}"/>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F2EFD009-1564-5C40-B7A4-E3272AA4B05A}"/>
              </a:ext>
            </a:extLst>
          </p:cNvPr>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130091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F9DB155-B0BC-B24A-A502-5EC3950DFAF9}"/>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6A7F6660-9C28-4744-A56C-25358DAC4F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14D2F8F2-5F97-F34F-83BA-D5978B77E5E8}"/>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7B8DEC40-A48E-7044-A79E-CF1DD565AE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88A185C8-182C-1B49-A202-4B7F68C49979}"/>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0AC37EC2-F58B-1E45-9179-464BFA70D3CE}"/>
              </a:ext>
            </a:extLst>
          </p:cNvPr>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8" name="عنصر نائب للتذييل 7">
            <a:extLst>
              <a:ext uri="{FF2B5EF4-FFF2-40B4-BE49-F238E27FC236}">
                <a16:creationId xmlns:a16="http://schemas.microsoft.com/office/drawing/2014/main" id="{82EF5430-6CB7-6349-AB70-A619D0102281}"/>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F6E1FC61-0907-5741-9509-2E1ABE481D02}"/>
              </a:ext>
            </a:extLst>
          </p:cNvPr>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26229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7C2083C-FEC7-644C-8AFD-02B7EFE97066}"/>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10FFF971-D367-EA46-A248-4DC869663877}"/>
              </a:ext>
            </a:extLst>
          </p:cNvPr>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4" name="عنصر نائب للتذييل 3">
            <a:extLst>
              <a:ext uri="{FF2B5EF4-FFF2-40B4-BE49-F238E27FC236}">
                <a16:creationId xmlns:a16="http://schemas.microsoft.com/office/drawing/2014/main" id="{4765EA34-FFEB-5541-AFEF-BBD2E2447BF3}"/>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1D250F34-04D1-704F-9E42-01CAEABDCD1B}"/>
              </a:ext>
            </a:extLst>
          </p:cNvPr>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290723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879FE21-2EB8-B048-9BBA-95FF64894D77}"/>
              </a:ext>
            </a:extLst>
          </p:cNvPr>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3" name="عنصر نائب للتذييل 2">
            <a:extLst>
              <a:ext uri="{FF2B5EF4-FFF2-40B4-BE49-F238E27FC236}">
                <a16:creationId xmlns:a16="http://schemas.microsoft.com/office/drawing/2014/main" id="{8727169D-64D2-844C-B296-69BB5B6C6837}"/>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D34A9A0D-4D54-A746-91C2-EEDDE3FBDC3D}"/>
              </a:ext>
            </a:extLst>
          </p:cNvPr>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1286496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C689D4-95DB-F941-B313-84E6F92A7F19}"/>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050291E-F24F-B647-88BC-FAE2B82F4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4E908859-3C6E-DD45-8006-D0BCB580A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137B0EB-E4AE-1643-93F0-11D5CC7D7117}"/>
              </a:ext>
            </a:extLst>
          </p:cNvPr>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6" name="عنصر نائب للتذييل 5">
            <a:extLst>
              <a:ext uri="{FF2B5EF4-FFF2-40B4-BE49-F238E27FC236}">
                <a16:creationId xmlns:a16="http://schemas.microsoft.com/office/drawing/2014/main" id="{0EB12A83-7C2A-8A41-8DC0-C1914814C207}"/>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FE6E7A81-F56C-D947-A9DB-D604145086CB}"/>
              </a:ext>
            </a:extLst>
          </p:cNvPr>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990632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D21B8C3-555B-A145-B0AF-3779CBACD8A8}"/>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48A55D0B-B62C-CB48-AC83-A42E6B4AC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83D0C008-27CA-4E4C-B23E-89292AD38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43E6B1F-C51B-4245-A1B9-014C000D5207}"/>
              </a:ext>
            </a:extLst>
          </p:cNvPr>
          <p:cNvSpPr>
            <a:spLocks noGrp="1"/>
          </p:cNvSpPr>
          <p:nvPr>
            <p:ph type="dt" sz="half" idx="10"/>
          </p:nvPr>
        </p:nvSpPr>
        <p:spPr/>
        <p:txBody>
          <a:bodyPr/>
          <a:lstStyle/>
          <a:p>
            <a:fld id="{D724DB30-6C63-6A4F-8913-A594D3469BB5}" type="datetimeFigureOut">
              <a:rPr lang="ar-SA" smtClean="0"/>
              <a:t>10 ربيع الأول، 1442</a:t>
            </a:fld>
            <a:endParaRPr lang="ar-SA"/>
          </a:p>
        </p:txBody>
      </p:sp>
      <p:sp>
        <p:nvSpPr>
          <p:cNvPr id="6" name="عنصر نائب للتذييل 5">
            <a:extLst>
              <a:ext uri="{FF2B5EF4-FFF2-40B4-BE49-F238E27FC236}">
                <a16:creationId xmlns:a16="http://schemas.microsoft.com/office/drawing/2014/main" id="{33187394-3B57-B54D-9201-3960357A6A9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ED7551C1-9BD0-4F45-B6B4-72F5CB8E5DEF}"/>
              </a:ext>
            </a:extLst>
          </p:cNvPr>
          <p:cNvSpPr>
            <a:spLocks noGrp="1"/>
          </p:cNvSpPr>
          <p:nvPr>
            <p:ph type="sldNum" sz="quarter" idx="12"/>
          </p:nvPr>
        </p:nvSpPr>
        <p:spPr/>
        <p:txBody>
          <a:bodyPr/>
          <a:lstStyle/>
          <a:p>
            <a:fld id="{DA1924D3-DAC8-A84B-BA86-C941E51845D2}" type="slidenum">
              <a:rPr lang="ar-SA" smtClean="0"/>
              <a:t>‹#›</a:t>
            </a:fld>
            <a:endParaRPr lang="ar-SA"/>
          </a:p>
        </p:txBody>
      </p:sp>
    </p:spTree>
    <p:extLst>
      <p:ext uri="{BB962C8B-B14F-4D97-AF65-F5344CB8AC3E}">
        <p14:creationId xmlns:p14="http://schemas.microsoft.com/office/powerpoint/2010/main" val="3261726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FB75F428-2721-7E46-A8BF-1EE074543C43}"/>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63EF142-6B6A-074E-AE78-10870E8D1DA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FDAF9F6-0AA8-5745-B7CC-F2DDA46E004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724DB30-6C63-6A4F-8913-A594D3469BB5}" type="datetimeFigureOut">
              <a:rPr lang="ar-SA" smtClean="0"/>
              <a:t>10 ربيع الأول، 1442</a:t>
            </a:fld>
            <a:endParaRPr lang="ar-SA"/>
          </a:p>
        </p:txBody>
      </p:sp>
      <p:sp>
        <p:nvSpPr>
          <p:cNvPr id="5" name="عنصر نائب للتذييل 4">
            <a:extLst>
              <a:ext uri="{FF2B5EF4-FFF2-40B4-BE49-F238E27FC236}">
                <a16:creationId xmlns:a16="http://schemas.microsoft.com/office/drawing/2014/main" id="{52076583-64B6-A74D-8F4A-1BB6A00315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4E199A97-BF79-7F41-8BF5-8E9766B08E2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A1924D3-DAC8-A84B-BA86-C941E51845D2}" type="slidenum">
              <a:rPr lang="ar-SA" smtClean="0"/>
              <a:t>‹#›</a:t>
            </a:fld>
            <a:endParaRPr lang="ar-SA"/>
          </a:p>
        </p:txBody>
      </p:sp>
    </p:spTree>
    <p:extLst>
      <p:ext uri="{BB962C8B-B14F-4D97-AF65-F5344CB8AC3E}">
        <p14:creationId xmlns:p14="http://schemas.microsoft.com/office/powerpoint/2010/main" val="418824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5" r:id="rId15"/>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4DB30-6C63-6A4F-8913-A594D3469BB5}" type="datetimeFigureOut">
              <a:rPr lang="ar-SA" smtClean="0"/>
              <a:t>10 ربيع الأول، 1442</a:t>
            </a:fld>
            <a:endParaRPr lang="ar-S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924D3-DAC8-A84B-BA86-C941E51845D2}" type="slidenum">
              <a:rPr lang="ar-SA" smtClean="0"/>
              <a:t>‹#›</a:t>
            </a:fld>
            <a:endParaRPr lang="ar-SA"/>
          </a:p>
        </p:txBody>
      </p:sp>
    </p:spTree>
    <p:extLst>
      <p:ext uri="{BB962C8B-B14F-4D97-AF65-F5344CB8AC3E}">
        <p14:creationId xmlns:p14="http://schemas.microsoft.com/office/powerpoint/2010/main" val="84503511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twitter.com/SabryHawas/status/1202239531728220160/photo/1"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jpg"/><Relationship Id="rId5" Type="http://schemas.microsoft.com/office/2007/relationships/hdphoto" Target="../media/hdphoto1.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ordwall.net/play/5840/660/545"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tiff"/></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136BCCB-BA8E-5640-858D-A08837B5FC54}"/>
              </a:ext>
            </a:extLst>
          </p:cNvPr>
          <p:cNvSpPr txBox="1"/>
          <p:nvPr/>
        </p:nvSpPr>
        <p:spPr>
          <a:xfrm>
            <a:off x="2122571" y="-671511"/>
            <a:ext cx="1857375" cy="7892610"/>
          </a:xfrm>
          <a:prstGeom prst="rect">
            <a:avLst/>
          </a:prstGeom>
          <a:solidFill>
            <a:schemeClr val="accent1">
              <a:lumMod val="20000"/>
              <a:lumOff val="80000"/>
            </a:schemeClr>
          </a:solidFill>
        </p:spPr>
        <p:txBody>
          <a:bodyPr wrap="square" rtlCol="1">
            <a:spAutoFit/>
          </a:bodyPr>
          <a:lstStyle/>
          <a:p>
            <a:endParaRPr lang="ar-SA" dirty="0"/>
          </a:p>
        </p:txBody>
      </p:sp>
      <p:sp>
        <p:nvSpPr>
          <p:cNvPr id="11" name="Google Shape;258;p37">
            <a:extLst>
              <a:ext uri="{FF2B5EF4-FFF2-40B4-BE49-F238E27FC236}">
                <a16:creationId xmlns:a16="http://schemas.microsoft.com/office/drawing/2014/main" id="{AFF26B2E-52CB-6242-9A1E-30BF3E106A59}"/>
              </a:ext>
            </a:extLst>
          </p:cNvPr>
          <p:cNvSpPr txBox="1">
            <a:spLocks/>
          </p:cNvSpPr>
          <p:nvPr/>
        </p:nvSpPr>
        <p:spPr>
          <a:xfrm>
            <a:off x="4421142" y="1202529"/>
            <a:ext cx="6263205" cy="485105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500"/>
              <a:buFont typeface="Ranchers"/>
              <a:buNone/>
              <a:defRPr sz="3500" b="0" i="0" u="none" strike="noStrike" cap="none">
                <a:solidFill>
                  <a:schemeClr val="accent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9pPr>
          </a:lstStyle>
          <a:p>
            <a:pPr algn="r"/>
            <a:r>
              <a:rPr lang="ar-SA" sz="4800" b="1" dirty="0">
                <a:solidFill>
                  <a:schemeClr val="accent1">
                    <a:lumMod val="75000"/>
                  </a:schemeClr>
                </a:solidFill>
                <a:effectLst>
                  <a:outerShdw blurRad="50800" dist="50800" dir="5400000" algn="ctr" rotWithShape="0">
                    <a:schemeClr val="accent1">
                      <a:lumMod val="20000"/>
                      <a:lumOff val="80000"/>
                    </a:schemeClr>
                  </a:outerShdw>
                </a:effectLst>
                <a:latin typeface="Tahoma" panose="020B0604030504040204" pitchFamily="34" charset="0"/>
                <a:ea typeface="Tahoma" panose="020B0604030504040204" pitchFamily="34" charset="0"/>
                <a:cs typeface="Tahoma" panose="020B0604030504040204" pitchFamily="34" charset="0"/>
              </a:rPr>
              <a:t>طاب صباح</a:t>
            </a:r>
          </a:p>
          <a:p>
            <a:pPr algn="r"/>
            <a:r>
              <a:rPr lang="ar-SA" sz="4800" b="1" dirty="0">
                <a:solidFill>
                  <a:schemeClr val="accent1">
                    <a:lumMod val="75000"/>
                  </a:schemeClr>
                </a:solidFill>
                <a:effectLst>
                  <a:outerShdw blurRad="50800" dist="50800" dir="5400000" algn="ctr" rotWithShape="0">
                    <a:schemeClr val="accent1">
                      <a:lumMod val="20000"/>
                      <a:lumOff val="80000"/>
                    </a:schemeClr>
                  </a:outerShdw>
                </a:effectLst>
                <a:latin typeface="Tahoma" panose="020B0604030504040204" pitchFamily="34" charset="0"/>
                <a:ea typeface="Tahoma" panose="020B0604030504040204" pitchFamily="34" charset="0"/>
                <a:cs typeface="Tahoma" panose="020B0604030504040204" pitchFamily="34" charset="0"/>
              </a:rPr>
              <a:t>طالباتي الغاليات </a:t>
            </a:r>
          </a:p>
          <a:p>
            <a:pPr algn="r"/>
            <a:r>
              <a:rPr lang="ar-SA" sz="4800" b="1" dirty="0">
                <a:solidFill>
                  <a:schemeClr val="accent1">
                    <a:lumMod val="75000"/>
                  </a:schemeClr>
                </a:solidFill>
                <a:effectLst>
                  <a:outerShdw blurRad="50800" dist="50800" dir="5400000" algn="ctr" rotWithShape="0">
                    <a:schemeClr val="accent1">
                      <a:lumMod val="20000"/>
                      <a:lumOff val="80000"/>
                    </a:schemeClr>
                  </a:outerShdw>
                </a:effectLst>
                <a:latin typeface="Tahoma" panose="020B0604030504040204" pitchFamily="34" charset="0"/>
                <a:ea typeface="Tahoma" panose="020B0604030504040204" pitchFamily="34" charset="0"/>
                <a:cs typeface="Tahoma" panose="020B0604030504040204" pitchFamily="34" charset="0"/>
              </a:rPr>
              <a:t>بكل خير وتوفيق</a:t>
            </a:r>
          </a:p>
          <a:p>
            <a:pPr algn="r"/>
            <a:r>
              <a:rPr lang="ar-SA" sz="4800" b="1" dirty="0">
                <a:solidFill>
                  <a:schemeClr val="accent1">
                    <a:lumMod val="75000"/>
                  </a:schemeClr>
                </a:solidFill>
                <a:effectLst>
                  <a:outerShdw blurRad="50800" dist="50800" dir="5400000" algn="ctr" rotWithShape="0">
                    <a:schemeClr val="accent1">
                      <a:lumMod val="20000"/>
                      <a:lumOff val="80000"/>
                    </a:schemeClr>
                  </a:outerShdw>
                </a:effectLst>
                <a:latin typeface="Tahoma" panose="020B0604030504040204" pitchFamily="34" charset="0"/>
                <a:ea typeface="Tahoma" panose="020B0604030504040204" pitchFamily="34" charset="0"/>
                <a:cs typeface="Tahoma" panose="020B0604030504040204" pitchFamily="34" charset="0"/>
              </a:rPr>
              <a:t>ورِضـــا</a:t>
            </a:r>
            <a:endParaRPr lang="en" sz="3200" b="1" dirty="0">
              <a:solidFill>
                <a:schemeClr val="accent1">
                  <a:lumMod val="75000"/>
                </a:schemeClr>
              </a:solidFill>
              <a:effectLst>
                <a:outerShdw blurRad="50800" dist="50800" dir="5400000" algn="ctr" rotWithShape="0">
                  <a:schemeClr val="accent1">
                    <a:lumMod val="20000"/>
                    <a:lumOff val="8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عنوان 1">
            <a:extLst>
              <a:ext uri="{FF2B5EF4-FFF2-40B4-BE49-F238E27FC236}">
                <a16:creationId xmlns:a16="http://schemas.microsoft.com/office/drawing/2014/main" id="{44F1931B-488F-C546-B666-2FFA45201044}"/>
              </a:ext>
            </a:extLst>
          </p:cNvPr>
          <p:cNvSpPr>
            <a:spLocks noGrp="1"/>
          </p:cNvSpPr>
          <p:nvPr>
            <p:ph type="title" idx="4294967295"/>
          </p:nvPr>
        </p:nvSpPr>
        <p:spPr>
          <a:xfrm>
            <a:off x="1015435" y="1542072"/>
            <a:ext cx="3497298" cy="3967599"/>
          </a:xfrm>
        </p:spPr>
        <p:txBody>
          <a:bodyPr>
            <a:normAutofit/>
          </a:bodyPr>
          <a:lstStyle/>
          <a:p>
            <a:pPr algn="r" rtl="1"/>
            <a:r>
              <a:rPr lang="ar-SA" sz="2667" dirty="0">
                <a:cs typeface="+mn-cs"/>
              </a:rPr>
              <a:t>ورود العمر تذبل بالتمني </a:t>
            </a:r>
            <a:br>
              <a:rPr lang="ar-SA" sz="2667" dirty="0">
                <a:cs typeface="+mn-cs"/>
              </a:rPr>
            </a:br>
            <a:r>
              <a:rPr lang="ar-SA" sz="2667" dirty="0">
                <a:cs typeface="+mn-cs"/>
              </a:rPr>
              <a:t>ونيلُك أمنياتك ليس سهلا </a:t>
            </a:r>
            <a:br>
              <a:rPr lang="ar-SA" sz="2667" dirty="0">
                <a:cs typeface="+mn-cs"/>
              </a:rPr>
            </a:br>
            <a:r>
              <a:rPr lang="ar-SA" sz="2667" dirty="0">
                <a:cs typeface="+mn-cs"/>
              </a:rPr>
              <a:t>فلا تيأسْ إذا واجهتَ عُسرًا</a:t>
            </a:r>
            <a:br>
              <a:rPr lang="ar-SA" sz="2667" dirty="0">
                <a:cs typeface="+mn-cs"/>
              </a:rPr>
            </a:br>
            <a:r>
              <a:rPr lang="ar-SA" sz="2667" dirty="0">
                <a:cs typeface="+mn-cs"/>
              </a:rPr>
              <a:t>فسُحْبُ اليُسر بالخيراتِ حُبلى </a:t>
            </a:r>
            <a:br>
              <a:rPr lang="ar-SA" sz="2667" dirty="0">
                <a:cs typeface="+mn-cs"/>
              </a:rPr>
            </a:br>
            <a:r>
              <a:rPr lang="ar-SA" sz="2667" dirty="0">
                <a:cs typeface="+mn-cs"/>
              </a:rPr>
              <a:t>ومهما ذقت في الأيام مُرًّا</a:t>
            </a:r>
            <a:br>
              <a:rPr lang="ar-SA" sz="2667" dirty="0">
                <a:cs typeface="+mn-cs"/>
              </a:rPr>
            </a:br>
            <a:r>
              <a:rPr lang="ar-SA" sz="2667" dirty="0">
                <a:cs typeface="+mn-cs"/>
              </a:rPr>
              <a:t>فطعم النصر بعد الصبر أحلى </a:t>
            </a:r>
            <a:br>
              <a:rPr lang="ar-SA" sz="2667" dirty="0">
                <a:cs typeface="+mn-cs"/>
              </a:rPr>
            </a:br>
            <a:r>
              <a:rPr lang="ar-SA" sz="2667" dirty="0">
                <a:cs typeface="+mn-cs"/>
              </a:rPr>
              <a:t>غدا يأتيك من ثمر اجتهادٍ </a:t>
            </a:r>
            <a:br>
              <a:rPr lang="ar-SA" sz="2667" dirty="0">
                <a:cs typeface="+mn-cs"/>
              </a:rPr>
            </a:br>
            <a:r>
              <a:rPr lang="ar-SA" sz="2667" dirty="0">
                <a:cs typeface="+mn-cs"/>
              </a:rPr>
              <a:t>إذا كان التقى للكدّ حقلا </a:t>
            </a:r>
            <a:br>
              <a:rPr lang="ar-SA" sz="2667" dirty="0">
                <a:cs typeface="+mn-cs"/>
              </a:rPr>
            </a:br>
            <a:r>
              <a:rPr lang="ar-SA" sz="2667" dirty="0">
                <a:cs typeface="+mn-cs"/>
              </a:rPr>
              <a:t>طريق المجد محفوف بشوكٍ </a:t>
            </a:r>
            <a:br>
              <a:rPr lang="ar-SA" sz="2667" dirty="0">
                <a:cs typeface="+mn-cs"/>
              </a:rPr>
            </a:br>
            <a:r>
              <a:rPr lang="ar-SA" sz="2667" dirty="0">
                <a:cs typeface="+mn-cs"/>
              </a:rPr>
              <a:t>وليس جميعه وردًا وفلَّا</a:t>
            </a:r>
            <a:endParaRPr lang="ar-SA" sz="2667" dirty="0">
              <a:cs typeface="+mn-cs"/>
              <a:hlinkClick r:id="rId2"/>
            </a:endParaRPr>
          </a:p>
        </p:txBody>
      </p:sp>
      <p:sp>
        <p:nvSpPr>
          <p:cNvPr id="8" name="Google Shape;258;p37">
            <a:extLst>
              <a:ext uri="{FF2B5EF4-FFF2-40B4-BE49-F238E27FC236}">
                <a16:creationId xmlns:a16="http://schemas.microsoft.com/office/drawing/2014/main" id="{4E1B0769-2559-F54B-9148-D0A2F217641B}"/>
              </a:ext>
            </a:extLst>
          </p:cNvPr>
          <p:cNvSpPr txBox="1">
            <a:spLocks/>
          </p:cNvSpPr>
          <p:nvPr/>
        </p:nvSpPr>
        <p:spPr>
          <a:xfrm>
            <a:off x="4358089" y="1552341"/>
            <a:ext cx="792045" cy="6560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500"/>
              <a:buFont typeface="Ranchers"/>
              <a:buNone/>
              <a:defRPr sz="3500" b="0" i="0" u="none" strike="noStrike" cap="none">
                <a:solidFill>
                  <a:schemeClr val="accent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9pPr>
          </a:lstStyle>
          <a:p>
            <a:pPr algn="ctr"/>
            <a:r>
              <a:rPr lang="en-US" sz="6400" dirty="0">
                <a:solidFill>
                  <a:schemeClr val="accent1">
                    <a:lumMod val="75000"/>
                  </a:schemeClr>
                </a:solidFill>
                <a:latin typeface="Kharabeesh Font Normal" pitchFamily="2" charset="-78"/>
                <a:cs typeface="Kharabeesh Font Normal" pitchFamily="2" charset="-78"/>
              </a:rPr>
              <a:t>”</a:t>
            </a:r>
            <a:endParaRPr lang="en" sz="4800" dirty="0">
              <a:solidFill>
                <a:schemeClr val="accent1">
                  <a:lumMod val="75000"/>
                </a:schemeClr>
              </a:solidFill>
            </a:endParaRPr>
          </a:p>
        </p:txBody>
      </p:sp>
      <p:sp>
        <p:nvSpPr>
          <p:cNvPr id="9" name="Google Shape;258;p37">
            <a:extLst>
              <a:ext uri="{FF2B5EF4-FFF2-40B4-BE49-F238E27FC236}">
                <a16:creationId xmlns:a16="http://schemas.microsoft.com/office/drawing/2014/main" id="{CE6B5884-0D30-8745-8E8A-D98977DCB328}"/>
              </a:ext>
            </a:extLst>
          </p:cNvPr>
          <p:cNvSpPr txBox="1">
            <a:spLocks/>
          </p:cNvSpPr>
          <p:nvPr/>
        </p:nvSpPr>
        <p:spPr>
          <a:xfrm rot="10800000">
            <a:off x="1015435" y="4686826"/>
            <a:ext cx="792045" cy="6560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500"/>
              <a:buFont typeface="Ranchers"/>
              <a:buNone/>
              <a:defRPr sz="3500" b="0" i="0" u="none" strike="noStrike" cap="none">
                <a:solidFill>
                  <a:schemeClr val="accent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3800"/>
              <a:buFont typeface="Ranchers"/>
              <a:buNone/>
              <a:defRPr sz="3800" b="1" i="0" u="none" strike="noStrike" cap="none">
                <a:solidFill>
                  <a:schemeClr val="dk1"/>
                </a:solidFill>
                <a:latin typeface="Ranchers"/>
                <a:ea typeface="Ranchers"/>
                <a:cs typeface="Ranchers"/>
                <a:sym typeface="Ranchers"/>
              </a:defRPr>
            </a:lvl9pPr>
          </a:lstStyle>
          <a:p>
            <a:pPr algn="ctr"/>
            <a:r>
              <a:rPr lang="en-US" sz="6400" dirty="0">
                <a:solidFill>
                  <a:schemeClr val="accent1">
                    <a:lumMod val="75000"/>
                  </a:schemeClr>
                </a:solidFill>
                <a:latin typeface="Kharabeesh Font Normal" pitchFamily="2" charset="-78"/>
                <a:cs typeface="Kharabeesh Font Normal" pitchFamily="2" charset="-78"/>
              </a:rPr>
              <a:t>”</a:t>
            </a:r>
            <a:endParaRPr lang="en" sz="4800" dirty="0">
              <a:solidFill>
                <a:schemeClr val="accent1">
                  <a:lumMod val="75000"/>
                </a:schemeClr>
              </a:solidFill>
            </a:endParaRPr>
          </a:p>
        </p:txBody>
      </p:sp>
      <p:grpSp>
        <p:nvGrpSpPr>
          <p:cNvPr id="20" name="Google Shape;583;p46">
            <a:extLst>
              <a:ext uri="{FF2B5EF4-FFF2-40B4-BE49-F238E27FC236}">
                <a16:creationId xmlns:a16="http://schemas.microsoft.com/office/drawing/2014/main" id="{5D349F5E-9220-BD45-8FA7-FF92E01FB945}"/>
              </a:ext>
            </a:extLst>
          </p:cNvPr>
          <p:cNvGrpSpPr/>
          <p:nvPr/>
        </p:nvGrpSpPr>
        <p:grpSpPr>
          <a:xfrm>
            <a:off x="9944793" y="804419"/>
            <a:ext cx="1479107" cy="1673008"/>
            <a:chOff x="786985" y="680650"/>
            <a:chExt cx="1109330" cy="1254756"/>
          </a:xfrm>
        </p:grpSpPr>
        <p:sp>
          <p:nvSpPr>
            <p:cNvPr id="21" name="Google Shape;584;p46">
              <a:extLst>
                <a:ext uri="{FF2B5EF4-FFF2-40B4-BE49-F238E27FC236}">
                  <a16:creationId xmlns:a16="http://schemas.microsoft.com/office/drawing/2014/main" id="{7B8C0393-748A-3A46-9BC6-B2751CDF6BDE}"/>
                </a:ext>
              </a:extLst>
            </p:cNvPr>
            <p:cNvSpPr/>
            <p:nvPr/>
          </p:nvSpPr>
          <p:spPr>
            <a:xfrm rot="2700000">
              <a:off x="1209745" y="796987"/>
              <a:ext cx="561726" cy="561726"/>
            </a:xfrm>
            <a:prstGeom prst="rect">
              <a:avLst/>
            </a:prstGeom>
            <a:solidFill>
              <a:schemeClr val="accent4"/>
            </a:solidFill>
            <a:ln>
              <a:noFill/>
            </a:ln>
          </p:spPr>
          <p:txBody>
            <a:bodyPr spcFirstLastPara="1" wrap="square" lIns="121900" tIns="121900" rIns="121900" bIns="121900" anchor="ctr" anchorCtr="0">
              <a:noAutofit/>
            </a:bodyPr>
            <a:lstStyle/>
            <a:p>
              <a:pPr algn="l" rtl="0"/>
              <a:endParaRPr sz="2400"/>
            </a:p>
          </p:txBody>
        </p:sp>
        <p:sp>
          <p:nvSpPr>
            <p:cNvPr id="22" name="Google Shape;585;p46">
              <a:extLst>
                <a:ext uri="{FF2B5EF4-FFF2-40B4-BE49-F238E27FC236}">
                  <a16:creationId xmlns:a16="http://schemas.microsoft.com/office/drawing/2014/main" id="{F255384F-1843-2343-9F09-A400DA225A39}"/>
                </a:ext>
              </a:extLst>
            </p:cNvPr>
            <p:cNvSpPr/>
            <p:nvPr/>
          </p:nvSpPr>
          <p:spPr>
            <a:xfrm rot="2700000">
              <a:off x="847614" y="1237905"/>
              <a:ext cx="292742" cy="292742"/>
            </a:xfrm>
            <a:prstGeom prst="rect">
              <a:avLst/>
            </a:prstGeom>
            <a:solidFill>
              <a:schemeClr val="accent4"/>
            </a:solidFill>
            <a:ln>
              <a:noFill/>
            </a:ln>
          </p:spPr>
          <p:txBody>
            <a:bodyPr spcFirstLastPara="1" wrap="square" lIns="121900" tIns="121900" rIns="121900" bIns="121900" anchor="ctr" anchorCtr="0">
              <a:noAutofit/>
            </a:bodyPr>
            <a:lstStyle/>
            <a:p>
              <a:pPr algn="l" rtl="0"/>
              <a:endParaRPr sz="2400"/>
            </a:p>
          </p:txBody>
        </p:sp>
        <p:sp>
          <p:nvSpPr>
            <p:cNvPr id="23" name="Google Shape;586;p46">
              <a:extLst>
                <a:ext uri="{FF2B5EF4-FFF2-40B4-BE49-F238E27FC236}">
                  <a16:creationId xmlns:a16="http://schemas.microsoft.com/office/drawing/2014/main" id="{A940CF71-CAE3-4E4B-A6E1-6073D4641111}"/>
                </a:ext>
              </a:extLst>
            </p:cNvPr>
            <p:cNvSpPr/>
            <p:nvPr/>
          </p:nvSpPr>
          <p:spPr>
            <a:xfrm rot="2700000">
              <a:off x="1542944" y="1582035"/>
              <a:ext cx="292742" cy="292742"/>
            </a:xfrm>
            <a:prstGeom prst="rect">
              <a:avLst/>
            </a:prstGeom>
            <a:solidFill>
              <a:schemeClr val="accent4"/>
            </a:solidFill>
            <a:ln>
              <a:noFill/>
            </a:ln>
          </p:spPr>
          <p:txBody>
            <a:bodyPr spcFirstLastPara="1" wrap="square" lIns="121900" tIns="121900" rIns="121900" bIns="121900" anchor="ctr" anchorCtr="0">
              <a:noAutofit/>
            </a:bodyPr>
            <a:lstStyle/>
            <a:p>
              <a:pPr algn="l" rtl="0"/>
              <a:endParaRPr sz="2400"/>
            </a:p>
          </p:txBody>
        </p:sp>
      </p:grpSp>
    </p:spTree>
    <p:extLst>
      <p:ext uri="{BB962C8B-B14F-4D97-AF65-F5344CB8AC3E}">
        <p14:creationId xmlns:p14="http://schemas.microsoft.com/office/powerpoint/2010/main" val="3204379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2">
            <a:extLst>
              <a:ext uri="{FF2B5EF4-FFF2-40B4-BE49-F238E27FC236}">
                <a16:creationId xmlns:a16="http://schemas.microsoft.com/office/drawing/2014/main" id="{F5DA5237-390D-0F47-A175-EFE24B5B9D53}"/>
              </a:ext>
            </a:extLst>
          </p:cNvPr>
          <p:cNvSpPr>
            <a:spLocks noChangeArrowheads="1"/>
          </p:cNvSpPr>
          <p:nvPr/>
        </p:nvSpPr>
        <p:spPr bwMode="auto">
          <a:xfrm>
            <a:off x="3416596" y="509774"/>
            <a:ext cx="5435600" cy="936625"/>
          </a:xfrm>
          <a:prstGeom prst="bevel">
            <a:avLst>
              <a:gd name="adj" fmla="val 12500"/>
            </a:avLst>
          </a:prstGeom>
          <a:noFill/>
          <a:ln w="9525">
            <a:noFill/>
            <a:miter lim="800000"/>
            <a:headEnd/>
            <a:tailEnd/>
          </a:ln>
          <a:effectLst/>
        </p:spPr>
        <p:txBody>
          <a:bodyPr wrap="none" anchor="ctr"/>
          <a:lstStyle/>
          <a:p>
            <a:pPr algn="ctr">
              <a:defRPr/>
            </a:pPr>
            <a:r>
              <a:rPr lang="ar-SA">
                <a:solidFill>
                  <a:srgbClr val="5E9EFF"/>
                </a:solidFill>
                <a:effectDag name="">
                  <a:cont type="tree" name="">
                    <a:effect ref="fillLine"/>
                    <a:outerShdw dist="38100" dir="13500000" algn="br">
                      <a:srgbClr val="94BFFF"/>
                    </a:outerShdw>
                  </a:cont>
                  <a:cont type="tree" name="">
                    <a:effect ref="fillLine"/>
                    <a:outerShdw dist="38100" dir="2700000" algn="tl">
                      <a:srgbClr val="385E99"/>
                    </a:outerShdw>
                  </a:cont>
                  <a:effect ref="fillLine"/>
                </a:effectDag>
              </a:rPr>
              <a:t> </a:t>
            </a:r>
            <a:endParaRPr lang="en-US">
              <a:solidFill>
                <a:srgbClr val="5E9EFF"/>
              </a:solidFill>
              <a:effectDag name="">
                <a:cont type="tree" name="">
                  <a:effect ref="fillLine"/>
                  <a:outerShdw dist="38100" dir="13500000" algn="br">
                    <a:srgbClr val="94BFFF"/>
                  </a:outerShdw>
                </a:cont>
                <a:cont type="tree" name="">
                  <a:effect ref="fillLine"/>
                  <a:outerShdw dist="38100" dir="2700000" algn="tl">
                    <a:srgbClr val="385E99"/>
                  </a:outerShdw>
                </a:cont>
                <a:effect ref="fillLine"/>
              </a:effectDag>
            </a:endParaRPr>
          </a:p>
        </p:txBody>
      </p:sp>
      <p:sp>
        <p:nvSpPr>
          <p:cNvPr id="28" name="AutoShape 23">
            <a:extLst>
              <a:ext uri="{FF2B5EF4-FFF2-40B4-BE49-F238E27FC236}">
                <a16:creationId xmlns:a16="http://schemas.microsoft.com/office/drawing/2014/main" id="{867496AD-3E80-4B4F-8BDF-011FC655087D}"/>
              </a:ext>
            </a:extLst>
          </p:cNvPr>
          <p:cNvSpPr>
            <a:spLocks noChangeArrowheads="1"/>
          </p:cNvSpPr>
          <p:nvPr/>
        </p:nvSpPr>
        <p:spPr bwMode="auto">
          <a:xfrm>
            <a:off x="3340396" y="-442631"/>
            <a:ext cx="5976938" cy="827088"/>
          </a:xfrm>
          <a:prstGeom prst="bevel">
            <a:avLst>
              <a:gd name="adj" fmla="val 12500"/>
            </a:avLst>
          </a:prstGeom>
          <a:noFill/>
          <a:ln w="9525">
            <a:noFill/>
            <a:miter lim="800000"/>
            <a:headEnd/>
            <a:tailEnd/>
          </a:ln>
        </p:spPr>
        <p:txBody>
          <a:bodyPr wrap="none" anchor="ctr"/>
          <a:lstStyle/>
          <a:p>
            <a:pPr algn="ctr"/>
            <a:endParaRPr lang="en-US">
              <a:solidFill>
                <a:srgbClr val="000000"/>
              </a:solidFill>
            </a:endParaRPr>
          </a:p>
        </p:txBody>
      </p:sp>
      <p:sp>
        <p:nvSpPr>
          <p:cNvPr id="30" name="Text Box 25">
            <a:extLst>
              <a:ext uri="{FF2B5EF4-FFF2-40B4-BE49-F238E27FC236}">
                <a16:creationId xmlns:a16="http://schemas.microsoft.com/office/drawing/2014/main" id="{F21AC577-1DED-F845-BEB8-65F9B557C591}"/>
              </a:ext>
            </a:extLst>
          </p:cNvPr>
          <p:cNvSpPr txBox="1">
            <a:spLocks noChangeArrowheads="1"/>
          </p:cNvSpPr>
          <p:nvPr/>
        </p:nvSpPr>
        <p:spPr bwMode="auto">
          <a:xfrm>
            <a:off x="2602678" y="4133621"/>
            <a:ext cx="6963136" cy="461665"/>
          </a:xfrm>
          <a:prstGeom prst="rect">
            <a:avLst/>
          </a:prstGeom>
          <a:solidFill>
            <a:schemeClr val="accent1">
              <a:lumMod val="20000"/>
              <a:lumOff val="80000"/>
            </a:schemeClr>
          </a:solidFill>
          <a:ln w="9525">
            <a:noFill/>
            <a:miter lim="800000"/>
            <a:headEnd/>
            <a:tailEnd/>
          </a:ln>
        </p:spPr>
        <p:txBody>
          <a:bodyPr wrap="square">
            <a:spAutoFit/>
          </a:bodyPr>
          <a:lstStyle/>
          <a:p>
            <a:pPr marL="0" algn="ctr" defTabSz="914400" rtl="0" eaLnBrk="1" latinLnBrk="0" hangingPunct="1">
              <a:spcBef>
                <a:spcPct val="50000"/>
              </a:spcBef>
            </a:pPr>
            <a:r>
              <a:rPr lang="ar-SA" sz="2400" b="1" dirty="0">
                <a:solidFill>
                  <a:srgbClr val="000000"/>
                </a:solidFill>
              </a:rPr>
              <a:t>وهو القوة المؤثرة على وحدة المساحة</a:t>
            </a:r>
            <a:endParaRPr lang="en-US" sz="2400" b="1" dirty="0">
              <a:solidFill>
                <a:srgbClr val="000000"/>
              </a:solidFill>
            </a:endParaRPr>
          </a:p>
        </p:txBody>
      </p:sp>
      <p:sp>
        <p:nvSpPr>
          <p:cNvPr id="10" name="مستطيل 9">
            <a:extLst>
              <a:ext uri="{FF2B5EF4-FFF2-40B4-BE49-F238E27FC236}">
                <a16:creationId xmlns:a16="http://schemas.microsoft.com/office/drawing/2014/main" id="{711D1F5A-B5E8-264E-9A48-FF62B5DFF47A}"/>
              </a:ext>
            </a:extLst>
          </p:cNvPr>
          <p:cNvSpPr/>
          <p:nvPr/>
        </p:nvSpPr>
        <p:spPr>
          <a:xfrm>
            <a:off x="2614431" y="4948517"/>
            <a:ext cx="6963136" cy="1458133"/>
          </a:xfrm>
          <a:prstGeom prst="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algn="ctr" defTabSz="457200" rtl="1" eaLnBrk="1" latinLnBrk="0" hangingPunct="1"/>
            <a:r>
              <a:rPr lang="ar-SA" sz="3200" b="1" dirty="0"/>
              <a:t>ويقاس بوحدة:</a:t>
            </a:r>
            <a:endParaRPr lang="en-US" sz="3200" b="1" dirty="0"/>
          </a:p>
        </p:txBody>
      </p:sp>
      <p:sp>
        <p:nvSpPr>
          <p:cNvPr id="11" name="وسيلة شرح مع سهم إلى الأسفل 10">
            <a:extLst>
              <a:ext uri="{FF2B5EF4-FFF2-40B4-BE49-F238E27FC236}">
                <a16:creationId xmlns:a16="http://schemas.microsoft.com/office/drawing/2014/main" id="{DA3954DC-A37E-F148-B768-DE2486894696}"/>
              </a:ext>
            </a:extLst>
          </p:cNvPr>
          <p:cNvSpPr/>
          <p:nvPr/>
        </p:nvSpPr>
        <p:spPr>
          <a:xfrm>
            <a:off x="2614431" y="472468"/>
            <a:ext cx="6963136" cy="2275720"/>
          </a:xfrm>
          <a:prstGeom prst="downArrowCallout">
            <a:avLst>
              <a:gd name="adj1" fmla="val 32876"/>
              <a:gd name="adj2" fmla="val 27263"/>
              <a:gd name="adj3" fmla="val 20575"/>
              <a:gd name="adj4" fmla="val 7356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ctr">
              <a:spcBef>
                <a:spcPct val="50000"/>
              </a:spcBef>
            </a:pPr>
            <a:r>
              <a:rPr lang="ar-SA" sz="3200" b="1" dirty="0"/>
              <a:t>نستنتج مما سبق كمية فيزيائية جديدة:</a:t>
            </a:r>
            <a:endParaRPr lang="en-US" sz="3200" b="1" dirty="0"/>
          </a:p>
        </p:txBody>
      </p:sp>
      <p:sp>
        <p:nvSpPr>
          <p:cNvPr id="12" name="مربع نص 11">
            <a:extLst>
              <a:ext uri="{FF2B5EF4-FFF2-40B4-BE49-F238E27FC236}">
                <a16:creationId xmlns:a16="http://schemas.microsoft.com/office/drawing/2014/main" id="{4AF88A46-4BA7-3A48-B555-57E277143D50}"/>
              </a:ext>
            </a:extLst>
          </p:cNvPr>
          <p:cNvSpPr txBox="1"/>
          <p:nvPr/>
        </p:nvSpPr>
        <p:spPr>
          <a:xfrm>
            <a:off x="2614432" y="1099677"/>
            <a:ext cx="6963136" cy="805912"/>
          </a:xfrm>
          <a:prstGeom prst="rect">
            <a:avLst/>
          </a:prstGeom>
          <a:solidFill>
            <a:schemeClr val="accent5">
              <a:lumMod val="20000"/>
              <a:lumOff val="80000"/>
            </a:schemeClr>
          </a:solidFill>
        </p:spPr>
        <p:txBody>
          <a:bodyPr wrap="square" rtlCol="1">
            <a:spAutoFit/>
          </a:bodyPr>
          <a:lstStyle/>
          <a:p>
            <a:pPr marL="0" algn="l" defTabSz="457200" rtl="0" eaLnBrk="1" latinLnBrk="0" hangingPunct="1"/>
            <a:endParaRPr lang="ar-SA" dirty="0"/>
          </a:p>
        </p:txBody>
      </p:sp>
      <p:sp>
        <p:nvSpPr>
          <p:cNvPr id="13" name="مربع نص 12">
            <a:extLst>
              <a:ext uri="{FF2B5EF4-FFF2-40B4-BE49-F238E27FC236}">
                <a16:creationId xmlns:a16="http://schemas.microsoft.com/office/drawing/2014/main" id="{4734BE61-5363-BC42-B152-464C328E6493}"/>
              </a:ext>
            </a:extLst>
          </p:cNvPr>
          <p:cNvSpPr txBox="1"/>
          <p:nvPr/>
        </p:nvSpPr>
        <p:spPr>
          <a:xfrm>
            <a:off x="4213412" y="1206843"/>
            <a:ext cx="3583533" cy="584775"/>
          </a:xfrm>
          <a:prstGeom prst="rect">
            <a:avLst/>
          </a:prstGeom>
          <a:noFill/>
        </p:spPr>
        <p:txBody>
          <a:bodyPr wrap="square" rtlCol="1">
            <a:spAutoFit/>
          </a:bodyPr>
          <a:lstStyle/>
          <a:p>
            <a:pPr marL="0" algn="ctr" defTabSz="457200" rtl="1" eaLnBrk="1" latinLnBrk="0" hangingPunct="1"/>
            <a:r>
              <a:rPr lang="ar-SA" sz="3200"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الضغط </a:t>
            </a:r>
            <a:r>
              <a:rPr lang="en-US" sz="3200"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P</a:t>
            </a:r>
            <a:endParaRPr lang="ar-SA" sz="3200"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مربع نص 13">
            <a:extLst>
              <a:ext uri="{FF2B5EF4-FFF2-40B4-BE49-F238E27FC236}">
                <a16:creationId xmlns:a16="http://schemas.microsoft.com/office/drawing/2014/main" id="{48DB3205-0953-7B4C-A772-F56609088B11}"/>
              </a:ext>
            </a:extLst>
          </p:cNvPr>
          <p:cNvSpPr txBox="1"/>
          <p:nvPr/>
        </p:nvSpPr>
        <p:spPr>
          <a:xfrm>
            <a:off x="2614432" y="5498502"/>
            <a:ext cx="6969956" cy="705989"/>
          </a:xfrm>
          <a:prstGeom prst="rect">
            <a:avLst/>
          </a:prstGeom>
          <a:solidFill>
            <a:schemeClr val="accent1">
              <a:lumMod val="20000"/>
              <a:lumOff val="80000"/>
            </a:schemeClr>
          </a:solidFill>
        </p:spPr>
        <p:txBody>
          <a:bodyPr wrap="square" rtlCol="1">
            <a:spAutoFit/>
          </a:bodyPr>
          <a:lstStyle/>
          <a:p>
            <a:pPr marL="0" algn="l" defTabSz="457200" rtl="0" eaLnBrk="1" latinLnBrk="0" hangingPunct="1"/>
            <a:endParaRPr lang="ar-SA" dirty="0"/>
          </a:p>
        </p:txBody>
      </p:sp>
      <p:sp>
        <p:nvSpPr>
          <p:cNvPr id="15" name="مربع نص 14">
            <a:extLst>
              <a:ext uri="{FF2B5EF4-FFF2-40B4-BE49-F238E27FC236}">
                <a16:creationId xmlns:a16="http://schemas.microsoft.com/office/drawing/2014/main" id="{F7FDE571-7A98-6D48-9F07-6F6E54270030}"/>
              </a:ext>
            </a:extLst>
          </p:cNvPr>
          <p:cNvSpPr txBox="1"/>
          <p:nvPr/>
        </p:nvSpPr>
        <p:spPr>
          <a:xfrm>
            <a:off x="3373062" y="5563868"/>
            <a:ext cx="5522667" cy="523220"/>
          </a:xfrm>
          <a:prstGeom prst="rect">
            <a:avLst/>
          </a:prstGeom>
          <a:noFill/>
        </p:spPr>
        <p:txBody>
          <a:bodyPr wrap="none" rtlCol="1">
            <a:spAutoFit/>
          </a:bodyPr>
          <a:lstStyle/>
          <a:p>
            <a:pPr marL="0" algn="r" defTabSz="457200" rtl="1" eaLnBrk="1" latinLnBrk="0" hangingPunct="1"/>
            <a:r>
              <a:rPr lang="ar-SA" sz="2800" b="1" dirty="0">
                <a:latin typeface="Tahoma" panose="020B0604030504040204" pitchFamily="34" charset="0"/>
                <a:ea typeface="Tahoma" panose="020B0604030504040204" pitchFamily="34" charset="0"/>
                <a:cs typeface="Tahoma" panose="020B0604030504040204" pitchFamily="34" charset="0"/>
              </a:rPr>
              <a:t> باسكال (</a:t>
            </a:r>
            <a:r>
              <a:rPr lang="en-US" sz="2800" b="1" dirty="0">
                <a:latin typeface="Tahoma" panose="020B0604030504040204" pitchFamily="34" charset="0"/>
                <a:ea typeface="Tahoma" panose="020B0604030504040204" pitchFamily="34" charset="0"/>
                <a:cs typeface="Tahoma" panose="020B0604030504040204" pitchFamily="34" charset="0"/>
              </a:rPr>
              <a:t>Pa</a:t>
            </a:r>
            <a:r>
              <a:rPr lang="ar-SA" sz="2800" b="1" dirty="0">
                <a:latin typeface="Tahoma" panose="020B0604030504040204" pitchFamily="34" charset="0"/>
                <a:ea typeface="Tahoma" panose="020B0604030504040204" pitchFamily="34" charset="0"/>
                <a:cs typeface="Tahoma" panose="020B0604030504040204" pitchFamily="34" charset="0"/>
              </a:rPr>
              <a:t>) </a:t>
            </a:r>
            <a:r>
              <a:rPr lang="ar-SA" sz="2800" dirty="0">
                <a:latin typeface="Tahoma" panose="020B0604030504040204" pitchFamily="34" charset="0"/>
                <a:ea typeface="Tahoma" panose="020B0604030504040204" pitchFamily="34" charset="0"/>
                <a:cs typeface="Tahoma" panose="020B0604030504040204" pitchFamily="34" charset="0"/>
              </a:rPr>
              <a:t>التي تعادل </a:t>
            </a:r>
            <a:r>
              <a:rPr lang="en-US" sz="2800" b="1" dirty="0">
                <a:latin typeface="Tahoma" panose="020B0604030504040204" pitchFamily="34" charset="0"/>
                <a:ea typeface="Tahoma" panose="020B0604030504040204" pitchFamily="34" charset="0"/>
                <a:cs typeface="Tahoma" panose="020B0604030504040204" pitchFamily="34" charset="0"/>
              </a:rPr>
              <a:t>1 N/m</a:t>
            </a:r>
            <a:r>
              <a:rPr lang="en-US" sz="2800" b="1" baseline="30000" dirty="0">
                <a:latin typeface="Tahoma" panose="020B0604030504040204" pitchFamily="34" charset="0"/>
                <a:ea typeface="Tahoma" panose="020B0604030504040204" pitchFamily="34" charset="0"/>
                <a:cs typeface="Tahoma" panose="020B0604030504040204" pitchFamily="34" charset="0"/>
              </a:rPr>
              <a:t>2</a:t>
            </a:r>
            <a:endParaRPr lang="ar-SA"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Text Box 25">
            <a:extLst>
              <a:ext uri="{FF2B5EF4-FFF2-40B4-BE49-F238E27FC236}">
                <a16:creationId xmlns:a16="http://schemas.microsoft.com/office/drawing/2014/main" id="{E44C6F99-66FE-4545-99AD-517E56DB7C5B}"/>
              </a:ext>
            </a:extLst>
          </p:cNvPr>
          <p:cNvSpPr txBox="1">
            <a:spLocks noChangeArrowheads="1"/>
          </p:cNvSpPr>
          <p:nvPr/>
        </p:nvSpPr>
        <p:spPr bwMode="auto">
          <a:xfrm>
            <a:off x="2602678" y="2943777"/>
            <a:ext cx="6969956" cy="1045211"/>
          </a:xfrm>
          <a:prstGeom prst="rect">
            <a:avLst/>
          </a:prstGeom>
          <a:solidFill>
            <a:schemeClr val="accent1">
              <a:lumMod val="20000"/>
              <a:lumOff val="80000"/>
            </a:schemeClr>
          </a:solidFill>
          <a:ln w="9525">
            <a:noFill/>
            <a:miter lim="800000"/>
            <a:headEnd/>
            <a:tailEnd/>
          </a:ln>
        </p:spPr>
        <p:txBody>
          <a:bodyPr wrap="square">
            <a:spAutoFit/>
          </a:bodyPr>
          <a:lstStyle/>
          <a:p>
            <a:pPr marL="0" algn="ctr" defTabSz="914400" rtl="0" eaLnBrk="1" latinLnBrk="0" hangingPunct="1">
              <a:spcBef>
                <a:spcPct val="50000"/>
              </a:spcBef>
            </a:pPr>
            <a:endParaRPr lang="en-US" sz="3200" b="1" dirty="0">
              <a:solidFill>
                <a:srgbClr val="000000"/>
              </a:solidFill>
            </a:endParaRPr>
          </a:p>
        </p:txBody>
      </p:sp>
      <mc:AlternateContent xmlns:mc="http://schemas.openxmlformats.org/markup-compatibility/2006" xmlns:a14="http://schemas.microsoft.com/office/drawing/2010/main">
        <mc:Choice Requires="a14">
          <p:sp>
            <p:nvSpPr>
              <p:cNvPr id="2" name="مربع نص 1">
                <a:extLst>
                  <a:ext uri="{FF2B5EF4-FFF2-40B4-BE49-F238E27FC236}">
                    <a16:creationId xmlns:a16="http://schemas.microsoft.com/office/drawing/2014/main" id="{D7AF48ED-251A-0445-A154-F977F7F4AD3A}"/>
                  </a:ext>
                </a:extLst>
              </p:cNvPr>
              <p:cNvSpPr txBox="1"/>
              <p:nvPr/>
            </p:nvSpPr>
            <p:spPr>
              <a:xfrm>
                <a:off x="5324917" y="2960109"/>
                <a:ext cx="1185004" cy="918778"/>
              </a:xfrm>
              <a:prstGeom prst="rect">
                <a:avLst/>
              </a:prstGeom>
              <a:solidFill>
                <a:schemeClr val="accent1">
                  <a:lumMod val="20000"/>
                  <a:lumOff val="80000"/>
                </a:schemeClr>
              </a:solidFill>
            </p:spPr>
            <p:txBody>
              <a:bodyPr wrap="none" lIns="0" tIns="0" rIns="0" bIns="0" rtlCol="1">
                <a:spAutoFit/>
              </a:bodyPr>
              <a:lstStyle/>
              <a:p>
                <a:pPr marL="0" algn="l" defTabSz="914400" rtl="0" eaLnBrk="1" latinLnBrk="0" hangingPunct="1"/>
                <a14:m>
                  <m:oMathPara xmlns:m="http://schemas.openxmlformats.org/officeDocument/2006/math">
                    <m:oMathParaPr>
                      <m:jc m:val="centerGroup"/>
                    </m:oMathParaPr>
                    <m:oMath xmlns:m="http://schemas.openxmlformats.org/officeDocument/2006/math">
                      <m:r>
                        <a:rPr lang="en-US" sz="3200" b="1" i="0" smtClean="0">
                          <a:solidFill>
                            <a:schemeClr val="tx1">
                              <a:lumMod val="50000"/>
                            </a:schemeClr>
                          </a:solidFill>
                          <a:latin typeface="Cambria Math" panose="02040503050406030204" pitchFamily="18" charset="0"/>
                        </a:rPr>
                        <m:t>𝐏</m:t>
                      </m:r>
                      <m:r>
                        <a:rPr lang="en-US" sz="3200" b="1" i="0" smtClean="0">
                          <a:solidFill>
                            <a:schemeClr val="tx1">
                              <a:lumMod val="50000"/>
                            </a:schemeClr>
                          </a:solidFill>
                          <a:latin typeface="Cambria Math" panose="02040503050406030204" pitchFamily="18" charset="0"/>
                        </a:rPr>
                        <m:t>=</m:t>
                      </m:r>
                      <m:f>
                        <m:fPr>
                          <m:ctrlPr>
                            <a:rPr lang="en-US" sz="3200" b="1" i="1" smtClean="0">
                              <a:solidFill>
                                <a:schemeClr val="tx1">
                                  <a:lumMod val="50000"/>
                                </a:schemeClr>
                              </a:solidFill>
                              <a:latin typeface="Cambria Math" panose="02040503050406030204" pitchFamily="18" charset="0"/>
                            </a:rPr>
                          </m:ctrlPr>
                        </m:fPr>
                        <m:num>
                          <m:r>
                            <a:rPr lang="en-US" sz="3200" b="1" i="1" smtClean="0">
                              <a:solidFill>
                                <a:schemeClr val="tx1">
                                  <a:lumMod val="50000"/>
                                </a:schemeClr>
                              </a:solidFill>
                              <a:latin typeface="Cambria Math" panose="02040503050406030204" pitchFamily="18" charset="0"/>
                            </a:rPr>
                            <m:t>𝑭</m:t>
                          </m:r>
                        </m:num>
                        <m:den>
                          <m:r>
                            <a:rPr lang="en-US" sz="3200" b="1" i="0" smtClean="0">
                              <a:solidFill>
                                <a:schemeClr val="tx1">
                                  <a:lumMod val="50000"/>
                                </a:schemeClr>
                              </a:solidFill>
                              <a:latin typeface="Cambria Math" panose="02040503050406030204" pitchFamily="18" charset="0"/>
                            </a:rPr>
                            <m:t>𝐀</m:t>
                          </m:r>
                        </m:den>
                      </m:f>
                    </m:oMath>
                  </m:oMathPara>
                </a14:m>
                <a:endParaRPr lang="ar-SA" sz="3200" b="1" dirty="0">
                  <a:solidFill>
                    <a:schemeClr val="tx1">
                      <a:lumMod val="50000"/>
                    </a:schemeClr>
                  </a:solidFill>
                </a:endParaRPr>
              </a:p>
            </p:txBody>
          </p:sp>
        </mc:Choice>
        <mc:Fallback xmlns="">
          <p:sp>
            <p:nvSpPr>
              <p:cNvPr id="2" name="مربع نص 1">
                <a:extLst>
                  <a:ext uri="{FF2B5EF4-FFF2-40B4-BE49-F238E27FC236}">
                    <a16:creationId xmlns:a16="http://schemas.microsoft.com/office/drawing/2014/main" id="{D7AF48ED-251A-0445-A154-F977F7F4AD3A}"/>
                  </a:ext>
                </a:extLst>
              </p:cNvPr>
              <p:cNvSpPr txBox="1">
                <a:spLocks noRot="1" noChangeAspect="1" noMove="1" noResize="1" noEditPoints="1" noAdjustHandles="1" noChangeArrowheads="1" noChangeShapeType="1" noTextEdit="1"/>
              </p:cNvSpPr>
              <p:nvPr/>
            </p:nvSpPr>
            <p:spPr>
              <a:xfrm>
                <a:off x="5324917" y="2960109"/>
                <a:ext cx="1185004" cy="918778"/>
              </a:xfrm>
              <a:prstGeom prst="rect">
                <a:avLst/>
              </a:prstGeom>
              <a:blipFill>
                <a:blip r:embed="rId3"/>
                <a:stretch>
                  <a:fillRect l="-6383" t="-1370" r="-24468" b="-13699"/>
                </a:stretch>
              </a:blipFill>
            </p:spPr>
            <p:txBody>
              <a:bodyPr/>
              <a:lstStyle/>
              <a:p>
                <a:r>
                  <a:rPr lang="ar-SA">
                    <a:noFill/>
                  </a:rPr>
                  <a:t> </a:t>
                </a:r>
              </a:p>
            </p:txBody>
          </p:sp>
        </mc:Fallback>
      </mc:AlternateContent>
      <p:grpSp>
        <p:nvGrpSpPr>
          <p:cNvPr id="17" name="Google Shape;1315;p65">
            <a:extLst>
              <a:ext uri="{FF2B5EF4-FFF2-40B4-BE49-F238E27FC236}">
                <a16:creationId xmlns:a16="http://schemas.microsoft.com/office/drawing/2014/main" id="{24D3133A-B702-9E4A-97B6-8849B619C68D}"/>
              </a:ext>
            </a:extLst>
          </p:cNvPr>
          <p:cNvGrpSpPr/>
          <p:nvPr/>
        </p:nvGrpSpPr>
        <p:grpSpPr>
          <a:xfrm>
            <a:off x="10445350" y="209055"/>
            <a:ext cx="1535409" cy="805911"/>
            <a:chOff x="2891425" y="2213250"/>
            <a:chExt cx="1201800" cy="374100"/>
          </a:xfrm>
          <a:solidFill>
            <a:schemeClr val="accent6"/>
          </a:solidFill>
        </p:grpSpPr>
        <p:sp>
          <p:nvSpPr>
            <p:cNvPr id="18" name="Google Shape;1316;p65">
              <a:extLst>
                <a:ext uri="{FF2B5EF4-FFF2-40B4-BE49-F238E27FC236}">
                  <a16:creationId xmlns:a16="http://schemas.microsoft.com/office/drawing/2014/main" id="{F04886D9-55BD-864B-A416-DE4A74AFE695}"/>
                </a:ext>
              </a:extLst>
            </p:cNvPr>
            <p:cNvSpPr/>
            <p:nvPr/>
          </p:nvSpPr>
          <p:spPr>
            <a:xfrm rot="5400000">
              <a:off x="286622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17;p65">
              <a:extLst>
                <a:ext uri="{FF2B5EF4-FFF2-40B4-BE49-F238E27FC236}">
                  <a16:creationId xmlns:a16="http://schemas.microsoft.com/office/drawing/2014/main" id="{54BA8431-F72B-B048-8464-41DCF734C2EB}"/>
                </a:ext>
              </a:extLst>
            </p:cNvPr>
            <p:cNvSpPr/>
            <p:nvPr/>
          </p:nvSpPr>
          <p:spPr>
            <a:xfrm rot="5400000">
              <a:off x="330527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18;p65">
              <a:extLst>
                <a:ext uri="{FF2B5EF4-FFF2-40B4-BE49-F238E27FC236}">
                  <a16:creationId xmlns:a16="http://schemas.microsoft.com/office/drawing/2014/main" id="{EAB3661E-96C3-D64F-90AA-250A7CD929CD}"/>
                </a:ext>
              </a:extLst>
            </p:cNvPr>
            <p:cNvSpPr/>
            <p:nvPr/>
          </p:nvSpPr>
          <p:spPr>
            <a:xfrm rot="5400000">
              <a:off x="374432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888;p54">
            <a:extLst>
              <a:ext uri="{FF2B5EF4-FFF2-40B4-BE49-F238E27FC236}">
                <a16:creationId xmlns:a16="http://schemas.microsoft.com/office/drawing/2014/main" id="{F40D025A-9824-5A41-89CF-3D4C719A1D2F}"/>
              </a:ext>
            </a:extLst>
          </p:cNvPr>
          <p:cNvGrpSpPr/>
          <p:nvPr/>
        </p:nvGrpSpPr>
        <p:grpSpPr>
          <a:xfrm rot="10800000">
            <a:off x="239423" y="5851496"/>
            <a:ext cx="638262" cy="759750"/>
            <a:chOff x="7887875" y="816750"/>
            <a:chExt cx="638262" cy="759750"/>
          </a:xfrm>
          <a:solidFill>
            <a:schemeClr val="accent2">
              <a:lumMod val="90000"/>
            </a:schemeClr>
          </a:solidFill>
        </p:grpSpPr>
        <p:grpSp>
          <p:nvGrpSpPr>
            <p:cNvPr id="22" name="Google Shape;889;p54">
              <a:extLst>
                <a:ext uri="{FF2B5EF4-FFF2-40B4-BE49-F238E27FC236}">
                  <a16:creationId xmlns:a16="http://schemas.microsoft.com/office/drawing/2014/main" id="{E496CCC0-F0BB-F342-9583-38F0F1FC2CFF}"/>
                </a:ext>
              </a:extLst>
            </p:cNvPr>
            <p:cNvGrpSpPr/>
            <p:nvPr/>
          </p:nvGrpSpPr>
          <p:grpSpPr>
            <a:xfrm flipH="1">
              <a:off x="7915187" y="893250"/>
              <a:ext cx="610950" cy="683250"/>
              <a:chOff x="787200" y="893250"/>
              <a:chExt cx="610950" cy="683250"/>
            </a:xfrm>
            <a:grpFill/>
          </p:grpSpPr>
          <p:sp>
            <p:nvSpPr>
              <p:cNvPr id="24" name="Google Shape;890;p54">
                <a:extLst>
                  <a:ext uri="{FF2B5EF4-FFF2-40B4-BE49-F238E27FC236}">
                    <a16:creationId xmlns:a16="http://schemas.microsoft.com/office/drawing/2014/main" id="{921DBE18-D1F1-C44E-96D7-19E6F471B523}"/>
                  </a:ext>
                </a:extLst>
              </p:cNvPr>
              <p:cNvSpPr/>
              <p:nvPr/>
            </p:nvSpPr>
            <p:spPr>
              <a:xfrm>
                <a:off x="787200" y="893250"/>
                <a:ext cx="264600" cy="264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91;p54">
                <a:extLst>
                  <a:ext uri="{FF2B5EF4-FFF2-40B4-BE49-F238E27FC236}">
                    <a16:creationId xmlns:a16="http://schemas.microsoft.com/office/drawing/2014/main" id="{F8BE4368-68EB-434E-84DE-13065BA9E06C}"/>
                  </a:ext>
                </a:extLst>
              </p:cNvPr>
              <p:cNvSpPr/>
              <p:nvPr/>
            </p:nvSpPr>
            <p:spPr>
              <a:xfrm>
                <a:off x="1133550" y="1311900"/>
                <a:ext cx="264600" cy="264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92;p54">
              <a:extLst>
                <a:ext uri="{FF2B5EF4-FFF2-40B4-BE49-F238E27FC236}">
                  <a16:creationId xmlns:a16="http://schemas.microsoft.com/office/drawing/2014/main" id="{3319948E-AB85-894B-B3C0-E67B58EED209}"/>
                </a:ext>
              </a:extLst>
            </p:cNvPr>
            <p:cNvSpPr/>
            <p:nvPr/>
          </p:nvSpPr>
          <p:spPr>
            <a:xfrm>
              <a:off x="7887875" y="816750"/>
              <a:ext cx="202500" cy="202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وسيلة شرح مستطيلة 25">
            <a:extLst>
              <a:ext uri="{FF2B5EF4-FFF2-40B4-BE49-F238E27FC236}">
                <a16:creationId xmlns:a16="http://schemas.microsoft.com/office/drawing/2014/main" id="{4F9187EF-C8BF-A04B-8DFD-7FE030091ABB}"/>
              </a:ext>
            </a:extLst>
          </p:cNvPr>
          <p:cNvSpPr/>
          <p:nvPr/>
        </p:nvSpPr>
        <p:spPr>
          <a:xfrm>
            <a:off x="7850126" y="5013672"/>
            <a:ext cx="2611936" cy="1327822"/>
          </a:xfrm>
          <a:prstGeom prst="wedgeRectCallout">
            <a:avLst>
              <a:gd name="adj1" fmla="val -97722"/>
              <a:gd name="adj2" fmla="val -160397"/>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lumMod val="75000"/>
                  </a:schemeClr>
                </a:solidFill>
              </a:rPr>
              <a:t>من خلال القانون استنتجي وحدة الضغط</a:t>
            </a:r>
          </a:p>
        </p:txBody>
      </p:sp>
      <p:sp>
        <p:nvSpPr>
          <p:cNvPr id="31" name="وسيلة شرح مستطيلة 30">
            <a:extLst>
              <a:ext uri="{FF2B5EF4-FFF2-40B4-BE49-F238E27FC236}">
                <a16:creationId xmlns:a16="http://schemas.microsoft.com/office/drawing/2014/main" id="{928C877B-8E91-ED4D-B67D-A70F2BA90286}"/>
              </a:ext>
            </a:extLst>
          </p:cNvPr>
          <p:cNvSpPr/>
          <p:nvPr/>
        </p:nvSpPr>
        <p:spPr>
          <a:xfrm>
            <a:off x="462108" y="2483483"/>
            <a:ext cx="2611936" cy="1327822"/>
          </a:xfrm>
          <a:prstGeom prst="wedgeRectCallout">
            <a:avLst>
              <a:gd name="adj1" fmla="val 43834"/>
              <a:gd name="adj2" fmla="val -112491"/>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lumMod val="75000"/>
                  </a:schemeClr>
                </a:solidFill>
              </a:rPr>
              <a:t>هل الضغط كمية قياسية أم متجهة؟</a:t>
            </a:r>
          </a:p>
        </p:txBody>
      </p:sp>
      <p:sp>
        <p:nvSpPr>
          <p:cNvPr id="4" name="مربع نص 3">
            <a:extLst>
              <a:ext uri="{FF2B5EF4-FFF2-40B4-BE49-F238E27FC236}">
                <a16:creationId xmlns:a16="http://schemas.microsoft.com/office/drawing/2014/main" id="{995C29E9-0B2A-5D4D-A2BF-3F356C28F53C}"/>
              </a:ext>
            </a:extLst>
          </p:cNvPr>
          <p:cNvSpPr txBox="1"/>
          <p:nvPr/>
        </p:nvSpPr>
        <p:spPr>
          <a:xfrm>
            <a:off x="511511" y="3935002"/>
            <a:ext cx="2313455" cy="400110"/>
          </a:xfrm>
          <a:prstGeom prst="rect">
            <a:avLst/>
          </a:prstGeom>
          <a:noFill/>
        </p:spPr>
        <p:txBody>
          <a:bodyPr wrap="none" rtlCol="1">
            <a:spAutoFit/>
          </a:bodyPr>
          <a:lstStyle/>
          <a:p>
            <a:r>
              <a:rPr lang="ar-SA" sz="2000" b="1" dirty="0"/>
              <a:t>كمية قياسية (لا اتجاه لها)</a:t>
            </a:r>
          </a:p>
        </p:txBody>
      </p:sp>
    </p:spTree>
    <p:extLst>
      <p:ext uri="{BB962C8B-B14F-4D97-AF65-F5344CB8AC3E}">
        <p14:creationId xmlns:p14="http://schemas.microsoft.com/office/powerpoint/2010/main" val="252146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3" grpId="0"/>
      <p:bldP spid="15" grpId="0"/>
      <p:bldP spid="2" grpId="0" animBg="1"/>
      <p:bldP spid="26" grpId="0" animBg="1"/>
      <p:bldP spid="26" grpId="1" animBg="1"/>
      <p:bldP spid="31"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583;p46">
            <a:extLst>
              <a:ext uri="{FF2B5EF4-FFF2-40B4-BE49-F238E27FC236}">
                <a16:creationId xmlns:a16="http://schemas.microsoft.com/office/drawing/2014/main" id="{55613C86-1CA3-C44A-88F7-4053BC338A1C}"/>
              </a:ext>
            </a:extLst>
          </p:cNvPr>
          <p:cNvGrpSpPr/>
          <p:nvPr/>
        </p:nvGrpSpPr>
        <p:grpSpPr>
          <a:xfrm rot="2718734">
            <a:off x="5876700" y="-107570"/>
            <a:ext cx="1674985" cy="1651794"/>
            <a:chOff x="786985" y="680650"/>
            <a:chExt cx="1109330" cy="1254756"/>
          </a:xfrm>
        </p:grpSpPr>
        <p:sp>
          <p:nvSpPr>
            <p:cNvPr id="7" name="Google Shape;584;p46">
              <a:extLst>
                <a:ext uri="{FF2B5EF4-FFF2-40B4-BE49-F238E27FC236}">
                  <a16:creationId xmlns:a16="http://schemas.microsoft.com/office/drawing/2014/main" id="{E96D5246-FA16-DA48-B944-A3182FCA1843}"/>
                </a:ext>
              </a:extLst>
            </p:cNvPr>
            <p:cNvSpPr/>
            <p:nvPr/>
          </p:nvSpPr>
          <p:spPr>
            <a:xfrm rot="2700000">
              <a:off x="1209745" y="796987"/>
              <a:ext cx="561726" cy="56172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85;p46">
              <a:extLst>
                <a:ext uri="{FF2B5EF4-FFF2-40B4-BE49-F238E27FC236}">
                  <a16:creationId xmlns:a16="http://schemas.microsoft.com/office/drawing/2014/main" id="{63CBDAA1-ED0E-EC49-A97D-AB4CB1FE2C92}"/>
                </a:ext>
              </a:extLst>
            </p:cNvPr>
            <p:cNvSpPr/>
            <p:nvPr/>
          </p:nvSpPr>
          <p:spPr>
            <a:xfrm rot="2700000">
              <a:off x="847614" y="123790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6;p46">
              <a:extLst>
                <a:ext uri="{FF2B5EF4-FFF2-40B4-BE49-F238E27FC236}">
                  <a16:creationId xmlns:a16="http://schemas.microsoft.com/office/drawing/2014/main" id="{015D177B-4927-9A47-88D9-C795C086E605}"/>
                </a:ext>
              </a:extLst>
            </p:cNvPr>
            <p:cNvSpPr/>
            <p:nvPr/>
          </p:nvSpPr>
          <p:spPr>
            <a:xfrm rot="2700000">
              <a:off x="1542944" y="158203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مستطيل 14">
            <a:extLst>
              <a:ext uri="{FF2B5EF4-FFF2-40B4-BE49-F238E27FC236}">
                <a16:creationId xmlns:a16="http://schemas.microsoft.com/office/drawing/2014/main" id="{0729705C-AAD3-824E-87F8-9C914E7289FA}"/>
              </a:ext>
            </a:extLst>
          </p:cNvPr>
          <p:cNvSpPr/>
          <p:nvPr/>
        </p:nvSpPr>
        <p:spPr>
          <a:xfrm>
            <a:off x="7620430" y="286828"/>
            <a:ext cx="4446491" cy="74631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sz="4000" b="1" dirty="0">
                <a:latin typeface="Tahoma" panose="020B0604030504040204" pitchFamily="34" charset="0"/>
                <a:ea typeface="Tahoma" panose="020B0604030504040204" pitchFamily="34" charset="0"/>
                <a:cs typeface="Tahoma" panose="020B0604030504040204" pitchFamily="34" charset="0"/>
              </a:rPr>
              <a:t>الضغط</a:t>
            </a:r>
            <a:endParaRPr lang="ar-SA" sz="4400" b="1" dirty="0">
              <a:latin typeface="Tahoma" panose="020B0604030504040204" pitchFamily="34" charset="0"/>
              <a:ea typeface="Tahoma" panose="020B0604030504040204" pitchFamily="34" charset="0"/>
              <a:cs typeface="Tahoma" panose="020B0604030504040204" pitchFamily="34" charset="0"/>
            </a:endParaRPr>
          </a:p>
        </p:txBody>
      </p:sp>
      <p:sp>
        <p:nvSpPr>
          <p:cNvPr id="21" name="مربع نص 20">
            <a:extLst>
              <a:ext uri="{FF2B5EF4-FFF2-40B4-BE49-F238E27FC236}">
                <a16:creationId xmlns:a16="http://schemas.microsoft.com/office/drawing/2014/main" id="{70855B5D-82AE-3C4F-8F8A-734FC575B662}"/>
              </a:ext>
            </a:extLst>
          </p:cNvPr>
          <p:cNvSpPr txBox="1"/>
          <p:nvPr/>
        </p:nvSpPr>
        <p:spPr>
          <a:xfrm>
            <a:off x="177598" y="6356566"/>
            <a:ext cx="830677" cy="369332"/>
          </a:xfrm>
          <a:prstGeom prst="rect">
            <a:avLst/>
          </a:prstGeom>
          <a:solidFill>
            <a:schemeClr val="bg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none" rtlCol="1">
            <a:spAutoFit/>
          </a:bodyPr>
          <a:lstStyle/>
          <a:p>
            <a:r>
              <a:rPr lang="ar-SA" dirty="0"/>
              <a:t>الاستنتاج</a:t>
            </a:r>
          </a:p>
        </p:txBody>
      </p:sp>
      <p:pic>
        <p:nvPicPr>
          <p:cNvPr id="11" name="صورة 10">
            <a:extLst>
              <a:ext uri="{FF2B5EF4-FFF2-40B4-BE49-F238E27FC236}">
                <a16:creationId xmlns:a16="http://schemas.microsoft.com/office/drawing/2014/main" id="{861F3C75-4C26-6A49-8677-6BF6BCAA85EA}"/>
              </a:ext>
            </a:extLst>
          </p:cNvPr>
          <p:cNvPicPr>
            <a:picLocks noChangeAspect="1"/>
          </p:cNvPicPr>
          <p:nvPr/>
        </p:nvPicPr>
        <p:blipFill>
          <a:blip r:embed="rId4"/>
          <a:stretch>
            <a:fillRect/>
          </a:stretch>
        </p:blipFill>
        <p:spPr>
          <a:xfrm>
            <a:off x="9620631" y="4205946"/>
            <a:ext cx="2652054" cy="2652054"/>
          </a:xfrm>
          <a:prstGeom prst="rect">
            <a:avLst/>
          </a:prstGeom>
        </p:spPr>
      </p:pic>
      <p:pic>
        <p:nvPicPr>
          <p:cNvPr id="2" name="telegram_video 11" descr="telegram_video 11">
            <a:hlinkClick r:id="" action="ppaction://media"/>
            <a:extLst>
              <a:ext uri="{FF2B5EF4-FFF2-40B4-BE49-F238E27FC236}">
                <a16:creationId xmlns:a16="http://schemas.microsoft.com/office/drawing/2014/main" id="{B26BC0F3-D788-EA4E-9148-485CDBE1F557}"/>
              </a:ext>
            </a:extLst>
          </p:cNvPr>
          <p:cNvPicPr>
            <a:picLocks noChangeAspect="1"/>
          </p:cNvPicPr>
          <p:nvPr>
            <a:videoFile r:link="rId1"/>
            <p:extLst>
              <p:ext uri="{DAA4B4D4-6D71-4841-9C94-3DE7FCFB9230}">
                <p14:media xmlns:p14="http://schemas.microsoft.com/office/powerpoint/2010/main" r:embed="rId2">
                  <p14:trim st="7181.8887" end="21341.5468"/>
                </p14:media>
              </p:ext>
            </p:extLst>
          </p:nvPr>
        </p:nvPicPr>
        <p:blipFill rotWithShape="1">
          <a:blip r:embed="rId5"/>
          <a:srcRect l="29408"/>
          <a:stretch/>
        </p:blipFill>
        <p:spPr>
          <a:xfrm>
            <a:off x="812585" y="1099405"/>
            <a:ext cx="6275202" cy="5031778"/>
          </a:xfrm>
          <a:prstGeom prst="rect">
            <a:avLst/>
          </a:prstGeom>
        </p:spPr>
      </p:pic>
      <p:sp>
        <p:nvSpPr>
          <p:cNvPr id="18" name="وسيلة شرح مستطيلة 17">
            <a:extLst>
              <a:ext uri="{FF2B5EF4-FFF2-40B4-BE49-F238E27FC236}">
                <a16:creationId xmlns:a16="http://schemas.microsoft.com/office/drawing/2014/main" id="{08898C07-FFA8-C34F-9586-AE73F30CB348}"/>
              </a:ext>
            </a:extLst>
          </p:cNvPr>
          <p:cNvSpPr/>
          <p:nvPr/>
        </p:nvSpPr>
        <p:spPr>
          <a:xfrm>
            <a:off x="7958654" y="1422401"/>
            <a:ext cx="3323955" cy="2374124"/>
          </a:xfrm>
          <a:prstGeom prst="wedgeRectCallout">
            <a:avLst>
              <a:gd name="adj1" fmla="val -60124"/>
              <a:gd name="adj2" fmla="val 87421"/>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من خلال التجربة التالية</a:t>
            </a:r>
          </a:p>
          <a:p>
            <a:pPr algn="ctr"/>
            <a:r>
              <a:rPr lang="ar-SA" sz="2800" b="1" dirty="0">
                <a:solidFill>
                  <a:schemeClr val="bg1"/>
                </a:solidFill>
              </a:rPr>
              <a:t>استنتجي ما نوع العلاقة بين الضغط والمساحة؟ </a:t>
            </a:r>
          </a:p>
          <a:p>
            <a:pPr algn="ctr"/>
            <a:r>
              <a:rPr lang="ar-SA" sz="2800" b="1" dirty="0">
                <a:solidFill>
                  <a:schemeClr val="bg1"/>
                </a:solidFill>
              </a:rPr>
              <a:t>وما نوع العلاقة بين الضغط والقوة؟</a:t>
            </a:r>
          </a:p>
        </p:txBody>
      </p:sp>
    </p:spTree>
    <p:extLst>
      <p:ext uri="{BB962C8B-B14F-4D97-AF65-F5344CB8AC3E}">
        <p14:creationId xmlns:p14="http://schemas.microsoft.com/office/powerpoint/2010/main" val="357299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2" name="مربع نص 1">
            <a:extLst>
              <a:ext uri="{FF2B5EF4-FFF2-40B4-BE49-F238E27FC236}">
                <a16:creationId xmlns:a16="http://schemas.microsoft.com/office/drawing/2014/main" id="{5BD4BFDA-46EA-B44B-8F25-17805FA6698A}"/>
              </a:ext>
            </a:extLst>
          </p:cNvPr>
          <p:cNvSpPr txBox="1"/>
          <p:nvPr/>
        </p:nvSpPr>
        <p:spPr>
          <a:xfrm>
            <a:off x="159026" y="139148"/>
            <a:ext cx="11887199" cy="6559825"/>
          </a:xfrm>
          <a:prstGeom prst="rect">
            <a:avLst/>
          </a:prstGeom>
          <a:solidFill>
            <a:schemeClr val="bg1"/>
          </a:solidFill>
        </p:spPr>
        <p:txBody>
          <a:bodyPr wrap="square" rtlCol="1">
            <a:spAutoFit/>
          </a:bodyPr>
          <a:lstStyle/>
          <a:p>
            <a:endParaRPr lang="ar-SA" dirty="0"/>
          </a:p>
        </p:txBody>
      </p:sp>
      <p:sp>
        <p:nvSpPr>
          <p:cNvPr id="643" name="Google Shape;643;p48"/>
          <p:cNvSpPr/>
          <p:nvPr/>
        </p:nvSpPr>
        <p:spPr>
          <a:xfrm>
            <a:off x="1375467" y="1207333"/>
            <a:ext cx="9481458" cy="4676631"/>
          </a:xfrm>
          <a:custGeom>
            <a:avLst/>
            <a:gdLst/>
            <a:ahLst/>
            <a:cxnLst/>
            <a:rect l="l" t="t" r="r" b="b"/>
            <a:pathLst>
              <a:path w="42955" h="25389" extrusionOk="0">
                <a:moveTo>
                  <a:pt x="1022" y="0"/>
                </a:moveTo>
                <a:cubicBezTo>
                  <a:pt x="456" y="0"/>
                  <a:pt x="1" y="471"/>
                  <a:pt x="1" y="1037"/>
                </a:cubicBezTo>
                <a:lnTo>
                  <a:pt x="1" y="25389"/>
                </a:lnTo>
                <a:lnTo>
                  <a:pt x="42954" y="25389"/>
                </a:lnTo>
                <a:lnTo>
                  <a:pt x="42954" y="959"/>
                </a:lnTo>
                <a:cubicBezTo>
                  <a:pt x="42954" y="440"/>
                  <a:pt x="42514" y="0"/>
                  <a:pt x="41996" y="0"/>
                </a:cubicBezTo>
                <a:close/>
              </a:path>
            </a:pathLst>
          </a:custGeom>
          <a:solidFill>
            <a:schemeClr val="accent2"/>
          </a:solidFill>
          <a:ln>
            <a:noFill/>
          </a:ln>
        </p:spPr>
        <p:txBody>
          <a:bodyPr spcFirstLastPara="1" wrap="square" lIns="121900" tIns="121900" rIns="121900" bIns="121900" anchor="ctr" anchorCtr="0">
            <a:noAutofit/>
          </a:bodyPr>
          <a:lstStyle/>
          <a:p>
            <a:pPr marL="0" algn="r" defTabSz="914400" rtl="1" eaLnBrk="1" latinLnBrk="0" hangingPunct="1"/>
            <a:endParaRPr sz="2400"/>
          </a:p>
        </p:txBody>
      </p:sp>
      <p:sp>
        <p:nvSpPr>
          <p:cNvPr id="5" name="مستطيل مستدير الزوايا 4">
            <a:extLst>
              <a:ext uri="{FF2B5EF4-FFF2-40B4-BE49-F238E27FC236}">
                <a16:creationId xmlns:a16="http://schemas.microsoft.com/office/drawing/2014/main" id="{46299691-D648-E24D-9DBC-543D24482056}"/>
              </a:ext>
            </a:extLst>
          </p:cNvPr>
          <p:cNvSpPr/>
          <p:nvPr/>
        </p:nvSpPr>
        <p:spPr>
          <a:xfrm>
            <a:off x="1770798" y="1489734"/>
            <a:ext cx="8676897" cy="4016544"/>
          </a:xfrm>
          <a:prstGeom prst="roundRect">
            <a:avLst>
              <a:gd name="adj" fmla="val 28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46" name="Google Shape;646;p48"/>
          <p:cNvSpPr/>
          <p:nvPr/>
        </p:nvSpPr>
        <p:spPr>
          <a:xfrm>
            <a:off x="1523511" y="1371600"/>
            <a:ext cx="9157099" cy="4298943"/>
          </a:xfrm>
          <a:custGeom>
            <a:avLst/>
            <a:gdLst/>
            <a:ahLst/>
            <a:cxnLst/>
            <a:rect l="l" t="t" r="r" b="b"/>
            <a:pathLst>
              <a:path w="39310" h="21084" extrusionOk="0">
                <a:moveTo>
                  <a:pt x="676" y="0"/>
                </a:moveTo>
                <a:cubicBezTo>
                  <a:pt x="299" y="0"/>
                  <a:pt x="1" y="299"/>
                  <a:pt x="1" y="676"/>
                </a:cubicBezTo>
                <a:lnTo>
                  <a:pt x="1" y="20408"/>
                </a:lnTo>
                <a:cubicBezTo>
                  <a:pt x="1" y="20785"/>
                  <a:pt x="299" y="21084"/>
                  <a:pt x="676" y="21084"/>
                </a:cubicBezTo>
                <a:lnTo>
                  <a:pt x="38634" y="21084"/>
                </a:lnTo>
                <a:cubicBezTo>
                  <a:pt x="38995" y="21084"/>
                  <a:pt x="39309" y="20785"/>
                  <a:pt x="39309" y="20408"/>
                </a:cubicBezTo>
                <a:lnTo>
                  <a:pt x="39309" y="676"/>
                </a:lnTo>
                <a:cubicBezTo>
                  <a:pt x="39309" y="299"/>
                  <a:pt x="38995" y="0"/>
                  <a:pt x="38634" y="0"/>
                </a:cubicBezTo>
                <a:close/>
              </a:path>
            </a:pathLst>
          </a:custGeom>
          <a:solidFill>
            <a:schemeClr val="lt1"/>
          </a:solidFill>
          <a:ln>
            <a:noFill/>
          </a:ln>
        </p:spPr>
        <p:txBody>
          <a:bodyPr spcFirstLastPara="1" wrap="square" lIns="121900" tIns="121900" rIns="121900" bIns="121900" anchor="ctr" anchorCtr="0">
            <a:noAutofit/>
          </a:bodyPr>
          <a:lstStyle/>
          <a:p>
            <a:pPr marL="0" algn="r" defTabSz="914400" rtl="1" eaLnBrk="1" latinLnBrk="0" hangingPunct="1"/>
            <a:endParaRPr sz="2400" dirty="0"/>
          </a:p>
        </p:txBody>
      </p:sp>
      <p:sp>
        <p:nvSpPr>
          <p:cNvPr id="654" name="Google Shape;654;p48"/>
          <p:cNvSpPr/>
          <p:nvPr/>
        </p:nvSpPr>
        <p:spPr>
          <a:xfrm rot="2700000">
            <a:off x="1039487" y="862086"/>
            <a:ext cx="696359" cy="696359"/>
          </a:xfrm>
          <a:prstGeom prst="rect">
            <a:avLst/>
          </a:pr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655" name="Google Shape;655;p48"/>
          <p:cNvSpPr/>
          <p:nvPr/>
        </p:nvSpPr>
        <p:spPr>
          <a:xfrm rot="2700000">
            <a:off x="10653740" y="4871698"/>
            <a:ext cx="410121" cy="410121"/>
          </a:xfrm>
          <a:prstGeom prst="rect">
            <a:avLst/>
          </a:prstGeom>
          <a:solidFill>
            <a:schemeClr val="dk2"/>
          </a:solidFill>
          <a:ln>
            <a:noFill/>
          </a:ln>
        </p:spPr>
        <p:txBody>
          <a:bodyPr spcFirstLastPara="1" wrap="square" lIns="121900" tIns="121900" rIns="121900" bIns="121900" anchor="ctr" anchorCtr="0">
            <a:noAutofit/>
          </a:bodyPr>
          <a:lstStyle/>
          <a:p>
            <a:pPr marL="0" algn="r" defTabSz="914400" rtl="1" eaLnBrk="1" latinLnBrk="0" hangingPunct="1"/>
            <a:endParaRPr sz="2400"/>
          </a:p>
        </p:txBody>
      </p:sp>
      <p:sp>
        <p:nvSpPr>
          <p:cNvPr id="656" name="Google Shape;656;p48"/>
          <p:cNvSpPr txBox="1">
            <a:spLocks noGrp="1"/>
          </p:cNvSpPr>
          <p:nvPr>
            <p:ph type="title"/>
          </p:nvPr>
        </p:nvSpPr>
        <p:spPr>
          <a:xfrm>
            <a:off x="1503633" y="1661132"/>
            <a:ext cx="9176977" cy="4016544"/>
          </a:xfrm>
          <a:prstGeom prst="rect">
            <a:avLst/>
          </a:prstGeom>
        </p:spPr>
        <p:txBody>
          <a:bodyPr spcFirstLastPara="1" vert="horz" wrap="square" lIns="121900" tIns="121900" rIns="121900" bIns="121900" rtlCol="1" anchor="ctr" anchorCtr="0">
            <a:noAutofit/>
          </a:bodyPr>
          <a:lstStyle/>
          <a:p>
            <a:r>
              <a:rPr lang="ar-SA" sz="3600" b="1" dirty="0">
                <a:solidFill>
                  <a:schemeClr val="tx1">
                    <a:lumMod val="50000"/>
                  </a:schemeClr>
                </a:solidFill>
              </a:rPr>
              <a:t>وقفـة</a:t>
            </a:r>
            <a:br>
              <a:rPr lang="ar-SA" sz="3600" b="1" dirty="0">
                <a:solidFill>
                  <a:schemeClr val="tx1">
                    <a:lumMod val="50000"/>
                  </a:schemeClr>
                </a:solidFill>
              </a:rPr>
            </a:br>
            <a:br>
              <a:rPr lang="ar-SA" sz="3600" dirty="0">
                <a:solidFill>
                  <a:schemeClr val="tx1">
                    <a:lumMod val="50000"/>
                  </a:schemeClr>
                </a:solidFill>
              </a:rPr>
            </a:br>
            <a:r>
              <a:rPr lang="ar-SA" sz="3600" dirty="0">
                <a:solidFill>
                  <a:schemeClr val="tx1">
                    <a:lumMod val="50000"/>
                  </a:schemeClr>
                </a:solidFill>
              </a:rPr>
              <a:t>لا يوجد أحد لا يخلو من ضغوطات الحياة فنحن نعيش على أرض أعدت للبلاء ولم يسلم منها حتى الأنبياء، توكلي على الله دائمًا وكوني مطمئنة وواثقةً به سبحانه.</a:t>
            </a:r>
            <a:endParaRPr sz="3600" dirty="0">
              <a:solidFill>
                <a:schemeClr val="tx1">
                  <a:lumMod val="50000"/>
                </a:schemeClr>
              </a:solidFill>
            </a:endParaRPr>
          </a:p>
        </p:txBody>
      </p:sp>
      <p:sp>
        <p:nvSpPr>
          <p:cNvPr id="658" name="Google Shape;658;p48"/>
          <p:cNvSpPr/>
          <p:nvPr/>
        </p:nvSpPr>
        <p:spPr>
          <a:xfrm>
            <a:off x="10738467" y="4435104"/>
            <a:ext cx="225200" cy="225200"/>
          </a:xfrm>
          <a:prstGeom prst="ellipse">
            <a:avLst/>
          </a:pr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659" name="Google Shape;659;p48"/>
          <p:cNvSpPr/>
          <p:nvPr/>
        </p:nvSpPr>
        <p:spPr>
          <a:xfrm>
            <a:off x="1249233" y="1823333"/>
            <a:ext cx="254400" cy="254400"/>
          </a:xfrm>
          <a:prstGeom prst="rect">
            <a:avLst/>
          </a:prstGeom>
          <a:solidFill>
            <a:schemeClr val="accent3"/>
          </a:solidFill>
          <a:ln>
            <a:noFill/>
          </a:ln>
        </p:spPr>
        <p:txBody>
          <a:bodyPr spcFirstLastPara="1" wrap="square" lIns="121900" tIns="121900" rIns="121900" bIns="121900" anchor="ctr" anchorCtr="0">
            <a:noAutofit/>
          </a:bodyPr>
          <a:lstStyle/>
          <a:p>
            <a:pPr algn="l" rtl="0"/>
            <a:endParaRPr sz="2400"/>
          </a:p>
        </p:txBody>
      </p:sp>
    </p:spTree>
    <p:extLst>
      <p:ext uri="{BB962C8B-B14F-4D97-AF65-F5344CB8AC3E}">
        <p14:creationId xmlns:p14="http://schemas.microsoft.com/office/powerpoint/2010/main" val="1356006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2B41EC5-A742-9446-A38E-4FDEBE6E37A2}"/>
              </a:ext>
            </a:extLst>
          </p:cNvPr>
          <p:cNvPicPr>
            <a:picLocks noChangeAspect="1"/>
          </p:cNvPicPr>
          <p:nvPr/>
        </p:nvPicPr>
        <p:blipFill rotWithShape="1">
          <a:blip r:embed="rId2"/>
          <a:srcRect t="29277"/>
          <a:stretch/>
        </p:blipFill>
        <p:spPr>
          <a:xfrm>
            <a:off x="485774" y="1893094"/>
            <a:ext cx="6579261" cy="3294738"/>
          </a:xfrm>
          <a:prstGeom prst="rect">
            <a:avLst/>
          </a:prstGeom>
          <a:ln>
            <a:solidFill>
              <a:schemeClr val="tx1"/>
            </a:solidFill>
          </a:ln>
        </p:spPr>
      </p:pic>
      <p:sp>
        <p:nvSpPr>
          <p:cNvPr id="7" name="وسيلة شرح مستطيلة 6">
            <a:extLst>
              <a:ext uri="{FF2B5EF4-FFF2-40B4-BE49-F238E27FC236}">
                <a16:creationId xmlns:a16="http://schemas.microsoft.com/office/drawing/2014/main" id="{4858CFCA-320E-754F-BE71-7FB0635E1754}"/>
              </a:ext>
            </a:extLst>
          </p:cNvPr>
          <p:cNvSpPr/>
          <p:nvPr/>
        </p:nvSpPr>
        <p:spPr>
          <a:xfrm>
            <a:off x="7212404" y="4582284"/>
            <a:ext cx="3034116" cy="1420425"/>
          </a:xfrm>
          <a:prstGeom prst="wedgeRectCallout">
            <a:avLst>
              <a:gd name="adj1" fmla="val 54212"/>
              <a:gd name="adj2" fmla="val -9669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lumMod val="50000"/>
                  </a:schemeClr>
                </a:solidFill>
              </a:rPr>
              <a:t>هل يستطيع الاستلقاء على لوح يحتوي مسمارًا واحدًا؟ ولماذا؟</a:t>
            </a:r>
          </a:p>
        </p:txBody>
      </p:sp>
      <p:pic>
        <p:nvPicPr>
          <p:cNvPr id="8" name="Picture 2" descr="C:\Users\lenovo\Desktop\تنزيل (4).jpg">
            <a:extLst>
              <a:ext uri="{FF2B5EF4-FFF2-40B4-BE49-F238E27FC236}">
                <a16:creationId xmlns:a16="http://schemas.microsoft.com/office/drawing/2014/main" id="{EE7F255B-E3FB-4E42-A135-FFB4BE2F4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8806" y="3720097"/>
            <a:ext cx="1609724" cy="1549195"/>
          </a:xfrm>
          <a:prstGeom prst="rect">
            <a:avLst/>
          </a:prstGeom>
          <a:noFill/>
          <a:extLst>
            <a:ext uri="{909E8E84-426E-40DD-AFC4-6F175D3DCCD1}">
              <a14:hiddenFill xmlns:a14="http://schemas.microsoft.com/office/drawing/2010/main">
                <a:solidFill>
                  <a:srgbClr val="FFFFFF"/>
                </a:solidFill>
              </a14:hiddenFill>
            </a:ext>
          </a:extLst>
        </p:spPr>
      </p:pic>
      <p:sp>
        <p:nvSpPr>
          <p:cNvPr id="6" name="وسيلة شرح مستطيلة 5">
            <a:extLst>
              <a:ext uri="{FF2B5EF4-FFF2-40B4-BE49-F238E27FC236}">
                <a16:creationId xmlns:a16="http://schemas.microsoft.com/office/drawing/2014/main" id="{A0491424-DFFA-604B-AD51-3720C97CB875}"/>
              </a:ext>
            </a:extLst>
          </p:cNvPr>
          <p:cNvSpPr/>
          <p:nvPr/>
        </p:nvSpPr>
        <p:spPr>
          <a:xfrm>
            <a:off x="7255565" y="1670168"/>
            <a:ext cx="4113490" cy="1549195"/>
          </a:xfrm>
          <a:prstGeom prst="wedgeRectCallout">
            <a:avLst>
              <a:gd name="adj1" fmla="val 29108"/>
              <a:gd name="adj2" fmla="val 834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lumMod val="50000"/>
                  </a:schemeClr>
                </a:solidFill>
              </a:rPr>
              <a:t>في هذه الصورة يستلقي الرجل على لوح يحتوي</a:t>
            </a:r>
            <a:r>
              <a:rPr lang="en-US" sz="2400" b="1" dirty="0">
                <a:solidFill>
                  <a:schemeClr val="tx1">
                    <a:lumMod val="50000"/>
                  </a:schemeClr>
                </a:solidFill>
              </a:rPr>
              <a:t>500 </a:t>
            </a:r>
            <a:r>
              <a:rPr lang="ar-SA" sz="2400" b="1" dirty="0">
                <a:solidFill>
                  <a:schemeClr val="tx1">
                    <a:lumMod val="50000"/>
                  </a:schemeClr>
                </a:solidFill>
              </a:rPr>
              <a:t> مسمار دون أن يصاب بأذى. فسري كيف يمكنه ذلك؟</a:t>
            </a:r>
          </a:p>
        </p:txBody>
      </p:sp>
      <p:sp>
        <p:nvSpPr>
          <p:cNvPr id="13" name="مستطيل 12">
            <a:extLst>
              <a:ext uri="{FF2B5EF4-FFF2-40B4-BE49-F238E27FC236}">
                <a16:creationId xmlns:a16="http://schemas.microsoft.com/office/drawing/2014/main" id="{6EE2E823-85A4-8E49-B8C8-5C22FCA6C59C}"/>
              </a:ext>
            </a:extLst>
          </p:cNvPr>
          <p:cNvSpPr/>
          <p:nvPr/>
        </p:nvSpPr>
        <p:spPr>
          <a:xfrm>
            <a:off x="8130209" y="286828"/>
            <a:ext cx="3936712" cy="746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sz="4000" b="1" dirty="0">
                <a:latin typeface="Tahoma" panose="020B0604030504040204" pitchFamily="34" charset="0"/>
                <a:ea typeface="Tahoma" panose="020B0604030504040204" pitchFamily="34" charset="0"/>
                <a:cs typeface="Tahoma" panose="020B0604030504040204" pitchFamily="34" charset="0"/>
              </a:rPr>
              <a:t>سؤال للتفكير</a:t>
            </a:r>
            <a:endParaRPr lang="ar-SA" sz="4400" b="1" dirty="0">
              <a:latin typeface="Tahoma" panose="020B0604030504040204" pitchFamily="34" charset="0"/>
              <a:ea typeface="Tahoma" panose="020B0604030504040204" pitchFamily="34" charset="0"/>
              <a:cs typeface="Tahoma" panose="020B0604030504040204" pitchFamily="34" charset="0"/>
            </a:endParaRPr>
          </a:p>
        </p:txBody>
      </p:sp>
      <p:grpSp>
        <p:nvGrpSpPr>
          <p:cNvPr id="14" name="Google Shape;1315;p65">
            <a:extLst>
              <a:ext uri="{FF2B5EF4-FFF2-40B4-BE49-F238E27FC236}">
                <a16:creationId xmlns:a16="http://schemas.microsoft.com/office/drawing/2014/main" id="{7EC3B1E4-830B-144C-A6D7-DC2C37CEC669}"/>
              </a:ext>
            </a:extLst>
          </p:cNvPr>
          <p:cNvGrpSpPr/>
          <p:nvPr/>
        </p:nvGrpSpPr>
        <p:grpSpPr>
          <a:xfrm>
            <a:off x="485775" y="5599753"/>
            <a:ext cx="1535409" cy="805911"/>
            <a:chOff x="2891425" y="2213250"/>
            <a:chExt cx="1201800" cy="374100"/>
          </a:xfrm>
          <a:solidFill>
            <a:schemeClr val="accent6"/>
          </a:solidFill>
        </p:grpSpPr>
        <p:sp>
          <p:nvSpPr>
            <p:cNvPr id="15" name="Google Shape;1316;p65">
              <a:extLst>
                <a:ext uri="{FF2B5EF4-FFF2-40B4-BE49-F238E27FC236}">
                  <a16:creationId xmlns:a16="http://schemas.microsoft.com/office/drawing/2014/main" id="{58F42299-4854-4D43-8674-640CFBA5ED7C}"/>
                </a:ext>
              </a:extLst>
            </p:cNvPr>
            <p:cNvSpPr/>
            <p:nvPr/>
          </p:nvSpPr>
          <p:spPr>
            <a:xfrm rot="5400000">
              <a:off x="286622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17;p65">
              <a:extLst>
                <a:ext uri="{FF2B5EF4-FFF2-40B4-BE49-F238E27FC236}">
                  <a16:creationId xmlns:a16="http://schemas.microsoft.com/office/drawing/2014/main" id="{2B0F4D8F-1988-5C47-B287-E9765F9F9E64}"/>
                </a:ext>
              </a:extLst>
            </p:cNvPr>
            <p:cNvSpPr/>
            <p:nvPr/>
          </p:nvSpPr>
          <p:spPr>
            <a:xfrm rot="5400000">
              <a:off x="330527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18;p65">
              <a:extLst>
                <a:ext uri="{FF2B5EF4-FFF2-40B4-BE49-F238E27FC236}">
                  <a16:creationId xmlns:a16="http://schemas.microsoft.com/office/drawing/2014/main" id="{5345D0F3-F463-754A-AA75-6587733657C2}"/>
                </a:ext>
              </a:extLst>
            </p:cNvPr>
            <p:cNvSpPr/>
            <p:nvPr/>
          </p:nvSpPr>
          <p:spPr>
            <a:xfrm rot="5400000">
              <a:off x="374432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4796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a:r>
              <a:rPr lang="ar-SA" sz="3200" b="1" dirty="0">
                <a:solidFill>
                  <a:schemeClr val="tx1"/>
                </a:solidFill>
              </a:rPr>
              <a:t>نوع العلاقة بين المساحة والضغط:</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1" name="مستطيل مستدير الزوايا 10">
            <a:extLst>
              <a:ext uri="{FF2B5EF4-FFF2-40B4-BE49-F238E27FC236}">
                <a16:creationId xmlns:a16="http://schemas.microsoft.com/office/drawing/2014/main" id="{3A61364B-F97D-CA49-8492-4E7960222498}"/>
              </a:ext>
            </a:extLst>
          </p:cNvPr>
          <p:cNvSpPr/>
          <p:nvPr/>
        </p:nvSpPr>
        <p:spPr>
          <a:xfrm>
            <a:off x="4356822" y="3678044"/>
            <a:ext cx="3615513"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علاقة طردية</a:t>
            </a:r>
          </a:p>
        </p:txBody>
      </p:sp>
      <p:sp>
        <p:nvSpPr>
          <p:cNvPr id="12" name="مستطيل مستدير الزوايا 11">
            <a:extLst>
              <a:ext uri="{FF2B5EF4-FFF2-40B4-BE49-F238E27FC236}">
                <a16:creationId xmlns:a16="http://schemas.microsoft.com/office/drawing/2014/main" id="{9D522F1B-6D67-6844-A467-4AAEF0C56965}"/>
              </a:ext>
            </a:extLst>
          </p:cNvPr>
          <p:cNvSpPr/>
          <p:nvPr/>
        </p:nvSpPr>
        <p:spPr>
          <a:xfrm>
            <a:off x="4356822" y="4407677"/>
            <a:ext cx="3615513"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علاقة عكسية</a:t>
            </a:r>
          </a:p>
        </p:txBody>
      </p:sp>
      <p:sp>
        <p:nvSpPr>
          <p:cNvPr id="10" name="مستطيل مستدير الزوايا 9">
            <a:extLst>
              <a:ext uri="{FF2B5EF4-FFF2-40B4-BE49-F238E27FC236}">
                <a16:creationId xmlns:a16="http://schemas.microsoft.com/office/drawing/2014/main" id="{D4656B70-5B1D-544B-BA51-25D5F192620D}"/>
              </a:ext>
            </a:extLst>
          </p:cNvPr>
          <p:cNvSpPr/>
          <p:nvPr/>
        </p:nvSpPr>
        <p:spPr>
          <a:xfrm>
            <a:off x="4356823" y="5162576"/>
            <a:ext cx="3615513"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ج</a:t>
            </a:r>
            <a:r>
              <a:rPr lang="ar-SA" sz="2800" b="1" dirty="0">
                <a:latin typeface="Muna" pitchFamily="2" charset="-78"/>
              </a:rPr>
              <a:t>. لا يوجد علاقة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889898" y="624839"/>
            <a:ext cx="3131062"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grpSp>
        <p:nvGrpSpPr>
          <p:cNvPr id="15" name="مجموعة 14">
            <a:extLst>
              <a:ext uri="{FF2B5EF4-FFF2-40B4-BE49-F238E27FC236}">
                <a16:creationId xmlns:a16="http://schemas.microsoft.com/office/drawing/2014/main" id="{0CA1CBE7-B567-364F-9A66-BCCC5B008081}"/>
              </a:ext>
            </a:extLst>
          </p:cNvPr>
          <p:cNvGrpSpPr/>
          <p:nvPr/>
        </p:nvGrpSpPr>
        <p:grpSpPr>
          <a:xfrm>
            <a:off x="358890" y="313943"/>
            <a:ext cx="3624300" cy="1488529"/>
            <a:chOff x="-36301" y="209921"/>
            <a:chExt cx="3624300" cy="1488529"/>
          </a:xfrm>
        </p:grpSpPr>
        <p:pic>
          <p:nvPicPr>
            <p:cNvPr id="17" name="صورة 16" descr=".kj.jpg">
              <a:extLst>
                <a:ext uri="{FF2B5EF4-FFF2-40B4-BE49-F238E27FC236}">
                  <a16:creationId xmlns:a16="http://schemas.microsoft.com/office/drawing/2014/main" id="{0A799D68-D289-8941-B34D-DE9189500198}"/>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18" name="مستطيل مستدير الزوايا 3">
              <a:extLst>
                <a:ext uri="{FF2B5EF4-FFF2-40B4-BE49-F238E27FC236}">
                  <a16:creationId xmlns:a16="http://schemas.microsoft.com/office/drawing/2014/main" id="{C883EB9D-6CE3-2647-8A5C-D97804BFB387}"/>
                </a:ext>
              </a:extLst>
            </p:cNvPr>
            <p:cNvSpPr/>
            <p:nvPr/>
          </p:nvSpPr>
          <p:spPr bwMode="auto">
            <a:xfrm>
              <a:off x="1438059" y="281928"/>
              <a:ext cx="2149940" cy="934382"/>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b="1" dirty="0"/>
                <a:t>فردي في المحادثة</a:t>
              </a:r>
              <a:endParaRPr lang="ar-SA" sz="2800" dirty="0"/>
            </a:p>
          </p:txBody>
        </p:sp>
      </p:grpSp>
    </p:spTree>
    <p:extLst>
      <p:ext uri="{BB962C8B-B14F-4D97-AF65-F5344CB8AC3E}">
        <p14:creationId xmlns:p14="http://schemas.microsoft.com/office/powerpoint/2010/main" val="424263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folHlink"/>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0C303A28-463F-3144-A9BF-28F1BC5AB2CF}"/>
              </a:ext>
            </a:extLst>
          </p:cNvPr>
          <p:cNvSpPr/>
          <p:nvPr/>
        </p:nvSpPr>
        <p:spPr>
          <a:xfrm>
            <a:off x="3486151" y="227806"/>
            <a:ext cx="8882062" cy="1004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ar-SA" sz="3600" b="1" dirty="0"/>
              <a:t>تطبيق: طالبتي الحبيبة اقرئي المثال في صفحة </a:t>
            </a:r>
            <a:r>
              <a:rPr lang="en-US" sz="3600" b="1" dirty="0"/>
              <a:t> 176</a:t>
            </a:r>
          </a:p>
        </p:txBody>
      </p:sp>
      <p:sp>
        <p:nvSpPr>
          <p:cNvPr id="23" name="Rectangle 6">
            <a:extLst>
              <a:ext uri="{FF2B5EF4-FFF2-40B4-BE49-F238E27FC236}">
                <a16:creationId xmlns:a16="http://schemas.microsoft.com/office/drawing/2014/main" id="{033171A8-AFFD-9F43-8B7B-44B409197750}"/>
              </a:ext>
            </a:extLst>
          </p:cNvPr>
          <p:cNvSpPr/>
          <p:nvPr/>
        </p:nvSpPr>
        <p:spPr>
          <a:xfrm>
            <a:off x="11215520" y="1592155"/>
            <a:ext cx="992188" cy="17621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صورة 3">
            <a:extLst>
              <a:ext uri="{FF2B5EF4-FFF2-40B4-BE49-F238E27FC236}">
                <a16:creationId xmlns:a16="http://schemas.microsoft.com/office/drawing/2014/main" id="{AE81E8F5-D32C-0846-92C2-DD66CF54EBF2}"/>
              </a:ext>
            </a:extLst>
          </p:cNvPr>
          <p:cNvPicPr>
            <a:picLocks noChangeAspect="1"/>
          </p:cNvPicPr>
          <p:nvPr/>
        </p:nvPicPr>
        <p:blipFill rotWithShape="1">
          <a:blip r:embed="rId4"/>
          <a:srcRect b="31884"/>
          <a:stretch/>
        </p:blipFill>
        <p:spPr>
          <a:xfrm>
            <a:off x="2994990" y="1573572"/>
            <a:ext cx="7394713" cy="4671391"/>
          </a:xfrm>
          <a:prstGeom prst="rect">
            <a:avLst/>
          </a:prstGeom>
        </p:spPr>
      </p:pic>
      <p:pic>
        <p:nvPicPr>
          <p:cNvPr id="7" name="رسم 6" descr="ساعة إيقاف">
            <a:extLst>
              <a:ext uri="{FF2B5EF4-FFF2-40B4-BE49-F238E27FC236}">
                <a16:creationId xmlns:a16="http://schemas.microsoft.com/office/drawing/2014/main" id="{E751433E-F723-BB47-92E5-F47AFE92B8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5813" y="5096739"/>
            <a:ext cx="1761261" cy="1761261"/>
          </a:xfrm>
          <a:prstGeom prst="rect">
            <a:avLst/>
          </a:prstGeom>
        </p:spPr>
      </p:pic>
      <p:sp>
        <p:nvSpPr>
          <p:cNvPr id="8" name="مستطيل مستدير الزوايا 74">
            <a:extLst>
              <a:ext uri="{FF2B5EF4-FFF2-40B4-BE49-F238E27FC236}">
                <a16:creationId xmlns:a16="http://schemas.microsoft.com/office/drawing/2014/main" id="{93CF5B08-50C6-D34D-92B6-3557A17407EF}"/>
              </a:ext>
            </a:extLst>
          </p:cNvPr>
          <p:cNvSpPr/>
          <p:nvPr/>
        </p:nvSpPr>
        <p:spPr bwMode="auto">
          <a:xfrm>
            <a:off x="73126" y="6280765"/>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p:sp>
        <p:nvSpPr>
          <p:cNvPr id="9" name="مستطيل مستدير الزوايا 8">
            <a:extLst>
              <a:ext uri="{FF2B5EF4-FFF2-40B4-BE49-F238E27FC236}">
                <a16:creationId xmlns:a16="http://schemas.microsoft.com/office/drawing/2014/main" id="{B602D977-0DE8-4346-A9AC-44F3372E51AF}"/>
              </a:ext>
            </a:extLst>
          </p:cNvPr>
          <p:cNvSpPr/>
          <p:nvPr/>
        </p:nvSpPr>
        <p:spPr>
          <a:xfrm>
            <a:off x="186340" y="5201677"/>
            <a:ext cx="1375760" cy="1043286"/>
          </a:xfrm>
          <a:prstGeom prst="roundRec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marL="0" algn="ctr" defTabSz="457200" rtl="1" eaLnBrk="1" latinLnBrk="0" hangingPunct="1">
              <a:defRPr/>
            </a:pPr>
            <a:endParaRPr lang="ar-SA" sz="6600">
              <a:solidFill>
                <a:schemeClr val="tx1"/>
              </a:solidFill>
            </a:endParaRPr>
          </a:p>
        </p:txBody>
      </p:sp>
      <p:sp>
        <p:nvSpPr>
          <p:cNvPr id="10" name="Text Box 16">
            <a:extLst>
              <a:ext uri="{FF2B5EF4-FFF2-40B4-BE49-F238E27FC236}">
                <a16:creationId xmlns:a16="http://schemas.microsoft.com/office/drawing/2014/main" id="{C7E0C612-3154-5746-A93C-F60D530F08DD}"/>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59</a:t>
            </a:r>
          </a:p>
        </p:txBody>
      </p:sp>
      <p:sp>
        <p:nvSpPr>
          <p:cNvPr id="11" name="Text Box 75">
            <a:extLst>
              <a:ext uri="{FF2B5EF4-FFF2-40B4-BE49-F238E27FC236}">
                <a16:creationId xmlns:a16="http://schemas.microsoft.com/office/drawing/2014/main" id="{F7168CE4-9D35-8E4F-A25C-78FF8621BE7B}"/>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58</a:t>
            </a:r>
          </a:p>
        </p:txBody>
      </p:sp>
      <p:sp>
        <p:nvSpPr>
          <p:cNvPr id="12" name="Text Box 76">
            <a:extLst>
              <a:ext uri="{FF2B5EF4-FFF2-40B4-BE49-F238E27FC236}">
                <a16:creationId xmlns:a16="http://schemas.microsoft.com/office/drawing/2014/main" id="{C0EEAA86-9F25-8840-B1BE-3FBCE701891C}"/>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57</a:t>
            </a:r>
          </a:p>
        </p:txBody>
      </p:sp>
      <p:sp>
        <p:nvSpPr>
          <p:cNvPr id="13" name="Text Box 77">
            <a:extLst>
              <a:ext uri="{FF2B5EF4-FFF2-40B4-BE49-F238E27FC236}">
                <a16:creationId xmlns:a16="http://schemas.microsoft.com/office/drawing/2014/main" id="{4DEA87E0-2143-AA4E-AA1E-51FB2A29AC86}"/>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56</a:t>
            </a:r>
          </a:p>
        </p:txBody>
      </p:sp>
      <p:sp>
        <p:nvSpPr>
          <p:cNvPr id="14" name="Text Box 78">
            <a:extLst>
              <a:ext uri="{FF2B5EF4-FFF2-40B4-BE49-F238E27FC236}">
                <a16:creationId xmlns:a16="http://schemas.microsoft.com/office/drawing/2014/main" id="{A8F15062-2166-A94C-AB66-D41A380DF7A8}"/>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55</a:t>
            </a:r>
          </a:p>
        </p:txBody>
      </p:sp>
      <p:sp>
        <p:nvSpPr>
          <p:cNvPr id="15" name="Text Box 79">
            <a:extLst>
              <a:ext uri="{FF2B5EF4-FFF2-40B4-BE49-F238E27FC236}">
                <a16:creationId xmlns:a16="http://schemas.microsoft.com/office/drawing/2014/main" id="{6D6D9E5D-F00C-D84C-BFB1-30B0E82001D1}"/>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54</a:t>
            </a:r>
          </a:p>
        </p:txBody>
      </p:sp>
      <p:sp>
        <p:nvSpPr>
          <p:cNvPr id="16" name="Text Box 80">
            <a:extLst>
              <a:ext uri="{FF2B5EF4-FFF2-40B4-BE49-F238E27FC236}">
                <a16:creationId xmlns:a16="http://schemas.microsoft.com/office/drawing/2014/main" id="{82CAC2C4-7176-4646-A86A-267C855751A1}"/>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53</a:t>
            </a:r>
          </a:p>
        </p:txBody>
      </p:sp>
      <p:sp>
        <p:nvSpPr>
          <p:cNvPr id="17" name="Text Box 81">
            <a:extLst>
              <a:ext uri="{FF2B5EF4-FFF2-40B4-BE49-F238E27FC236}">
                <a16:creationId xmlns:a16="http://schemas.microsoft.com/office/drawing/2014/main" id="{9595C68D-0D92-EC4E-827A-8042D1C8CE7B}"/>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52</a:t>
            </a:r>
          </a:p>
        </p:txBody>
      </p:sp>
      <p:sp>
        <p:nvSpPr>
          <p:cNvPr id="18" name="Text Box 82">
            <a:extLst>
              <a:ext uri="{FF2B5EF4-FFF2-40B4-BE49-F238E27FC236}">
                <a16:creationId xmlns:a16="http://schemas.microsoft.com/office/drawing/2014/main" id="{45A62C88-41DD-AC45-93F2-B319DD431D0C}"/>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51</a:t>
            </a:r>
          </a:p>
        </p:txBody>
      </p:sp>
      <p:sp>
        <p:nvSpPr>
          <p:cNvPr id="19" name="Text Box 83">
            <a:extLst>
              <a:ext uri="{FF2B5EF4-FFF2-40B4-BE49-F238E27FC236}">
                <a16:creationId xmlns:a16="http://schemas.microsoft.com/office/drawing/2014/main" id="{BA95FDE9-2CAC-A045-93D4-6D219F9B4A85}"/>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50</a:t>
            </a:r>
          </a:p>
        </p:txBody>
      </p:sp>
      <p:sp>
        <p:nvSpPr>
          <p:cNvPr id="20" name="Text Box 84">
            <a:extLst>
              <a:ext uri="{FF2B5EF4-FFF2-40B4-BE49-F238E27FC236}">
                <a16:creationId xmlns:a16="http://schemas.microsoft.com/office/drawing/2014/main" id="{9E966FDF-0E78-574D-BEB6-2FB23E10C320}"/>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49</a:t>
            </a:r>
          </a:p>
        </p:txBody>
      </p:sp>
      <p:sp>
        <p:nvSpPr>
          <p:cNvPr id="22" name="Text Box 85">
            <a:extLst>
              <a:ext uri="{FF2B5EF4-FFF2-40B4-BE49-F238E27FC236}">
                <a16:creationId xmlns:a16="http://schemas.microsoft.com/office/drawing/2014/main" id="{71E59885-0939-684B-B490-97D931F0DC64}"/>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48</a:t>
            </a:r>
          </a:p>
        </p:txBody>
      </p:sp>
      <p:sp>
        <p:nvSpPr>
          <p:cNvPr id="24" name="Text Box 86">
            <a:extLst>
              <a:ext uri="{FF2B5EF4-FFF2-40B4-BE49-F238E27FC236}">
                <a16:creationId xmlns:a16="http://schemas.microsoft.com/office/drawing/2014/main" id="{607F6C4A-A765-214C-B0E8-022B129A8EA9}"/>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47</a:t>
            </a:r>
          </a:p>
        </p:txBody>
      </p:sp>
      <p:sp>
        <p:nvSpPr>
          <p:cNvPr id="25" name="Text Box 87">
            <a:extLst>
              <a:ext uri="{FF2B5EF4-FFF2-40B4-BE49-F238E27FC236}">
                <a16:creationId xmlns:a16="http://schemas.microsoft.com/office/drawing/2014/main" id="{73216D6A-5B4E-7242-9B40-BCFD1CB1419F}"/>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46</a:t>
            </a:r>
          </a:p>
        </p:txBody>
      </p:sp>
      <p:sp>
        <p:nvSpPr>
          <p:cNvPr id="26" name="Text Box 88">
            <a:extLst>
              <a:ext uri="{FF2B5EF4-FFF2-40B4-BE49-F238E27FC236}">
                <a16:creationId xmlns:a16="http://schemas.microsoft.com/office/drawing/2014/main" id="{D4BB96DF-4134-314B-A685-37BC1780EA39}"/>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45</a:t>
            </a:r>
          </a:p>
        </p:txBody>
      </p:sp>
      <p:sp>
        <p:nvSpPr>
          <p:cNvPr id="27" name="Text Box 89">
            <a:extLst>
              <a:ext uri="{FF2B5EF4-FFF2-40B4-BE49-F238E27FC236}">
                <a16:creationId xmlns:a16="http://schemas.microsoft.com/office/drawing/2014/main" id="{29F0EEE5-797C-6346-BD1B-71C3E262E8CC}"/>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44</a:t>
            </a:r>
          </a:p>
        </p:txBody>
      </p:sp>
      <p:sp>
        <p:nvSpPr>
          <p:cNvPr id="28" name="Text Box 90">
            <a:extLst>
              <a:ext uri="{FF2B5EF4-FFF2-40B4-BE49-F238E27FC236}">
                <a16:creationId xmlns:a16="http://schemas.microsoft.com/office/drawing/2014/main" id="{2F97CBF9-E7E4-0A4E-8D66-09C6C0650BF3}"/>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43</a:t>
            </a:r>
          </a:p>
        </p:txBody>
      </p:sp>
      <p:sp>
        <p:nvSpPr>
          <p:cNvPr id="29" name="Text Box 91">
            <a:extLst>
              <a:ext uri="{FF2B5EF4-FFF2-40B4-BE49-F238E27FC236}">
                <a16:creationId xmlns:a16="http://schemas.microsoft.com/office/drawing/2014/main" id="{F6F72FDD-7B2B-AA42-B01C-612970F1F3BE}"/>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42</a:t>
            </a:r>
          </a:p>
        </p:txBody>
      </p:sp>
      <p:sp>
        <p:nvSpPr>
          <p:cNvPr id="30" name="Text Box 92">
            <a:extLst>
              <a:ext uri="{FF2B5EF4-FFF2-40B4-BE49-F238E27FC236}">
                <a16:creationId xmlns:a16="http://schemas.microsoft.com/office/drawing/2014/main" id="{6D3D94B2-BBA7-9D4A-9BCE-243CECA5AC52}"/>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41</a:t>
            </a:r>
          </a:p>
        </p:txBody>
      </p:sp>
      <p:sp>
        <p:nvSpPr>
          <p:cNvPr id="31" name="Text Box 93">
            <a:extLst>
              <a:ext uri="{FF2B5EF4-FFF2-40B4-BE49-F238E27FC236}">
                <a16:creationId xmlns:a16="http://schemas.microsoft.com/office/drawing/2014/main" id="{FA9EA511-44C7-8840-90A9-B15C88855CA6}"/>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40</a:t>
            </a:r>
          </a:p>
        </p:txBody>
      </p:sp>
      <p:sp>
        <p:nvSpPr>
          <p:cNvPr id="32" name="Text Box 94">
            <a:extLst>
              <a:ext uri="{FF2B5EF4-FFF2-40B4-BE49-F238E27FC236}">
                <a16:creationId xmlns:a16="http://schemas.microsoft.com/office/drawing/2014/main" id="{0DB82CA5-2AD0-BA48-AC1D-C4F1A436651E}"/>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39</a:t>
            </a:r>
          </a:p>
        </p:txBody>
      </p:sp>
      <p:sp>
        <p:nvSpPr>
          <p:cNvPr id="33" name="Text Box 95">
            <a:extLst>
              <a:ext uri="{FF2B5EF4-FFF2-40B4-BE49-F238E27FC236}">
                <a16:creationId xmlns:a16="http://schemas.microsoft.com/office/drawing/2014/main" id="{607A07FD-3CA8-3946-B4DB-A3D2EEF74867}"/>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38</a:t>
            </a:r>
          </a:p>
        </p:txBody>
      </p:sp>
      <p:sp>
        <p:nvSpPr>
          <p:cNvPr id="34" name="Text Box 96">
            <a:extLst>
              <a:ext uri="{FF2B5EF4-FFF2-40B4-BE49-F238E27FC236}">
                <a16:creationId xmlns:a16="http://schemas.microsoft.com/office/drawing/2014/main" id="{E3866DDE-EA91-764C-A48B-03AEB1563998}"/>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37</a:t>
            </a:r>
          </a:p>
        </p:txBody>
      </p:sp>
      <p:sp>
        <p:nvSpPr>
          <p:cNvPr id="35" name="Text Box 97">
            <a:extLst>
              <a:ext uri="{FF2B5EF4-FFF2-40B4-BE49-F238E27FC236}">
                <a16:creationId xmlns:a16="http://schemas.microsoft.com/office/drawing/2014/main" id="{37B47244-B442-BF4F-BAC7-D0B5052D6EDB}"/>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36</a:t>
            </a:r>
          </a:p>
        </p:txBody>
      </p:sp>
      <p:sp>
        <p:nvSpPr>
          <p:cNvPr id="36" name="Text Box 98">
            <a:extLst>
              <a:ext uri="{FF2B5EF4-FFF2-40B4-BE49-F238E27FC236}">
                <a16:creationId xmlns:a16="http://schemas.microsoft.com/office/drawing/2014/main" id="{D5A81725-C739-0949-A2B1-11020197D2D5}"/>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35</a:t>
            </a:r>
          </a:p>
        </p:txBody>
      </p:sp>
      <p:sp>
        <p:nvSpPr>
          <p:cNvPr id="37" name="Text Box 99">
            <a:extLst>
              <a:ext uri="{FF2B5EF4-FFF2-40B4-BE49-F238E27FC236}">
                <a16:creationId xmlns:a16="http://schemas.microsoft.com/office/drawing/2014/main" id="{0ABE1A5B-173B-2C4C-9FC0-D23B714BC693}"/>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34</a:t>
            </a:r>
          </a:p>
        </p:txBody>
      </p:sp>
      <p:sp>
        <p:nvSpPr>
          <p:cNvPr id="38" name="Text Box 100">
            <a:extLst>
              <a:ext uri="{FF2B5EF4-FFF2-40B4-BE49-F238E27FC236}">
                <a16:creationId xmlns:a16="http://schemas.microsoft.com/office/drawing/2014/main" id="{5A263945-30DF-6946-942A-6834B1C63294}"/>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33</a:t>
            </a:r>
          </a:p>
        </p:txBody>
      </p:sp>
      <p:sp>
        <p:nvSpPr>
          <p:cNvPr id="39" name="Text Box 102">
            <a:extLst>
              <a:ext uri="{FF2B5EF4-FFF2-40B4-BE49-F238E27FC236}">
                <a16:creationId xmlns:a16="http://schemas.microsoft.com/office/drawing/2014/main" id="{4FE3BED2-3CC7-B941-80DD-2F349FFD1341}"/>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32</a:t>
            </a:r>
          </a:p>
        </p:txBody>
      </p:sp>
      <p:sp>
        <p:nvSpPr>
          <p:cNvPr id="40" name="Text Box 103">
            <a:extLst>
              <a:ext uri="{FF2B5EF4-FFF2-40B4-BE49-F238E27FC236}">
                <a16:creationId xmlns:a16="http://schemas.microsoft.com/office/drawing/2014/main" id="{CCC32469-C056-0342-AF0C-4F229C2AA538}"/>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31</a:t>
            </a:r>
          </a:p>
        </p:txBody>
      </p:sp>
      <p:sp>
        <p:nvSpPr>
          <p:cNvPr id="41" name="Text Box 104">
            <a:extLst>
              <a:ext uri="{FF2B5EF4-FFF2-40B4-BE49-F238E27FC236}">
                <a16:creationId xmlns:a16="http://schemas.microsoft.com/office/drawing/2014/main" id="{2AA7CC46-54B4-1F49-A69D-5CDFAE9BB040}"/>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30</a:t>
            </a:r>
          </a:p>
        </p:txBody>
      </p:sp>
      <p:sp>
        <p:nvSpPr>
          <p:cNvPr id="42" name="Text Box 105">
            <a:extLst>
              <a:ext uri="{FF2B5EF4-FFF2-40B4-BE49-F238E27FC236}">
                <a16:creationId xmlns:a16="http://schemas.microsoft.com/office/drawing/2014/main" id="{B28DBA06-6DC9-B94E-A346-44A9691805DF}"/>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29</a:t>
            </a:r>
          </a:p>
        </p:txBody>
      </p:sp>
      <p:sp>
        <p:nvSpPr>
          <p:cNvPr id="43" name="Text Box 106">
            <a:extLst>
              <a:ext uri="{FF2B5EF4-FFF2-40B4-BE49-F238E27FC236}">
                <a16:creationId xmlns:a16="http://schemas.microsoft.com/office/drawing/2014/main" id="{EC7BF29F-7D50-AB4E-AB97-D4495B69FAD6}"/>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28</a:t>
            </a:r>
          </a:p>
        </p:txBody>
      </p:sp>
      <p:sp>
        <p:nvSpPr>
          <p:cNvPr id="44" name="Text Box 107">
            <a:extLst>
              <a:ext uri="{FF2B5EF4-FFF2-40B4-BE49-F238E27FC236}">
                <a16:creationId xmlns:a16="http://schemas.microsoft.com/office/drawing/2014/main" id="{97926BD4-2F2C-4F4D-9A3A-95EC6A12BCFE}"/>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27</a:t>
            </a:r>
          </a:p>
        </p:txBody>
      </p:sp>
      <p:sp>
        <p:nvSpPr>
          <p:cNvPr id="45" name="Text Box 108">
            <a:extLst>
              <a:ext uri="{FF2B5EF4-FFF2-40B4-BE49-F238E27FC236}">
                <a16:creationId xmlns:a16="http://schemas.microsoft.com/office/drawing/2014/main" id="{4C230095-B565-4F42-8237-F319934BF652}"/>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26</a:t>
            </a:r>
          </a:p>
        </p:txBody>
      </p:sp>
      <p:sp>
        <p:nvSpPr>
          <p:cNvPr id="46" name="Text Box 109">
            <a:extLst>
              <a:ext uri="{FF2B5EF4-FFF2-40B4-BE49-F238E27FC236}">
                <a16:creationId xmlns:a16="http://schemas.microsoft.com/office/drawing/2014/main" id="{173EAB3D-83B4-014F-B09D-D151168DACCE}"/>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25</a:t>
            </a:r>
          </a:p>
        </p:txBody>
      </p:sp>
      <p:sp>
        <p:nvSpPr>
          <p:cNvPr id="47" name="Text Box 110">
            <a:extLst>
              <a:ext uri="{FF2B5EF4-FFF2-40B4-BE49-F238E27FC236}">
                <a16:creationId xmlns:a16="http://schemas.microsoft.com/office/drawing/2014/main" id="{165C8552-DC7F-8447-B378-6CD0E6072EC8}"/>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24</a:t>
            </a:r>
          </a:p>
        </p:txBody>
      </p:sp>
      <p:sp>
        <p:nvSpPr>
          <p:cNvPr id="48" name="Text Box 111">
            <a:extLst>
              <a:ext uri="{FF2B5EF4-FFF2-40B4-BE49-F238E27FC236}">
                <a16:creationId xmlns:a16="http://schemas.microsoft.com/office/drawing/2014/main" id="{9EF8B329-03E0-2048-9163-55B60910F50F}"/>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23</a:t>
            </a:r>
          </a:p>
        </p:txBody>
      </p:sp>
      <p:sp>
        <p:nvSpPr>
          <p:cNvPr id="49" name="Text Box 112">
            <a:extLst>
              <a:ext uri="{FF2B5EF4-FFF2-40B4-BE49-F238E27FC236}">
                <a16:creationId xmlns:a16="http://schemas.microsoft.com/office/drawing/2014/main" id="{D81BAD79-E380-E049-83CF-6F6BC2C0A62D}"/>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22</a:t>
            </a:r>
          </a:p>
        </p:txBody>
      </p:sp>
      <p:sp>
        <p:nvSpPr>
          <p:cNvPr id="50" name="Text Box 113">
            <a:extLst>
              <a:ext uri="{FF2B5EF4-FFF2-40B4-BE49-F238E27FC236}">
                <a16:creationId xmlns:a16="http://schemas.microsoft.com/office/drawing/2014/main" id="{90A82224-0440-E447-BD9E-F262FD5A88EF}"/>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21</a:t>
            </a:r>
          </a:p>
        </p:txBody>
      </p:sp>
      <p:sp>
        <p:nvSpPr>
          <p:cNvPr id="51" name="Text Box 114">
            <a:extLst>
              <a:ext uri="{FF2B5EF4-FFF2-40B4-BE49-F238E27FC236}">
                <a16:creationId xmlns:a16="http://schemas.microsoft.com/office/drawing/2014/main" id="{7E37154D-22D1-DA42-A90F-7000C189DBDD}"/>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20</a:t>
            </a:r>
          </a:p>
        </p:txBody>
      </p:sp>
      <p:sp>
        <p:nvSpPr>
          <p:cNvPr id="52" name="Text Box 115">
            <a:extLst>
              <a:ext uri="{FF2B5EF4-FFF2-40B4-BE49-F238E27FC236}">
                <a16:creationId xmlns:a16="http://schemas.microsoft.com/office/drawing/2014/main" id="{7EB2BF1A-4B6C-3D43-A5BD-A821205FC845}"/>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19</a:t>
            </a:r>
          </a:p>
        </p:txBody>
      </p:sp>
      <p:sp>
        <p:nvSpPr>
          <p:cNvPr id="53" name="Text Box 116">
            <a:extLst>
              <a:ext uri="{FF2B5EF4-FFF2-40B4-BE49-F238E27FC236}">
                <a16:creationId xmlns:a16="http://schemas.microsoft.com/office/drawing/2014/main" id="{7750BB6C-F9B6-A74B-B991-A4E1E8CAC23F}"/>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18</a:t>
            </a:r>
          </a:p>
        </p:txBody>
      </p:sp>
      <p:sp>
        <p:nvSpPr>
          <p:cNvPr id="54" name="Text Box 117">
            <a:extLst>
              <a:ext uri="{FF2B5EF4-FFF2-40B4-BE49-F238E27FC236}">
                <a16:creationId xmlns:a16="http://schemas.microsoft.com/office/drawing/2014/main" id="{1CB1A759-FCF5-AD44-BDC8-7F04C9A21501}"/>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17</a:t>
            </a:r>
          </a:p>
        </p:txBody>
      </p:sp>
      <p:sp>
        <p:nvSpPr>
          <p:cNvPr id="55" name="Text Box 118">
            <a:extLst>
              <a:ext uri="{FF2B5EF4-FFF2-40B4-BE49-F238E27FC236}">
                <a16:creationId xmlns:a16="http://schemas.microsoft.com/office/drawing/2014/main" id="{9481A004-3114-204E-8695-E8893A325F6B}"/>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16</a:t>
            </a:r>
          </a:p>
        </p:txBody>
      </p:sp>
      <p:sp>
        <p:nvSpPr>
          <p:cNvPr id="56" name="Text Box 119">
            <a:extLst>
              <a:ext uri="{FF2B5EF4-FFF2-40B4-BE49-F238E27FC236}">
                <a16:creationId xmlns:a16="http://schemas.microsoft.com/office/drawing/2014/main" id="{4F2EBFE9-B688-1848-8324-FDDB28F7394E}"/>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15</a:t>
            </a:r>
          </a:p>
        </p:txBody>
      </p:sp>
      <p:sp>
        <p:nvSpPr>
          <p:cNvPr id="57" name="Text Box 120">
            <a:extLst>
              <a:ext uri="{FF2B5EF4-FFF2-40B4-BE49-F238E27FC236}">
                <a16:creationId xmlns:a16="http://schemas.microsoft.com/office/drawing/2014/main" id="{B7861018-8657-4549-9F08-089DD1E642D1}"/>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14</a:t>
            </a:r>
          </a:p>
        </p:txBody>
      </p:sp>
      <p:sp>
        <p:nvSpPr>
          <p:cNvPr id="58" name="Text Box 121">
            <a:extLst>
              <a:ext uri="{FF2B5EF4-FFF2-40B4-BE49-F238E27FC236}">
                <a16:creationId xmlns:a16="http://schemas.microsoft.com/office/drawing/2014/main" id="{41DD0902-B6C2-0C48-B2A7-DEFDB6FB47EE}"/>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13</a:t>
            </a:r>
          </a:p>
        </p:txBody>
      </p:sp>
      <p:sp>
        <p:nvSpPr>
          <p:cNvPr id="59" name="Text Box 122">
            <a:extLst>
              <a:ext uri="{FF2B5EF4-FFF2-40B4-BE49-F238E27FC236}">
                <a16:creationId xmlns:a16="http://schemas.microsoft.com/office/drawing/2014/main" id="{6B146E11-1CB5-264A-A9B5-D1EBC06956DB}"/>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12</a:t>
            </a:r>
          </a:p>
        </p:txBody>
      </p:sp>
      <p:sp>
        <p:nvSpPr>
          <p:cNvPr id="60" name="Text Box 123">
            <a:extLst>
              <a:ext uri="{FF2B5EF4-FFF2-40B4-BE49-F238E27FC236}">
                <a16:creationId xmlns:a16="http://schemas.microsoft.com/office/drawing/2014/main" id="{8AEE41EE-8381-B44E-A07A-168F36FDA6E1}"/>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11</a:t>
            </a:r>
          </a:p>
        </p:txBody>
      </p:sp>
      <p:sp>
        <p:nvSpPr>
          <p:cNvPr id="61" name="Text Box 124">
            <a:extLst>
              <a:ext uri="{FF2B5EF4-FFF2-40B4-BE49-F238E27FC236}">
                <a16:creationId xmlns:a16="http://schemas.microsoft.com/office/drawing/2014/main" id="{144C11F1-8585-4943-8187-1F0504A379FF}"/>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10</a:t>
            </a:r>
          </a:p>
        </p:txBody>
      </p:sp>
      <p:sp>
        <p:nvSpPr>
          <p:cNvPr id="62" name="Text Box 125">
            <a:extLst>
              <a:ext uri="{FF2B5EF4-FFF2-40B4-BE49-F238E27FC236}">
                <a16:creationId xmlns:a16="http://schemas.microsoft.com/office/drawing/2014/main" id="{ACD2061C-5EA1-894C-B69F-15540DFD9EEF}"/>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09</a:t>
            </a:r>
          </a:p>
        </p:txBody>
      </p:sp>
      <p:sp>
        <p:nvSpPr>
          <p:cNvPr id="63" name="Text Box 126">
            <a:extLst>
              <a:ext uri="{FF2B5EF4-FFF2-40B4-BE49-F238E27FC236}">
                <a16:creationId xmlns:a16="http://schemas.microsoft.com/office/drawing/2014/main" id="{24387019-5146-E349-8015-CEA64F0A6F8E}"/>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08</a:t>
            </a:r>
          </a:p>
        </p:txBody>
      </p:sp>
      <p:sp>
        <p:nvSpPr>
          <p:cNvPr id="64" name="Text Box 127">
            <a:extLst>
              <a:ext uri="{FF2B5EF4-FFF2-40B4-BE49-F238E27FC236}">
                <a16:creationId xmlns:a16="http://schemas.microsoft.com/office/drawing/2014/main" id="{19F37B8F-0CF6-414D-A45C-F938DCDB53AF}"/>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07</a:t>
            </a:r>
          </a:p>
        </p:txBody>
      </p:sp>
      <p:sp>
        <p:nvSpPr>
          <p:cNvPr id="65" name="Text Box 128">
            <a:extLst>
              <a:ext uri="{FF2B5EF4-FFF2-40B4-BE49-F238E27FC236}">
                <a16:creationId xmlns:a16="http://schemas.microsoft.com/office/drawing/2014/main" id="{020717C4-C15B-EF44-A26F-3A6B280C28E4}"/>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06</a:t>
            </a:r>
          </a:p>
        </p:txBody>
      </p:sp>
      <p:sp>
        <p:nvSpPr>
          <p:cNvPr id="66" name="Text Box 129">
            <a:extLst>
              <a:ext uri="{FF2B5EF4-FFF2-40B4-BE49-F238E27FC236}">
                <a16:creationId xmlns:a16="http://schemas.microsoft.com/office/drawing/2014/main" id="{C661649A-A97B-4C49-8492-442D7E10B277}"/>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05</a:t>
            </a:r>
          </a:p>
        </p:txBody>
      </p:sp>
      <p:sp>
        <p:nvSpPr>
          <p:cNvPr id="67" name="Text Box 130">
            <a:extLst>
              <a:ext uri="{FF2B5EF4-FFF2-40B4-BE49-F238E27FC236}">
                <a16:creationId xmlns:a16="http://schemas.microsoft.com/office/drawing/2014/main" id="{BFE0356A-A8E8-6141-847A-1EFD84490E2E}"/>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04</a:t>
            </a:r>
          </a:p>
        </p:txBody>
      </p:sp>
      <p:sp>
        <p:nvSpPr>
          <p:cNvPr id="68" name="Text Box 131">
            <a:extLst>
              <a:ext uri="{FF2B5EF4-FFF2-40B4-BE49-F238E27FC236}">
                <a16:creationId xmlns:a16="http://schemas.microsoft.com/office/drawing/2014/main" id="{D871B46A-759E-7149-A8CA-AB15013FDBFD}"/>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03</a:t>
            </a:r>
          </a:p>
        </p:txBody>
      </p:sp>
      <p:sp>
        <p:nvSpPr>
          <p:cNvPr id="69" name="Text Box 132">
            <a:extLst>
              <a:ext uri="{FF2B5EF4-FFF2-40B4-BE49-F238E27FC236}">
                <a16:creationId xmlns:a16="http://schemas.microsoft.com/office/drawing/2014/main" id="{ED843AED-0551-BC4B-B8B3-9204ED208668}"/>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02</a:t>
            </a:r>
          </a:p>
        </p:txBody>
      </p:sp>
      <p:sp>
        <p:nvSpPr>
          <p:cNvPr id="70" name="Text Box 133">
            <a:extLst>
              <a:ext uri="{FF2B5EF4-FFF2-40B4-BE49-F238E27FC236}">
                <a16:creationId xmlns:a16="http://schemas.microsoft.com/office/drawing/2014/main" id="{B0947B26-6D07-B94C-9579-695742CE1A54}"/>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01</a:t>
            </a:r>
          </a:p>
        </p:txBody>
      </p:sp>
      <p:sp>
        <p:nvSpPr>
          <p:cNvPr id="71" name="Text Box 137">
            <a:extLst>
              <a:ext uri="{FF2B5EF4-FFF2-40B4-BE49-F238E27FC236}">
                <a16:creationId xmlns:a16="http://schemas.microsoft.com/office/drawing/2014/main" id="{ACFF9D52-486E-4A4F-83D5-9AFFA76722F4}"/>
              </a:ext>
            </a:extLst>
          </p:cNvPr>
          <p:cNvSpPr txBox="1">
            <a:spLocks noChangeArrowheads="1"/>
          </p:cNvSpPr>
          <p:nvPr/>
        </p:nvSpPr>
        <p:spPr bwMode="auto">
          <a:xfrm>
            <a:off x="-1562100" y="5136967"/>
            <a:ext cx="3124200" cy="1107996"/>
          </a:xfrm>
          <a:prstGeom prst="rect">
            <a:avLst/>
          </a:prstGeom>
          <a:noFill/>
          <a:ln w="9525">
            <a:noFill/>
            <a:miter lim="800000"/>
            <a:headEnd/>
            <a:tailEnd/>
          </a:ln>
        </p:spPr>
        <p:txBody>
          <a:bodyPr wrap="square">
            <a:spAutoFit/>
          </a:bodyPr>
          <a:lstStyle/>
          <a:p>
            <a:pPr>
              <a:spcBef>
                <a:spcPct val="50000"/>
              </a:spcBef>
            </a:pPr>
            <a:r>
              <a:rPr lang="en-US" sz="6600" b="1" dirty="0">
                <a:latin typeface="Verdana" pitchFamily="34" charset="0"/>
              </a:rPr>
              <a:t>00</a:t>
            </a:r>
          </a:p>
        </p:txBody>
      </p:sp>
    </p:spTree>
    <p:extLst>
      <p:ext uri="{BB962C8B-B14F-4D97-AF65-F5344CB8AC3E}">
        <p14:creationId xmlns:p14="http://schemas.microsoft.com/office/powerpoint/2010/main" val="99066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0"/>
                                  </p:stCondLst>
                                  <p:childTnLst>
                                    <p:set>
                                      <p:cBhvr>
                                        <p:cTn id="6" dur="1000">
                                          <p:stCondLst>
                                            <p:cond delay="0"/>
                                          </p:stCondLst>
                                        </p:cTn>
                                        <p:tgtEl>
                                          <p:spTgt spid="10"/>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0"/>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1"/>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11"/>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2"/>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2"/>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3"/>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13"/>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4"/>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14"/>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15"/>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16"/>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17"/>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18"/>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9"/>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19"/>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0"/>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20"/>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22"/>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24"/>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25"/>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26"/>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27"/>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28"/>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29"/>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30"/>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31"/>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32"/>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33"/>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34"/>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35"/>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36"/>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7"/>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37"/>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8"/>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38"/>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9"/>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39"/>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0"/>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40"/>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1"/>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41"/>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2"/>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42"/>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3"/>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43"/>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4"/>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44"/>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45"/>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45"/>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6"/>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46"/>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7"/>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47"/>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8"/>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48"/>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9"/>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49"/>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0"/>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50"/>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1"/>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51"/>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2"/>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52"/>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3"/>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53"/>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4"/>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54"/>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55"/>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55"/>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6"/>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56"/>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7"/>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57"/>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8"/>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58"/>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9"/>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59"/>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0"/>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60"/>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1"/>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61"/>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2"/>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62"/>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3"/>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63"/>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4"/>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64"/>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5"/>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65"/>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6"/>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66"/>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7"/>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67"/>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8"/>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68"/>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9"/>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69"/>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0"/>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70"/>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71"/>
                                        </p:tgtEl>
                                        <p:attrNameLst>
                                          <p:attrName>style.visibility</p:attrName>
                                        </p:attrNameLst>
                                      </p:cBhvr>
                                      <p:to>
                                        <p:strVal val="visible"/>
                                      </p:to>
                                    </p:set>
                                    <p:animEffect transition="in" filter="dissolve">
                                      <p:cBhvr>
                                        <p:cTn id="184" dur="500"/>
                                        <p:tgtEl>
                                          <p:spTgt spid="71"/>
                                        </p:tgtEl>
                                      </p:cBhvr>
                                    </p:animEffect>
                                  </p:childTnLst>
                                  <p:subTnLst>
                                    <p:audio>
                                      <p:cMediaNode>
                                        <p:cTn display="0" masterRel="sameClick">
                                          <p:stCondLst>
                                            <p:cond evt="begin" delay="0">
                                              <p:tn val="18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2"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مستطيل مستدير الزوايا 72">
            <a:extLst>
              <a:ext uri="{FF2B5EF4-FFF2-40B4-BE49-F238E27FC236}">
                <a16:creationId xmlns:a16="http://schemas.microsoft.com/office/drawing/2014/main" id="{4E6DC59B-431C-2E44-A3E8-76845302C155}"/>
              </a:ext>
            </a:extLst>
          </p:cNvPr>
          <p:cNvSpPr/>
          <p:nvPr/>
        </p:nvSpPr>
        <p:spPr>
          <a:xfrm>
            <a:off x="1806464" y="1270319"/>
            <a:ext cx="1398648" cy="607749"/>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3200" b="1" dirty="0"/>
              <a:t>تطبيق</a:t>
            </a:r>
          </a:p>
        </p:txBody>
      </p:sp>
      <p:sp>
        <p:nvSpPr>
          <p:cNvPr id="74" name="مربع نص 73">
            <a:extLst>
              <a:ext uri="{FF2B5EF4-FFF2-40B4-BE49-F238E27FC236}">
                <a16:creationId xmlns:a16="http://schemas.microsoft.com/office/drawing/2014/main" id="{5ED6DCBF-CA4F-C04D-A657-A2C06F15206C}"/>
              </a:ext>
            </a:extLst>
          </p:cNvPr>
          <p:cNvSpPr txBox="1"/>
          <p:nvPr/>
        </p:nvSpPr>
        <p:spPr>
          <a:xfrm>
            <a:off x="4067278" y="277044"/>
            <a:ext cx="7835681" cy="1815882"/>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73</a:t>
            </a:r>
            <a:r>
              <a:rPr lang="ar-SA" sz="2800" b="1" dirty="0">
                <a:highlight>
                  <a:srgbClr val="97A8D6"/>
                </a:highlight>
              </a:rPr>
              <a:t> صفحة </a:t>
            </a:r>
            <a:r>
              <a:rPr lang="en-US" sz="2800" b="1" dirty="0">
                <a:highlight>
                  <a:srgbClr val="97A8D6"/>
                </a:highlight>
              </a:rPr>
              <a:t>211</a:t>
            </a:r>
            <a:r>
              <a:rPr lang="ar-SA" sz="2800" b="1" dirty="0">
                <a:highlight>
                  <a:srgbClr val="97A8D6"/>
                </a:highlight>
              </a:rPr>
              <a:t>:</a:t>
            </a:r>
          </a:p>
          <a:p>
            <a:pPr algn="r" rtl="1">
              <a:defRPr/>
            </a:pPr>
            <a:r>
              <a:rPr lang="ar-SA" sz="2800" b="1" dirty="0"/>
              <a:t>كتاب فيزياء كتلته </a:t>
            </a:r>
            <a:r>
              <a:rPr lang="en-US" sz="2800" b="1" dirty="0"/>
              <a:t>0.85 kg</a:t>
            </a:r>
            <a:r>
              <a:rPr lang="ar-SA" sz="2800" b="1" dirty="0"/>
              <a:t> وأبعاد سطحه </a:t>
            </a:r>
            <a:r>
              <a:rPr lang="en-US" sz="2800" b="1" dirty="0"/>
              <a:t>20 cm x 20 cm</a:t>
            </a:r>
            <a:endParaRPr lang="ar-SA" sz="2800" b="1" dirty="0"/>
          </a:p>
          <a:p>
            <a:pPr algn="r" rtl="1">
              <a:defRPr/>
            </a:pPr>
            <a:r>
              <a:rPr lang="ar-SA" sz="2800" b="1" dirty="0"/>
              <a:t>يستقر على سطح طاولة. </a:t>
            </a:r>
          </a:p>
          <a:p>
            <a:pPr algn="r" rtl="1">
              <a:defRPr/>
            </a:pPr>
            <a:r>
              <a:rPr lang="en-US" sz="2800" b="1" dirty="0"/>
              <a:t>b</a:t>
            </a:r>
            <a:r>
              <a:rPr lang="ar-SA" sz="2800" b="1" dirty="0"/>
              <a:t>. ما الضغط الذي يؤثر به الكتاب؟</a:t>
            </a:r>
          </a:p>
        </p:txBody>
      </p:sp>
      <p:grpSp>
        <p:nvGrpSpPr>
          <p:cNvPr id="4" name="مجموعة 3">
            <a:extLst>
              <a:ext uri="{FF2B5EF4-FFF2-40B4-BE49-F238E27FC236}">
                <a16:creationId xmlns:a16="http://schemas.microsoft.com/office/drawing/2014/main" id="{B262AB23-C062-1641-A111-B2BC04EB5FA1}"/>
              </a:ext>
            </a:extLst>
          </p:cNvPr>
          <p:cNvGrpSpPr/>
          <p:nvPr/>
        </p:nvGrpSpPr>
        <p:grpSpPr>
          <a:xfrm>
            <a:off x="0" y="233508"/>
            <a:ext cx="3624300" cy="1488529"/>
            <a:chOff x="-36301" y="209921"/>
            <a:chExt cx="3624300" cy="1488529"/>
          </a:xfrm>
        </p:grpSpPr>
        <p:pic>
          <p:nvPicPr>
            <p:cNvPr id="5" name="صورة 4" descr=".kj.jpg">
              <a:extLst>
                <a:ext uri="{FF2B5EF4-FFF2-40B4-BE49-F238E27FC236}">
                  <a16:creationId xmlns:a16="http://schemas.microsoft.com/office/drawing/2014/main" id="{F40E1D49-C935-F64E-8076-34A54F99719F}"/>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6" name="مستطيل مستدير الزوايا 3">
              <a:extLst>
                <a:ext uri="{FF2B5EF4-FFF2-40B4-BE49-F238E27FC236}">
                  <a16:creationId xmlns:a16="http://schemas.microsoft.com/office/drawing/2014/main" id="{D6C9F03A-94CD-5442-8017-7FEF5A1247F2}"/>
                </a:ext>
              </a:extLst>
            </p:cNvPr>
            <p:cNvSpPr/>
            <p:nvPr/>
          </p:nvSpPr>
          <p:spPr bwMode="auto">
            <a:xfrm>
              <a:off x="1438059" y="281928"/>
              <a:ext cx="2149940" cy="934382"/>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b="1" dirty="0"/>
                <a:t>لوحات كتابة</a:t>
              </a:r>
              <a:endParaRPr lang="en-US" sz="2800" b="1" dirty="0"/>
            </a:p>
            <a:p>
              <a:pPr algn="ctr">
                <a:defRPr/>
              </a:pPr>
              <a:r>
                <a:rPr lang="ar-SA" sz="2800" b="1" dirty="0"/>
                <a:t>فردية</a:t>
              </a:r>
              <a:endParaRPr lang="ar-SA" sz="2800" dirty="0"/>
            </a:p>
          </p:txBody>
        </p:sp>
      </p:grpSp>
      <p:pic>
        <p:nvPicPr>
          <p:cNvPr id="17" name="رسم 16" descr="ساعة إيقاف">
            <a:extLst>
              <a:ext uri="{FF2B5EF4-FFF2-40B4-BE49-F238E27FC236}">
                <a16:creationId xmlns:a16="http://schemas.microsoft.com/office/drawing/2014/main" id="{C6BB721E-78D3-3F40-B5AE-A43EC5D894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30739" y="5038575"/>
            <a:ext cx="1761261" cy="1761261"/>
          </a:xfrm>
          <a:prstGeom prst="rect">
            <a:avLst/>
          </a:prstGeom>
        </p:spPr>
      </p:pic>
      <p:sp>
        <p:nvSpPr>
          <p:cNvPr id="18" name="مستطيل مستدير الزوايا 74">
            <a:extLst>
              <a:ext uri="{FF2B5EF4-FFF2-40B4-BE49-F238E27FC236}">
                <a16:creationId xmlns:a16="http://schemas.microsoft.com/office/drawing/2014/main" id="{A2883006-7B58-674B-AD6B-877EEA333FAF}"/>
              </a:ext>
            </a:extLst>
          </p:cNvPr>
          <p:cNvSpPr/>
          <p:nvPr/>
        </p:nvSpPr>
        <p:spPr bwMode="auto">
          <a:xfrm>
            <a:off x="9608052" y="6222601"/>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p:sp>
        <p:nvSpPr>
          <p:cNvPr id="19" name="مستطيل مستدير الزوايا 18">
            <a:extLst>
              <a:ext uri="{FF2B5EF4-FFF2-40B4-BE49-F238E27FC236}">
                <a16:creationId xmlns:a16="http://schemas.microsoft.com/office/drawing/2014/main" id="{83C726CD-2E53-3E4D-A0B0-BFB6337D0603}"/>
              </a:ext>
            </a:extLst>
          </p:cNvPr>
          <p:cNvSpPr/>
          <p:nvPr/>
        </p:nvSpPr>
        <p:spPr>
          <a:xfrm>
            <a:off x="9721266" y="5143513"/>
            <a:ext cx="1375760" cy="1043286"/>
          </a:xfrm>
          <a:prstGeom prst="roundRec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marL="0" algn="ctr" defTabSz="457200" rtl="1" eaLnBrk="1" latinLnBrk="0" hangingPunct="1">
              <a:defRPr/>
            </a:pPr>
            <a:endParaRPr lang="ar-SA" sz="6600">
              <a:solidFill>
                <a:schemeClr val="tx1"/>
              </a:solidFill>
            </a:endParaRPr>
          </a:p>
        </p:txBody>
      </p:sp>
      <p:sp>
        <p:nvSpPr>
          <p:cNvPr id="20" name="Text Box 16">
            <a:extLst>
              <a:ext uri="{FF2B5EF4-FFF2-40B4-BE49-F238E27FC236}">
                <a16:creationId xmlns:a16="http://schemas.microsoft.com/office/drawing/2014/main" id="{AD9D593E-7148-4B49-9054-F353CD4AB0D5}"/>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59</a:t>
            </a:r>
          </a:p>
        </p:txBody>
      </p:sp>
      <p:sp>
        <p:nvSpPr>
          <p:cNvPr id="21" name="Text Box 75">
            <a:extLst>
              <a:ext uri="{FF2B5EF4-FFF2-40B4-BE49-F238E27FC236}">
                <a16:creationId xmlns:a16="http://schemas.microsoft.com/office/drawing/2014/main" id="{5A394826-65C9-5C4B-83ED-C6EAB4904798}"/>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58</a:t>
            </a:r>
          </a:p>
        </p:txBody>
      </p:sp>
      <p:sp>
        <p:nvSpPr>
          <p:cNvPr id="22" name="Text Box 76">
            <a:extLst>
              <a:ext uri="{FF2B5EF4-FFF2-40B4-BE49-F238E27FC236}">
                <a16:creationId xmlns:a16="http://schemas.microsoft.com/office/drawing/2014/main" id="{F8DE6261-F866-4141-B57C-2B680F6FB9CB}"/>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57</a:t>
            </a:r>
          </a:p>
        </p:txBody>
      </p:sp>
      <p:sp>
        <p:nvSpPr>
          <p:cNvPr id="23" name="Text Box 77">
            <a:extLst>
              <a:ext uri="{FF2B5EF4-FFF2-40B4-BE49-F238E27FC236}">
                <a16:creationId xmlns:a16="http://schemas.microsoft.com/office/drawing/2014/main" id="{E8CC0B03-7530-F145-8B4B-02A2D1ACEBCC}"/>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56</a:t>
            </a:r>
          </a:p>
        </p:txBody>
      </p:sp>
      <p:sp>
        <p:nvSpPr>
          <p:cNvPr id="24" name="Text Box 78">
            <a:extLst>
              <a:ext uri="{FF2B5EF4-FFF2-40B4-BE49-F238E27FC236}">
                <a16:creationId xmlns:a16="http://schemas.microsoft.com/office/drawing/2014/main" id="{15F47808-8C66-7743-9A46-5C97D3B795A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55</a:t>
            </a:r>
          </a:p>
        </p:txBody>
      </p:sp>
      <p:sp>
        <p:nvSpPr>
          <p:cNvPr id="25" name="Text Box 79">
            <a:extLst>
              <a:ext uri="{FF2B5EF4-FFF2-40B4-BE49-F238E27FC236}">
                <a16:creationId xmlns:a16="http://schemas.microsoft.com/office/drawing/2014/main" id="{08EE3E6D-75C1-AB40-BE18-21DC6547FEB6}"/>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54</a:t>
            </a:r>
          </a:p>
        </p:txBody>
      </p:sp>
      <p:sp>
        <p:nvSpPr>
          <p:cNvPr id="26" name="Text Box 80">
            <a:extLst>
              <a:ext uri="{FF2B5EF4-FFF2-40B4-BE49-F238E27FC236}">
                <a16:creationId xmlns:a16="http://schemas.microsoft.com/office/drawing/2014/main" id="{7490F5EA-004D-E94E-BA17-67E554D5E650}"/>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53</a:t>
            </a:r>
          </a:p>
        </p:txBody>
      </p:sp>
      <p:sp>
        <p:nvSpPr>
          <p:cNvPr id="27" name="Text Box 81">
            <a:extLst>
              <a:ext uri="{FF2B5EF4-FFF2-40B4-BE49-F238E27FC236}">
                <a16:creationId xmlns:a16="http://schemas.microsoft.com/office/drawing/2014/main" id="{D5D68F8B-78A2-FC40-9F55-15A9F2C12FE8}"/>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52</a:t>
            </a:r>
          </a:p>
        </p:txBody>
      </p:sp>
      <p:sp>
        <p:nvSpPr>
          <p:cNvPr id="28" name="Text Box 82">
            <a:extLst>
              <a:ext uri="{FF2B5EF4-FFF2-40B4-BE49-F238E27FC236}">
                <a16:creationId xmlns:a16="http://schemas.microsoft.com/office/drawing/2014/main" id="{AAEF4DF6-3877-BE42-A002-7B93DB046B5A}"/>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51</a:t>
            </a:r>
          </a:p>
        </p:txBody>
      </p:sp>
      <p:sp>
        <p:nvSpPr>
          <p:cNvPr id="29" name="Text Box 83">
            <a:extLst>
              <a:ext uri="{FF2B5EF4-FFF2-40B4-BE49-F238E27FC236}">
                <a16:creationId xmlns:a16="http://schemas.microsoft.com/office/drawing/2014/main" id="{BBAB54E6-A562-E944-A05F-842935848238}"/>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50</a:t>
            </a:r>
          </a:p>
        </p:txBody>
      </p:sp>
      <p:sp>
        <p:nvSpPr>
          <p:cNvPr id="30" name="Text Box 84">
            <a:extLst>
              <a:ext uri="{FF2B5EF4-FFF2-40B4-BE49-F238E27FC236}">
                <a16:creationId xmlns:a16="http://schemas.microsoft.com/office/drawing/2014/main" id="{EBE2E3CE-6CA0-274C-945C-24F00ECC40D7}"/>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49</a:t>
            </a:r>
          </a:p>
        </p:txBody>
      </p:sp>
      <p:sp>
        <p:nvSpPr>
          <p:cNvPr id="31" name="Text Box 85">
            <a:extLst>
              <a:ext uri="{FF2B5EF4-FFF2-40B4-BE49-F238E27FC236}">
                <a16:creationId xmlns:a16="http://schemas.microsoft.com/office/drawing/2014/main" id="{68757ED6-34A0-A941-B2B1-2540073C0022}"/>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48</a:t>
            </a:r>
          </a:p>
        </p:txBody>
      </p:sp>
      <p:sp>
        <p:nvSpPr>
          <p:cNvPr id="32" name="Text Box 86">
            <a:extLst>
              <a:ext uri="{FF2B5EF4-FFF2-40B4-BE49-F238E27FC236}">
                <a16:creationId xmlns:a16="http://schemas.microsoft.com/office/drawing/2014/main" id="{F60B349E-1946-7A4D-8915-7F945C8054BA}"/>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47</a:t>
            </a:r>
          </a:p>
        </p:txBody>
      </p:sp>
      <p:sp>
        <p:nvSpPr>
          <p:cNvPr id="33" name="Text Box 87">
            <a:extLst>
              <a:ext uri="{FF2B5EF4-FFF2-40B4-BE49-F238E27FC236}">
                <a16:creationId xmlns:a16="http://schemas.microsoft.com/office/drawing/2014/main" id="{F1CD2BC7-6DD3-C244-891E-7C9D2E54FA00}"/>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46</a:t>
            </a:r>
          </a:p>
        </p:txBody>
      </p:sp>
      <p:sp>
        <p:nvSpPr>
          <p:cNvPr id="34" name="Text Box 88">
            <a:extLst>
              <a:ext uri="{FF2B5EF4-FFF2-40B4-BE49-F238E27FC236}">
                <a16:creationId xmlns:a16="http://schemas.microsoft.com/office/drawing/2014/main" id="{98E928FE-F0A2-8B43-8EA1-4E344F5B94B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45</a:t>
            </a:r>
          </a:p>
        </p:txBody>
      </p:sp>
      <p:sp>
        <p:nvSpPr>
          <p:cNvPr id="35" name="Text Box 89">
            <a:extLst>
              <a:ext uri="{FF2B5EF4-FFF2-40B4-BE49-F238E27FC236}">
                <a16:creationId xmlns:a16="http://schemas.microsoft.com/office/drawing/2014/main" id="{18679679-B53F-7D46-94A2-CA01BA5C7D05}"/>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44</a:t>
            </a:r>
          </a:p>
        </p:txBody>
      </p:sp>
      <p:sp>
        <p:nvSpPr>
          <p:cNvPr id="36" name="Text Box 90">
            <a:extLst>
              <a:ext uri="{FF2B5EF4-FFF2-40B4-BE49-F238E27FC236}">
                <a16:creationId xmlns:a16="http://schemas.microsoft.com/office/drawing/2014/main" id="{D7AADF02-DC02-2449-B795-D0447B51091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43</a:t>
            </a:r>
          </a:p>
        </p:txBody>
      </p:sp>
      <p:sp>
        <p:nvSpPr>
          <p:cNvPr id="37" name="Text Box 91">
            <a:extLst>
              <a:ext uri="{FF2B5EF4-FFF2-40B4-BE49-F238E27FC236}">
                <a16:creationId xmlns:a16="http://schemas.microsoft.com/office/drawing/2014/main" id="{7F49230C-FE7F-0B45-B609-4B67C69705CB}"/>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42</a:t>
            </a:r>
          </a:p>
        </p:txBody>
      </p:sp>
      <p:sp>
        <p:nvSpPr>
          <p:cNvPr id="38" name="Text Box 92">
            <a:extLst>
              <a:ext uri="{FF2B5EF4-FFF2-40B4-BE49-F238E27FC236}">
                <a16:creationId xmlns:a16="http://schemas.microsoft.com/office/drawing/2014/main" id="{EE92F196-C368-D447-95C8-BB1296005CEE}"/>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41</a:t>
            </a:r>
          </a:p>
        </p:txBody>
      </p:sp>
      <p:sp>
        <p:nvSpPr>
          <p:cNvPr id="39" name="Text Box 93">
            <a:extLst>
              <a:ext uri="{FF2B5EF4-FFF2-40B4-BE49-F238E27FC236}">
                <a16:creationId xmlns:a16="http://schemas.microsoft.com/office/drawing/2014/main" id="{AF503353-39B6-374B-8025-DBD6AC1A7C3E}"/>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40</a:t>
            </a:r>
          </a:p>
        </p:txBody>
      </p:sp>
      <p:sp>
        <p:nvSpPr>
          <p:cNvPr id="40" name="Text Box 94">
            <a:extLst>
              <a:ext uri="{FF2B5EF4-FFF2-40B4-BE49-F238E27FC236}">
                <a16:creationId xmlns:a16="http://schemas.microsoft.com/office/drawing/2014/main" id="{3B3511C1-B1D9-504A-8E46-4D781FB9952E}"/>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39</a:t>
            </a:r>
          </a:p>
        </p:txBody>
      </p:sp>
      <p:sp>
        <p:nvSpPr>
          <p:cNvPr id="41" name="Text Box 95">
            <a:extLst>
              <a:ext uri="{FF2B5EF4-FFF2-40B4-BE49-F238E27FC236}">
                <a16:creationId xmlns:a16="http://schemas.microsoft.com/office/drawing/2014/main" id="{CB2A667C-09DC-3649-BC2E-4928F4F3B86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38</a:t>
            </a:r>
          </a:p>
        </p:txBody>
      </p:sp>
      <p:sp>
        <p:nvSpPr>
          <p:cNvPr id="42" name="Text Box 96">
            <a:extLst>
              <a:ext uri="{FF2B5EF4-FFF2-40B4-BE49-F238E27FC236}">
                <a16:creationId xmlns:a16="http://schemas.microsoft.com/office/drawing/2014/main" id="{5EE26B59-F31E-9F4A-8A52-B94C1A6F1BBF}"/>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37</a:t>
            </a:r>
          </a:p>
        </p:txBody>
      </p:sp>
      <p:sp>
        <p:nvSpPr>
          <p:cNvPr id="43" name="Text Box 97">
            <a:extLst>
              <a:ext uri="{FF2B5EF4-FFF2-40B4-BE49-F238E27FC236}">
                <a16:creationId xmlns:a16="http://schemas.microsoft.com/office/drawing/2014/main" id="{A53AF574-D65D-D04D-895A-FEFD833A3A25}"/>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36</a:t>
            </a:r>
          </a:p>
        </p:txBody>
      </p:sp>
      <p:sp>
        <p:nvSpPr>
          <p:cNvPr id="44" name="Text Box 98">
            <a:extLst>
              <a:ext uri="{FF2B5EF4-FFF2-40B4-BE49-F238E27FC236}">
                <a16:creationId xmlns:a16="http://schemas.microsoft.com/office/drawing/2014/main" id="{B2C7AB1B-DF8A-C442-ACFB-BD5F502E26E3}"/>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35</a:t>
            </a:r>
          </a:p>
        </p:txBody>
      </p:sp>
      <p:sp>
        <p:nvSpPr>
          <p:cNvPr id="45" name="Text Box 99">
            <a:extLst>
              <a:ext uri="{FF2B5EF4-FFF2-40B4-BE49-F238E27FC236}">
                <a16:creationId xmlns:a16="http://schemas.microsoft.com/office/drawing/2014/main" id="{3D9FD55B-F2EF-564E-BEF1-25E6C94AF2F9}"/>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34</a:t>
            </a:r>
          </a:p>
        </p:txBody>
      </p:sp>
      <p:sp>
        <p:nvSpPr>
          <p:cNvPr id="46" name="Text Box 100">
            <a:extLst>
              <a:ext uri="{FF2B5EF4-FFF2-40B4-BE49-F238E27FC236}">
                <a16:creationId xmlns:a16="http://schemas.microsoft.com/office/drawing/2014/main" id="{BFFE04CA-E0C5-AC47-B44A-B3EEEA46784F}"/>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33</a:t>
            </a:r>
          </a:p>
        </p:txBody>
      </p:sp>
      <p:sp>
        <p:nvSpPr>
          <p:cNvPr id="47" name="Text Box 102">
            <a:extLst>
              <a:ext uri="{FF2B5EF4-FFF2-40B4-BE49-F238E27FC236}">
                <a16:creationId xmlns:a16="http://schemas.microsoft.com/office/drawing/2014/main" id="{92CD4326-62DE-9247-AB90-063E09ADB4B6}"/>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32</a:t>
            </a:r>
          </a:p>
        </p:txBody>
      </p:sp>
      <p:sp>
        <p:nvSpPr>
          <p:cNvPr id="48" name="Text Box 103">
            <a:extLst>
              <a:ext uri="{FF2B5EF4-FFF2-40B4-BE49-F238E27FC236}">
                <a16:creationId xmlns:a16="http://schemas.microsoft.com/office/drawing/2014/main" id="{8A637712-F467-C944-B06D-F351E25B073E}"/>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31</a:t>
            </a:r>
          </a:p>
        </p:txBody>
      </p:sp>
      <p:sp>
        <p:nvSpPr>
          <p:cNvPr id="49" name="Text Box 104">
            <a:extLst>
              <a:ext uri="{FF2B5EF4-FFF2-40B4-BE49-F238E27FC236}">
                <a16:creationId xmlns:a16="http://schemas.microsoft.com/office/drawing/2014/main" id="{6808CE71-118C-0641-93DB-E4938B355816}"/>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30</a:t>
            </a:r>
          </a:p>
        </p:txBody>
      </p:sp>
      <p:sp>
        <p:nvSpPr>
          <p:cNvPr id="50" name="Text Box 105">
            <a:extLst>
              <a:ext uri="{FF2B5EF4-FFF2-40B4-BE49-F238E27FC236}">
                <a16:creationId xmlns:a16="http://schemas.microsoft.com/office/drawing/2014/main" id="{69720FBB-AE8B-BD4C-A124-21A4D4CFF9A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29</a:t>
            </a:r>
          </a:p>
        </p:txBody>
      </p:sp>
      <p:sp>
        <p:nvSpPr>
          <p:cNvPr id="51" name="Text Box 106">
            <a:extLst>
              <a:ext uri="{FF2B5EF4-FFF2-40B4-BE49-F238E27FC236}">
                <a16:creationId xmlns:a16="http://schemas.microsoft.com/office/drawing/2014/main" id="{3BB8E78B-0021-5F41-814E-2533215ADBDC}"/>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28</a:t>
            </a:r>
          </a:p>
        </p:txBody>
      </p:sp>
      <p:sp>
        <p:nvSpPr>
          <p:cNvPr id="52" name="Text Box 107">
            <a:extLst>
              <a:ext uri="{FF2B5EF4-FFF2-40B4-BE49-F238E27FC236}">
                <a16:creationId xmlns:a16="http://schemas.microsoft.com/office/drawing/2014/main" id="{F3C8FF99-6C2D-434D-9779-0A4637CAC78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27</a:t>
            </a:r>
          </a:p>
        </p:txBody>
      </p:sp>
      <p:sp>
        <p:nvSpPr>
          <p:cNvPr id="53" name="Text Box 108">
            <a:extLst>
              <a:ext uri="{FF2B5EF4-FFF2-40B4-BE49-F238E27FC236}">
                <a16:creationId xmlns:a16="http://schemas.microsoft.com/office/drawing/2014/main" id="{51FB8465-C492-A44B-B6E2-8F6AB438445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26</a:t>
            </a:r>
          </a:p>
        </p:txBody>
      </p:sp>
      <p:sp>
        <p:nvSpPr>
          <p:cNvPr id="54" name="Text Box 109">
            <a:extLst>
              <a:ext uri="{FF2B5EF4-FFF2-40B4-BE49-F238E27FC236}">
                <a16:creationId xmlns:a16="http://schemas.microsoft.com/office/drawing/2014/main" id="{3FC51D38-A6F1-2441-8E7A-86697D8E3B62}"/>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25</a:t>
            </a:r>
          </a:p>
        </p:txBody>
      </p:sp>
      <p:sp>
        <p:nvSpPr>
          <p:cNvPr id="55" name="Text Box 110">
            <a:extLst>
              <a:ext uri="{FF2B5EF4-FFF2-40B4-BE49-F238E27FC236}">
                <a16:creationId xmlns:a16="http://schemas.microsoft.com/office/drawing/2014/main" id="{79CF9430-4590-F147-A4A2-15E58769CE03}"/>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24</a:t>
            </a:r>
          </a:p>
        </p:txBody>
      </p:sp>
      <p:sp>
        <p:nvSpPr>
          <p:cNvPr id="56" name="Text Box 111">
            <a:extLst>
              <a:ext uri="{FF2B5EF4-FFF2-40B4-BE49-F238E27FC236}">
                <a16:creationId xmlns:a16="http://schemas.microsoft.com/office/drawing/2014/main" id="{A4B2A298-AD70-A943-9DDE-E5EB7D9D2E97}"/>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23</a:t>
            </a:r>
          </a:p>
        </p:txBody>
      </p:sp>
      <p:sp>
        <p:nvSpPr>
          <p:cNvPr id="57" name="Text Box 112">
            <a:extLst>
              <a:ext uri="{FF2B5EF4-FFF2-40B4-BE49-F238E27FC236}">
                <a16:creationId xmlns:a16="http://schemas.microsoft.com/office/drawing/2014/main" id="{3418383D-419F-E145-9E91-C47441479AE5}"/>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22</a:t>
            </a:r>
          </a:p>
        </p:txBody>
      </p:sp>
      <p:sp>
        <p:nvSpPr>
          <p:cNvPr id="58" name="Text Box 113">
            <a:extLst>
              <a:ext uri="{FF2B5EF4-FFF2-40B4-BE49-F238E27FC236}">
                <a16:creationId xmlns:a16="http://schemas.microsoft.com/office/drawing/2014/main" id="{65787054-2592-6741-BF2A-A33744CCD85B}"/>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21</a:t>
            </a:r>
          </a:p>
        </p:txBody>
      </p:sp>
      <p:sp>
        <p:nvSpPr>
          <p:cNvPr id="59" name="Text Box 114">
            <a:extLst>
              <a:ext uri="{FF2B5EF4-FFF2-40B4-BE49-F238E27FC236}">
                <a16:creationId xmlns:a16="http://schemas.microsoft.com/office/drawing/2014/main" id="{68424102-3D5B-8942-8C1E-00C8966ED8F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20</a:t>
            </a:r>
          </a:p>
        </p:txBody>
      </p:sp>
      <p:sp>
        <p:nvSpPr>
          <p:cNvPr id="60" name="Text Box 115">
            <a:extLst>
              <a:ext uri="{FF2B5EF4-FFF2-40B4-BE49-F238E27FC236}">
                <a16:creationId xmlns:a16="http://schemas.microsoft.com/office/drawing/2014/main" id="{C16C419A-AA8B-DC4A-B59F-8AEF3563DCF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19</a:t>
            </a:r>
          </a:p>
        </p:txBody>
      </p:sp>
      <p:sp>
        <p:nvSpPr>
          <p:cNvPr id="61" name="Text Box 116">
            <a:extLst>
              <a:ext uri="{FF2B5EF4-FFF2-40B4-BE49-F238E27FC236}">
                <a16:creationId xmlns:a16="http://schemas.microsoft.com/office/drawing/2014/main" id="{73084909-1B6F-8247-8CCD-FCE9E0F8D96A}"/>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18</a:t>
            </a:r>
          </a:p>
        </p:txBody>
      </p:sp>
      <p:sp>
        <p:nvSpPr>
          <p:cNvPr id="62" name="Text Box 117">
            <a:extLst>
              <a:ext uri="{FF2B5EF4-FFF2-40B4-BE49-F238E27FC236}">
                <a16:creationId xmlns:a16="http://schemas.microsoft.com/office/drawing/2014/main" id="{388BB70F-213C-104A-9B1B-A5A145FAF13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17</a:t>
            </a:r>
          </a:p>
        </p:txBody>
      </p:sp>
      <p:sp>
        <p:nvSpPr>
          <p:cNvPr id="63" name="Text Box 118">
            <a:extLst>
              <a:ext uri="{FF2B5EF4-FFF2-40B4-BE49-F238E27FC236}">
                <a16:creationId xmlns:a16="http://schemas.microsoft.com/office/drawing/2014/main" id="{0CEF4558-54B0-794B-AA80-9B5202F04E76}"/>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16</a:t>
            </a:r>
          </a:p>
        </p:txBody>
      </p:sp>
      <p:sp>
        <p:nvSpPr>
          <p:cNvPr id="64" name="Text Box 119">
            <a:extLst>
              <a:ext uri="{FF2B5EF4-FFF2-40B4-BE49-F238E27FC236}">
                <a16:creationId xmlns:a16="http://schemas.microsoft.com/office/drawing/2014/main" id="{71DADB0A-B055-224B-9F54-E2C745E2025E}"/>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15</a:t>
            </a:r>
          </a:p>
        </p:txBody>
      </p:sp>
      <p:sp>
        <p:nvSpPr>
          <p:cNvPr id="65" name="Text Box 120">
            <a:extLst>
              <a:ext uri="{FF2B5EF4-FFF2-40B4-BE49-F238E27FC236}">
                <a16:creationId xmlns:a16="http://schemas.microsoft.com/office/drawing/2014/main" id="{0DD9DC3D-BD3E-FC40-A850-510D18C53169}"/>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14</a:t>
            </a:r>
          </a:p>
        </p:txBody>
      </p:sp>
      <p:sp>
        <p:nvSpPr>
          <p:cNvPr id="66" name="Text Box 121">
            <a:extLst>
              <a:ext uri="{FF2B5EF4-FFF2-40B4-BE49-F238E27FC236}">
                <a16:creationId xmlns:a16="http://schemas.microsoft.com/office/drawing/2014/main" id="{3B578649-EC3A-D143-84B6-B4BD0930EFB2}"/>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13</a:t>
            </a:r>
          </a:p>
        </p:txBody>
      </p:sp>
      <p:sp>
        <p:nvSpPr>
          <p:cNvPr id="67" name="Text Box 122">
            <a:extLst>
              <a:ext uri="{FF2B5EF4-FFF2-40B4-BE49-F238E27FC236}">
                <a16:creationId xmlns:a16="http://schemas.microsoft.com/office/drawing/2014/main" id="{1C7C922F-A279-6448-8F7A-5059D8EFC070}"/>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12</a:t>
            </a:r>
          </a:p>
        </p:txBody>
      </p:sp>
      <p:sp>
        <p:nvSpPr>
          <p:cNvPr id="68" name="Text Box 123">
            <a:extLst>
              <a:ext uri="{FF2B5EF4-FFF2-40B4-BE49-F238E27FC236}">
                <a16:creationId xmlns:a16="http://schemas.microsoft.com/office/drawing/2014/main" id="{23AE74AB-DCC9-0144-A293-480FA7722492}"/>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11</a:t>
            </a:r>
          </a:p>
        </p:txBody>
      </p:sp>
      <p:sp>
        <p:nvSpPr>
          <p:cNvPr id="69" name="Text Box 124">
            <a:extLst>
              <a:ext uri="{FF2B5EF4-FFF2-40B4-BE49-F238E27FC236}">
                <a16:creationId xmlns:a16="http://schemas.microsoft.com/office/drawing/2014/main" id="{6397B574-4166-FB40-897F-15A17471CC3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10</a:t>
            </a:r>
          </a:p>
        </p:txBody>
      </p:sp>
      <p:sp>
        <p:nvSpPr>
          <p:cNvPr id="70" name="Text Box 125">
            <a:extLst>
              <a:ext uri="{FF2B5EF4-FFF2-40B4-BE49-F238E27FC236}">
                <a16:creationId xmlns:a16="http://schemas.microsoft.com/office/drawing/2014/main" id="{A2F7E5AB-5896-E04A-9541-48591FF48ACC}"/>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09</a:t>
            </a:r>
          </a:p>
        </p:txBody>
      </p:sp>
      <p:sp>
        <p:nvSpPr>
          <p:cNvPr id="71" name="Text Box 126">
            <a:extLst>
              <a:ext uri="{FF2B5EF4-FFF2-40B4-BE49-F238E27FC236}">
                <a16:creationId xmlns:a16="http://schemas.microsoft.com/office/drawing/2014/main" id="{E78C9595-3456-6E4D-8374-8A1BA35D4CB6}"/>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08</a:t>
            </a:r>
          </a:p>
        </p:txBody>
      </p:sp>
      <p:sp>
        <p:nvSpPr>
          <p:cNvPr id="72" name="Text Box 127">
            <a:extLst>
              <a:ext uri="{FF2B5EF4-FFF2-40B4-BE49-F238E27FC236}">
                <a16:creationId xmlns:a16="http://schemas.microsoft.com/office/drawing/2014/main" id="{912CFEE4-18A1-5843-8CE6-72CAB997BA73}"/>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07</a:t>
            </a:r>
          </a:p>
        </p:txBody>
      </p:sp>
      <p:sp>
        <p:nvSpPr>
          <p:cNvPr id="75" name="Text Box 128">
            <a:extLst>
              <a:ext uri="{FF2B5EF4-FFF2-40B4-BE49-F238E27FC236}">
                <a16:creationId xmlns:a16="http://schemas.microsoft.com/office/drawing/2014/main" id="{92AAC544-4557-6A46-B31F-11D7055F81C7}"/>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06</a:t>
            </a:r>
          </a:p>
        </p:txBody>
      </p:sp>
      <p:sp>
        <p:nvSpPr>
          <p:cNvPr id="76" name="Text Box 129">
            <a:extLst>
              <a:ext uri="{FF2B5EF4-FFF2-40B4-BE49-F238E27FC236}">
                <a16:creationId xmlns:a16="http://schemas.microsoft.com/office/drawing/2014/main" id="{CFA8432D-D87B-EF46-A4E0-3668E8C78AF5}"/>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05</a:t>
            </a:r>
          </a:p>
        </p:txBody>
      </p:sp>
      <p:sp>
        <p:nvSpPr>
          <p:cNvPr id="77" name="Text Box 130">
            <a:extLst>
              <a:ext uri="{FF2B5EF4-FFF2-40B4-BE49-F238E27FC236}">
                <a16:creationId xmlns:a16="http://schemas.microsoft.com/office/drawing/2014/main" id="{4C7BFDD5-9547-F140-9A16-6E3C198FB0B3}"/>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04</a:t>
            </a:r>
          </a:p>
        </p:txBody>
      </p:sp>
      <p:sp>
        <p:nvSpPr>
          <p:cNvPr id="78" name="Text Box 131">
            <a:extLst>
              <a:ext uri="{FF2B5EF4-FFF2-40B4-BE49-F238E27FC236}">
                <a16:creationId xmlns:a16="http://schemas.microsoft.com/office/drawing/2014/main" id="{998172C9-49A1-9745-9E08-4582F552A63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03</a:t>
            </a:r>
          </a:p>
        </p:txBody>
      </p:sp>
      <p:sp>
        <p:nvSpPr>
          <p:cNvPr id="79" name="Text Box 132">
            <a:extLst>
              <a:ext uri="{FF2B5EF4-FFF2-40B4-BE49-F238E27FC236}">
                <a16:creationId xmlns:a16="http://schemas.microsoft.com/office/drawing/2014/main" id="{E6F9CEDE-AD01-0C41-933B-899F08AC75F3}"/>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02</a:t>
            </a:r>
          </a:p>
        </p:txBody>
      </p:sp>
      <p:sp>
        <p:nvSpPr>
          <p:cNvPr id="80" name="Text Box 133">
            <a:extLst>
              <a:ext uri="{FF2B5EF4-FFF2-40B4-BE49-F238E27FC236}">
                <a16:creationId xmlns:a16="http://schemas.microsoft.com/office/drawing/2014/main" id="{EB0A0E26-5C2F-3340-B069-DD52EBEA5F58}"/>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01</a:t>
            </a:r>
          </a:p>
        </p:txBody>
      </p:sp>
      <p:sp>
        <p:nvSpPr>
          <p:cNvPr id="81" name="Text Box 137">
            <a:extLst>
              <a:ext uri="{FF2B5EF4-FFF2-40B4-BE49-F238E27FC236}">
                <a16:creationId xmlns:a16="http://schemas.microsoft.com/office/drawing/2014/main" id="{37006C84-D65D-EC49-8ED2-C9755E3FE37D}"/>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dirty="0">
                <a:latin typeface="Verdana" pitchFamily="34" charset="0"/>
              </a:rPr>
              <a:t>00</a:t>
            </a:r>
          </a:p>
        </p:txBody>
      </p:sp>
    </p:spTree>
    <p:extLst>
      <p:ext uri="{BB962C8B-B14F-4D97-AF65-F5344CB8AC3E}">
        <p14:creationId xmlns:p14="http://schemas.microsoft.com/office/powerpoint/2010/main" val="267084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0"/>
                                  </p:stCondLst>
                                  <p:childTnLst>
                                    <p:set>
                                      <p:cBhvr>
                                        <p:cTn id="6" dur="1000">
                                          <p:stCondLst>
                                            <p:cond delay="0"/>
                                          </p:stCondLst>
                                        </p:cTn>
                                        <p:tgtEl>
                                          <p:spTgt spid="20"/>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0"/>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1"/>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2"/>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3"/>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4"/>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5"/>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6"/>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27"/>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28"/>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29"/>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30"/>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31"/>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32"/>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3"/>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33"/>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4"/>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34"/>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5"/>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35"/>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6"/>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36"/>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7"/>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37"/>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8"/>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38"/>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9"/>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39"/>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40"/>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40"/>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41"/>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41"/>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42"/>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42"/>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3"/>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43"/>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4"/>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44"/>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5"/>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45"/>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6"/>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46"/>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7"/>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47"/>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8"/>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48"/>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9"/>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49"/>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50"/>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50"/>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51"/>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51"/>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52"/>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52"/>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3"/>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53"/>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4"/>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54"/>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5"/>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55"/>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6"/>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56"/>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7"/>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57"/>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8"/>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58"/>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9"/>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59"/>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60"/>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60"/>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61"/>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61"/>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62"/>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62"/>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3"/>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63"/>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4"/>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64"/>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5"/>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65"/>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6"/>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66"/>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7"/>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67"/>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8"/>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68"/>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9"/>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69"/>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70"/>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70"/>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71"/>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71"/>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72"/>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72"/>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5"/>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75"/>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6"/>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76"/>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7"/>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77"/>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8"/>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78"/>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9"/>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79"/>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80"/>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80"/>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81"/>
                                        </p:tgtEl>
                                        <p:attrNameLst>
                                          <p:attrName>style.visibility</p:attrName>
                                        </p:attrNameLst>
                                      </p:cBhvr>
                                      <p:to>
                                        <p:strVal val="visible"/>
                                      </p:to>
                                    </p:set>
                                    <p:animEffect transition="in" filter="dissolve">
                                      <p:cBhvr>
                                        <p:cTn id="184" dur="500"/>
                                        <p:tgtEl>
                                          <p:spTgt spid="81"/>
                                        </p:tgtEl>
                                      </p:cBhvr>
                                    </p:animEffect>
                                  </p:childTnLst>
                                  <p:subTnLst>
                                    <p:audio>
                                      <p:cMediaNode>
                                        <p:cTn display="0" masterRel="sameClick">
                                          <p:stCondLst>
                                            <p:cond evt="begin" delay="0">
                                              <p:tn val="18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5" grpId="0"/>
      <p:bldP spid="76" grpId="0"/>
      <p:bldP spid="77" grpId="0"/>
      <p:bldP spid="78" grpId="0"/>
      <p:bldP spid="79" grpId="0"/>
      <p:bldP spid="80" grpId="0"/>
      <p:bldP spid="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583;p46">
            <a:extLst>
              <a:ext uri="{FF2B5EF4-FFF2-40B4-BE49-F238E27FC236}">
                <a16:creationId xmlns:a16="http://schemas.microsoft.com/office/drawing/2014/main" id="{55613C86-1CA3-C44A-88F7-4053BC338A1C}"/>
              </a:ext>
            </a:extLst>
          </p:cNvPr>
          <p:cNvGrpSpPr/>
          <p:nvPr/>
        </p:nvGrpSpPr>
        <p:grpSpPr>
          <a:xfrm rot="2718734">
            <a:off x="3937993" y="-106279"/>
            <a:ext cx="1674985" cy="1651794"/>
            <a:chOff x="786985" y="680650"/>
            <a:chExt cx="1109330" cy="1254756"/>
          </a:xfrm>
        </p:grpSpPr>
        <p:sp>
          <p:nvSpPr>
            <p:cNvPr id="7" name="Google Shape;584;p46">
              <a:extLst>
                <a:ext uri="{FF2B5EF4-FFF2-40B4-BE49-F238E27FC236}">
                  <a16:creationId xmlns:a16="http://schemas.microsoft.com/office/drawing/2014/main" id="{E96D5246-FA16-DA48-B944-A3182FCA1843}"/>
                </a:ext>
              </a:extLst>
            </p:cNvPr>
            <p:cNvSpPr/>
            <p:nvPr/>
          </p:nvSpPr>
          <p:spPr>
            <a:xfrm rot="2700000">
              <a:off x="1209745" y="796987"/>
              <a:ext cx="561726" cy="56172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85;p46">
              <a:extLst>
                <a:ext uri="{FF2B5EF4-FFF2-40B4-BE49-F238E27FC236}">
                  <a16:creationId xmlns:a16="http://schemas.microsoft.com/office/drawing/2014/main" id="{63CBDAA1-ED0E-EC49-A97D-AB4CB1FE2C92}"/>
                </a:ext>
              </a:extLst>
            </p:cNvPr>
            <p:cNvSpPr/>
            <p:nvPr/>
          </p:nvSpPr>
          <p:spPr>
            <a:xfrm rot="2700000">
              <a:off x="847614" y="123790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6;p46">
              <a:extLst>
                <a:ext uri="{FF2B5EF4-FFF2-40B4-BE49-F238E27FC236}">
                  <a16:creationId xmlns:a16="http://schemas.microsoft.com/office/drawing/2014/main" id="{015D177B-4927-9A47-88D9-C795C086E605}"/>
                </a:ext>
              </a:extLst>
            </p:cNvPr>
            <p:cNvSpPr/>
            <p:nvPr/>
          </p:nvSpPr>
          <p:spPr>
            <a:xfrm rot="2700000">
              <a:off x="1542944" y="158203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مستطيل 14">
            <a:extLst>
              <a:ext uri="{FF2B5EF4-FFF2-40B4-BE49-F238E27FC236}">
                <a16:creationId xmlns:a16="http://schemas.microsoft.com/office/drawing/2014/main" id="{0729705C-AAD3-824E-87F8-9C914E7289FA}"/>
              </a:ext>
            </a:extLst>
          </p:cNvPr>
          <p:cNvSpPr/>
          <p:nvPr/>
        </p:nvSpPr>
        <p:spPr>
          <a:xfrm>
            <a:off x="5744818" y="286828"/>
            <a:ext cx="6322104" cy="74631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sz="3200" b="1" dirty="0">
                <a:latin typeface="Tahoma" panose="020B0604030504040204" pitchFamily="34" charset="0"/>
                <a:ea typeface="Tahoma" panose="020B0604030504040204" pitchFamily="34" charset="0"/>
                <a:cs typeface="Tahoma" panose="020B0604030504040204" pitchFamily="34" charset="0"/>
              </a:rPr>
              <a:t>المواد الصلبة والسوائل والضغط</a:t>
            </a:r>
            <a:endParaRPr lang="ar-SA" sz="3600" b="1"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4" descr="Transformações físicas e químicas - Toda Matéria">
            <a:extLst>
              <a:ext uri="{FF2B5EF4-FFF2-40B4-BE49-F238E27FC236}">
                <a16:creationId xmlns:a16="http://schemas.microsoft.com/office/drawing/2014/main" id="{1694B9A6-D5A7-5849-A26A-7F6FAD7A3B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35" b="13456"/>
          <a:stretch/>
        </p:blipFill>
        <p:spPr bwMode="auto">
          <a:xfrm>
            <a:off x="2934948" y="1925525"/>
            <a:ext cx="6322104" cy="4251467"/>
          </a:xfrm>
          <a:prstGeom prst="rect">
            <a:avLst/>
          </a:prstGeom>
          <a:noFill/>
          <a:extLst>
            <a:ext uri="{909E8E84-426E-40DD-AFC4-6F175D3DCCD1}">
              <a14:hiddenFill xmlns:a14="http://schemas.microsoft.com/office/drawing/2010/main">
                <a:solidFill>
                  <a:srgbClr val="FFFFFF"/>
                </a:solidFill>
              </a14:hiddenFill>
            </a:ext>
          </a:extLst>
        </p:spPr>
      </p:pic>
      <p:sp>
        <p:nvSpPr>
          <p:cNvPr id="20" name="مربع نص 19">
            <a:extLst>
              <a:ext uri="{FF2B5EF4-FFF2-40B4-BE49-F238E27FC236}">
                <a16:creationId xmlns:a16="http://schemas.microsoft.com/office/drawing/2014/main" id="{0231B7FC-1964-5849-92FC-D671DEF88821}"/>
              </a:ext>
            </a:extLst>
          </p:cNvPr>
          <p:cNvSpPr txBox="1"/>
          <p:nvPr/>
        </p:nvSpPr>
        <p:spPr>
          <a:xfrm>
            <a:off x="7384672" y="6129019"/>
            <a:ext cx="667170" cy="461665"/>
          </a:xfrm>
          <a:prstGeom prst="rect">
            <a:avLst/>
          </a:prstGeom>
          <a:solidFill>
            <a:schemeClr val="tx2">
              <a:lumMod val="20000"/>
              <a:lumOff val="80000"/>
            </a:schemeClr>
          </a:solidFill>
        </p:spPr>
        <p:txBody>
          <a:bodyPr wrap="none" rtlCol="1">
            <a:spAutoFit/>
          </a:bodyPr>
          <a:lstStyle/>
          <a:p>
            <a:r>
              <a:rPr lang="ar-SA" sz="2400" b="1" dirty="0">
                <a:solidFill>
                  <a:schemeClr val="tx1">
                    <a:lumMod val="50000"/>
                  </a:schemeClr>
                </a:solidFill>
              </a:rPr>
              <a:t>سائل</a:t>
            </a:r>
          </a:p>
        </p:txBody>
      </p:sp>
      <p:sp>
        <p:nvSpPr>
          <p:cNvPr id="22" name="مربع نص 21">
            <a:extLst>
              <a:ext uri="{FF2B5EF4-FFF2-40B4-BE49-F238E27FC236}">
                <a16:creationId xmlns:a16="http://schemas.microsoft.com/office/drawing/2014/main" id="{7E044F62-EAF3-D741-BF42-5DBCC824886B}"/>
              </a:ext>
            </a:extLst>
          </p:cNvPr>
          <p:cNvSpPr txBox="1"/>
          <p:nvPr/>
        </p:nvSpPr>
        <p:spPr>
          <a:xfrm>
            <a:off x="4112909" y="6173225"/>
            <a:ext cx="694421" cy="461665"/>
          </a:xfrm>
          <a:prstGeom prst="rect">
            <a:avLst/>
          </a:prstGeom>
          <a:solidFill>
            <a:schemeClr val="tx2">
              <a:lumMod val="20000"/>
              <a:lumOff val="80000"/>
            </a:schemeClr>
          </a:solidFill>
        </p:spPr>
        <p:txBody>
          <a:bodyPr wrap="none" rtlCol="1">
            <a:spAutoFit/>
          </a:bodyPr>
          <a:lstStyle/>
          <a:p>
            <a:r>
              <a:rPr lang="ar-SA" sz="2400" b="1" dirty="0">
                <a:solidFill>
                  <a:schemeClr val="tx1">
                    <a:lumMod val="50000"/>
                  </a:schemeClr>
                </a:solidFill>
              </a:rPr>
              <a:t>صلب</a:t>
            </a:r>
          </a:p>
        </p:txBody>
      </p:sp>
    </p:spTree>
    <p:extLst>
      <p:ext uri="{BB962C8B-B14F-4D97-AF65-F5344CB8AC3E}">
        <p14:creationId xmlns:p14="http://schemas.microsoft.com/office/powerpoint/2010/main" val="4095316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583;p46">
            <a:extLst>
              <a:ext uri="{FF2B5EF4-FFF2-40B4-BE49-F238E27FC236}">
                <a16:creationId xmlns:a16="http://schemas.microsoft.com/office/drawing/2014/main" id="{55613C86-1CA3-C44A-88F7-4053BC338A1C}"/>
              </a:ext>
            </a:extLst>
          </p:cNvPr>
          <p:cNvGrpSpPr/>
          <p:nvPr/>
        </p:nvGrpSpPr>
        <p:grpSpPr>
          <a:xfrm rot="2718734">
            <a:off x="3937993" y="-106279"/>
            <a:ext cx="1674985" cy="1651794"/>
            <a:chOff x="786985" y="680650"/>
            <a:chExt cx="1109330" cy="1254756"/>
          </a:xfrm>
        </p:grpSpPr>
        <p:sp>
          <p:nvSpPr>
            <p:cNvPr id="7" name="Google Shape;584;p46">
              <a:extLst>
                <a:ext uri="{FF2B5EF4-FFF2-40B4-BE49-F238E27FC236}">
                  <a16:creationId xmlns:a16="http://schemas.microsoft.com/office/drawing/2014/main" id="{E96D5246-FA16-DA48-B944-A3182FCA1843}"/>
                </a:ext>
              </a:extLst>
            </p:cNvPr>
            <p:cNvSpPr/>
            <p:nvPr/>
          </p:nvSpPr>
          <p:spPr>
            <a:xfrm rot="2700000">
              <a:off x="1209745" y="796987"/>
              <a:ext cx="561726" cy="56172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85;p46">
              <a:extLst>
                <a:ext uri="{FF2B5EF4-FFF2-40B4-BE49-F238E27FC236}">
                  <a16:creationId xmlns:a16="http://schemas.microsoft.com/office/drawing/2014/main" id="{63CBDAA1-ED0E-EC49-A97D-AB4CB1FE2C92}"/>
                </a:ext>
              </a:extLst>
            </p:cNvPr>
            <p:cNvSpPr/>
            <p:nvPr/>
          </p:nvSpPr>
          <p:spPr>
            <a:xfrm rot="2700000">
              <a:off x="847614" y="123790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6;p46">
              <a:extLst>
                <a:ext uri="{FF2B5EF4-FFF2-40B4-BE49-F238E27FC236}">
                  <a16:creationId xmlns:a16="http://schemas.microsoft.com/office/drawing/2014/main" id="{015D177B-4927-9A47-88D9-C795C086E605}"/>
                </a:ext>
              </a:extLst>
            </p:cNvPr>
            <p:cNvSpPr/>
            <p:nvPr/>
          </p:nvSpPr>
          <p:spPr>
            <a:xfrm rot="2700000">
              <a:off x="1542944" y="158203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مستطيل 14">
            <a:extLst>
              <a:ext uri="{FF2B5EF4-FFF2-40B4-BE49-F238E27FC236}">
                <a16:creationId xmlns:a16="http://schemas.microsoft.com/office/drawing/2014/main" id="{0729705C-AAD3-824E-87F8-9C914E7289FA}"/>
              </a:ext>
            </a:extLst>
          </p:cNvPr>
          <p:cNvSpPr/>
          <p:nvPr/>
        </p:nvSpPr>
        <p:spPr>
          <a:xfrm>
            <a:off x="5744818" y="286828"/>
            <a:ext cx="6322104" cy="74631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sz="3600" b="1" dirty="0">
                <a:latin typeface="Tahoma" panose="020B0604030504040204" pitchFamily="34" charset="0"/>
                <a:ea typeface="Tahoma" panose="020B0604030504040204" pitchFamily="34" charset="0"/>
                <a:cs typeface="Tahoma" panose="020B0604030504040204" pitchFamily="34" charset="0"/>
              </a:rPr>
              <a:t>جزيئات الغاز والضغط</a:t>
            </a:r>
            <a:endParaRPr lang="ar-SA" sz="4000" b="1"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4" descr="Transformações físicas e químicas - Toda Matéria">
            <a:extLst>
              <a:ext uri="{FF2B5EF4-FFF2-40B4-BE49-F238E27FC236}">
                <a16:creationId xmlns:a16="http://schemas.microsoft.com/office/drawing/2014/main" id="{1694B9A6-D5A7-5849-A26A-7F6FAD7A3B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481" r="-559" b="13456"/>
          <a:stretch/>
        </p:blipFill>
        <p:spPr bwMode="auto">
          <a:xfrm>
            <a:off x="4334962" y="1925525"/>
            <a:ext cx="3001617" cy="4251467"/>
          </a:xfrm>
          <a:prstGeom prst="rect">
            <a:avLst/>
          </a:prstGeom>
          <a:noFill/>
          <a:extLst>
            <a:ext uri="{909E8E84-426E-40DD-AFC4-6F175D3DCCD1}">
              <a14:hiddenFill xmlns:a14="http://schemas.microsoft.com/office/drawing/2010/main">
                <a:solidFill>
                  <a:srgbClr val="FFFFFF"/>
                </a:solidFill>
              </a14:hiddenFill>
            </a:ext>
          </a:extLst>
        </p:spPr>
      </p:pic>
      <p:sp>
        <p:nvSpPr>
          <p:cNvPr id="20" name="مربع نص 19">
            <a:extLst>
              <a:ext uri="{FF2B5EF4-FFF2-40B4-BE49-F238E27FC236}">
                <a16:creationId xmlns:a16="http://schemas.microsoft.com/office/drawing/2014/main" id="{0231B7FC-1964-5849-92FC-D671DEF88821}"/>
              </a:ext>
            </a:extLst>
          </p:cNvPr>
          <p:cNvSpPr txBox="1"/>
          <p:nvPr/>
        </p:nvSpPr>
        <p:spPr>
          <a:xfrm>
            <a:off x="5632202" y="6112913"/>
            <a:ext cx="556563" cy="461665"/>
          </a:xfrm>
          <a:prstGeom prst="rect">
            <a:avLst/>
          </a:prstGeom>
          <a:solidFill>
            <a:schemeClr val="tx2">
              <a:lumMod val="20000"/>
              <a:lumOff val="80000"/>
            </a:schemeClr>
          </a:solidFill>
        </p:spPr>
        <p:txBody>
          <a:bodyPr wrap="none" rtlCol="1">
            <a:spAutoFit/>
          </a:bodyPr>
          <a:lstStyle/>
          <a:p>
            <a:r>
              <a:rPr lang="ar-SA" sz="2400" b="1" dirty="0">
                <a:solidFill>
                  <a:schemeClr val="tx1">
                    <a:lumMod val="50000"/>
                  </a:schemeClr>
                </a:solidFill>
              </a:rPr>
              <a:t>غاز</a:t>
            </a:r>
          </a:p>
        </p:txBody>
      </p:sp>
      <p:sp>
        <p:nvSpPr>
          <p:cNvPr id="2" name="وسيلة شرح مستطيلة مستديرة الزوايا 1">
            <a:extLst>
              <a:ext uri="{FF2B5EF4-FFF2-40B4-BE49-F238E27FC236}">
                <a16:creationId xmlns:a16="http://schemas.microsoft.com/office/drawing/2014/main" id="{E053408F-0B9C-A14F-BB04-7A2DB579F2C7}"/>
              </a:ext>
            </a:extLst>
          </p:cNvPr>
          <p:cNvSpPr/>
          <p:nvPr/>
        </p:nvSpPr>
        <p:spPr>
          <a:xfrm>
            <a:off x="7902017" y="2034856"/>
            <a:ext cx="2007705" cy="1083365"/>
          </a:xfrm>
          <a:prstGeom prst="wedgeRoundRectCallout">
            <a:avLst>
              <a:gd name="adj1" fmla="val -44141"/>
              <a:gd name="adj2" fmla="val 78366"/>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ar-SA" sz="2800" b="1" dirty="0"/>
              <a:t>ما هو سبب ضغط الغاز؟</a:t>
            </a:r>
          </a:p>
        </p:txBody>
      </p:sp>
    </p:spTree>
    <p:extLst>
      <p:ext uri="{BB962C8B-B14F-4D97-AF65-F5344CB8AC3E}">
        <p14:creationId xmlns:p14="http://schemas.microsoft.com/office/powerpoint/2010/main" val="148668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CC30C561-E81E-DA47-B809-0C721162B8D2}"/>
              </a:ext>
            </a:extLst>
          </p:cNvPr>
          <p:cNvSpPr txBox="1"/>
          <p:nvPr/>
        </p:nvSpPr>
        <p:spPr>
          <a:xfrm>
            <a:off x="1080052" y="1391480"/>
            <a:ext cx="4827103" cy="4212000"/>
          </a:xfrm>
          <a:prstGeom prst="rect">
            <a:avLst/>
          </a:prstGeom>
          <a:noFill/>
          <a:ln w="76200">
            <a:solidFill>
              <a:schemeClr val="tx2"/>
            </a:solidFill>
          </a:ln>
        </p:spPr>
        <p:txBody>
          <a:bodyPr wrap="square" rtlCol="1">
            <a:spAutoFit/>
          </a:bodyPr>
          <a:lstStyle/>
          <a:p>
            <a:endParaRPr lang="ar-SA" dirty="0"/>
          </a:p>
        </p:txBody>
      </p:sp>
      <p:pic>
        <p:nvPicPr>
          <p:cNvPr id="14338" name="Picture 2" descr="قياس ضغط الدم -بالصور-">
            <a:extLst>
              <a:ext uri="{FF2B5EF4-FFF2-40B4-BE49-F238E27FC236}">
                <a16:creationId xmlns:a16="http://schemas.microsoft.com/office/drawing/2014/main" id="{1DD730AA-6336-4845-89AA-42DB2CC7F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896" y="1769168"/>
            <a:ext cx="4542183" cy="3406637"/>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A41813D2-9A24-7241-B683-2BCEFDD873C0}"/>
              </a:ext>
            </a:extLst>
          </p:cNvPr>
          <p:cNvSpPr/>
          <p:nvPr/>
        </p:nvSpPr>
        <p:spPr>
          <a:xfrm>
            <a:off x="5907155" y="1351724"/>
            <a:ext cx="5284305" cy="428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t>ضغط الدم</a:t>
            </a:r>
          </a:p>
          <a:p>
            <a:pPr algn="ctr"/>
            <a:r>
              <a:rPr lang="ar-SA" sz="2800" b="1" dirty="0"/>
              <a:t>هو القوة التي تنشأ على جدران الأوعية الدموية نتيجة لسريان الدم فيها بسبب ضخ القلب للدم لإيصاله إلى جميع أنحاء الجسم.</a:t>
            </a:r>
          </a:p>
          <a:p>
            <a:pPr algn="ctr"/>
            <a:r>
              <a:rPr lang="ar-SA" sz="2800" b="1" dirty="0"/>
              <a:t>التبرع بالدم يخفض ضغط الدم كما أن فيه تفريج للكرب وإنقاذ لأرواح أعياها التعب وصحة للشخص المتبرع</a:t>
            </a:r>
          </a:p>
        </p:txBody>
      </p:sp>
      <p:sp>
        <p:nvSpPr>
          <p:cNvPr id="5" name="مستطيل 4">
            <a:extLst>
              <a:ext uri="{FF2B5EF4-FFF2-40B4-BE49-F238E27FC236}">
                <a16:creationId xmlns:a16="http://schemas.microsoft.com/office/drawing/2014/main" id="{60D1E029-66AB-EF45-A546-AF86BDCAC576}"/>
              </a:ext>
            </a:extLst>
          </p:cNvPr>
          <p:cNvSpPr/>
          <p:nvPr/>
        </p:nvSpPr>
        <p:spPr>
          <a:xfrm>
            <a:off x="7254748" y="306706"/>
            <a:ext cx="3936712" cy="746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sz="4000" b="1" dirty="0">
                <a:latin typeface="Tahoma" panose="020B0604030504040204" pitchFamily="34" charset="0"/>
                <a:ea typeface="Tahoma" panose="020B0604030504040204" pitchFamily="34" charset="0"/>
                <a:cs typeface="Tahoma" panose="020B0604030504040204" pitchFamily="34" charset="0"/>
              </a:rPr>
              <a:t>من علم الأحياء</a:t>
            </a:r>
            <a:endParaRPr lang="ar-SA" sz="4400" b="1" dirty="0">
              <a:latin typeface="Tahoma" panose="020B0604030504040204" pitchFamily="34" charset="0"/>
              <a:ea typeface="Tahoma" panose="020B0604030504040204" pitchFamily="34" charset="0"/>
              <a:cs typeface="Tahoma" panose="020B0604030504040204" pitchFamily="34" charset="0"/>
            </a:endParaRPr>
          </a:p>
        </p:txBody>
      </p:sp>
      <p:grpSp>
        <p:nvGrpSpPr>
          <p:cNvPr id="6" name="Google Shape;1315;p65">
            <a:extLst>
              <a:ext uri="{FF2B5EF4-FFF2-40B4-BE49-F238E27FC236}">
                <a16:creationId xmlns:a16="http://schemas.microsoft.com/office/drawing/2014/main" id="{9244535C-1F3F-7B4E-AAB0-AFADBD9B5AE9}"/>
              </a:ext>
            </a:extLst>
          </p:cNvPr>
          <p:cNvGrpSpPr/>
          <p:nvPr/>
        </p:nvGrpSpPr>
        <p:grpSpPr>
          <a:xfrm>
            <a:off x="11406386" y="492812"/>
            <a:ext cx="1201800" cy="374100"/>
            <a:chOff x="2891425" y="2213250"/>
            <a:chExt cx="1201800" cy="374100"/>
          </a:xfrm>
        </p:grpSpPr>
        <p:sp>
          <p:nvSpPr>
            <p:cNvPr id="7" name="Google Shape;1316;p65">
              <a:extLst>
                <a:ext uri="{FF2B5EF4-FFF2-40B4-BE49-F238E27FC236}">
                  <a16:creationId xmlns:a16="http://schemas.microsoft.com/office/drawing/2014/main" id="{1198C8E3-5ACC-FA46-A3EC-C94CD84A44D8}"/>
                </a:ext>
              </a:extLst>
            </p:cNvPr>
            <p:cNvSpPr/>
            <p:nvPr/>
          </p:nvSpPr>
          <p:spPr>
            <a:xfrm rot="5400000">
              <a:off x="286622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17;p65">
              <a:extLst>
                <a:ext uri="{FF2B5EF4-FFF2-40B4-BE49-F238E27FC236}">
                  <a16:creationId xmlns:a16="http://schemas.microsoft.com/office/drawing/2014/main" id="{8469F76E-CB58-A340-B945-747D4158B6D9}"/>
                </a:ext>
              </a:extLst>
            </p:cNvPr>
            <p:cNvSpPr/>
            <p:nvPr/>
          </p:nvSpPr>
          <p:spPr>
            <a:xfrm rot="5400000">
              <a:off x="330527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18;p65">
              <a:extLst>
                <a:ext uri="{FF2B5EF4-FFF2-40B4-BE49-F238E27FC236}">
                  <a16:creationId xmlns:a16="http://schemas.microsoft.com/office/drawing/2014/main" id="{4FA0E9AD-89DC-B749-BAA1-B6DE3FDA7ABE}"/>
                </a:ext>
              </a:extLst>
            </p:cNvPr>
            <p:cNvSpPr/>
            <p:nvPr/>
          </p:nvSpPr>
          <p:spPr>
            <a:xfrm rot="5400000">
              <a:off x="374432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86957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56EED1E3-CE8D-C74A-A18D-3BB5E0C76D89}"/>
              </a:ext>
            </a:extLst>
          </p:cNvPr>
          <p:cNvPicPr>
            <a:picLocks noChangeAspect="1"/>
          </p:cNvPicPr>
          <p:nvPr/>
        </p:nvPicPr>
        <p:blipFill rotWithShape="1">
          <a:blip r:embed="rId2"/>
          <a:srcRect l="55565" b="78558"/>
          <a:stretch/>
        </p:blipFill>
        <p:spPr>
          <a:xfrm rot="11673744" flipV="1">
            <a:off x="8814656" y="-137556"/>
            <a:ext cx="2793194" cy="1802771"/>
          </a:xfrm>
          <a:prstGeom prst="rect">
            <a:avLst/>
          </a:prstGeom>
        </p:spPr>
      </p:pic>
      <p:pic>
        <p:nvPicPr>
          <p:cNvPr id="15" name="صورة 14">
            <a:extLst>
              <a:ext uri="{FF2B5EF4-FFF2-40B4-BE49-F238E27FC236}">
                <a16:creationId xmlns:a16="http://schemas.microsoft.com/office/drawing/2014/main" id="{B232E194-ABBD-E94A-A09F-56AFA638FBDA}"/>
              </a:ext>
            </a:extLst>
          </p:cNvPr>
          <p:cNvPicPr>
            <a:picLocks noChangeAspect="1"/>
          </p:cNvPicPr>
          <p:nvPr/>
        </p:nvPicPr>
        <p:blipFill rotWithShape="1">
          <a:blip r:embed="rId3">
            <a:alphaModFix amt="85000"/>
          </a:blip>
          <a:srcRect r="42875" b="68953"/>
          <a:stretch/>
        </p:blipFill>
        <p:spPr>
          <a:xfrm rot="8055318" flipV="1">
            <a:off x="2213771" y="1216675"/>
            <a:ext cx="3688796" cy="2681505"/>
          </a:xfrm>
          <a:prstGeom prst="rect">
            <a:avLst/>
          </a:prstGeom>
        </p:spPr>
      </p:pic>
      <p:sp>
        <p:nvSpPr>
          <p:cNvPr id="3" name="مستطيل مستدير الزوايا 2">
            <a:extLst>
              <a:ext uri="{FF2B5EF4-FFF2-40B4-BE49-F238E27FC236}">
                <a16:creationId xmlns:a16="http://schemas.microsoft.com/office/drawing/2014/main" id="{57152B35-E843-4043-876B-0FE0337A1FCA}"/>
              </a:ext>
            </a:extLst>
          </p:cNvPr>
          <p:cNvSpPr/>
          <p:nvPr/>
        </p:nvSpPr>
        <p:spPr>
          <a:xfrm>
            <a:off x="1244584" y="5217291"/>
            <a:ext cx="9702831" cy="724035"/>
          </a:xfrm>
          <a:prstGeom prst="roundRect">
            <a:avLst>
              <a:gd name="adj" fmla="val 50000"/>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3200" b="1" dirty="0">
                <a:solidFill>
                  <a:schemeClr val="tx1">
                    <a:lumMod val="85000"/>
                    <a:lumOff val="15000"/>
                  </a:schemeClr>
                </a:solidFill>
              </a:rPr>
              <a:t>لننطلق في رحلة مشوّقة مع فصل جديد في عالم الفيزياء الممتع</a:t>
            </a:r>
          </a:p>
        </p:txBody>
      </p:sp>
      <p:pic>
        <p:nvPicPr>
          <p:cNvPr id="5" name="رسم 4" descr="صاروخ">
            <a:extLst>
              <a:ext uri="{FF2B5EF4-FFF2-40B4-BE49-F238E27FC236}">
                <a16:creationId xmlns:a16="http://schemas.microsoft.com/office/drawing/2014/main" id="{2C74677E-713C-A24C-A7CF-44EFB13459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706517">
            <a:off x="-49436" y="97196"/>
            <a:ext cx="1432244" cy="1416700"/>
          </a:xfrm>
          <a:prstGeom prst="rect">
            <a:avLst/>
          </a:prstGeom>
        </p:spPr>
      </p:pic>
      <p:pic>
        <p:nvPicPr>
          <p:cNvPr id="11" name="صورة 10">
            <a:extLst>
              <a:ext uri="{FF2B5EF4-FFF2-40B4-BE49-F238E27FC236}">
                <a16:creationId xmlns:a16="http://schemas.microsoft.com/office/drawing/2014/main" id="{DD2C9390-FE98-F046-82CA-CEF3659A40BD}"/>
              </a:ext>
            </a:extLst>
          </p:cNvPr>
          <p:cNvPicPr>
            <a:picLocks noChangeAspect="1"/>
          </p:cNvPicPr>
          <p:nvPr/>
        </p:nvPicPr>
        <p:blipFill rotWithShape="1">
          <a:blip r:embed="rId3">
            <a:alphaModFix amt="85000"/>
          </a:blip>
          <a:srcRect r="42875" b="68953"/>
          <a:stretch/>
        </p:blipFill>
        <p:spPr>
          <a:xfrm rot="19754033" flipH="1">
            <a:off x="7203210" y="1854500"/>
            <a:ext cx="3688796" cy="2681505"/>
          </a:xfrm>
          <a:prstGeom prst="rect">
            <a:avLst/>
          </a:prstGeom>
        </p:spPr>
      </p:pic>
      <p:sp>
        <p:nvSpPr>
          <p:cNvPr id="12" name="شكل بيضاوي 11">
            <a:extLst>
              <a:ext uri="{FF2B5EF4-FFF2-40B4-BE49-F238E27FC236}">
                <a16:creationId xmlns:a16="http://schemas.microsoft.com/office/drawing/2014/main" id="{173C7348-6C98-444B-AA23-96309E0C5B6A}"/>
              </a:ext>
            </a:extLst>
          </p:cNvPr>
          <p:cNvSpPr/>
          <p:nvPr/>
        </p:nvSpPr>
        <p:spPr>
          <a:xfrm>
            <a:off x="10436350" y="189772"/>
            <a:ext cx="1676400" cy="16625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الحركة الدورانية</a:t>
            </a:r>
          </a:p>
        </p:txBody>
      </p:sp>
      <p:pic>
        <p:nvPicPr>
          <p:cNvPr id="16" name="صورة 15">
            <a:extLst>
              <a:ext uri="{FF2B5EF4-FFF2-40B4-BE49-F238E27FC236}">
                <a16:creationId xmlns:a16="http://schemas.microsoft.com/office/drawing/2014/main" id="{838F2529-F5A3-3D4C-B71D-392A75FE33E1}"/>
              </a:ext>
            </a:extLst>
          </p:cNvPr>
          <p:cNvPicPr>
            <a:picLocks noChangeAspect="1"/>
          </p:cNvPicPr>
          <p:nvPr/>
        </p:nvPicPr>
        <p:blipFill rotWithShape="1">
          <a:blip r:embed="rId3">
            <a:alphaModFix amt="85000"/>
          </a:blip>
          <a:srcRect l="-465" t="32267" r="43340" b="36686"/>
          <a:stretch/>
        </p:blipFill>
        <p:spPr>
          <a:xfrm rot="14856457">
            <a:off x="4774509" y="1169109"/>
            <a:ext cx="3290431" cy="2537697"/>
          </a:xfrm>
          <a:prstGeom prst="rect">
            <a:avLst/>
          </a:prstGeom>
        </p:spPr>
      </p:pic>
      <p:sp>
        <p:nvSpPr>
          <p:cNvPr id="13" name="شكل بيضاوي 12">
            <a:extLst>
              <a:ext uri="{FF2B5EF4-FFF2-40B4-BE49-F238E27FC236}">
                <a16:creationId xmlns:a16="http://schemas.microsoft.com/office/drawing/2014/main" id="{99CF46DF-0F39-214C-A84D-104063B6ED67}"/>
              </a:ext>
            </a:extLst>
          </p:cNvPr>
          <p:cNvSpPr/>
          <p:nvPr/>
        </p:nvSpPr>
        <p:spPr>
          <a:xfrm>
            <a:off x="8820207" y="1584244"/>
            <a:ext cx="1676400" cy="1662546"/>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2400" b="1" dirty="0"/>
              <a:t>الزخم وحفظه</a:t>
            </a:r>
          </a:p>
        </p:txBody>
      </p:sp>
      <p:pic>
        <p:nvPicPr>
          <p:cNvPr id="18" name="صورة 17">
            <a:extLst>
              <a:ext uri="{FF2B5EF4-FFF2-40B4-BE49-F238E27FC236}">
                <a16:creationId xmlns:a16="http://schemas.microsoft.com/office/drawing/2014/main" id="{14F47746-A35C-3B44-87AF-AB7801E38919}"/>
              </a:ext>
            </a:extLst>
          </p:cNvPr>
          <p:cNvPicPr>
            <a:picLocks noChangeAspect="1"/>
          </p:cNvPicPr>
          <p:nvPr/>
        </p:nvPicPr>
        <p:blipFill rotWithShape="1">
          <a:blip r:embed="rId6">
            <a:alphaModFix amt="85000"/>
          </a:blip>
          <a:srcRect l="52185" b="70083"/>
          <a:stretch/>
        </p:blipFill>
        <p:spPr>
          <a:xfrm rot="3432315" flipH="1">
            <a:off x="455031" y="1303176"/>
            <a:ext cx="1751493" cy="1462061"/>
          </a:xfrm>
          <a:prstGeom prst="rect">
            <a:avLst/>
          </a:prstGeom>
        </p:spPr>
      </p:pic>
      <p:sp>
        <p:nvSpPr>
          <p:cNvPr id="14" name="شكل بيضاوي 13">
            <a:extLst>
              <a:ext uri="{FF2B5EF4-FFF2-40B4-BE49-F238E27FC236}">
                <a16:creationId xmlns:a16="http://schemas.microsoft.com/office/drawing/2014/main" id="{3C3EAED1-FE2C-5448-B8D0-D080FD3A472E}"/>
              </a:ext>
            </a:extLst>
          </p:cNvPr>
          <p:cNvSpPr/>
          <p:nvPr/>
        </p:nvSpPr>
        <p:spPr>
          <a:xfrm>
            <a:off x="6192796" y="2593588"/>
            <a:ext cx="1676400" cy="166254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2400" b="1" dirty="0"/>
              <a:t>الشغل والطاقة والآلات البسيطة</a:t>
            </a:r>
          </a:p>
        </p:txBody>
      </p:sp>
      <p:sp>
        <p:nvSpPr>
          <p:cNvPr id="10" name="شكل بيضاوي 9">
            <a:extLst>
              <a:ext uri="{FF2B5EF4-FFF2-40B4-BE49-F238E27FC236}">
                <a16:creationId xmlns:a16="http://schemas.microsoft.com/office/drawing/2014/main" id="{0825CB81-1119-A148-9FC2-A42C9D0547BF}"/>
              </a:ext>
            </a:extLst>
          </p:cNvPr>
          <p:cNvSpPr/>
          <p:nvPr/>
        </p:nvSpPr>
        <p:spPr>
          <a:xfrm>
            <a:off x="3918486" y="897125"/>
            <a:ext cx="1676400" cy="1662546"/>
          </a:xfrm>
          <a:prstGeom prst="ellipse">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2400" b="1" dirty="0"/>
              <a:t>الطاقة وحفظها</a:t>
            </a:r>
          </a:p>
        </p:txBody>
      </p:sp>
      <p:sp>
        <p:nvSpPr>
          <p:cNvPr id="17" name="شكل بيضاوي 16">
            <a:extLst>
              <a:ext uri="{FF2B5EF4-FFF2-40B4-BE49-F238E27FC236}">
                <a16:creationId xmlns:a16="http://schemas.microsoft.com/office/drawing/2014/main" id="{0636B453-D015-074D-AC2A-C159BD864583}"/>
              </a:ext>
            </a:extLst>
          </p:cNvPr>
          <p:cNvSpPr/>
          <p:nvPr/>
        </p:nvSpPr>
        <p:spPr>
          <a:xfrm>
            <a:off x="1335920" y="2145585"/>
            <a:ext cx="1676400" cy="1662546"/>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2400" b="1" dirty="0"/>
              <a:t>الطاقة الحرارية</a:t>
            </a:r>
          </a:p>
        </p:txBody>
      </p:sp>
    </p:spTree>
    <p:extLst>
      <p:ext uri="{BB962C8B-B14F-4D97-AF65-F5344CB8AC3E}">
        <p14:creationId xmlns:p14="http://schemas.microsoft.com/office/powerpoint/2010/main" val="6742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583;p46">
            <a:extLst>
              <a:ext uri="{FF2B5EF4-FFF2-40B4-BE49-F238E27FC236}">
                <a16:creationId xmlns:a16="http://schemas.microsoft.com/office/drawing/2014/main" id="{55613C86-1CA3-C44A-88F7-4053BC338A1C}"/>
              </a:ext>
            </a:extLst>
          </p:cNvPr>
          <p:cNvGrpSpPr/>
          <p:nvPr/>
        </p:nvGrpSpPr>
        <p:grpSpPr>
          <a:xfrm rot="2718734">
            <a:off x="3937993" y="-106279"/>
            <a:ext cx="1674985" cy="1651794"/>
            <a:chOff x="786985" y="680650"/>
            <a:chExt cx="1109330" cy="1254756"/>
          </a:xfrm>
        </p:grpSpPr>
        <p:sp>
          <p:nvSpPr>
            <p:cNvPr id="7" name="Google Shape;584;p46">
              <a:extLst>
                <a:ext uri="{FF2B5EF4-FFF2-40B4-BE49-F238E27FC236}">
                  <a16:creationId xmlns:a16="http://schemas.microsoft.com/office/drawing/2014/main" id="{E96D5246-FA16-DA48-B944-A3182FCA1843}"/>
                </a:ext>
              </a:extLst>
            </p:cNvPr>
            <p:cNvSpPr/>
            <p:nvPr/>
          </p:nvSpPr>
          <p:spPr>
            <a:xfrm rot="2700000">
              <a:off x="1209745" y="796987"/>
              <a:ext cx="561726" cy="56172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85;p46">
              <a:extLst>
                <a:ext uri="{FF2B5EF4-FFF2-40B4-BE49-F238E27FC236}">
                  <a16:creationId xmlns:a16="http://schemas.microsoft.com/office/drawing/2014/main" id="{63CBDAA1-ED0E-EC49-A97D-AB4CB1FE2C92}"/>
                </a:ext>
              </a:extLst>
            </p:cNvPr>
            <p:cNvSpPr/>
            <p:nvPr/>
          </p:nvSpPr>
          <p:spPr>
            <a:xfrm rot="2700000">
              <a:off x="847614" y="123790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6;p46">
              <a:extLst>
                <a:ext uri="{FF2B5EF4-FFF2-40B4-BE49-F238E27FC236}">
                  <a16:creationId xmlns:a16="http://schemas.microsoft.com/office/drawing/2014/main" id="{015D177B-4927-9A47-88D9-C795C086E605}"/>
                </a:ext>
              </a:extLst>
            </p:cNvPr>
            <p:cNvSpPr/>
            <p:nvPr/>
          </p:nvSpPr>
          <p:spPr>
            <a:xfrm rot="2700000">
              <a:off x="1542944" y="158203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مستطيل 14">
            <a:extLst>
              <a:ext uri="{FF2B5EF4-FFF2-40B4-BE49-F238E27FC236}">
                <a16:creationId xmlns:a16="http://schemas.microsoft.com/office/drawing/2014/main" id="{0729705C-AAD3-824E-87F8-9C914E7289FA}"/>
              </a:ext>
            </a:extLst>
          </p:cNvPr>
          <p:cNvSpPr/>
          <p:nvPr/>
        </p:nvSpPr>
        <p:spPr>
          <a:xfrm>
            <a:off x="5744818" y="286828"/>
            <a:ext cx="6322104" cy="74631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sz="3600" b="1" dirty="0">
                <a:latin typeface="Tahoma" panose="020B0604030504040204" pitchFamily="34" charset="0"/>
                <a:ea typeface="Tahoma" panose="020B0604030504040204" pitchFamily="34" charset="0"/>
                <a:cs typeface="Tahoma" panose="020B0604030504040204" pitchFamily="34" charset="0"/>
              </a:rPr>
              <a:t>الضغط الجوي</a:t>
            </a:r>
            <a:endParaRPr lang="ar-SA" sz="4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قناة فيزياء للجميع 2.mp4" descr="قناة فيزياء للجميع 2.mp4">
            <a:hlinkClick r:id="" action="ppaction://media"/>
            <a:extLst>
              <a:ext uri="{FF2B5EF4-FFF2-40B4-BE49-F238E27FC236}">
                <a16:creationId xmlns:a16="http://schemas.microsoft.com/office/drawing/2014/main" id="{F45BC5C5-91A4-5141-910E-BFA311344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2811" y="2140891"/>
            <a:ext cx="6096000" cy="3429000"/>
          </a:xfrm>
          <a:prstGeom prst="rect">
            <a:avLst/>
          </a:prstGeom>
        </p:spPr>
      </p:pic>
      <p:sp>
        <p:nvSpPr>
          <p:cNvPr id="20" name="وسيلة شرح مستطيلة 19">
            <a:extLst>
              <a:ext uri="{FF2B5EF4-FFF2-40B4-BE49-F238E27FC236}">
                <a16:creationId xmlns:a16="http://schemas.microsoft.com/office/drawing/2014/main" id="{598978AC-D154-594A-8D82-6A3B4EE48983}"/>
              </a:ext>
            </a:extLst>
          </p:cNvPr>
          <p:cNvSpPr/>
          <p:nvPr/>
        </p:nvSpPr>
        <p:spPr>
          <a:xfrm>
            <a:off x="7385699" y="1774453"/>
            <a:ext cx="4113490" cy="1549195"/>
          </a:xfrm>
          <a:prstGeom prst="wedgeRectCallout">
            <a:avLst>
              <a:gd name="adj1" fmla="val -5203"/>
              <a:gd name="adj2" fmla="val 8219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lumMod val="50000"/>
                  </a:schemeClr>
                </a:solidFill>
              </a:rPr>
              <a:t>فسري فيزيائيًا ما تشاهدينه في المقطع التالي</a:t>
            </a:r>
          </a:p>
        </p:txBody>
      </p:sp>
      <p:pic>
        <p:nvPicPr>
          <p:cNvPr id="25" name="صورة 24">
            <a:extLst>
              <a:ext uri="{FF2B5EF4-FFF2-40B4-BE49-F238E27FC236}">
                <a16:creationId xmlns:a16="http://schemas.microsoft.com/office/drawing/2014/main" id="{87C6FA05-646F-6543-A709-C60ED74F97A8}"/>
              </a:ext>
            </a:extLst>
          </p:cNvPr>
          <p:cNvPicPr>
            <a:picLocks noChangeAspect="1"/>
          </p:cNvPicPr>
          <p:nvPr/>
        </p:nvPicPr>
        <p:blipFill>
          <a:blip r:embed="rId5"/>
          <a:stretch>
            <a:fillRect/>
          </a:stretch>
        </p:blipFill>
        <p:spPr>
          <a:xfrm>
            <a:off x="8847135" y="3919118"/>
            <a:ext cx="2652054" cy="2652054"/>
          </a:xfrm>
          <a:prstGeom prst="rect">
            <a:avLst/>
          </a:prstGeom>
        </p:spPr>
      </p:pic>
    </p:spTree>
    <p:extLst>
      <p:ext uri="{BB962C8B-B14F-4D97-AF65-F5344CB8AC3E}">
        <p14:creationId xmlns:p14="http://schemas.microsoft.com/office/powerpoint/2010/main" val="262881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583;p46">
            <a:extLst>
              <a:ext uri="{FF2B5EF4-FFF2-40B4-BE49-F238E27FC236}">
                <a16:creationId xmlns:a16="http://schemas.microsoft.com/office/drawing/2014/main" id="{55613C86-1CA3-C44A-88F7-4053BC338A1C}"/>
              </a:ext>
            </a:extLst>
          </p:cNvPr>
          <p:cNvGrpSpPr/>
          <p:nvPr/>
        </p:nvGrpSpPr>
        <p:grpSpPr>
          <a:xfrm rot="2718734">
            <a:off x="3937993" y="-106279"/>
            <a:ext cx="1674985" cy="1651794"/>
            <a:chOff x="786985" y="680650"/>
            <a:chExt cx="1109330" cy="1254756"/>
          </a:xfrm>
        </p:grpSpPr>
        <p:sp>
          <p:nvSpPr>
            <p:cNvPr id="7" name="Google Shape;584;p46">
              <a:extLst>
                <a:ext uri="{FF2B5EF4-FFF2-40B4-BE49-F238E27FC236}">
                  <a16:creationId xmlns:a16="http://schemas.microsoft.com/office/drawing/2014/main" id="{E96D5246-FA16-DA48-B944-A3182FCA1843}"/>
                </a:ext>
              </a:extLst>
            </p:cNvPr>
            <p:cNvSpPr/>
            <p:nvPr/>
          </p:nvSpPr>
          <p:spPr>
            <a:xfrm rot="2700000">
              <a:off x="1209745" y="796987"/>
              <a:ext cx="561726" cy="56172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85;p46">
              <a:extLst>
                <a:ext uri="{FF2B5EF4-FFF2-40B4-BE49-F238E27FC236}">
                  <a16:creationId xmlns:a16="http://schemas.microsoft.com/office/drawing/2014/main" id="{63CBDAA1-ED0E-EC49-A97D-AB4CB1FE2C92}"/>
                </a:ext>
              </a:extLst>
            </p:cNvPr>
            <p:cNvSpPr/>
            <p:nvPr/>
          </p:nvSpPr>
          <p:spPr>
            <a:xfrm rot="2700000">
              <a:off x="847614" y="123790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6;p46">
              <a:extLst>
                <a:ext uri="{FF2B5EF4-FFF2-40B4-BE49-F238E27FC236}">
                  <a16:creationId xmlns:a16="http://schemas.microsoft.com/office/drawing/2014/main" id="{015D177B-4927-9A47-88D9-C795C086E605}"/>
                </a:ext>
              </a:extLst>
            </p:cNvPr>
            <p:cNvSpPr/>
            <p:nvPr/>
          </p:nvSpPr>
          <p:spPr>
            <a:xfrm rot="2700000">
              <a:off x="1542944" y="158203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مستطيل 14">
            <a:extLst>
              <a:ext uri="{FF2B5EF4-FFF2-40B4-BE49-F238E27FC236}">
                <a16:creationId xmlns:a16="http://schemas.microsoft.com/office/drawing/2014/main" id="{0729705C-AAD3-824E-87F8-9C914E7289FA}"/>
              </a:ext>
            </a:extLst>
          </p:cNvPr>
          <p:cNvSpPr/>
          <p:nvPr/>
        </p:nvSpPr>
        <p:spPr>
          <a:xfrm>
            <a:off x="5744818" y="286828"/>
            <a:ext cx="6322104" cy="74631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sz="3600" b="1" dirty="0">
                <a:latin typeface="Tahoma" panose="020B0604030504040204" pitchFamily="34" charset="0"/>
                <a:ea typeface="Tahoma" panose="020B0604030504040204" pitchFamily="34" charset="0"/>
                <a:cs typeface="Tahoma" panose="020B0604030504040204" pitchFamily="34" charset="0"/>
              </a:rPr>
              <a:t>الضغط الجوي</a:t>
            </a:r>
            <a:endParaRPr lang="ar-SA" sz="4000" b="1" dirty="0">
              <a:latin typeface="Tahoma" panose="020B0604030504040204" pitchFamily="34" charset="0"/>
              <a:ea typeface="Tahoma" panose="020B0604030504040204" pitchFamily="34" charset="0"/>
              <a:cs typeface="Tahoma" panose="020B0604030504040204" pitchFamily="34" charset="0"/>
            </a:endParaRPr>
          </a:p>
        </p:txBody>
      </p:sp>
      <p:sp>
        <p:nvSpPr>
          <p:cNvPr id="5" name="شكل بيضاوي 4">
            <a:extLst>
              <a:ext uri="{FF2B5EF4-FFF2-40B4-BE49-F238E27FC236}">
                <a16:creationId xmlns:a16="http://schemas.microsoft.com/office/drawing/2014/main" id="{BE879939-B1C7-F742-B936-315C8A269123}"/>
              </a:ext>
            </a:extLst>
          </p:cNvPr>
          <p:cNvSpPr/>
          <p:nvPr/>
        </p:nvSpPr>
        <p:spPr>
          <a:xfrm>
            <a:off x="854766" y="2107095"/>
            <a:ext cx="3828472" cy="3796747"/>
          </a:xfrm>
          <a:prstGeom prst="ellipse">
            <a:avLst/>
          </a:prstGeom>
          <a:solidFill>
            <a:schemeClr val="tx1">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5364" name="Picture 4" descr="Earth Clipart | i2Clipart - Royalty Free Public Domain Clipart">
            <a:extLst>
              <a:ext uri="{FF2B5EF4-FFF2-40B4-BE49-F238E27FC236}">
                <a16:creationId xmlns:a16="http://schemas.microsoft.com/office/drawing/2014/main" id="{9E6B54C1-B226-184C-861F-994BAF176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509" y="2836387"/>
            <a:ext cx="2306983" cy="2306983"/>
          </a:xfrm>
          <a:prstGeom prst="rect">
            <a:avLst/>
          </a:prstGeom>
          <a:noFill/>
          <a:extLst>
            <a:ext uri="{909E8E84-426E-40DD-AFC4-6F175D3DCCD1}">
              <a14:hiddenFill xmlns:a14="http://schemas.microsoft.com/office/drawing/2010/main">
                <a:solidFill>
                  <a:srgbClr val="FFFFFF"/>
                </a:solidFill>
              </a14:hiddenFill>
            </a:ext>
          </a:extLst>
        </p:spPr>
      </p:pic>
      <p:sp>
        <p:nvSpPr>
          <p:cNvPr id="10" name="سهم للأسفل 9">
            <a:extLst>
              <a:ext uri="{FF2B5EF4-FFF2-40B4-BE49-F238E27FC236}">
                <a16:creationId xmlns:a16="http://schemas.microsoft.com/office/drawing/2014/main" id="{AAE0ADC6-20D2-E14D-833F-15FB23A10802}"/>
              </a:ext>
            </a:extLst>
          </p:cNvPr>
          <p:cNvSpPr/>
          <p:nvPr/>
        </p:nvSpPr>
        <p:spPr>
          <a:xfrm>
            <a:off x="2639791" y="2202832"/>
            <a:ext cx="298174" cy="49806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7" name="سهم للأسفل 16">
            <a:extLst>
              <a:ext uri="{FF2B5EF4-FFF2-40B4-BE49-F238E27FC236}">
                <a16:creationId xmlns:a16="http://schemas.microsoft.com/office/drawing/2014/main" id="{4D9EA914-1968-684B-9D67-9C94D0137FA9}"/>
              </a:ext>
            </a:extLst>
          </p:cNvPr>
          <p:cNvSpPr/>
          <p:nvPr/>
        </p:nvSpPr>
        <p:spPr>
          <a:xfrm rot="10800000">
            <a:off x="2619913" y="5325548"/>
            <a:ext cx="298174" cy="49806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8" name="سهم للأسفل 17">
            <a:extLst>
              <a:ext uri="{FF2B5EF4-FFF2-40B4-BE49-F238E27FC236}">
                <a16:creationId xmlns:a16="http://schemas.microsoft.com/office/drawing/2014/main" id="{EBAD1A21-9776-3A43-BE8D-DC388642ABDB}"/>
              </a:ext>
            </a:extLst>
          </p:cNvPr>
          <p:cNvSpPr/>
          <p:nvPr/>
        </p:nvSpPr>
        <p:spPr>
          <a:xfrm rot="5400000">
            <a:off x="4212853" y="3756437"/>
            <a:ext cx="298174" cy="49806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9" name="سهم للأسفل 18">
            <a:extLst>
              <a:ext uri="{FF2B5EF4-FFF2-40B4-BE49-F238E27FC236}">
                <a16:creationId xmlns:a16="http://schemas.microsoft.com/office/drawing/2014/main" id="{D1CEDF2B-21AE-EF42-9D9A-530F5A0D01D0}"/>
              </a:ext>
            </a:extLst>
          </p:cNvPr>
          <p:cNvSpPr/>
          <p:nvPr/>
        </p:nvSpPr>
        <p:spPr>
          <a:xfrm rot="16200000">
            <a:off x="1057805" y="3740847"/>
            <a:ext cx="298174" cy="49806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21" name="سهم للأسفل 20">
            <a:extLst>
              <a:ext uri="{FF2B5EF4-FFF2-40B4-BE49-F238E27FC236}">
                <a16:creationId xmlns:a16="http://schemas.microsoft.com/office/drawing/2014/main" id="{F7ACE372-CF77-9F4B-ADEC-14BFDAC21BAA}"/>
              </a:ext>
            </a:extLst>
          </p:cNvPr>
          <p:cNvSpPr/>
          <p:nvPr/>
        </p:nvSpPr>
        <p:spPr>
          <a:xfrm rot="18607394">
            <a:off x="1368233" y="2675934"/>
            <a:ext cx="298174" cy="49806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22" name="سهم للأسفل 21">
            <a:extLst>
              <a:ext uri="{FF2B5EF4-FFF2-40B4-BE49-F238E27FC236}">
                <a16:creationId xmlns:a16="http://schemas.microsoft.com/office/drawing/2014/main" id="{68B2D671-A6F7-6F4B-868F-7A92812717D3}"/>
              </a:ext>
            </a:extLst>
          </p:cNvPr>
          <p:cNvSpPr/>
          <p:nvPr/>
        </p:nvSpPr>
        <p:spPr>
          <a:xfrm rot="13591669">
            <a:off x="1355517" y="4780601"/>
            <a:ext cx="298174" cy="49806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23" name="سهم للأسفل 22">
            <a:extLst>
              <a:ext uri="{FF2B5EF4-FFF2-40B4-BE49-F238E27FC236}">
                <a16:creationId xmlns:a16="http://schemas.microsoft.com/office/drawing/2014/main" id="{E1EC81A8-9CD4-364C-B03A-6FBB27543025}"/>
              </a:ext>
            </a:extLst>
          </p:cNvPr>
          <p:cNvSpPr/>
          <p:nvPr/>
        </p:nvSpPr>
        <p:spPr>
          <a:xfrm rot="8009271">
            <a:off x="3753527" y="4806790"/>
            <a:ext cx="298174" cy="49806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24" name="سهم للأسفل 23">
            <a:extLst>
              <a:ext uri="{FF2B5EF4-FFF2-40B4-BE49-F238E27FC236}">
                <a16:creationId xmlns:a16="http://schemas.microsoft.com/office/drawing/2014/main" id="{02A24694-5BB1-B242-B063-D657B4CB2890}"/>
              </a:ext>
            </a:extLst>
          </p:cNvPr>
          <p:cNvSpPr/>
          <p:nvPr/>
        </p:nvSpPr>
        <p:spPr>
          <a:xfrm rot="3083189">
            <a:off x="3825182" y="2681616"/>
            <a:ext cx="298174" cy="49806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pic>
        <p:nvPicPr>
          <p:cNvPr id="15366" name="Picture 6" descr="Pink balloon on white background Royalty Free Vector Image">
            <a:extLst>
              <a:ext uri="{FF2B5EF4-FFF2-40B4-BE49-F238E27FC236}">
                <a16:creationId xmlns:a16="http://schemas.microsoft.com/office/drawing/2014/main" id="{12D19EAC-B497-AB43-A463-787A23B09F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726"/>
          <a:stretch/>
        </p:blipFill>
        <p:spPr bwMode="auto">
          <a:xfrm rot="796561">
            <a:off x="4634586" y="2606717"/>
            <a:ext cx="4356192" cy="35884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Pink balloon on white background Royalty Free Vector Image">
            <a:extLst>
              <a:ext uri="{FF2B5EF4-FFF2-40B4-BE49-F238E27FC236}">
                <a16:creationId xmlns:a16="http://schemas.microsoft.com/office/drawing/2014/main" id="{D659A8CC-C9FE-404B-AFB3-92B8334C9E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627" b="68647" l="10000" r="90000">
                        <a14:foregroundMark x1="57700" y1="13148" x2="41800" y2="30741"/>
                        <a14:foregroundMark x1="32400" y1="31111" x2="53300" y2="14352"/>
                        <a14:foregroundMark x1="52600" y1="12315" x2="38800" y2="13889"/>
                        <a14:foregroundMark x1="38100" y1="11852" x2="38100" y2="11852"/>
                        <a14:foregroundMark x1="38100" y1="11852" x2="28600" y2="34352"/>
                        <a14:foregroundMark x1="60500" y1="14537" x2="30300" y2="9630"/>
                      </a14:backgroundRemoval>
                    </a14:imgEffect>
                  </a14:imgLayer>
                </a14:imgProps>
              </a:ext>
              <a:ext uri="{28A0092B-C50C-407E-A947-70E740481C1C}">
                <a14:useLocalDpi xmlns:a14="http://schemas.microsoft.com/office/drawing/2010/main" val="0"/>
              </a:ext>
            </a:extLst>
          </a:blip>
          <a:srcRect b="23726"/>
          <a:stretch/>
        </p:blipFill>
        <p:spPr bwMode="auto">
          <a:xfrm rot="992072">
            <a:off x="3927867" y="4261387"/>
            <a:ext cx="868147" cy="715146"/>
          </a:xfrm>
          <a:prstGeom prst="rect">
            <a:avLst/>
          </a:prstGeom>
          <a:noFill/>
          <a:extLst>
            <a:ext uri="{909E8E84-426E-40DD-AFC4-6F175D3DCCD1}">
              <a14:hiddenFill xmlns:a14="http://schemas.microsoft.com/office/drawing/2010/main">
                <a:solidFill>
                  <a:srgbClr val="FFFFFF"/>
                </a:solidFill>
              </a14:hiddenFill>
            </a:ext>
          </a:extLst>
        </p:spPr>
      </p:pic>
      <p:sp>
        <p:nvSpPr>
          <p:cNvPr id="26" name="سهم للأسفل 25">
            <a:extLst>
              <a:ext uri="{FF2B5EF4-FFF2-40B4-BE49-F238E27FC236}">
                <a16:creationId xmlns:a16="http://schemas.microsoft.com/office/drawing/2014/main" id="{F95D170C-E1D7-0B4A-96AE-648901A29933}"/>
              </a:ext>
            </a:extLst>
          </p:cNvPr>
          <p:cNvSpPr/>
          <p:nvPr/>
        </p:nvSpPr>
        <p:spPr>
          <a:xfrm rot="1861631">
            <a:off x="7496280" y="2232733"/>
            <a:ext cx="299332" cy="66039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27" name="سهم للأسفل 26">
            <a:extLst>
              <a:ext uri="{FF2B5EF4-FFF2-40B4-BE49-F238E27FC236}">
                <a16:creationId xmlns:a16="http://schemas.microsoft.com/office/drawing/2014/main" id="{B59EAA8E-C96F-6243-8508-AE4344083C18}"/>
              </a:ext>
            </a:extLst>
          </p:cNvPr>
          <p:cNvSpPr/>
          <p:nvPr/>
        </p:nvSpPr>
        <p:spPr>
          <a:xfrm rot="12599344">
            <a:off x="7038805" y="3051861"/>
            <a:ext cx="299332" cy="66039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pic>
        <p:nvPicPr>
          <p:cNvPr id="13" name="صورة 12">
            <a:extLst>
              <a:ext uri="{FF2B5EF4-FFF2-40B4-BE49-F238E27FC236}">
                <a16:creationId xmlns:a16="http://schemas.microsoft.com/office/drawing/2014/main" id="{AA08A453-C88B-3C4D-B805-EDC3EE74BBDD}"/>
              </a:ext>
            </a:extLst>
          </p:cNvPr>
          <p:cNvPicPr>
            <a:picLocks noChangeAspect="1"/>
          </p:cNvPicPr>
          <p:nvPr/>
        </p:nvPicPr>
        <p:blipFill>
          <a:blip r:embed="rId6"/>
          <a:stretch>
            <a:fillRect/>
          </a:stretch>
        </p:blipFill>
        <p:spPr>
          <a:xfrm>
            <a:off x="8305825" y="3429000"/>
            <a:ext cx="3289300" cy="1689100"/>
          </a:xfrm>
          <a:prstGeom prst="rect">
            <a:avLst/>
          </a:prstGeom>
        </p:spPr>
      </p:pic>
      <p:sp>
        <p:nvSpPr>
          <p:cNvPr id="30" name="وسيلة شرح مستطيلة 29">
            <a:extLst>
              <a:ext uri="{FF2B5EF4-FFF2-40B4-BE49-F238E27FC236}">
                <a16:creationId xmlns:a16="http://schemas.microsoft.com/office/drawing/2014/main" id="{A486F48E-98CB-2847-9A85-B705402AB6B4}"/>
              </a:ext>
            </a:extLst>
          </p:cNvPr>
          <p:cNvSpPr/>
          <p:nvPr/>
        </p:nvSpPr>
        <p:spPr>
          <a:xfrm>
            <a:off x="8400054" y="1695680"/>
            <a:ext cx="3289300" cy="1115856"/>
          </a:xfrm>
          <a:prstGeom prst="wedgeRectCallout">
            <a:avLst>
              <a:gd name="adj1" fmla="val -77696"/>
              <a:gd name="adj2" fmla="val -7412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lumMod val="50000"/>
                  </a:schemeClr>
                </a:solidFill>
              </a:rPr>
              <a:t>متى تشعرين بتغيرات هذا الضغط؟</a:t>
            </a:r>
          </a:p>
        </p:txBody>
      </p:sp>
    </p:spTree>
    <p:extLst>
      <p:ext uri="{BB962C8B-B14F-4D97-AF65-F5344CB8AC3E}">
        <p14:creationId xmlns:p14="http://schemas.microsoft.com/office/powerpoint/2010/main" val="1699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36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7" grpId="0" animBg="1"/>
      <p:bldP spid="18" grpId="0" animBg="1"/>
      <p:bldP spid="19" grpId="0" animBg="1"/>
      <p:bldP spid="21" grpId="0" animBg="1"/>
      <p:bldP spid="22" grpId="0" animBg="1"/>
      <p:bldP spid="23" grpId="0" animBg="1"/>
      <p:bldP spid="24" grpId="0" animBg="1"/>
      <p:bldP spid="26" grpId="0" animBg="1"/>
      <p:bldP spid="27"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2EEDCDE-4A98-114D-A8C4-02E097EE3172}"/>
              </a:ext>
            </a:extLst>
          </p:cNvPr>
          <p:cNvPicPr>
            <a:picLocks noChangeAspect="1"/>
          </p:cNvPicPr>
          <p:nvPr/>
        </p:nvPicPr>
        <p:blipFill>
          <a:blip r:embed="rId2"/>
          <a:stretch>
            <a:fillRect/>
          </a:stretch>
        </p:blipFill>
        <p:spPr>
          <a:xfrm>
            <a:off x="2146852" y="1895258"/>
            <a:ext cx="5784573" cy="4685652"/>
          </a:xfrm>
          <a:prstGeom prst="rect">
            <a:avLst/>
          </a:prstGeom>
        </p:spPr>
      </p:pic>
      <p:sp>
        <p:nvSpPr>
          <p:cNvPr id="8" name="مستطيل مستدير الزوايا 7">
            <a:extLst>
              <a:ext uri="{FF2B5EF4-FFF2-40B4-BE49-F238E27FC236}">
                <a16:creationId xmlns:a16="http://schemas.microsoft.com/office/drawing/2014/main" id="{F1BD4C6D-8BF8-E644-A8E6-26520B8B08B8}"/>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9" name="مربع نص 8">
            <a:extLst>
              <a:ext uri="{FF2B5EF4-FFF2-40B4-BE49-F238E27FC236}">
                <a16:creationId xmlns:a16="http://schemas.microsoft.com/office/drawing/2014/main" id="{E94B6F97-8491-BC4D-9EF0-F7D2AF192B0C}"/>
              </a:ext>
            </a:extLst>
          </p:cNvPr>
          <p:cNvSpPr txBox="1"/>
          <p:nvPr/>
        </p:nvSpPr>
        <p:spPr>
          <a:xfrm>
            <a:off x="6889898" y="624839"/>
            <a:ext cx="3131062"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grpSp>
        <p:nvGrpSpPr>
          <p:cNvPr id="5" name="مجموعة 4">
            <a:extLst>
              <a:ext uri="{FF2B5EF4-FFF2-40B4-BE49-F238E27FC236}">
                <a16:creationId xmlns:a16="http://schemas.microsoft.com/office/drawing/2014/main" id="{4719E59A-FDEC-E54B-AFA3-1CDF37DE3B4F}"/>
              </a:ext>
            </a:extLst>
          </p:cNvPr>
          <p:cNvGrpSpPr/>
          <p:nvPr/>
        </p:nvGrpSpPr>
        <p:grpSpPr>
          <a:xfrm>
            <a:off x="899160" y="277091"/>
            <a:ext cx="3624300" cy="1488529"/>
            <a:chOff x="-36301" y="209921"/>
            <a:chExt cx="3624300" cy="1488529"/>
          </a:xfrm>
        </p:grpSpPr>
        <p:pic>
          <p:nvPicPr>
            <p:cNvPr id="6" name="صورة 5" descr=".kj.jpg">
              <a:extLst>
                <a:ext uri="{FF2B5EF4-FFF2-40B4-BE49-F238E27FC236}">
                  <a16:creationId xmlns:a16="http://schemas.microsoft.com/office/drawing/2014/main" id="{96CD2E69-A731-6541-BE70-88CB424BA1A2}"/>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7" name="مستطيل مستدير الزوايا 3">
              <a:extLst>
                <a:ext uri="{FF2B5EF4-FFF2-40B4-BE49-F238E27FC236}">
                  <a16:creationId xmlns:a16="http://schemas.microsoft.com/office/drawing/2014/main" id="{8C822D14-BEBE-FE4E-9E0A-66BECBA4A50C}"/>
                </a:ext>
              </a:extLst>
            </p:cNvPr>
            <p:cNvSpPr/>
            <p:nvPr/>
          </p:nvSpPr>
          <p:spPr bwMode="auto">
            <a:xfrm>
              <a:off x="1438059" y="281928"/>
              <a:ext cx="2149940" cy="934382"/>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b="1" dirty="0"/>
                <a:t>تقويم فردي برفع اليد</a:t>
              </a:r>
            </a:p>
          </p:txBody>
        </p:sp>
      </p:grpSp>
      <p:sp>
        <p:nvSpPr>
          <p:cNvPr id="10" name="مستطيل مستدير الزوايا 9">
            <a:extLst>
              <a:ext uri="{FF2B5EF4-FFF2-40B4-BE49-F238E27FC236}">
                <a16:creationId xmlns:a16="http://schemas.microsoft.com/office/drawing/2014/main" id="{0976D975-C3DF-C54C-8154-A65ABB61D687}"/>
              </a:ext>
            </a:extLst>
          </p:cNvPr>
          <p:cNvSpPr/>
          <p:nvPr/>
        </p:nvSpPr>
        <p:spPr>
          <a:xfrm>
            <a:off x="6096000" y="1830792"/>
            <a:ext cx="4458345" cy="1598208"/>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a:r>
              <a:rPr lang="ar-SA" sz="3200" b="1" dirty="0">
                <a:solidFill>
                  <a:schemeClr val="tx1"/>
                </a:solidFill>
              </a:rPr>
              <a:t>أيهما يتعرض لضغط جوي أكبر ولماذا؟</a:t>
            </a:r>
          </a:p>
        </p:txBody>
      </p:sp>
    </p:spTree>
    <p:extLst>
      <p:ext uri="{BB962C8B-B14F-4D97-AF65-F5344CB8AC3E}">
        <p14:creationId xmlns:p14="http://schemas.microsoft.com/office/powerpoint/2010/main" val="3165416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94EB9AA3-5332-E147-A721-439C386DB4FE}"/>
              </a:ext>
            </a:extLst>
          </p:cNvPr>
          <p:cNvSpPr/>
          <p:nvPr/>
        </p:nvSpPr>
        <p:spPr>
          <a:xfrm>
            <a:off x="0" y="762002"/>
            <a:ext cx="12192000" cy="714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endParaRPr lang="en-US" sz="4000" b="1" dirty="0"/>
          </a:p>
        </p:txBody>
      </p:sp>
      <p:sp>
        <p:nvSpPr>
          <p:cNvPr id="3" name="إطار 2">
            <a:extLst>
              <a:ext uri="{FF2B5EF4-FFF2-40B4-BE49-F238E27FC236}">
                <a16:creationId xmlns:a16="http://schemas.microsoft.com/office/drawing/2014/main" id="{EF27C665-C3CC-E44B-82C4-2AF67494E4E9}"/>
              </a:ext>
            </a:extLst>
          </p:cNvPr>
          <p:cNvSpPr/>
          <p:nvPr/>
        </p:nvSpPr>
        <p:spPr>
          <a:xfrm>
            <a:off x="686167" y="1670783"/>
            <a:ext cx="3945467" cy="5042072"/>
          </a:xfrm>
          <a:prstGeom prst="frame">
            <a:avLst>
              <a:gd name="adj1" fmla="val 3030"/>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5" name="مربع نص 4">
            <a:extLst>
              <a:ext uri="{FF2B5EF4-FFF2-40B4-BE49-F238E27FC236}">
                <a16:creationId xmlns:a16="http://schemas.microsoft.com/office/drawing/2014/main" id="{7D6F84AA-9C1C-264B-BC75-FB998ABCD493}"/>
              </a:ext>
            </a:extLst>
          </p:cNvPr>
          <p:cNvSpPr txBox="1"/>
          <p:nvPr/>
        </p:nvSpPr>
        <p:spPr>
          <a:xfrm>
            <a:off x="5208104" y="508000"/>
            <a:ext cx="5665305" cy="1066800"/>
          </a:xfrm>
          <a:prstGeom prst="rect">
            <a:avLst/>
          </a:prstGeom>
          <a:solidFill>
            <a:schemeClr val="bg1"/>
          </a:solidFill>
        </p:spPr>
        <p:txBody>
          <a:bodyPr wrap="square" rtlCol="1">
            <a:spAutoFit/>
          </a:bodyPr>
          <a:lstStyle/>
          <a:p>
            <a:endParaRPr lang="ar-SA" dirty="0"/>
          </a:p>
        </p:txBody>
      </p:sp>
      <p:sp>
        <p:nvSpPr>
          <p:cNvPr id="2" name="مستطيل مستدير الزوايا 1">
            <a:extLst>
              <a:ext uri="{FF2B5EF4-FFF2-40B4-BE49-F238E27FC236}">
                <a16:creationId xmlns:a16="http://schemas.microsoft.com/office/drawing/2014/main" id="{4854A8D5-B906-FD45-869E-1A8BA34E31CD}"/>
              </a:ext>
            </a:extLst>
          </p:cNvPr>
          <p:cNvSpPr/>
          <p:nvPr/>
        </p:nvSpPr>
        <p:spPr>
          <a:xfrm>
            <a:off x="1043147" y="1944305"/>
            <a:ext cx="3231505" cy="4495027"/>
          </a:xfrm>
          <a:prstGeom prst="roundRect">
            <a:avLst>
              <a:gd name="adj" fmla="val 0"/>
            </a:avLst>
          </a:prstGeom>
          <a:solidFill>
            <a:schemeClr val="bg2">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bg1"/>
                </a:solidFill>
              </a:rPr>
              <a:t>برغم كل الضغوط التي تمر بها المملكة العربية السعودية في جائحة كورونا إلا أنها أثبتت للعالم أجمع بأنها قادرة على تحدي الصعاب في شتى المجالات الصحية والتعليمية والاقتصادية</a:t>
            </a:r>
          </a:p>
          <a:p>
            <a:pPr algn="ctr"/>
            <a:r>
              <a:rPr lang="ar-SA" sz="3200" b="1" dirty="0">
                <a:solidFill>
                  <a:schemeClr val="bg1"/>
                </a:solidFill>
              </a:rPr>
              <a:t>ومنجزاتها تتحدث</a:t>
            </a:r>
          </a:p>
        </p:txBody>
      </p:sp>
      <p:pic>
        <p:nvPicPr>
          <p:cNvPr id="20482" name="Picture 2" descr="جريدة الرياض | في جائحة كورونا.. المواطن محور اهتمام قيادتنا">
            <a:extLst>
              <a:ext uri="{FF2B5EF4-FFF2-40B4-BE49-F238E27FC236}">
                <a16:creationId xmlns:a16="http://schemas.microsoft.com/office/drawing/2014/main" id="{867FA82A-A5AD-194C-9685-9AE95FB0B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448" y="177800"/>
            <a:ext cx="5207000" cy="650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670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وسيلة شرح مستطيلة مستديرة الزوايا 18">
            <a:extLst>
              <a:ext uri="{FF2B5EF4-FFF2-40B4-BE49-F238E27FC236}">
                <a16:creationId xmlns:a16="http://schemas.microsoft.com/office/drawing/2014/main" id="{FEFFE6B8-DA49-1D4F-8C99-9CC1069397A4}"/>
              </a:ext>
            </a:extLst>
          </p:cNvPr>
          <p:cNvSpPr/>
          <p:nvPr/>
        </p:nvSpPr>
        <p:spPr>
          <a:xfrm>
            <a:off x="5378712" y="1671930"/>
            <a:ext cx="3830601" cy="2009061"/>
          </a:xfrm>
          <a:prstGeom prst="wedgeRoundRectCallout">
            <a:avLst>
              <a:gd name="adj1" fmla="val 42697"/>
              <a:gd name="adj2" fmla="val 110322"/>
              <a:gd name="adj3" fmla="val 16667"/>
            </a:avLst>
          </a:prstGeom>
          <a:solidFill>
            <a:schemeClr val="accent5">
              <a:lumMod val="20000"/>
              <a:lumOff val="80000"/>
            </a:schemeClr>
          </a:solidFill>
          <a:ln>
            <a:noFill/>
          </a:ln>
        </p:spPr>
        <p:txBody>
          <a:bodyPr wrap="square">
            <a:spAutoFit/>
          </a:bodyPr>
          <a:lstStyle/>
          <a:p>
            <a:pPr algn="ctr"/>
            <a:r>
              <a:rPr lang="ar-SA" sz="2800" b="1" dirty="0">
                <a:solidFill>
                  <a:schemeClr val="accent5">
                    <a:lumMod val="75000"/>
                  </a:schemeClr>
                </a:solidFill>
              </a:rPr>
              <a:t>طالباتي الحبيبات</a:t>
            </a:r>
          </a:p>
          <a:p>
            <a:pPr algn="ctr"/>
            <a:r>
              <a:rPr lang="ar-SA" sz="2800" b="1" dirty="0">
                <a:solidFill>
                  <a:schemeClr val="accent5">
                    <a:lumMod val="75000"/>
                  </a:schemeClr>
                </a:solidFill>
              </a:rPr>
              <a:t>لنتحقق من فهم الدرس من خلال حل الأسئلة في موقع</a:t>
            </a:r>
          </a:p>
          <a:p>
            <a:pPr algn="ctr"/>
            <a:r>
              <a:rPr lang="en-US" sz="2800" b="1" dirty="0" err="1">
                <a:solidFill>
                  <a:schemeClr val="accent5">
                    <a:lumMod val="75000"/>
                  </a:schemeClr>
                </a:solidFill>
              </a:rPr>
              <a:t>wordwall</a:t>
            </a:r>
            <a:endParaRPr lang="ar-SA" sz="2800" b="1" dirty="0">
              <a:solidFill>
                <a:schemeClr val="accent5">
                  <a:lumMod val="75000"/>
                </a:schemeClr>
              </a:solidFill>
            </a:endParaRPr>
          </a:p>
        </p:txBody>
      </p:sp>
      <p:pic>
        <p:nvPicPr>
          <p:cNvPr id="9" name="Picture 2">
            <a:hlinkClick r:id="rId3"/>
            <a:extLst>
              <a:ext uri="{FF2B5EF4-FFF2-40B4-BE49-F238E27FC236}">
                <a16:creationId xmlns:a16="http://schemas.microsoft.com/office/drawing/2014/main" id="{8ECC8710-712D-8C43-ACBF-F1AF475840C6}"/>
              </a:ext>
            </a:extLst>
          </p:cNvPr>
          <p:cNvPicPr>
            <a:picLocks noChangeAspect="1" noChangeArrowheads="1"/>
          </p:cNvPicPr>
          <p:nvPr/>
        </p:nvPicPr>
        <p:blipFill rotWithShape="1">
          <a:blip r:embed="rId4"/>
          <a:srcRect l="575" t="21095" r="-575" b="-3073"/>
          <a:stretch/>
        </p:blipFill>
        <p:spPr bwMode="auto">
          <a:xfrm>
            <a:off x="2126974" y="3254832"/>
            <a:ext cx="3991967" cy="1794636"/>
          </a:xfrm>
          <a:prstGeom prst="wedgeRoundRectCallout">
            <a:avLst>
              <a:gd name="adj1" fmla="val -49255"/>
              <a:gd name="adj2" fmla="val 86763"/>
              <a:gd name="adj3" fmla="val 16667"/>
            </a:avLst>
          </a:prstGeom>
          <a:noFill/>
          <a:ln w="28575">
            <a:solidFill>
              <a:schemeClr val="accent5"/>
            </a:solidFill>
          </a:ln>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id="{506F8D1E-C514-2040-B74C-1822D9A9E5C9}"/>
              </a:ext>
            </a:extLst>
          </p:cNvPr>
          <p:cNvSpPr/>
          <p:nvPr/>
        </p:nvSpPr>
        <p:spPr>
          <a:xfrm>
            <a:off x="7254748" y="306706"/>
            <a:ext cx="3936712" cy="746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sz="4000" b="1" dirty="0">
                <a:latin typeface="Tahoma" panose="020B0604030504040204" pitchFamily="34" charset="0"/>
                <a:ea typeface="Tahoma" panose="020B0604030504040204" pitchFamily="34" charset="0"/>
                <a:cs typeface="Tahoma" panose="020B0604030504040204" pitchFamily="34" charset="0"/>
              </a:rPr>
              <a:t>تقويم ختامي</a:t>
            </a:r>
            <a:endParaRPr lang="ar-SA" sz="4400" b="1" dirty="0">
              <a:latin typeface="Tahoma" panose="020B0604030504040204" pitchFamily="34" charset="0"/>
              <a:ea typeface="Tahoma" panose="020B0604030504040204" pitchFamily="34" charset="0"/>
              <a:cs typeface="Tahoma" panose="020B0604030504040204" pitchFamily="34" charset="0"/>
            </a:endParaRPr>
          </a:p>
        </p:txBody>
      </p:sp>
      <p:grpSp>
        <p:nvGrpSpPr>
          <p:cNvPr id="10" name="Google Shape;1315;p65">
            <a:extLst>
              <a:ext uri="{FF2B5EF4-FFF2-40B4-BE49-F238E27FC236}">
                <a16:creationId xmlns:a16="http://schemas.microsoft.com/office/drawing/2014/main" id="{C291E204-DED7-5F48-98F8-14476B2EF89A}"/>
              </a:ext>
            </a:extLst>
          </p:cNvPr>
          <p:cNvGrpSpPr/>
          <p:nvPr/>
        </p:nvGrpSpPr>
        <p:grpSpPr>
          <a:xfrm>
            <a:off x="11406386" y="492812"/>
            <a:ext cx="1201800" cy="374100"/>
            <a:chOff x="2891425" y="2213250"/>
            <a:chExt cx="1201800" cy="374100"/>
          </a:xfrm>
        </p:grpSpPr>
        <p:sp>
          <p:nvSpPr>
            <p:cNvPr id="11" name="Google Shape;1316;p65">
              <a:extLst>
                <a:ext uri="{FF2B5EF4-FFF2-40B4-BE49-F238E27FC236}">
                  <a16:creationId xmlns:a16="http://schemas.microsoft.com/office/drawing/2014/main" id="{19EFD558-CD27-E544-83A3-E79056472AF2}"/>
                </a:ext>
              </a:extLst>
            </p:cNvPr>
            <p:cNvSpPr/>
            <p:nvPr/>
          </p:nvSpPr>
          <p:spPr>
            <a:xfrm rot="5400000">
              <a:off x="286622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17;p65">
              <a:extLst>
                <a:ext uri="{FF2B5EF4-FFF2-40B4-BE49-F238E27FC236}">
                  <a16:creationId xmlns:a16="http://schemas.microsoft.com/office/drawing/2014/main" id="{A991FB5D-3824-084E-9709-8B6A054E279A}"/>
                </a:ext>
              </a:extLst>
            </p:cNvPr>
            <p:cNvSpPr/>
            <p:nvPr/>
          </p:nvSpPr>
          <p:spPr>
            <a:xfrm rot="5400000">
              <a:off x="330527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18;p65">
              <a:extLst>
                <a:ext uri="{FF2B5EF4-FFF2-40B4-BE49-F238E27FC236}">
                  <a16:creationId xmlns:a16="http://schemas.microsoft.com/office/drawing/2014/main" id="{BE7C0C92-321A-394A-8B05-4F259B71439D}"/>
                </a:ext>
              </a:extLst>
            </p:cNvPr>
            <p:cNvSpPr/>
            <p:nvPr/>
          </p:nvSpPr>
          <p:spPr>
            <a:xfrm rot="5400000">
              <a:off x="374432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مربع نص 1">
            <a:extLst>
              <a:ext uri="{FF2B5EF4-FFF2-40B4-BE49-F238E27FC236}">
                <a16:creationId xmlns:a16="http://schemas.microsoft.com/office/drawing/2014/main" id="{D7C739C4-A049-154C-98A2-A06B80F2E31E}"/>
              </a:ext>
            </a:extLst>
          </p:cNvPr>
          <p:cNvSpPr txBox="1"/>
          <p:nvPr/>
        </p:nvSpPr>
        <p:spPr>
          <a:xfrm>
            <a:off x="4058120" y="5486400"/>
            <a:ext cx="4121641" cy="369332"/>
          </a:xfrm>
          <a:prstGeom prst="rect">
            <a:avLst/>
          </a:prstGeom>
          <a:noFill/>
        </p:spPr>
        <p:txBody>
          <a:bodyPr wrap="none" rtlCol="1">
            <a:spAutoFit/>
          </a:bodyPr>
          <a:lstStyle/>
          <a:p>
            <a:r>
              <a:rPr lang="en" dirty="0"/>
              <a:t>https://</a:t>
            </a:r>
            <a:r>
              <a:rPr lang="en" dirty="0" err="1"/>
              <a:t>wordwall.net</a:t>
            </a:r>
            <a:r>
              <a:rPr lang="en" dirty="0"/>
              <a:t>/play/5840/660/545</a:t>
            </a:r>
            <a:endParaRPr lang="ar-SA" dirty="0"/>
          </a:p>
        </p:txBody>
      </p:sp>
    </p:spTree>
    <p:extLst>
      <p:ext uri="{BB962C8B-B14F-4D97-AF65-F5344CB8AC3E}">
        <p14:creationId xmlns:p14="http://schemas.microsoft.com/office/powerpoint/2010/main" val="609396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CAC165-6432-41C8-838E-4FD09F2CA382}"/>
              </a:ext>
            </a:extLst>
          </p:cNvPr>
          <p:cNvSpPr/>
          <p:nvPr/>
        </p:nvSpPr>
        <p:spPr>
          <a:xfrm>
            <a:off x="10917098" y="109528"/>
            <a:ext cx="992188"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7">
            <a:extLst>
              <a:ext uri="{FF2B5EF4-FFF2-40B4-BE49-F238E27FC236}">
                <a16:creationId xmlns:a16="http://schemas.microsoft.com/office/drawing/2014/main" id="{0984D049-38A8-784A-8FA2-33994ACAE980}"/>
              </a:ext>
            </a:extLst>
          </p:cNvPr>
          <p:cNvSpPr/>
          <p:nvPr/>
        </p:nvSpPr>
        <p:spPr>
          <a:xfrm>
            <a:off x="8368747" y="227806"/>
            <a:ext cx="3535387"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ar-SA" sz="4800" b="1" dirty="0">
                <a:solidFill>
                  <a:schemeClr val="tx1">
                    <a:lumMod val="50000"/>
                  </a:schemeClr>
                </a:solidFill>
              </a:rPr>
              <a:t>تعلمنا اليوم:</a:t>
            </a:r>
            <a:endParaRPr lang="en-US" sz="4800" b="1" dirty="0">
              <a:solidFill>
                <a:schemeClr val="tx1">
                  <a:lumMod val="50000"/>
                </a:schemeClr>
              </a:solidFill>
            </a:endParaRPr>
          </a:p>
        </p:txBody>
      </p:sp>
      <p:graphicFrame>
        <p:nvGraphicFramePr>
          <p:cNvPr id="2" name="رسم تخطيطي 1">
            <a:extLst>
              <a:ext uri="{FF2B5EF4-FFF2-40B4-BE49-F238E27FC236}">
                <a16:creationId xmlns:a16="http://schemas.microsoft.com/office/drawing/2014/main" id="{498508D2-5273-6144-AD70-D6CC71515BBF}"/>
              </a:ext>
            </a:extLst>
          </p:cNvPr>
          <p:cNvGraphicFramePr/>
          <p:nvPr>
            <p:extLst>
              <p:ext uri="{D42A27DB-BD31-4B8C-83A1-F6EECF244321}">
                <p14:modId xmlns:p14="http://schemas.microsoft.com/office/powerpoint/2010/main" val="867356982"/>
              </p:ext>
            </p:extLst>
          </p:nvPr>
        </p:nvGraphicFramePr>
        <p:xfrm>
          <a:off x="220134" y="327624"/>
          <a:ext cx="11684000" cy="6189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oogle Shape;1315;p65">
            <a:extLst>
              <a:ext uri="{FF2B5EF4-FFF2-40B4-BE49-F238E27FC236}">
                <a16:creationId xmlns:a16="http://schemas.microsoft.com/office/drawing/2014/main" id="{71BD7F66-7D7E-2542-8F33-EC4C3DEF5E1B}"/>
              </a:ext>
            </a:extLst>
          </p:cNvPr>
          <p:cNvGrpSpPr/>
          <p:nvPr/>
        </p:nvGrpSpPr>
        <p:grpSpPr>
          <a:xfrm>
            <a:off x="322470" y="197634"/>
            <a:ext cx="2448762" cy="1004887"/>
            <a:chOff x="2891425" y="2213250"/>
            <a:chExt cx="1201800" cy="374100"/>
          </a:xfrm>
          <a:solidFill>
            <a:schemeClr val="tx2"/>
          </a:solidFill>
        </p:grpSpPr>
        <p:sp>
          <p:nvSpPr>
            <p:cNvPr id="6" name="Google Shape;1316;p65">
              <a:extLst>
                <a:ext uri="{FF2B5EF4-FFF2-40B4-BE49-F238E27FC236}">
                  <a16:creationId xmlns:a16="http://schemas.microsoft.com/office/drawing/2014/main" id="{B9573DB0-A201-9142-8804-E77D115E96C1}"/>
                </a:ext>
              </a:extLst>
            </p:cNvPr>
            <p:cNvSpPr/>
            <p:nvPr/>
          </p:nvSpPr>
          <p:spPr>
            <a:xfrm rot="5400000">
              <a:off x="286622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17;p65">
              <a:extLst>
                <a:ext uri="{FF2B5EF4-FFF2-40B4-BE49-F238E27FC236}">
                  <a16:creationId xmlns:a16="http://schemas.microsoft.com/office/drawing/2014/main" id="{149BBCBA-80CB-D641-9585-E85047199CB0}"/>
                </a:ext>
              </a:extLst>
            </p:cNvPr>
            <p:cNvSpPr/>
            <p:nvPr/>
          </p:nvSpPr>
          <p:spPr>
            <a:xfrm rot="5400000">
              <a:off x="330527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18;p65">
              <a:extLst>
                <a:ext uri="{FF2B5EF4-FFF2-40B4-BE49-F238E27FC236}">
                  <a16:creationId xmlns:a16="http://schemas.microsoft.com/office/drawing/2014/main" id="{2DEB9171-7375-8848-98C5-17E420C4736C}"/>
                </a:ext>
              </a:extLst>
            </p:cNvPr>
            <p:cNvSpPr/>
            <p:nvPr/>
          </p:nvSpPr>
          <p:spPr>
            <a:xfrm rot="5400000">
              <a:off x="374432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مربع نص 9">
            <a:extLst>
              <a:ext uri="{FF2B5EF4-FFF2-40B4-BE49-F238E27FC236}">
                <a16:creationId xmlns:a16="http://schemas.microsoft.com/office/drawing/2014/main" id="{A7999A5B-38EE-FC42-BBC6-2B89EF5EA457}"/>
              </a:ext>
            </a:extLst>
          </p:cNvPr>
          <p:cNvSpPr txBox="1"/>
          <p:nvPr/>
        </p:nvSpPr>
        <p:spPr>
          <a:xfrm>
            <a:off x="3675903" y="6225163"/>
            <a:ext cx="4772461" cy="584775"/>
          </a:xfrm>
          <a:prstGeom prst="rect">
            <a:avLst/>
          </a:prstGeom>
          <a:solidFill>
            <a:schemeClr val="bg2">
              <a:lumMod val="95000"/>
            </a:schemeClr>
          </a:solidFill>
        </p:spPr>
        <p:txBody>
          <a:bodyPr wrap="none" rtlCol="1">
            <a:spAutoFit/>
          </a:bodyPr>
          <a:lstStyle/>
          <a:p>
            <a:pPr marL="0" algn="ctr" defTabSz="457200" rtl="1" eaLnBrk="1" latinLnBrk="0" hangingPunct="1"/>
            <a:r>
              <a:rPr lang="ar-SA" sz="3200" b="1" dirty="0">
                <a:solidFill>
                  <a:schemeClr val="tx1">
                    <a:lumMod val="75000"/>
                  </a:schemeClr>
                </a:solidFill>
              </a:rPr>
              <a:t>الواجب: حل مسألة ١ صفحة ١٧٧</a:t>
            </a:r>
          </a:p>
        </p:txBody>
      </p:sp>
    </p:spTree>
    <p:extLst>
      <p:ext uri="{BB962C8B-B14F-4D97-AF65-F5344CB8AC3E}">
        <p14:creationId xmlns:p14="http://schemas.microsoft.com/office/powerpoint/2010/main" val="2331559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رسم 4" descr="قلب">
            <a:extLst>
              <a:ext uri="{FF2B5EF4-FFF2-40B4-BE49-F238E27FC236}">
                <a16:creationId xmlns:a16="http://schemas.microsoft.com/office/drawing/2014/main" id="{57CEFBA1-8AA1-1141-BFB8-A4FC1960C0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6546" y="1228838"/>
            <a:ext cx="2578905" cy="2578905"/>
          </a:xfrm>
          <a:prstGeom prst="rect">
            <a:avLst/>
          </a:prstGeom>
        </p:spPr>
      </p:pic>
      <p:sp>
        <p:nvSpPr>
          <p:cNvPr id="3" name="مربع نص 2">
            <a:extLst>
              <a:ext uri="{FF2B5EF4-FFF2-40B4-BE49-F238E27FC236}">
                <a16:creationId xmlns:a16="http://schemas.microsoft.com/office/drawing/2014/main" id="{8F3493C5-DB63-D24F-96E0-C4A349FFEAA7}"/>
              </a:ext>
            </a:extLst>
          </p:cNvPr>
          <p:cNvSpPr txBox="1"/>
          <p:nvPr/>
        </p:nvSpPr>
        <p:spPr>
          <a:xfrm>
            <a:off x="4738897" y="3589083"/>
            <a:ext cx="2714206" cy="769441"/>
          </a:xfrm>
          <a:prstGeom prst="rect">
            <a:avLst/>
          </a:prstGeom>
          <a:noFill/>
        </p:spPr>
        <p:txBody>
          <a:bodyPr wrap="none" rtlCol="1">
            <a:spAutoFit/>
          </a:bodyPr>
          <a:lstStyle/>
          <a:p>
            <a:pPr marL="0" algn="ctr" defTabSz="457200" rtl="1" eaLnBrk="1" latinLnBrk="0" hangingPunct="1"/>
            <a:r>
              <a:rPr lang="ar-SA" sz="4400" b="1" dirty="0">
                <a:ln w="0"/>
                <a:solidFill>
                  <a:schemeClr val="accent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شكرًا لكم</a:t>
            </a:r>
          </a:p>
        </p:txBody>
      </p:sp>
      <p:sp>
        <p:nvSpPr>
          <p:cNvPr id="6" name="مربع نص 5">
            <a:extLst>
              <a:ext uri="{FF2B5EF4-FFF2-40B4-BE49-F238E27FC236}">
                <a16:creationId xmlns:a16="http://schemas.microsoft.com/office/drawing/2014/main" id="{84FE7426-C8F9-8E43-BA39-2D35F8F6F57B}"/>
              </a:ext>
            </a:extLst>
          </p:cNvPr>
          <p:cNvSpPr txBox="1"/>
          <p:nvPr/>
        </p:nvSpPr>
        <p:spPr>
          <a:xfrm>
            <a:off x="870048" y="4982831"/>
            <a:ext cx="10451900" cy="646331"/>
          </a:xfrm>
          <a:prstGeom prst="rect">
            <a:avLst/>
          </a:prstGeom>
          <a:noFill/>
        </p:spPr>
        <p:txBody>
          <a:bodyPr wrap="none" rtlCol="1">
            <a:spAutoFit/>
          </a:bodyPr>
          <a:lstStyle/>
          <a:p>
            <a:pPr marL="0" algn="r" defTabSz="457200" rtl="1" eaLnBrk="1" latinLnBrk="0" hangingPunct="1"/>
            <a:r>
              <a:rPr lang="ar-SA" sz="3600" b="1" dirty="0">
                <a:ln w="0">
                  <a:noFill/>
                </a:ln>
                <a:cs typeface="+mj-cs"/>
              </a:rPr>
              <a:t>اللهم علمنا ما ينفعنا وانفعنا بما علمتنا وزدنا علمًا</a:t>
            </a:r>
          </a:p>
        </p:txBody>
      </p:sp>
    </p:spTree>
    <p:extLst>
      <p:ext uri="{BB962C8B-B14F-4D97-AF65-F5344CB8AC3E}">
        <p14:creationId xmlns:p14="http://schemas.microsoft.com/office/powerpoint/2010/main" val="2820943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مستطيل مستدير الزوايا 72">
            <a:extLst>
              <a:ext uri="{FF2B5EF4-FFF2-40B4-BE49-F238E27FC236}">
                <a16:creationId xmlns:a16="http://schemas.microsoft.com/office/drawing/2014/main" id="{4E6DC59B-431C-2E44-A3E8-76845302C155}"/>
              </a:ext>
            </a:extLst>
          </p:cNvPr>
          <p:cNvSpPr/>
          <p:nvPr/>
        </p:nvSpPr>
        <p:spPr>
          <a:xfrm>
            <a:off x="1806464" y="1270319"/>
            <a:ext cx="1398648" cy="607749"/>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3200" b="1" dirty="0"/>
              <a:t>تطبيق</a:t>
            </a:r>
          </a:p>
        </p:txBody>
      </p:sp>
      <p:sp>
        <p:nvSpPr>
          <p:cNvPr id="74" name="مربع نص 73">
            <a:extLst>
              <a:ext uri="{FF2B5EF4-FFF2-40B4-BE49-F238E27FC236}">
                <a16:creationId xmlns:a16="http://schemas.microsoft.com/office/drawing/2014/main" id="{5ED6DCBF-CA4F-C04D-A657-A2C06F15206C}"/>
              </a:ext>
            </a:extLst>
          </p:cNvPr>
          <p:cNvSpPr txBox="1"/>
          <p:nvPr/>
        </p:nvSpPr>
        <p:spPr>
          <a:xfrm>
            <a:off x="3743568" y="257166"/>
            <a:ext cx="8238903" cy="1815882"/>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1</a:t>
            </a:r>
            <a:r>
              <a:rPr lang="ar-SA" sz="2800" b="1" dirty="0">
                <a:highlight>
                  <a:srgbClr val="97A8D6"/>
                </a:highlight>
              </a:rPr>
              <a:t> صفحة </a:t>
            </a:r>
            <a:r>
              <a:rPr lang="en-US" sz="2800" b="1" dirty="0">
                <a:highlight>
                  <a:srgbClr val="97A8D6"/>
                </a:highlight>
              </a:rPr>
              <a:t>177</a:t>
            </a:r>
            <a:r>
              <a:rPr lang="ar-SA" sz="2800" b="1" dirty="0">
                <a:highlight>
                  <a:srgbClr val="97A8D6"/>
                </a:highlight>
              </a:rPr>
              <a:t>:</a:t>
            </a:r>
          </a:p>
          <a:p>
            <a:pPr algn="r" rtl="1">
              <a:defRPr/>
            </a:pPr>
            <a:r>
              <a:rPr lang="ar-SA" sz="2800" b="1" dirty="0"/>
              <a:t>إذا كان الضغط الجوي عند مستوى سطح البحر يساوي </a:t>
            </a:r>
            <a:r>
              <a:rPr lang="en-US" sz="2800" b="1" dirty="0"/>
              <a:t>1.0x10</a:t>
            </a:r>
            <a:r>
              <a:rPr lang="en-US" sz="2800" b="1" baseline="30000" dirty="0"/>
              <a:t>5</a:t>
            </a:r>
            <a:r>
              <a:rPr lang="en-US" sz="2800" b="1" dirty="0"/>
              <a:t> Pa</a:t>
            </a:r>
          </a:p>
          <a:p>
            <a:pPr algn="r" rtl="1">
              <a:defRPr/>
            </a:pPr>
            <a:r>
              <a:rPr lang="ar-SA" sz="2800" b="1" dirty="0"/>
              <a:t>تقريبًا فما مقدار القوة التي يؤثر بها الهواء عند مستوى سطح البحر في سطح مكتب طوله </a:t>
            </a:r>
            <a:r>
              <a:rPr lang="en-US" sz="2800" b="1" dirty="0"/>
              <a:t>152 cm</a:t>
            </a:r>
            <a:r>
              <a:rPr lang="ar-SA" sz="2800" b="1" dirty="0"/>
              <a:t> وعرضه </a:t>
            </a:r>
            <a:r>
              <a:rPr lang="en-US" sz="2800" b="1" dirty="0"/>
              <a:t>76 cm؟</a:t>
            </a:r>
            <a:endParaRPr lang="ar-SA" sz="2800" b="1" dirty="0"/>
          </a:p>
        </p:txBody>
      </p:sp>
      <p:grpSp>
        <p:nvGrpSpPr>
          <p:cNvPr id="4" name="مجموعة 3">
            <a:extLst>
              <a:ext uri="{FF2B5EF4-FFF2-40B4-BE49-F238E27FC236}">
                <a16:creationId xmlns:a16="http://schemas.microsoft.com/office/drawing/2014/main" id="{B262AB23-C062-1641-A111-B2BC04EB5FA1}"/>
              </a:ext>
            </a:extLst>
          </p:cNvPr>
          <p:cNvGrpSpPr/>
          <p:nvPr/>
        </p:nvGrpSpPr>
        <p:grpSpPr>
          <a:xfrm>
            <a:off x="0" y="233508"/>
            <a:ext cx="3624300" cy="1488529"/>
            <a:chOff x="-36301" y="209921"/>
            <a:chExt cx="3624300" cy="1488529"/>
          </a:xfrm>
        </p:grpSpPr>
        <p:pic>
          <p:nvPicPr>
            <p:cNvPr id="5" name="صورة 4" descr=".kj.jpg">
              <a:extLst>
                <a:ext uri="{FF2B5EF4-FFF2-40B4-BE49-F238E27FC236}">
                  <a16:creationId xmlns:a16="http://schemas.microsoft.com/office/drawing/2014/main" id="{F40E1D49-C935-F64E-8076-34A54F99719F}"/>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6" name="مستطيل مستدير الزوايا 3">
              <a:extLst>
                <a:ext uri="{FF2B5EF4-FFF2-40B4-BE49-F238E27FC236}">
                  <a16:creationId xmlns:a16="http://schemas.microsoft.com/office/drawing/2014/main" id="{D6C9F03A-94CD-5442-8017-7FEF5A1247F2}"/>
                </a:ext>
              </a:extLst>
            </p:cNvPr>
            <p:cNvSpPr/>
            <p:nvPr/>
          </p:nvSpPr>
          <p:spPr bwMode="auto">
            <a:xfrm>
              <a:off x="1438059" y="281928"/>
              <a:ext cx="2149940" cy="934382"/>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b="1" dirty="0"/>
                <a:t>لوحات كتابة</a:t>
              </a:r>
              <a:endParaRPr lang="en-US" sz="2800" b="1" dirty="0"/>
            </a:p>
            <a:p>
              <a:pPr algn="ctr">
                <a:defRPr/>
              </a:pPr>
              <a:r>
                <a:rPr lang="ar-SA" sz="2800" b="1" dirty="0"/>
                <a:t>فردية</a:t>
              </a:r>
              <a:endParaRPr lang="ar-SA" sz="2800" dirty="0"/>
            </a:p>
          </p:txBody>
        </p:sp>
      </p:grpSp>
      <p:pic>
        <p:nvPicPr>
          <p:cNvPr id="17" name="رسم 16" descr="ساعة إيقاف">
            <a:extLst>
              <a:ext uri="{FF2B5EF4-FFF2-40B4-BE49-F238E27FC236}">
                <a16:creationId xmlns:a16="http://schemas.microsoft.com/office/drawing/2014/main" id="{C6BB721E-78D3-3F40-B5AE-A43EC5D894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30739" y="5038575"/>
            <a:ext cx="1761261" cy="1761261"/>
          </a:xfrm>
          <a:prstGeom prst="rect">
            <a:avLst/>
          </a:prstGeom>
        </p:spPr>
      </p:pic>
      <p:sp>
        <p:nvSpPr>
          <p:cNvPr id="18" name="مستطيل مستدير الزوايا 74">
            <a:extLst>
              <a:ext uri="{FF2B5EF4-FFF2-40B4-BE49-F238E27FC236}">
                <a16:creationId xmlns:a16="http://schemas.microsoft.com/office/drawing/2014/main" id="{A2883006-7B58-674B-AD6B-877EEA333FAF}"/>
              </a:ext>
            </a:extLst>
          </p:cNvPr>
          <p:cNvSpPr/>
          <p:nvPr/>
        </p:nvSpPr>
        <p:spPr bwMode="auto">
          <a:xfrm>
            <a:off x="9608052" y="6222601"/>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p:sp>
        <p:nvSpPr>
          <p:cNvPr id="19" name="مستطيل مستدير الزوايا 18">
            <a:extLst>
              <a:ext uri="{FF2B5EF4-FFF2-40B4-BE49-F238E27FC236}">
                <a16:creationId xmlns:a16="http://schemas.microsoft.com/office/drawing/2014/main" id="{83C726CD-2E53-3E4D-A0B0-BFB6337D0603}"/>
              </a:ext>
            </a:extLst>
          </p:cNvPr>
          <p:cNvSpPr/>
          <p:nvPr/>
        </p:nvSpPr>
        <p:spPr>
          <a:xfrm>
            <a:off x="9721266" y="5143513"/>
            <a:ext cx="1375760" cy="1043286"/>
          </a:xfrm>
          <a:prstGeom prst="roundRec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marL="0" algn="ctr" defTabSz="457200" rtl="1" eaLnBrk="1" latinLnBrk="0" hangingPunct="1">
              <a:defRPr/>
            </a:pPr>
            <a:endParaRPr lang="ar-SA" sz="6600">
              <a:solidFill>
                <a:schemeClr val="tx1"/>
              </a:solidFill>
            </a:endParaRPr>
          </a:p>
        </p:txBody>
      </p:sp>
      <p:sp>
        <p:nvSpPr>
          <p:cNvPr id="20" name="Text Box 16">
            <a:extLst>
              <a:ext uri="{FF2B5EF4-FFF2-40B4-BE49-F238E27FC236}">
                <a16:creationId xmlns:a16="http://schemas.microsoft.com/office/drawing/2014/main" id="{AD9D593E-7148-4B49-9054-F353CD4AB0D5}"/>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59</a:t>
            </a:r>
          </a:p>
        </p:txBody>
      </p:sp>
      <p:sp>
        <p:nvSpPr>
          <p:cNvPr id="21" name="Text Box 75">
            <a:extLst>
              <a:ext uri="{FF2B5EF4-FFF2-40B4-BE49-F238E27FC236}">
                <a16:creationId xmlns:a16="http://schemas.microsoft.com/office/drawing/2014/main" id="{5A394826-65C9-5C4B-83ED-C6EAB4904798}"/>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58</a:t>
            </a:r>
          </a:p>
        </p:txBody>
      </p:sp>
      <p:sp>
        <p:nvSpPr>
          <p:cNvPr id="22" name="Text Box 76">
            <a:extLst>
              <a:ext uri="{FF2B5EF4-FFF2-40B4-BE49-F238E27FC236}">
                <a16:creationId xmlns:a16="http://schemas.microsoft.com/office/drawing/2014/main" id="{F8DE6261-F866-4141-B57C-2B680F6FB9CB}"/>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57</a:t>
            </a:r>
          </a:p>
        </p:txBody>
      </p:sp>
      <p:sp>
        <p:nvSpPr>
          <p:cNvPr id="23" name="Text Box 77">
            <a:extLst>
              <a:ext uri="{FF2B5EF4-FFF2-40B4-BE49-F238E27FC236}">
                <a16:creationId xmlns:a16="http://schemas.microsoft.com/office/drawing/2014/main" id="{E8CC0B03-7530-F145-8B4B-02A2D1ACEBCC}"/>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56</a:t>
            </a:r>
          </a:p>
        </p:txBody>
      </p:sp>
      <p:sp>
        <p:nvSpPr>
          <p:cNvPr id="24" name="Text Box 78">
            <a:extLst>
              <a:ext uri="{FF2B5EF4-FFF2-40B4-BE49-F238E27FC236}">
                <a16:creationId xmlns:a16="http://schemas.microsoft.com/office/drawing/2014/main" id="{15F47808-8C66-7743-9A46-5C97D3B795A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55</a:t>
            </a:r>
          </a:p>
        </p:txBody>
      </p:sp>
      <p:sp>
        <p:nvSpPr>
          <p:cNvPr id="25" name="Text Box 79">
            <a:extLst>
              <a:ext uri="{FF2B5EF4-FFF2-40B4-BE49-F238E27FC236}">
                <a16:creationId xmlns:a16="http://schemas.microsoft.com/office/drawing/2014/main" id="{08EE3E6D-75C1-AB40-BE18-21DC6547FEB6}"/>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54</a:t>
            </a:r>
          </a:p>
        </p:txBody>
      </p:sp>
      <p:sp>
        <p:nvSpPr>
          <p:cNvPr id="26" name="Text Box 80">
            <a:extLst>
              <a:ext uri="{FF2B5EF4-FFF2-40B4-BE49-F238E27FC236}">
                <a16:creationId xmlns:a16="http://schemas.microsoft.com/office/drawing/2014/main" id="{7490F5EA-004D-E94E-BA17-67E554D5E650}"/>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53</a:t>
            </a:r>
          </a:p>
        </p:txBody>
      </p:sp>
      <p:sp>
        <p:nvSpPr>
          <p:cNvPr id="27" name="Text Box 81">
            <a:extLst>
              <a:ext uri="{FF2B5EF4-FFF2-40B4-BE49-F238E27FC236}">
                <a16:creationId xmlns:a16="http://schemas.microsoft.com/office/drawing/2014/main" id="{D5D68F8B-78A2-FC40-9F55-15A9F2C12FE8}"/>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52</a:t>
            </a:r>
          </a:p>
        </p:txBody>
      </p:sp>
      <p:sp>
        <p:nvSpPr>
          <p:cNvPr id="28" name="Text Box 82">
            <a:extLst>
              <a:ext uri="{FF2B5EF4-FFF2-40B4-BE49-F238E27FC236}">
                <a16:creationId xmlns:a16="http://schemas.microsoft.com/office/drawing/2014/main" id="{AAEF4DF6-3877-BE42-A002-7B93DB046B5A}"/>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51</a:t>
            </a:r>
          </a:p>
        </p:txBody>
      </p:sp>
      <p:sp>
        <p:nvSpPr>
          <p:cNvPr id="29" name="Text Box 83">
            <a:extLst>
              <a:ext uri="{FF2B5EF4-FFF2-40B4-BE49-F238E27FC236}">
                <a16:creationId xmlns:a16="http://schemas.microsoft.com/office/drawing/2014/main" id="{BBAB54E6-A562-E944-A05F-842935848238}"/>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50</a:t>
            </a:r>
          </a:p>
        </p:txBody>
      </p:sp>
      <p:sp>
        <p:nvSpPr>
          <p:cNvPr id="30" name="Text Box 84">
            <a:extLst>
              <a:ext uri="{FF2B5EF4-FFF2-40B4-BE49-F238E27FC236}">
                <a16:creationId xmlns:a16="http://schemas.microsoft.com/office/drawing/2014/main" id="{EBE2E3CE-6CA0-274C-945C-24F00ECC40D7}"/>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49</a:t>
            </a:r>
          </a:p>
        </p:txBody>
      </p:sp>
      <p:sp>
        <p:nvSpPr>
          <p:cNvPr id="31" name="Text Box 85">
            <a:extLst>
              <a:ext uri="{FF2B5EF4-FFF2-40B4-BE49-F238E27FC236}">
                <a16:creationId xmlns:a16="http://schemas.microsoft.com/office/drawing/2014/main" id="{68757ED6-34A0-A941-B2B1-2540073C0022}"/>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48</a:t>
            </a:r>
          </a:p>
        </p:txBody>
      </p:sp>
      <p:sp>
        <p:nvSpPr>
          <p:cNvPr id="32" name="Text Box 86">
            <a:extLst>
              <a:ext uri="{FF2B5EF4-FFF2-40B4-BE49-F238E27FC236}">
                <a16:creationId xmlns:a16="http://schemas.microsoft.com/office/drawing/2014/main" id="{F60B349E-1946-7A4D-8915-7F945C8054BA}"/>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47</a:t>
            </a:r>
          </a:p>
        </p:txBody>
      </p:sp>
      <p:sp>
        <p:nvSpPr>
          <p:cNvPr id="33" name="Text Box 87">
            <a:extLst>
              <a:ext uri="{FF2B5EF4-FFF2-40B4-BE49-F238E27FC236}">
                <a16:creationId xmlns:a16="http://schemas.microsoft.com/office/drawing/2014/main" id="{F1CD2BC7-6DD3-C244-891E-7C9D2E54FA00}"/>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46</a:t>
            </a:r>
          </a:p>
        </p:txBody>
      </p:sp>
      <p:sp>
        <p:nvSpPr>
          <p:cNvPr id="34" name="Text Box 88">
            <a:extLst>
              <a:ext uri="{FF2B5EF4-FFF2-40B4-BE49-F238E27FC236}">
                <a16:creationId xmlns:a16="http://schemas.microsoft.com/office/drawing/2014/main" id="{98E928FE-F0A2-8B43-8EA1-4E344F5B94B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45</a:t>
            </a:r>
          </a:p>
        </p:txBody>
      </p:sp>
      <p:sp>
        <p:nvSpPr>
          <p:cNvPr id="35" name="Text Box 89">
            <a:extLst>
              <a:ext uri="{FF2B5EF4-FFF2-40B4-BE49-F238E27FC236}">
                <a16:creationId xmlns:a16="http://schemas.microsoft.com/office/drawing/2014/main" id="{18679679-B53F-7D46-94A2-CA01BA5C7D05}"/>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44</a:t>
            </a:r>
          </a:p>
        </p:txBody>
      </p:sp>
      <p:sp>
        <p:nvSpPr>
          <p:cNvPr id="36" name="Text Box 90">
            <a:extLst>
              <a:ext uri="{FF2B5EF4-FFF2-40B4-BE49-F238E27FC236}">
                <a16:creationId xmlns:a16="http://schemas.microsoft.com/office/drawing/2014/main" id="{D7AADF02-DC02-2449-B795-D0447B51091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43</a:t>
            </a:r>
          </a:p>
        </p:txBody>
      </p:sp>
      <p:sp>
        <p:nvSpPr>
          <p:cNvPr id="37" name="Text Box 91">
            <a:extLst>
              <a:ext uri="{FF2B5EF4-FFF2-40B4-BE49-F238E27FC236}">
                <a16:creationId xmlns:a16="http://schemas.microsoft.com/office/drawing/2014/main" id="{7F49230C-FE7F-0B45-B609-4B67C69705CB}"/>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42</a:t>
            </a:r>
          </a:p>
        </p:txBody>
      </p:sp>
      <p:sp>
        <p:nvSpPr>
          <p:cNvPr id="38" name="Text Box 92">
            <a:extLst>
              <a:ext uri="{FF2B5EF4-FFF2-40B4-BE49-F238E27FC236}">
                <a16:creationId xmlns:a16="http://schemas.microsoft.com/office/drawing/2014/main" id="{EE92F196-C368-D447-95C8-BB1296005CEE}"/>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41</a:t>
            </a:r>
          </a:p>
        </p:txBody>
      </p:sp>
      <p:sp>
        <p:nvSpPr>
          <p:cNvPr id="39" name="Text Box 93">
            <a:extLst>
              <a:ext uri="{FF2B5EF4-FFF2-40B4-BE49-F238E27FC236}">
                <a16:creationId xmlns:a16="http://schemas.microsoft.com/office/drawing/2014/main" id="{AF503353-39B6-374B-8025-DBD6AC1A7C3E}"/>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40</a:t>
            </a:r>
          </a:p>
        </p:txBody>
      </p:sp>
      <p:sp>
        <p:nvSpPr>
          <p:cNvPr id="40" name="Text Box 94">
            <a:extLst>
              <a:ext uri="{FF2B5EF4-FFF2-40B4-BE49-F238E27FC236}">
                <a16:creationId xmlns:a16="http://schemas.microsoft.com/office/drawing/2014/main" id="{3B3511C1-B1D9-504A-8E46-4D781FB9952E}"/>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39</a:t>
            </a:r>
          </a:p>
        </p:txBody>
      </p:sp>
      <p:sp>
        <p:nvSpPr>
          <p:cNvPr id="41" name="Text Box 95">
            <a:extLst>
              <a:ext uri="{FF2B5EF4-FFF2-40B4-BE49-F238E27FC236}">
                <a16:creationId xmlns:a16="http://schemas.microsoft.com/office/drawing/2014/main" id="{CB2A667C-09DC-3649-BC2E-4928F4F3B86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38</a:t>
            </a:r>
          </a:p>
        </p:txBody>
      </p:sp>
      <p:sp>
        <p:nvSpPr>
          <p:cNvPr id="42" name="Text Box 96">
            <a:extLst>
              <a:ext uri="{FF2B5EF4-FFF2-40B4-BE49-F238E27FC236}">
                <a16:creationId xmlns:a16="http://schemas.microsoft.com/office/drawing/2014/main" id="{5EE26B59-F31E-9F4A-8A52-B94C1A6F1BBF}"/>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37</a:t>
            </a:r>
          </a:p>
        </p:txBody>
      </p:sp>
      <p:sp>
        <p:nvSpPr>
          <p:cNvPr id="43" name="Text Box 97">
            <a:extLst>
              <a:ext uri="{FF2B5EF4-FFF2-40B4-BE49-F238E27FC236}">
                <a16:creationId xmlns:a16="http://schemas.microsoft.com/office/drawing/2014/main" id="{A53AF574-D65D-D04D-895A-FEFD833A3A25}"/>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36</a:t>
            </a:r>
          </a:p>
        </p:txBody>
      </p:sp>
      <p:sp>
        <p:nvSpPr>
          <p:cNvPr id="44" name="Text Box 98">
            <a:extLst>
              <a:ext uri="{FF2B5EF4-FFF2-40B4-BE49-F238E27FC236}">
                <a16:creationId xmlns:a16="http://schemas.microsoft.com/office/drawing/2014/main" id="{B2C7AB1B-DF8A-C442-ACFB-BD5F502E26E3}"/>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35</a:t>
            </a:r>
          </a:p>
        </p:txBody>
      </p:sp>
      <p:sp>
        <p:nvSpPr>
          <p:cNvPr id="45" name="Text Box 99">
            <a:extLst>
              <a:ext uri="{FF2B5EF4-FFF2-40B4-BE49-F238E27FC236}">
                <a16:creationId xmlns:a16="http://schemas.microsoft.com/office/drawing/2014/main" id="{3D9FD55B-F2EF-564E-BEF1-25E6C94AF2F9}"/>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34</a:t>
            </a:r>
          </a:p>
        </p:txBody>
      </p:sp>
      <p:sp>
        <p:nvSpPr>
          <p:cNvPr id="46" name="Text Box 100">
            <a:extLst>
              <a:ext uri="{FF2B5EF4-FFF2-40B4-BE49-F238E27FC236}">
                <a16:creationId xmlns:a16="http://schemas.microsoft.com/office/drawing/2014/main" id="{BFFE04CA-E0C5-AC47-B44A-B3EEEA46784F}"/>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33</a:t>
            </a:r>
          </a:p>
        </p:txBody>
      </p:sp>
      <p:sp>
        <p:nvSpPr>
          <p:cNvPr id="47" name="Text Box 102">
            <a:extLst>
              <a:ext uri="{FF2B5EF4-FFF2-40B4-BE49-F238E27FC236}">
                <a16:creationId xmlns:a16="http://schemas.microsoft.com/office/drawing/2014/main" id="{92CD4326-62DE-9247-AB90-063E09ADB4B6}"/>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32</a:t>
            </a:r>
          </a:p>
        </p:txBody>
      </p:sp>
      <p:sp>
        <p:nvSpPr>
          <p:cNvPr id="48" name="Text Box 103">
            <a:extLst>
              <a:ext uri="{FF2B5EF4-FFF2-40B4-BE49-F238E27FC236}">
                <a16:creationId xmlns:a16="http://schemas.microsoft.com/office/drawing/2014/main" id="{8A637712-F467-C944-B06D-F351E25B073E}"/>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31</a:t>
            </a:r>
          </a:p>
        </p:txBody>
      </p:sp>
      <p:sp>
        <p:nvSpPr>
          <p:cNvPr id="49" name="Text Box 104">
            <a:extLst>
              <a:ext uri="{FF2B5EF4-FFF2-40B4-BE49-F238E27FC236}">
                <a16:creationId xmlns:a16="http://schemas.microsoft.com/office/drawing/2014/main" id="{6808CE71-118C-0641-93DB-E4938B355816}"/>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30</a:t>
            </a:r>
          </a:p>
        </p:txBody>
      </p:sp>
      <p:sp>
        <p:nvSpPr>
          <p:cNvPr id="50" name="Text Box 105">
            <a:extLst>
              <a:ext uri="{FF2B5EF4-FFF2-40B4-BE49-F238E27FC236}">
                <a16:creationId xmlns:a16="http://schemas.microsoft.com/office/drawing/2014/main" id="{69720FBB-AE8B-BD4C-A124-21A4D4CFF9A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29</a:t>
            </a:r>
          </a:p>
        </p:txBody>
      </p:sp>
      <p:sp>
        <p:nvSpPr>
          <p:cNvPr id="51" name="Text Box 106">
            <a:extLst>
              <a:ext uri="{FF2B5EF4-FFF2-40B4-BE49-F238E27FC236}">
                <a16:creationId xmlns:a16="http://schemas.microsoft.com/office/drawing/2014/main" id="{3BB8E78B-0021-5F41-814E-2533215ADBDC}"/>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28</a:t>
            </a:r>
          </a:p>
        </p:txBody>
      </p:sp>
      <p:sp>
        <p:nvSpPr>
          <p:cNvPr id="52" name="Text Box 107">
            <a:extLst>
              <a:ext uri="{FF2B5EF4-FFF2-40B4-BE49-F238E27FC236}">
                <a16:creationId xmlns:a16="http://schemas.microsoft.com/office/drawing/2014/main" id="{F3C8FF99-6C2D-434D-9779-0A4637CAC78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27</a:t>
            </a:r>
          </a:p>
        </p:txBody>
      </p:sp>
      <p:sp>
        <p:nvSpPr>
          <p:cNvPr id="53" name="Text Box 108">
            <a:extLst>
              <a:ext uri="{FF2B5EF4-FFF2-40B4-BE49-F238E27FC236}">
                <a16:creationId xmlns:a16="http://schemas.microsoft.com/office/drawing/2014/main" id="{51FB8465-C492-A44B-B6E2-8F6AB438445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26</a:t>
            </a:r>
          </a:p>
        </p:txBody>
      </p:sp>
      <p:sp>
        <p:nvSpPr>
          <p:cNvPr id="54" name="Text Box 109">
            <a:extLst>
              <a:ext uri="{FF2B5EF4-FFF2-40B4-BE49-F238E27FC236}">
                <a16:creationId xmlns:a16="http://schemas.microsoft.com/office/drawing/2014/main" id="{3FC51D38-A6F1-2441-8E7A-86697D8E3B62}"/>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25</a:t>
            </a:r>
          </a:p>
        </p:txBody>
      </p:sp>
      <p:sp>
        <p:nvSpPr>
          <p:cNvPr id="55" name="Text Box 110">
            <a:extLst>
              <a:ext uri="{FF2B5EF4-FFF2-40B4-BE49-F238E27FC236}">
                <a16:creationId xmlns:a16="http://schemas.microsoft.com/office/drawing/2014/main" id="{79CF9430-4590-F147-A4A2-15E58769CE03}"/>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24</a:t>
            </a:r>
          </a:p>
        </p:txBody>
      </p:sp>
      <p:sp>
        <p:nvSpPr>
          <p:cNvPr id="56" name="Text Box 111">
            <a:extLst>
              <a:ext uri="{FF2B5EF4-FFF2-40B4-BE49-F238E27FC236}">
                <a16:creationId xmlns:a16="http://schemas.microsoft.com/office/drawing/2014/main" id="{A4B2A298-AD70-A943-9DDE-E5EB7D9D2E97}"/>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23</a:t>
            </a:r>
          </a:p>
        </p:txBody>
      </p:sp>
      <p:sp>
        <p:nvSpPr>
          <p:cNvPr id="57" name="Text Box 112">
            <a:extLst>
              <a:ext uri="{FF2B5EF4-FFF2-40B4-BE49-F238E27FC236}">
                <a16:creationId xmlns:a16="http://schemas.microsoft.com/office/drawing/2014/main" id="{3418383D-419F-E145-9E91-C47441479AE5}"/>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22</a:t>
            </a:r>
          </a:p>
        </p:txBody>
      </p:sp>
      <p:sp>
        <p:nvSpPr>
          <p:cNvPr id="58" name="Text Box 113">
            <a:extLst>
              <a:ext uri="{FF2B5EF4-FFF2-40B4-BE49-F238E27FC236}">
                <a16:creationId xmlns:a16="http://schemas.microsoft.com/office/drawing/2014/main" id="{65787054-2592-6741-BF2A-A33744CCD85B}"/>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21</a:t>
            </a:r>
          </a:p>
        </p:txBody>
      </p:sp>
      <p:sp>
        <p:nvSpPr>
          <p:cNvPr id="59" name="Text Box 114">
            <a:extLst>
              <a:ext uri="{FF2B5EF4-FFF2-40B4-BE49-F238E27FC236}">
                <a16:creationId xmlns:a16="http://schemas.microsoft.com/office/drawing/2014/main" id="{68424102-3D5B-8942-8C1E-00C8966ED8F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20</a:t>
            </a:r>
          </a:p>
        </p:txBody>
      </p:sp>
      <p:sp>
        <p:nvSpPr>
          <p:cNvPr id="60" name="Text Box 115">
            <a:extLst>
              <a:ext uri="{FF2B5EF4-FFF2-40B4-BE49-F238E27FC236}">
                <a16:creationId xmlns:a16="http://schemas.microsoft.com/office/drawing/2014/main" id="{C16C419A-AA8B-DC4A-B59F-8AEF3563DCF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19</a:t>
            </a:r>
          </a:p>
        </p:txBody>
      </p:sp>
      <p:sp>
        <p:nvSpPr>
          <p:cNvPr id="61" name="Text Box 116">
            <a:extLst>
              <a:ext uri="{FF2B5EF4-FFF2-40B4-BE49-F238E27FC236}">
                <a16:creationId xmlns:a16="http://schemas.microsoft.com/office/drawing/2014/main" id="{73084909-1B6F-8247-8CCD-FCE9E0F8D96A}"/>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18</a:t>
            </a:r>
          </a:p>
        </p:txBody>
      </p:sp>
      <p:sp>
        <p:nvSpPr>
          <p:cNvPr id="62" name="Text Box 117">
            <a:extLst>
              <a:ext uri="{FF2B5EF4-FFF2-40B4-BE49-F238E27FC236}">
                <a16:creationId xmlns:a16="http://schemas.microsoft.com/office/drawing/2014/main" id="{388BB70F-213C-104A-9B1B-A5A145FAF13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17</a:t>
            </a:r>
          </a:p>
        </p:txBody>
      </p:sp>
      <p:sp>
        <p:nvSpPr>
          <p:cNvPr id="63" name="Text Box 118">
            <a:extLst>
              <a:ext uri="{FF2B5EF4-FFF2-40B4-BE49-F238E27FC236}">
                <a16:creationId xmlns:a16="http://schemas.microsoft.com/office/drawing/2014/main" id="{0CEF4558-54B0-794B-AA80-9B5202F04E76}"/>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16</a:t>
            </a:r>
          </a:p>
        </p:txBody>
      </p:sp>
      <p:sp>
        <p:nvSpPr>
          <p:cNvPr id="64" name="Text Box 119">
            <a:extLst>
              <a:ext uri="{FF2B5EF4-FFF2-40B4-BE49-F238E27FC236}">
                <a16:creationId xmlns:a16="http://schemas.microsoft.com/office/drawing/2014/main" id="{71DADB0A-B055-224B-9F54-E2C745E2025E}"/>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15</a:t>
            </a:r>
          </a:p>
        </p:txBody>
      </p:sp>
      <p:sp>
        <p:nvSpPr>
          <p:cNvPr id="65" name="Text Box 120">
            <a:extLst>
              <a:ext uri="{FF2B5EF4-FFF2-40B4-BE49-F238E27FC236}">
                <a16:creationId xmlns:a16="http://schemas.microsoft.com/office/drawing/2014/main" id="{0DD9DC3D-BD3E-FC40-A850-510D18C53169}"/>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14</a:t>
            </a:r>
          </a:p>
        </p:txBody>
      </p:sp>
      <p:sp>
        <p:nvSpPr>
          <p:cNvPr id="66" name="Text Box 121">
            <a:extLst>
              <a:ext uri="{FF2B5EF4-FFF2-40B4-BE49-F238E27FC236}">
                <a16:creationId xmlns:a16="http://schemas.microsoft.com/office/drawing/2014/main" id="{3B578649-EC3A-D143-84B6-B4BD0930EFB2}"/>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13</a:t>
            </a:r>
          </a:p>
        </p:txBody>
      </p:sp>
      <p:sp>
        <p:nvSpPr>
          <p:cNvPr id="67" name="Text Box 122">
            <a:extLst>
              <a:ext uri="{FF2B5EF4-FFF2-40B4-BE49-F238E27FC236}">
                <a16:creationId xmlns:a16="http://schemas.microsoft.com/office/drawing/2014/main" id="{1C7C922F-A279-6448-8F7A-5059D8EFC070}"/>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12</a:t>
            </a:r>
          </a:p>
        </p:txBody>
      </p:sp>
      <p:sp>
        <p:nvSpPr>
          <p:cNvPr id="68" name="Text Box 123">
            <a:extLst>
              <a:ext uri="{FF2B5EF4-FFF2-40B4-BE49-F238E27FC236}">
                <a16:creationId xmlns:a16="http://schemas.microsoft.com/office/drawing/2014/main" id="{23AE74AB-DCC9-0144-A293-480FA7722492}"/>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11</a:t>
            </a:r>
          </a:p>
        </p:txBody>
      </p:sp>
      <p:sp>
        <p:nvSpPr>
          <p:cNvPr id="69" name="Text Box 124">
            <a:extLst>
              <a:ext uri="{FF2B5EF4-FFF2-40B4-BE49-F238E27FC236}">
                <a16:creationId xmlns:a16="http://schemas.microsoft.com/office/drawing/2014/main" id="{6397B574-4166-FB40-897F-15A17471CC31}"/>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10</a:t>
            </a:r>
          </a:p>
        </p:txBody>
      </p:sp>
      <p:sp>
        <p:nvSpPr>
          <p:cNvPr id="70" name="Text Box 125">
            <a:extLst>
              <a:ext uri="{FF2B5EF4-FFF2-40B4-BE49-F238E27FC236}">
                <a16:creationId xmlns:a16="http://schemas.microsoft.com/office/drawing/2014/main" id="{A2F7E5AB-5896-E04A-9541-48591FF48ACC}"/>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09</a:t>
            </a:r>
          </a:p>
        </p:txBody>
      </p:sp>
      <p:sp>
        <p:nvSpPr>
          <p:cNvPr id="71" name="Text Box 126">
            <a:extLst>
              <a:ext uri="{FF2B5EF4-FFF2-40B4-BE49-F238E27FC236}">
                <a16:creationId xmlns:a16="http://schemas.microsoft.com/office/drawing/2014/main" id="{E78C9595-3456-6E4D-8374-8A1BA35D4CB6}"/>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08</a:t>
            </a:r>
          </a:p>
        </p:txBody>
      </p:sp>
      <p:sp>
        <p:nvSpPr>
          <p:cNvPr id="72" name="Text Box 127">
            <a:extLst>
              <a:ext uri="{FF2B5EF4-FFF2-40B4-BE49-F238E27FC236}">
                <a16:creationId xmlns:a16="http://schemas.microsoft.com/office/drawing/2014/main" id="{912CFEE4-18A1-5843-8CE6-72CAB997BA73}"/>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07</a:t>
            </a:r>
          </a:p>
        </p:txBody>
      </p:sp>
      <p:sp>
        <p:nvSpPr>
          <p:cNvPr id="75" name="Text Box 128">
            <a:extLst>
              <a:ext uri="{FF2B5EF4-FFF2-40B4-BE49-F238E27FC236}">
                <a16:creationId xmlns:a16="http://schemas.microsoft.com/office/drawing/2014/main" id="{92AAC544-4557-6A46-B31F-11D7055F81C7}"/>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06</a:t>
            </a:r>
          </a:p>
        </p:txBody>
      </p:sp>
      <p:sp>
        <p:nvSpPr>
          <p:cNvPr id="76" name="Text Box 129">
            <a:extLst>
              <a:ext uri="{FF2B5EF4-FFF2-40B4-BE49-F238E27FC236}">
                <a16:creationId xmlns:a16="http://schemas.microsoft.com/office/drawing/2014/main" id="{CFA8432D-D87B-EF46-A4E0-3668E8C78AF5}"/>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05</a:t>
            </a:r>
          </a:p>
        </p:txBody>
      </p:sp>
      <p:sp>
        <p:nvSpPr>
          <p:cNvPr id="77" name="Text Box 130">
            <a:extLst>
              <a:ext uri="{FF2B5EF4-FFF2-40B4-BE49-F238E27FC236}">
                <a16:creationId xmlns:a16="http://schemas.microsoft.com/office/drawing/2014/main" id="{4C7BFDD5-9547-F140-9A16-6E3C198FB0B3}"/>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04</a:t>
            </a:r>
          </a:p>
        </p:txBody>
      </p:sp>
      <p:sp>
        <p:nvSpPr>
          <p:cNvPr id="78" name="Text Box 131">
            <a:extLst>
              <a:ext uri="{FF2B5EF4-FFF2-40B4-BE49-F238E27FC236}">
                <a16:creationId xmlns:a16="http://schemas.microsoft.com/office/drawing/2014/main" id="{998172C9-49A1-9745-9E08-4582F552A634}"/>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03</a:t>
            </a:r>
          </a:p>
        </p:txBody>
      </p:sp>
      <p:sp>
        <p:nvSpPr>
          <p:cNvPr id="79" name="Text Box 132">
            <a:extLst>
              <a:ext uri="{FF2B5EF4-FFF2-40B4-BE49-F238E27FC236}">
                <a16:creationId xmlns:a16="http://schemas.microsoft.com/office/drawing/2014/main" id="{E6F9CEDE-AD01-0C41-933B-899F08AC75F3}"/>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02</a:t>
            </a:r>
          </a:p>
        </p:txBody>
      </p:sp>
      <p:sp>
        <p:nvSpPr>
          <p:cNvPr id="80" name="Text Box 133">
            <a:extLst>
              <a:ext uri="{FF2B5EF4-FFF2-40B4-BE49-F238E27FC236}">
                <a16:creationId xmlns:a16="http://schemas.microsoft.com/office/drawing/2014/main" id="{EB0A0E26-5C2F-3340-B069-DD52EBEA5F58}"/>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a:latin typeface="Verdana" pitchFamily="34" charset="0"/>
              </a:rPr>
              <a:t>01</a:t>
            </a:r>
          </a:p>
        </p:txBody>
      </p:sp>
      <p:sp>
        <p:nvSpPr>
          <p:cNvPr id="81" name="Text Box 137">
            <a:extLst>
              <a:ext uri="{FF2B5EF4-FFF2-40B4-BE49-F238E27FC236}">
                <a16:creationId xmlns:a16="http://schemas.microsoft.com/office/drawing/2014/main" id="{37006C84-D65D-EC49-8ED2-C9755E3FE37D}"/>
              </a:ext>
            </a:extLst>
          </p:cNvPr>
          <p:cNvSpPr txBox="1">
            <a:spLocks noChangeArrowheads="1"/>
          </p:cNvSpPr>
          <p:nvPr/>
        </p:nvSpPr>
        <p:spPr bwMode="auto">
          <a:xfrm>
            <a:off x="7972826" y="5078803"/>
            <a:ext cx="3124200" cy="1107996"/>
          </a:xfrm>
          <a:prstGeom prst="rect">
            <a:avLst/>
          </a:prstGeom>
          <a:noFill/>
          <a:ln w="9525">
            <a:noFill/>
            <a:miter lim="800000"/>
            <a:headEnd/>
            <a:tailEnd/>
          </a:ln>
        </p:spPr>
        <p:txBody>
          <a:bodyPr wrap="square">
            <a:spAutoFit/>
          </a:bodyPr>
          <a:lstStyle/>
          <a:p>
            <a:pPr>
              <a:spcBef>
                <a:spcPct val="50000"/>
              </a:spcBef>
            </a:pPr>
            <a:r>
              <a:rPr lang="en-US" sz="6600" b="1" dirty="0">
                <a:latin typeface="Verdana" pitchFamily="34" charset="0"/>
              </a:rPr>
              <a:t>00</a:t>
            </a:r>
          </a:p>
        </p:txBody>
      </p:sp>
    </p:spTree>
    <p:extLst>
      <p:ext uri="{BB962C8B-B14F-4D97-AF65-F5344CB8AC3E}">
        <p14:creationId xmlns:p14="http://schemas.microsoft.com/office/powerpoint/2010/main" val="310478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0"/>
                                  </p:stCondLst>
                                  <p:childTnLst>
                                    <p:set>
                                      <p:cBhvr>
                                        <p:cTn id="6" dur="1000">
                                          <p:stCondLst>
                                            <p:cond delay="0"/>
                                          </p:stCondLst>
                                        </p:cTn>
                                        <p:tgtEl>
                                          <p:spTgt spid="20"/>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0"/>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1"/>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2"/>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3"/>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4"/>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5"/>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6"/>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27"/>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28"/>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29"/>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30"/>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31"/>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32"/>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3"/>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33"/>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4"/>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34"/>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5"/>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35"/>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6"/>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36"/>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7"/>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37"/>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8"/>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38"/>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9"/>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39"/>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40"/>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40"/>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41"/>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41"/>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42"/>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42"/>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3"/>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43"/>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4"/>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44"/>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5"/>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45"/>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6"/>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46"/>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7"/>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47"/>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8"/>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48"/>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9"/>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49"/>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50"/>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50"/>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51"/>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51"/>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52"/>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52"/>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3"/>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53"/>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4"/>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54"/>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5"/>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55"/>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6"/>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56"/>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7"/>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57"/>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8"/>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58"/>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9"/>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59"/>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60"/>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60"/>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61"/>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61"/>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62"/>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62"/>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3"/>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63"/>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4"/>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64"/>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5"/>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65"/>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6"/>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66"/>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7"/>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67"/>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8"/>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68"/>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9"/>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69"/>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70"/>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70"/>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71"/>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71"/>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72"/>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72"/>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5"/>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75"/>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6"/>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76"/>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7"/>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77"/>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8"/>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78"/>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9"/>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79"/>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80"/>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80"/>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81"/>
                                        </p:tgtEl>
                                        <p:attrNameLst>
                                          <p:attrName>style.visibility</p:attrName>
                                        </p:attrNameLst>
                                      </p:cBhvr>
                                      <p:to>
                                        <p:strVal val="visible"/>
                                      </p:to>
                                    </p:set>
                                    <p:animEffect transition="in" filter="dissolve">
                                      <p:cBhvr>
                                        <p:cTn id="184" dur="500"/>
                                        <p:tgtEl>
                                          <p:spTgt spid="81"/>
                                        </p:tgtEl>
                                      </p:cBhvr>
                                    </p:animEffect>
                                  </p:childTnLst>
                                  <p:subTnLst>
                                    <p:audio>
                                      <p:cMediaNode>
                                        <p:cTn display="0" masterRel="sameClick">
                                          <p:stCondLst>
                                            <p:cond evt="begin" delay="0">
                                              <p:tn val="18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5" grpId="0"/>
      <p:bldP spid="76" grpId="0"/>
      <p:bldP spid="77" grpId="0"/>
      <p:bldP spid="78" grpId="0"/>
      <p:bldP spid="79" grpId="0"/>
      <p:bldP spid="80" grpId="0"/>
      <p:bldP spid="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8D98897-C27A-2C40-BC82-5CB734B0D5BB}"/>
              </a:ext>
            </a:extLst>
          </p:cNvPr>
          <p:cNvPicPr>
            <a:picLocks noChangeAspect="1"/>
          </p:cNvPicPr>
          <p:nvPr/>
        </p:nvPicPr>
        <p:blipFill rotWithShape="1">
          <a:blip r:embed="rId2">
            <a:alphaModFix amt="85000"/>
          </a:blip>
          <a:srcRect l="52185" b="70083"/>
          <a:stretch/>
        </p:blipFill>
        <p:spPr>
          <a:xfrm rot="1905769" flipH="1">
            <a:off x="9856240" y="4511249"/>
            <a:ext cx="2440064" cy="2036847"/>
          </a:xfrm>
          <a:prstGeom prst="rect">
            <a:avLst/>
          </a:prstGeom>
        </p:spPr>
      </p:pic>
      <p:sp>
        <p:nvSpPr>
          <p:cNvPr id="5" name="شكل بيضاوي 4">
            <a:extLst>
              <a:ext uri="{FF2B5EF4-FFF2-40B4-BE49-F238E27FC236}">
                <a16:creationId xmlns:a16="http://schemas.microsoft.com/office/drawing/2014/main" id="{2BF2D465-3887-CD49-8D20-00C85C6EC059}"/>
              </a:ext>
            </a:extLst>
          </p:cNvPr>
          <p:cNvSpPr/>
          <p:nvPr/>
        </p:nvSpPr>
        <p:spPr>
          <a:xfrm>
            <a:off x="3567954" y="798728"/>
            <a:ext cx="4546504" cy="4452508"/>
          </a:xfrm>
          <a:prstGeom prst="ellipse">
            <a:avLst/>
          </a:prstGeom>
          <a:solidFill>
            <a:schemeClr val="accent4">
              <a:lumMod val="9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8000" b="1" dirty="0">
                <a:latin typeface="Tahoma" panose="020B0604030504040204" pitchFamily="34" charset="0"/>
                <a:ea typeface="Tahoma" panose="020B0604030504040204" pitchFamily="34" charset="0"/>
                <a:cs typeface="Tahoma" panose="020B0604030504040204" pitchFamily="34" charset="0"/>
              </a:rPr>
              <a:t>حالات المادة</a:t>
            </a:r>
          </a:p>
        </p:txBody>
      </p:sp>
      <p:pic>
        <p:nvPicPr>
          <p:cNvPr id="3" name="رسم 2" descr="صاروخ">
            <a:extLst>
              <a:ext uri="{FF2B5EF4-FFF2-40B4-BE49-F238E27FC236}">
                <a16:creationId xmlns:a16="http://schemas.microsoft.com/office/drawing/2014/main" id="{644869A1-3298-BF49-8408-6DC31E6382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316167">
            <a:off x="8346365" y="3209659"/>
            <a:ext cx="2199107" cy="2175241"/>
          </a:xfrm>
          <a:prstGeom prst="rect">
            <a:avLst/>
          </a:prstGeom>
        </p:spPr>
      </p:pic>
      <p:sp>
        <p:nvSpPr>
          <p:cNvPr id="8" name="Google Shape;1215;p60">
            <a:extLst>
              <a:ext uri="{FF2B5EF4-FFF2-40B4-BE49-F238E27FC236}">
                <a16:creationId xmlns:a16="http://schemas.microsoft.com/office/drawing/2014/main" id="{5CA1B40B-3FA3-F24F-A0A4-95B6CDF829CF}"/>
              </a:ext>
            </a:extLst>
          </p:cNvPr>
          <p:cNvSpPr/>
          <p:nvPr/>
        </p:nvSpPr>
        <p:spPr>
          <a:xfrm>
            <a:off x="2655480" y="3620150"/>
            <a:ext cx="698969" cy="699158"/>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16;p60">
            <a:extLst>
              <a:ext uri="{FF2B5EF4-FFF2-40B4-BE49-F238E27FC236}">
                <a16:creationId xmlns:a16="http://schemas.microsoft.com/office/drawing/2014/main" id="{CC4743CA-BDB5-414D-BBB5-DCBEA35624B1}"/>
              </a:ext>
            </a:extLst>
          </p:cNvPr>
          <p:cNvSpPr/>
          <p:nvPr/>
        </p:nvSpPr>
        <p:spPr>
          <a:xfrm>
            <a:off x="3452604" y="1036842"/>
            <a:ext cx="413142" cy="413262"/>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dk2"/>
          </a:solidFill>
          <a:ln>
            <a:noFill/>
          </a:ln>
        </p:spPr>
        <p:txBody>
          <a:bodyPr spcFirstLastPara="1" wrap="square" lIns="91425" tIns="91425" rIns="91425" bIns="91425" anchor="ctr" anchorCtr="0">
            <a:noAutofit/>
          </a:bodyPr>
          <a:lstStyle/>
          <a:p>
            <a:pPr marL="0" lvl="0" indent="0" algn="r" defTabSz="914400" rtl="1" eaLnBrk="1" latinLnBrk="0" hangingPunct="1">
              <a:spcBef>
                <a:spcPts val="0"/>
              </a:spcBef>
              <a:spcAft>
                <a:spcPts val="0"/>
              </a:spcAft>
              <a:buNone/>
            </a:pPr>
            <a:endParaRPr/>
          </a:p>
        </p:txBody>
      </p:sp>
      <p:grpSp>
        <p:nvGrpSpPr>
          <p:cNvPr id="13" name="Google Shape;1315;p65">
            <a:extLst>
              <a:ext uri="{FF2B5EF4-FFF2-40B4-BE49-F238E27FC236}">
                <a16:creationId xmlns:a16="http://schemas.microsoft.com/office/drawing/2014/main" id="{A30FB73B-6261-4E4A-BFF5-12B2CFFAA7A9}"/>
              </a:ext>
            </a:extLst>
          </p:cNvPr>
          <p:cNvGrpSpPr/>
          <p:nvPr/>
        </p:nvGrpSpPr>
        <p:grpSpPr>
          <a:xfrm>
            <a:off x="9668657" y="815465"/>
            <a:ext cx="1201800" cy="374100"/>
            <a:chOff x="2891425" y="2213250"/>
            <a:chExt cx="1201800" cy="374100"/>
          </a:xfrm>
        </p:grpSpPr>
        <p:sp>
          <p:nvSpPr>
            <p:cNvPr id="14" name="Google Shape;1316;p65">
              <a:extLst>
                <a:ext uri="{FF2B5EF4-FFF2-40B4-BE49-F238E27FC236}">
                  <a16:creationId xmlns:a16="http://schemas.microsoft.com/office/drawing/2014/main" id="{825870D1-BB8C-4E46-B8EE-88C9B6DCEABF}"/>
                </a:ext>
              </a:extLst>
            </p:cNvPr>
            <p:cNvSpPr/>
            <p:nvPr/>
          </p:nvSpPr>
          <p:spPr>
            <a:xfrm rot="5400000">
              <a:off x="286622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17;p65">
              <a:extLst>
                <a:ext uri="{FF2B5EF4-FFF2-40B4-BE49-F238E27FC236}">
                  <a16:creationId xmlns:a16="http://schemas.microsoft.com/office/drawing/2014/main" id="{A52CC162-29CA-5C46-954C-EEA16582AC2E}"/>
                </a:ext>
              </a:extLst>
            </p:cNvPr>
            <p:cNvSpPr/>
            <p:nvPr/>
          </p:nvSpPr>
          <p:spPr>
            <a:xfrm rot="5400000">
              <a:off x="330527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18;p65">
              <a:extLst>
                <a:ext uri="{FF2B5EF4-FFF2-40B4-BE49-F238E27FC236}">
                  <a16:creationId xmlns:a16="http://schemas.microsoft.com/office/drawing/2014/main" id="{46C888B3-3309-F44A-BFED-A47DADBE81F5}"/>
                </a:ext>
              </a:extLst>
            </p:cNvPr>
            <p:cNvSpPr/>
            <p:nvPr/>
          </p:nvSpPr>
          <p:spPr>
            <a:xfrm rot="5400000">
              <a:off x="374432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215;p60">
            <a:extLst>
              <a:ext uri="{FF2B5EF4-FFF2-40B4-BE49-F238E27FC236}">
                <a16:creationId xmlns:a16="http://schemas.microsoft.com/office/drawing/2014/main" id="{50AAFE14-D9CC-BA46-9270-6CC4795C5C24}"/>
              </a:ext>
            </a:extLst>
          </p:cNvPr>
          <p:cNvSpPr/>
          <p:nvPr/>
        </p:nvSpPr>
        <p:spPr>
          <a:xfrm>
            <a:off x="8297196" y="2082566"/>
            <a:ext cx="698969" cy="699158"/>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16;p60">
            <a:extLst>
              <a:ext uri="{FF2B5EF4-FFF2-40B4-BE49-F238E27FC236}">
                <a16:creationId xmlns:a16="http://schemas.microsoft.com/office/drawing/2014/main" id="{C1E2FDA3-6B9C-C44A-93E5-5A111DF74E8B}"/>
              </a:ext>
            </a:extLst>
          </p:cNvPr>
          <p:cNvSpPr/>
          <p:nvPr/>
        </p:nvSpPr>
        <p:spPr>
          <a:xfrm>
            <a:off x="7274307" y="4951718"/>
            <a:ext cx="413142" cy="413262"/>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dk2"/>
          </a:solidFill>
          <a:ln>
            <a:noFill/>
          </a:ln>
        </p:spPr>
        <p:txBody>
          <a:bodyPr spcFirstLastPara="1" wrap="square" lIns="91425" tIns="91425" rIns="91425" bIns="91425" anchor="ctr" anchorCtr="0">
            <a:noAutofit/>
          </a:bodyPr>
          <a:lstStyle/>
          <a:p>
            <a:pPr marL="0" lvl="0" indent="0" algn="r" defTabSz="914400" rtl="1" eaLnBrk="1" latinLnBrk="0" hangingPunct="1">
              <a:spcBef>
                <a:spcPts val="0"/>
              </a:spcBef>
              <a:spcAft>
                <a:spcPts val="0"/>
              </a:spcAft>
              <a:buNone/>
            </a:pPr>
            <a:endParaRPr dirty="0"/>
          </a:p>
        </p:txBody>
      </p:sp>
    </p:spTree>
    <p:extLst>
      <p:ext uri="{BB962C8B-B14F-4D97-AF65-F5344CB8AC3E}">
        <p14:creationId xmlns:p14="http://schemas.microsoft.com/office/powerpoint/2010/main" val="3737343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oogle Shape;1315;p65">
            <a:extLst>
              <a:ext uri="{FF2B5EF4-FFF2-40B4-BE49-F238E27FC236}">
                <a16:creationId xmlns:a16="http://schemas.microsoft.com/office/drawing/2014/main" id="{F956370A-3D86-1742-9018-E7721CCBA3B5}"/>
              </a:ext>
            </a:extLst>
          </p:cNvPr>
          <p:cNvGrpSpPr/>
          <p:nvPr/>
        </p:nvGrpSpPr>
        <p:grpSpPr>
          <a:xfrm>
            <a:off x="236601" y="6275294"/>
            <a:ext cx="956160" cy="412375"/>
            <a:chOff x="2891425" y="2213250"/>
            <a:chExt cx="1201800" cy="374100"/>
          </a:xfrm>
          <a:solidFill>
            <a:schemeClr val="accent4"/>
          </a:solidFill>
        </p:grpSpPr>
        <p:sp>
          <p:nvSpPr>
            <p:cNvPr id="21" name="Google Shape;1316;p65">
              <a:extLst>
                <a:ext uri="{FF2B5EF4-FFF2-40B4-BE49-F238E27FC236}">
                  <a16:creationId xmlns:a16="http://schemas.microsoft.com/office/drawing/2014/main" id="{901595E8-B6C1-014F-9E74-CE7801B6929F}"/>
                </a:ext>
              </a:extLst>
            </p:cNvPr>
            <p:cNvSpPr/>
            <p:nvPr/>
          </p:nvSpPr>
          <p:spPr>
            <a:xfrm rot="5400000">
              <a:off x="286622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17;p65">
              <a:extLst>
                <a:ext uri="{FF2B5EF4-FFF2-40B4-BE49-F238E27FC236}">
                  <a16:creationId xmlns:a16="http://schemas.microsoft.com/office/drawing/2014/main" id="{D9CC0CB1-2BDD-A148-9968-2FCB355FBC50}"/>
                </a:ext>
              </a:extLst>
            </p:cNvPr>
            <p:cNvSpPr/>
            <p:nvPr/>
          </p:nvSpPr>
          <p:spPr>
            <a:xfrm rot="5400000">
              <a:off x="330527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18;p65">
              <a:extLst>
                <a:ext uri="{FF2B5EF4-FFF2-40B4-BE49-F238E27FC236}">
                  <a16:creationId xmlns:a16="http://schemas.microsoft.com/office/drawing/2014/main" id="{3A388B95-5543-5B46-81DC-63C60C23E356}"/>
                </a:ext>
              </a:extLst>
            </p:cNvPr>
            <p:cNvSpPr/>
            <p:nvPr/>
          </p:nvSpPr>
          <p:spPr>
            <a:xfrm rot="5400000">
              <a:off x="3744325" y="2238450"/>
              <a:ext cx="374100" cy="3237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مستطيل 2">
            <a:extLst>
              <a:ext uri="{FF2B5EF4-FFF2-40B4-BE49-F238E27FC236}">
                <a16:creationId xmlns:a16="http://schemas.microsoft.com/office/drawing/2014/main" id="{F7E14F75-065D-8F44-AAC6-BEF2FD82749A}"/>
              </a:ext>
            </a:extLst>
          </p:cNvPr>
          <p:cNvSpPr/>
          <p:nvPr/>
        </p:nvSpPr>
        <p:spPr>
          <a:xfrm>
            <a:off x="1398494" y="0"/>
            <a:ext cx="6920754"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ar-SA"/>
          </a:p>
        </p:txBody>
      </p:sp>
      <p:pic>
        <p:nvPicPr>
          <p:cNvPr id="4" name="صورة 3">
            <a:extLst>
              <a:ext uri="{FF2B5EF4-FFF2-40B4-BE49-F238E27FC236}">
                <a16:creationId xmlns:a16="http://schemas.microsoft.com/office/drawing/2014/main" id="{A1998A7B-DED0-3E41-BA76-6610006DEF72}"/>
              </a:ext>
            </a:extLst>
          </p:cNvPr>
          <p:cNvPicPr>
            <a:picLocks noChangeAspect="1"/>
          </p:cNvPicPr>
          <p:nvPr/>
        </p:nvPicPr>
        <p:blipFill rotWithShape="1">
          <a:blip r:embed="rId2"/>
          <a:srcRect t="2875" b="1700"/>
          <a:stretch/>
        </p:blipFill>
        <p:spPr>
          <a:xfrm>
            <a:off x="1604227" y="143437"/>
            <a:ext cx="6509288" cy="6544232"/>
          </a:xfrm>
          <a:prstGeom prst="rect">
            <a:avLst/>
          </a:prstGeom>
        </p:spPr>
      </p:pic>
      <p:sp>
        <p:nvSpPr>
          <p:cNvPr id="5" name="مربع نص 4">
            <a:extLst>
              <a:ext uri="{FF2B5EF4-FFF2-40B4-BE49-F238E27FC236}">
                <a16:creationId xmlns:a16="http://schemas.microsoft.com/office/drawing/2014/main" id="{0F2873DB-5CF5-E148-8A25-ECE97994547B}"/>
              </a:ext>
            </a:extLst>
          </p:cNvPr>
          <p:cNvSpPr txBox="1"/>
          <p:nvPr/>
        </p:nvSpPr>
        <p:spPr>
          <a:xfrm>
            <a:off x="9156514" y="0"/>
            <a:ext cx="2252932" cy="3539430"/>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1">
            <a:spAutoFit/>
          </a:bodyPr>
          <a:lstStyle/>
          <a:p>
            <a:pPr algn="ctr"/>
            <a:endParaRPr lang="en-US" sz="3200" b="1" dirty="0"/>
          </a:p>
          <a:p>
            <a:pPr algn="ctr"/>
            <a:endParaRPr lang="en-US" sz="3200" b="1" dirty="0"/>
          </a:p>
          <a:p>
            <a:pPr algn="ctr"/>
            <a:r>
              <a:rPr lang="ar-SA" sz="3200" b="1" dirty="0"/>
              <a:t>قراءة مقدمة الفصل </a:t>
            </a:r>
            <a:endParaRPr lang="en-US" sz="3200" b="1" dirty="0"/>
          </a:p>
          <a:p>
            <a:pPr algn="ctr"/>
            <a:r>
              <a:rPr lang="ar-SA" sz="3200" b="1" dirty="0"/>
              <a:t>صفحة </a:t>
            </a:r>
            <a:r>
              <a:rPr lang="en-US" sz="3200" b="1" dirty="0"/>
              <a:t>172</a:t>
            </a:r>
          </a:p>
          <a:p>
            <a:pPr algn="ctr"/>
            <a:endParaRPr lang="en-US" sz="3200" b="1" dirty="0"/>
          </a:p>
          <a:p>
            <a:pPr algn="ctr"/>
            <a:endParaRPr lang="ar-SA" sz="3200" b="1" dirty="0"/>
          </a:p>
        </p:txBody>
      </p:sp>
      <p:grpSp>
        <p:nvGrpSpPr>
          <p:cNvPr id="12" name="Google Shape;888;p54">
            <a:extLst>
              <a:ext uri="{FF2B5EF4-FFF2-40B4-BE49-F238E27FC236}">
                <a16:creationId xmlns:a16="http://schemas.microsoft.com/office/drawing/2014/main" id="{97C5AB33-0088-8640-A4DD-34580AB7ECD2}"/>
              </a:ext>
            </a:extLst>
          </p:cNvPr>
          <p:cNvGrpSpPr/>
          <p:nvPr/>
        </p:nvGrpSpPr>
        <p:grpSpPr>
          <a:xfrm rot="10800000">
            <a:off x="11409446" y="3415553"/>
            <a:ext cx="638262" cy="759750"/>
            <a:chOff x="7887875" y="816750"/>
            <a:chExt cx="638262" cy="759750"/>
          </a:xfrm>
        </p:grpSpPr>
        <p:grpSp>
          <p:nvGrpSpPr>
            <p:cNvPr id="13" name="Google Shape;889;p54">
              <a:extLst>
                <a:ext uri="{FF2B5EF4-FFF2-40B4-BE49-F238E27FC236}">
                  <a16:creationId xmlns:a16="http://schemas.microsoft.com/office/drawing/2014/main" id="{8337749B-65EF-3B43-B08D-849BC4535925}"/>
                </a:ext>
              </a:extLst>
            </p:cNvPr>
            <p:cNvGrpSpPr/>
            <p:nvPr/>
          </p:nvGrpSpPr>
          <p:grpSpPr>
            <a:xfrm flipH="1">
              <a:off x="7915187" y="893250"/>
              <a:ext cx="610950" cy="683250"/>
              <a:chOff x="787200" y="893250"/>
              <a:chExt cx="610950" cy="683250"/>
            </a:xfrm>
          </p:grpSpPr>
          <p:sp>
            <p:nvSpPr>
              <p:cNvPr id="15" name="Google Shape;890;p54">
                <a:extLst>
                  <a:ext uri="{FF2B5EF4-FFF2-40B4-BE49-F238E27FC236}">
                    <a16:creationId xmlns:a16="http://schemas.microsoft.com/office/drawing/2014/main" id="{F59C1F80-72CF-FB48-B43D-2FEF9E36F00E}"/>
                  </a:ext>
                </a:extLst>
              </p:cNvPr>
              <p:cNvSpPr/>
              <p:nvPr/>
            </p:nvSpPr>
            <p:spPr>
              <a:xfrm>
                <a:off x="787200" y="893250"/>
                <a:ext cx="264600" cy="26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1;p54">
                <a:extLst>
                  <a:ext uri="{FF2B5EF4-FFF2-40B4-BE49-F238E27FC236}">
                    <a16:creationId xmlns:a16="http://schemas.microsoft.com/office/drawing/2014/main" id="{01FBB3F6-4147-9243-BF4F-A44AB76FF2B4}"/>
                  </a:ext>
                </a:extLst>
              </p:cNvPr>
              <p:cNvSpPr/>
              <p:nvPr/>
            </p:nvSpPr>
            <p:spPr>
              <a:xfrm>
                <a:off x="1133550" y="1311900"/>
                <a:ext cx="264600" cy="26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892;p54">
              <a:extLst>
                <a:ext uri="{FF2B5EF4-FFF2-40B4-BE49-F238E27FC236}">
                  <a16:creationId xmlns:a16="http://schemas.microsoft.com/office/drawing/2014/main" id="{97B8F935-4758-A641-AF0C-6161810DB244}"/>
                </a:ext>
              </a:extLst>
            </p:cNvPr>
            <p:cNvSpPr/>
            <p:nvPr/>
          </p:nvSpPr>
          <p:spPr>
            <a:xfrm>
              <a:off x="7887875" y="816750"/>
              <a:ext cx="202500" cy="20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36904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5525411" y="1751518"/>
            <a:ext cx="2870200" cy="2182707"/>
          </a:xfrm>
          <a:prstGeom prst="bentUpArrow">
            <a:avLst>
              <a:gd name="adj1" fmla="val 2176"/>
              <a:gd name="adj2" fmla="val 25000"/>
              <a:gd name="adj3" fmla="val 0"/>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1614340" y="3420402"/>
            <a:ext cx="4642924" cy="523220"/>
          </a:xfrm>
          <a:prstGeom prst="rect">
            <a:avLst/>
          </a:prstGeom>
          <a:solidFill>
            <a:schemeClr val="tx1">
              <a:lumMod val="60000"/>
              <a:lumOff val="4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SA" sz="2800" b="1" dirty="0">
                <a:solidFill>
                  <a:schemeClr val="bg1"/>
                </a:solidFill>
                <a:latin typeface="Arial" panose="020B0604020202020204" pitchFamily="34" charset="0"/>
                <a:cs typeface="Arial" panose="020B0604020202020204" pitchFamily="34" charset="0"/>
              </a:rPr>
              <a:t>خصائص الموائع</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5542754" y="1661326"/>
            <a:ext cx="3816399" cy="2980006"/>
          </a:xfrm>
          <a:prstGeom prst="bentUpArrow">
            <a:avLst>
              <a:gd name="adj1" fmla="val 1440"/>
              <a:gd name="adj2" fmla="val 25000"/>
              <a:gd name="adj3" fmla="val 0"/>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1613547" y="4126518"/>
            <a:ext cx="4643717" cy="523220"/>
          </a:xfrm>
          <a:prstGeom prst="rect">
            <a:avLst/>
          </a:prstGeom>
          <a:solidFill>
            <a:schemeClr val="tx1">
              <a:lumMod val="60000"/>
              <a:lumOff val="4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800" b="1" dirty="0">
                <a:solidFill>
                  <a:schemeClr val="bg1"/>
                </a:solidFill>
                <a:latin typeface="Arial" panose="020B0604020202020204" pitchFamily="34" charset="0"/>
                <a:cs typeface="Arial" panose="020B0604020202020204" pitchFamily="34" charset="0"/>
              </a:rPr>
              <a:t>القوى داخل السوائل</a:t>
            </a:r>
          </a:p>
        </p:txBody>
      </p:sp>
      <p:sp>
        <p:nvSpPr>
          <p:cNvPr id="10" name="مستطيل 9">
            <a:extLst>
              <a:ext uri="{FF2B5EF4-FFF2-40B4-BE49-F238E27FC236}">
                <a16:creationId xmlns:a16="http://schemas.microsoft.com/office/drawing/2014/main" id="{7D7AB7BC-1A96-7046-A631-9FA0913D1BB1}"/>
              </a:ext>
            </a:extLst>
          </p:cNvPr>
          <p:cNvSpPr/>
          <p:nvPr/>
        </p:nvSpPr>
        <p:spPr>
          <a:xfrm>
            <a:off x="7192815" y="720261"/>
            <a:ext cx="3672408" cy="792088"/>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الفصل السادس</a:t>
            </a:r>
          </a:p>
        </p:txBody>
      </p:sp>
      <p:sp>
        <p:nvSpPr>
          <p:cNvPr id="12" name="مربع نص 11">
            <a:extLst>
              <a:ext uri="{FF2B5EF4-FFF2-40B4-BE49-F238E27FC236}">
                <a16:creationId xmlns:a16="http://schemas.microsoft.com/office/drawing/2014/main" id="{4B2EE59B-B96E-9243-A646-26AF984B7928}"/>
              </a:ext>
            </a:extLst>
          </p:cNvPr>
          <p:cNvSpPr txBox="1"/>
          <p:nvPr/>
        </p:nvSpPr>
        <p:spPr>
          <a:xfrm>
            <a:off x="9910606" y="78279"/>
            <a:ext cx="2281394" cy="369332"/>
          </a:xfrm>
          <a:prstGeom prst="rect">
            <a:avLst/>
          </a:prstGeom>
          <a:noFill/>
        </p:spPr>
        <p:txBody>
          <a:bodyPr wrap="none" rtlCol="1">
            <a:spAutoFit/>
          </a:bodyPr>
          <a:lstStyle/>
          <a:p>
            <a:r>
              <a:rPr lang="ar-SA" dirty="0"/>
              <a:t>فيزياء ٢ للصف الثاني ثانوي</a:t>
            </a:r>
          </a:p>
        </p:txBody>
      </p:sp>
      <p:sp>
        <p:nvSpPr>
          <p:cNvPr id="9" name="سهم منحني إلى الأعلى 8">
            <a:extLst>
              <a:ext uri="{FF2B5EF4-FFF2-40B4-BE49-F238E27FC236}">
                <a16:creationId xmlns:a16="http://schemas.microsoft.com/office/drawing/2014/main" id="{0DF80F81-A7C1-804F-BECE-6355E3815E44}"/>
              </a:ext>
            </a:extLst>
          </p:cNvPr>
          <p:cNvSpPr/>
          <p:nvPr/>
        </p:nvSpPr>
        <p:spPr>
          <a:xfrm>
            <a:off x="5542753" y="1900495"/>
            <a:ext cx="4511287" cy="3446953"/>
          </a:xfrm>
          <a:prstGeom prst="bentUpArrow">
            <a:avLst>
              <a:gd name="adj1" fmla="val 1440"/>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Rectangle 89">
            <a:extLst>
              <a:ext uri="{FF2B5EF4-FFF2-40B4-BE49-F238E27FC236}">
                <a16:creationId xmlns:a16="http://schemas.microsoft.com/office/drawing/2014/main" id="{E2B25267-4B85-7D4D-9851-4F2FF44E374F}"/>
              </a:ext>
            </a:extLst>
          </p:cNvPr>
          <p:cNvSpPr>
            <a:spLocks noChangeArrowheads="1"/>
          </p:cNvSpPr>
          <p:nvPr/>
        </p:nvSpPr>
        <p:spPr bwMode="auto">
          <a:xfrm>
            <a:off x="1631576" y="4832634"/>
            <a:ext cx="4643717" cy="523220"/>
          </a:xfrm>
          <a:prstGeom prst="rect">
            <a:avLst/>
          </a:prstGeom>
          <a:solidFill>
            <a:schemeClr val="tx1">
              <a:lumMod val="60000"/>
              <a:lumOff val="4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800" b="1" dirty="0">
                <a:solidFill>
                  <a:schemeClr val="bg1"/>
                </a:solidFill>
                <a:latin typeface="Arial" panose="020B0604020202020204" pitchFamily="34" charset="0"/>
                <a:cs typeface="Arial" panose="020B0604020202020204" pitchFamily="34" charset="0"/>
              </a:rPr>
              <a:t>الموائع الساكنة والموائع المتحركة</a:t>
            </a:r>
          </a:p>
        </p:txBody>
      </p:sp>
      <p:sp>
        <p:nvSpPr>
          <p:cNvPr id="16" name="سهم منحني إلى الأعلى 15">
            <a:extLst>
              <a:ext uri="{FF2B5EF4-FFF2-40B4-BE49-F238E27FC236}">
                <a16:creationId xmlns:a16="http://schemas.microsoft.com/office/drawing/2014/main" id="{5E75F294-130D-3341-9EFB-3D599C214B4A}"/>
              </a:ext>
            </a:extLst>
          </p:cNvPr>
          <p:cNvSpPr/>
          <p:nvPr/>
        </p:nvSpPr>
        <p:spPr>
          <a:xfrm>
            <a:off x="5557691" y="2312895"/>
            <a:ext cx="5307531" cy="3734750"/>
          </a:xfrm>
          <a:prstGeom prst="bentUpArrow">
            <a:avLst>
              <a:gd name="adj1" fmla="val 1440"/>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Rectangle 89">
            <a:extLst>
              <a:ext uri="{FF2B5EF4-FFF2-40B4-BE49-F238E27FC236}">
                <a16:creationId xmlns:a16="http://schemas.microsoft.com/office/drawing/2014/main" id="{2D6984A3-8A3E-5247-B13A-615C57EE3160}"/>
              </a:ext>
            </a:extLst>
          </p:cNvPr>
          <p:cNvSpPr>
            <a:spLocks noChangeArrowheads="1"/>
          </p:cNvSpPr>
          <p:nvPr/>
        </p:nvSpPr>
        <p:spPr bwMode="auto">
          <a:xfrm>
            <a:off x="1631576" y="5530344"/>
            <a:ext cx="4643717" cy="523220"/>
          </a:xfrm>
          <a:prstGeom prst="rect">
            <a:avLst/>
          </a:prstGeom>
          <a:solidFill>
            <a:schemeClr val="tx1">
              <a:lumMod val="60000"/>
              <a:lumOff val="4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800" b="1" dirty="0">
                <a:solidFill>
                  <a:schemeClr val="bg1"/>
                </a:solidFill>
                <a:latin typeface="Arial" panose="020B0604020202020204" pitchFamily="34" charset="0"/>
                <a:cs typeface="Arial" panose="020B0604020202020204" pitchFamily="34" charset="0"/>
              </a:rPr>
              <a:t>المواد الصلبة</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1577788" y="1510552"/>
            <a:ext cx="9287435" cy="1612776"/>
          </a:xfrm>
          <a:prstGeom prst="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18288" bIns="0" anchor="ctr">
            <a:normAutofit/>
            <a:scene3d>
              <a:camera prst="orthographicFront"/>
              <a:lightRig rig="freezing" dir="t">
                <a:rot lat="0" lon="0" rev="5640000"/>
              </a:lightRig>
            </a:scene3d>
            <a:sp3d prstMaterial="flat">
              <a:contourClr>
                <a:schemeClr val="tx2"/>
              </a:contourClr>
            </a:sp3d>
          </a:bodyPr>
          <a:lstStyle/>
          <a:p>
            <a:pPr marL="0" algn="ctr" defTabSz="914400" rtl="1" eaLnBrk="1" latinLnBrk="0" hangingPunct="1">
              <a:spcBef>
                <a:spcPct val="0"/>
              </a:spcBef>
              <a:defRPr/>
            </a:pPr>
            <a:r>
              <a:rPr lang="ar-SA" sz="7200" b="1" kern="0" dirty="0">
                <a:solidFill>
                  <a:srgbClr val="FFFFFF"/>
                </a:solidFill>
                <a:latin typeface="Tahoma" panose="020B0604030504040204" pitchFamily="34" charset="0"/>
                <a:ea typeface="Tahoma" panose="020B0604030504040204" pitchFamily="34" charset="0"/>
                <a:cs typeface="Tahoma" panose="020B0604030504040204" pitchFamily="34" charset="0"/>
              </a:rPr>
              <a:t>حالات المادة</a:t>
            </a:r>
          </a:p>
        </p:txBody>
      </p:sp>
      <p:sp>
        <p:nvSpPr>
          <p:cNvPr id="18" name="Google Shape;1215;p60">
            <a:extLst>
              <a:ext uri="{FF2B5EF4-FFF2-40B4-BE49-F238E27FC236}">
                <a16:creationId xmlns:a16="http://schemas.microsoft.com/office/drawing/2014/main" id="{BDEDB724-167E-E04E-B484-3418BB5B8F9F}"/>
              </a:ext>
            </a:extLst>
          </p:cNvPr>
          <p:cNvSpPr/>
          <p:nvPr/>
        </p:nvSpPr>
        <p:spPr>
          <a:xfrm>
            <a:off x="766605" y="1661326"/>
            <a:ext cx="698969" cy="699158"/>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dk2"/>
          </a:solidFill>
          <a:ln>
            <a:noFill/>
          </a:ln>
        </p:spPr>
        <p:txBody>
          <a:bodyPr spcFirstLastPara="1" wrap="square" lIns="91425" tIns="91425" rIns="91425" bIns="91425" anchor="ctr" anchorCtr="0">
            <a:noAutofit/>
          </a:bodyPr>
          <a:lstStyle/>
          <a:p>
            <a:pPr marL="0" lvl="0" indent="0" algn="r" defTabSz="914400" rtl="1" eaLnBrk="1" latinLnBrk="0" hangingPunct="1">
              <a:spcBef>
                <a:spcPts val="0"/>
              </a:spcBef>
              <a:spcAft>
                <a:spcPts val="0"/>
              </a:spcAft>
              <a:buNone/>
            </a:pPr>
            <a:endParaRPr/>
          </a:p>
        </p:txBody>
      </p:sp>
      <p:sp>
        <p:nvSpPr>
          <p:cNvPr id="19" name="Google Shape;1216;p60">
            <a:extLst>
              <a:ext uri="{FF2B5EF4-FFF2-40B4-BE49-F238E27FC236}">
                <a16:creationId xmlns:a16="http://schemas.microsoft.com/office/drawing/2014/main" id="{813C35E4-70FF-6141-921B-C1196F88E53F}"/>
              </a:ext>
            </a:extLst>
          </p:cNvPr>
          <p:cNvSpPr/>
          <p:nvPr/>
        </p:nvSpPr>
        <p:spPr>
          <a:xfrm>
            <a:off x="6665153" y="638059"/>
            <a:ext cx="413142" cy="413262"/>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dk2"/>
          </a:solidFill>
          <a:ln>
            <a:noFill/>
          </a:ln>
        </p:spPr>
        <p:txBody>
          <a:bodyPr spcFirstLastPara="1" wrap="square" lIns="91425" tIns="91425" rIns="91425" bIns="91425" anchor="ctr" anchorCtr="0">
            <a:noAutofit/>
          </a:bodyPr>
          <a:lstStyle/>
          <a:p>
            <a:pPr marL="0" lvl="0" indent="0" algn="r" defTabSz="914400" rtl="1" eaLnBrk="1" latinLnBrk="0" hangingPunct="1">
              <a:spcBef>
                <a:spcPts val="0"/>
              </a:spcBef>
              <a:spcAft>
                <a:spcPts val="0"/>
              </a:spcAft>
              <a:buNone/>
            </a:pPr>
            <a:endParaRPr/>
          </a:p>
        </p:txBody>
      </p:sp>
      <p:sp>
        <p:nvSpPr>
          <p:cNvPr id="20" name="Google Shape;1216;p60">
            <a:extLst>
              <a:ext uri="{FF2B5EF4-FFF2-40B4-BE49-F238E27FC236}">
                <a16:creationId xmlns:a16="http://schemas.microsoft.com/office/drawing/2014/main" id="{F5E5130C-CF06-5146-916A-C38EB0418762}"/>
              </a:ext>
            </a:extLst>
          </p:cNvPr>
          <p:cNvSpPr/>
          <p:nvPr/>
        </p:nvSpPr>
        <p:spPr>
          <a:xfrm>
            <a:off x="10998153" y="2886635"/>
            <a:ext cx="548388" cy="568553"/>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dk2"/>
          </a:solidFill>
          <a:ln>
            <a:noFill/>
          </a:ln>
        </p:spPr>
        <p:txBody>
          <a:bodyPr spcFirstLastPara="1" wrap="square" lIns="91425" tIns="91425" rIns="91425" bIns="91425" anchor="ctr" anchorCtr="0">
            <a:noAutofit/>
          </a:bodyPr>
          <a:lstStyle/>
          <a:p>
            <a:pPr marL="0" lvl="0" indent="0" algn="r" defTabSz="914400" rtl="1" eaLnBrk="1" latinLnBrk="0" hangingPunct="1">
              <a:spcBef>
                <a:spcPts val="0"/>
              </a:spcBef>
              <a:spcAft>
                <a:spcPts val="0"/>
              </a:spcAft>
              <a:buNone/>
            </a:pPr>
            <a:endParaRPr dirty="0"/>
          </a:p>
        </p:txBody>
      </p:sp>
    </p:spTree>
    <p:extLst>
      <p:ext uri="{BB962C8B-B14F-4D97-AF65-F5344CB8AC3E}">
        <p14:creationId xmlns:p14="http://schemas.microsoft.com/office/powerpoint/2010/main" val="288054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5"/>
                                        </p:tgtEl>
                                        <p:attrNameLst>
                                          <p:attrName>fillcolor</p:attrName>
                                        </p:attrNameLst>
                                      </p:cBhvr>
                                      <p:to>
                                        <a:schemeClr val="accent2"/>
                                      </p:to>
                                    </p:animClr>
                                    <p:set>
                                      <p:cBhvr>
                                        <p:cTn id="7" dur="1000" fill="hold"/>
                                        <p:tgtEl>
                                          <p:spTgt spid="5"/>
                                        </p:tgtEl>
                                        <p:attrNameLst>
                                          <p:attrName>fill.type</p:attrName>
                                        </p:attrNameLst>
                                      </p:cBhvr>
                                      <p:to>
                                        <p:strVal val="solid"/>
                                      </p:to>
                                    </p:set>
                                    <p:set>
                                      <p:cBhvr>
                                        <p:cTn id="8" dur="1000" fill="hold"/>
                                        <p:tgtEl>
                                          <p:spTgt spid="5"/>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2"/>
                                        </p:tgtEl>
                                        <p:attrNameLst>
                                          <p:attrName>fillcolor</p:attrName>
                                        </p:attrNameLst>
                                      </p:cBhvr>
                                      <p:to>
                                        <a:schemeClr val="accent2"/>
                                      </p:to>
                                    </p:animClr>
                                    <p:set>
                                      <p:cBhvr>
                                        <p:cTn id="11" dur="1000" fill="hold"/>
                                        <p:tgtEl>
                                          <p:spTgt spid="2"/>
                                        </p:tgtEl>
                                        <p:attrNameLst>
                                          <p:attrName>fill.type</p:attrName>
                                        </p:attrNameLst>
                                      </p:cBhvr>
                                      <p:to>
                                        <p:strVal val="solid"/>
                                      </p:to>
                                    </p:set>
                                    <p:set>
                                      <p:cBhvr>
                                        <p:cTn id="12" dur="1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788B48ED-09CF-EE4D-A40C-CF6DAACA5641}"/>
              </a:ext>
            </a:extLst>
          </p:cNvPr>
          <p:cNvSpPr txBox="1"/>
          <p:nvPr/>
        </p:nvSpPr>
        <p:spPr>
          <a:xfrm>
            <a:off x="164299" y="1936579"/>
            <a:ext cx="8101858" cy="2554545"/>
          </a:xfrm>
          <a:prstGeom prst="rect">
            <a:avLst/>
          </a:prstGeom>
          <a:noFill/>
        </p:spPr>
        <p:txBody>
          <a:bodyPr wrap="square" rtlCol="1">
            <a:spAutoFit/>
          </a:bodyPr>
          <a:lstStyle/>
          <a:p>
            <a:pPr algn="r" rtl="1"/>
            <a:r>
              <a:rPr lang="ar-SA" sz="3200" b="1" dirty="0"/>
              <a:t>- تعرفين ما المقصود بالمائع.</a:t>
            </a:r>
          </a:p>
          <a:p>
            <a:pPr algn="r" rtl="1"/>
            <a:r>
              <a:rPr lang="ar-SA" sz="3200" b="1" dirty="0"/>
              <a:t>- تصفين كيف تُحدث الموائع الضغط.</a:t>
            </a:r>
          </a:p>
          <a:p>
            <a:pPr algn="r" rtl="1"/>
            <a:r>
              <a:rPr lang="ar-SA" sz="3200" b="1" dirty="0"/>
              <a:t>- تحسبين الضغط.</a:t>
            </a:r>
          </a:p>
          <a:p>
            <a:pPr algn="r" rtl="1"/>
            <a:r>
              <a:rPr lang="ar-SA" sz="3200" b="1" dirty="0"/>
              <a:t>- توضحين الضغط الجوي وتأثير الغلاف الجوي على سطح </a:t>
            </a:r>
          </a:p>
          <a:p>
            <a:pPr algn="r" rtl="1"/>
            <a:r>
              <a:rPr lang="ar-SA" sz="3200" b="1" dirty="0"/>
              <a:t>    الأرض.</a:t>
            </a:r>
          </a:p>
        </p:txBody>
      </p:sp>
      <p:sp>
        <p:nvSpPr>
          <p:cNvPr id="5" name="عنوان 6">
            <a:extLst>
              <a:ext uri="{FF2B5EF4-FFF2-40B4-BE49-F238E27FC236}">
                <a16:creationId xmlns:a16="http://schemas.microsoft.com/office/drawing/2014/main" id="{E55A462E-D07A-5B4A-8137-03C494DBD1F2}"/>
              </a:ext>
            </a:extLst>
          </p:cNvPr>
          <p:cNvSpPr txBox="1">
            <a:spLocks/>
          </p:cNvSpPr>
          <p:nvPr/>
        </p:nvSpPr>
        <p:spPr>
          <a:xfrm>
            <a:off x="8440525" y="0"/>
            <a:ext cx="3418400" cy="4455600"/>
          </a:xfrm>
          <a:prstGeom prst="rect">
            <a:avLst/>
          </a:prstGeom>
          <a:solidFill>
            <a:schemeClr val="accent3"/>
          </a:solidFill>
        </p:spPr>
        <p:txBody>
          <a:bodyPr anchor="ct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5400" b="1" dirty="0">
                <a:solidFill>
                  <a:srgbClr val="FFFFFF"/>
                </a:solidFill>
                <a:latin typeface="Tahoma" panose="020B0604030504040204" pitchFamily="34" charset="0"/>
                <a:ea typeface="Tahoma" panose="020B0604030504040204" pitchFamily="34" charset="0"/>
                <a:cs typeface="Tahoma" panose="020B0604030504040204" pitchFamily="34" charset="0"/>
              </a:rPr>
              <a:t>نتعلم اليـوم</a:t>
            </a:r>
            <a:endParaRPr lang="ar-SA" sz="5400" dirty="0">
              <a:solidFill>
                <a:srgbClr val="FFFFFF"/>
              </a:solidFill>
            </a:endParaRPr>
          </a:p>
        </p:txBody>
      </p:sp>
      <p:grpSp>
        <p:nvGrpSpPr>
          <p:cNvPr id="8" name="Google Shape;860;p53">
            <a:extLst>
              <a:ext uri="{FF2B5EF4-FFF2-40B4-BE49-F238E27FC236}">
                <a16:creationId xmlns:a16="http://schemas.microsoft.com/office/drawing/2014/main" id="{EB5888A3-8A00-6E47-BF47-2F38ED6CE6E1}"/>
              </a:ext>
            </a:extLst>
          </p:cNvPr>
          <p:cNvGrpSpPr/>
          <p:nvPr/>
        </p:nvGrpSpPr>
        <p:grpSpPr>
          <a:xfrm>
            <a:off x="161361" y="5995656"/>
            <a:ext cx="1369045" cy="423796"/>
            <a:chOff x="787200" y="807750"/>
            <a:chExt cx="1130975" cy="350100"/>
          </a:xfrm>
        </p:grpSpPr>
        <p:sp>
          <p:nvSpPr>
            <p:cNvPr id="9" name="Google Shape;861;p53">
              <a:extLst>
                <a:ext uri="{FF2B5EF4-FFF2-40B4-BE49-F238E27FC236}">
                  <a16:creationId xmlns:a16="http://schemas.microsoft.com/office/drawing/2014/main" id="{6819575A-E83D-4D4E-ACDA-A1B1DB2FF214}"/>
                </a:ext>
              </a:extLst>
            </p:cNvPr>
            <p:cNvSpPr/>
            <p:nvPr/>
          </p:nvSpPr>
          <p:spPr>
            <a:xfrm>
              <a:off x="787200" y="893250"/>
              <a:ext cx="264600" cy="264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62;p53">
              <a:extLst>
                <a:ext uri="{FF2B5EF4-FFF2-40B4-BE49-F238E27FC236}">
                  <a16:creationId xmlns:a16="http://schemas.microsoft.com/office/drawing/2014/main" id="{86637CF3-2DDC-3244-8FAE-0B324A7485C3}"/>
                </a:ext>
              </a:extLst>
            </p:cNvPr>
            <p:cNvSpPr/>
            <p:nvPr/>
          </p:nvSpPr>
          <p:spPr>
            <a:xfrm>
              <a:off x="1653575" y="893250"/>
              <a:ext cx="264600" cy="264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63;p53">
              <a:extLst>
                <a:ext uri="{FF2B5EF4-FFF2-40B4-BE49-F238E27FC236}">
                  <a16:creationId xmlns:a16="http://schemas.microsoft.com/office/drawing/2014/main" id="{A1E82197-F893-E44D-A50A-3F0BB9A965B1}"/>
                </a:ext>
              </a:extLst>
            </p:cNvPr>
            <p:cNvSpPr/>
            <p:nvPr/>
          </p:nvSpPr>
          <p:spPr>
            <a:xfrm>
              <a:off x="1230650" y="807750"/>
              <a:ext cx="167400" cy="167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864;p53">
            <a:extLst>
              <a:ext uri="{FF2B5EF4-FFF2-40B4-BE49-F238E27FC236}">
                <a16:creationId xmlns:a16="http://schemas.microsoft.com/office/drawing/2014/main" id="{2A9DB08B-3F59-8D43-A177-26E4AA933817}"/>
              </a:ext>
            </a:extLst>
          </p:cNvPr>
          <p:cNvGrpSpPr/>
          <p:nvPr/>
        </p:nvGrpSpPr>
        <p:grpSpPr>
          <a:xfrm rot="16200000">
            <a:off x="7131911" y="552594"/>
            <a:ext cx="1369039" cy="550717"/>
            <a:chOff x="787205" y="807763"/>
            <a:chExt cx="1130970" cy="454950"/>
          </a:xfrm>
        </p:grpSpPr>
        <p:sp>
          <p:nvSpPr>
            <p:cNvPr id="13" name="Google Shape;865;p53">
              <a:extLst>
                <a:ext uri="{FF2B5EF4-FFF2-40B4-BE49-F238E27FC236}">
                  <a16:creationId xmlns:a16="http://schemas.microsoft.com/office/drawing/2014/main" id="{6104884D-2F1C-0C45-ABFE-0F1045C9DE51}"/>
                </a:ext>
              </a:extLst>
            </p:cNvPr>
            <p:cNvSpPr/>
            <p:nvPr/>
          </p:nvSpPr>
          <p:spPr>
            <a:xfrm>
              <a:off x="787205" y="807763"/>
              <a:ext cx="167400" cy="167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66;p53">
              <a:extLst>
                <a:ext uri="{FF2B5EF4-FFF2-40B4-BE49-F238E27FC236}">
                  <a16:creationId xmlns:a16="http://schemas.microsoft.com/office/drawing/2014/main" id="{892E6223-CB73-254E-A4CA-DA281531F312}"/>
                </a:ext>
              </a:extLst>
            </p:cNvPr>
            <p:cNvSpPr/>
            <p:nvPr/>
          </p:nvSpPr>
          <p:spPr>
            <a:xfrm>
              <a:off x="1653575" y="893250"/>
              <a:ext cx="264600" cy="264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67;p53">
              <a:extLst>
                <a:ext uri="{FF2B5EF4-FFF2-40B4-BE49-F238E27FC236}">
                  <a16:creationId xmlns:a16="http://schemas.microsoft.com/office/drawing/2014/main" id="{0B68C24A-3D2B-504B-9450-127060EDE521}"/>
                </a:ext>
              </a:extLst>
            </p:cNvPr>
            <p:cNvSpPr/>
            <p:nvPr/>
          </p:nvSpPr>
          <p:spPr>
            <a:xfrm>
              <a:off x="1139317" y="1004113"/>
              <a:ext cx="258600" cy="258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271;p63">
            <a:extLst>
              <a:ext uri="{FF2B5EF4-FFF2-40B4-BE49-F238E27FC236}">
                <a16:creationId xmlns:a16="http://schemas.microsoft.com/office/drawing/2014/main" id="{7F6A05E2-E6D6-3A47-ABD4-515997B577C2}"/>
              </a:ext>
            </a:extLst>
          </p:cNvPr>
          <p:cNvGrpSpPr/>
          <p:nvPr/>
        </p:nvGrpSpPr>
        <p:grpSpPr>
          <a:xfrm>
            <a:off x="9548825" y="5171518"/>
            <a:ext cx="1201800" cy="374100"/>
            <a:chOff x="2891425" y="2213250"/>
            <a:chExt cx="1201800" cy="374100"/>
          </a:xfrm>
        </p:grpSpPr>
        <p:sp>
          <p:nvSpPr>
            <p:cNvPr id="17" name="Google Shape;1272;p63">
              <a:extLst>
                <a:ext uri="{FF2B5EF4-FFF2-40B4-BE49-F238E27FC236}">
                  <a16:creationId xmlns:a16="http://schemas.microsoft.com/office/drawing/2014/main" id="{878EA6D8-47C7-104D-9C62-D01997DF5809}"/>
                </a:ext>
              </a:extLst>
            </p:cNvPr>
            <p:cNvSpPr/>
            <p:nvPr/>
          </p:nvSpPr>
          <p:spPr>
            <a:xfrm rot="5400000">
              <a:off x="286622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3;p63">
              <a:extLst>
                <a:ext uri="{FF2B5EF4-FFF2-40B4-BE49-F238E27FC236}">
                  <a16:creationId xmlns:a16="http://schemas.microsoft.com/office/drawing/2014/main" id="{8EC193EF-16F2-B747-8FA9-0BB7769F8CE8}"/>
                </a:ext>
              </a:extLst>
            </p:cNvPr>
            <p:cNvSpPr/>
            <p:nvPr/>
          </p:nvSpPr>
          <p:spPr>
            <a:xfrm rot="5400000">
              <a:off x="330527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4;p63">
              <a:extLst>
                <a:ext uri="{FF2B5EF4-FFF2-40B4-BE49-F238E27FC236}">
                  <a16:creationId xmlns:a16="http://schemas.microsoft.com/office/drawing/2014/main" id="{63F246A3-64E0-7743-9D1C-34E786D07A1D}"/>
                </a:ext>
              </a:extLst>
            </p:cNvPr>
            <p:cNvSpPr/>
            <p:nvPr/>
          </p:nvSpPr>
          <p:spPr>
            <a:xfrm rot="5400000">
              <a:off x="3744325" y="2238450"/>
              <a:ext cx="374100" cy="3237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471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مربع نص 27">
            <a:extLst>
              <a:ext uri="{FF2B5EF4-FFF2-40B4-BE49-F238E27FC236}">
                <a16:creationId xmlns:a16="http://schemas.microsoft.com/office/drawing/2014/main" id="{A74D68FD-5248-ED46-A63C-003BCF21112C}"/>
              </a:ext>
            </a:extLst>
          </p:cNvPr>
          <p:cNvSpPr txBox="1"/>
          <p:nvPr/>
        </p:nvSpPr>
        <p:spPr>
          <a:xfrm>
            <a:off x="899623" y="2128838"/>
            <a:ext cx="5203905" cy="4104000"/>
          </a:xfrm>
          <a:prstGeom prst="rect">
            <a:avLst/>
          </a:prstGeom>
          <a:solidFill>
            <a:schemeClr val="accent3">
              <a:lumMod val="20000"/>
              <a:lumOff val="80000"/>
            </a:schemeClr>
          </a:solidFill>
        </p:spPr>
        <p:txBody>
          <a:bodyPr wrap="square" rtlCol="1">
            <a:spAutoFit/>
          </a:bodyPr>
          <a:lstStyle/>
          <a:p>
            <a:endParaRPr lang="ar-SA" dirty="0"/>
          </a:p>
        </p:txBody>
      </p:sp>
      <p:grpSp>
        <p:nvGrpSpPr>
          <p:cNvPr id="6" name="Google Shape;583;p46">
            <a:extLst>
              <a:ext uri="{FF2B5EF4-FFF2-40B4-BE49-F238E27FC236}">
                <a16:creationId xmlns:a16="http://schemas.microsoft.com/office/drawing/2014/main" id="{55613C86-1CA3-C44A-88F7-4053BC338A1C}"/>
              </a:ext>
            </a:extLst>
          </p:cNvPr>
          <p:cNvGrpSpPr/>
          <p:nvPr/>
        </p:nvGrpSpPr>
        <p:grpSpPr>
          <a:xfrm rot="2718734">
            <a:off x="5876700" y="-107570"/>
            <a:ext cx="1674985" cy="1651794"/>
            <a:chOff x="786985" y="680650"/>
            <a:chExt cx="1109330" cy="1254756"/>
          </a:xfrm>
        </p:grpSpPr>
        <p:sp>
          <p:nvSpPr>
            <p:cNvPr id="7" name="Google Shape;584;p46">
              <a:extLst>
                <a:ext uri="{FF2B5EF4-FFF2-40B4-BE49-F238E27FC236}">
                  <a16:creationId xmlns:a16="http://schemas.microsoft.com/office/drawing/2014/main" id="{E96D5246-FA16-DA48-B944-A3182FCA1843}"/>
                </a:ext>
              </a:extLst>
            </p:cNvPr>
            <p:cNvSpPr/>
            <p:nvPr/>
          </p:nvSpPr>
          <p:spPr>
            <a:xfrm rot="2700000">
              <a:off x="1209745" y="796987"/>
              <a:ext cx="561726" cy="56172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85;p46">
              <a:extLst>
                <a:ext uri="{FF2B5EF4-FFF2-40B4-BE49-F238E27FC236}">
                  <a16:creationId xmlns:a16="http://schemas.microsoft.com/office/drawing/2014/main" id="{63CBDAA1-ED0E-EC49-A97D-AB4CB1FE2C92}"/>
                </a:ext>
              </a:extLst>
            </p:cNvPr>
            <p:cNvSpPr/>
            <p:nvPr/>
          </p:nvSpPr>
          <p:spPr>
            <a:xfrm rot="2700000">
              <a:off x="847614" y="123790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6;p46">
              <a:extLst>
                <a:ext uri="{FF2B5EF4-FFF2-40B4-BE49-F238E27FC236}">
                  <a16:creationId xmlns:a16="http://schemas.microsoft.com/office/drawing/2014/main" id="{015D177B-4927-9A47-88D9-C795C086E605}"/>
                </a:ext>
              </a:extLst>
            </p:cNvPr>
            <p:cNvSpPr/>
            <p:nvPr/>
          </p:nvSpPr>
          <p:spPr>
            <a:xfrm rot="2700000">
              <a:off x="1542944" y="1582035"/>
              <a:ext cx="292742" cy="2927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بحث حول مكونات الهواء - موضوع">
            <a:extLst>
              <a:ext uri="{FF2B5EF4-FFF2-40B4-BE49-F238E27FC236}">
                <a16:creationId xmlns:a16="http://schemas.microsoft.com/office/drawing/2014/main" id="{817E8141-ADD1-7140-848C-26B5D6A5DF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692"/>
          <a:stretch/>
        </p:blipFill>
        <p:spPr bwMode="auto">
          <a:xfrm>
            <a:off x="1080564" y="2267499"/>
            <a:ext cx="4871054" cy="3810000"/>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19" name="مربع نص 18">
            <a:extLst>
              <a:ext uri="{FF2B5EF4-FFF2-40B4-BE49-F238E27FC236}">
                <a16:creationId xmlns:a16="http://schemas.microsoft.com/office/drawing/2014/main" id="{C36073A7-430A-364C-ADD1-01FABF24CA95}"/>
              </a:ext>
            </a:extLst>
          </p:cNvPr>
          <p:cNvSpPr txBox="1"/>
          <p:nvPr/>
        </p:nvSpPr>
        <p:spPr>
          <a:xfrm>
            <a:off x="6197520" y="2128838"/>
            <a:ext cx="5203905" cy="4104000"/>
          </a:xfrm>
          <a:prstGeom prst="rect">
            <a:avLst/>
          </a:prstGeom>
          <a:solidFill>
            <a:schemeClr val="accent3">
              <a:lumMod val="20000"/>
              <a:lumOff val="80000"/>
            </a:schemeClr>
          </a:solidFill>
        </p:spPr>
        <p:txBody>
          <a:bodyPr wrap="square" rtlCol="1">
            <a:spAutoFit/>
          </a:bodyPr>
          <a:lstStyle/>
          <a:p>
            <a:endParaRPr lang="ar-SA" dirty="0"/>
          </a:p>
        </p:txBody>
      </p:sp>
      <p:pic>
        <p:nvPicPr>
          <p:cNvPr id="1028" name="Picture 4" descr="المياه توضح أسباب عكورة المياه">
            <a:extLst>
              <a:ext uri="{FF2B5EF4-FFF2-40B4-BE49-F238E27FC236}">
                <a16:creationId xmlns:a16="http://schemas.microsoft.com/office/drawing/2014/main" id="{7DFA0DBB-786F-AB4A-B35B-B2E07CE669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2" r="6860"/>
          <a:stretch/>
        </p:blipFill>
        <p:spPr bwMode="auto">
          <a:xfrm>
            <a:off x="6385504" y="2267499"/>
            <a:ext cx="4871054" cy="3810000"/>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15" name="مستطيل 14">
            <a:extLst>
              <a:ext uri="{FF2B5EF4-FFF2-40B4-BE49-F238E27FC236}">
                <a16:creationId xmlns:a16="http://schemas.microsoft.com/office/drawing/2014/main" id="{0729705C-AAD3-824E-87F8-9C914E7289FA}"/>
              </a:ext>
            </a:extLst>
          </p:cNvPr>
          <p:cNvSpPr/>
          <p:nvPr/>
        </p:nvSpPr>
        <p:spPr>
          <a:xfrm>
            <a:off x="7620430" y="286828"/>
            <a:ext cx="4446491" cy="74631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sz="4000" b="1" dirty="0">
                <a:latin typeface="Tahoma" panose="020B0604030504040204" pitchFamily="34" charset="0"/>
                <a:ea typeface="Tahoma" panose="020B0604030504040204" pitchFamily="34" charset="0"/>
                <a:cs typeface="Tahoma" panose="020B0604030504040204" pitchFamily="34" charset="0"/>
              </a:rPr>
              <a:t>التهيئة</a:t>
            </a:r>
            <a:endParaRPr lang="ar-SA" sz="4400" b="1" dirty="0">
              <a:latin typeface="Tahoma" panose="020B0604030504040204" pitchFamily="34" charset="0"/>
              <a:ea typeface="Tahoma" panose="020B0604030504040204" pitchFamily="34" charset="0"/>
              <a:cs typeface="Tahoma" panose="020B0604030504040204" pitchFamily="34" charset="0"/>
            </a:endParaRPr>
          </a:p>
        </p:txBody>
      </p:sp>
      <p:sp>
        <p:nvSpPr>
          <p:cNvPr id="18" name="وسيلة شرح مستطيلة 17">
            <a:extLst>
              <a:ext uri="{FF2B5EF4-FFF2-40B4-BE49-F238E27FC236}">
                <a16:creationId xmlns:a16="http://schemas.microsoft.com/office/drawing/2014/main" id="{08898C07-FFA8-C34F-9586-AE73F30CB348}"/>
              </a:ext>
            </a:extLst>
          </p:cNvPr>
          <p:cNvSpPr/>
          <p:nvPr/>
        </p:nvSpPr>
        <p:spPr>
          <a:xfrm>
            <a:off x="1805484" y="339380"/>
            <a:ext cx="3323955" cy="1162997"/>
          </a:xfrm>
          <a:prstGeom prst="wedgeRectCallout">
            <a:avLst>
              <a:gd name="adj1" fmla="val 38485"/>
              <a:gd name="adj2" fmla="val 87071"/>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ما الخصائص المشتركة بين الماء والهواء؟</a:t>
            </a:r>
          </a:p>
        </p:txBody>
      </p:sp>
      <p:sp>
        <p:nvSpPr>
          <p:cNvPr id="21" name="مربع نص 20">
            <a:extLst>
              <a:ext uri="{FF2B5EF4-FFF2-40B4-BE49-F238E27FC236}">
                <a16:creationId xmlns:a16="http://schemas.microsoft.com/office/drawing/2014/main" id="{70855B5D-82AE-3C4F-8F8A-734FC575B662}"/>
              </a:ext>
            </a:extLst>
          </p:cNvPr>
          <p:cNvSpPr txBox="1"/>
          <p:nvPr/>
        </p:nvSpPr>
        <p:spPr>
          <a:xfrm>
            <a:off x="116794" y="6392424"/>
            <a:ext cx="1285928" cy="369332"/>
          </a:xfrm>
          <a:prstGeom prst="rect">
            <a:avLst/>
          </a:prstGeom>
          <a:solidFill>
            <a:schemeClr val="bg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none" rtlCol="1">
            <a:spAutoFit/>
          </a:bodyPr>
          <a:lstStyle/>
          <a:p>
            <a:r>
              <a:rPr lang="ar-SA" dirty="0"/>
              <a:t>العصف الذهني</a:t>
            </a:r>
          </a:p>
        </p:txBody>
      </p:sp>
      <p:sp>
        <p:nvSpPr>
          <p:cNvPr id="29" name="Google Shape;1215;p60">
            <a:extLst>
              <a:ext uri="{FF2B5EF4-FFF2-40B4-BE49-F238E27FC236}">
                <a16:creationId xmlns:a16="http://schemas.microsoft.com/office/drawing/2014/main" id="{A094C5ED-1CB9-0B46-8546-FF2658367052}"/>
              </a:ext>
            </a:extLst>
          </p:cNvPr>
          <p:cNvSpPr/>
          <p:nvPr/>
        </p:nvSpPr>
        <p:spPr>
          <a:xfrm>
            <a:off x="1402722" y="77444"/>
            <a:ext cx="698969" cy="699158"/>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dk2"/>
          </a:solidFill>
          <a:ln>
            <a:noFill/>
          </a:ln>
        </p:spPr>
        <p:txBody>
          <a:bodyPr spcFirstLastPara="1" wrap="square" lIns="91425" tIns="91425" rIns="91425" bIns="91425" anchor="ctr" anchorCtr="0">
            <a:noAutofit/>
          </a:bodyPr>
          <a:lstStyle/>
          <a:p>
            <a:pPr marL="0" lvl="0" indent="0" algn="r" defTabSz="914400" rtl="1" eaLnBrk="1" latinLnBrk="0" hangingPunct="1">
              <a:spcBef>
                <a:spcPts val="0"/>
              </a:spcBef>
              <a:spcAft>
                <a:spcPts val="0"/>
              </a:spcAft>
              <a:buNone/>
            </a:pPr>
            <a:endParaRPr/>
          </a:p>
        </p:txBody>
      </p:sp>
      <p:sp>
        <p:nvSpPr>
          <p:cNvPr id="30" name="Google Shape;1215;p60">
            <a:extLst>
              <a:ext uri="{FF2B5EF4-FFF2-40B4-BE49-F238E27FC236}">
                <a16:creationId xmlns:a16="http://schemas.microsoft.com/office/drawing/2014/main" id="{B5E5ACA6-C505-0346-B13B-EB07DA514976}"/>
              </a:ext>
            </a:extLst>
          </p:cNvPr>
          <p:cNvSpPr/>
          <p:nvPr/>
        </p:nvSpPr>
        <p:spPr>
          <a:xfrm>
            <a:off x="5084915" y="1066769"/>
            <a:ext cx="329711" cy="387778"/>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dk2"/>
          </a:solidFill>
          <a:ln>
            <a:noFill/>
          </a:ln>
        </p:spPr>
        <p:txBody>
          <a:bodyPr spcFirstLastPara="1" wrap="square" lIns="91425" tIns="91425" rIns="91425" bIns="91425" anchor="ctr" anchorCtr="0">
            <a:noAutofit/>
          </a:bodyPr>
          <a:lstStyle/>
          <a:p>
            <a:pPr marL="0" lvl="0" indent="0" algn="r" defTabSz="914400" rtl="1" eaLnBrk="1" latinLnBrk="0" hangingPunct="1">
              <a:spcBef>
                <a:spcPts val="0"/>
              </a:spcBef>
              <a:spcAft>
                <a:spcPts val="0"/>
              </a:spcAft>
              <a:buNone/>
            </a:pPr>
            <a:endParaRPr/>
          </a:p>
        </p:txBody>
      </p:sp>
    </p:spTree>
    <p:extLst>
      <p:ext uri="{BB962C8B-B14F-4D97-AF65-F5344CB8AC3E}">
        <p14:creationId xmlns:p14="http://schemas.microsoft.com/office/powerpoint/2010/main" val="253765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4;p46">
            <a:extLst>
              <a:ext uri="{FF2B5EF4-FFF2-40B4-BE49-F238E27FC236}">
                <a16:creationId xmlns:a16="http://schemas.microsoft.com/office/drawing/2014/main" id="{E96D5246-FA16-DA48-B944-A3182FCA1843}"/>
              </a:ext>
            </a:extLst>
          </p:cNvPr>
          <p:cNvSpPr/>
          <p:nvPr/>
        </p:nvSpPr>
        <p:spPr>
          <a:xfrm rot="21560037">
            <a:off x="6963702" y="290082"/>
            <a:ext cx="571784" cy="755433"/>
          </a:xfrm>
          <a:prstGeom prst="rect">
            <a:avLst/>
          </a:prstGeom>
          <a:solidFill>
            <a:schemeClr val="accent4"/>
          </a:solidFill>
          <a:ln>
            <a:noFill/>
          </a:ln>
        </p:spPr>
        <p:txBody>
          <a:bodyPr spcFirstLastPara="1" wrap="square" lIns="91425" tIns="91425" rIns="91425" bIns="91425" anchor="ctr" anchorCtr="0">
            <a:noAutofit/>
          </a:bodyPr>
          <a:lstStyle/>
          <a:p>
            <a:pPr marL="0" lvl="0" indent="0" algn="r" defTabSz="914400" rtl="1" eaLnBrk="1" latinLnBrk="0" hangingPunct="1">
              <a:spcBef>
                <a:spcPts val="0"/>
              </a:spcBef>
              <a:spcAft>
                <a:spcPts val="0"/>
              </a:spcAft>
              <a:buNone/>
            </a:pPr>
            <a:endParaRPr dirty="0"/>
          </a:p>
        </p:txBody>
      </p:sp>
      <p:sp>
        <p:nvSpPr>
          <p:cNvPr id="15" name="مستطيل 14">
            <a:extLst>
              <a:ext uri="{FF2B5EF4-FFF2-40B4-BE49-F238E27FC236}">
                <a16:creationId xmlns:a16="http://schemas.microsoft.com/office/drawing/2014/main" id="{0729705C-AAD3-824E-87F8-9C914E7289FA}"/>
              </a:ext>
            </a:extLst>
          </p:cNvPr>
          <p:cNvSpPr/>
          <p:nvPr/>
        </p:nvSpPr>
        <p:spPr>
          <a:xfrm>
            <a:off x="7620430" y="286828"/>
            <a:ext cx="4446491" cy="74631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sz="4000" b="1" dirty="0">
                <a:latin typeface="Tahoma" panose="020B0604030504040204" pitchFamily="34" charset="0"/>
                <a:ea typeface="Tahoma" panose="020B0604030504040204" pitchFamily="34" charset="0"/>
                <a:cs typeface="Tahoma" panose="020B0604030504040204" pitchFamily="34" charset="0"/>
              </a:rPr>
              <a:t>المقدمة</a:t>
            </a:r>
            <a:endParaRPr lang="ar-SA" sz="4400" b="1" dirty="0">
              <a:latin typeface="Tahoma" panose="020B0604030504040204" pitchFamily="34" charset="0"/>
              <a:ea typeface="Tahoma" panose="020B0604030504040204" pitchFamily="34" charset="0"/>
              <a:cs typeface="Tahoma" panose="020B0604030504040204" pitchFamily="34" charset="0"/>
            </a:endParaRPr>
          </a:p>
        </p:txBody>
      </p:sp>
      <p:sp>
        <p:nvSpPr>
          <p:cNvPr id="18" name="وسيلة شرح مستطيلة 17">
            <a:extLst>
              <a:ext uri="{FF2B5EF4-FFF2-40B4-BE49-F238E27FC236}">
                <a16:creationId xmlns:a16="http://schemas.microsoft.com/office/drawing/2014/main" id="{08898C07-FFA8-C34F-9586-AE73F30CB348}"/>
              </a:ext>
            </a:extLst>
          </p:cNvPr>
          <p:cNvSpPr/>
          <p:nvPr/>
        </p:nvSpPr>
        <p:spPr>
          <a:xfrm>
            <a:off x="754608" y="286785"/>
            <a:ext cx="3816963" cy="1162997"/>
          </a:xfrm>
          <a:prstGeom prst="wedgeRectCallout">
            <a:avLst>
              <a:gd name="adj1" fmla="val 46427"/>
              <a:gd name="adj2" fmla="val 122697"/>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على ضوء ما </a:t>
            </a:r>
            <a:r>
              <a:rPr lang="ar-SA" sz="2800" b="1" dirty="0" err="1">
                <a:solidFill>
                  <a:schemeClr val="bg1"/>
                </a:solidFill>
              </a:rPr>
              <a:t>درستيه</a:t>
            </a:r>
            <a:r>
              <a:rPr lang="ar-SA" sz="2800" b="1" dirty="0">
                <a:solidFill>
                  <a:schemeClr val="bg1"/>
                </a:solidFill>
              </a:rPr>
              <a:t> سابقًا عبري عن الصورة التالية</a:t>
            </a:r>
          </a:p>
        </p:txBody>
      </p:sp>
      <p:pic>
        <p:nvPicPr>
          <p:cNvPr id="3" name="صورة 2">
            <a:extLst>
              <a:ext uri="{FF2B5EF4-FFF2-40B4-BE49-F238E27FC236}">
                <a16:creationId xmlns:a16="http://schemas.microsoft.com/office/drawing/2014/main" id="{4339F117-DB14-EA41-9FB9-6E8CB147E8D3}"/>
              </a:ext>
            </a:extLst>
          </p:cNvPr>
          <p:cNvPicPr>
            <a:picLocks noChangeAspect="1"/>
          </p:cNvPicPr>
          <p:nvPr/>
        </p:nvPicPr>
        <p:blipFill>
          <a:blip r:embed="rId2"/>
          <a:stretch>
            <a:fillRect/>
          </a:stretch>
        </p:blipFill>
        <p:spPr>
          <a:xfrm>
            <a:off x="2656747" y="1730302"/>
            <a:ext cx="6789737" cy="4905879"/>
          </a:xfrm>
          <a:prstGeom prst="rect">
            <a:avLst/>
          </a:prstGeom>
        </p:spPr>
      </p:pic>
      <p:sp>
        <p:nvSpPr>
          <p:cNvPr id="12" name="مربع نص 11">
            <a:extLst>
              <a:ext uri="{FF2B5EF4-FFF2-40B4-BE49-F238E27FC236}">
                <a16:creationId xmlns:a16="http://schemas.microsoft.com/office/drawing/2014/main" id="{28D8366C-A0F7-EF47-94A0-3FAA9F9BA23B}"/>
              </a:ext>
            </a:extLst>
          </p:cNvPr>
          <p:cNvSpPr txBox="1"/>
          <p:nvPr/>
        </p:nvSpPr>
        <p:spPr>
          <a:xfrm>
            <a:off x="115268" y="6386549"/>
            <a:ext cx="1135247" cy="369332"/>
          </a:xfrm>
          <a:prstGeom prst="rect">
            <a:avLst/>
          </a:prstGeom>
          <a:solidFill>
            <a:schemeClr val="bg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none" rtlCol="1">
            <a:spAutoFit/>
          </a:bodyPr>
          <a:lstStyle/>
          <a:p>
            <a:r>
              <a:rPr lang="ar-SA" dirty="0"/>
              <a:t>قراءة الصور</a:t>
            </a:r>
          </a:p>
        </p:txBody>
      </p:sp>
      <p:sp>
        <p:nvSpPr>
          <p:cNvPr id="11" name="مستطيل مستدير الزوايا 10">
            <a:extLst>
              <a:ext uri="{FF2B5EF4-FFF2-40B4-BE49-F238E27FC236}">
                <a16:creationId xmlns:a16="http://schemas.microsoft.com/office/drawing/2014/main" id="{72936227-C4A5-CE4B-B5A1-6EE38DAC28DE}"/>
              </a:ext>
            </a:extLst>
          </p:cNvPr>
          <p:cNvSpPr/>
          <p:nvPr/>
        </p:nvSpPr>
        <p:spPr>
          <a:xfrm>
            <a:off x="5235388" y="1730302"/>
            <a:ext cx="3908612" cy="2877557"/>
          </a:xfrm>
          <a:prstGeom prst="roundRect">
            <a:avLst/>
          </a:prstGeom>
          <a:noFill/>
          <a:ln w="571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noFill/>
            </a:endParaRPr>
          </a:p>
        </p:txBody>
      </p:sp>
      <p:sp>
        <p:nvSpPr>
          <p:cNvPr id="2" name="مربع نص 1">
            <a:extLst>
              <a:ext uri="{FF2B5EF4-FFF2-40B4-BE49-F238E27FC236}">
                <a16:creationId xmlns:a16="http://schemas.microsoft.com/office/drawing/2014/main" id="{83ABE957-E1B4-C143-8C23-C73FB64F57AC}"/>
              </a:ext>
            </a:extLst>
          </p:cNvPr>
          <p:cNvSpPr txBox="1"/>
          <p:nvPr/>
        </p:nvSpPr>
        <p:spPr>
          <a:xfrm>
            <a:off x="3026462" y="3309182"/>
            <a:ext cx="1173719" cy="369332"/>
          </a:xfrm>
          <a:prstGeom prst="rect">
            <a:avLst/>
          </a:prstGeom>
          <a:solidFill>
            <a:schemeClr val="tx2">
              <a:lumMod val="20000"/>
              <a:lumOff val="80000"/>
            </a:schemeClr>
          </a:solidFill>
        </p:spPr>
        <p:txBody>
          <a:bodyPr wrap="none" rtlCol="1">
            <a:spAutoFit/>
          </a:bodyPr>
          <a:lstStyle/>
          <a:p>
            <a:r>
              <a:rPr lang="ar-SA" b="1" dirty="0"/>
              <a:t>الحالة الصلبة</a:t>
            </a:r>
          </a:p>
        </p:txBody>
      </p:sp>
      <p:sp>
        <p:nvSpPr>
          <p:cNvPr id="14" name="مربع نص 13">
            <a:extLst>
              <a:ext uri="{FF2B5EF4-FFF2-40B4-BE49-F238E27FC236}">
                <a16:creationId xmlns:a16="http://schemas.microsoft.com/office/drawing/2014/main" id="{61D5052B-49A7-5C44-8000-9BFD1D913FEF}"/>
              </a:ext>
            </a:extLst>
          </p:cNvPr>
          <p:cNvSpPr txBox="1"/>
          <p:nvPr/>
        </p:nvSpPr>
        <p:spPr>
          <a:xfrm>
            <a:off x="5447122" y="3309182"/>
            <a:ext cx="1191352" cy="369332"/>
          </a:xfrm>
          <a:prstGeom prst="rect">
            <a:avLst/>
          </a:prstGeom>
          <a:solidFill>
            <a:schemeClr val="tx2">
              <a:lumMod val="20000"/>
              <a:lumOff val="80000"/>
            </a:schemeClr>
          </a:solidFill>
        </p:spPr>
        <p:txBody>
          <a:bodyPr wrap="none" rtlCol="1">
            <a:spAutoFit/>
          </a:bodyPr>
          <a:lstStyle/>
          <a:p>
            <a:r>
              <a:rPr lang="ar-SA" b="1" dirty="0"/>
              <a:t>الحالة السائلة</a:t>
            </a:r>
          </a:p>
        </p:txBody>
      </p:sp>
      <p:sp>
        <p:nvSpPr>
          <p:cNvPr id="16" name="مربع نص 15">
            <a:extLst>
              <a:ext uri="{FF2B5EF4-FFF2-40B4-BE49-F238E27FC236}">
                <a16:creationId xmlns:a16="http://schemas.microsoft.com/office/drawing/2014/main" id="{1A18AE58-7B08-A74F-8183-8994AA8881F4}"/>
              </a:ext>
            </a:extLst>
          </p:cNvPr>
          <p:cNvSpPr txBox="1"/>
          <p:nvPr/>
        </p:nvSpPr>
        <p:spPr>
          <a:xfrm>
            <a:off x="7866002" y="3309182"/>
            <a:ext cx="1168910" cy="369332"/>
          </a:xfrm>
          <a:prstGeom prst="rect">
            <a:avLst/>
          </a:prstGeom>
          <a:solidFill>
            <a:schemeClr val="tx2">
              <a:lumMod val="20000"/>
              <a:lumOff val="80000"/>
            </a:schemeClr>
          </a:solidFill>
        </p:spPr>
        <p:txBody>
          <a:bodyPr wrap="none" rtlCol="1">
            <a:spAutoFit/>
          </a:bodyPr>
          <a:lstStyle/>
          <a:p>
            <a:r>
              <a:rPr lang="ar-SA" b="1" dirty="0"/>
              <a:t>الحالة الغازية</a:t>
            </a:r>
          </a:p>
        </p:txBody>
      </p:sp>
      <p:sp>
        <p:nvSpPr>
          <p:cNvPr id="4" name="مربع نص 3">
            <a:extLst>
              <a:ext uri="{FF2B5EF4-FFF2-40B4-BE49-F238E27FC236}">
                <a16:creationId xmlns:a16="http://schemas.microsoft.com/office/drawing/2014/main" id="{23CF4450-8FA8-E24C-93A5-C200C3F247E0}"/>
              </a:ext>
            </a:extLst>
          </p:cNvPr>
          <p:cNvSpPr txBox="1"/>
          <p:nvPr/>
        </p:nvSpPr>
        <p:spPr>
          <a:xfrm>
            <a:off x="5805395" y="1915601"/>
            <a:ext cx="2792752" cy="523220"/>
          </a:xfrm>
          <a:prstGeom prst="rect">
            <a:avLst/>
          </a:prstGeom>
          <a:solidFill>
            <a:schemeClr val="accent2"/>
          </a:solidFill>
        </p:spPr>
        <p:txBody>
          <a:bodyPr wrap="none" rtlCol="1">
            <a:spAutoFit/>
          </a:bodyPr>
          <a:lstStyle/>
          <a:p>
            <a:r>
              <a:rPr lang="ar-SA" sz="2800" b="1" dirty="0">
                <a:solidFill>
                  <a:schemeClr val="tx1">
                    <a:lumMod val="50000"/>
                  </a:schemeClr>
                </a:solidFill>
              </a:rPr>
              <a:t>قابلة للانسياب والتدفق</a:t>
            </a:r>
          </a:p>
        </p:txBody>
      </p:sp>
      <p:sp>
        <p:nvSpPr>
          <p:cNvPr id="17" name="مربع نص 16">
            <a:extLst>
              <a:ext uri="{FF2B5EF4-FFF2-40B4-BE49-F238E27FC236}">
                <a16:creationId xmlns:a16="http://schemas.microsoft.com/office/drawing/2014/main" id="{6536F719-04AD-784B-83A4-85C1A786097D}"/>
              </a:ext>
            </a:extLst>
          </p:cNvPr>
          <p:cNvSpPr txBox="1"/>
          <p:nvPr/>
        </p:nvSpPr>
        <p:spPr>
          <a:xfrm>
            <a:off x="6011273" y="2554944"/>
            <a:ext cx="2412840" cy="523220"/>
          </a:xfrm>
          <a:prstGeom prst="rect">
            <a:avLst/>
          </a:prstGeom>
          <a:solidFill>
            <a:schemeClr val="accent2"/>
          </a:solidFill>
        </p:spPr>
        <p:txBody>
          <a:bodyPr wrap="none" rtlCol="1">
            <a:spAutoFit/>
          </a:bodyPr>
          <a:lstStyle/>
          <a:p>
            <a:r>
              <a:rPr lang="ar-SA" sz="2800" b="1" dirty="0">
                <a:solidFill>
                  <a:schemeClr val="tx1">
                    <a:lumMod val="50000"/>
                  </a:schemeClr>
                </a:solidFill>
              </a:rPr>
              <a:t>ليس لها شكل محدد</a:t>
            </a:r>
          </a:p>
        </p:txBody>
      </p:sp>
      <p:cxnSp>
        <p:nvCxnSpPr>
          <p:cNvPr id="10" name="رابط منحني 9">
            <a:extLst>
              <a:ext uri="{FF2B5EF4-FFF2-40B4-BE49-F238E27FC236}">
                <a16:creationId xmlns:a16="http://schemas.microsoft.com/office/drawing/2014/main" id="{DC8F3A5D-2048-7146-AF2C-571C6AF24F96}"/>
              </a:ext>
            </a:extLst>
          </p:cNvPr>
          <p:cNvCxnSpPr/>
          <p:nvPr/>
        </p:nvCxnSpPr>
        <p:spPr>
          <a:xfrm>
            <a:off x="9081685" y="4336390"/>
            <a:ext cx="1400006" cy="1070900"/>
          </a:xfrm>
          <a:prstGeom prst="curvedConnector3">
            <a:avLst>
              <a:gd name="adj1" fmla="val 58965"/>
            </a:avLst>
          </a:prstGeom>
          <a:ln w="5715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مربع نص 20">
            <a:extLst>
              <a:ext uri="{FF2B5EF4-FFF2-40B4-BE49-F238E27FC236}">
                <a16:creationId xmlns:a16="http://schemas.microsoft.com/office/drawing/2014/main" id="{9BC3C56B-F6BA-3744-B017-431C3AA2860F}"/>
              </a:ext>
            </a:extLst>
          </p:cNvPr>
          <p:cNvSpPr txBox="1"/>
          <p:nvPr/>
        </p:nvSpPr>
        <p:spPr>
          <a:xfrm>
            <a:off x="10666915" y="5114902"/>
            <a:ext cx="1400006" cy="584775"/>
          </a:xfrm>
          <a:prstGeom prst="rect">
            <a:avLst/>
          </a:prstGeom>
          <a:solidFill>
            <a:schemeClr val="tx2">
              <a:lumMod val="20000"/>
              <a:lumOff val="80000"/>
            </a:schemeClr>
          </a:solidFill>
        </p:spPr>
        <p:txBody>
          <a:bodyPr wrap="square" rtlCol="1">
            <a:spAutoFit/>
          </a:bodyPr>
          <a:lstStyle/>
          <a:p>
            <a:pPr algn="ctr"/>
            <a:r>
              <a:rPr lang="ar-SA" sz="3200" b="1" dirty="0">
                <a:solidFill>
                  <a:schemeClr val="tx1">
                    <a:lumMod val="50000"/>
                  </a:schemeClr>
                </a:solidFill>
              </a:rPr>
              <a:t>الموائع</a:t>
            </a:r>
          </a:p>
        </p:txBody>
      </p:sp>
    </p:spTree>
    <p:extLst>
      <p:ext uri="{BB962C8B-B14F-4D97-AF65-F5344CB8AC3E}">
        <p14:creationId xmlns:p14="http://schemas.microsoft.com/office/powerpoint/2010/main" val="302037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14" grpId="0" animBg="1"/>
      <p:bldP spid="16" grpId="0" animBg="1"/>
      <p:bldP spid="4" grpId="0" animBg="1"/>
      <p:bldP spid="17"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صورة 23">
            <a:extLst>
              <a:ext uri="{FF2B5EF4-FFF2-40B4-BE49-F238E27FC236}">
                <a16:creationId xmlns:a16="http://schemas.microsoft.com/office/drawing/2014/main" id="{02629019-4915-C34A-9A04-099CB2AD07A2}"/>
              </a:ext>
            </a:extLst>
          </p:cNvPr>
          <p:cNvPicPr>
            <a:picLocks noChangeAspect="1"/>
          </p:cNvPicPr>
          <p:nvPr/>
        </p:nvPicPr>
        <p:blipFill rotWithShape="1">
          <a:blip r:embed="rId2">
            <a:grayscl/>
          </a:blip>
          <a:srcRect r="50204"/>
          <a:stretch/>
        </p:blipFill>
        <p:spPr>
          <a:xfrm>
            <a:off x="1069272" y="3237998"/>
            <a:ext cx="3462805" cy="3159426"/>
          </a:xfrm>
          <a:prstGeom prst="rect">
            <a:avLst/>
          </a:prstGeom>
        </p:spPr>
      </p:pic>
      <p:sp>
        <p:nvSpPr>
          <p:cNvPr id="18" name="وسيلة شرح مستطيلة 17">
            <a:extLst>
              <a:ext uri="{FF2B5EF4-FFF2-40B4-BE49-F238E27FC236}">
                <a16:creationId xmlns:a16="http://schemas.microsoft.com/office/drawing/2014/main" id="{08898C07-FFA8-C34F-9586-AE73F30CB348}"/>
              </a:ext>
            </a:extLst>
          </p:cNvPr>
          <p:cNvSpPr/>
          <p:nvPr/>
        </p:nvSpPr>
        <p:spPr>
          <a:xfrm>
            <a:off x="4970822" y="3864450"/>
            <a:ext cx="3789936" cy="1904148"/>
          </a:xfrm>
          <a:prstGeom prst="wedgeRectCallout">
            <a:avLst>
              <a:gd name="adj1" fmla="val 77040"/>
              <a:gd name="adj2" fmla="val 69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lumMod val="75000"/>
                  </a:schemeClr>
                </a:solidFill>
              </a:rPr>
              <a:t>فيزيائيتي الرائعة</a:t>
            </a:r>
          </a:p>
          <a:p>
            <a:pPr algn="ctr"/>
            <a:r>
              <a:rPr lang="ar-SA" sz="2800" b="1" dirty="0">
                <a:solidFill>
                  <a:schemeClr val="tx1">
                    <a:lumMod val="75000"/>
                  </a:schemeClr>
                </a:solidFill>
              </a:rPr>
              <a:t>تخيلي قوة تؤثر على مساحة معينة، ماذا تقترحين أن تسمى هذه الكمية الفيزيائية الجديدة؟</a:t>
            </a:r>
          </a:p>
        </p:txBody>
      </p:sp>
      <p:pic>
        <p:nvPicPr>
          <p:cNvPr id="11" name="Picture 2" descr="C:\Users\lenovo\Desktop\تنزيل (4).jpg">
            <a:extLst>
              <a:ext uri="{FF2B5EF4-FFF2-40B4-BE49-F238E27FC236}">
                <a16:creationId xmlns:a16="http://schemas.microsoft.com/office/drawing/2014/main" id="{50B98749-EBC9-5E41-9292-F0B357451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5822" y="4181958"/>
            <a:ext cx="1978545" cy="1904148"/>
          </a:xfrm>
          <a:prstGeom prst="rect">
            <a:avLst/>
          </a:prstGeom>
          <a:noFill/>
          <a:extLst>
            <a:ext uri="{909E8E84-426E-40DD-AFC4-6F175D3DCCD1}">
              <a14:hiddenFill xmlns:a14="http://schemas.microsoft.com/office/drawing/2010/main">
                <a:solidFill>
                  <a:srgbClr val="FFFFFF"/>
                </a:solidFill>
              </a14:hiddenFill>
            </a:ext>
          </a:extLst>
        </p:spPr>
      </p:pic>
      <p:sp>
        <p:nvSpPr>
          <p:cNvPr id="16" name="مستطيل 15">
            <a:extLst>
              <a:ext uri="{FF2B5EF4-FFF2-40B4-BE49-F238E27FC236}">
                <a16:creationId xmlns:a16="http://schemas.microsoft.com/office/drawing/2014/main" id="{5E7E8584-F920-4A4F-9757-7B8FE718A207}"/>
              </a:ext>
            </a:extLst>
          </p:cNvPr>
          <p:cNvSpPr/>
          <p:nvPr/>
        </p:nvSpPr>
        <p:spPr>
          <a:xfrm>
            <a:off x="9508144" y="238033"/>
            <a:ext cx="2453900" cy="7463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sz="4000" b="1" dirty="0">
                <a:latin typeface="Tahoma" panose="020B0604030504040204" pitchFamily="34" charset="0"/>
                <a:ea typeface="Tahoma" panose="020B0604030504040204" pitchFamily="34" charset="0"/>
                <a:cs typeface="Tahoma" panose="020B0604030504040204" pitchFamily="34" charset="0"/>
              </a:rPr>
              <a:t>فكري</a:t>
            </a:r>
            <a:endParaRPr lang="ar-SA" sz="44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صورة 9">
            <a:extLst>
              <a:ext uri="{FF2B5EF4-FFF2-40B4-BE49-F238E27FC236}">
                <a16:creationId xmlns:a16="http://schemas.microsoft.com/office/drawing/2014/main" id="{63AF7922-4D18-B244-B187-CAD4B7D94123}"/>
              </a:ext>
            </a:extLst>
          </p:cNvPr>
          <p:cNvPicPr>
            <a:picLocks noChangeAspect="1"/>
          </p:cNvPicPr>
          <p:nvPr/>
        </p:nvPicPr>
        <p:blipFill rotWithShape="1">
          <a:blip r:embed="rId2">
            <a:grayscl/>
          </a:blip>
          <a:srcRect l="50204"/>
          <a:stretch/>
        </p:blipFill>
        <p:spPr>
          <a:xfrm>
            <a:off x="1129552" y="273459"/>
            <a:ext cx="3462805" cy="3159426"/>
          </a:xfrm>
          <a:prstGeom prst="rect">
            <a:avLst/>
          </a:prstGeom>
        </p:spPr>
      </p:pic>
      <p:sp>
        <p:nvSpPr>
          <p:cNvPr id="23" name="وسيلة شرح مستطيلة 22">
            <a:extLst>
              <a:ext uri="{FF2B5EF4-FFF2-40B4-BE49-F238E27FC236}">
                <a16:creationId xmlns:a16="http://schemas.microsoft.com/office/drawing/2014/main" id="{7BAEF0EC-D1F2-0A44-9FDC-C10CE74E1527}"/>
              </a:ext>
            </a:extLst>
          </p:cNvPr>
          <p:cNvSpPr/>
          <p:nvPr/>
        </p:nvSpPr>
        <p:spPr>
          <a:xfrm>
            <a:off x="6096000" y="1628598"/>
            <a:ext cx="4446491" cy="1591599"/>
          </a:xfrm>
          <a:prstGeom prst="wedgeRectCallout">
            <a:avLst>
              <a:gd name="adj1" fmla="val 34786"/>
              <a:gd name="adj2" fmla="val 10347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lumMod val="75000"/>
                  </a:schemeClr>
                </a:solidFill>
              </a:rPr>
              <a:t>أيهما أشدّ ألمًا، عندما يدوس الكعب العالي على القدم أم عندما يدوس حذاء مسطح على القدم، ولماذا؟</a:t>
            </a:r>
          </a:p>
        </p:txBody>
      </p:sp>
      <p:sp>
        <p:nvSpPr>
          <p:cNvPr id="25" name="مربع نص 24">
            <a:extLst>
              <a:ext uri="{FF2B5EF4-FFF2-40B4-BE49-F238E27FC236}">
                <a16:creationId xmlns:a16="http://schemas.microsoft.com/office/drawing/2014/main" id="{97BF1755-FA80-054E-9597-462DC626BD94}"/>
              </a:ext>
            </a:extLst>
          </p:cNvPr>
          <p:cNvSpPr txBox="1"/>
          <p:nvPr/>
        </p:nvSpPr>
        <p:spPr>
          <a:xfrm>
            <a:off x="139438" y="6394552"/>
            <a:ext cx="1467068" cy="369332"/>
          </a:xfrm>
          <a:prstGeom prst="rect">
            <a:avLst/>
          </a:prstGeom>
          <a:solidFill>
            <a:schemeClr val="bg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none" rtlCol="1">
            <a:spAutoFit/>
          </a:bodyPr>
          <a:lstStyle/>
          <a:p>
            <a:pPr marL="0" algn="l" defTabSz="914400" rtl="0" eaLnBrk="1" latinLnBrk="0" hangingPunct="1"/>
            <a:r>
              <a:rPr lang="ar-SA" dirty="0"/>
              <a:t>التفكير والاستنتاج</a:t>
            </a:r>
          </a:p>
        </p:txBody>
      </p:sp>
    </p:spTree>
    <p:extLst>
      <p:ext uri="{BB962C8B-B14F-4D97-AF65-F5344CB8AC3E}">
        <p14:creationId xmlns:p14="http://schemas.microsoft.com/office/powerpoint/2010/main" val="234378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نسق Office">
  <a:themeElements>
    <a:clrScheme name="ملون">
      <a:dk1>
        <a:srgbClr val="434343"/>
      </a:dk1>
      <a:lt1>
        <a:srgbClr val="FFFFFF"/>
      </a:lt1>
      <a:dk2>
        <a:srgbClr val="FAB32E"/>
      </a:dk2>
      <a:lt2>
        <a:srgbClr val="FFFFFF"/>
      </a:lt2>
      <a:accent1>
        <a:srgbClr val="E562A0"/>
      </a:accent1>
      <a:accent2>
        <a:srgbClr val="EEBDD6"/>
      </a:accent2>
      <a:accent3>
        <a:srgbClr val="5ABEC0"/>
      </a:accent3>
      <a:accent4>
        <a:srgbClr val="BBE2E2"/>
      </a:accent4>
      <a:accent5>
        <a:srgbClr val="885BA2"/>
      </a:accent5>
      <a:accent6>
        <a:srgbClr val="C0B0CC"/>
      </a:accent6>
      <a:hlink>
        <a:srgbClr val="885BA2"/>
      </a:hlink>
      <a:folHlink>
        <a:srgbClr val="0097A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نسق Office">
  <a:themeElements>
    <a:clrScheme name="بنفسجي">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2106</TotalTime>
  <Words>841</Words>
  <Application>Microsoft Macintosh PowerPoint</Application>
  <PresentationFormat>شاشة عريضة</PresentationFormat>
  <Paragraphs>310</Paragraphs>
  <Slides>27</Slides>
  <Notes>8</Notes>
  <HiddenSlides>0</HiddenSlides>
  <MMClips>2</MMClips>
  <ScaleCrop>false</ScaleCrop>
  <HeadingPairs>
    <vt:vector size="6" baseType="variant">
      <vt:variant>
        <vt:lpstr>الخطوط المستخدمة</vt:lpstr>
      </vt:variant>
      <vt:variant>
        <vt:i4>10</vt:i4>
      </vt:variant>
      <vt:variant>
        <vt:lpstr>نسق</vt:lpstr>
      </vt:variant>
      <vt:variant>
        <vt:i4>2</vt:i4>
      </vt:variant>
      <vt:variant>
        <vt:lpstr>عناوين الشرائح</vt:lpstr>
      </vt:variant>
      <vt:variant>
        <vt:i4>27</vt:i4>
      </vt:variant>
    </vt:vector>
  </HeadingPairs>
  <TitlesOfParts>
    <vt:vector size="39" baseType="lpstr">
      <vt:lpstr>Arial</vt:lpstr>
      <vt:lpstr>Arial Black</vt:lpstr>
      <vt:lpstr>Calibri</vt:lpstr>
      <vt:lpstr>Calibri Light</vt:lpstr>
      <vt:lpstr>Cambria Math</vt:lpstr>
      <vt:lpstr>Kharabeesh Font Normal</vt:lpstr>
      <vt:lpstr>Muna</vt:lpstr>
      <vt:lpstr>Ranchers</vt:lpstr>
      <vt:lpstr>Tahoma</vt:lpstr>
      <vt:lpstr>Verdana</vt:lpstr>
      <vt:lpstr>نسق Office</vt:lpstr>
      <vt:lpstr>1_نسق Office</vt:lpstr>
      <vt:lpstr>ورود العمر تذبل بالتمني  ونيلُك أمنياتك ليس سهلا  فلا تيأسْ إذا واجهتَ عُسرًا فسُحْبُ اليُسر بالخيراتِ حُبلى  ومهما ذقت في الأيام مُرًّا فطعم النصر بعد الصبر أحلى  غدا يأتيك من ثمر اجتهادٍ  إذا كان التقى للكدّ حقلا  طريق المجد محفوف بشوكٍ  وليس جميعه وردًا وفلَّا</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وقفـة  لا يوجد أحد لا يخلو من ضغوطات الحياة فنحن نعيش على أرض أعدت للبلاء ولم يسلم منها حتى الأنبياء، توكلي على الله دائمًا وكوني مطمئنة وواثقةً به سبحانه.</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ورود العمر تذبل بالتمني  ونيلُك أمنياتك ليس سهلا  فلا تيأسْ إذا واجهتَ عُسرًا فسُحْبُ اليُسر بالخيراتِ حُبلى  ومهما ذقت في الأيام مُرًّا فطعم النصر بعد الصبر أحلى  غدا يأتيك من ثمر اجتهادٍ  إذا كان التقى للكدّ حقلا  طريق المجد محفوف بشوكٍ  وليس جميعه وردًا وفلَّا  </dc:title>
  <dc:creator>Rana Abdullatif</dc:creator>
  <cp:lastModifiedBy>Rana Abdullatif</cp:lastModifiedBy>
  <cp:revision>90</cp:revision>
  <dcterms:created xsi:type="dcterms:W3CDTF">2020-10-24T20:13:53Z</dcterms:created>
  <dcterms:modified xsi:type="dcterms:W3CDTF">2020-10-26T10:25:19Z</dcterms:modified>
</cp:coreProperties>
</file>