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70" r:id="rId13"/>
    <p:sldId id="271" r:id="rId14"/>
    <p:sldId id="267" r:id="rId15"/>
    <p:sldId id="275" r:id="rId16"/>
    <p:sldId id="269" r:id="rId17"/>
    <p:sldId id="268" r:id="rId18"/>
  </p:sldIdLst>
  <p:sldSz cx="18288000" cy="10287000"/>
  <p:notesSz cx="6858000" cy="9144000"/>
  <p:embeddedFontLst>
    <p:embeddedFont>
      <p:font typeface="Aldhabi" panose="01000000000000000000" pitchFamily="2" charset="-7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2D9A7415-B637-4F75-B80D-23D4BE1C3513}"/>
    <pc:docChg chg="undo redo custSel addSld delSld modSld">
      <pc:chgData name="nourah Alaklabi" userId="b439187ee2954565" providerId="LiveId" clId="{2D9A7415-B637-4F75-B80D-23D4BE1C3513}" dt="2024-08-19T17:01:11.498" v="565" actId="20577"/>
      <pc:docMkLst>
        <pc:docMk/>
      </pc:docMkLst>
      <pc:sldChg chg="addSp delSp modSp mod">
        <pc:chgData name="nourah Alaklabi" userId="b439187ee2954565" providerId="LiveId" clId="{2D9A7415-B637-4F75-B80D-23D4BE1C3513}" dt="2024-08-19T17:00:35.278" v="562" actId="1440"/>
        <pc:sldMkLst>
          <pc:docMk/>
          <pc:sldMk cId="0" sldId="257"/>
        </pc:sldMkLst>
        <pc:spChg chg="mod">
          <ac:chgData name="nourah Alaklabi" userId="b439187ee2954565" providerId="LiveId" clId="{2D9A7415-B637-4F75-B80D-23D4BE1C3513}" dt="2024-08-19T15:32:23.716" v="20" actId="1076"/>
          <ac:spMkLst>
            <pc:docMk/>
            <pc:sldMk cId="0" sldId="257"/>
            <ac:spMk id="8" creationId="{3039ADEE-46A7-BA83-2CDC-8995268A6B3E}"/>
          </ac:spMkLst>
        </pc:spChg>
        <pc:picChg chg="del">
          <ac:chgData name="nourah Alaklabi" userId="b439187ee2954565" providerId="LiveId" clId="{2D9A7415-B637-4F75-B80D-23D4BE1C3513}" dt="2024-08-19T15:01:47.512" v="0" actId="21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2D9A7415-B637-4F75-B80D-23D4BE1C3513}" dt="2024-08-19T17:00:35.278" v="562" actId="1440"/>
          <ac:picMkLst>
            <pc:docMk/>
            <pc:sldMk cId="0" sldId="257"/>
            <ac:picMk id="15" creationId="{0998F7C0-29B4-B93C-5CB5-1EBACDE13366}"/>
          </ac:picMkLst>
        </pc:picChg>
      </pc:sldChg>
      <pc:sldChg chg="addSp delSp modSp mod">
        <pc:chgData name="nourah Alaklabi" userId="b439187ee2954565" providerId="LiveId" clId="{2D9A7415-B637-4F75-B80D-23D4BE1C3513}" dt="2024-08-19T17:00:51.277" v="563" actId="20577"/>
        <pc:sldMkLst>
          <pc:docMk/>
          <pc:sldMk cId="0" sldId="258"/>
        </pc:sldMkLst>
        <pc:spChg chg="del">
          <ac:chgData name="nourah Alaklabi" userId="b439187ee2954565" providerId="LiveId" clId="{2D9A7415-B637-4F75-B80D-23D4BE1C3513}" dt="2024-08-19T15:51:03.769" v="131" actId="21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2D9A7415-B637-4F75-B80D-23D4BE1C3513}" dt="2024-08-19T16:06:35.542" v="208" actId="20577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2D9A7415-B637-4F75-B80D-23D4BE1C3513}" dt="2024-08-19T15:51:16.579" v="133" actId="207"/>
          <ac:spMkLst>
            <pc:docMk/>
            <pc:sldMk cId="0" sldId="258"/>
            <ac:spMk id="14" creationId="{DE738039-D13C-938B-9C59-138F8B0583AE}"/>
          </ac:spMkLst>
        </pc:spChg>
        <pc:spChg chg="mod">
          <ac:chgData name="nourah Alaklabi" userId="b439187ee2954565" providerId="LiveId" clId="{2D9A7415-B637-4F75-B80D-23D4BE1C3513}" dt="2024-08-19T16:03:23.150" v="190" actId="1076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2D9A7415-B637-4F75-B80D-23D4BE1C3513}" dt="2024-08-19T17:00:51.277" v="56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2D9A7415-B637-4F75-B80D-23D4BE1C3513}" dt="2024-08-19T15:53:03.793" v="143"/>
          <ac:picMkLst>
            <pc:docMk/>
            <pc:sldMk cId="0" sldId="258"/>
            <ac:picMk id="19" creationId="{876C6B10-0888-B58D-C927-EA9A478E4862}"/>
          </ac:picMkLst>
        </pc:picChg>
      </pc:sldChg>
      <pc:sldChg chg="addSp delSp modSp mod">
        <pc:chgData name="nourah Alaklabi" userId="b439187ee2954565" providerId="LiveId" clId="{2D9A7415-B637-4F75-B80D-23D4BE1C3513}" dt="2024-08-19T17:01:06.496" v="564" actId="20577"/>
        <pc:sldMkLst>
          <pc:docMk/>
          <pc:sldMk cId="0" sldId="259"/>
        </pc:sldMkLst>
        <pc:spChg chg="mod">
          <ac:chgData name="nourah Alaklabi" userId="b439187ee2954565" providerId="LiveId" clId="{2D9A7415-B637-4F75-B80D-23D4BE1C3513}" dt="2024-08-19T16:07:44.011" v="218" actId="1076"/>
          <ac:spMkLst>
            <pc:docMk/>
            <pc:sldMk cId="0" sldId="259"/>
            <ac:spMk id="6" creationId="{00000000-0000-0000-0000-000000000000}"/>
          </ac:spMkLst>
        </pc:spChg>
        <pc:spChg chg="del mod">
          <ac:chgData name="nourah Alaklabi" userId="b439187ee2954565" providerId="LiveId" clId="{2D9A7415-B637-4F75-B80D-23D4BE1C3513}" dt="2024-08-19T15:59:11.556" v="154"/>
          <ac:spMkLst>
            <pc:docMk/>
            <pc:sldMk cId="0" sldId="259"/>
            <ac:spMk id="12" creationId="{3A1FAE83-5EF0-D633-1BFC-A148D49E8851}"/>
          </ac:spMkLst>
        </pc:spChg>
        <pc:spChg chg="del">
          <ac:chgData name="nourah Alaklabi" userId="b439187ee2954565" providerId="LiveId" clId="{2D9A7415-B637-4F75-B80D-23D4BE1C3513}" dt="2024-08-19T16:03:43.871" v="192" actId="21"/>
          <ac:spMkLst>
            <pc:docMk/>
            <pc:sldMk cId="0" sldId="259"/>
            <ac:spMk id="13" creationId="{37F0BDCF-46D5-1350-B8FF-8426BDD879ED}"/>
          </ac:spMkLst>
        </pc:spChg>
        <pc:spChg chg="del">
          <ac:chgData name="nourah Alaklabi" userId="b439187ee2954565" providerId="LiveId" clId="{2D9A7415-B637-4F75-B80D-23D4BE1C3513}" dt="2024-08-19T16:03:48.345" v="193" actId="21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2D9A7415-B637-4F75-B80D-23D4BE1C3513}" dt="2024-08-19T16:06:49.212" v="210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2D9A7415-B637-4F75-B80D-23D4BE1C3513}" dt="2024-08-19T15:58:56.143" v="149"/>
          <ac:spMkLst>
            <pc:docMk/>
            <pc:sldMk cId="0" sldId="259"/>
            <ac:spMk id="16" creationId="{98B48FF5-C04D-61D1-B061-1762CDBB7CA9}"/>
          </ac:spMkLst>
        </pc:spChg>
        <pc:spChg chg="add mod">
          <ac:chgData name="nourah Alaklabi" userId="b439187ee2954565" providerId="LiveId" clId="{2D9A7415-B637-4F75-B80D-23D4BE1C3513}" dt="2024-08-19T15:59:10.535" v="152" actId="1076"/>
          <ac:spMkLst>
            <pc:docMk/>
            <pc:sldMk cId="0" sldId="259"/>
            <ac:spMk id="18" creationId="{F72D8EA4-6F1C-6E09-4BFC-FDBEBB44852E}"/>
          </ac:spMkLst>
        </pc:spChg>
        <pc:spChg chg="add mod">
          <ac:chgData name="nourah Alaklabi" userId="b439187ee2954565" providerId="LiveId" clId="{2D9A7415-B637-4F75-B80D-23D4BE1C3513}" dt="2024-08-19T16:04:39.686" v="200"/>
          <ac:spMkLst>
            <pc:docMk/>
            <pc:sldMk cId="0" sldId="259"/>
            <ac:spMk id="19" creationId="{41418138-2A94-3DBC-DA78-3C0E518CBE80}"/>
          </ac:spMkLst>
        </pc:spChg>
        <pc:spChg chg="add mod">
          <ac:chgData name="nourah Alaklabi" userId="b439187ee2954565" providerId="LiveId" clId="{2D9A7415-B637-4F75-B80D-23D4BE1C3513}" dt="2024-08-19T17:01:06.496" v="564" actId="20577"/>
          <ac:spMkLst>
            <pc:docMk/>
            <pc:sldMk cId="0" sldId="259"/>
            <ac:spMk id="20" creationId="{DF8FB15A-8A4C-A886-1C22-A41633072597}"/>
          </ac:spMkLst>
        </pc:spChg>
        <pc:spChg chg="add mod">
          <ac:chgData name="nourah Alaklabi" userId="b439187ee2954565" providerId="LiveId" clId="{2D9A7415-B637-4F75-B80D-23D4BE1C3513}" dt="2024-08-19T16:08:44.191" v="247" actId="1076"/>
          <ac:spMkLst>
            <pc:docMk/>
            <pc:sldMk cId="0" sldId="259"/>
            <ac:spMk id="23" creationId="{70E9A04D-DC14-2988-C3D4-46CA49951043}"/>
          </ac:spMkLst>
        </pc:spChg>
        <pc:picChg chg="add mod">
          <ac:chgData name="nourah Alaklabi" userId="b439187ee2954565" providerId="LiveId" clId="{2D9A7415-B637-4F75-B80D-23D4BE1C3513}" dt="2024-08-19T15:57:51.197" v="144"/>
          <ac:picMkLst>
            <pc:docMk/>
            <pc:sldMk cId="0" sldId="259"/>
            <ac:picMk id="11" creationId="{46ED7F10-E1DB-068A-485D-A40D0EE5E5E7}"/>
          </ac:picMkLst>
        </pc:picChg>
        <pc:picChg chg="add mod">
          <ac:chgData name="nourah Alaklabi" userId="b439187ee2954565" providerId="LiveId" clId="{2D9A7415-B637-4F75-B80D-23D4BE1C3513}" dt="2024-08-19T16:11:28.558" v="263" actId="1076"/>
          <ac:picMkLst>
            <pc:docMk/>
            <pc:sldMk cId="0" sldId="259"/>
            <ac:picMk id="22" creationId="{E0BE1134-C36A-CDC5-071A-D366AB27F4D4}"/>
          </ac:picMkLst>
        </pc:picChg>
        <pc:picChg chg="add mod">
          <ac:chgData name="nourah Alaklabi" userId="b439187ee2954565" providerId="LiveId" clId="{2D9A7415-B637-4F75-B80D-23D4BE1C3513}" dt="2024-08-19T16:11:13.428" v="260" actId="1076"/>
          <ac:picMkLst>
            <pc:docMk/>
            <pc:sldMk cId="0" sldId="259"/>
            <ac:picMk id="25" creationId="{566BFB1C-E757-39FD-8A21-A2C849BEF899}"/>
          </ac:picMkLst>
        </pc:picChg>
        <pc:picChg chg="add mod">
          <ac:chgData name="nourah Alaklabi" userId="b439187ee2954565" providerId="LiveId" clId="{2D9A7415-B637-4F75-B80D-23D4BE1C3513}" dt="2024-08-19T16:11:34.903" v="264" actId="1076"/>
          <ac:picMkLst>
            <pc:docMk/>
            <pc:sldMk cId="0" sldId="259"/>
            <ac:picMk id="27" creationId="{82C0673F-208C-573B-300C-A5AAE2940AB7}"/>
          </ac:picMkLst>
        </pc:picChg>
      </pc:sldChg>
      <pc:sldChg chg="addSp delSp modSp mod">
        <pc:chgData name="nourah Alaklabi" userId="b439187ee2954565" providerId="LiveId" clId="{2D9A7415-B637-4F75-B80D-23D4BE1C3513}" dt="2024-08-19T17:01:11.498" v="565" actId="20577"/>
        <pc:sldMkLst>
          <pc:docMk/>
          <pc:sldMk cId="0" sldId="260"/>
        </pc:sldMkLst>
        <pc:spChg chg="del mod">
          <ac:chgData name="nourah Alaklabi" userId="b439187ee2954565" providerId="LiveId" clId="{2D9A7415-B637-4F75-B80D-23D4BE1C3513}" dt="2024-08-19T15:59:28.185" v="159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2D9A7415-B637-4F75-B80D-23D4BE1C3513}" dt="2024-08-19T15:59:26.427" v="157" actId="1076"/>
          <ac:spMkLst>
            <pc:docMk/>
            <pc:sldMk cId="0" sldId="260"/>
            <ac:spMk id="13" creationId="{49D193D8-FE9E-E282-6BB7-D6BA5289FD3E}"/>
          </ac:spMkLst>
        </pc:spChg>
        <pc:spChg chg="del">
          <ac:chgData name="nourah Alaklabi" userId="b439187ee2954565" providerId="LiveId" clId="{2D9A7415-B637-4F75-B80D-23D4BE1C3513}" dt="2024-08-19T16:03:55.622" v="194" actId="21"/>
          <ac:spMkLst>
            <pc:docMk/>
            <pc:sldMk cId="0" sldId="260"/>
            <ac:spMk id="14" creationId="{3F48A92E-6BF9-2D8D-1012-99DA5E6E4FA6}"/>
          </ac:spMkLst>
        </pc:spChg>
        <pc:spChg chg="del">
          <ac:chgData name="nourah Alaklabi" userId="b439187ee2954565" providerId="LiveId" clId="{2D9A7415-B637-4F75-B80D-23D4BE1C3513}" dt="2024-08-19T16:03:59.585" v="195" actId="21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2D9A7415-B637-4F75-B80D-23D4BE1C3513}" dt="2024-08-19T16:13:20.516" v="266" actId="20577"/>
          <ac:spMkLst>
            <pc:docMk/>
            <pc:sldMk cId="0" sldId="260"/>
            <ac:spMk id="16" creationId="{9F563461-81D2-26F2-49EA-D10CB0B4BDA0}"/>
          </ac:spMkLst>
        </pc:spChg>
        <pc:spChg chg="add mod">
          <ac:chgData name="nourah Alaklabi" userId="b439187ee2954565" providerId="LiveId" clId="{2D9A7415-B637-4F75-B80D-23D4BE1C3513}" dt="2024-08-19T16:04:44.586" v="201"/>
          <ac:spMkLst>
            <pc:docMk/>
            <pc:sldMk cId="0" sldId="260"/>
            <ac:spMk id="18" creationId="{B16B9929-D14E-BA02-0158-34677645283C}"/>
          </ac:spMkLst>
        </pc:spChg>
        <pc:spChg chg="add mod">
          <ac:chgData name="nourah Alaklabi" userId="b439187ee2954565" providerId="LiveId" clId="{2D9A7415-B637-4F75-B80D-23D4BE1C3513}" dt="2024-08-19T17:01:11.498" v="565" actId="20577"/>
          <ac:spMkLst>
            <pc:docMk/>
            <pc:sldMk cId="0" sldId="260"/>
            <ac:spMk id="19" creationId="{8DAC5124-0436-2243-6B30-D674882907C5}"/>
          </ac:spMkLst>
        </pc:spChg>
        <pc:spChg chg="add mod">
          <ac:chgData name="nourah Alaklabi" userId="b439187ee2954565" providerId="LiveId" clId="{2D9A7415-B637-4F75-B80D-23D4BE1C3513}" dt="2024-08-19T16:15:58.020" v="353" actId="207"/>
          <ac:spMkLst>
            <pc:docMk/>
            <pc:sldMk cId="0" sldId="260"/>
            <ac:spMk id="22" creationId="{52F7C11E-655E-6F5B-BA24-DC08C0AEA91A}"/>
          </ac:spMkLst>
        </pc:spChg>
        <pc:picChg chg="add mod">
          <ac:chgData name="nourah Alaklabi" userId="b439187ee2954565" providerId="LiveId" clId="{2D9A7415-B637-4F75-B80D-23D4BE1C3513}" dt="2024-08-19T15:58:01.198" v="145"/>
          <ac:picMkLst>
            <pc:docMk/>
            <pc:sldMk cId="0" sldId="260"/>
            <ac:picMk id="11" creationId="{CC6A477E-9818-5ED7-5E52-FA45177A2E01}"/>
          </ac:picMkLst>
        </pc:picChg>
        <pc:picChg chg="add mod">
          <ac:chgData name="nourah Alaklabi" userId="b439187ee2954565" providerId="LiveId" clId="{2D9A7415-B637-4F75-B80D-23D4BE1C3513}" dt="2024-08-19T16:16:28.243" v="354" actId="1076"/>
          <ac:picMkLst>
            <pc:docMk/>
            <pc:sldMk cId="0" sldId="260"/>
            <ac:picMk id="21" creationId="{0E37AA99-0A65-36B4-24DE-545A4DFE947F}"/>
          </ac:picMkLst>
        </pc:picChg>
        <pc:picChg chg="add mod">
          <ac:chgData name="nourah Alaklabi" userId="b439187ee2954565" providerId="LiveId" clId="{2D9A7415-B637-4F75-B80D-23D4BE1C3513}" dt="2024-08-19T16:16:43.818" v="359" actId="1440"/>
          <ac:picMkLst>
            <pc:docMk/>
            <pc:sldMk cId="0" sldId="260"/>
            <ac:picMk id="24" creationId="{796054C9-DB57-A63C-BF93-6576C6AB3E41}"/>
          </ac:picMkLst>
        </pc:picChg>
      </pc:sldChg>
      <pc:sldChg chg="addSp delSp modSp mod">
        <pc:chgData name="nourah Alaklabi" userId="b439187ee2954565" providerId="LiveId" clId="{2D9A7415-B637-4F75-B80D-23D4BE1C3513}" dt="2024-08-19T16:23:17.717" v="421" actId="1076"/>
        <pc:sldMkLst>
          <pc:docMk/>
          <pc:sldMk cId="0" sldId="261"/>
        </pc:sldMkLst>
        <pc:spChg chg="mod ord">
          <ac:chgData name="nourah Alaklabi" userId="b439187ee2954565" providerId="LiveId" clId="{2D9A7415-B637-4F75-B80D-23D4BE1C3513}" dt="2024-08-19T16:23:12.785" v="420" actId="14100"/>
          <ac:spMkLst>
            <pc:docMk/>
            <pc:sldMk cId="0" sldId="261"/>
            <ac:spMk id="6" creationId="{00000000-0000-0000-0000-000000000000}"/>
          </ac:spMkLst>
        </pc:spChg>
        <pc:spChg chg="del">
          <ac:chgData name="nourah Alaklabi" userId="b439187ee2954565" providerId="LiveId" clId="{2D9A7415-B637-4F75-B80D-23D4BE1C3513}" dt="2024-08-19T16:22:23.611" v="406" actId="21"/>
          <ac:spMkLst>
            <pc:docMk/>
            <pc:sldMk cId="0" sldId="261"/>
            <ac:spMk id="7" creationId="{00000000-0000-0000-0000-000000000000}"/>
          </ac:spMkLst>
        </pc:spChg>
        <pc:spChg chg="mod">
          <ac:chgData name="nourah Alaklabi" userId="b439187ee2954565" providerId="LiveId" clId="{2D9A7415-B637-4F75-B80D-23D4BE1C3513}" dt="2024-08-19T16:20:44.664" v="391" actId="1076"/>
          <ac:spMkLst>
            <pc:docMk/>
            <pc:sldMk cId="0" sldId="261"/>
            <ac:spMk id="10" creationId="{00000000-0000-0000-0000-000000000000}"/>
          </ac:spMkLst>
        </pc:spChg>
        <pc:spChg chg="del mod">
          <ac:chgData name="nourah Alaklabi" userId="b439187ee2954565" providerId="LiveId" clId="{2D9A7415-B637-4F75-B80D-23D4BE1C3513}" dt="2024-08-19T15:59:47.596" v="16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2D9A7415-B637-4F75-B80D-23D4BE1C3513}" dt="2024-08-19T15:59:46.932" v="162" actId="1076"/>
          <ac:spMkLst>
            <pc:docMk/>
            <pc:sldMk cId="0" sldId="261"/>
            <ac:spMk id="13" creationId="{15D9489A-DDFE-A8A6-CD06-81F7613594C3}"/>
          </ac:spMkLst>
        </pc:spChg>
        <pc:spChg chg="del">
          <ac:chgData name="nourah Alaklabi" userId="b439187ee2954565" providerId="LiveId" clId="{2D9A7415-B637-4F75-B80D-23D4BE1C3513}" dt="2024-08-19T16:04:08.189" v="196" actId="21"/>
          <ac:spMkLst>
            <pc:docMk/>
            <pc:sldMk cId="0" sldId="261"/>
            <ac:spMk id="14" creationId="{D11934C5-16A5-0306-3336-43FBB2EEED97}"/>
          </ac:spMkLst>
        </pc:spChg>
        <pc:spChg chg="del">
          <ac:chgData name="nourah Alaklabi" userId="b439187ee2954565" providerId="LiveId" clId="{2D9A7415-B637-4F75-B80D-23D4BE1C3513}" dt="2024-08-19T16:04:11.849" v="197" actId="21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2D9A7415-B637-4F75-B80D-23D4BE1C3513}" dt="2024-08-19T16:17:12.694" v="360" actId="20577"/>
          <ac:spMkLst>
            <pc:docMk/>
            <pc:sldMk cId="0" sldId="261"/>
            <ac:spMk id="16" creationId="{2913A32E-88FA-18E7-37EA-4FFA1787D1B6}"/>
          </ac:spMkLst>
        </pc:spChg>
        <pc:spChg chg="add del mod">
          <ac:chgData name="nourah Alaklabi" userId="b439187ee2954565" providerId="LiveId" clId="{2D9A7415-B637-4F75-B80D-23D4BE1C3513}" dt="2024-08-19T16:22:35.972" v="410" actId="21"/>
          <ac:spMkLst>
            <pc:docMk/>
            <pc:sldMk cId="0" sldId="261"/>
            <ac:spMk id="18" creationId="{5D5A6727-171B-EBDA-B05B-DB80D023E0EA}"/>
          </ac:spMkLst>
        </pc:spChg>
        <pc:spChg chg="add del mod">
          <ac:chgData name="nourah Alaklabi" userId="b439187ee2954565" providerId="LiveId" clId="{2D9A7415-B637-4F75-B80D-23D4BE1C3513}" dt="2024-08-19T16:22:32.383" v="409" actId="21"/>
          <ac:spMkLst>
            <pc:docMk/>
            <pc:sldMk cId="0" sldId="261"/>
            <ac:spMk id="19" creationId="{0D61E52E-E111-F882-BA9B-5FA1CD2241C6}"/>
          </ac:spMkLst>
        </pc:spChg>
        <pc:spChg chg="add mod">
          <ac:chgData name="nourah Alaklabi" userId="b439187ee2954565" providerId="LiveId" clId="{2D9A7415-B637-4F75-B80D-23D4BE1C3513}" dt="2024-08-19T16:19:48.197" v="386" actId="20577"/>
          <ac:spMkLst>
            <pc:docMk/>
            <pc:sldMk cId="0" sldId="261"/>
            <ac:spMk id="20" creationId="{92478CF5-D197-3734-33DA-5C3BF222566F}"/>
          </ac:spMkLst>
        </pc:spChg>
        <pc:picChg chg="add mod">
          <ac:chgData name="nourah Alaklabi" userId="b439187ee2954565" providerId="LiveId" clId="{2D9A7415-B637-4F75-B80D-23D4BE1C3513}" dt="2024-08-19T15:58:06.579" v="146"/>
          <ac:picMkLst>
            <pc:docMk/>
            <pc:sldMk cId="0" sldId="261"/>
            <ac:picMk id="11" creationId="{1D5A46E2-4198-37E3-B988-9C0603AEE4F3}"/>
          </ac:picMkLst>
        </pc:picChg>
        <pc:picChg chg="add mod">
          <ac:chgData name="nourah Alaklabi" userId="b439187ee2954565" providerId="LiveId" clId="{2D9A7415-B637-4F75-B80D-23D4BE1C3513}" dt="2024-08-19T16:23:04.197" v="417" actId="1076"/>
          <ac:picMkLst>
            <pc:docMk/>
            <pc:sldMk cId="0" sldId="261"/>
            <ac:picMk id="22" creationId="{55487331-8E72-A337-CD64-45DD517B3830}"/>
          </ac:picMkLst>
        </pc:picChg>
        <pc:picChg chg="add mod">
          <ac:chgData name="nourah Alaklabi" userId="b439187ee2954565" providerId="LiveId" clId="{2D9A7415-B637-4F75-B80D-23D4BE1C3513}" dt="2024-08-19T16:23:17.717" v="421" actId="1076"/>
          <ac:picMkLst>
            <pc:docMk/>
            <pc:sldMk cId="0" sldId="261"/>
            <ac:picMk id="24" creationId="{EAC3C31E-B5C9-55D0-A368-56CB8F18AC74}"/>
          </ac:picMkLst>
        </pc:picChg>
      </pc:sldChg>
      <pc:sldChg chg="addSp delSp modSp del mod">
        <pc:chgData name="nourah Alaklabi" userId="b439187ee2954565" providerId="LiveId" clId="{2D9A7415-B637-4F75-B80D-23D4BE1C3513}" dt="2024-08-19T16:22:07.508" v="405" actId="2696"/>
        <pc:sldMkLst>
          <pc:docMk/>
          <pc:sldMk cId="0" sldId="262"/>
        </pc:sldMkLst>
        <pc:spChg chg="del mod">
          <ac:chgData name="nourah Alaklabi" userId="b439187ee2954565" providerId="LiveId" clId="{2D9A7415-B637-4F75-B80D-23D4BE1C3513}" dt="2024-08-19T16:00:16.693" v="169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2D9A7415-B637-4F75-B80D-23D4BE1C3513}" dt="2024-08-19T16:00:15.974" v="167" actId="1076"/>
          <ac:spMkLst>
            <pc:docMk/>
            <pc:sldMk cId="0" sldId="262"/>
            <ac:spMk id="13" creationId="{5FBC95F9-CB2C-D545-C782-C1CAE632B961}"/>
          </ac:spMkLst>
        </pc:spChg>
        <pc:spChg chg="del">
          <ac:chgData name="nourah Alaklabi" userId="b439187ee2954565" providerId="LiveId" clId="{2D9A7415-B637-4F75-B80D-23D4BE1C3513}" dt="2024-08-19T16:04:18.658" v="198" actId="21"/>
          <ac:spMkLst>
            <pc:docMk/>
            <pc:sldMk cId="0" sldId="262"/>
            <ac:spMk id="14" creationId="{EBB8A7E6-717C-2085-418D-A8ACADDB116D}"/>
          </ac:spMkLst>
        </pc:spChg>
        <pc:spChg chg="del">
          <ac:chgData name="nourah Alaklabi" userId="b439187ee2954565" providerId="LiveId" clId="{2D9A7415-B637-4F75-B80D-23D4BE1C3513}" dt="2024-08-19T16:04:22.737" v="199" actId="21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2D9A7415-B637-4F75-B80D-23D4BE1C3513}" dt="2024-08-19T16:04:56.035" v="203"/>
          <ac:spMkLst>
            <pc:docMk/>
            <pc:sldMk cId="0" sldId="262"/>
            <ac:spMk id="18" creationId="{A2868FA9-3F5E-3589-C6FB-15DAA87C13B9}"/>
          </ac:spMkLst>
        </pc:spChg>
        <pc:spChg chg="add mod">
          <ac:chgData name="nourah Alaklabi" userId="b439187ee2954565" providerId="LiveId" clId="{2D9A7415-B637-4F75-B80D-23D4BE1C3513}" dt="2024-08-19T16:05:25.382" v="207"/>
          <ac:spMkLst>
            <pc:docMk/>
            <pc:sldMk cId="0" sldId="262"/>
            <ac:spMk id="19" creationId="{350C1259-C9CF-327A-0040-C0427A64BA33}"/>
          </ac:spMkLst>
        </pc:spChg>
        <pc:picChg chg="add mod">
          <ac:chgData name="nourah Alaklabi" userId="b439187ee2954565" providerId="LiveId" clId="{2D9A7415-B637-4F75-B80D-23D4BE1C3513}" dt="2024-08-19T15:58:10.800" v="147"/>
          <ac:picMkLst>
            <pc:docMk/>
            <pc:sldMk cId="0" sldId="262"/>
            <ac:picMk id="11" creationId="{75F61FCC-2592-35E4-9AB4-C99F80A9C10C}"/>
          </ac:picMkLst>
        </pc:picChg>
      </pc:sldChg>
      <pc:sldChg chg="addSp delSp modSp del mod">
        <pc:chgData name="nourah Alaklabi" userId="b439187ee2954565" providerId="LiveId" clId="{2D9A7415-B637-4F75-B80D-23D4BE1C3513}" dt="2024-08-19T16:23:26.523" v="422" actId="2696"/>
        <pc:sldMkLst>
          <pc:docMk/>
          <pc:sldMk cId="0" sldId="263"/>
        </pc:sldMkLst>
        <pc:spChg chg="del mod">
          <ac:chgData name="nourah Alaklabi" userId="b439187ee2954565" providerId="LiveId" clId="{2D9A7415-B637-4F75-B80D-23D4BE1C3513}" dt="2024-08-19T16:00:34.901" v="174"/>
          <ac:spMkLst>
            <pc:docMk/>
            <pc:sldMk cId="0" sldId="263"/>
            <ac:spMk id="6" creationId="{EC2C6E49-0747-D390-AD5A-EEE98F7C1DFF}"/>
          </ac:spMkLst>
        </pc:spChg>
        <pc:spChg chg="add mod">
          <ac:chgData name="nourah Alaklabi" userId="b439187ee2954565" providerId="LiveId" clId="{2D9A7415-B637-4F75-B80D-23D4BE1C3513}" dt="2024-08-19T16:00:34.101" v="172" actId="1076"/>
          <ac:spMkLst>
            <pc:docMk/>
            <pc:sldMk cId="0" sldId="263"/>
            <ac:spMk id="13" creationId="{5BCE2108-B737-D268-EC79-6305B45BD1CE}"/>
          </ac:spMkLst>
        </pc:spChg>
        <pc:picChg chg="add mod">
          <ac:chgData name="nourah Alaklabi" userId="b439187ee2954565" providerId="LiveId" clId="{2D9A7415-B637-4F75-B80D-23D4BE1C3513}" dt="2024-08-19T15:58:15.035" v="148"/>
          <ac:picMkLst>
            <pc:docMk/>
            <pc:sldMk cId="0" sldId="263"/>
            <ac:picMk id="11" creationId="{0B4C4578-7C6E-7F6C-71C4-F2A0C5AFA8A1}"/>
          </ac:picMkLst>
        </pc:picChg>
      </pc:sldChg>
      <pc:sldChg chg="addSp modSp mod">
        <pc:chgData name="nourah Alaklabi" userId="b439187ee2954565" providerId="LiveId" clId="{2D9A7415-B637-4F75-B80D-23D4BE1C3513}" dt="2024-08-19T16:24:18.719" v="431" actId="1440"/>
        <pc:sldMkLst>
          <pc:docMk/>
          <pc:sldMk cId="0" sldId="264"/>
        </pc:sldMkLst>
        <pc:spChg chg="mod">
          <ac:chgData name="nourah Alaklabi" userId="b439187ee2954565" providerId="LiveId" clId="{2D9A7415-B637-4F75-B80D-23D4BE1C3513}" dt="2024-08-19T16:23:32.830" v="424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2D9A7415-B637-4F75-B80D-23D4BE1C3513}" dt="2024-08-19T16:24:18.719" v="431" actId="1440"/>
          <ac:picMkLst>
            <pc:docMk/>
            <pc:sldMk cId="0" sldId="264"/>
            <ac:picMk id="11" creationId="{26345D91-DB8E-0CF1-102D-764F7FFF4026}"/>
          </ac:picMkLst>
        </pc:picChg>
      </pc:sldChg>
      <pc:sldChg chg="addSp delSp modSp mod">
        <pc:chgData name="nourah Alaklabi" userId="b439187ee2954565" providerId="LiveId" clId="{2D9A7415-B637-4F75-B80D-23D4BE1C3513}" dt="2024-08-19T16:26:36.038" v="446" actId="1076"/>
        <pc:sldMkLst>
          <pc:docMk/>
          <pc:sldMk cId="0" sldId="265"/>
        </pc:sldMkLst>
        <pc:spChg chg="mod">
          <ac:chgData name="nourah Alaklabi" userId="b439187ee2954565" providerId="LiveId" clId="{2D9A7415-B637-4F75-B80D-23D4BE1C3513}" dt="2024-08-19T16:24:35.295" v="433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2D9A7415-B637-4F75-B80D-23D4BE1C3513}" dt="2024-08-19T16:26:36.038" v="446" actId="1076"/>
          <ac:picMkLst>
            <pc:docMk/>
            <pc:sldMk cId="0" sldId="265"/>
            <ac:picMk id="11" creationId="{5EE49B94-E9E8-CC36-1BC5-81855CFD3D4C}"/>
          </ac:picMkLst>
        </pc:picChg>
        <pc:picChg chg="add del mod">
          <ac:chgData name="nourah Alaklabi" userId="b439187ee2954565" providerId="LiveId" clId="{2D9A7415-B637-4F75-B80D-23D4BE1C3513}" dt="2024-08-19T16:26:33.695" v="445" actId="21"/>
          <ac:picMkLst>
            <pc:docMk/>
            <pc:sldMk cId="0" sldId="265"/>
            <ac:picMk id="13" creationId="{11B97032-1C35-773A-DF9C-F029557F68F2}"/>
          </ac:picMkLst>
        </pc:picChg>
      </pc:sldChg>
      <pc:sldChg chg="addSp modSp mod">
        <pc:chgData name="nourah Alaklabi" userId="b439187ee2954565" providerId="LiveId" clId="{2D9A7415-B637-4F75-B80D-23D4BE1C3513}" dt="2024-08-19T16:27:17.546" v="456" actId="1076"/>
        <pc:sldMkLst>
          <pc:docMk/>
          <pc:sldMk cId="0" sldId="266"/>
        </pc:sldMkLst>
        <pc:spChg chg="mod">
          <ac:chgData name="nourah Alaklabi" userId="b439187ee2954565" providerId="LiveId" clId="{2D9A7415-B637-4F75-B80D-23D4BE1C3513}" dt="2024-08-19T16:27:03.811" v="455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2D9A7415-B637-4F75-B80D-23D4BE1C3513}" dt="2024-08-19T16:27:17.546" v="456" actId="1076"/>
          <ac:picMkLst>
            <pc:docMk/>
            <pc:sldMk cId="0" sldId="266"/>
            <ac:picMk id="7" creationId="{991AF997-E332-F338-9C2A-D2D117F1E537}"/>
          </ac:picMkLst>
        </pc:picChg>
      </pc:sldChg>
      <pc:sldChg chg="addSp delSp modSp mod">
        <pc:chgData name="nourah Alaklabi" userId="b439187ee2954565" providerId="LiveId" clId="{2D9A7415-B637-4F75-B80D-23D4BE1C3513}" dt="2024-08-19T16:35:55.625" v="504" actId="1440"/>
        <pc:sldMkLst>
          <pc:docMk/>
          <pc:sldMk cId="0" sldId="267"/>
        </pc:sldMkLst>
        <pc:spChg chg="mod">
          <ac:chgData name="nourah Alaklabi" userId="b439187ee2954565" providerId="LiveId" clId="{2D9A7415-B637-4F75-B80D-23D4BE1C3513}" dt="2024-08-19T16:31:51.765" v="484" actId="20577"/>
          <ac:spMkLst>
            <pc:docMk/>
            <pc:sldMk cId="0" sldId="267"/>
            <ac:spMk id="11" creationId="{C230280E-2691-954E-5E01-E7974FCFBA7E}"/>
          </ac:spMkLst>
        </pc:spChg>
        <pc:picChg chg="add del mod">
          <ac:chgData name="nourah Alaklabi" userId="b439187ee2954565" providerId="LiveId" clId="{2D9A7415-B637-4F75-B80D-23D4BE1C3513}" dt="2024-08-19T16:34:01.252" v="489" actId="21"/>
          <ac:picMkLst>
            <pc:docMk/>
            <pc:sldMk cId="0" sldId="267"/>
            <ac:picMk id="10" creationId="{BFAF255C-E258-7FA5-61F9-6D393FE9AA7D}"/>
          </ac:picMkLst>
        </pc:picChg>
        <pc:picChg chg="add del mod">
          <ac:chgData name="nourah Alaklabi" userId="b439187ee2954565" providerId="LiveId" clId="{2D9A7415-B637-4F75-B80D-23D4BE1C3513}" dt="2024-08-19T16:34:54.907" v="497" actId="21"/>
          <ac:picMkLst>
            <pc:docMk/>
            <pc:sldMk cId="0" sldId="267"/>
            <ac:picMk id="13" creationId="{59FB8D9C-2873-163F-B620-CE51014D2FB6}"/>
          </ac:picMkLst>
        </pc:picChg>
        <pc:picChg chg="add mod">
          <ac:chgData name="nourah Alaklabi" userId="b439187ee2954565" providerId="LiveId" clId="{2D9A7415-B637-4F75-B80D-23D4BE1C3513}" dt="2024-08-19T16:35:55.625" v="504" actId="1440"/>
          <ac:picMkLst>
            <pc:docMk/>
            <pc:sldMk cId="0" sldId="267"/>
            <ac:picMk id="15" creationId="{FCA5831A-906D-ABED-4F90-07893789AA99}"/>
          </ac:picMkLst>
        </pc:picChg>
      </pc:sldChg>
      <pc:sldChg chg="modSp mod">
        <pc:chgData name="nourah Alaklabi" userId="b439187ee2954565" providerId="LiveId" clId="{2D9A7415-B637-4F75-B80D-23D4BE1C3513}" dt="2024-08-19T16:59:09.975" v="561" actId="122"/>
        <pc:sldMkLst>
          <pc:docMk/>
          <pc:sldMk cId="0" sldId="268"/>
        </pc:sldMkLst>
        <pc:spChg chg="mod">
          <ac:chgData name="nourah Alaklabi" userId="b439187ee2954565" providerId="LiveId" clId="{2D9A7415-B637-4F75-B80D-23D4BE1C3513}" dt="2024-08-19T16:59:09.975" v="561" actId="122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2D9A7415-B637-4F75-B80D-23D4BE1C3513}" dt="2024-08-19T16:58:16.847" v="524"/>
        <pc:sldMkLst>
          <pc:docMk/>
          <pc:sldMk cId="0" sldId="269"/>
        </pc:sldMkLst>
        <pc:picChg chg="del">
          <ac:chgData name="nourah Alaklabi" userId="b439187ee2954565" providerId="LiveId" clId="{2D9A7415-B637-4F75-B80D-23D4BE1C3513}" dt="2024-08-19T16:54:05.779" v="511" actId="21"/>
          <ac:picMkLst>
            <pc:docMk/>
            <pc:sldMk cId="0" sldId="269"/>
            <ac:picMk id="9" creationId="{BFADAEB7-5DAF-A670-EECA-B696242E749D}"/>
          </ac:picMkLst>
        </pc:picChg>
        <pc:picChg chg="add del mod">
          <ac:chgData name="nourah Alaklabi" userId="b439187ee2954565" providerId="LiveId" clId="{2D9A7415-B637-4F75-B80D-23D4BE1C3513}" dt="2024-08-19T16:56:56.634" v="517" actId="21"/>
          <ac:picMkLst>
            <pc:docMk/>
            <pc:sldMk cId="0" sldId="269"/>
            <ac:picMk id="13" creationId="{32E53FD3-C075-EF31-471D-626261555E66}"/>
          </ac:picMkLst>
        </pc:picChg>
        <pc:picChg chg="add mod">
          <ac:chgData name="nourah Alaklabi" userId="b439187ee2954565" providerId="LiveId" clId="{2D9A7415-B637-4F75-B80D-23D4BE1C3513}" dt="2024-08-19T16:58:16.847" v="524"/>
          <ac:picMkLst>
            <pc:docMk/>
            <pc:sldMk cId="0" sldId="269"/>
            <ac:picMk id="15" creationId="{E1F29653-6273-9F0B-46A5-9C9C9849504A}"/>
          </ac:picMkLst>
        </pc:picChg>
      </pc:sldChg>
      <pc:sldChg chg="addSp modSp mod">
        <pc:chgData name="nourah Alaklabi" userId="b439187ee2954565" providerId="LiveId" clId="{2D9A7415-B637-4F75-B80D-23D4BE1C3513}" dt="2024-08-19T16:29:14.415" v="468" actId="1440"/>
        <pc:sldMkLst>
          <pc:docMk/>
          <pc:sldMk cId="1714451983" sldId="270"/>
        </pc:sldMkLst>
        <pc:spChg chg="mod">
          <ac:chgData name="nourah Alaklabi" userId="b439187ee2954565" providerId="LiveId" clId="{2D9A7415-B637-4F75-B80D-23D4BE1C3513}" dt="2024-08-19T16:28:28.907" v="462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2D9A7415-B637-4F75-B80D-23D4BE1C3513}" dt="2024-08-19T16:28:25.157" v="460" actId="1440"/>
          <ac:picMkLst>
            <pc:docMk/>
            <pc:sldMk cId="1714451983" sldId="270"/>
            <ac:picMk id="10" creationId="{F995D866-5A1B-5877-D4E1-E3BABD4E780D}"/>
          </ac:picMkLst>
        </pc:picChg>
        <pc:picChg chg="add mod">
          <ac:chgData name="nourah Alaklabi" userId="b439187ee2954565" providerId="LiveId" clId="{2D9A7415-B637-4F75-B80D-23D4BE1C3513}" dt="2024-08-19T16:29:14.415" v="468" actId="1440"/>
          <ac:picMkLst>
            <pc:docMk/>
            <pc:sldMk cId="1714451983" sldId="270"/>
            <ac:picMk id="12" creationId="{ED96444B-FD3A-0B94-7D70-75E7A8BB18CF}"/>
          </ac:picMkLst>
        </pc:picChg>
      </pc:sldChg>
      <pc:sldChg chg="addSp modSp mod">
        <pc:chgData name="nourah Alaklabi" userId="b439187ee2954565" providerId="LiveId" clId="{2D9A7415-B637-4F75-B80D-23D4BE1C3513}" dt="2024-08-19T16:31:08.239" v="481" actId="20577"/>
        <pc:sldMkLst>
          <pc:docMk/>
          <pc:sldMk cId="2434396656" sldId="271"/>
        </pc:sldMkLst>
        <pc:spChg chg="ord">
          <ac:chgData name="nourah Alaklabi" userId="b439187ee2954565" providerId="LiveId" clId="{2D9A7415-B637-4F75-B80D-23D4BE1C3513}" dt="2024-08-19T16:30:42.399" v="478" actId="170"/>
          <ac:spMkLst>
            <pc:docMk/>
            <pc:sldMk cId="2434396656" sldId="271"/>
            <ac:spMk id="5" creationId="{00000000-0000-0000-0000-000000000000}"/>
          </ac:spMkLst>
        </pc:spChg>
        <pc:spChg chg="mod">
          <ac:chgData name="nourah Alaklabi" userId="b439187ee2954565" providerId="LiveId" clId="{2D9A7415-B637-4F75-B80D-23D4BE1C3513}" dt="2024-08-19T16:31:08.239" v="481" actId="20577"/>
          <ac:spMkLst>
            <pc:docMk/>
            <pc:sldMk cId="2434396656" sldId="271"/>
            <ac:spMk id="10" creationId="{96455AAB-280F-5C18-E429-137F584EEE29}"/>
          </ac:spMkLst>
        </pc:spChg>
        <pc:picChg chg="add mod ord">
          <ac:chgData name="nourah Alaklabi" userId="b439187ee2954565" providerId="LiveId" clId="{2D9A7415-B637-4F75-B80D-23D4BE1C3513}" dt="2024-08-19T16:30:53.926" v="480" actId="1440"/>
          <ac:picMkLst>
            <pc:docMk/>
            <pc:sldMk cId="2434396656" sldId="271"/>
            <ac:picMk id="11" creationId="{BA252636-9374-B334-1809-31BB5144187F}"/>
          </ac:picMkLst>
        </pc:picChg>
      </pc:sldChg>
      <pc:sldChg chg="del">
        <pc:chgData name="nourah Alaklabi" userId="b439187ee2954565" providerId="LiveId" clId="{2D9A7415-B637-4F75-B80D-23D4BE1C3513}" dt="2024-08-19T16:31:39.509" v="482" actId="2696"/>
        <pc:sldMkLst>
          <pc:docMk/>
          <pc:sldMk cId="2820606227" sldId="272"/>
        </pc:sldMkLst>
      </pc:sldChg>
      <pc:sldChg chg="addSp delSp modSp mod">
        <pc:chgData name="nourah Alaklabi" userId="b439187ee2954565" providerId="LiveId" clId="{2D9A7415-B637-4F75-B80D-23D4BE1C3513}" dt="2024-08-19T15:46:54.968" v="123" actId="20577"/>
        <pc:sldMkLst>
          <pc:docMk/>
          <pc:sldMk cId="664543454" sldId="273"/>
        </pc:sldMkLst>
        <pc:spChg chg="mod">
          <ac:chgData name="nourah Alaklabi" userId="b439187ee2954565" providerId="LiveId" clId="{2D9A7415-B637-4F75-B80D-23D4BE1C3513}" dt="2024-08-19T15:46:14.261" v="82" actId="1076"/>
          <ac:spMkLst>
            <pc:docMk/>
            <pc:sldMk cId="664543454" sldId="273"/>
            <ac:spMk id="5" creationId="{00000000-0000-0000-0000-000000000000}"/>
          </ac:spMkLst>
        </pc:spChg>
        <pc:spChg chg="mod">
          <ac:chgData name="nourah Alaklabi" userId="b439187ee2954565" providerId="LiveId" clId="{2D9A7415-B637-4F75-B80D-23D4BE1C3513}" dt="2024-08-19T15:33:13.124" v="31" actId="1076"/>
          <ac:spMkLst>
            <pc:docMk/>
            <pc:sldMk cId="664543454" sldId="273"/>
            <ac:spMk id="7" creationId="{00000000-0000-0000-0000-000000000000}"/>
          </ac:spMkLst>
        </pc:spChg>
        <pc:spChg chg="add mod">
          <ac:chgData name="nourah Alaklabi" userId="b439187ee2954565" providerId="LiveId" clId="{2D9A7415-B637-4F75-B80D-23D4BE1C3513}" dt="2024-08-19T15:36:28.913" v="70" actId="1076"/>
          <ac:spMkLst>
            <pc:docMk/>
            <pc:sldMk cId="664543454" sldId="273"/>
            <ac:spMk id="9" creationId="{D9A7E267-8354-1CA4-BBFF-015CA0EDF8E4}"/>
          </ac:spMkLst>
        </pc:spChg>
        <pc:spChg chg="add mod">
          <ac:chgData name="nourah Alaklabi" userId="b439187ee2954565" providerId="LiveId" clId="{2D9A7415-B637-4F75-B80D-23D4BE1C3513}" dt="2024-08-19T15:46:54.968" v="123" actId="20577"/>
          <ac:spMkLst>
            <pc:docMk/>
            <pc:sldMk cId="664543454" sldId="273"/>
            <ac:spMk id="14" creationId="{E823F6D0-B205-D77D-9FE3-39F11A734971}"/>
          </ac:spMkLst>
        </pc:spChg>
        <pc:picChg chg="add mod">
          <ac:chgData name="nourah Alaklabi" userId="b439187ee2954565" providerId="LiveId" clId="{2D9A7415-B637-4F75-B80D-23D4BE1C3513}" dt="2024-08-19T15:45:42.713" v="79"/>
          <ac:picMkLst>
            <pc:docMk/>
            <pc:sldMk cId="664543454" sldId="273"/>
            <ac:picMk id="12" creationId="{DE191B02-FEEF-027C-03A1-FF5911D7FB93}"/>
          </ac:picMkLst>
        </pc:picChg>
        <pc:picChg chg="del">
          <ac:chgData name="nourah Alaklabi" userId="b439187ee2954565" providerId="LiveId" clId="{2D9A7415-B637-4F75-B80D-23D4BE1C3513}" dt="2024-08-19T15:44:29.776" v="71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2D9A7415-B637-4F75-B80D-23D4BE1C3513}" dt="2024-08-19T15:51:24.931" v="134" actId="207"/>
        <pc:sldMkLst>
          <pc:docMk/>
          <pc:sldMk cId="1874374897" sldId="274"/>
        </pc:sldMkLst>
        <pc:spChg chg="mod">
          <ac:chgData name="nourah Alaklabi" userId="b439187ee2954565" providerId="LiveId" clId="{2D9A7415-B637-4F75-B80D-23D4BE1C3513}" dt="2024-08-19T15:51:24.931" v="134" actId="20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2D9A7415-B637-4F75-B80D-23D4BE1C3513}" dt="2024-08-19T15:49:55.003" v="129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2D9A7415-B637-4F75-B80D-23D4BE1C3513}" dt="2024-08-19T16:38:10.666" v="510" actId="1440"/>
        <pc:sldMkLst>
          <pc:docMk/>
          <pc:sldMk cId="2943711781" sldId="275"/>
        </pc:sldMkLst>
        <pc:picChg chg="add mod">
          <ac:chgData name="nourah Alaklabi" userId="b439187ee2954565" providerId="LiveId" clId="{2D9A7415-B637-4F75-B80D-23D4BE1C3513}" dt="2024-08-19T16:38:10.666" v="510" actId="1440"/>
          <ac:picMkLst>
            <pc:docMk/>
            <pc:sldMk cId="2943711781" sldId="275"/>
            <ac:picMk id="10" creationId="{75B04C3D-2AF0-2550-0A2B-F83DF0684F87}"/>
          </ac:picMkLst>
        </pc:picChg>
        <pc:picChg chg="del">
          <ac:chgData name="nourah Alaklabi" userId="b439187ee2954565" providerId="LiveId" clId="{2D9A7415-B637-4F75-B80D-23D4BE1C3513}" dt="2024-08-19T16:36:12.406" v="506" actId="21"/>
          <ac:picMkLst>
            <pc:docMk/>
            <pc:sldMk cId="2943711781" sldId="275"/>
            <ac:picMk id="15" creationId="{FCA5831A-906D-ABED-4F90-07893789AA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14/02/46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45.svg"/><Relationship Id="rId4" Type="http://schemas.openxmlformats.org/officeDocument/2006/relationships/image" Target="../media/image2.sv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5.svg"/><Relationship Id="rId1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4.png"/><Relationship Id="rId17" Type="http://schemas.openxmlformats.org/officeDocument/2006/relationships/hyperlink" Target="https://www.liveworksheets.com/c?a=s&amp;t=538zf2ote0y&amp;sr=n&amp;l=uh&amp;i=utctcof&amp;r=ev&amp;f=dzdczoun&amp;ms=uz&amp;cd=p806ge5jzr2ilxwxzkzkjeryngnkgjxlxg&amp;mw=h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svg"/><Relationship Id="rId5" Type="http://schemas.openxmlformats.org/officeDocument/2006/relationships/image" Target="../media/image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59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1drv.ms/b/s!AmVFleJ-GDm0sBIs7smMM6nlJ0Ov?e=ZZlyk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apps.mathlearningcenter.org/number-line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GAjjgRkUnok&amp;pp=ygUx2KrYtNmI2YrZgtipINmF2YLYp9ix2YbYqSDYp9mE2KPYudiv2KfYryDYrtin2YXYsw%3D%3D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20" Type="http://schemas.openxmlformats.org/officeDocument/2006/relationships/hyperlink" Target="http://www.ien.edu.s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5" Type="http://schemas.openxmlformats.org/officeDocument/2006/relationships/image" Target="../media/image24.svg"/><Relationship Id="rId23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hyperlink" Target="http://www.ien.edu.sa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2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hyperlink" Target="http://www.ien.edu.s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4.sv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svg"/><Relationship Id="rId18" Type="http://schemas.openxmlformats.org/officeDocument/2006/relationships/hyperlink" Target="http://www.ien.edu.sa/" TargetMode="External"/><Relationship Id="rId3" Type="http://schemas.openxmlformats.org/officeDocument/2006/relationships/image" Target="../media/image2.svg"/><Relationship Id="rId21" Type="http://schemas.openxmlformats.org/officeDocument/2006/relationships/image" Target="../media/image37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9.svg"/><Relationship Id="rId5" Type="http://schemas.openxmlformats.org/officeDocument/2006/relationships/image" Target="../media/image7.sv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17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EE49B94-E9E8-CC36-1BC5-81855CFD3D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4683" y="4301794"/>
            <a:ext cx="14485176" cy="213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17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91AF997-E332-F338-9C2A-D2D117F1E5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2866" y="3328909"/>
            <a:ext cx="11759470" cy="277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995D866-5A1B-5877-D4E1-E3BABD4E78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5675" y="3256165"/>
            <a:ext cx="10249011" cy="104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D96444B-FD3A-0B94-7D70-75E7A8BB18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5675" y="4803777"/>
            <a:ext cx="10249011" cy="235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BA252636-9374-B334-1809-31BB5144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67695"/>
            <a:ext cx="11194111" cy="655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CA5831A-906D-ABED-4F90-07893789AA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0365" y="4322562"/>
            <a:ext cx="11243731" cy="9141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5B04C3D-2AF0-2550-0A2B-F83DF0684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0308" y="2321844"/>
            <a:ext cx="11430172" cy="536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711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صورة 14">
            <a:hlinkClick r:id="rId17"/>
            <a:extLst>
              <a:ext uri="{FF2B5EF4-FFF2-40B4-BE49-F238E27FC236}">
                <a16:creationId xmlns:a16="http://schemas.microsoft.com/office/drawing/2014/main" id="{E1F29653-6273-9F0B-46A5-9C9C984950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6949" y="4176338"/>
            <a:ext cx="6201272" cy="1097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216934" y="7124700"/>
            <a:ext cx="41202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تدريب على اختبار سؤال 29 + 30 </a:t>
            </a:r>
          </a:p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صفحة 19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181200" y="908733"/>
            <a:ext cx="576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مهارة اليوم : ترتيب الأعداد ...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3C4DD-24B7-53FC-CDB4-A6A8DCC61489}"/>
              </a:ext>
            </a:extLst>
          </p:cNvPr>
          <p:cNvSpPr txBox="1"/>
          <p:nvPr/>
        </p:nvSpPr>
        <p:spPr>
          <a:xfrm>
            <a:off x="14623250" y="3009900"/>
            <a:ext cx="333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مهاراتي مجموعة رفعة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التعليمية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إعداد : أ/ هبه المزيد</a:t>
            </a:r>
          </a:p>
        </p:txBody>
      </p:sp>
      <p:pic>
        <p:nvPicPr>
          <p:cNvPr id="14" name="صورة 13">
            <a:hlinkClick r:id="rId12"/>
            <a:extLst>
              <a:ext uri="{FF2B5EF4-FFF2-40B4-BE49-F238E27FC236}">
                <a16:creationId xmlns:a16="http://schemas.microsoft.com/office/drawing/2014/main" id="{081E5E5A-AD4C-D716-EE48-688D0398A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9399" y="3661660"/>
            <a:ext cx="1382145" cy="130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0998F7C0-29B4-B93C-5CB5-1EBACDE133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4966598"/>
            <a:ext cx="9835189" cy="3204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E267-8354-1CA4-BBFF-015CA0EDF8E4}"/>
              </a:ext>
            </a:extLst>
          </p:cNvPr>
          <p:cNvSpPr txBox="1"/>
          <p:nvPr/>
        </p:nvSpPr>
        <p:spPr>
          <a:xfrm>
            <a:off x="776879" y="4082806"/>
            <a:ext cx="124787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صُفّ أربع مجموعاتٍ من الكُتب بارتفاعات مختلفة، وقس ارتفاعاتها بالسنتمتر، وسجِّل النتائج على السبورة؟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ارتفاع أعلى مجموعة؟ 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الرمز الذي يمكنك استعماله لتكتب أن أطول مجموعة أكثر</a:t>
            </a: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طولا من المجموعة التي تليها؟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ارتفاع أخفض مجموعة؟ 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الرمز الذي يمكنك استعماله لتوضح أن أخفض مجموعةٍ </a:t>
            </a: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أقل من أعلى مجموعةٍ؟ </a:t>
            </a:r>
          </a:p>
        </p:txBody>
      </p:sp>
      <p:pic>
        <p:nvPicPr>
          <p:cNvPr id="12" name="صورة 11">
            <a:hlinkClick r:id="rId13"/>
            <a:extLst>
              <a:ext uri="{FF2B5EF4-FFF2-40B4-BE49-F238E27FC236}">
                <a16:creationId xmlns:a16="http://schemas.microsoft.com/office/drawing/2014/main" id="{DE191B02-FEEF-027C-03A1-FF5911D7FB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90985" y="3315443"/>
            <a:ext cx="2105589" cy="153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823F6D0-B205-D77D-9FE3-39F11A734971}"/>
              </a:ext>
            </a:extLst>
          </p:cNvPr>
          <p:cNvSpPr txBox="1"/>
          <p:nvPr/>
        </p:nvSpPr>
        <p:spPr>
          <a:xfrm>
            <a:off x="13808990" y="5961494"/>
            <a:ext cx="3971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يمكن استعمال خط الاعداد للمقارنة .. 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68620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1-2 : المُقارنةُ بين الاعداد٠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107043" y="2888342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 الأعدادِ ضمنَ البلايين..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3892398" y="5950877"/>
            <a:ext cx="344379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600" b="1" dirty="0"/>
              <a:t> معادلة .</a:t>
            </a:r>
          </a:p>
          <a:p>
            <a:pPr algn="r" rtl="1"/>
            <a:r>
              <a:rPr lang="ar-SA" sz="3600" b="1" dirty="0"/>
              <a:t> متباينة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E738039-D13C-938B-9C59-138F8B0583AE}"/>
              </a:ext>
            </a:extLst>
          </p:cNvPr>
          <p:cNvSpPr txBox="1"/>
          <p:nvPr/>
        </p:nvSpPr>
        <p:spPr>
          <a:xfrm>
            <a:off x="10099498" y="82432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1-2 : المُقارنةُ بين الاعداد٠</a:t>
            </a:r>
          </a:p>
        </p:txBody>
      </p:sp>
      <p:pic>
        <p:nvPicPr>
          <p:cNvPr id="19" name="صورة 18">
            <a:hlinkClick r:id="rId20"/>
            <a:extLst>
              <a:ext uri="{FF2B5EF4-FFF2-40B4-BE49-F238E27FC236}">
                <a16:creationId xmlns:a16="http://schemas.microsoft.com/office/drawing/2014/main" id="{876C6B10-0888-B58D-C927-EA9A478E486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8800" y="346010"/>
            <a:ext cx="1143000" cy="130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46ED7F10-E1DB-068A-485D-A40D0EE5E5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38800" y="346010"/>
            <a:ext cx="1143000" cy="130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72D8EA4-6F1C-6E09-4BFC-FDBEBB44852E}"/>
              </a:ext>
            </a:extLst>
          </p:cNvPr>
          <p:cNvSpPr txBox="1"/>
          <p:nvPr/>
        </p:nvSpPr>
        <p:spPr>
          <a:xfrm>
            <a:off x="9924811" y="80400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1-2 : المُقارنةُ بين الاعداد٠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418138-2A94-3DBC-DA78-3C0E518CBE80}"/>
              </a:ext>
            </a:extLst>
          </p:cNvPr>
          <p:cNvSpPr txBox="1"/>
          <p:nvPr/>
        </p:nvSpPr>
        <p:spPr>
          <a:xfrm>
            <a:off x="13107043" y="2888342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 الأعدادِ ضمنَ البلايين..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F8FB15A-8A4C-A886-1C22-A41633072597}"/>
              </a:ext>
            </a:extLst>
          </p:cNvPr>
          <p:cNvSpPr txBox="1"/>
          <p:nvPr/>
        </p:nvSpPr>
        <p:spPr>
          <a:xfrm>
            <a:off x="13892398" y="5950877"/>
            <a:ext cx="344379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600" b="1" dirty="0"/>
              <a:t> معادلة .</a:t>
            </a:r>
          </a:p>
          <a:p>
            <a:pPr algn="r" rtl="1"/>
            <a:r>
              <a:rPr lang="ar-SA" sz="3600" b="1" dirty="0"/>
              <a:t> متباينة .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E0BE1134-C36A-CDC5-071A-D366AB27F4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89722" y="3147280"/>
            <a:ext cx="8675408" cy="2195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0E9A04D-DC14-2988-C3D4-46CA49951043}"/>
              </a:ext>
            </a:extLst>
          </p:cNvPr>
          <p:cNvSpPr txBox="1"/>
          <p:nvPr/>
        </p:nvSpPr>
        <p:spPr>
          <a:xfrm>
            <a:off x="7948352" y="2635969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اسْـــتـــعِـــــدَّ 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566BFB1C-E757-39FD-8A21-A2C849BEF89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602" y="2865057"/>
            <a:ext cx="3733940" cy="30858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2C0673F-208C-573B-300C-A5AAE2940A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89722" y="5445688"/>
            <a:ext cx="8675408" cy="4211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CC6A477E-9818-5ED7-5E52-FA45177A2E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8800" y="346010"/>
            <a:ext cx="1143000" cy="130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9D193D8-FE9E-E282-6BB7-D6BA5289FD3E}"/>
              </a:ext>
            </a:extLst>
          </p:cNvPr>
          <p:cNvSpPr txBox="1"/>
          <p:nvPr/>
        </p:nvSpPr>
        <p:spPr>
          <a:xfrm>
            <a:off x="9889940" y="82179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1-2 : المُقارنةُ بين الاعداد٠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16B9929-D14E-BA02-0158-34677645283C}"/>
              </a:ext>
            </a:extLst>
          </p:cNvPr>
          <p:cNvSpPr txBox="1"/>
          <p:nvPr/>
        </p:nvSpPr>
        <p:spPr>
          <a:xfrm>
            <a:off x="13107043" y="2888342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أقارنُ بين الأعدادِ ضمنَ البلايين..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DAC5124-0436-2243-6B30-D674882907C5}"/>
              </a:ext>
            </a:extLst>
          </p:cNvPr>
          <p:cNvSpPr txBox="1"/>
          <p:nvPr/>
        </p:nvSpPr>
        <p:spPr>
          <a:xfrm>
            <a:off x="13892398" y="5950877"/>
            <a:ext cx="344379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3600" b="1" dirty="0"/>
              <a:t> معادلة .</a:t>
            </a:r>
          </a:p>
          <a:p>
            <a:pPr algn="r" rtl="1"/>
            <a:r>
              <a:rPr lang="ar-SA" sz="3600" b="1" dirty="0"/>
              <a:t> متباينة 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E37AA99-0A65-36B4-24DE-545A4DFE94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07343" y="3277819"/>
            <a:ext cx="7073314" cy="437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2F7C11E-655E-6F5B-BA24-DC08C0AEA91A}"/>
              </a:ext>
            </a:extLst>
          </p:cNvPr>
          <p:cNvSpPr txBox="1"/>
          <p:nvPr/>
        </p:nvSpPr>
        <p:spPr>
          <a:xfrm>
            <a:off x="7014283" y="2635969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مِــثــالُ : اســتــعــمـــالُ خــطِّ الأعــداد: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796054C9-DB57-A63C-BF93-6576C6AB3E4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7344" y="7854916"/>
            <a:ext cx="7073314" cy="176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98949" y="3346736"/>
            <a:ext cx="4396615" cy="5301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5169" y="5776756"/>
            <a:ext cx="1973226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1D5A46E2-4198-37E3-B988-9C0603AEE4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38800" y="346010"/>
            <a:ext cx="1143000" cy="130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5D9489A-DDFE-A8A6-CD06-81F7613594C3}"/>
              </a:ext>
            </a:extLst>
          </p:cNvPr>
          <p:cNvSpPr txBox="1"/>
          <p:nvPr/>
        </p:nvSpPr>
        <p:spPr>
          <a:xfrm>
            <a:off x="9936987" y="880809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1-2 : المُقارنةُ بين الاعداد٠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2478CF5-D197-3734-33DA-5C3BF222566F}"/>
              </a:ext>
            </a:extLst>
          </p:cNvPr>
          <p:cNvSpPr txBox="1"/>
          <p:nvPr/>
        </p:nvSpPr>
        <p:spPr>
          <a:xfrm>
            <a:off x="6812797" y="2550737"/>
            <a:ext cx="66927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مثالُ مِن واقِع الحَياةِ : اسْتِعمالُ القِيمةِ المَنزليَّةِ . </a:t>
            </a:r>
          </a:p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55487331-8E72-A337-CD64-45DD517B38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82416" y="3130698"/>
            <a:ext cx="8185273" cy="6719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AC3C31E-B5C9-55D0-A368-56CB8F18AC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55310" y="3627955"/>
            <a:ext cx="2683892" cy="3792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17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345D91-DB8E-0CF1-102D-764F7FFF40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3172" y="3563690"/>
            <a:ext cx="13583914" cy="358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363</Words>
  <Application>Microsoft Office PowerPoint</Application>
  <PresentationFormat>مخصص</PresentationFormat>
  <Paragraphs>71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Wingdings</vt:lpstr>
      <vt:lpstr>Arial</vt:lpstr>
      <vt:lpstr>Calibri</vt:lpstr>
      <vt:lpstr>Aldhabi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2024-08-19T17:02:22Z</dcterms:modified>
  <dc:identifier>DAGN_jeNjEQ</dc:identifier>
</cp:coreProperties>
</file>