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3" r:id="rId4"/>
    <p:sldId id="274" r:id="rId5"/>
    <p:sldId id="258" r:id="rId6"/>
    <p:sldId id="259" r:id="rId7"/>
    <p:sldId id="260" r:id="rId8"/>
    <p:sldId id="275" r:id="rId9"/>
    <p:sldId id="261" r:id="rId10"/>
    <p:sldId id="262" r:id="rId11"/>
    <p:sldId id="264" r:id="rId12"/>
    <p:sldId id="265" r:id="rId13"/>
    <p:sldId id="270" r:id="rId14"/>
    <p:sldId id="271" r:id="rId15"/>
    <p:sldId id="272" r:id="rId16"/>
    <p:sldId id="267" r:id="rId17"/>
    <p:sldId id="269" r:id="rId18"/>
    <p:sldId id="268" r:id="rId19"/>
  </p:sldIdLst>
  <p:sldSz cx="18288000" cy="10287000"/>
  <p:notesSz cx="6858000" cy="9144000"/>
  <p:embeddedFontLst>
    <p:embeddedFont>
      <p:font typeface="Aldhabi" panose="01000000000000000000" pitchFamily="2" charset="-78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90E5B03A-1BAF-4B04-B184-6F677F38F36F}"/>
    <pc:docChg chg="custSel modSld">
      <pc:chgData name="nourah Alaklabi" userId="b439187ee2954565" providerId="LiveId" clId="{90E5B03A-1BAF-4B04-B184-6F677F38F36F}" dt="2024-08-19T14:59:10.258" v="25" actId="3626"/>
      <pc:docMkLst>
        <pc:docMk/>
      </pc:docMkLst>
      <pc:sldChg chg="delSp mod">
        <pc:chgData name="nourah Alaklabi" userId="b439187ee2954565" providerId="LiveId" clId="{90E5B03A-1BAF-4B04-B184-6F677F38F36F}" dt="2024-08-19T14:56:46.994" v="3" actId="21"/>
        <pc:sldMkLst>
          <pc:docMk/>
          <pc:sldMk cId="0" sldId="258"/>
        </pc:sldMkLst>
        <pc:picChg chg="del">
          <ac:chgData name="nourah Alaklabi" userId="b439187ee2954565" providerId="LiveId" clId="{90E5B03A-1BAF-4B04-B184-6F677F38F36F}" dt="2024-08-19T14:56:46.994" v="3" actId="21"/>
          <ac:picMkLst>
            <pc:docMk/>
            <pc:sldMk cId="0" sldId="258"/>
            <ac:picMk id="14" creationId="{A059CE48-7438-9497-A66C-8EA589D6FDB5}"/>
          </ac:picMkLst>
        </pc:picChg>
      </pc:sldChg>
      <pc:sldChg chg="delSp mod">
        <pc:chgData name="nourah Alaklabi" userId="b439187ee2954565" providerId="LiveId" clId="{90E5B03A-1BAF-4B04-B184-6F677F38F36F}" dt="2024-08-19T14:57:15.394" v="8" actId="21"/>
        <pc:sldMkLst>
          <pc:docMk/>
          <pc:sldMk cId="0" sldId="259"/>
        </pc:sldMkLst>
        <pc:picChg chg="del">
          <ac:chgData name="nourah Alaklabi" userId="b439187ee2954565" providerId="LiveId" clId="{90E5B03A-1BAF-4B04-B184-6F677F38F36F}" dt="2024-08-19T14:56:50.884" v="4" actId="21"/>
          <ac:picMkLst>
            <pc:docMk/>
            <pc:sldMk cId="0" sldId="259"/>
            <ac:picMk id="11" creationId="{A3AEC739-948B-93EB-233B-62DA49E9A67A}"/>
          </ac:picMkLst>
        </pc:picChg>
        <pc:picChg chg="del">
          <ac:chgData name="nourah Alaklabi" userId="b439187ee2954565" providerId="LiveId" clId="{90E5B03A-1BAF-4B04-B184-6F677F38F36F}" dt="2024-08-19T14:57:13.266" v="7" actId="21"/>
          <ac:picMkLst>
            <pc:docMk/>
            <pc:sldMk cId="0" sldId="259"/>
            <ac:picMk id="16" creationId="{7E7F79EF-5EB0-0B50-BE32-C0C1197A26B9}"/>
          </ac:picMkLst>
        </pc:picChg>
        <pc:picChg chg="del">
          <ac:chgData name="nourah Alaklabi" userId="b439187ee2954565" providerId="LiveId" clId="{90E5B03A-1BAF-4B04-B184-6F677F38F36F}" dt="2024-08-19T14:57:15.394" v="8" actId="21"/>
          <ac:picMkLst>
            <pc:docMk/>
            <pc:sldMk cId="0" sldId="259"/>
            <ac:picMk id="18" creationId="{D28ED89A-C42F-C0AA-C61C-6060145775D5}"/>
          </ac:picMkLst>
        </pc:picChg>
      </pc:sldChg>
      <pc:sldChg chg="delSp mod">
        <pc:chgData name="nourah Alaklabi" userId="b439187ee2954565" providerId="LiveId" clId="{90E5B03A-1BAF-4B04-B184-6F677F38F36F}" dt="2024-08-19T14:57:07.476" v="6" actId="21"/>
        <pc:sldMkLst>
          <pc:docMk/>
          <pc:sldMk cId="0" sldId="260"/>
        </pc:sldMkLst>
        <pc:picChg chg="del">
          <ac:chgData name="nourah Alaklabi" userId="b439187ee2954565" providerId="LiveId" clId="{90E5B03A-1BAF-4B04-B184-6F677F38F36F}" dt="2024-08-19T14:57:05.434" v="5" actId="21"/>
          <ac:picMkLst>
            <pc:docMk/>
            <pc:sldMk cId="0" sldId="260"/>
            <ac:picMk id="11" creationId="{8C933064-1CB3-9144-4350-A53B2A7464E5}"/>
          </ac:picMkLst>
        </pc:picChg>
        <pc:picChg chg="del">
          <ac:chgData name="nourah Alaklabi" userId="b439187ee2954565" providerId="LiveId" clId="{90E5B03A-1BAF-4B04-B184-6F677F38F36F}" dt="2024-08-19T14:57:07.476" v="6" actId="21"/>
          <ac:picMkLst>
            <pc:docMk/>
            <pc:sldMk cId="0" sldId="260"/>
            <ac:picMk id="13" creationId="{511FEFA4-77EA-FBFB-0144-16473665AF1F}"/>
          </ac:picMkLst>
        </pc:picChg>
      </pc:sldChg>
      <pc:sldChg chg="delSp mod">
        <pc:chgData name="nourah Alaklabi" userId="b439187ee2954565" providerId="LiveId" clId="{90E5B03A-1BAF-4B04-B184-6F677F38F36F}" dt="2024-08-19T14:57:59.730" v="10" actId="21"/>
        <pc:sldMkLst>
          <pc:docMk/>
          <pc:sldMk cId="0" sldId="261"/>
        </pc:sldMkLst>
        <pc:picChg chg="del">
          <ac:chgData name="nourah Alaklabi" userId="b439187ee2954565" providerId="LiveId" clId="{90E5B03A-1BAF-4B04-B184-6F677F38F36F}" dt="2024-08-19T14:57:59.730" v="10" actId="21"/>
          <ac:picMkLst>
            <pc:docMk/>
            <pc:sldMk cId="0" sldId="261"/>
            <ac:picMk id="11" creationId="{D97A9875-D64B-CD24-45A7-13A139796769}"/>
          </ac:picMkLst>
        </pc:picChg>
        <pc:picChg chg="del">
          <ac:chgData name="nourah Alaklabi" userId="b439187ee2954565" providerId="LiveId" clId="{90E5B03A-1BAF-4B04-B184-6F677F38F36F}" dt="2024-08-19T14:57:22.256" v="9" actId="21"/>
          <ac:picMkLst>
            <pc:docMk/>
            <pc:sldMk cId="0" sldId="261"/>
            <ac:picMk id="13" creationId="{F530143F-349D-DD18-BCAE-48F041653C0E}"/>
          </ac:picMkLst>
        </pc:picChg>
      </pc:sldChg>
      <pc:sldChg chg="delSp mod">
        <pc:chgData name="nourah Alaklabi" userId="b439187ee2954565" providerId="LiveId" clId="{90E5B03A-1BAF-4B04-B184-6F677F38F36F}" dt="2024-08-19T14:58:09.272" v="12" actId="21"/>
        <pc:sldMkLst>
          <pc:docMk/>
          <pc:sldMk cId="0" sldId="262"/>
        </pc:sldMkLst>
        <pc:picChg chg="del">
          <ac:chgData name="nourah Alaklabi" userId="b439187ee2954565" providerId="LiveId" clId="{90E5B03A-1BAF-4B04-B184-6F677F38F36F}" dt="2024-08-19T14:58:09.272" v="12" actId="21"/>
          <ac:picMkLst>
            <pc:docMk/>
            <pc:sldMk cId="0" sldId="262"/>
            <ac:picMk id="11" creationId="{DE10D578-718A-DF20-E4BC-47B6A6F3EDAF}"/>
          </ac:picMkLst>
        </pc:picChg>
        <pc:picChg chg="del">
          <ac:chgData name="nourah Alaklabi" userId="b439187ee2954565" providerId="LiveId" clId="{90E5B03A-1BAF-4B04-B184-6F677F38F36F}" dt="2024-08-19T14:58:07.053" v="11" actId="21"/>
          <ac:picMkLst>
            <pc:docMk/>
            <pc:sldMk cId="0" sldId="262"/>
            <ac:picMk id="13" creationId="{D5B3D4E4-39AD-286C-1492-BDA0427D9A3F}"/>
          </ac:picMkLst>
        </pc:picChg>
      </pc:sldChg>
      <pc:sldChg chg="delSp mod">
        <pc:chgData name="nourah Alaklabi" userId="b439187ee2954565" providerId="LiveId" clId="{90E5B03A-1BAF-4B04-B184-6F677F38F36F}" dt="2024-08-19T14:58:20.929" v="15" actId="21"/>
        <pc:sldMkLst>
          <pc:docMk/>
          <pc:sldMk cId="0" sldId="263"/>
        </pc:sldMkLst>
        <pc:picChg chg="del">
          <ac:chgData name="nourah Alaklabi" userId="b439187ee2954565" providerId="LiveId" clId="{90E5B03A-1BAF-4B04-B184-6F677F38F36F}" dt="2024-08-19T14:58:20.929" v="15" actId="21"/>
          <ac:picMkLst>
            <pc:docMk/>
            <pc:sldMk cId="0" sldId="263"/>
            <ac:picMk id="11" creationId="{226E4ECF-530C-42AC-907C-C408CA5EF134}"/>
          </ac:picMkLst>
        </pc:picChg>
        <pc:picChg chg="del">
          <ac:chgData name="nourah Alaklabi" userId="b439187ee2954565" providerId="LiveId" clId="{90E5B03A-1BAF-4B04-B184-6F677F38F36F}" dt="2024-08-19T14:58:17.179" v="14" actId="21"/>
          <ac:picMkLst>
            <pc:docMk/>
            <pc:sldMk cId="0" sldId="263"/>
            <ac:picMk id="13" creationId="{62577B2C-53CF-21C3-E08B-3F280FC6AFAE}"/>
          </ac:picMkLst>
        </pc:picChg>
        <pc:picChg chg="del">
          <ac:chgData name="nourah Alaklabi" userId="b439187ee2954565" providerId="LiveId" clId="{90E5B03A-1BAF-4B04-B184-6F677F38F36F}" dt="2024-08-19T14:58:13.377" v="13" actId="21"/>
          <ac:picMkLst>
            <pc:docMk/>
            <pc:sldMk cId="0" sldId="263"/>
            <ac:picMk id="15" creationId="{5E091DCA-474C-8EAD-2613-DC11ABD2DF68}"/>
          </ac:picMkLst>
        </pc:picChg>
      </pc:sldChg>
      <pc:sldChg chg="delSp mod">
        <pc:chgData name="nourah Alaklabi" userId="b439187ee2954565" providerId="LiveId" clId="{90E5B03A-1BAF-4B04-B184-6F677F38F36F}" dt="2024-08-19T14:58:27.620" v="16" actId="21"/>
        <pc:sldMkLst>
          <pc:docMk/>
          <pc:sldMk cId="0" sldId="264"/>
        </pc:sldMkLst>
        <pc:picChg chg="del">
          <ac:chgData name="nourah Alaklabi" userId="b439187ee2954565" providerId="LiveId" clId="{90E5B03A-1BAF-4B04-B184-6F677F38F36F}" dt="2024-08-19T14:58:27.620" v="16" actId="21"/>
          <ac:picMkLst>
            <pc:docMk/>
            <pc:sldMk cId="0" sldId="264"/>
            <ac:picMk id="10" creationId="{FB420E1C-DEEE-93A8-A470-38B20A6863E5}"/>
          </ac:picMkLst>
        </pc:picChg>
      </pc:sldChg>
      <pc:sldChg chg="delSp mod">
        <pc:chgData name="nourah Alaklabi" userId="b439187ee2954565" providerId="LiveId" clId="{90E5B03A-1BAF-4B04-B184-6F677F38F36F}" dt="2024-08-19T14:58:31.856" v="17" actId="21"/>
        <pc:sldMkLst>
          <pc:docMk/>
          <pc:sldMk cId="0" sldId="265"/>
        </pc:sldMkLst>
        <pc:picChg chg="del">
          <ac:chgData name="nourah Alaklabi" userId="b439187ee2954565" providerId="LiveId" clId="{90E5B03A-1BAF-4B04-B184-6F677F38F36F}" dt="2024-08-19T14:58:31.856" v="17" actId="21"/>
          <ac:picMkLst>
            <pc:docMk/>
            <pc:sldMk cId="0" sldId="265"/>
            <ac:picMk id="10" creationId="{DE3C1011-9042-2CF8-CB04-968E5D0BE914}"/>
          </ac:picMkLst>
        </pc:picChg>
      </pc:sldChg>
      <pc:sldChg chg="delSp mod">
        <pc:chgData name="nourah Alaklabi" userId="b439187ee2954565" providerId="LiveId" clId="{90E5B03A-1BAF-4B04-B184-6F677F38F36F}" dt="2024-08-19T14:58:37.210" v="18" actId="21"/>
        <pc:sldMkLst>
          <pc:docMk/>
          <pc:sldMk cId="0" sldId="266"/>
        </pc:sldMkLst>
        <pc:picChg chg="del">
          <ac:chgData name="nourah Alaklabi" userId="b439187ee2954565" providerId="LiveId" clId="{90E5B03A-1BAF-4B04-B184-6F677F38F36F}" dt="2024-08-19T14:58:37.210" v="18" actId="21"/>
          <ac:picMkLst>
            <pc:docMk/>
            <pc:sldMk cId="0" sldId="266"/>
            <ac:picMk id="8" creationId="{0E2C5FEB-21FB-C6AE-638F-B72F6C3960B3}"/>
          </ac:picMkLst>
        </pc:picChg>
      </pc:sldChg>
      <pc:sldChg chg="delSp mod">
        <pc:chgData name="nourah Alaklabi" userId="b439187ee2954565" providerId="LiveId" clId="{90E5B03A-1BAF-4B04-B184-6F677F38F36F}" dt="2024-08-19T14:59:04.102" v="24" actId="21"/>
        <pc:sldMkLst>
          <pc:docMk/>
          <pc:sldMk cId="0" sldId="267"/>
        </pc:sldMkLst>
        <pc:picChg chg="del">
          <ac:chgData name="nourah Alaklabi" userId="b439187ee2954565" providerId="LiveId" clId="{90E5B03A-1BAF-4B04-B184-6F677F38F36F}" dt="2024-08-19T14:59:04.102" v="24" actId="21"/>
          <ac:picMkLst>
            <pc:docMk/>
            <pc:sldMk cId="0" sldId="267"/>
            <ac:picMk id="10" creationId="{206C7A2B-FCBC-3810-4CC2-3FAEDA499D44}"/>
          </ac:picMkLst>
        </pc:picChg>
      </pc:sldChg>
      <pc:sldChg chg="modSp mod">
        <pc:chgData name="nourah Alaklabi" userId="b439187ee2954565" providerId="LiveId" clId="{90E5B03A-1BAF-4B04-B184-6F677F38F36F}" dt="2024-08-19T14:59:10.258" v="25" actId="3626"/>
        <pc:sldMkLst>
          <pc:docMk/>
          <pc:sldMk cId="0" sldId="269"/>
        </pc:sldMkLst>
        <pc:picChg chg="mod">
          <ac:chgData name="nourah Alaklabi" userId="b439187ee2954565" providerId="LiveId" clId="{90E5B03A-1BAF-4B04-B184-6F677F38F36F}" dt="2024-08-19T14:59:10.258" v="25" actId="3626"/>
          <ac:picMkLst>
            <pc:docMk/>
            <pc:sldMk cId="0" sldId="269"/>
            <ac:picMk id="9" creationId="{BFADAEB7-5DAF-A670-EECA-B696242E749D}"/>
          </ac:picMkLst>
        </pc:picChg>
      </pc:sldChg>
      <pc:sldChg chg="delSp mod">
        <pc:chgData name="nourah Alaklabi" userId="b439187ee2954565" providerId="LiveId" clId="{90E5B03A-1BAF-4B04-B184-6F677F38F36F}" dt="2024-08-19T14:58:47.620" v="21" actId="21"/>
        <pc:sldMkLst>
          <pc:docMk/>
          <pc:sldMk cId="1714451983" sldId="270"/>
        </pc:sldMkLst>
        <pc:picChg chg="del">
          <ac:chgData name="nourah Alaklabi" userId="b439187ee2954565" providerId="LiveId" clId="{90E5B03A-1BAF-4B04-B184-6F677F38F36F}" dt="2024-08-19T14:58:41.753" v="19" actId="21"/>
          <ac:picMkLst>
            <pc:docMk/>
            <pc:sldMk cId="1714451983" sldId="270"/>
            <ac:picMk id="11" creationId="{E9CF5161-B60C-40D0-0277-7408F0C994C1}"/>
          </ac:picMkLst>
        </pc:picChg>
        <pc:picChg chg="del">
          <ac:chgData name="nourah Alaklabi" userId="b439187ee2954565" providerId="LiveId" clId="{90E5B03A-1BAF-4B04-B184-6F677F38F36F}" dt="2024-08-19T14:58:47.620" v="21" actId="21"/>
          <ac:picMkLst>
            <pc:docMk/>
            <pc:sldMk cId="1714451983" sldId="270"/>
            <ac:picMk id="13" creationId="{2E84B20A-D65B-0E63-9630-F7FA330CF685}"/>
          </ac:picMkLst>
        </pc:picChg>
        <pc:picChg chg="del">
          <ac:chgData name="nourah Alaklabi" userId="b439187ee2954565" providerId="LiveId" clId="{90E5B03A-1BAF-4B04-B184-6F677F38F36F}" dt="2024-08-19T14:58:44.988" v="20" actId="21"/>
          <ac:picMkLst>
            <pc:docMk/>
            <pc:sldMk cId="1714451983" sldId="270"/>
            <ac:picMk id="15" creationId="{41B542B4-5E2E-E24F-4CE1-CF147446F743}"/>
          </ac:picMkLst>
        </pc:picChg>
      </pc:sldChg>
      <pc:sldChg chg="delSp mod">
        <pc:chgData name="nourah Alaklabi" userId="b439187ee2954565" providerId="LiveId" clId="{90E5B03A-1BAF-4B04-B184-6F677F38F36F}" dt="2024-08-19T14:58:55.746" v="22" actId="21"/>
        <pc:sldMkLst>
          <pc:docMk/>
          <pc:sldMk cId="2434396656" sldId="271"/>
        </pc:sldMkLst>
        <pc:picChg chg="del">
          <ac:chgData name="nourah Alaklabi" userId="b439187ee2954565" providerId="LiveId" clId="{90E5B03A-1BAF-4B04-B184-6F677F38F36F}" dt="2024-08-19T14:58:55.746" v="22" actId="21"/>
          <ac:picMkLst>
            <pc:docMk/>
            <pc:sldMk cId="2434396656" sldId="271"/>
            <ac:picMk id="8" creationId="{06A53FB2-A83E-FE37-C14D-BA49F2B4E98C}"/>
          </ac:picMkLst>
        </pc:picChg>
      </pc:sldChg>
      <pc:sldChg chg="delSp mod">
        <pc:chgData name="nourah Alaklabi" userId="b439187ee2954565" providerId="LiveId" clId="{90E5B03A-1BAF-4B04-B184-6F677F38F36F}" dt="2024-08-19T14:58:59.826" v="23" actId="21"/>
        <pc:sldMkLst>
          <pc:docMk/>
          <pc:sldMk cId="2820606227" sldId="272"/>
        </pc:sldMkLst>
        <pc:picChg chg="del">
          <ac:chgData name="nourah Alaklabi" userId="b439187ee2954565" providerId="LiveId" clId="{90E5B03A-1BAF-4B04-B184-6F677F38F36F}" dt="2024-08-19T14:58:59.826" v="23" actId="21"/>
          <ac:picMkLst>
            <pc:docMk/>
            <pc:sldMk cId="2820606227" sldId="272"/>
            <ac:picMk id="10" creationId="{17B6D697-140E-998E-204F-E79332E78ED1}"/>
          </ac:picMkLst>
        </pc:picChg>
      </pc:sldChg>
      <pc:sldChg chg="delSp mod">
        <pc:chgData name="nourah Alaklabi" userId="b439187ee2954565" providerId="LiveId" clId="{90E5B03A-1BAF-4B04-B184-6F677F38F36F}" dt="2024-08-19T14:56:30.333" v="1" actId="21"/>
        <pc:sldMkLst>
          <pc:docMk/>
          <pc:sldMk cId="664543454" sldId="273"/>
        </pc:sldMkLst>
        <pc:spChg chg="del">
          <ac:chgData name="nourah Alaklabi" userId="b439187ee2954565" providerId="LiveId" clId="{90E5B03A-1BAF-4B04-B184-6F677F38F36F}" dt="2024-08-19T14:56:30.333" v="1" actId="21"/>
          <ac:spMkLst>
            <pc:docMk/>
            <pc:sldMk cId="664543454" sldId="273"/>
            <ac:spMk id="9" creationId="{8D96BDB8-C92F-56BB-560B-54381A3C72A6}"/>
          </ac:spMkLst>
        </pc:spChg>
        <pc:picChg chg="del">
          <ac:chgData name="nourah Alaklabi" userId="b439187ee2954565" providerId="LiveId" clId="{90E5B03A-1BAF-4B04-B184-6F677F38F36F}" dt="2024-08-19T14:56:24.142" v="0" actId="21"/>
          <ac:picMkLst>
            <pc:docMk/>
            <pc:sldMk cId="664543454" sldId="273"/>
            <ac:picMk id="16" creationId="{D7241FF3-A68C-4653-3D72-479C447A7DC3}"/>
          </ac:picMkLst>
        </pc:picChg>
      </pc:sldChg>
      <pc:sldChg chg="modSp mod">
        <pc:chgData name="nourah Alaklabi" userId="b439187ee2954565" providerId="LiveId" clId="{90E5B03A-1BAF-4B04-B184-6F677F38F36F}" dt="2024-08-19T14:56:35.763" v="2" actId="3626"/>
        <pc:sldMkLst>
          <pc:docMk/>
          <pc:sldMk cId="1874374897" sldId="274"/>
        </pc:sldMkLst>
        <pc:picChg chg="mod">
          <ac:chgData name="nourah Alaklabi" userId="b439187ee2954565" providerId="LiveId" clId="{90E5B03A-1BAF-4B04-B184-6F677F38F36F}" dt="2024-08-19T14:56:35.763" v="2" actId="3626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8DB7E247-B45B-40A7-82E2-472A461CF7F9}"/>
    <pc:docChg chg="undo custSel addSld delSld modSld">
      <pc:chgData name="nourah Alaklabi" userId="b439187ee2954565" providerId="LiveId" clId="{8DB7E247-B45B-40A7-82E2-472A461CF7F9}" dt="2024-08-24T12:19:07.194" v="733" actId="1076"/>
      <pc:docMkLst>
        <pc:docMk/>
      </pc:docMkLst>
      <pc:sldChg chg="addSp delSp modSp mod">
        <pc:chgData name="nourah Alaklabi" userId="b439187ee2954565" providerId="LiveId" clId="{8DB7E247-B45B-40A7-82E2-472A461CF7F9}" dt="2024-08-24T12:05:06.964" v="658" actId="1076"/>
        <pc:sldMkLst>
          <pc:docMk/>
          <pc:sldMk cId="0" sldId="257"/>
        </pc:sldMkLst>
        <pc:spChg chg="del">
          <ac:chgData name="nourah Alaklabi" userId="b439187ee2954565" providerId="LiveId" clId="{8DB7E247-B45B-40A7-82E2-472A461CF7F9}" dt="2024-08-24T10:47:39.144" v="1" actId="21"/>
          <ac:spMkLst>
            <pc:docMk/>
            <pc:sldMk cId="0" sldId="257"/>
            <ac:spMk id="5" creationId="{00000000-0000-0000-0000-000000000000}"/>
          </ac:spMkLst>
        </pc:spChg>
        <pc:spChg chg="mod">
          <ac:chgData name="nourah Alaklabi" userId="b439187ee2954565" providerId="LiveId" clId="{8DB7E247-B45B-40A7-82E2-472A461CF7F9}" dt="2024-08-24T10:48:22.638" v="36" actId="1076"/>
          <ac:spMkLst>
            <pc:docMk/>
            <pc:sldMk cId="0" sldId="257"/>
            <ac:spMk id="6" creationId="{00000000-0000-0000-0000-000000000000}"/>
          </ac:spMkLst>
        </pc:spChg>
        <pc:spChg chg="mod">
          <ac:chgData name="nourah Alaklabi" userId="b439187ee2954565" providerId="LiveId" clId="{8DB7E247-B45B-40A7-82E2-472A461CF7F9}" dt="2024-08-24T10:51:27.547" v="43" actId="1076"/>
          <ac:spMkLst>
            <pc:docMk/>
            <pc:sldMk cId="0" sldId="257"/>
            <ac:spMk id="7" creationId="{00000000-0000-0000-0000-000000000000}"/>
          </ac:spMkLst>
        </pc:spChg>
        <pc:spChg chg="del">
          <ac:chgData name="nourah Alaklabi" userId="b439187ee2954565" providerId="LiveId" clId="{8DB7E247-B45B-40A7-82E2-472A461CF7F9}" dt="2024-08-24T10:47:42.552" v="2" actId="21"/>
          <ac:spMkLst>
            <pc:docMk/>
            <pc:sldMk cId="0" sldId="257"/>
            <ac:spMk id="8" creationId="{3039ADEE-46A7-BA83-2CDC-8995268A6B3E}"/>
          </ac:spMkLst>
        </pc:spChg>
        <pc:spChg chg="mod">
          <ac:chgData name="nourah Alaklabi" userId="b439187ee2954565" providerId="LiveId" clId="{8DB7E247-B45B-40A7-82E2-472A461CF7F9}" dt="2024-08-24T10:48:27.509" v="37" actId="1076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8DB7E247-B45B-40A7-82E2-472A461CF7F9}" dt="2024-08-24T10:52:54.173" v="57" actId="20577"/>
          <ac:spMkLst>
            <pc:docMk/>
            <pc:sldMk cId="0" sldId="257"/>
            <ac:spMk id="13" creationId="{CEA2615D-530F-029B-FE22-8141ABB24003}"/>
          </ac:spMkLst>
        </pc:spChg>
        <pc:spChg chg="add del mod">
          <ac:chgData name="nourah Alaklabi" userId="b439187ee2954565" providerId="LiveId" clId="{8DB7E247-B45B-40A7-82E2-472A461CF7F9}" dt="2024-08-24T12:04:44.280" v="653" actId="21"/>
          <ac:spMkLst>
            <pc:docMk/>
            <pc:sldMk cId="0" sldId="257"/>
            <ac:spMk id="15" creationId="{16E7E6ED-E56B-FEA5-0066-6F6DF0FDA980}"/>
          </ac:spMkLst>
        </pc:spChg>
        <pc:spChg chg="add mod">
          <ac:chgData name="nourah Alaklabi" userId="b439187ee2954565" providerId="LiveId" clId="{8DB7E247-B45B-40A7-82E2-472A461CF7F9}" dt="2024-08-24T12:05:06.964" v="658" actId="1076"/>
          <ac:spMkLst>
            <pc:docMk/>
            <pc:sldMk cId="0" sldId="257"/>
            <ac:spMk id="16" creationId="{01DDA239-D867-7563-F548-41D20E5730A9}"/>
          </ac:spMkLst>
        </pc:spChg>
        <pc:picChg chg="del">
          <ac:chgData name="nourah Alaklabi" userId="b439187ee2954565" providerId="LiveId" clId="{8DB7E247-B45B-40A7-82E2-472A461CF7F9}" dt="2024-08-24T10:41:35.745" v="0" actId="21"/>
          <ac:picMkLst>
            <pc:docMk/>
            <pc:sldMk cId="0" sldId="257"/>
            <ac:picMk id="10" creationId="{5DDE3091-7AE0-8898-F5CA-D34303D54E31}"/>
          </ac:picMkLst>
        </pc:picChg>
        <pc:picChg chg="del">
          <ac:chgData name="nourah Alaklabi" userId="b439187ee2954565" providerId="LiveId" clId="{8DB7E247-B45B-40A7-82E2-472A461CF7F9}" dt="2024-08-24T10:47:44.913" v="3" actId="21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8DB7E247-B45B-40A7-82E2-472A461CF7F9}" dt="2024-08-24T11:44:14.310" v="463"/>
        <pc:sldMkLst>
          <pc:docMk/>
          <pc:sldMk cId="0" sldId="258"/>
        </pc:sldMkLst>
        <pc:spChg chg="mod">
          <ac:chgData name="nourah Alaklabi" userId="b439187ee2954565" providerId="LiveId" clId="{8DB7E247-B45B-40A7-82E2-472A461CF7F9}" dt="2024-08-24T11:31:41.873" v="398"/>
          <ac:spMkLst>
            <pc:docMk/>
            <pc:sldMk cId="0" sldId="258"/>
            <ac:spMk id="12" creationId="{7AC1225A-EBBF-0BC5-D64C-E84C2DBE2E91}"/>
          </ac:spMkLst>
        </pc:spChg>
        <pc:spChg chg="mod">
          <ac:chgData name="nourah Alaklabi" userId="b439187ee2954565" providerId="LiveId" clId="{8DB7E247-B45B-40A7-82E2-472A461CF7F9}" dt="2024-08-24T11:38:25.480" v="453" actId="20577"/>
          <ac:spMkLst>
            <pc:docMk/>
            <pc:sldMk cId="0" sldId="258"/>
            <ac:spMk id="13" creationId="{DA0DE6BF-A8AE-FB75-D1F5-A682F5334E53}"/>
          </ac:spMkLst>
        </pc:spChg>
        <pc:spChg chg="mod">
          <ac:chgData name="nourah Alaklabi" userId="b439187ee2954565" providerId="LiveId" clId="{8DB7E247-B45B-40A7-82E2-472A461CF7F9}" dt="2024-08-24T11:33:45.924" v="408" actId="403"/>
          <ac:spMkLst>
            <pc:docMk/>
            <pc:sldMk cId="0" sldId="258"/>
            <ac:spMk id="15" creationId="{590AC6F2-AE63-E429-6429-D36C5292ED06}"/>
          </ac:spMkLst>
        </pc:spChg>
        <pc:spChg chg="mod">
          <ac:chgData name="nourah Alaklabi" userId="b439187ee2954565" providerId="LiveId" clId="{8DB7E247-B45B-40A7-82E2-472A461CF7F9}" dt="2024-08-24T11:36:46.777" v="427" actId="403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8DB7E247-B45B-40A7-82E2-472A461CF7F9}" dt="2024-08-24T11:44:14.310" v="463"/>
          <ac:picMkLst>
            <pc:docMk/>
            <pc:sldMk cId="0" sldId="258"/>
            <ac:picMk id="18" creationId="{F4D2479A-0D78-8B74-6126-C7100371B761}"/>
          </ac:picMkLst>
        </pc:picChg>
      </pc:sldChg>
      <pc:sldChg chg="addSp modSp mod">
        <pc:chgData name="nourah Alaklabi" userId="b439187ee2954565" providerId="LiveId" clId="{8DB7E247-B45B-40A7-82E2-472A461CF7F9}" dt="2024-08-24T11:53:26.723" v="491"/>
        <pc:sldMkLst>
          <pc:docMk/>
          <pc:sldMk cId="0" sldId="259"/>
        </pc:sldMkLst>
        <pc:spChg chg="mod">
          <ac:chgData name="nourah Alaklabi" userId="b439187ee2954565" providerId="LiveId" clId="{8DB7E247-B45B-40A7-82E2-472A461CF7F9}" dt="2024-08-24T11:32:17.312" v="399"/>
          <ac:spMkLst>
            <pc:docMk/>
            <pc:sldMk cId="0" sldId="259"/>
            <ac:spMk id="12" creationId="{3A1FAE83-5EF0-D633-1BFC-A148D49E8851}"/>
          </ac:spMkLst>
        </pc:spChg>
        <pc:spChg chg="mod">
          <ac:chgData name="nourah Alaklabi" userId="b439187ee2954565" providerId="LiveId" clId="{8DB7E247-B45B-40A7-82E2-472A461CF7F9}" dt="2024-08-24T11:34:51.209" v="411" actId="403"/>
          <ac:spMkLst>
            <pc:docMk/>
            <pc:sldMk cId="0" sldId="259"/>
            <ac:spMk id="13" creationId="{37F0BDCF-46D5-1350-B8FF-8426BDD879ED}"/>
          </ac:spMkLst>
        </pc:spChg>
        <pc:spChg chg="mod">
          <ac:chgData name="nourah Alaklabi" userId="b439187ee2954565" providerId="LiveId" clId="{8DB7E247-B45B-40A7-82E2-472A461CF7F9}" dt="2024-08-24T11:37:05.675" v="432" actId="403"/>
          <ac:spMkLst>
            <pc:docMk/>
            <pc:sldMk cId="0" sldId="259"/>
            <ac:spMk id="14" creationId="{9F2AD07C-44F8-D100-1B2A-26A917B53FF8}"/>
          </ac:spMkLst>
        </pc:spChg>
        <pc:spChg chg="mod">
          <ac:chgData name="nourah Alaklabi" userId="b439187ee2954565" providerId="LiveId" clId="{8DB7E247-B45B-40A7-82E2-472A461CF7F9}" dt="2024-08-24T11:46:10.053" v="470" actId="20577"/>
          <ac:spMkLst>
            <pc:docMk/>
            <pc:sldMk cId="0" sldId="259"/>
            <ac:spMk id="15" creationId="{BF0F22A0-4E28-86B2-908B-6A10A7229C99}"/>
          </ac:spMkLst>
        </pc:spChg>
        <pc:spChg chg="add mod">
          <ac:chgData name="nourah Alaklabi" userId="b439187ee2954565" providerId="LiveId" clId="{8DB7E247-B45B-40A7-82E2-472A461CF7F9}" dt="2024-08-24T11:53:26.723" v="491"/>
          <ac:spMkLst>
            <pc:docMk/>
            <pc:sldMk cId="0" sldId="259"/>
            <ac:spMk id="23" creationId="{A20E8367-8620-EB33-9063-253283F2C1BE}"/>
          </ac:spMkLst>
        </pc:spChg>
        <pc:picChg chg="add mod">
          <ac:chgData name="nourah Alaklabi" userId="b439187ee2954565" providerId="LiveId" clId="{8DB7E247-B45B-40A7-82E2-472A461CF7F9}" dt="2024-08-24T11:45:18.701" v="464"/>
          <ac:picMkLst>
            <pc:docMk/>
            <pc:sldMk cId="0" sldId="259"/>
            <ac:picMk id="11" creationId="{91018C8B-F554-A5B7-EA52-932D134EC4B9}"/>
          </ac:picMkLst>
        </pc:picChg>
        <pc:picChg chg="add mod">
          <ac:chgData name="nourah Alaklabi" userId="b439187ee2954565" providerId="LiveId" clId="{8DB7E247-B45B-40A7-82E2-472A461CF7F9}" dt="2024-08-24T11:46:58.984" v="477"/>
          <ac:picMkLst>
            <pc:docMk/>
            <pc:sldMk cId="0" sldId="259"/>
            <ac:picMk id="18" creationId="{0F81ACD2-5943-2422-509A-3B691650B808}"/>
          </ac:picMkLst>
        </pc:picChg>
        <pc:picChg chg="add mod">
          <ac:chgData name="nourah Alaklabi" userId="b439187ee2954565" providerId="LiveId" clId="{8DB7E247-B45B-40A7-82E2-472A461CF7F9}" dt="2024-08-24T11:47:40.776" v="483"/>
          <ac:picMkLst>
            <pc:docMk/>
            <pc:sldMk cId="0" sldId="259"/>
            <ac:picMk id="20" creationId="{BECBB367-857C-9AA9-EE1C-A08599A46DF0}"/>
          </ac:picMkLst>
        </pc:picChg>
        <pc:picChg chg="add mod">
          <ac:chgData name="nourah Alaklabi" userId="b439187ee2954565" providerId="LiveId" clId="{8DB7E247-B45B-40A7-82E2-472A461CF7F9}" dt="2024-08-24T11:52:12.597" v="488"/>
          <ac:picMkLst>
            <pc:docMk/>
            <pc:sldMk cId="0" sldId="259"/>
            <ac:picMk id="22" creationId="{8A7AC33C-1983-D8EB-7138-666421DA6B9B}"/>
          </ac:picMkLst>
        </pc:picChg>
      </pc:sldChg>
      <pc:sldChg chg="addSp modSp mod">
        <pc:chgData name="nourah Alaklabi" userId="b439187ee2954565" providerId="LiveId" clId="{8DB7E247-B45B-40A7-82E2-472A461CF7F9}" dt="2024-08-24T11:57:08.877" v="551"/>
        <pc:sldMkLst>
          <pc:docMk/>
          <pc:sldMk cId="0" sldId="260"/>
        </pc:sldMkLst>
        <pc:spChg chg="mod">
          <ac:chgData name="nourah Alaklabi" userId="b439187ee2954565" providerId="LiveId" clId="{8DB7E247-B45B-40A7-82E2-472A461CF7F9}" dt="2024-08-24T11:32:25.796" v="400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8DB7E247-B45B-40A7-82E2-472A461CF7F9}" dt="2024-08-24T11:55:17.348" v="543" actId="20577"/>
          <ac:spMkLst>
            <pc:docMk/>
            <pc:sldMk cId="0" sldId="260"/>
            <ac:spMk id="13" creationId="{A96FC14E-F173-3D24-8995-6F5FB39BD07B}"/>
          </ac:spMkLst>
        </pc:spChg>
        <pc:spChg chg="mod">
          <ac:chgData name="nourah Alaklabi" userId="b439187ee2954565" providerId="LiveId" clId="{8DB7E247-B45B-40A7-82E2-472A461CF7F9}" dt="2024-08-24T11:35:03.793" v="414" actId="403"/>
          <ac:spMkLst>
            <pc:docMk/>
            <pc:sldMk cId="0" sldId="260"/>
            <ac:spMk id="14" creationId="{3F48A92E-6BF9-2D8D-1012-99DA5E6E4FA6}"/>
          </ac:spMkLst>
        </pc:spChg>
        <pc:spChg chg="mod">
          <ac:chgData name="nourah Alaklabi" userId="b439187ee2954565" providerId="LiveId" clId="{8DB7E247-B45B-40A7-82E2-472A461CF7F9}" dt="2024-08-24T11:37:20.789" v="437" actId="20577"/>
          <ac:spMkLst>
            <pc:docMk/>
            <pc:sldMk cId="0" sldId="260"/>
            <ac:spMk id="15" creationId="{006F90B6-26AA-81C9-5ABE-F49F2C5C32E2}"/>
          </ac:spMkLst>
        </pc:spChg>
        <pc:spChg chg="mod">
          <ac:chgData name="nourah Alaklabi" userId="b439187ee2954565" providerId="LiveId" clId="{8DB7E247-B45B-40A7-82E2-472A461CF7F9}" dt="2024-08-24T11:52:52.788" v="490" actId="20577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8DB7E247-B45B-40A7-82E2-472A461CF7F9}" dt="2024-08-24T11:45:22.402" v="465"/>
          <ac:picMkLst>
            <pc:docMk/>
            <pc:sldMk cId="0" sldId="260"/>
            <ac:picMk id="11" creationId="{0C6FB149-37F2-7951-D7C4-62CD3094B6CF}"/>
          </ac:picMkLst>
        </pc:picChg>
        <pc:picChg chg="add mod">
          <ac:chgData name="nourah Alaklabi" userId="b439187ee2954565" providerId="LiveId" clId="{8DB7E247-B45B-40A7-82E2-472A461CF7F9}" dt="2024-08-24T11:57:08.877" v="551"/>
          <ac:picMkLst>
            <pc:docMk/>
            <pc:sldMk cId="0" sldId="260"/>
            <ac:picMk id="19" creationId="{F2B98DCE-1211-E413-6EEA-88987516F7D6}"/>
          </ac:picMkLst>
        </pc:picChg>
      </pc:sldChg>
      <pc:sldChg chg="addSp modSp mod">
        <pc:chgData name="nourah Alaklabi" userId="b439187ee2954565" providerId="LiveId" clId="{8DB7E247-B45B-40A7-82E2-472A461CF7F9}" dt="2024-08-24T11:59:39.458" v="569" actId="1076"/>
        <pc:sldMkLst>
          <pc:docMk/>
          <pc:sldMk cId="0" sldId="261"/>
        </pc:sldMkLst>
        <pc:spChg chg="mod">
          <ac:chgData name="nourah Alaklabi" userId="b439187ee2954565" providerId="LiveId" clId="{8DB7E247-B45B-40A7-82E2-472A461CF7F9}" dt="2024-08-24T11:32:31.840" v="401"/>
          <ac:spMkLst>
            <pc:docMk/>
            <pc:sldMk cId="0" sldId="261"/>
            <ac:spMk id="12" creationId="{A2E4C31C-FF07-8C3E-47FF-2E0A8A0EE003}"/>
          </ac:spMkLst>
        </pc:spChg>
        <pc:spChg chg="mod">
          <ac:chgData name="nourah Alaklabi" userId="b439187ee2954565" providerId="LiveId" clId="{8DB7E247-B45B-40A7-82E2-472A461CF7F9}" dt="2024-08-24T11:35:16.677" v="418" actId="403"/>
          <ac:spMkLst>
            <pc:docMk/>
            <pc:sldMk cId="0" sldId="261"/>
            <ac:spMk id="14" creationId="{D11934C5-16A5-0306-3336-43FBB2EEED97}"/>
          </ac:spMkLst>
        </pc:spChg>
        <pc:spChg chg="mod">
          <ac:chgData name="nourah Alaklabi" userId="b439187ee2954565" providerId="LiveId" clId="{8DB7E247-B45B-40A7-82E2-472A461CF7F9}" dt="2024-08-24T11:37:45.057" v="445" actId="403"/>
          <ac:spMkLst>
            <pc:docMk/>
            <pc:sldMk cId="0" sldId="261"/>
            <ac:spMk id="15" creationId="{F9D12A9C-1867-8C38-8C8C-6A5A5D0E2742}"/>
          </ac:spMkLst>
        </pc:spChg>
        <pc:spChg chg="mod">
          <ac:chgData name="nourah Alaklabi" userId="b439187ee2954565" providerId="LiveId" clId="{8DB7E247-B45B-40A7-82E2-472A461CF7F9}" dt="2024-08-24T11:58:38.119" v="562" actId="20577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8DB7E247-B45B-40A7-82E2-472A461CF7F9}" dt="2024-08-24T11:45:25.901" v="466"/>
          <ac:picMkLst>
            <pc:docMk/>
            <pc:sldMk cId="0" sldId="261"/>
            <ac:picMk id="11" creationId="{5552FD4F-05F9-55FF-0F97-DC3BCDBD7E9C}"/>
          </ac:picMkLst>
        </pc:picChg>
        <pc:picChg chg="add mod">
          <ac:chgData name="nourah Alaklabi" userId="b439187ee2954565" providerId="LiveId" clId="{8DB7E247-B45B-40A7-82E2-472A461CF7F9}" dt="2024-08-24T11:59:39.458" v="569" actId="1076"/>
          <ac:picMkLst>
            <pc:docMk/>
            <pc:sldMk cId="0" sldId="261"/>
            <ac:picMk id="18" creationId="{BA838983-5163-8ABB-2B9E-3DF5536C952E}"/>
          </ac:picMkLst>
        </pc:picChg>
      </pc:sldChg>
      <pc:sldChg chg="addSp modSp mod">
        <pc:chgData name="nourah Alaklabi" userId="b439187ee2954565" providerId="LiveId" clId="{8DB7E247-B45B-40A7-82E2-472A461CF7F9}" dt="2024-08-24T12:03:31.468" v="648"/>
        <pc:sldMkLst>
          <pc:docMk/>
          <pc:sldMk cId="0" sldId="262"/>
        </pc:sldMkLst>
        <pc:spChg chg="mod">
          <ac:chgData name="nourah Alaklabi" userId="b439187ee2954565" providerId="LiveId" clId="{8DB7E247-B45B-40A7-82E2-472A461CF7F9}" dt="2024-08-24T11:32:37.231" v="402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8DB7E247-B45B-40A7-82E2-472A461CF7F9}" dt="2024-08-24T12:02:16.656" v="635" actId="1076"/>
          <ac:spMkLst>
            <pc:docMk/>
            <pc:sldMk cId="0" sldId="262"/>
            <ac:spMk id="13" creationId="{935A1762-F87C-E816-8AB0-B4316CE6E5D9}"/>
          </ac:spMkLst>
        </pc:spChg>
        <pc:spChg chg="mod">
          <ac:chgData name="nourah Alaklabi" userId="b439187ee2954565" providerId="LiveId" clId="{8DB7E247-B45B-40A7-82E2-472A461CF7F9}" dt="2024-08-24T11:35:30.867" v="421" actId="403"/>
          <ac:spMkLst>
            <pc:docMk/>
            <pc:sldMk cId="0" sldId="262"/>
            <ac:spMk id="14" creationId="{EBB8A7E6-717C-2085-418D-A8ACADDB116D}"/>
          </ac:spMkLst>
        </pc:spChg>
        <pc:spChg chg="mod">
          <ac:chgData name="nourah Alaklabi" userId="b439187ee2954565" providerId="LiveId" clId="{8DB7E247-B45B-40A7-82E2-472A461CF7F9}" dt="2024-08-24T11:38:00.953" v="451" actId="403"/>
          <ac:spMkLst>
            <pc:docMk/>
            <pc:sldMk cId="0" sldId="262"/>
            <ac:spMk id="15" creationId="{3E27DCB8-AC1C-0D90-0BBC-821D9246053F}"/>
          </ac:spMkLst>
        </pc:spChg>
        <pc:spChg chg="mod">
          <ac:chgData name="nourah Alaklabi" userId="b439187ee2954565" providerId="LiveId" clId="{8DB7E247-B45B-40A7-82E2-472A461CF7F9}" dt="2024-08-24T12:03:10.095" v="646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8DB7E247-B45B-40A7-82E2-472A461CF7F9}" dt="2024-08-24T11:45:30.251" v="467"/>
          <ac:picMkLst>
            <pc:docMk/>
            <pc:sldMk cId="0" sldId="262"/>
            <ac:picMk id="11" creationId="{46B79D7D-AB76-A25A-1A4B-6C53AA80BCE0}"/>
          </ac:picMkLst>
        </pc:picChg>
        <pc:picChg chg="add mod">
          <ac:chgData name="nourah Alaklabi" userId="b439187ee2954565" providerId="LiveId" clId="{8DB7E247-B45B-40A7-82E2-472A461CF7F9}" dt="2024-08-24T12:03:31.468" v="648"/>
          <ac:picMkLst>
            <pc:docMk/>
            <pc:sldMk cId="0" sldId="262"/>
            <ac:picMk id="19" creationId="{19129FCD-5C36-5A3B-C881-86B27752069C}"/>
          </ac:picMkLst>
        </pc:picChg>
      </pc:sldChg>
      <pc:sldChg chg="addSp modSp del mod">
        <pc:chgData name="nourah Alaklabi" userId="b439187ee2954565" providerId="LiveId" clId="{8DB7E247-B45B-40A7-82E2-472A461CF7F9}" dt="2024-08-24T12:05:42.253" v="659" actId="2696"/>
        <pc:sldMkLst>
          <pc:docMk/>
          <pc:sldMk cId="0" sldId="263"/>
        </pc:sldMkLst>
        <pc:spChg chg="mod">
          <ac:chgData name="nourah Alaklabi" userId="b439187ee2954565" providerId="LiveId" clId="{8DB7E247-B45B-40A7-82E2-472A461CF7F9}" dt="2024-08-24T11:32:45.881" v="403"/>
          <ac:spMkLst>
            <pc:docMk/>
            <pc:sldMk cId="0" sldId="263"/>
            <ac:spMk id="6" creationId="{EC2C6E49-0747-D390-AD5A-EEE98F7C1DFF}"/>
          </ac:spMkLst>
        </pc:spChg>
        <pc:picChg chg="add mod">
          <ac:chgData name="nourah Alaklabi" userId="b439187ee2954565" providerId="LiveId" clId="{8DB7E247-B45B-40A7-82E2-472A461CF7F9}" dt="2024-08-24T11:45:38.636" v="468"/>
          <ac:picMkLst>
            <pc:docMk/>
            <pc:sldMk cId="0" sldId="263"/>
            <ac:picMk id="11" creationId="{261CAB8D-B469-B66F-12B5-5A2E0CD4AE9C}"/>
          </ac:picMkLst>
        </pc:picChg>
      </pc:sldChg>
      <pc:sldChg chg="addSp modSp mod">
        <pc:chgData name="nourah Alaklabi" userId="b439187ee2954565" providerId="LiveId" clId="{8DB7E247-B45B-40A7-82E2-472A461CF7F9}" dt="2024-08-24T12:06:25.752" v="667"/>
        <pc:sldMkLst>
          <pc:docMk/>
          <pc:sldMk cId="0" sldId="264"/>
        </pc:sldMkLst>
        <pc:spChg chg="mod">
          <ac:chgData name="nourah Alaklabi" userId="b439187ee2954565" providerId="LiveId" clId="{8DB7E247-B45B-40A7-82E2-472A461CF7F9}" dt="2024-08-24T12:05:47.626" v="66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8DB7E247-B45B-40A7-82E2-472A461CF7F9}" dt="2024-08-24T12:06:25.752" v="667"/>
          <ac:picMkLst>
            <pc:docMk/>
            <pc:sldMk cId="0" sldId="264"/>
            <ac:picMk id="11" creationId="{37288612-63E6-144C-4910-DC831F9B5AF9}"/>
          </ac:picMkLst>
        </pc:picChg>
      </pc:sldChg>
      <pc:sldChg chg="addSp modSp mod">
        <pc:chgData name="nourah Alaklabi" userId="b439187ee2954565" providerId="LiveId" clId="{8DB7E247-B45B-40A7-82E2-472A461CF7F9}" dt="2024-08-24T12:07:13.435" v="675" actId="1440"/>
        <pc:sldMkLst>
          <pc:docMk/>
          <pc:sldMk cId="0" sldId="265"/>
        </pc:sldMkLst>
        <pc:spChg chg="mod">
          <ac:chgData name="nourah Alaklabi" userId="b439187ee2954565" providerId="LiveId" clId="{8DB7E247-B45B-40A7-82E2-472A461CF7F9}" dt="2024-08-24T12:06:39.570" v="669" actId="20577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8DB7E247-B45B-40A7-82E2-472A461CF7F9}" dt="2024-08-24T12:07:13.435" v="675" actId="1440"/>
          <ac:picMkLst>
            <pc:docMk/>
            <pc:sldMk cId="0" sldId="265"/>
            <ac:picMk id="11" creationId="{C690102D-75CA-6D8C-CC96-EDA1DD1AFF4F}"/>
          </ac:picMkLst>
        </pc:picChg>
      </pc:sldChg>
      <pc:sldChg chg="del">
        <pc:chgData name="nourah Alaklabi" userId="b439187ee2954565" providerId="LiveId" clId="{8DB7E247-B45B-40A7-82E2-472A461CF7F9}" dt="2024-08-24T12:07:22.520" v="676" actId="2696"/>
        <pc:sldMkLst>
          <pc:docMk/>
          <pc:sldMk cId="0" sldId="266"/>
        </pc:sldMkLst>
      </pc:sldChg>
      <pc:sldChg chg="addSp modSp mod">
        <pc:chgData name="nourah Alaklabi" userId="b439187ee2954565" providerId="LiveId" clId="{8DB7E247-B45B-40A7-82E2-472A461CF7F9}" dt="2024-08-24T12:13:19.683" v="707"/>
        <pc:sldMkLst>
          <pc:docMk/>
          <pc:sldMk cId="0" sldId="267"/>
        </pc:sldMkLst>
        <pc:spChg chg="mod">
          <ac:chgData name="nourah Alaklabi" userId="b439187ee2954565" providerId="LiveId" clId="{8DB7E247-B45B-40A7-82E2-472A461CF7F9}" dt="2024-08-24T12:12:09.300" v="70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8DB7E247-B45B-40A7-82E2-472A461CF7F9}" dt="2024-08-24T12:13:19.683" v="707"/>
          <ac:picMkLst>
            <pc:docMk/>
            <pc:sldMk cId="0" sldId="267"/>
            <ac:picMk id="10" creationId="{9F27FC63-0569-88B7-FC36-2C61E43F47AF}"/>
          </ac:picMkLst>
        </pc:picChg>
      </pc:sldChg>
      <pc:sldChg chg="modSp mod">
        <pc:chgData name="nourah Alaklabi" userId="b439187ee2954565" providerId="LiveId" clId="{8DB7E247-B45B-40A7-82E2-472A461CF7F9}" dt="2024-08-24T12:19:07.194" v="733" actId="1076"/>
        <pc:sldMkLst>
          <pc:docMk/>
          <pc:sldMk cId="0" sldId="268"/>
        </pc:sldMkLst>
        <pc:spChg chg="mod">
          <ac:chgData name="nourah Alaklabi" userId="b439187ee2954565" providerId="LiveId" clId="{8DB7E247-B45B-40A7-82E2-472A461CF7F9}" dt="2024-08-24T12:19:07.194" v="733" actId="1076"/>
          <ac:spMkLst>
            <pc:docMk/>
            <pc:sldMk cId="0" sldId="268"/>
            <ac:spMk id="8" creationId="{7B7BB3DD-5304-072A-3D42-089A73F912A5}"/>
          </ac:spMkLst>
        </pc:spChg>
      </pc:sldChg>
      <pc:sldChg chg="addSp delSp modSp mod">
        <pc:chgData name="nourah Alaklabi" userId="b439187ee2954565" providerId="LiveId" clId="{8DB7E247-B45B-40A7-82E2-472A461CF7F9}" dt="2024-08-24T12:18:16.433" v="711"/>
        <pc:sldMkLst>
          <pc:docMk/>
          <pc:sldMk cId="0" sldId="269"/>
        </pc:sldMkLst>
        <pc:picChg chg="del">
          <ac:chgData name="nourah Alaklabi" userId="b439187ee2954565" providerId="LiveId" clId="{8DB7E247-B45B-40A7-82E2-472A461CF7F9}" dt="2024-08-24T12:17:41.954" v="708" actId="21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8DB7E247-B45B-40A7-82E2-472A461CF7F9}" dt="2024-08-24T12:18:16.433" v="711"/>
          <ac:picMkLst>
            <pc:docMk/>
            <pc:sldMk cId="0" sldId="269"/>
            <ac:picMk id="12" creationId="{B77C739E-27F5-E9DE-087B-AC1014DE37F7}"/>
          </ac:picMkLst>
        </pc:picChg>
      </pc:sldChg>
      <pc:sldChg chg="addSp modSp mod">
        <pc:chgData name="nourah Alaklabi" userId="b439187ee2954565" providerId="LiveId" clId="{8DB7E247-B45B-40A7-82E2-472A461CF7F9}" dt="2024-08-24T12:09:42.898" v="684"/>
        <pc:sldMkLst>
          <pc:docMk/>
          <pc:sldMk cId="1714451983" sldId="270"/>
        </pc:sldMkLst>
        <pc:spChg chg="mod">
          <ac:chgData name="nourah Alaklabi" userId="b439187ee2954565" providerId="LiveId" clId="{8DB7E247-B45B-40A7-82E2-472A461CF7F9}" dt="2024-08-24T12:07:31.332" v="678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8DB7E247-B45B-40A7-82E2-472A461CF7F9}" dt="2024-08-24T12:09:42.898" v="684"/>
          <ac:picMkLst>
            <pc:docMk/>
            <pc:sldMk cId="1714451983" sldId="270"/>
            <ac:picMk id="10" creationId="{EA1EDB22-2F08-F9BE-50C9-B3F986CDAD66}"/>
          </ac:picMkLst>
        </pc:picChg>
      </pc:sldChg>
      <pc:sldChg chg="addSp modSp mod">
        <pc:chgData name="nourah Alaklabi" userId="b439187ee2954565" providerId="LiveId" clId="{8DB7E247-B45B-40A7-82E2-472A461CF7F9}" dt="2024-08-24T12:11:14.988" v="693"/>
        <pc:sldMkLst>
          <pc:docMk/>
          <pc:sldMk cId="2434396656" sldId="271"/>
        </pc:sldMkLst>
        <pc:spChg chg="mod">
          <ac:chgData name="nourah Alaklabi" userId="b439187ee2954565" providerId="LiveId" clId="{8DB7E247-B45B-40A7-82E2-472A461CF7F9}" dt="2024-08-24T12:10:47.738" v="688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8DB7E247-B45B-40A7-82E2-472A461CF7F9}" dt="2024-08-24T12:11:14.988" v="693"/>
          <ac:picMkLst>
            <pc:docMk/>
            <pc:sldMk cId="2434396656" sldId="271"/>
            <ac:picMk id="11" creationId="{F4125BBA-AA3E-946F-5174-940EECD04DF1}"/>
          </ac:picMkLst>
        </pc:picChg>
      </pc:sldChg>
      <pc:sldChg chg="addSp modSp mod">
        <pc:chgData name="nourah Alaklabi" userId="b439187ee2954565" providerId="LiveId" clId="{8DB7E247-B45B-40A7-82E2-472A461CF7F9}" dt="2024-08-24T12:11:53.370" v="700"/>
        <pc:sldMkLst>
          <pc:docMk/>
          <pc:sldMk cId="2820606227" sldId="272"/>
        </pc:sldMkLst>
        <pc:spChg chg="mod">
          <ac:chgData name="nourah Alaklabi" userId="b439187ee2954565" providerId="LiveId" clId="{8DB7E247-B45B-40A7-82E2-472A461CF7F9}" dt="2024-08-24T12:11:22.220" v="695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8DB7E247-B45B-40A7-82E2-472A461CF7F9}" dt="2024-08-24T12:11:53.370" v="700"/>
          <ac:picMkLst>
            <pc:docMk/>
            <pc:sldMk cId="2820606227" sldId="272"/>
            <ac:picMk id="10" creationId="{A6452F7D-60DA-3DAF-FE2C-CF19E7B4980A}"/>
          </ac:picMkLst>
        </pc:picChg>
      </pc:sldChg>
      <pc:sldChg chg="addSp delSp modSp mod">
        <pc:chgData name="nourah Alaklabi" userId="b439187ee2954565" providerId="LiveId" clId="{8DB7E247-B45B-40A7-82E2-472A461CF7F9}" dt="2024-08-24T12:04:54.709" v="656" actId="1076"/>
        <pc:sldMkLst>
          <pc:docMk/>
          <pc:sldMk cId="664543454" sldId="273"/>
        </pc:sldMkLst>
        <pc:spChg chg="add del mod">
          <ac:chgData name="nourah Alaklabi" userId="b439187ee2954565" providerId="LiveId" clId="{8DB7E247-B45B-40A7-82E2-472A461CF7F9}" dt="2024-08-24T11:07:59.528" v="86" actId="21"/>
          <ac:spMkLst>
            <pc:docMk/>
            <pc:sldMk cId="664543454" sldId="273"/>
            <ac:spMk id="7" creationId="{00000000-0000-0000-0000-000000000000}"/>
          </ac:spMkLst>
        </pc:spChg>
        <pc:spChg chg="add mod">
          <ac:chgData name="nourah Alaklabi" userId="b439187ee2954565" providerId="LiveId" clId="{8DB7E247-B45B-40A7-82E2-472A461CF7F9}" dt="2024-08-24T11:29:51.125" v="396" actId="1076"/>
          <ac:spMkLst>
            <pc:docMk/>
            <pc:sldMk cId="664543454" sldId="273"/>
            <ac:spMk id="16" creationId="{A0A36865-D6F1-1508-D74A-1F95562C6530}"/>
          </ac:spMkLst>
        </pc:spChg>
        <pc:spChg chg="add del mod">
          <ac:chgData name="nourah Alaklabi" userId="b439187ee2954565" providerId="LiveId" clId="{8DB7E247-B45B-40A7-82E2-472A461CF7F9}" dt="2024-08-24T12:04:51.232" v="655" actId="21"/>
          <ac:spMkLst>
            <pc:docMk/>
            <pc:sldMk cId="664543454" sldId="273"/>
            <ac:spMk id="18" creationId="{48125B2E-2732-1078-A10D-6A9B451B3805}"/>
          </ac:spMkLst>
        </pc:spChg>
        <pc:spChg chg="add mod">
          <ac:chgData name="nourah Alaklabi" userId="b439187ee2954565" providerId="LiveId" clId="{8DB7E247-B45B-40A7-82E2-472A461CF7F9}" dt="2024-08-24T12:04:54.709" v="656" actId="1076"/>
          <ac:spMkLst>
            <pc:docMk/>
            <pc:sldMk cId="664543454" sldId="273"/>
            <ac:spMk id="19" creationId="{84373C98-AF8A-1FA6-A7C6-2F1602125E7B}"/>
          </ac:spMkLst>
        </pc:spChg>
        <pc:picChg chg="add mod">
          <ac:chgData name="nourah Alaklabi" userId="b439187ee2954565" providerId="LiveId" clId="{8DB7E247-B45B-40A7-82E2-472A461CF7F9}" dt="2024-08-24T11:04:39.001" v="69"/>
          <ac:picMkLst>
            <pc:docMk/>
            <pc:sldMk cId="664543454" sldId="273"/>
            <ac:picMk id="11" creationId="{38D2F4FE-4E74-C5BE-4DE8-B5FCF429F5A3}"/>
          </ac:picMkLst>
        </pc:picChg>
        <pc:picChg chg="del">
          <ac:chgData name="nourah Alaklabi" userId="b439187ee2954565" providerId="LiveId" clId="{8DB7E247-B45B-40A7-82E2-472A461CF7F9}" dt="2024-08-24T11:03:14.453" v="59" actId="21"/>
          <ac:picMkLst>
            <pc:docMk/>
            <pc:sldMk cId="664543454" sldId="273"/>
            <ac:picMk id="13" creationId="{2E1F9831-6498-EF1C-1E3A-FCD0A26E87C4}"/>
          </ac:picMkLst>
        </pc:picChg>
        <pc:picChg chg="add mod">
          <ac:chgData name="nourah Alaklabi" userId="b439187ee2954565" providerId="LiveId" clId="{8DB7E247-B45B-40A7-82E2-472A461CF7F9}" dt="2024-08-24T11:09:02.602" v="97"/>
          <ac:picMkLst>
            <pc:docMk/>
            <pc:sldMk cId="664543454" sldId="273"/>
            <ac:picMk id="14" creationId="{5C37A976-311C-945E-FBB3-CC021A52B728}"/>
          </ac:picMkLst>
        </pc:picChg>
        <pc:picChg chg="add mod">
          <ac:chgData name="nourah Alaklabi" userId="b439187ee2954565" providerId="LiveId" clId="{8DB7E247-B45B-40A7-82E2-472A461CF7F9}" dt="2024-08-24T11:10:15.383" v="99" actId="1076"/>
          <ac:picMkLst>
            <pc:docMk/>
            <pc:sldMk cId="664543454" sldId="273"/>
            <ac:picMk id="15" creationId="{C95F0512-D5EA-FA80-EC5B-5C7B258187CC}"/>
          </ac:picMkLst>
        </pc:picChg>
        <pc:picChg chg="add mod">
          <ac:chgData name="nourah Alaklabi" userId="b439187ee2954565" providerId="LiveId" clId="{8DB7E247-B45B-40A7-82E2-472A461CF7F9}" dt="2024-08-24T11:07:33.229" v="76" actId="1076"/>
          <ac:picMkLst>
            <pc:docMk/>
            <pc:sldMk cId="664543454" sldId="273"/>
            <ac:picMk id="1026" creationId="{86D79986-DEA0-EC9B-14E7-BB8C8DF93F6F}"/>
          </ac:picMkLst>
        </pc:picChg>
        <pc:picChg chg="add mod">
          <ac:chgData name="nourah Alaklabi" userId="b439187ee2954565" providerId="LiveId" clId="{8DB7E247-B45B-40A7-82E2-472A461CF7F9}" dt="2024-08-24T11:07:40.445" v="79" actId="14100"/>
          <ac:picMkLst>
            <pc:docMk/>
            <pc:sldMk cId="664543454" sldId="273"/>
            <ac:picMk id="1028" creationId="{8D7D0ABB-8109-4297-7BA3-A610F2775164}"/>
          </ac:picMkLst>
        </pc:picChg>
        <pc:picChg chg="add del mod">
          <ac:chgData name="nourah Alaklabi" userId="b439187ee2954565" providerId="LiveId" clId="{8DB7E247-B45B-40A7-82E2-472A461CF7F9}" dt="2024-08-24T11:07:59.528" v="86" actId="21"/>
          <ac:picMkLst>
            <pc:docMk/>
            <pc:sldMk cId="664543454" sldId="273"/>
            <ac:picMk id="1030" creationId="{DB98A8A3-AF21-21EC-1453-163C5BDFC645}"/>
          </ac:picMkLst>
        </pc:picChg>
      </pc:sldChg>
      <pc:sldChg chg="modSp mod">
        <pc:chgData name="nourah Alaklabi" userId="b439187ee2954565" providerId="LiveId" clId="{8DB7E247-B45B-40A7-82E2-472A461CF7F9}" dt="2024-08-24T11:32:59.874" v="404"/>
        <pc:sldMkLst>
          <pc:docMk/>
          <pc:sldMk cId="1874374897" sldId="274"/>
        </pc:sldMkLst>
        <pc:spChg chg="mod">
          <ac:chgData name="nourah Alaklabi" userId="b439187ee2954565" providerId="LiveId" clId="{8DB7E247-B45B-40A7-82E2-472A461CF7F9}" dt="2024-08-24T11:32:59.874" v="404"/>
          <ac:spMkLst>
            <pc:docMk/>
            <pc:sldMk cId="1874374897" sldId="274"/>
            <ac:spMk id="10" creationId="{652E1699-BEBB-7904-8255-999C7952A4C1}"/>
          </ac:spMkLst>
        </pc:spChg>
        <pc:picChg chg="mod">
          <ac:chgData name="nourah Alaklabi" userId="b439187ee2954565" providerId="LiveId" clId="{8DB7E247-B45B-40A7-82E2-472A461CF7F9}" dt="2024-08-24T11:15:04.900" v="357"/>
          <ac:picMkLst>
            <pc:docMk/>
            <pc:sldMk cId="1874374897" sldId="274"/>
            <ac:picMk id="17" creationId="{8E09457B-25FE-C890-A0B0-6374FC73B27B}"/>
          </ac:picMkLst>
        </pc:picChg>
      </pc:sldChg>
      <pc:sldChg chg="addSp delSp modSp add mod">
        <pc:chgData name="nourah Alaklabi" userId="b439187ee2954565" providerId="LiveId" clId="{8DB7E247-B45B-40A7-82E2-472A461CF7F9}" dt="2024-08-24T11:58:08.400" v="558"/>
        <pc:sldMkLst>
          <pc:docMk/>
          <pc:sldMk cId="920231033" sldId="275"/>
        </pc:sldMkLst>
        <pc:picChg chg="del">
          <ac:chgData name="nourah Alaklabi" userId="b439187ee2954565" providerId="LiveId" clId="{8DB7E247-B45B-40A7-82E2-472A461CF7F9}" dt="2024-08-24T11:57:31.923" v="553" actId="21"/>
          <ac:picMkLst>
            <pc:docMk/>
            <pc:sldMk cId="920231033" sldId="275"/>
            <ac:picMk id="19" creationId="{F2B98DCE-1211-E413-6EEA-88987516F7D6}"/>
          </ac:picMkLst>
        </pc:picChg>
        <pc:picChg chg="add mod">
          <ac:chgData name="nourah Alaklabi" userId="b439187ee2954565" providerId="LiveId" clId="{8DB7E247-B45B-40A7-82E2-472A461CF7F9}" dt="2024-08-24T11:58:08.400" v="558"/>
          <ac:picMkLst>
            <pc:docMk/>
            <pc:sldMk cId="920231033" sldId="275"/>
            <ac:picMk id="20" creationId="{3073182C-4F56-5B2D-2CE8-462FC6678FFD}"/>
          </ac:picMkLst>
        </pc:picChg>
      </pc:sldChg>
    </pc:docChg>
  </pc:docChgLst>
  <pc:docChgLst>
    <pc:chgData name="nourah Alaklabi" userId="b439187ee2954565" providerId="LiveId" clId="{A0A07460-B636-48A1-B3FC-7DD7ED525D54}"/>
    <pc:docChg chg="undo redo custSel addSld modSld sldOrd">
      <pc:chgData name="nourah Alaklabi" userId="b439187ee2954565" providerId="LiveId" clId="{A0A07460-B636-48A1-B3FC-7DD7ED525D54}" dt="2024-08-17T14:25:18.458" v="1409"/>
      <pc:docMkLst>
        <pc:docMk/>
      </pc:docMkLst>
      <pc:sldChg chg="addSp modSp mod">
        <pc:chgData name="nourah Alaklabi" userId="b439187ee2954565" providerId="LiveId" clId="{A0A07460-B636-48A1-B3FC-7DD7ED525D54}" dt="2024-08-17T14:24:19.736" v="1401" actId="14100"/>
        <pc:sldMkLst>
          <pc:docMk/>
          <pc:sldMk cId="0" sldId="256"/>
        </pc:sldMkLst>
        <pc:spChg chg="mod">
          <ac:chgData name="nourah Alaklabi" userId="b439187ee2954565" providerId="LiveId" clId="{A0A07460-B636-48A1-B3FC-7DD7ED525D54}" dt="2024-08-16T21:14:04.336" v="224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3:39:38.345" v="904" actId="207"/>
          <ac:spMkLst>
            <pc:docMk/>
            <pc:sldMk cId="0" sldId="256"/>
            <ac:spMk id="12" creationId="{06FF2F66-E5AC-322A-684E-FF9549C21631}"/>
          </ac:spMkLst>
        </pc:spChg>
        <pc:spChg chg="add mod">
          <ac:chgData name="nourah Alaklabi" userId="b439187ee2954565" providerId="LiveId" clId="{A0A07460-B636-48A1-B3FC-7DD7ED525D54}" dt="2024-08-17T13:39:42.548" v="905" actId="207"/>
          <ac:spMkLst>
            <pc:docMk/>
            <pc:sldMk cId="0" sldId="256"/>
            <ac:spMk id="13" creationId="{676DC7C1-33CB-ACD4-39BC-AC90548A250E}"/>
          </ac:spMkLst>
        </pc:spChg>
        <pc:spChg chg="add mod">
          <ac:chgData name="nourah Alaklabi" userId="b439187ee2954565" providerId="LiveId" clId="{A0A07460-B636-48A1-B3FC-7DD7ED525D54}" dt="2024-08-17T13:39:47.677" v="906" actId="207"/>
          <ac:spMkLst>
            <pc:docMk/>
            <pc:sldMk cId="0" sldId="256"/>
            <ac:spMk id="14" creationId="{6D93CD8B-5C45-C689-178B-BDF6C6A76C5A}"/>
          </ac:spMkLst>
        </pc:spChg>
        <pc:spChg chg="add mod">
          <ac:chgData name="nourah Alaklabi" userId="b439187ee2954565" providerId="LiveId" clId="{A0A07460-B636-48A1-B3FC-7DD7ED525D54}" dt="2024-08-17T13:39:51.309" v="907" actId="207"/>
          <ac:spMkLst>
            <pc:docMk/>
            <pc:sldMk cId="0" sldId="256"/>
            <ac:spMk id="15" creationId="{ECE0722B-EB8F-15CA-3800-13251D450801}"/>
          </ac:spMkLst>
        </pc:spChg>
        <pc:spChg chg="add mod">
          <ac:chgData name="nourah Alaklabi" userId="b439187ee2954565" providerId="LiveId" clId="{A0A07460-B636-48A1-B3FC-7DD7ED525D54}" dt="2024-08-17T14:24:19.736" v="1401" actId="14100"/>
          <ac:spMkLst>
            <pc:docMk/>
            <pc:sldMk cId="0" sldId="256"/>
            <ac:spMk id="16" creationId="{1EA83A76-FBD1-E8A2-8DD6-412E33F87DDD}"/>
          </ac:spMkLst>
        </pc:spChg>
        <pc:picChg chg="add mod">
          <ac:chgData name="nourah Alaklabi" userId="b439187ee2954565" providerId="LiveId" clId="{A0A07460-B636-48A1-B3FC-7DD7ED525D54}" dt="2024-08-17T14:19:41.116" v="1387"/>
          <ac:picMkLst>
            <pc:docMk/>
            <pc:sldMk cId="0" sldId="256"/>
            <ac:picMk id="11" creationId="{D300D1F0-6EA0-4E86-E32C-AC57578C75EE}"/>
          </ac:picMkLst>
        </pc:picChg>
      </pc:sldChg>
      <pc:sldChg chg="addSp modSp mod">
        <pc:chgData name="nourah Alaklabi" userId="b439187ee2954565" providerId="LiveId" clId="{A0A07460-B636-48A1-B3FC-7DD7ED525D54}" dt="2024-08-17T14:24:30.524" v="1402"/>
        <pc:sldMkLst>
          <pc:docMk/>
          <pc:sldMk cId="0" sldId="257"/>
        </pc:sldMkLst>
        <pc:spChg chg="add mod">
          <ac:chgData name="nourah Alaklabi" userId="b439187ee2954565" providerId="LiveId" clId="{A0A07460-B636-48A1-B3FC-7DD7ED525D54}" dt="2024-08-17T13:39:26.238" v="902" actId="207"/>
          <ac:spMkLst>
            <pc:docMk/>
            <pc:sldMk cId="0" sldId="257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39:30.199" v="903" actId="207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A0A07460-B636-48A1-B3FC-7DD7ED525D54}" dt="2024-08-17T14:24:30.524" v="1402"/>
          <ac:spMkLst>
            <pc:docMk/>
            <pc:sldMk cId="0" sldId="257"/>
            <ac:spMk id="12" creationId="{26AC0F5F-0528-8C8B-1A35-EDBE794E7FD7}"/>
          </ac:spMkLst>
        </pc:spChg>
        <pc:spChg chg="add mod">
          <ac:chgData name="nourah Alaklabi" userId="b439187ee2954565" providerId="LiveId" clId="{A0A07460-B636-48A1-B3FC-7DD7ED525D54}" dt="2024-08-17T11:56:40.085" v="503"/>
          <ac:spMkLst>
            <pc:docMk/>
            <pc:sldMk cId="0" sldId="257"/>
            <ac:spMk id="12" creationId="{4AD9AC70-A083-9F89-7A75-20DBC81177A0}"/>
          </ac:spMkLst>
        </pc:spChg>
        <pc:picChg chg="add mod">
          <ac:chgData name="nourah Alaklabi" userId="b439187ee2954565" providerId="LiveId" clId="{A0A07460-B636-48A1-B3FC-7DD7ED525D54}" dt="2024-08-17T14:18:05.700" v="1370"/>
          <ac:picMkLst>
            <pc:docMk/>
            <pc:sldMk cId="0" sldId="257"/>
            <ac:picMk id="9" creationId="{1F90F4CA-96EA-3A60-C0CF-8FC92D590157}"/>
          </ac:picMkLst>
        </pc:picChg>
        <pc:picChg chg="add mod">
          <ac:chgData name="nourah Alaklabi" userId="b439187ee2954565" providerId="LiveId" clId="{A0A07460-B636-48A1-B3FC-7DD7ED525D54}" dt="2024-08-17T11:54:33.116" v="438" actId="1440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1:58:50.018" v="515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A0A07460-B636-48A1-B3FC-7DD7ED525D54}" dt="2024-08-17T14:18:19.167" v="1372"/>
        <pc:sldMkLst>
          <pc:docMk/>
          <pc:sldMk cId="0" sldId="258"/>
        </pc:sldMkLst>
        <pc:spChg chg="mod">
          <ac:chgData name="nourah Alaklabi" userId="b439187ee2954565" providerId="LiveId" clId="{A0A07460-B636-48A1-B3FC-7DD7ED525D54}" dt="2024-08-16T21:27:22.558" v="308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27:25.621" v="309" actId="1076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26.539" v="329" actId="14100"/>
          <ac:spMkLst>
            <pc:docMk/>
            <pc:sldMk cId="0" sldId="258"/>
            <ac:spMk id="12" creationId="{7AC1225A-EBBF-0BC5-D64C-E84C2DBE2E91}"/>
          </ac:spMkLst>
        </pc:spChg>
        <pc:spChg chg="add mod">
          <ac:chgData name="nourah Alaklabi" userId="b439187ee2954565" providerId="LiveId" clId="{A0A07460-B636-48A1-B3FC-7DD7ED525D54}" dt="2024-08-17T12:46:03.743" v="749" actId="1076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A0A07460-B636-48A1-B3FC-7DD7ED525D54}" dt="2024-08-16T21:27:28.760" v="310" actId="1076"/>
          <ac:spMkLst>
            <pc:docMk/>
            <pc:sldMk cId="0" sldId="258"/>
            <ac:spMk id="15" creationId="{590AC6F2-AE63-E429-6429-D36C5292ED06}"/>
          </ac:spMkLst>
        </pc:spChg>
        <pc:spChg chg="add mod">
          <ac:chgData name="nourah Alaklabi" userId="b439187ee2954565" providerId="LiveId" clId="{A0A07460-B636-48A1-B3FC-7DD7ED525D54}" dt="2024-08-16T21:28:09.364" v="32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A0A07460-B636-48A1-B3FC-7DD7ED525D54}" dt="2024-08-16T20:27:34.449" v="40"/>
          <ac:picMkLst>
            <pc:docMk/>
            <pc:sldMk cId="0" sldId="258"/>
            <ac:picMk id="14" creationId="{A059CE48-7438-9497-A66C-8EA589D6FDB5}"/>
          </ac:picMkLst>
        </pc:picChg>
        <pc:picChg chg="add mod">
          <ac:chgData name="nourah Alaklabi" userId="b439187ee2954565" providerId="LiveId" clId="{A0A07460-B636-48A1-B3FC-7DD7ED525D54}" dt="2024-08-17T14:18:19.167" v="1372"/>
          <ac:picMkLst>
            <pc:docMk/>
            <pc:sldMk cId="0" sldId="258"/>
            <ac:picMk id="17" creationId="{A79F4661-E85C-0C3A-BECA-FF874914B66C}"/>
          </ac:picMkLst>
        </pc:picChg>
      </pc:sldChg>
      <pc:sldChg chg="addSp modSp mod">
        <pc:chgData name="nourah Alaklabi" userId="b439187ee2954565" providerId="LiveId" clId="{A0A07460-B636-48A1-B3FC-7DD7ED525D54}" dt="2024-08-17T14:18:26.536" v="1373"/>
        <pc:sldMkLst>
          <pc:docMk/>
          <pc:sldMk cId="0" sldId="259"/>
        </pc:sldMkLst>
        <pc:spChg chg="mod">
          <ac:chgData name="nourah Alaklabi" userId="b439187ee2954565" providerId="LiveId" clId="{A0A07460-B636-48A1-B3FC-7DD7ED525D54}" dt="2024-08-16T21:31:12.940" v="334" actId="14100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40.897" v="330"/>
          <ac:spMkLst>
            <pc:docMk/>
            <pc:sldMk cId="0" sldId="259"/>
            <ac:spMk id="12" creationId="{3A1FAE83-5EF0-D633-1BFC-A148D49E8851}"/>
          </ac:spMkLst>
        </pc:spChg>
        <pc:spChg chg="add mod">
          <ac:chgData name="nourah Alaklabi" userId="b439187ee2954565" providerId="LiveId" clId="{A0A07460-B636-48A1-B3FC-7DD7ED525D54}" dt="2024-08-16T21:30:50.230" v="331"/>
          <ac:spMkLst>
            <pc:docMk/>
            <pc:sldMk cId="0" sldId="259"/>
            <ac:spMk id="13" creationId="{37F0BDCF-46D5-1350-B8FF-8426BDD879ED}"/>
          </ac:spMkLst>
        </pc:spChg>
        <pc:spChg chg="add mod">
          <ac:chgData name="nourah Alaklabi" userId="b439187ee2954565" providerId="LiveId" clId="{A0A07460-B636-48A1-B3FC-7DD7ED525D54}" dt="2024-08-16T21:31:17.459" v="335" actId="1076"/>
          <ac:spMkLst>
            <pc:docMk/>
            <pc:sldMk cId="0" sldId="259"/>
            <ac:spMk id="14" creationId="{9F2AD07C-44F8-D100-1B2A-26A917B53FF8}"/>
          </ac:spMkLst>
        </pc:spChg>
        <pc:spChg chg="add mod">
          <ac:chgData name="nourah Alaklabi" userId="b439187ee2954565" providerId="LiveId" clId="{A0A07460-B636-48A1-B3FC-7DD7ED525D54}" dt="2024-08-17T12:46:34.714" v="754" actId="1076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A0A07460-B636-48A1-B3FC-7DD7ED525D54}" dt="2024-08-16T21:28:44.239" v="324"/>
          <ac:picMkLst>
            <pc:docMk/>
            <pc:sldMk cId="0" sldId="259"/>
            <ac:picMk id="11" creationId="{A3AEC739-948B-93EB-233B-62DA49E9A67A}"/>
          </ac:picMkLst>
        </pc:picChg>
        <pc:picChg chg="add mod">
          <ac:chgData name="nourah Alaklabi" userId="b439187ee2954565" providerId="LiveId" clId="{A0A07460-B636-48A1-B3FC-7DD7ED525D54}" dt="2024-08-16T21:33:21.360" v="342" actId="1440"/>
          <ac:picMkLst>
            <pc:docMk/>
            <pc:sldMk cId="0" sldId="259"/>
            <ac:picMk id="16" creationId="{7E7F79EF-5EB0-0B50-BE32-C0C1197A26B9}"/>
          </ac:picMkLst>
        </pc:picChg>
        <pc:picChg chg="add mod">
          <ac:chgData name="nourah Alaklabi" userId="b439187ee2954565" providerId="LiveId" clId="{A0A07460-B636-48A1-B3FC-7DD7ED525D54}" dt="2024-08-17T14:18:26.536" v="1373"/>
          <ac:picMkLst>
            <pc:docMk/>
            <pc:sldMk cId="0" sldId="259"/>
            <ac:picMk id="17" creationId="{DB477345-3841-FEB8-40F7-E28617F36BCF}"/>
          </ac:picMkLst>
        </pc:picChg>
        <pc:picChg chg="add mod">
          <ac:chgData name="nourah Alaklabi" userId="b439187ee2954565" providerId="LiveId" clId="{A0A07460-B636-48A1-B3FC-7DD7ED525D54}" dt="2024-08-16T21:34:37.096" v="352" actId="1440"/>
          <ac:picMkLst>
            <pc:docMk/>
            <pc:sldMk cId="0" sldId="259"/>
            <ac:picMk id="18" creationId="{D28ED89A-C42F-C0AA-C61C-6060145775D5}"/>
          </ac:picMkLst>
        </pc:picChg>
      </pc:sldChg>
      <pc:sldChg chg="addSp modSp mod">
        <pc:chgData name="nourah Alaklabi" userId="b439187ee2954565" providerId="LiveId" clId="{A0A07460-B636-48A1-B3FC-7DD7ED525D54}" dt="2024-08-17T14:18:29.535" v="1374"/>
        <pc:sldMkLst>
          <pc:docMk/>
          <pc:sldMk cId="0" sldId="260"/>
        </pc:sldMkLst>
        <pc:spChg chg="mod">
          <ac:chgData name="nourah Alaklabi" userId="b439187ee2954565" providerId="LiveId" clId="{A0A07460-B636-48A1-B3FC-7DD7ED525D54}" dt="2024-08-17T12:01:41.700" v="522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2:01:35.698" v="521" actId="14100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0:58.013" v="516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A0A07460-B636-48A1-B3FC-7DD7ED525D54}" dt="2024-08-17T12:01:08.477" v="517"/>
          <ac:spMkLst>
            <pc:docMk/>
            <pc:sldMk cId="0" sldId="260"/>
            <ac:spMk id="14" creationId="{3F48A92E-6BF9-2D8D-1012-99DA5E6E4FA6}"/>
          </ac:spMkLst>
        </pc:spChg>
        <pc:spChg chg="add mod">
          <ac:chgData name="nourah Alaklabi" userId="b439187ee2954565" providerId="LiveId" clId="{A0A07460-B636-48A1-B3FC-7DD7ED525D54}" dt="2024-08-17T12:01:46.059" v="523" actId="1076"/>
          <ac:spMkLst>
            <pc:docMk/>
            <pc:sldMk cId="0" sldId="260"/>
            <ac:spMk id="15" creationId="{006F90B6-26AA-81C9-5ABE-F49F2C5C32E2}"/>
          </ac:spMkLst>
        </pc:spChg>
        <pc:spChg chg="add mod">
          <ac:chgData name="nourah Alaklabi" userId="b439187ee2954565" providerId="LiveId" clId="{A0A07460-B636-48A1-B3FC-7DD7ED525D54}" dt="2024-08-17T12:47:19.558" v="756" actId="1076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A0A07460-B636-48A1-B3FC-7DD7ED525D54}" dt="2024-08-16T21:28:51.301" v="325"/>
          <ac:picMkLst>
            <pc:docMk/>
            <pc:sldMk cId="0" sldId="260"/>
            <ac:picMk id="11" creationId="{8C933064-1CB3-9144-4350-A53B2A7464E5}"/>
          </ac:picMkLst>
        </pc:picChg>
        <pc:picChg chg="add mod">
          <ac:chgData name="nourah Alaklabi" userId="b439187ee2954565" providerId="LiveId" clId="{A0A07460-B636-48A1-B3FC-7DD7ED525D54}" dt="2024-08-16T21:35:36.615" v="358" actId="1440"/>
          <ac:picMkLst>
            <pc:docMk/>
            <pc:sldMk cId="0" sldId="260"/>
            <ac:picMk id="13" creationId="{511FEFA4-77EA-FBFB-0144-16473665AF1F}"/>
          </ac:picMkLst>
        </pc:picChg>
        <pc:picChg chg="add mod">
          <ac:chgData name="nourah Alaklabi" userId="b439187ee2954565" providerId="LiveId" clId="{A0A07460-B636-48A1-B3FC-7DD7ED525D54}" dt="2024-08-17T14:18:29.535" v="1374"/>
          <ac:picMkLst>
            <pc:docMk/>
            <pc:sldMk cId="0" sldId="260"/>
            <ac:picMk id="17" creationId="{1EF8A466-2A77-A6C3-DE80-EE27F4C85213}"/>
          </ac:picMkLst>
        </pc:picChg>
      </pc:sldChg>
      <pc:sldChg chg="addSp modSp mod">
        <pc:chgData name="nourah Alaklabi" userId="b439187ee2954565" providerId="LiveId" clId="{A0A07460-B636-48A1-B3FC-7DD7ED525D54}" dt="2024-08-17T14:18:33.320" v="1375"/>
        <pc:sldMkLst>
          <pc:docMk/>
          <pc:sldMk cId="0" sldId="261"/>
        </pc:sldMkLst>
        <pc:spChg chg="mod">
          <ac:chgData name="nourah Alaklabi" userId="b439187ee2954565" providerId="LiveId" clId="{A0A07460-B636-48A1-B3FC-7DD7ED525D54}" dt="2024-08-17T12:02:52.163" v="529" actId="14100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06.690" v="524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A0A07460-B636-48A1-B3FC-7DD7ED525D54}" dt="2024-08-17T12:02:31.403" v="528"/>
          <ac:spMkLst>
            <pc:docMk/>
            <pc:sldMk cId="0" sldId="261"/>
            <ac:spMk id="14" creationId="{D11934C5-16A5-0306-3336-43FBB2EEED97}"/>
          </ac:spMkLst>
        </pc:spChg>
        <pc:spChg chg="add mod">
          <ac:chgData name="nourah Alaklabi" userId="b439187ee2954565" providerId="LiveId" clId="{A0A07460-B636-48A1-B3FC-7DD7ED525D54}" dt="2024-08-17T12:02:58.403" v="531" actId="1076"/>
          <ac:spMkLst>
            <pc:docMk/>
            <pc:sldMk cId="0" sldId="261"/>
            <ac:spMk id="15" creationId="{F9D12A9C-1867-8C38-8C8C-6A5A5D0E2742}"/>
          </ac:spMkLst>
        </pc:spChg>
        <pc:spChg chg="add mod">
          <ac:chgData name="nourah Alaklabi" userId="b439187ee2954565" providerId="LiveId" clId="{A0A07460-B636-48A1-B3FC-7DD7ED525D54}" dt="2024-08-17T12:48:00.205" v="758" actId="1076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A0A07460-B636-48A1-B3FC-7DD7ED525D54}" dt="2024-08-16T21:28:58.851" v="326"/>
          <ac:picMkLst>
            <pc:docMk/>
            <pc:sldMk cId="0" sldId="261"/>
            <ac:picMk id="11" creationId="{D97A9875-D64B-CD24-45A7-13A139796769}"/>
          </ac:picMkLst>
        </pc:picChg>
        <pc:picChg chg="add mod">
          <ac:chgData name="nourah Alaklabi" userId="b439187ee2954565" providerId="LiveId" clId="{A0A07460-B636-48A1-B3FC-7DD7ED525D54}" dt="2024-08-16T21:36:33.415" v="364" actId="1440"/>
          <ac:picMkLst>
            <pc:docMk/>
            <pc:sldMk cId="0" sldId="261"/>
            <ac:picMk id="13" creationId="{F530143F-349D-DD18-BCAE-48F041653C0E}"/>
          </ac:picMkLst>
        </pc:picChg>
        <pc:picChg chg="add mod">
          <ac:chgData name="nourah Alaklabi" userId="b439187ee2954565" providerId="LiveId" clId="{A0A07460-B636-48A1-B3FC-7DD7ED525D54}" dt="2024-08-17T14:18:33.320" v="1375"/>
          <ac:picMkLst>
            <pc:docMk/>
            <pc:sldMk cId="0" sldId="261"/>
            <ac:picMk id="17" creationId="{6966A25E-6EBC-9589-405F-C34B5D7B3E36}"/>
          </ac:picMkLst>
        </pc:picChg>
      </pc:sldChg>
      <pc:sldChg chg="addSp modSp mod">
        <pc:chgData name="nourah Alaklabi" userId="b439187ee2954565" providerId="LiveId" clId="{A0A07460-B636-48A1-B3FC-7DD7ED525D54}" dt="2024-08-17T14:18:36.754" v="1376"/>
        <pc:sldMkLst>
          <pc:docMk/>
          <pc:sldMk cId="0" sldId="262"/>
        </pc:sldMkLst>
        <pc:spChg chg="mod">
          <ac:chgData name="nourah Alaklabi" userId="b439187ee2954565" providerId="LiveId" clId="{A0A07460-B636-48A1-B3FC-7DD7ED525D54}" dt="2024-08-17T12:03:05.728" v="532" actId="14100"/>
          <ac:spMkLst>
            <pc:docMk/>
            <pc:sldMk cId="0" sldId="262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0.972" v="525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A0A07460-B636-48A1-B3FC-7DD7ED525D54}" dt="2024-08-17T12:02:25.718" v="527"/>
          <ac:spMkLst>
            <pc:docMk/>
            <pc:sldMk cId="0" sldId="262"/>
            <ac:spMk id="14" creationId="{EBB8A7E6-717C-2085-418D-A8ACADDB116D}"/>
          </ac:spMkLst>
        </pc:spChg>
        <pc:spChg chg="add mod">
          <ac:chgData name="nourah Alaklabi" userId="b439187ee2954565" providerId="LiveId" clId="{A0A07460-B636-48A1-B3FC-7DD7ED525D54}" dt="2024-08-17T12:03:12.877" v="534" actId="1076"/>
          <ac:spMkLst>
            <pc:docMk/>
            <pc:sldMk cId="0" sldId="262"/>
            <ac:spMk id="15" creationId="{3E27DCB8-AC1C-0D90-0BBC-821D9246053F}"/>
          </ac:spMkLst>
        </pc:spChg>
        <pc:spChg chg="add mod">
          <ac:chgData name="nourah Alaklabi" userId="b439187ee2954565" providerId="LiveId" clId="{A0A07460-B636-48A1-B3FC-7DD7ED525D54}" dt="2024-08-17T12:49:03.615" v="762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A0A07460-B636-48A1-B3FC-7DD7ED525D54}" dt="2024-08-16T21:29:05.435" v="327"/>
          <ac:picMkLst>
            <pc:docMk/>
            <pc:sldMk cId="0" sldId="262"/>
            <ac:picMk id="11" creationId="{DE10D578-718A-DF20-E4BC-47B6A6F3EDAF}"/>
          </ac:picMkLst>
        </pc:picChg>
        <pc:picChg chg="add mod">
          <ac:chgData name="nourah Alaklabi" userId="b439187ee2954565" providerId="LiveId" clId="{A0A07460-B636-48A1-B3FC-7DD7ED525D54}" dt="2024-08-16T21:38:33.545" v="369" actId="1440"/>
          <ac:picMkLst>
            <pc:docMk/>
            <pc:sldMk cId="0" sldId="262"/>
            <ac:picMk id="13" creationId="{D5B3D4E4-39AD-286C-1492-BDA0427D9A3F}"/>
          </ac:picMkLst>
        </pc:picChg>
        <pc:picChg chg="add mod">
          <ac:chgData name="nourah Alaklabi" userId="b439187ee2954565" providerId="LiveId" clId="{A0A07460-B636-48A1-B3FC-7DD7ED525D54}" dt="2024-08-17T14:18:36.754" v="1376"/>
          <ac:picMkLst>
            <pc:docMk/>
            <pc:sldMk cId="0" sldId="262"/>
            <ac:picMk id="17" creationId="{787755D3-EEA9-5707-600E-96A9140AF1A6}"/>
          </ac:picMkLst>
        </pc:picChg>
      </pc:sldChg>
      <pc:sldChg chg="addSp delSp modSp mod">
        <pc:chgData name="nourah Alaklabi" userId="b439187ee2954565" providerId="LiveId" clId="{A0A07460-B636-48A1-B3FC-7DD7ED525D54}" dt="2024-08-17T14:18:45.069" v="1377"/>
        <pc:sldMkLst>
          <pc:docMk/>
          <pc:sldMk cId="0" sldId="263"/>
        </pc:sldMkLst>
        <pc:spChg chg="del">
          <ac:chgData name="nourah Alaklabi" userId="b439187ee2954565" providerId="LiveId" clId="{A0A07460-B636-48A1-B3FC-7DD7ED525D54}" dt="2024-08-16T21:40:52.357" v="375" actId="21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5.587" v="526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A0A07460-B636-48A1-B3FC-7DD7ED525D54}" dt="2024-08-16T21:41:17.175" v="380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42:33.720" v="388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9:21.334" v="766" actId="1076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A0A07460-B636-48A1-B3FC-7DD7ED525D54}" dt="2024-08-16T21:29:12.465" v="328"/>
          <ac:picMkLst>
            <pc:docMk/>
            <pc:sldMk cId="0" sldId="263"/>
            <ac:picMk id="11" creationId="{226E4ECF-530C-42AC-907C-C408CA5EF134}"/>
          </ac:picMkLst>
        </pc:picChg>
        <pc:picChg chg="add mod">
          <ac:chgData name="nourah Alaklabi" userId="b439187ee2954565" providerId="LiveId" clId="{A0A07460-B636-48A1-B3FC-7DD7ED525D54}" dt="2024-08-16T21:41:19.566" v="381" actId="1076"/>
          <ac:picMkLst>
            <pc:docMk/>
            <pc:sldMk cId="0" sldId="263"/>
            <ac:picMk id="13" creationId="{62577B2C-53CF-21C3-E08B-3F280FC6AFAE}"/>
          </ac:picMkLst>
        </pc:picChg>
        <pc:picChg chg="add mod">
          <ac:chgData name="nourah Alaklabi" userId="b439187ee2954565" providerId="LiveId" clId="{A0A07460-B636-48A1-B3FC-7DD7ED525D54}" dt="2024-08-17T14:18:45.069" v="1377"/>
          <ac:picMkLst>
            <pc:docMk/>
            <pc:sldMk cId="0" sldId="263"/>
            <ac:picMk id="14" creationId="{D71D986A-7F13-3D90-9479-A223EB8BE7F1}"/>
          </ac:picMkLst>
        </pc:picChg>
        <pc:picChg chg="add mod">
          <ac:chgData name="nourah Alaklabi" userId="b439187ee2954565" providerId="LiveId" clId="{A0A07460-B636-48A1-B3FC-7DD7ED525D54}" dt="2024-08-16T21:42:51.340" v="392" actId="1440"/>
          <ac:picMkLst>
            <pc:docMk/>
            <pc:sldMk cId="0" sldId="263"/>
            <ac:picMk id="15" creationId="{5E091DCA-474C-8EAD-2613-DC11ABD2DF68}"/>
          </ac:picMkLst>
        </pc:picChg>
      </pc:sldChg>
      <pc:sldChg chg="addSp modSp mod">
        <pc:chgData name="nourah Alaklabi" userId="b439187ee2954565" providerId="LiveId" clId="{A0A07460-B636-48A1-B3FC-7DD7ED525D54}" dt="2024-08-17T14:18:51.200" v="1378"/>
        <pc:sldMkLst>
          <pc:docMk/>
          <pc:sldMk cId="0" sldId="264"/>
        </pc:sldMkLst>
        <pc:spChg chg="mod">
          <ac:chgData name="nourah Alaklabi" userId="b439187ee2954565" providerId="LiveId" clId="{A0A07460-B636-48A1-B3FC-7DD7ED525D54}" dt="2024-08-17T12:19:44.153" v="646" actId="1076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19:48.219" v="647" actId="1076"/>
          <ac:spMkLst>
            <pc:docMk/>
            <pc:sldMk cId="0" sldId="264"/>
            <ac:spMk id="7" creationId="{EF6E04D5-8942-E963-7AB0-1E15E72AD5FE}"/>
          </ac:spMkLst>
        </pc:spChg>
        <pc:spChg chg="add mod">
          <ac:chgData name="nourah Alaklabi" userId="b439187ee2954565" providerId="LiveId" clId="{A0A07460-B636-48A1-B3FC-7DD7ED525D54}" dt="2024-08-17T12:18:30.776" v="64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A0A07460-B636-48A1-B3FC-7DD7ED525D54}" dt="2024-08-17T14:18:51.200" v="1378"/>
          <ac:picMkLst>
            <pc:docMk/>
            <pc:sldMk cId="0" sldId="264"/>
            <ac:picMk id="9" creationId="{1ACC8213-03E0-C59A-5449-43C06C3CDF29}"/>
          </ac:picMkLst>
        </pc:picChg>
        <pc:picChg chg="add mod">
          <ac:chgData name="nourah Alaklabi" userId="b439187ee2954565" providerId="LiveId" clId="{A0A07460-B636-48A1-B3FC-7DD7ED525D54}" dt="2024-08-17T12:19:57.546" v="650" actId="1440"/>
          <ac:picMkLst>
            <pc:docMk/>
            <pc:sldMk cId="0" sldId="264"/>
            <ac:picMk id="10" creationId="{FB420E1C-DEEE-93A8-A470-38B20A6863E5}"/>
          </ac:picMkLst>
        </pc:picChg>
      </pc:sldChg>
      <pc:sldChg chg="addSp modSp mod">
        <pc:chgData name="nourah Alaklabi" userId="b439187ee2954565" providerId="LiveId" clId="{A0A07460-B636-48A1-B3FC-7DD7ED525D54}" dt="2024-08-17T14:20:44.540" v="1395" actId="1076"/>
        <pc:sldMkLst>
          <pc:docMk/>
          <pc:sldMk cId="0" sldId="265"/>
        </pc:sldMkLst>
        <pc:spChg chg="mod">
          <ac:chgData name="nourah Alaklabi" userId="b439187ee2954565" providerId="LiveId" clId="{A0A07460-B636-48A1-B3FC-7DD7ED525D54}" dt="2024-08-17T12:20:16.823" v="651" actId="1076"/>
          <ac:spMkLst>
            <pc:docMk/>
            <pc:sldMk cId="0" sldId="265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0:31.054" v="652"/>
          <ac:spMkLst>
            <pc:docMk/>
            <pc:sldMk cId="0" sldId="265"/>
            <ac:spMk id="7" creationId="{99A12256-65CF-3AF5-0EB7-61D7CFC841DC}"/>
          </ac:spMkLst>
        </pc:spChg>
        <pc:spChg chg="add mod">
          <ac:chgData name="nourah Alaklabi" userId="b439187ee2954565" providerId="LiveId" clId="{A0A07460-B636-48A1-B3FC-7DD7ED525D54}" dt="2024-08-17T12:20:43.533" v="654" actId="1076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A0A07460-B636-48A1-B3FC-7DD7ED525D54}" dt="2024-08-17T14:20:44.540" v="1395" actId="1076"/>
          <ac:picMkLst>
            <pc:docMk/>
            <pc:sldMk cId="0" sldId="265"/>
            <ac:picMk id="9" creationId="{061FFDD2-8F1C-B5FA-A05E-6DE20938FEBA}"/>
          </ac:picMkLst>
        </pc:picChg>
        <pc:picChg chg="add mod">
          <ac:chgData name="nourah Alaklabi" userId="b439187ee2954565" providerId="LiveId" clId="{A0A07460-B636-48A1-B3FC-7DD7ED525D54}" dt="2024-08-17T12:22:18.722" v="660" actId="1440"/>
          <ac:picMkLst>
            <pc:docMk/>
            <pc:sldMk cId="0" sldId="265"/>
            <ac:picMk id="10" creationId="{DE3C1011-9042-2CF8-CB04-968E5D0BE914}"/>
          </ac:picMkLst>
        </pc:picChg>
      </pc:sldChg>
      <pc:sldChg chg="addSp delSp modSp mod">
        <pc:chgData name="nourah Alaklabi" userId="b439187ee2954565" providerId="LiveId" clId="{A0A07460-B636-48A1-B3FC-7DD7ED525D54}" dt="2024-08-17T14:20:38.875" v="1394" actId="1076"/>
        <pc:sldMkLst>
          <pc:docMk/>
          <pc:sldMk cId="0" sldId="266"/>
        </pc:sldMkLst>
        <pc:spChg chg="mod">
          <ac:chgData name="nourah Alaklabi" userId="b439187ee2954565" providerId="LiveId" clId="{A0A07460-B636-48A1-B3FC-7DD7ED525D54}" dt="2024-08-17T12:24:52.929" v="662" actId="1076"/>
          <ac:spMkLst>
            <pc:docMk/>
            <pc:sldMk cId="0" sldId="266"/>
            <ac:spMk id="5" creationId="{00000000-0000-0000-0000-000000000000}"/>
          </ac:spMkLst>
        </pc:spChg>
        <pc:spChg chg="del">
          <ac:chgData name="nourah Alaklabi" userId="b439187ee2954565" providerId="LiveId" clId="{A0A07460-B636-48A1-B3FC-7DD7ED525D54}" dt="2024-08-17T12:25:54.123" v="668" actId="21"/>
          <ac:spMkLst>
            <pc:docMk/>
            <pc:sldMk cId="0" sldId="266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6:05.259" v="669"/>
          <ac:spMkLst>
            <pc:docMk/>
            <pc:sldMk cId="0" sldId="266"/>
            <ac:spMk id="9" creationId="{534C1DE1-7C03-FF7A-E79B-39430E2E3027}"/>
          </ac:spMkLst>
        </pc:spChg>
        <pc:spChg chg="add mod">
          <ac:chgData name="nourah Alaklabi" userId="b439187ee2954565" providerId="LiveId" clId="{A0A07460-B636-48A1-B3FC-7DD7ED525D54}" dt="2024-08-17T12:26:24.573" v="671" actId="1076"/>
          <ac:spMkLst>
            <pc:docMk/>
            <pc:sldMk cId="0" sldId="266"/>
            <ac:spMk id="10" creationId="{30FF9AB2-66FD-5C4E-BDB4-EDE1B0F526D9}"/>
          </ac:spMkLst>
        </pc:spChg>
        <pc:spChg chg="add mod">
          <ac:chgData name="nourah Alaklabi" userId="b439187ee2954565" providerId="LiveId" clId="{A0A07460-B636-48A1-B3FC-7DD7ED525D54}" dt="2024-08-17T12:26:38.040" v="673" actId="1076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A0A07460-B636-48A1-B3FC-7DD7ED525D54}" dt="2024-08-17T14:20:38.875" v="1394" actId="1076"/>
          <ac:picMkLst>
            <pc:docMk/>
            <pc:sldMk cId="0" sldId="266"/>
            <ac:picMk id="6" creationId="{FDB8FF5E-F6D6-DFE4-26EE-88AD33C95017}"/>
          </ac:picMkLst>
        </pc:picChg>
        <pc:picChg chg="add mod">
          <ac:chgData name="nourah Alaklabi" userId="b439187ee2954565" providerId="LiveId" clId="{A0A07460-B636-48A1-B3FC-7DD7ED525D54}" dt="2024-08-17T12:25:38.710" v="666" actId="14100"/>
          <ac:picMkLst>
            <pc:docMk/>
            <pc:sldMk cId="0" sldId="266"/>
            <ac:picMk id="8" creationId="{0E2C5FEB-21FB-C6AE-638F-B72F6C3960B3}"/>
          </ac:picMkLst>
        </pc:picChg>
      </pc:sldChg>
      <pc:sldChg chg="addSp modSp mod">
        <pc:chgData name="nourah Alaklabi" userId="b439187ee2954565" providerId="LiveId" clId="{A0A07460-B636-48A1-B3FC-7DD7ED525D54}" dt="2024-08-17T14:20:24.334" v="1390" actId="1076"/>
        <pc:sldMkLst>
          <pc:docMk/>
          <pc:sldMk cId="0" sldId="267"/>
        </pc:sldMkLst>
        <pc:spChg chg="mod">
          <ac:chgData name="nourah Alaklabi" userId="b439187ee2954565" providerId="LiveId" clId="{A0A07460-B636-48A1-B3FC-7DD7ED525D54}" dt="2024-08-17T12:41:58.209" v="734" actId="14100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2:18.830" v="738" actId="207"/>
          <ac:spMkLst>
            <pc:docMk/>
            <pc:sldMk cId="0" sldId="267"/>
            <ac:spMk id="8" creationId="{EE5BDCA7-4F3B-A446-3ED1-9BA50E3D0FA1}"/>
          </ac:spMkLst>
        </pc:spChg>
        <pc:spChg chg="add mod">
          <ac:chgData name="nourah Alaklabi" userId="b439187ee2954565" providerId="LiveId" clId="{A0A07460-B636-48A1-B3FC-7DD7ED525D54}" dt="2024-08-17T12:50:37.506" v="78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A0A07460-B636-48A1-B3FC-7DD7ED525D54}" dt="2024-08-17T14:20:24.334" v="1390" actId="1076"/>
          <ac:picMkLst>
            <pc:docMk/>
            <pc:sldMk cId="0" sldId="267"/>
            <ac:picMk id="7" creationId="{B9C8ECFC-7D66-90A6-B2AE-097BA234CDB3}"/>
          </ac:picMkLst>
        </pc:picChg>
        <pc:picChg chg="add mod">
          <ac:chgData name="nourah Alaklabi" userId="b439187ee2954565" providerId="LiveId" clId="{A0A07460-B636-48A1-B3FC-7DD7ED525D54}" dt="2024-08-17T12:44:56.034" v="743" actId="1440"/>
          <ac:picMkLst>
            <pc:docMk/>
            <pc:sldMk cId="0" sldId="267"/>
            <ac:picMk id="10" creationId="{206C7A2B-FCBC-3810-4CC2-3FAEDA499D44}"/>
          </ac:picMkLst>
        </pc:picChg>
      </pc:sldChg>
      <pc:sldChg chg="addSp modSp mod">
        <pc:chgData name="nourah Alaklabi" userId="b439187ee2954565" providerId="LiveId" clId="{A0A07460-B636-48A1-B3FC-7DD7ED525D54}" dt="2024-08-17T14:20:13.542" v="1388" actId="1076"/>
        <pc:sldMkLst>
          <pc:docMk/>
          <pc:sldMk cId="0" sldId="268"/>
        </pc:sldMkLst>
        <pc:spChg chg="add mod">
          <ac:chgData name="nourah Alaklabi" userId="b439187ee2954565" providerId="LiveId" clId="{A0A07460-B636-48A1-B3FC-7DD7ED525D54}" dt="2024-08-17T13:27:20.378" v="869" actId="207"/>
          <ac:spMkLst>
            <pc:docMk/>
            <pc:sldMk cId="0" sldId="268"/>
            <ac:spMk id="8" creationId="{7B7BB3DD-5304-072A-3D42-089A73F912A5}"/>
          </ac:spMkLst>
        </pc:spChg>
        <pc:picChg chg="add mod">
          <ac:chgData name="nourah Alaklabi" userId="b439187ee2954565" providerId="LiveId" clId="{A0A07460-B636-48A1-B3FC-7DD7ED525D54}" dt="2024-08-17T14:20:13.542" v="1388" actId="1076"/>
          <ac:picMkLst>
            <pc:docMk/>
            <pc:sldMk cId="0" sldId="268"/>
            <ac:picMk id="9" creationId="{569F8EA5-04BA-DA53-A1BB-CEFA21280822}"/>
          </ac:picMkLst>
        </pc:picChg>
      </pc:sldChg>
      <pc:sldChg chg="addSp delSp modSp mod ord">
        <pc:chgData name="nourah Alaklabi" userId="b439187ee2954565" providerId="LiveId" clId="{A0A07460-B636-48A1-B3FC-7DD7ED525D54}" dt="2024-08-17T14:20:21.402" v="1389" actId="1076"/>
        <pc:sldMkLst>
          <pc:docMk/>
          <pc:sldMk cId="0" sldId="269"/>
        </pc:sldMkLst>
        <pc:spChg chg="add del mod">
          <ac:chgData name="nourah Alaklabi" userId="b439187ee2954565" providerId="LiveId" clId="{A0A07460-B636-48A1-B3FC-7DD7ED525D54}" dt="2024-08-17T13:24:34.726" v="797" actId="21"/>
          <ac:spMkLst>
            <pc:docMk/>
            <pc:sldMk cId="0" sldId="269"/>
            <ac:spMk id="10" creationId="{7F9668B0-4A09-99E6-1394-66EC1F314E69}"/>
          </ac:spMkLst>
        </pc:spChg>
        <pc:spChg chg="add mod">
          <ac:chgData name="nourah Alaklabi" userId="b439187ee2954565" providerId="LiveId" clId="{A0A07460-B636-48A1-B3FC-7DD7ED525D54}" dt="2024-08-17T13:25:35.511" v="834" actId="113"/>
          <ac:spMkLst>
            <pc:docMk/>
            <pc:sldMk cId="0" sldId="269"/>
            <ac:spMk id="11" creationId="{E3151E35-73E4-9CFA-9609-764F63B09C5C}"/>
          </ac:spMkLst>
        </pc:spChg>
        <pc:picChg chg="add mod">
          <ac:chgData name="nourah Alaklabi" userId="b439187ee2954565" providerId="LiveId" clId="{A0A07460-B636-48A1-B3FC-7DD7ED525D54}" dt="2024-08-17T13:23:54.737" v="792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A0A07460-B636-48A1-B3FC-7DD7ED525D54}" dt="2024-08-17T14:20:21.402" v="1389" actId="1076"/>
          <ac:picMkLst>
            <pc:docMk/>
            <pc:sldMk cId="0" sldId="269"/>
            <ac:picMk id="10" creationId="{BB014D91-22AD-A574-E689-B180AFFB5EBB}"/>
          </ac:picMkLst>
        </pc:picChg>
      </pc:sldChg>
      <pc:sldChg chg="addSp delSp modSp add mod">
        <pc:chgData name="nourah Alaklabi" userId="b439187ee2954565" providerId="LiveId" clId="{A0A07460-B636-48A1-B3FC-7DD7ED525D54}" dt="2024-08-17T14:20:35.615" v="1393" actId="1076"/>
        <pc:sldMkLst>
          <pc:docMk/>
          <pc:sldMk cId="1714451983" sldId="270"/>
        </pc:sldMkLst>
        <pc:spChg chg="add mod">
          <ac:chgData name="nourah Alaklabi" userId="b439187ee2954565" providerId="LiveId" clId="{A0A07460-B636-48A1-B3FC-7DD7ED525D54}" dt="2024-08-17T12:28:38.407" v="685" actId="1076"/>
          <ac:spMkLst>
            <pc:docMk/>
            <pc:sldMk cId="1714451983" sldId="270"/>
            <ac:spMk id="9" creationId="{3CB3385E-BD6E-5FB3-098E-9F5F51569A57}"/>
          </ac:spMkLst>
        </pc:spChg>
        <pc:spChg chg="add mod">
          <ac:chgData name="nourah Alaklabi" userId="b439187ee2954565" providerId="LiveId" clId="{A0A07460-B636-48A1-B3FC-7DD7ED525D54}" dt="2024-08-17T12:50:00.554" v="770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A0A07460-B636-48A1-B3FC-7DD7ED525D54}" dt="2024-08-17T14:20:35.615" v="1393" actId="1076"/>
          <ac:picMkLst>
            <pc:docMk/>
            <pc:sldMk cId="1714451983" sldId="270"/>
            <ac:picMk id="7" creationId="{456B6CC7-EE60-FF86-4485-34DB9C34E18C}"/>
          </ac:picMkLst>
        </pc:picChg>
        <pc:picChg chg="del">
          <ac:chgData name="nourah Alaklabi" userId="b439187ee2954565" providerId="LiveId" clId="{A0A07460-B636-48A1-B3FC-7DD7ED525D54}" dt="2024-08-17T12:26:45.162" v="674" actId="21"/>
          <ac:picMkLst>
            <pc:docMk/>
            <pc:sldMk cId="1714451983" sldId="270"/>
            <ac:picMk id="8" creationId="{0E2C5FEB-21FB-C6AE-638F-B72F6C3960B3}"/>
          </ac:picMkLst>
        </pc:picChg>
        <pc:picChg chg="add mod">
          <ac:chgData name="nourah Alaklabi" userId="b439187ee2954565" providerId="LiveId" clId="{A0A07460-B636-48A1-B3FC-7DD7ED525D54}" dt="2024-08-17T12:32:00.316" v="700" actId="1076"/>
          <ac:picMkLst>
            <pc:docMk/>
            <pc:sldMk cId="1714451983" sldId="270"/>
            <ac:picMk id="11" creationId="{E9CF5161-B60C-40D0-0277-7408F0C994C1}"/>
          </ac:picMkLst>
        </pc:picChg>
        <pc:picChg chg="add mod">
          <ac:chgData name="nourah Alaklabi" userId="b439187ee2954565" providerId="LiveId" clId="{A0A07460-B636-48A1-B3FC-7DD7ED525D54}" dt="2024-08-17T12:31:56.943" v="699" actId="1076"/>
          <ac:picMkLst>
            <pc:docMk/>
            <pc:sldMk cId="1714451983" sldId="270"/>
            <ac:picMk id="13" creationId="{2E84B20A-D65B-0E63-9630-F7FA330CF685}"/>
          </ac:picMkLst>
        </pc:picChg>
        <pc:picChg chg="add mod">
          <ac:chgData name="nourah Alaklabi" userId="b439187ee2954565" providerId="LiveId" clId="{A0A07460-B636-48A1-B3FC-7DD7ED525D54}" dt="2024-08-17T12:32:11.902" v="702" actId="1440"/>
          <ac:picMkLst>
            <pc:docMk/>
            <pc:sldMk cId="1714451983" sldId="270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30.351" v="1392" actId="1076"/>
        <pc:sldMkLst>
          <pc:docMk/>
          <pc:sldMk cId="2434396656" sldId="271"/>
        </pc:sldMkLst>
        <pc:spChg chg="add mod">
          <ac:chgData name="nourah Alaklabi" userId="b439187ee2954565" providerId="LiveId" clId="{A0A07460-B636-48A1-B3FC-7DD7ED525D54}" dt="2024-08-17T12:50:14.958" v="774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A0A07460-B636-48A1-B3FC-7DD7ED525D54}" dt="2024-08-17T14:20:30.351" v="1392" actId="1076"/>
          <ac:picMkLst>
            <pc:docMk/>
            <pc:sldMk cId="2434396656" sldId="271"/>
            <ac:picMk id="7" creationId="{A1236101-1ADB-1B9C-8E14-FCE84D990B06}"/>
          </ac:picMkLst>
        </pc:picChg>
        <pc:picChg chg="add mod">
          <ac:chgData name="nourah Alaklabi" userId="b439187ee2954565" providerId="LiveId" clId="{A0A07460-B636-48A1-B3FC-7DD7ED525D54}" dt="2024-08-17T12:33:11.217" v="710" actId="1440"/>
          <ac:picMkLst>
            <pc:docMk/>
            <pc:sldMk cId="2434396656" sldId="271"/>
            <ac:picMk id="8" creationId="{06A53FB2-A83E-FE37-C14D-BA49F2B4E98C}"/>
          </ac:picMkLst>
        </pc:picChg>
        <pc:picChg chg="del">
          <ac:chgData name="nourah Alaklabi" userId="b439187ee2954565" providerId="LiveId" clId="{A0A07460-B636-48A1-B3FC-7DD7ED525D54}" dt="2024-08-17T12:32:32.669" v="704" actId="21"/>
          <ac:picMkLst>
            <pc:docMk/>
            <pc:sldMk cId="2434396656" sldId="271"/>
            <ac:picMk id="11" creationId="{E9CF5161-B60C-40D0-0277-7408F0C994C1}"/>
          </ac:picMkLst>
        </pc:picChg>
        <pc:picChg chg="del">
          <ac:chgData name="nourah Alaklabi" userId="b439187ee2954565" providerId="LiveId" clId="{A0A07460-B636-48A1-B3FC-7DD7ED525D54}" dt="2024-08-17T12:32:35.105" v="705" actId="21"/>
          <ac:picMkLst>
            <pc:docMk/>
            <pc:sldMk cId="2434396656" sldId="271"/>
            <ac:picMk id="13" creationId="{2E84B20A-D65B-0E63-9630-F7FA330CF685}"/>
          </ac:picMkLst>
        </pc:picChg>
        <pc:picChg chg="del">
          <ac:chgData name="nourah Alaklabi" userId="b439187ee2954565" providerId="LiveId" clId="{A0A07460-B636-48A1-B3FC-7DD7ED525D54}" dt="2024-08-17T12:32:37.014" v="706" actId="21"/>
          <ac:picMkLst>
            <pc:docMk/>
            <pc:sldMk cId="2434396656" sldId="271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27.692" v="1391" actId="1076"/>
        <pc:sldMkLst>
          <pc:docMk/>
          <pc:sldMk cId="2820606227" sldId="272"/>
        </pc:sldMkLst>
        <pc:spChg chg="add mod">
          <ac:chgData name="nourah Alaklabi" userId="b439187ee2954565" providerId="LiveId" clId="{A0A07460-B636-48A1-B3FC-7DD7ED525D54}" dt="2024-08-17T12:50:27.197" v="77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A0A07460-B636-48A1-B3FC-7DD7ED525D54}" dt="2024-08-17T14:20:27.692" v="1391" actId="1076"/>
          <ac:picMkLst>
            <pc:docMk/>
            <pc:sldMk cId="2820606227" sldId="272"/>
            <ac:picMk id="7" creationId="{420F1E44-0C23-DB07-2041-350A4B7A4391}"/>
          </ac:picMkLst>
        </pc:picChg>
        <pc:picChg chg="del">
          <ac:chgData name="nourah Alaklabi" userId="b439187ee2954565" providerId="LiveId" clId="{A0A07460-B636-48A1-B3FC-7DD7ED525D54}" dt="2024-08-17T12:40:13.896" v="713" actId="21"/>
          <ac:picMkLst>
            <pc:docMk/>
            <pc:sldMk cId="2820606227" sldId="272"/>
            <ac:picMk id="8" creationId="{06A53FB2-A83E-FE37-C14D-BA49F2B4E98C}"/>
          </ac:picMkLst>
        </pc:picChg>
        <pc:picChg chg="add mod">
          <ac:chgData name="nourah Alaklabi" userId="b439187ee2954565" providerId="LiveId" clId="{A0A07460-B636-48A1-B3FC-7DD7ED525D54}" dt="2024-08-17T12:40:29.187" v="717" actId="1440"/>
          <ac:picMkLst>
            <pc:docMk/>
            <pc:sldMk cId="2820606227" sldId="272"/>
            <ac:picMk id="10" creationId="{17B6D697-140E-998E-204F-E79332E78ED1}"/>
          </ac:picMkLst>
        </pc:picChg>
      </pc:sldChg>
      <pc:sldChg chg="addSp delSp modSp add mod">
        <pc:chgData name="nourah Alaklabi" userId="b439187ee2954565" providerId="LiveId" clId="{A0A07460-B636-48A1-B3FC-7DD7ED525D54}" dt="2024-08-17T14:25:10.252" v="1408" actId="1076"/>
        <pc:sldMkLst>
          <pc:docMk/>
          <pc:sldMk cId="664543454" sldId="273"/>
        </pc:sldMkLst>
        <pc:spChg chg="mod">
          <ac:chgData name="nourah Alaklabi" userId="b439187ee2954565" providerId="LiveId" clId="{A0A07460-B636-48A1-B3FC-7DD7ED525D54}" dt="2024-08-17T13:53:13.524" v="1293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3:40:03.963" v="908" actId="207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53:35.802" v="1300" actId="5793"/>
          <ac:spMkLst>
            <pc:docMk/>
            <pc:sldMk cId="664543454" sldId="273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25:10.252" v="1408" actId="1076"/>
          <ac:spMkLst>
            <pc:docMk/>
            <pc:sldMk cId="664543454" sldId="273"/>
            <ac:spMk id="10" creationId="{A533159E-7D03-1753-ACA9-A55E569B8F24}"/>
          </ac:spMkLst>
        </pc:spChg>
        <pc:spChg chg="del mod">
          <ac:chgData name="nourah Alaklabi" userId="b439187ee2954565" providerId="LiveId" clId="{A0A07460-B636-48A1-B3FC-7DD7ED525D54}" dt="2024-08-17T13:37:07.321" v="900"/>
          <ac:spMkLst>
            <pc:docMk/>
            <pc:sldMk cId="664543454" sldId="273"/>
            <ac:spMk id="11" creationId="{5683C4DD-24B7-53FC-CDB4-A6A8DCC61489}"/>
          </ac:spMkLst>
        </pc:spChg>
        <pc:picChg chg="del">
          <ac:chgData name="nourah Alaklabi" userId="b439187ee2954565" providerId="LiveId" clId="{A0A07460-B636-48A1-B3FC-7DD7ED525D54}" dt="2024-08-17T13:35:42.453" v="871" actId="21"/>
          <ac:picMkLst>
            <pc:docMk/>
            <pc:sldMk cId="664543454" sldId="273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3:44:07.377" v="941"/>
          <ac:picMkLst>
            <pc:docMk/>
            <pc:sldMk cId="664543454" sldId="273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35:44.858" v="872" actId="21"/>
          <ac:picMkLst>
            <pc:docMk/>
            <pc:sldMk cId="664543454" sldId="273"/>
            <ac:picMk id="14" creationId="{081E5E5A-AD4C-D716-EE48-688D0398A389}"/>
          </ac:picMkLst>
        </pc:picChg>
        <pc:picChg chg="add mod">
          <ac:chgData name="nourah Alaklabi" userId="b439187ee2954565" providerId="LiveId" clId="{A0A07460-B636-48A1-B3FC-7DD7ED525D54}" dt="2024-08-17T14:24:51.786" v="1406" actId="1076"/>
          <ac:picMkLst>
            <pc:docMk/>
            <pc:sldMk cId="664543454" sldId="273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8:09.401" v="1371"/>
          <ac:picMkLst>
            <pc:docMk/>
            <pc:sldMk cId="664543454" sldId="273"/>
            <ac:picMk id="17" creationId="{822961D5-F729-1731-2C93-747A1177A8DB}"/>
          </ac:picMkLst>
        </pc:picChg>
      </pc:sldChg>
      <pc:sldChg chg="addSp delSp modSp add mod">
        <pc:chgData name="nourah Alaklabi" userId="b439187ee2954565" providerId="LiveId" clId="{A0A07460-B636-48A1-B3FC-7DD7ED525D54}" dt="2024-08-17T14:25:18.458" v="1409"/>
        <pc:sldMkLst>
          <pc:docMk/>
          <pc:sldMk cId="1874374897" sldId="274"/>
        </pc:sldMkLst>
        <pc:spChg chg="del">
          <ac:chgData name="nourah Alaklabi" userId="b439187ee2954565" providerId="LiveId" clId="{A0A07460-B636-48A1-B3FC-7DD7ED525D54}" dt="2024-08-17T13:59:30.171" v="1310" actId="21"/>
          <ac:spMkLst>
            <pc:docMk/>
            <pc:sldMk cId="1874374897" sldId="274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4:25:18.458" v="1409"/>
          <ac:spMkLst>
            <pc:docMk/>
            <pc:sldMk cId="1874374897" sldId="274"/>
            <ac:spMk id="7" creationId="{9C2B451D-87E1-05DA-8FA4-559483AF0D8E}"/>
          </ac:spMkLst>
        </pc:spChg>
        <pc:spChg chg="del mod">
          <ac:chgData name="nourah Alaklabi" userId="b439187ee2954565" providerId="LiveId" clId="{A0A07460-B636-48A1-B3FC-7DD7ED525D54}" dt="2024-08-17T14:02:25.187" v="1315" actId="21"/>
          <ac:spMkLst>
            <pc:docMk/>
            <pc:sldMk cId="1874374897" sldId="274"/>
            <ac:spMk id="8" creationId="{3039ADEE-46A7-BA83-2CDC-8995268A6B3E}"/>
          </ac:spMkLst>
        </pc:spChg>
        <pc:spChg chg="del">
          <ac:chgData name="nourah Alaklabi" userId="b439187ee2954565" providerId="LiveId" clId="{A0A07460-B636-48A1-B3FC-7DD7ED525D54}" dt="2024-08-17T13:59:26.818" v="1309" actId="21"/>
          <ac:spMkLst>
            <pc:docMk/>
            <pc:sldMk cId="1874374897" sldId="274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01:38.793" v="1313" actId="1076"/>
          <ac:spMkLst>
            <pc:docMk/>
            <pc:sldMk cId="1874374897" sldId="274"/>
            <ac:spMk id="10" creationId="{652E1699-BEBB-7904-8255-999C7952A4C1}"/>
          </ac:spMkLst>
        </pc:spChg>
        <pc:spChg chg="add mod">
          <ac:chgData name="nourah Alaklabi" userId="b439187ee2954565" providerId="LiveId" clId="{A0A07460-B636-48A1-B3FC-7DD7ED525D54}" dt="2024-08-17T14:02:56.188" v="1321" actId="1076"/>
          <ac:spMkLst>
            <pc:docMk/>
            <pc:sldMk cId="1874374897" sldId="274"/>
            <ac:spMk id="11" creationId="{54AEFDDD-8933-A732-6EA0-BB08EA0D29A4}"/>
          </ac:spMkLst>
        </pc:spChg>
        <pc:spChg chg="add del mod ord">
          <ac:chgData name="nourah Alaklabi" userId="b439187ee2954565" providerId="LiveId" clId="{A0A07460-B636-48A1-B3FC-7DD7ED525D54}" dt="2024-08-17T14:06:29.184" v="1338" actId="21"/>
          <ac:spMkLst>
            <pc:docMk/>
            <pc:sldMk cId="1874374897" sldId="274"/>
            <ac:spMk id="12" creationId="{6151694C-4D4E-8A7E-F0F2-08E7CBC7C280}"/>
          </ac:spMkLst>
        </pc:spChg>
        <pc:spChg chg="add mod ord">
          <ac:chgData name="nourah Alaklabi" userId="b439187ee2954565" providerId="LiveId" clId="{A0A07460-B636-48A1-B3FC-7DD7ED525D54}" dt="2024-08-17T14:07:27.114" v="1347" actId="1076"/>
          <ac:spMkLst>
            <pc:docMk/>
            <pc:sldMk cId="1874374897" sldId="274"/>
            <ac:spMk id="14" creationId="{9F04B81C-768D-564F-BD2D-9B9479CE8C10}"/>
          </ac:spMkLst>
        </pc:spChg>
        <pc:spChg chg="add del mod">
          <ac:chgData name="nourah Alaklabi" userId="b439187ee2954565" providerId="LiveId" clId="{A0A07460-B636-48A1-B3FC-7DD7ED525D54}" dt="2024-08-17T14:08:25.355" v="1354" actId="21"/>
          <ac:spMkLst>
            <pc:docMk/>
            <pc:sldMk cId="1874374897" sldId="274"/>
            <ac:spMk id="18" creationId="{67EAEA60-4A43-25CA-A1AD-F68250D7C036}"/>
          </ac:spMkLst>
        </pc:spChg>
        <pc:spChg chg="add mod">
          <ac:chgData name="nourah Alaklabi" userId="b439187ee2954565" providerId="LiveId" clId="{A0A07460-B636-48A1-B3FC-7DD7ED525D54}" dt="2024-08-17T14:09:28.240" v="1357"/>
          <ac:spMkLst>
            <pc:docMk/>
            <pc:sldMk cId="1874374897" sldId="274"/>
            <ac:spMk id="19" creationId="{D137210C-27B7-E45B-AAB1-99EBB688DE17}"/>
          </ac:spMkLst>
        </pc:spChg>
        <pc:picChg chg="del">
          <ac:chgData name="nourah Alaklabi" userId="b439187ee2954565" providerId="LiveId" clId="{A0A07460-B636-48A1-B3FC-7DD7ED525D54}" dt="2024-08-17T13:59:18.070" v="1307" actId="21"/>
          <ac:picMkLst>
            <pc:docMk/>
            <pc:sldMk cId="1874374897" sldId="274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59:22.041" v="1308" actId="21"/>
          <ac:picMkLst>
            <pc:docMk/>
            <pc:sldMk cId="1874374897" sldId="274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0:50.426" v="1358"/>
          <ac:picMkLst>
            <pc:docMk/>
            <pc:sldMk cId="1874374897" sldId="274"/>
            <ac:picMk id="17" creationId="{8E09457B-25FE-C890-A0B0-6374FC73B27B}"/>
          </ac:picMkLst>
        </pc:picChg>
        <pc:picChg chg="add mod">
          <ac:chgData name="nourah Alaklabi" userId="b439187ee2954565" providerId="LiveId" clId="{A0A07460-B636-48A1-B3FC-7DD7ED525D54}" dt="2024-08-17T14:16:50.131" v="1369" actId="1076"/>
          <ac:picMkLst>
            <pc:docMk/>
            <pc:sldMk cId="1874374897" sldId="274"/>
            <ac:picMk id="21" creationId="{30172F1F-15F5-3F45-02B1-6E9BC0F131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E995F3-1B26-4B67-A3F4-8234D36A03E5}" type="datetimeFigureOut">
              <a:rPr lang="ar-SA" smtClean="0"/>
              <a:t>19/02/46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1A7D9E-3AD7-4952-A311-78F26D53CA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02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7D9E-3AD7-4952-A311-78F26D53CAD0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729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7D9E-3AD7-4952-A311-78F26D53CAD0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8237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40.png"/><Relationship Id="rId7" Type="http://schemas.openxmlformats.org/officeDocument/2006/relationships/image" Target="../media/image9.svg"/><Relationship Id="rId12" Type="http://schemas.openxmlformats.org/officeDocument/2006/relationships/image" Target="../media/image25.png"/><Relationship Id="rId17" Type="http://schemas.openxmlformats.org/officeDocument/2006/relationships/image" Target="../media/image39.svg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8.svg"/><Relationship Id="rId10" Type="http://schemas.openxmlformats.org/officeDocument/2006/relationships/image" Target="../media/image10.png"/><Relationship Id="rId19" Type="http://schemas.openxmlformats.org/officeDocument/2006/relationships/hyperlink" Target="https://www.ien.edu.sa/?choice=2#/lesson/929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7.png"/><Relationship Id="rId22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2.svg"/><Relationship Id="rId5" Type="http://schemas.openxmlformats.org/officeDocument/2006/relationships/image" Target="../media/image7.sv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9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8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7.svg"/><Relationship Id="rId5" Type="http://schemas.openxmlformats.org/officeDocument/2006/relationships/image" Target="../media/image7.svg"/><Relationship Id="rId10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7.svg"/><Relationship Id="rId5" Type="http://schemas.openxmlformats.org/officeDocument/2006/relationships/image" Target="../media/image7.svg"/><Relationship Id="rId10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7.svg"/><Relationship Id="rId5" Type="http://schemas.openxmlformats.org/officeDocument/2006/relationships/image" Target="../media/image7.svg"/><Relationship Id="rId10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3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5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6.svg"/><Relationship Id="rId18" Type="http://schemas.openxmlformats.org/officeDocument/2006/relationships/image" Target="../media/image57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5.png"/><Relationship Id="rId17" Type="http://schemas.openxmlformats.org/officeDocument/2006/relationships/hyperlink" Target="https://www.liveworksheets.com/c?a=s&amp;t=538zf2ote0y&amp;sr=n&amp;l=lh&amp;i=dutusuc&amp;r=zy&amp;f=dzdczodc&amp;ms=uz&amp;cd=p806ge5jzr2ilawnxzxpxkgingnkgjnkxg&amp;mw=hs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4.svg"/><Relationship Id="rId5" Type="http://schemas.openxmlformats.org/officeDocument/2006/relationships/image" Target="../media/image7.svg"/><Relationship Id="rId15" Type="http://schemas.openxmlformats.org/officeDocument/2006/relationships/image" Target="../media/image21.svg"/><Relationship Id="rId10" Type="http://schemas.openxmlformats.org/officeDocument/2006/relationships/image" Target="../media/image53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6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9.png"/><Relationship Id="rId5" Type="http://schemas.openxmlformats.org/officeDocument/2006/relationships/image" Target="../media/image7.svg"/><Relationship Id="rId10" Type="http://schemas.openxmlformats.org/officeDocument/2006/relationships/image" Target="../media/image58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svg"/><Relationship Id="rId10" Type="http://schemas.openxmlformats.org/officeDocument/2006/relationships/image" Target="../media/image14.jp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0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youtu.be/qrkPme4uYQQ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4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28.svg"/><Relationship Id="rId3" Type="http://schemas.openxmlformats.org/officeDocument/2006/relationships/image" Target="../media/image2.svg"/><Relationship Id="rId21" Type="http://schemas.openxmlformats.org/officeDocument/2006/relationships/image" Target="../media/image29.png"/><Relationship Id="rId7" Type="http://schemas.openxmlformats.org/officeDocument/2006/relationships/image" Target="../media/image6.png"/><Relationship Id="rId12" Type="http://schemas.openxmlformats.org/officeDocument/2006/relationships/image" Target="../media/image17.svg"/><Relationship Id="rId17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image" Target="../media/image26.svg"/><Relationship Id="rId20" Type="http://schemas.openxmlformats.org/officeDocument/2006/relationships/hyperlink" Target="https://www.ien.edu.sa/?choice=2#/lesson/92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25.png"/><Relationship Id="rId10" Type="http://schemas.openxmlformats.org/officeDocument/2006/relationships/image" Target="../media/image9.svg"/><Relationship Id="rId19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18" Type="http://schemas.openxmlformats.org/officeDocument/2006/relationships/image" Target="../media/image14.jpg"/><Relationship Id="rId26" Type="http://schemas.microsoft.com/office/2007/relationships/hdphoto" Target="../media/hdphoto3.wdp"/><Relationship Id="rId3" Type="http://schemas.openxmlformats.org/officeDocument/2006/relationships/image" Target="../media/image2.svg"/><Relationship Id="rId21" Type="http://schemas.openxmlformats.org/officeDocument/2006/relationships/image" Target="../media/image30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28.svg"/><Relationship Id="rId25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svg"/><Relationship Id="rId24" Type="http://schemas.microsoft.com/office/2007/relationships/hdphoto" Target="../media/hdphoto2.wdp"/><Relationship Id="rId5" Type="http://schemas.openxmlformats.org/officeDocument/2006/relationships/image" Target="../media/image5.svg"/><Relationship Id="rId15" Type="http://schemas.openxmlformats.org/officeDocument/2006/relationships/image" Target="../media/image26.svg"/><Relationship Id="rId23" Type="http://schemas.openxmlformats.org/officeDocument/2006/relationships/image" Target="../media/image31.png"/><Relationship Id="rId10" Type="http://schemas.openxmlformats.org/officeDocument/2006/relationships/image" Target="../media/image16.png"/><Relationship Id="rId19" Type="http://schemas.openxmlformats.org/officeDocument/2006/relationships/hyperlink" Target="https://www.ien.edu.sa/?choice=2#/lesson/929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5.png"/><Relationship Id="rId22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5.png"/><Relationship Id="rId18" Type="http://schemas.openxmlformats.org/officeDocument/2006/relationships/image" Target="../media/image34.svg"/><Relationship Id="rId3" Type="http://schemas.openxmlformats.org/officeDocument/2006/relationships/image" Target="../media/image1.png"/><Relationship Id="rId21" Type="http://schemas.openxmlformats.org/officeDocument/2006/relationships/image" Target="../media/image29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svg"/><Relationship Id="rId20" Type="http://schemas.openxmlformats.org/officeDocument/2006/relationships/hyperlink" Target="https://www.ien.edu.sa/?choice=2#/lesson/92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7.png"/><Relationship Id="rId23" Type="http://schemas.microsoft.com/office/2007/relationships/hdphoto" Target="../media/hdphoto4.wdp"/><Relationship Id="rId10" Type="http://schemas.openxmlformats.org/officeDocument/2006/relationships/image" Target="../media/image17.svg"/><Relationship Id="rId19" Type="http://schemas.openxmlformats.org/officeDocument/2006/relationships/image" Target="../media/image14.jpg"/><Relationship Id="rId4" Type="http://schemas.openxmlformats.org/officeDocument/2006/relationships/image" Target="../media/image2.svg"/><Relationship Id="rId9" Type="http://schemas.openxmlformats.org/officeDocument/2006/relationships/image" Target="../media/image16.png"/><Relationship Id="rId14" Type="http://schemas.openxmlformats.org/officeDocument/2006/relationships/image" Target="../media/image26.svg"/><Relationship Id="rId22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5.png"/><Relationship Id="rId18" Type="http://schemas.openxmlformats.org/officeDocument/2006/relationships/image" Target="../media/image34.svg"/><Relationship Id="rId3" Type="http://schemas.openxmlformats.org/officeDocument/2006/relationships/image" Target="../media/image1.png"/><Relationship Id="rId21" Type="http://schemas.openxmlformats.org/officeDocument/2006/relationships/image" Target="../media/image29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svg"/><Relationship Id="rId20" Type="http://schemas.openxmlformats.org/officeDocument/2006/relationships/hyperlink" Target="https://www.ien.edu.sa/?choice=2#/lesson/92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7.png"/><Relationship Id="rId23" Type="http://schemas.microsoft.com/office/2007/relationships/hdphoto" Target="../media/hdphoto5.wdp"/><Relationship Id="rId10" Type="http://schemas.openxmlformats.org/officeDocument/2006/relationships/image" Target="../media/image17.svg"/><Relationship Id="rId19" Type="http://schemas.openxmlformats.org/officeDocument/2006/relationships/image" Target="../media/image14.jpg"/><Relationship Id="rId4" Type="http://schemas.openxmlformats.org/officeDocument/2006/relationships/image" Target="../media/image2.svg"/><Relationship Id="rId9" Type="http://schemas.openxmlformats.org/officeDocument/2006/relationships/image" Target="../media/image16.png"/><Relationship Id="rId14" Type="http://schemas.openxmlformats.org/officeDocument/2006/relationships/image" Target="../media/image26.svg"/><Relationship Id="rId22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svg"/><Relationship Id="rId18" Type="http://schemas.openxmlformats.org/officeDocument/2006/relationships/hyperlink" Target="https://www.ien.edu.sa/?choice=2#/lesson/929" TargetMode="External"/><Relationship Id="rId3" Type="http://schemas.openxmlformats.org/officeDocument/2006/relationships/image" Target="../media/image2.svg"/><Relationship Id="rId21" Type="http://schemas.microsoft.com/office/2007/relationships/hdphoto" Target="../media/hdphoto6.wdp"/><Relationship Id="rId7" Type="http://schemas.openxmlformats.org/officeDocument/2006/relationships/image" Target="../media/image9.svg"/><Relationship Id="rId12" Type="http://schemas.openxmlformats.org/officeDocument/2006/relationships/image" Target="../media/image25.png"/><Relationship Id="rId17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8.svg"/><Relationship Id="rId10" Type="http://schemas.openxmlformats.org/officeDocument/2006/relationships/image" Target="../media/image10.png"/><Relationship Id="rId19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805824" y="6287385"/>
            <a:ext cx="8731631" cy="4194383"/>
          </a:xfrm>
          <a:custGeom>
            <a:avLst/>
            <a:gdLst/>
            <a:ahLst/>
            <a:cxnLst/>
            <a:rect l="l" t="t" r="r" b="b"/>
            <a:pathLst>
              <a:path w="8731631" h="4194383">
                <a:moveTo>
                  <a:pt x="8731631" y="0"/>
                </a:moveTo>
                <a:lnTo>
                  <a:pt x="0" y="0"/>
                </a:lnTo>
                <a:lnTo>
                  <a:pt x="0" y="4194383"/>
                </a:lnTo>
                <a:lnTo>
                  <a:pt x="8731631" y="4194383"/>
                </a:lnTo>
                <a:lnTo>
                  <a:pt x="87316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464300"/>
            <a:ext cx="12343510" cy="7822700"/>
          </a:xfrm>
          <a:custGeom>
            <a:avLst/>
            <a:gdLst/>
            <a:ahLst/>
            <a:cxnLst/>
            <a:rect l="l" t="t" r="r" b="b"/>
            <a:pathLst>
              <a:path w="12343510" h="7822700">
                <a:moveTo>
                  <a:pt x="0" y="0"/>
                </a:moveTo>
                <a:lnTo>
                  <a:pt x="12343510" y="0"/>
                </a:lnTo>
                <a:lnTo>
                  <a:pt x="12343510" y="7822700"/>
                </a:lnTo>
                <a:lnTo>
                  <a:pt x="0" y="782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6287385"/>
            <a:ext cx="1420184" cy="3791754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75318" y="0"/>
            <a:ext cx="912682" cy="1529359"/>
          </a:xfrm>
          <a:custGeom>
            <a:avLst/>
            <a:gdLst/>
            <a:ahLst/>
            <a:cxnLst/>
            <a:rect l="l" t="t" r="r" b="b"/>
            <a:pathLst>
              <a:path w="912682" h="1529359">
                <a:moveTo>
                  <a:pt x="0" y="0"/>
                </a:moveTo>
                <a:lnTo>
                  <a:pt x="912682" y="0"/>
                </a:lnTo>
                <a:lnTo>
                  <a:pt x="912682" y="1529359"/>
                </a:lnTo>
                <a:lnTo>
                  <a:pt x="0" y="152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9014" y="3080341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9014" y="19918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39014" y="59597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0484" y="151447"/>
            <a:ext cx="4538791" cy="2129105"/>
          </a:xfrm>
          <a:custGeom>
            <a:avLst/>
            <a:gdLst/>
            <a:ahLst/>
            <a:cxnLst/>
            <a:rect l="l" t="t" r="r" b="b"/>
            <a:pathLst>
              <a:path w="4538791" h="2129105">
                <a:moveTo>
                  <a:pt x="0" y="0"/>
                </a:moveTo>
                <a:lnTo>
                  <a:pt x="4538791" y="0"/>
                </a:lnTo>
                <a:lnTo>
                  <a:pt x="4538791" y="2129105"/>
                </a:lnTo>
                <a:lnTo>
                  <a:pt x="0" y="2129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w="38100" cap="sq">
            <a:solidFill>
              <a:srgbClr val="A796A6"/>
            </a:solidFill>
            <a:prstDash val="solid"/>
            <a:miter/>
          </a:ln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FF2F66-E5AC-322A-684E-FF9549C21631}"/>
              </a:ext>
            </a:extLst>
          </p:cNvPr>
          <p:cNvSpPr txBox="1"/>
          <p:nvPr/>
        </p:nvSpPr>
        <p:spPr>
          <a:xfrm>
            <a:off x="6574038" y="764679"/>
            <a:ext cx="308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القوانين الصفية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6DC7C1-33CB-ACD4-39BC-AC90548A250E}"/>
              </a:ext>
            </a:extLst>
          </p:cNvPr>
          <p:cNvSpPr txBox="1"/>
          <p:nvPr/>
        </p:nvSpPr>
        <p:spPr>
          <a:xfrm>
            <a:off x="12842701" y="874106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الالتزام بالهدوء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93CD8B-5C45-C689-178B-BDF6C6A76C5A}"/>
              </a:ext>
            </a:extLst>
          </p:cNvPr>
          <p:cNvSpPr txBox="1"/>
          <p:nvPr/>
        </p:nvSpPr>
        <p:spPr>
          <a:xfrm>
            <a:off x="12809121" y="3707222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أحترم الآخرين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CE0722B-EB8F-15CA-3800-13251D450801}"/>
              </a:ext>
            </a:extLst>
          </p:cNvPr>
          <p:cNvSpPr txBox="1"/>
          <p:nvPr/>
        </p:nvSpPr>
        <p:spPr>
          <a:xfrm>
            <a:off x="13013597" y="6540338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أحافظ على نظافة المكان 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300D1F0-6EA0-4E86-E32C-AC57578C75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A83A76-FBD1-E8A2-8DD6-412E33F87DDD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5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615044"/>
            <a:ext cx="2267982" cy="3626135"/>
          </a:xfrm>
          <a:custGeom>
            <a:avLst/>
            <a:gdLst/>
            <a:ahLst/>
            <a:cxnLst/>
            <a:rect l="l" t="t" r="r" b="b"/>
            <a:pathLst>
              <a:path w="2267982" h="3626135">
                <a:moveTo>
                  <a:pt x="0" y="0"/>
                </a:moveTo>
                <a:lnTo>
                  <a:pt x="2267982" y="0"/>
                </a:lnTo>
                <a:lnTo>
                  <a:pt x="2267982" y="3626135"/>
                </a:lnTo>
                <a:lnTo>
                  <a:pt x="0" y="36261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4C6D66C-DCC1-D8F5-AE50-2BE15F4823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1-5 : مُقارَنةَ الكُسور العَشريَّةِ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BB8A7E6-717C-2085-418D-A8ACADDB116D}"/>
              </a:ext>
            </a:extLst>
          </p:cNvPr>
          <p:cNvSpPr txBox="1"/>
          <p:nvPr/>
        </p:nvSpPr>
        <p:spPr>
          <a:xfrm>
            <a:off x="13419587" y="3134796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3200" b="1" dirty="0">
                <a:cs typeface="+mj-cs"/>
              </a:rPr>
              <a:t>أقارنُ بينَ الكسورِ العشريةِ.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E27DCB8-AC1C-0D90-0BBC-821D9246053F}"/>
              </a:ext>
            </a:extLst>
          </p:cNvPr>
          <p:cNvSpPr txBox="1"/>
          <p:nvPr/>
        </p:nvSpPr>
        <p:spPr>
          <a:xfrm>
            <a:off x="14069865" y="6114299"/>
            <a:ext cx="344379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3200" b="1" dirty="0"/>
              <a:t> كسورٌ عشريةٌ متكافئةٌ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427DA98-A029-83C5-CF52-20F5FE83DD31}"/>
              </a:ext>
            </a:extLst>
          </p:cNvPr>
          <p:cNvSpPr txBox="1"/>
          <p:nvPr/>
        </p:nvSpPr>
        <p:spPr>
          <a:xfrm>
            <a:off x="7731755" y="951030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31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87755D3-EEA9-5707-600E-96A9140AF1A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46B79D7D-AB76-A25A-1A4B-6C53AA80BCE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40516" y="271669"/>
            <a:ext cx="1050017" cy="1338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35A1762-F87C-E816-8AB0-B4316CE6E5D9}"/>
              </a:ext>
            </a:extLst>
          </p:cNvPr>
          <p:cNvSpPr txBox="1"/>
          <p:nvPr/>
        </p:nvSpPr>
        <p:spPr>
          <a:xfrm>
            <a:off x="5269463" y="2712707"/>
            <a:ext cx="7749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أمـثِــلــةٌ : مــقـــارنــةُ الــكــســورِ الــعَــشــريَّةِ .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19129FCD-5C36-5A3B-C881-86B2775206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0016" y="3660665"/>
            <a:ext cx="10350717" cy="5442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496800" y="2776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175804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E04D5-8942-E963-7AB0-1E15E72AD5FE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6D2BB4E-FBCF-6C5C-FB28-5189C46AF4D8}"/>
              </a:ext>
            </a:extLst>
          </p:cNvPr>
          <p:cNvSpPr txBox="1"/>
          <p:nvPr/>
        </p:nvSpPr>
        <p:spPr>
          <a:xfrm>
            <a:off x="4724400" y="9489791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31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ACC8213-03E0-C59A-5449-43C06C3CDF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7288612-63E6-144C-4910-DC831F9B5A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7988" y="3504721"/>
            <a:ext cx="13472005" cy="3022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268200" y="126614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A12256-65CF-3AF5-0EB7-61D7CFC841DC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1F2D0C9-14C2-2BC0-C004-363AAF3A7145}"/>
              </a:ext>
            </a:extLst>
          </p:cNvPr>
          <p:cNvSpPr txBox="1"/>
          <p:nvPr/>
        </p:nvSpPr>
        <p:spPr>
          <a:xfrm>
            <a:off x="4731047" y="9390945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31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61FFDD2-8F1C-B5FA-A05E-6DE20938F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625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690102D-75CA-6D8C-CC96-EDA1DD1AFF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6714" y="3559471"/>
            <a:ext cx="14197652" cy="3940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9FDC60-443D-F6D7-6319-F8302C6C1B1B}"/>
              </a:ext>
            </a:extLst>
          </p:cNvPr>
          <p:cNvSpPr txBox="1"/>
          <p:nvPr/>
        </p:nvSpPr>
        <p:spPr>
          <a:xfrm>
            <a:off x="4272683" y="9590370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B6CC7-EE60-FF86-4485-34DB9C34E1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61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A1EDB22-2F08-F9BE-50C9-B3F986CDAD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108" y="3430110"/>
            <a:ext cx="16283784" cy="1936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451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455AAB-280F-5C18-E429-137F584EEE29}"/>
              </a:ext>
            </a:extLst>
          </p:cNvPr>
          <p:cNvSpPr txBox="1"/>
          <p:nvPr/>
        </p:nvSpPr>
        <p:spPr>
          <a:xfrm>
            <a:off x="4038600" y="9656088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1236101-1ADB-1B9C-8E14-FCE84D990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0" y="40162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4125BBA-AA3E-946F-5174-940EECD04D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480" y="4114702"/>
            <a:ext cx="16170019" cy="1870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396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2123BCC-9CB3-629B-D7BB-5683FC501640}"/>
              </a:ext>
            </a:extLst>
          </p:cNvPr>
          <p:cNvSpPr txBox="1"/>
          <p:nvPr/>
        </p:nvSpPr>
        <p:spPr>
          <a:xfrm>
            <a:off x="3866933" y="9628192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20F1E44-0C23-DB07-2041-350A4B7A43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7" y="480317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6452F7D-60DA-3DAF-FE2C-CF19E7B498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9001" y="3230673"/>
            <a:ext cx="11669998" cy="4887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0606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مسائلُ مهاراتِ التفكيرِ العُليا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F27FC63-0569-88B7-FC36-2C61E43F47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3924" y="4104628"/>
            <a:ext cx="11810228" cy="1103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5202294" y="1731660"/>
            <a:ext cx="7470582" cy="4823525"/>
          </a:xfrm>
          <a:custGeom>
            <a:avLst/>
            <a:gdLst/>
            <a:ahLst/>
            <a:cxnLst/>
            <a:rect l="l" t="t" r="r" b="b"/>
            <a:pathLst>
              <a:path w="7470582" h="4823525">
                <a:moveTo>
                  <a:pt x="0" y="0"/>
                </a:moveTo>
                <a:lnTo>
                  <a:pt x="7470582" y="0"/>
                </a:lnTo>
                <a:lnTo>
                  <a:pt x="7470582" y="4823525"/>
                </a:lnTo>
                <a:lnTo>
                  <a:pt x="0" y="4823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06142" y="1268397"/>
            <a:ext cx="1366511" cy="1855756"/>
          </a:xfrm>
          <a:custGeom>
            <a:avLst/>
            <a:gdLst/>
            <a:ahLst/>
            <a:cxnLst/>
            <a:rect l="l" t="t" r="r" b="b"/>
            <a:pathLst>
              <a:path w="1366511" h="1855756">
                <a:moveTo>
                  <a:pt x="0" y="0"/>
                </a:moveTo>
                <a:lnTo>
                  <a:pt x="1366511" y="0"/>
                </a:lnTo>
                <a:lnTo>
                  <a:pt x="1366511" y="1855755"/>
                </a:lnTo>
                <a:lnTo>
                  <a:pt x="0" y="1855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183678"/>
            <a:ext cx="3870357" cy="31033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4991" y="7023874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151E35-73E4-9CFA-9609-764F63B09C5C}"/>
              </a:ext>
            </a:extLst>
          </p:cNvPr>
          <p:cNvSpPr txBox="1"/>
          <p:nvPr/>
        </p:nvSpPr>
        <p:spPr>
          <a:xfrm>
            <a:off x="6399738" y="2933700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chemeClr val="accent4">
                    <a:lumMod val="75000"/>
                  </a:schemeClr>
                </a:solidFill>
              </a:rPr>
              <a:t>( نـــشـــاط تـــفـــاعـــلـــي 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014D91-22AD-A574-E689-B180AFFB5E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4" y="492026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صورة 11">
            <a:hlinkClick r:id="rId17"/>
            <a:extLst>
              <a:ext uri="{FF2B5EF4-FFF2-40B4-BE49-F238E27FC236}">
                <a16:creationId xmlns:a16="http://schemas.microsoft.com/office/drawing/2014/main" id="{B77C739E-27F5-E9DE-087B-AC1014DE37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36949" y="4176338"/>
            <a:ext cx="6201272" cy="10978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361047" y="65979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47931" y="1747782"/>
            <a:ext cx="4346517" cy="4237854"/>
          </a:xfrm>
          <a:prstGeom prst="rect">
            <a:avLst/>
          </a:prstGeom>
          <a:ln w="38100" cap="sq">
            <a:solidFill>
              <a:srgbClr val="8E699D"/>
            </a:solidFill>
            <a:prstDash val="solid"/>
          </a:ln>
        </p:spPr>
      </p:pic>
      <p:sp>
        <p:nvSpPr>
          <p:cNvPr id="7" name="Freeform 7"/>
          <p:cNvSpPr/>
          <p:nvPr/>
        </p:nvSpPr>
        <p:spPr>
          <a:xfrm>
            <a:off x="5627516" y="8186139"/>
            <a:ext cx="2303471" cy="2144322"/>
          </a:xfrm>
          <a:custGeom>
            <a:avLst/>
            <a:gdLst/>
            <a:ahLst/>
            <a:cxnLst/>
            <a:rect l="l" t="t" r="r" b="b"/>
            <a:pathLst>
              <a:path w="2303471" h="2144322">
                <a:moveTo>
                  <a:pt x="0" y="0"/>
                </a:moveTo>
                <a:lnTo>
                  <a:pt x="2303471" y="0"/>
                </a:lnTo>
                <a:lnTo>
                  <a:pt x="2303471" y="2144322"/>
                </a:lnTo>
                <a:lnTo>
                  <a:pt x="0" y="2144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7BB3DD-5304-072A-3D42-089A73F912A5}"/>
              </a:ext>
            </a:extLst>
          </p:cNvPr>
          <p:cNvSpPr txBox="1"/>
          <p:nvPr/>
        </p:nvSpPr>
        <p:spPr>
          <a:xfrm>
            <a:off x="7361046" y="7585111"/>
            <a:ext cx="41202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 س 18 + س 22 + س 20  صفحة 32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69F8EA5-04BA-DA53-A1BB-CEFA21280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1378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06200" y="468387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995670" y="2714234"/>
            <a:ext cx="11380703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683C4DD-24B7-53FC-CDB4-A6A8DCC61489}"/>
              </a:ext>
            </a:extLst>
          </p:cNvPr>
          <p:cNvSpPr txBox="1"/>
          <p:nvPr/>
        </p:nvSpPr>
        <p:spPr>
          <a:xfrm>
            <a:off x="12240163" y="1428085"/>
            <a:ext cx="2652360" cy="589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مــســألــة الــيـــوم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F90F4CA-96EA-3A60-C0CF-8FC92D5901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C0F5F-0528-8C8B-1A35-EDBE794E7FD7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EA2615D-530F-029B-FE22-8141ABB24003}"/>
              </a:ext>
            </a:extLst>
          </p:cNvPr>
          <p:cNvSpPr txBox="1"/>
          <p:nvPr/>
        </p:nvSpPr>
        <p:spPr>
          <a:xfrm>
            <a:off x="3014796" y="5538039"/>
            <a:ext cx="971060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تبدأ لُبنَى حل واجباتها المدرسية في تمام الساعة ٣:٣٠ مساءًا، وتستمر حتى الساعة الـ ٤:١٥ مساءً. بينما تبدأ مُنَى الساعة الـ ٤:٠٠ مساءً. وتستمر حتى الساعة الـ ٤:٣٥ مساءً. من التي تستغرق وقتًا أطول؟</a:t>
            </a:r>
          </a:p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وكم يزيد وقتها عن الأخرى؟.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01DDA239-D867-7563-F548-41D20E5730A9}"/>
              </a:ext>
            </a:extLst>
          </p:cNvPr>
          <p:cNvSpPr/>
          <p:nvPr/>
        </p:nvSpPr>
        <p:spPr>
          <a:xfrm>
            <a:off x="14358046" y="5137688"/>
            <a:ext cx="2119116" cy="3888252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43000" y="2714232"/>
            <a:ext cx="12649199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8458200" y="816400"/>
            <a:ext cx="2367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نـــــشــــاط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22961D5-F729-1731-2C93-747A1177A8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33159E-7D03-1753-ACA9-A55E569B8F24}"/>
              </a:ext>
            </a:extLst>
          </p:cNvPr>
          <p:cNvSpPr txBox="1"/>
          <p:nvPr/>
        </p:nvSpPr>
        <p:spPr>
          <a:xfrm>
            <a:off x="12383809" y="9634694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38D2F4FE-4E74-C5BE-4DE8-B5FCF429F5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58514" y="3086100"/>
            <a:ext cx="1986486" cy="1739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C37A976-311C-945E-FBB3-CC021A52B72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111154"/>
            <a:ext cx="3328360" cy="531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95F0512-D5EA-FA80-EC5B-5C7B258187CC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521" y="4181869"/>
            <a:ext cx="3328360" cy="531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0A36865-D6F1-1508-D74A-1F95562C6530}"/>
              </a:ext>
            </a:extLst>
          </p:cNvPr>
          <p:cNvSpPr txBox="1"/>
          <p:nvPr/>
        </p:nvSpPr>
        <p:spPr>
          <a:xfrm>
            <a:off x="5181006" y="4232115"/>
            <a:ext cx="465072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Ø"/>
            </a:pPr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أطلب من الطالبات تظليل 43 مربعاً من الشبكة الأولى و 62 مربعاً من الشبكة الثانية..</a:t>
            </a: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endParaRPr lang="ar-SA" sz="2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endParaRPr lang="ar-SA" sz="2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ما عدد المربعات المظللة في الشبكة الأولى ؟ ما الكسر العشري الذي يمثلها؟</a:t>
            </a: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endParaRPr lang="ar-SA" sz="2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endParaRPr lang="ar-SA" sz="2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algn="r" rtl="1"/>
            <a:endParaRPr lang="ar-SA" sz="2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ما عدد المربعات المظللة في الشبكة الثانية ؟ ما الكسر العشري الذي يمثلها ؟</a:t>
            </a: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endParaRPr lang="ar-SA" sz="2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أي العددين أكبر ؟ كيف عرفت ذلك ؟</a:t>
            </a: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84373C98-AF8A-1FA6-A7C6-2F1602125E7B}"/>
              </a:ext>
            </a:extLst>
          </p:cNvPr>
          <p:cNvSpPr/>
          <p:nvPr/>
        </p:nvSpPr>
        <p:spPr>
          <a:xfrm>
            <a:off x="14709338" y="5985814"/>
            <a:ext cx="2243748" cy="2259091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6454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2E1699-BEBB-7904-8255-999C7952A4C1}"/>
              </a:ext>
            </a:extLst>
          </p:cNvPr>
          <p:cNvSpPr txBox="1"/>
          <p:nvPr/>
        </p:nvSpPr>
        <p:spPr>
          <a:xfrm>
            <a:off x="6830388" y="944584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1-5 : مُقارَنةَ الكُسور العَشريَّةِ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AEFDDD-8933-A732-6EA0-BB08EA0D29A4}"/>
              </a:ext>
            </a:extLst>
          </p:cNvPr>
          <p:cNvSpPr txBox="1"/>
          <p:nvPr/>
        </p:nvSpPr>
        <p:spPr>
          <a:xfrm>
            <a:off x="14139027" y="3586759"/>
            <a:ext cx="35011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تـــشـــويـــــقــــه 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F04B81C-768D-564F-BD2D-9B9479CE8C10}"/>
              </a:ext>
            </a:extLst>
          </p:cNvPr>
          <p:cNvSpPr/>
          <p:nvPr/>
        </p:nvSpPr>
        <p:spPr>
          <a:xfrm>
            <a:off x="5486400" y="4322827"/>
            <a:ext cx="6199146" cy="4216300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hlinkClick r:id="rId12"/>
            <a:extLst>
              <a:ext uri="{FF2B5EF4-FFF2-40B4-BE49-F238E27FC236}">
                <a16:creationId xmlns:a16="http://schemas.microsoft.com/office/drawing/2014/main" id="{8E09457B-25FE-C890-A0B0-6374FC73B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56595"/>
            <a:ext cx="3185821" cy="177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137210C-27B7-E45B-AAB1-99EBB688DE1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0172F1F-15F5-3F45-02B1-6E9BC0F13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C2B451D-87E1-05DA-8FA4-559483AF0D8E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  <p:extLst>
      <p:ext uri="{BB962C8B-B14F-4D97-AF65-F5344CB8AC3E}">
        <p14:creationId xmlns:p14="http://schemas.microsoft.com/office/powerpoint/2010/main" val="187437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87770"/>
            <a:ext cx="12622059" cy="7999230"/>
          </a:xfrm>
          <a:custGeom>
            <a:avLst/>
            <a:gdLst/>
            <a:ahLst/>
            <a:cxnLst/>
            <a:rect l="l" t="t" r="r" b="b"/>
            <a:pathLst>
              <a:path w="12622059" h="7999230">
                <a:moveTo>
                  <a:pt x="0" y="0"/>
                </a:moveTo>
                <a:lnTo>
                  <a:pt x="12622059" y="0"/>
                </a:lnTo>
                <a:lnTo>
                  <a:pt x="12622059" y="7999230"/>
                </a:lnTo>
                <a:lnTo>
                  <a:pt x="0" y="799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5961494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5" y="0"/>
                </a:lnTo>
                <a:lnTo>
                  <a:pt x="1542245" y="4117646"/>
                </a:lnTo>
                <a:lnTo>
                  <a:pt x="0" y="4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85249" y="5254457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85249" y="2463755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AC1225A-EBBF-0BC5-D64C-E84C2DBE2E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1-5 : مُقارَنةَ الكُسور العَشريَّةِ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0AC6F2-AE63-E429-6429-D36C5292ED06}"/>
              </a:ext>
            </a:extLst>
          </p:cNvPr>
          <p:cNvSpPr txBox="1"/>
          <p:nvPr/>
        </p:nvSpPr>
        <p:spPr>
          <a:xfrm>
            <a:off x="13355637" y="2997778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3200" b="1" dirty="0">
                <a:cs typeface="+mj-cs"/>
              </a:rPr>
              <a:t>أقارنُ بينَ الكسورِ العشريةِ.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28AF22-D5E8-1EA7-8A76-7C363EE4901A}"/>
              </a:ext>
            </a:extLst>
          </p:cNvPr>
          <p:cNvSpPr txBox="1"/>
          <p:nvPr/>
        </p:nvSpPr>
        <p:spPr>
          <a:xfrm>
            <a:off x="14127403" y="5985387"/>
            <a:ext cx="344379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3200" b="1" dirty="0"/>
              <a:t> كسورٌ عشريةٌ متكافئةٌ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0DE6BF-A8AE-FB75-D1F5-A682F5334E53}"/>
              </a:ext>
            </a:extLst>
          </p:cNvPr>
          <p:cNvSpPr txBox="1"/>
          <p:nvPr/>
        </p:nvSpPr>
        <p:spPr>
          <a:xfrm>
            <a:off x="7330369" y="9702225"/>
            <a:ext cx="9126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30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9F4661-E85C-0C3A-BECA-FF874914B6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صورة 17">
            <a:hlinkClick r:id="rId20"/>
            <a:extLst>
              <a:ext uri="{FF2B5EF4-FFF2-40B4-BE49-F238E27FC236}">
                <a16:creationId xmlns:a16="http://schemas.microsoft.com/office/drawing/2014/main" id="{F4D2479A-0D78-8B74-6126-C7100371B76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40516" y="271669"/>
            <a:ext cx="1050017" cy="1338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577" y="6162809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6" y="0"/>
                </a:lnTo>
                <a:lnTo>
                  <a:pt x="1542246" y="4117645"/>
                </a:lnTo>
                <a:lnTo>
                  <a:pt x="0" y="411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5211280"/>
            <a:ext cx="4120286" cy="3361219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1FAE83-5EF0-D633-1BFC-A148D49E885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1-5 : مُقارَنةَ الكُسور العَشريَّةِ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F0BDCF-46D5-1350-B8FF-8426BDD879ED}"/>
              </a:ext>
            </a:extLst>
          </p:cNvPr>
          <p:cNvSpPr txBox="1"/>
          <p:nvPr/>
        </p:nvSpPr>
        <p:spPr>
          <a:xfrm>
            <a:off x="13401115" y="3109705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3200" b="1" dirty="0">
                <a:cs typeface="+mj-cs"/>
              </a:rPr>
              <a:t>أقارنُ بينَ الكسورِ العشريةِ.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F2AD07C-44F8-D100-1B2A-26A917B53FF8}"/>
              </a:ext>
            </a:extLst>
          </p:cNvPr>
          <p:cNvSpPr txBox="1"/>
          <p:nvPr/>
        </p:nvSpPr>
        <p:spPr>
          <a:xfrm>
            <a:off x="14127403" y="5994089"/>
            <a:ext cx="344379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3200" b="1" dirty="0"/>
              <a:t> كسورٌ عشريةٌ متكافئةٌ.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F22A0-4E28-86B2-908B-6A10A7229C99}"/>
              </a:ext>
            </a:extLst>
          </p:cNvPr>
          <p:cNvSpPr txBox="1"/>
          <p:nvPr/>
        </p:nvSpPr>
        <p:spPr>
          <a:xfrm>
            <a:off x="8077200" y="9634123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30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B477345-3841-FEB8-40F7-E28617F36B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91018C8B-F554-A5B7-EA52-932D134EC4B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40516" y="271669"/>
            <a:ext cx="1050017" cy="1338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0F81ACD2-5943-2422-509A-3B691650B80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5281" y="3648314"/>
            <a:ext cx="7374526" cy="3115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BECBB367-857C-9AA9-EE1C-A08599A46DF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1130" y="3627004"/>
            <a:ext cx="3835576" cy="3137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8A7AC33C-1983-D8EB-7138-666421DA6B9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5281" y="7222666"/>
            <a:ext cx="7374526" cy="840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20E8367-8620-EB33-9063-253283F2C1BE}"/>
              </a:ext>
            </a:extLst>
          </p:cNvPr>
          <p:cNvSpPr txBox="1"/>
          <p:nvPr/>
        </p:nvSpPr>
        <p:spPr>
          <a:xfrm>
            <a:off x="10101614" y="2748565"/>
            <a:ext cx="28523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اسْــتـــعِـــدَّ 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13632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7216" y="8343899"/>
            <a:ext cx="1292184" cy="2072143"/>
          </a:xfrm>
          <a:custGeom>
            <a:avLst/>
            <a:gdLst/>
            <a:ahLst/>
            <a:cxnLst/>
            <a:rect l="l" t="t" r="r" b="b"/>
            <a:pathLst>
              <a:path w="1413586" h="2266683">
                <a:moveTo>
                  <a:pt x="0" y="0"/>
                </a:moveTo>
                <a:lnTo>
                  <a:pt x="1413586" y="0"/>
                </a:lnTo>
                <a:lnTo>
                  <a:pt x="1413586" y="2266683"/>
                </a:lnTo>
                <a:lnTo>
                  <a:pt x="0" y="2266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17933CF-9C22-89C1-AEE7-0E3D535E229C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1-5 : مُقارَنةَ الكُسور العَشريَّةِ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48A92E-6BF9-2D8D-1012-99DA5E6E4FA6}"/>
              </a:ext>
            </a:extLst>
          </p:cNvPr>
          <p:cNvSpPr txBox="1"/>
          <p:nvPr/>
        </p:nvSpPr>
        <p:spPr>
          <a:xfrm>
            <a:off x="13389607" y="3182355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3200" b="1" dirty="0">
                <a:cs typeface="+mj-cs"/>
              </a:rPr>
              <a:t>أقارنُ بينَ الكسورِ العشريةِ.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06F90B6-26AA-81C9-5ABE-F49F2C5C32E2}"/>
              </a:ext>
            </a:extLst>
          </p:cNvPr>
          <p:cNvSpPr txBox="1"/>
          <p:nvPr/>
        </p:nvSpPr>
        <p:spPr>
          <a:xfrm>
            <a:off x="14127403" y="6130147"/>
            <a:ext cx="344379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3200" b="1" dirty="0"/>
              <a:t> كسورٌ عشريةٌ متكافئةٌ.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63461-81D2-26F2-49EA-D10CB0B4BDA0}"/>
              </a:ext>
            </a:extLst>
          </p:cNvPr>
          <p:cNvSpPr txBox="1"/>
          <p:nvPr/>
        </p:nvSpPr>
        <p:spPr>
          <a:xfrm>
            <a:off x="7924800" y="964066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30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EF8A466-2A77-A6C3-DE80-EE27F4C852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20"/>
            <a:extLst>
              <a:ext uri="{FF2B5EF4-FFF2-40B4-BE49-F238E27FC236}">
                <a16:creationId xmlns:a16="http://schemas.microsoft.com/office/drawing/2014/main" id="{0C6FB149-37F2-7951-D7C4-62CD3094B6C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40516" y="271669"/>
            <a:ext cx="1050017" cy="1338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96FC14E-F173-3D24-8995-6F5FB39BD07B}"/>
              </a:ext>
            </a:extLst>
          </p:cNvPr>
          <p:cNvSpPr txBox="1"/>
          <p:nvPr/>
        </p:nvSpPr>
        <p:spPr>
          <a:xfrm>
            <a:off x="4419600" y="3005455"/>
            <a:ext cx="85759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مثال من واقع الحياة : مُــقــارنــةُ الــكــســورِ الــعَــشــريَّــةِ .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F2B98DCE-1211-E413-6EEA-88987516F7D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801" y="3879507"/>
            <a:ext cx="10216696" cy="57616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13632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7216" y="8343899"/>
            <a:ext cx="1292184" cy="2072143"/>
          </a:xfrm>
          <a:custGeom>
            <a:avLst/>
            <a:gdLst/>
            <a:ahLst/>
            <a:cxnLst/>
            <a:rect l="l" t="t" r="r" b="b"/>
            <a:pathLst>
              <a:path w="1413586" h="2266683">
                <a:moveTo>
                  <a:pt x="0" y="0"/>
                </a:moveTo>
                <a:lnTo>
                  <a:pt x="1413586" y="0"/>
                </a:lnTo>
                <a:lnTo>
                  <a:pt x="1413586" y="2266683"/>
                </a:lnTo>
                <a:lnTo>
                  <a:pt x="0" y="2266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17933CF-9C22-89C1-AEE7-0E3D535E229C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1-5 : مُقارَنةَ الكُسور العَشريَّةِ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48A92E-6BF9-2D8D-1012-99DA5E6E4FA6}"/>
              </a:ext>
            </a:extLst>
          </p:cNvPr>
          <p:cNvSpPr txBox="1"/>
          <p:nvPr/>
        </p:nvSpPr>
        <p:spPr>
          <a:xfrm>
            <a:off x="13389607" y="3182355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3200" b="1" dirty="0">
                <a:cs typeface="+mj-cs"/>
              </a:rPr>
              <a:t>أقارنُ بينَ الكسورِ العشريةِ.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06F90B6-26AA-81C9-5ABE-F49F2C5C32E2}"/>
              </a:ext>
            </a:extLst>
          </p:cNvPr>
          <p:cNvSpPr txBox="1"/>
          <p:nvPr/>
        </p:nvSpPr>
        <p:spPr>
          <a:xfrm>
            <a:off x="14127403" y="6130147"/>
            <a:ext cx="344379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3200" b="1" dirty="0"/>
              <a:t> كسورٌ عشريةٌ متكافئةٌ.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63461-81D2-26F2-49EA-D10CB0B4BDA0}"/>
              </a:ext>
            </a:extLst>
          </p:cNvPr>
          <p:cNvSpPr txBox="1"/>
          <p:nvPr/>
        </p:nvSpPr>
        <p:spPr>
          <a:xfrm>
            <a:off x="7924800" y="964066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30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EF8A466-2A77-A6C3-DE80-EE27F4C852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20"/>
            <a:extLst>
              <a:ext uri="{FF2B5EF4-FFF2-40B4-BE49-F238E27FC236}">
                <a16:creationId xmlns:a16="http://schemas.microsoft.com/office/drawing/2014/main" id="{0C6FB149-37F2-7951-D7C4-62CD3094B6C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40516" y="271669"/>
            <a:ext cx="1050017" cy="1338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96FC14E-F173-3D24-8995-6F5FB39BD07B}"/>
              </a:ext>
            </a:extLst>
          </p:cNvPr>
          <p:cNvSpPr txBox="1"/>
          <p:nvPr/>
        </p:nvSpPr>
        <p:spPr>
          <a:xfrm>
            <a:off x="4419600" y="3005455"/>
            <a:ext cx="85759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مثال من واقع الحياة : مُــقــارنــةُ الــكــســورِ الــعَــشــريَّــةِ .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3073182C-4F56-5B2D-2CE8-462FC6678FF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8735" y="3664512"/>
            <a:ext cx="8832979" cy="5914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0231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593525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374" y="5747987"/>
            <a:ext cx="2278597" cy="4424460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2E4C31C-FF07-8C3E-47FF-2E0A8A0EE003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1-5 : مُقارَنةَ الكُسور العَشريَّةِ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11934C5-16A5-0306-3336-43FBB2EEED97}"/>
              </a:ext>
            </a:extLst>
          </p:cNvPr>
          <p:cNvSpPr txBox="1"/>
          <p:nvPr/>
        </p:nvSpPr>
        <p:spPr>
          <a:xfrm>
            <a:off x="13389607" y="2999650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3200" b="1" dirty="0">
                <a:cs typeface="+mj-cs"/>
              </a:rPr>
              <a:t>أقارنُ بينَ الكسورِ العشريةِ.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9D12A9C-1867-8C38-8C8C-6A5A5D0E2742}"/>
              </a:ext>
            </a:extLst>
          </p:cNvPr>
          <p:cNvSpPr txBox="1"/>
          <p:nvPr/>
        </p:nvSpPr>
        <p:spPr>
          <a:xfrm>
            <a:off x="14139027" y="6330349"/>
            <a:ext cx="344379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3200" b="1" dirty="0"/>
              <a:t> كسورٌ عشريةٌ متكافئةٌ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913A32E-88FA-18E7-37EA-4FFA1787D1B6}"/>
              </a:ext>
            </a:extLst>
          </p:cNvPr>
          <p:cNvSpPr txBox="1"/>
          <p:nvPr/>
        </p:nvSpPr>
        <p:spPr>
          <a:xfrm>
            <a:off x="8444678" y="955488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31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66A25E-6EBC-9589-405F-C34B5D7B3E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8"/>
            <a:extLst>
              <a:ext uri="{FF2B5EF4-FFF2-40B4-BE49-F238E27FC236}">
                <a16:creationId xmlns:a16="http://schemas.microsoft.com/office/drawing/2014/main" id="{5552FD4F-05F9-55FF-0F97-DC3BCDBD7E9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40516" y="271669"/>
            <a:ext cx="1050017" cy="1338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BA838983-5163-8ABB-2B9E-3DF5536C952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7987" y="2959363"/>
            <a:ext cx="10312370" cy="540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449</Words>
  <Application>Microsoft Office PowerPoint</Application>
  <PresentationFormat>مخصص</PresentationFormat>
  <Paragraphs>83</Paragraphs>
  <Slides>18</Slides>
  <Notes>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3" baseType="lpstr">
      <vt:lpstr>Wingdings</vt:lpstr>
      <vt:lpstr>Aldhabi</vt:lpstr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ناعم ملف اعمال ابداعي</dc:title>
  <dc:creator>HP</dc:creator>
  <cp:lastModifiedBy>nourah Alaklabi</cp:lastModifiedBy>
  <cp:revision>1</cp:revision>
  <dcterms:created xsi:type="dcterms:W3CDTF">2006-08-16T00:00:00Z</dcterms:created>
  <dcterms:modified xsi:type="dcterms:W3CDTF">2024-08-24T12:21:02Z</dcterms:modified>
  <dc:identifier>DAGN_jeNjEQ</dc:identifier>
</cp:coreProperties>
</file>