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73" r:id="rId12"/>
    <p:sldId id="270" r:id="rId13"/>
    <p:sldId id="271" r:id="rId14"/>
    <p:sldId id="267" r:id="rId15"/>
    <p:sldId id="269" r:id="rId16"/>
    <p:sldId id="268" r:id="rId17"/>
  </p:sldIdLst>
  <p:sldSz cx="18288000" cy="10287000"/>
  <p:notesSz cx="6858000" cy="9144000"/>
  <p:embeddedFontLst>
    <p:embeddedFont>
      <p:font typeface="Aldhabi" panose="01000000000000000000" pitchFamily="2" charset="-78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260" y="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  <pc:docChgLst>
    <pc:chgData name="nourah Alaklabi" userId="b439187ee2954565" providerId="LiveId" clId="{C186C40F-959E-4811-B4D8-92D935E1FF3E}"/>
    <pc:docChg chg="undo custSel addSld delSld modSld sldOrd">
      <pc:chgData name="nourah Alaklabi" userId="b439187ee2954565" providerId="LiveId" clId="{C186C40F-959E-4811-B4D8-92D935E1FF3E}" dt="2024-09-03T18:20:55.458" v="664" actId="14100"/>
      <pc:docMkLst>
        <pc:docMk/>
      </pc:docMkLst>
      <pc:sldChg chg="addSp delSp modSp mod">
        <pc:chgData name="nourah Alaklabi" userId="b439187ee2954565" providerId="LiveId" clId="{C186C40F-959E-4811-B4D8-92D935E1FF3E}" dt="2024-09-03T18:16:47.573" v="646"/>
        <pc:sldMkLst>
          <pc:docMk/>
          <pc:sldMk cId="0" sldId="257"/>
        </pc:sldMkLst>
        <pc:spChg chg="mod">
          <ac:chgData name="nourah Alaklabi" userId="b439187ee2954565" providerId="LiveId" clId="{C186C40F-959E-4811-B4D8-92D935E1FF3E}" dt="2024-09-02T14:47:55.750" v="22" actId="20577"/>
          <ac:spMkLst>
            <pc:docMk/>
            <pc:sldMk cId="0" sldId="257"/>
            <ac:spMk id="8" creationId="{3039ADEE-46A7-BA83-2CDC-8995268A6B3E}"/>
          </ac:spMkLst>
        </pc:spChg>
        <pc:picChg chg="del">
          <ac:chgData name="nourah Alaklabi" userId="b439187ee2954565" providerId="LiveId" clId="{C186C40F-959E-4811-B4D8-92D935E1FF3E}" dt="2024-09-02T14:47:45.616" v="1" actId="21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C186C40F-959E-4811-B4D8-92D935E1FF3E}" dt="2024-09-03T18:16:47.573" v="646"/>
          <ac:picMkLst>
            <pc:docMk/>
            <pc:sldMk cId="0" sldId="257"/>
            <ac:picMk id="15" creationId="{1BB1775D-AD5F-6B8A-E3B4-D2C44AF80BC1}"/>
          </ac:picMkLst>
        </pc:picChg>
      </pc:sldChg>
      <pc:sldChg chg="addSp modSp mod">
        <pc:chgData name="nourah Alaklabi" userId="b439187ee2954565" providerId="LiveId" clId="{C186C40F-959E-4811-B4D8-92D935E1FF3E}" dt="2024-09-02T15:36:56.675" v="188" actId="20577"/>
        <pc:sldMkLst>
          <pc:docMk/>
          <pc:sldMk cId="0" sldId="258"/>
        </pc:sldMkLst>
        <pc:spChg chg="mod">
          <ac:chgData name="nourah Alaklabi" userId="b439187ee2954565" providerId="LiveId" clId="{C186C40F-959E-4811-B4D8-92D935E1FF3E}" dt="2024-09-02T15:20:10.104" v="118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C186C40F-959E-4811-B4D8-92D935E1FF3E}" dt="2024-09-02T15:36:56.675" v="188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C186C40F-959E-4811-B4D8-92D935E1FF3E}" dt="2024-09-02T15:32:09.502" v="145" actId="20577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C186C40F-959E-4811-B4D8-92D935E1FF3E}" dt="2024-09-02T15:32:40.978" v="172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C186C40F-959E-4811-B4D8-92D935E1FF3E}" dt="2024-09-02T15:23:22.840" v="138"/>
          <ac:picMkLst>
            <pc:docMk/>
            <pc:sldMk cId="0" sldId="258"/>
            <ac:picMk id="18" creationId="{2B1AFE2F-B826-F2DA-EB3C-2493B0F63846}"/>
          </ac:picMkLst>
        </pc:picChg>
      </pc:sldChg>
      <pc:sldChg chg="addSp delSp modSp mod">
        <pc:chgData name="nourah Alaklabi" userId="b439187ee2954565" providerId="LiveId" clId="{C186C40F-959E-4811-B4D8-92D935E1FF3E}" dt="2024-09-02T15:40:05.499" v="211" actId="14100"/>
        <pc:sldMkLst>
          <pc:docMk/>
          <pc:sldMk cId="0" sldId="259"/>
        </pc:sldMkLst>
        <pc:spChg chg="mod">
          <ac:chgData name="nourah Alaklabi" userId="b439187ee2954565" providerId="LiveId" clId="{C186C40F-959E-4811-B4D8-92D935E1FF3E}" dt="2024-09-02T15:20:18.462" v="119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C186C40F-959E-4811-B4D8-92D935E1FF3E}" dt="2024-09-02T15:34:04.451" v="173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C186C40F-959E-4811-B4D8-92D935E1FF3E}" dt="2024-09-02T15:35:05.969" v="180" actId="1076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C186C40F-959E-4811-B4D8-92D935E1FF3E}" dt="2024-09-02T15:37:02.959" v="190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C186C40F-959E-4811-B4D8-92D935E1FF3E}" dt="2024-09-02T15:40:00.005" v="209"/>
          <ac:spMkLst>
            <pc:docMk/>
            <pc:sldMk cId="0" sldId="259"/>
            <ac:spMk id="21" creationId="{C7C6AE4D-B503-48A4-A38B-4044F3472FCD}"/>
          </ac:spMkLst>
        </pc:spChg>
        <pc:picChg chg="add mod">
          <ac:chgData name="nourah Alaklabi" userId="b439187ee2954565" providerId="LiveId" clId="{C186C40F-959E-4811-B4D8-92D935E1FF3E}" dt="2024-09-02T15:23:57.031" v="139"/>
          <ac:picMkLst>
            <pc:docMk/>
            <pc:sldMk cId="0" sldId="259"/>
            <ac:picMk id="11" creationId="{4BFCB6FE-0BDA-4794-9C1F-40A4B475F959}"/>
          </ac:picMkLst>
        </pc:picChg>
        <pc:picChg chg="add mod">
          <ac:chgData name="nourah Alaklabi" userId="b439187ee2954565" providerId="LiveId" clId="{C186C40F-959E-4811-B4D8-92D935E1FF3E}" dt="2024-09-02T15:40:05.499" v="211" actId="14100"/>
          <ac:picMkLst>
            <pc:docMk/>
            <pc:sldMk cId="0" sldId="259"/>
            <ac:picMk id="18" creationId="{600E4C75-D5BC-E757-2627-31F126EF045F}"/>
          </ac:picMkLst>
        </pc:picChg>
        <pc:picChg chg="add del mod">
          <ac:chgData name="nourah Alaklabi" userId="b439187ee2954565" providerId="LiveId" clId="{C186C40F-959E-4811-B4D8-92D935E1FF3E}" dt="2024-09-02T15:39:15.125" v="205" actId="21"/>
          <ac:picMkLst>
            <pc:docMk/>
            <pc:sldMk cId="0" sldId="259"/>
            <ac:picMk id="20" creationId="{BFA3F3BE-046F-C37F-0DE3-93ECEAAC0680}"/>
          </ac:picMkLst>
        </pc:picChg>
      </pc:sldChg>
      <pc:sldChg chg="addSp modSp mod">
        <pc:chgData name="nourah Alaklabi" userId="b439187ee2954565" providerId="LiveId" clId="{C186C40F-959E-4811-B4D8-92D935E1FF3E}" dt="2024-09-02T15:56:37.007" v="220" actId="14100"/>
        <pc:sldMkLst>
          <pc:docMk/>
          <pc:sldMk cId="0" sldId="260"/>
        </pc:sldMkLst>
        <pc:spChg chg="mod">
          <ac:chgData name="nourah Alaklabi" userId="b439187ee2954565" providerId="LiveId" clId="{C186C40F-959E-4811-B4D8-92D935E1FF3E}" dt="2024-09-02T15:20:24.358" v="120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C186C40F-959E-4811-B4D8-92D935E1FF3E}" dt="2024-09-02T15:34:16.663" v="174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C186C40F-959E-4811-B4D8-92D935E1FF3E}" dt="2024-09-02T15:35:19.076" v="182" actId="1076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C186C40F-959E-4811-B4D8-92D935E1FF3E}" dt="2024-09-02T15:41:36.372" v="213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C186C40F-959E-4811-B4D8-92D935E1FF3E}" dt="2024-09-02T15:24:00.798" v="140"/>
          <ac:picMkLst>
            <pc:docMk/>
            <pc:sldMk cId="0" sldId="260"/>
            <ac:picMk id="11" creationId="{11DCDFE9-CE52-AC2F-1CF2-31E2872FD016}"/>
          </ac:picMkLst>
        </pc:picChg>
        <pc:picChg chg="add mod">
          <ac:chgData name="nourah Alaklabi" userId="b439187ee2954565" providerId="LiveId" clId="{C186C40F-959E-4811-B4D8-92D935E1FF3E}" dt="2024-09-02T15:56:37.007" v="220" actId="14100"/>
          <ac:picMkLst>
            <pc:docMk/>
            <pc:sldMk cId="0" sldId="260"/>
            <ac:picMk id="18" creationId="{30644B68-2003-77E4-77CF-6A2174EE210D}"/>
          </ac:picMkLst>
        </pc:picChg>
      </pc:sldChg>
      <pc:sldChg chg="addSp modSp mod">
        <pc:chgData name="nourah Alaklabi" userId="b439187ee2954565" providerId="LiveId" clId="{C186C40F-959E-4811-B4D8-92D935E1FF3E}" dt="2024-09-02T16:03:04.638" v="240" actId="1076"/>
        <pc:sldMkLst>
          <pc:docMk/>
          <pc:sldMk cId="0" sldId="261"/>
        </pc:sldMkLst>
        <pc:spChg chg="mod">
          <ac:chgData name="nourah Alaklabi" userId="b439187ee2954565" providerId="LiveId" clId="{C186C40F-959E-4811-B4D8-92D935E1FF3E}" dt="2024-09-02T15:20:29.887" v="121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C186C40F-959E-4811-B4D8-92D935E1FF3E}" dt="2024-09-02T15:34:25.609" v="175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C186C40F-959E-4811-B4D8-92D935E1FF3E}" dt="2024-09-02T15:35:33.225" v="184" actId="1076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C186C40F-959E-4811-B4D8-92D935E1FF3E}" dt="2024-09-02T15:56:51.697" v="222" actId="20577"/>
          <ac:spMkLst>
            <pc:docMk/>
            <pc:sldMk cId="0" sldId="261"/>
            <ac:spMk id="16" creationId="{2913A32E-88FA-18E7-37EA-4FFA1787D1B6}"/>
          </ac:spMkLst>
        </pc:spChg>
        <pc:spChg chg="add mod">
          <ac:chgData name="nourah Alaklabi" userId="b439187ee2954565" providerId="LiveId" clId="{C186C40F-959E-4811-B4D8-92D935E1FF3E}" dt="2024-09-02T16:02:58.343" v="238" actId="14100"/>
          <ac:spMkLst>
            <pc:docMk/>
            <pc:sldMk cId="0" sldId="261"/>
            <ac:spMk id="19" creationId="{27CE0907-17E2-86AD-2840-EEF413500D22}"/>
          </ac:spMkLst>
        </pc:spChg>
        <pc:picChg chg="add mod">
          <ac:chgData name="nourah Alaklabi" userId="b439187ee2954565" providerId="LiveId" clId="{C186C40F-959E-4811-B4D8-92D935E1FF3E}" dt="2024-09-02T15:24:03.898" v="141"/>
          <ac:picMkLst>
            <pc:docMk/>
            <pc:sldMk cId="0" sldId="261"/>
            <ac:picMk id="11" creationId="{A656F678-D49E-66D1-880A-1587461AFADC}"/>
          </ac:picMkLst>
        </pc:picChg>
        <pc:picChg chg="add mod">
          <ac:chgData name="nourah Alaklabi" userId="b439187ee2954565" providerId="LiveId" clId="{C186C40F-959E-4811-B4D8-92D935E1FF3E}" dt="2024-09-02T16:03:04.638" v="240" actId="1076"/>
          <ac:picMkLst>
            <pc:docMk/>
            <pc:sldMk cId="0" sldId="261"/>
            <ac:picMk id="18" creationId="{458D0CF8-FFD8-48BA-48D9-2BB3B6CCA2E9}"/>
          </ac:picMkLst>
        </pc:picChg>
      </pc:sldChg>
      <pc:sldChg chg="addSp delSp modSp mod">
        <pc:chgData name="nourah Alaklabi" userId="b439187ee2954565" providerId="LiveId" clId="{C186C40F-959E-4811-B4D8-92D935E1FF3E}" dt="2024-09-02T16:08:29.169" v="348" actId="1076"/>
        <pc:sldMkLst>
          <pc:docMk/>
          <pc:sldMk cId="0" sldId="262"/>
        </pc:sldMkLst>
        <pc:spChg chg="del">
          <ac:chgData name="nourah Alaklabi" userId="b439187ee2954565" providerId="LiveId" clId="{C186C40F-959E-4811-B4D8-92D935E1FF3E}" dt="2024-09-02T16:07:59.536" v="343" actId="21"/>
          <ac:spMkLst>
            <pc:docMk/>
            <pc:sldMk cId="0" sldId="262"/>
            <ac:spMk id="6" creationId="{00000000-0000-0000-0000-000000000000}"/>
          </ac:spMkLst>
        </pc:spChg>
        <pc:spChg chg="del">
          <ac:chgData name="nourah Alaklabi" userId="b439187ee2954565" providerId="LiveId" clId="{C186C40F-959E-4811-B4D8-92D935E1FF3E}" dt="2024-09-02T16:07:53.867" v="341" actId="21"/>
          <ac:spMkLst>
            <pc:docMk/>
            <pc:sldMk cId="0" sldId="262"/>
            <ac:spMk id="7" creationId="{00000000-0000-0000-0000-000000000000}"/>
          </ac:spMkLst>
        </pc:spChg>
        <pc:spChg chg="mod">
          <ac:chgData name="nourah Alaklabi" userId="b439187ee2954565" providerId="LiveId" clId="{C186C40F-959E-4811-B4D8-92D935E1FF3E}" dt="2024-09-02T16:07:46.161" v="339" actId="1076"/>
          <ac:spMkLst>
            <pc:docMk/>
            <pc:sldMk cId="0" sldId="262"/>
            <ac:spMk id="8" creationId="{00000000-0000-0000-0000-000000000000}"/>
          </ac:spMkLst>
        </pc:spChg>
        <pc:spChg chg="ord">
          <ac:chgData name="nourah Alaklabi" userId="b439187ee2954565" providerId="LiveId" clId="{C186C40F-959E-4811-B4D8-92D935E1FF3E}" dt="2024-09-02T16:06:06.403" v="274" actId="16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nourah Alaklabi" userId="b439187ee2954565" providerId="LiveId" clId="{C186C40F-959E-4811-B4D8-92D935E1FF3E}" dt="2024-09-02T15:20:35.014" v="122"/>
          <ac:spMkLst>
            <pc:docMk/>
            <pc:sldMk cId="0" sldId="262"/>
            <ac:spMk id="12" creationId="{34C6D66C-DCC1-D8F5-AE50-2BE15F482391}"/>
          </ac:spMkLst>
        </pc:spChg>
        <pc:spChg chg="del mod">
          <ac:chgData name="nourah Alaklabi" userId="b439187ee2954565" providerId="LiveId" clId="{C186C40F-959E-4811-B4D8-92D935E1FF3E}" dt="2024-09-02T16:07:57.187" v="342" actId="21"/>
          <ac:spMkLst>
            <pc:docMk/>
            <pc:sldMk cId="0" sldId="262"/>
            <ac:spMk id="14" creationId="{EBB8A7E6-717C-2085-418D-A8ACADDB116D}"/>
          </ac:spMkLst>
        </pc:spChg>
        <pc:spChg chg="del mod">
          <ac:chgData name="nourah Alaklabi" userId="b439187ee2954565" providerId="LiveId" clId="{C186C40F-959E-4811-B4D8-92D935E1FF3E}" dt="2024-09-02T16:08:04.194" v="344" actId="21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C186C40F-959E-4811-B4D8-92D935E1FF3E}" dt="2024-09-02T16:05:00.263" v="264" actId="14100"/>
          <ac:spMkLst>
            <pc:docMk/>
            <pc:sldMk cId="0" sldId="262"/>
            <ac:spMk id="16" creationId="{B427DA98-A029-83C5-CF52-20F5FE83DD31}"/>
          </ac:spMkLst>
        </pc:spChg>
        <pc:spChg chg="add mod">
          <ac:chgData name="nourah Alaklabi" userId="b439187ee2954565" providerId="LiveId" clId="{C186C40F-959E-4811-B4D8-92D935E1FF3E}" dt="2024-09-02T16:08:29.169" v="348" actId="1076"/>
          <ac:spMkLst>
            <pc:docMk/>
            <pc:sldMk cId="0" sldId="262"/>
            <ac:spMk id="21" creationId="{57903ADB-13CD-ADE0-C7FE-8E503415543F}"/>
          </ac:spMkLst>
        </pc:spChg>
        <pc:picChg chg="add mod">
          <ac:chgData name="nourah Alaklabi" userId="b439187ee2954565" providerId="LiveId" clId="{C186C40F-959E-4811-B4D8-92D935E1FF3E}" dt="2024-09-02T15:24:07.363" v="142"/>
          <ac:picMkLst>
            <pc:docMk/>
            <pc:sldMk cId="0" sldId="262"/>
            <ac:picMk id="11" creationId="{AEDF4A04-53AC-FE84-D30F-DBC9042380EE}"/>
          </ac:picMkLst>
        </pc:picChg>
        <pc:picChg chg="add mod">
          <ac:chgData name="nourah Alaklabi" userId="b439187ee2954565" providerId="LiveId" clId="{C186C40F-959E-4811-B4D8-92D935E1FF3E}" dt="2024-09-02T16:05:58.762" v="272" actId="14100"/>
          <ac:picMkLst>
            <pc:docMk/>
            <pc:sldMk cId="0" sldId="262"/>
            <ac:picMk id="18" creationId="{6971C647-8592-2569-0413-0F767460E0DE}"/>
          </ac:picMkLst>
        </pc:picChg>
        <pc:picChg chg="add mod">
          <ac:chgData name="nourah Alaklabi" userId="b439187ee2954565" providerId="LiveId" clId="{C186C40F-959E-4811-B4D8-92D935E1FF3E}" dt="2024-09-02T16:06:03.702" v="273" actId="14100"/>
          <ac:picMkLst>
            <pc:docMk/>
            <pc:sldMk cId="0" sldId="262"/>
            <ac:picMk id="20" creationId="{1D6B5358-AFA4-6C8D-AB84-900CDB388C78}"/>
          </ac:picMkLst>
        </pc:picChg>
      </pc:sldChg>
      <pc:sldChg chg="addSp modSp del mod">
        <pc:chgData name="nourah Alaklabi" userId="b439187ee2954565" providerId="LiveId" clId="{C186C40F-959E-4811-B4D8-92D935E1FF3E}" dt="2024-09-02T16:09:51.416" v="351" actId="2696"/>
        <pc:sldMkLst>
          <pc:docMk/>
          <pc:sldMk cId="0" sldId="263"/>
        </pc:sldMkLst>
        <pc:spChg chg="mod">
          <ac:chgData name="nourah Alaklabi" userId="b439187ee2954565" providerId="LiveId" clId="{C186C40F-959E-4811-B4D8-92D935E1FF3E}" dt="2024-09-02T15:20:39.933" v="123"/>
          <ac:spMkLst>
            <pc:docMk/>
            <pc:sldMk cId="0" sldId="263"/>
            <ac:spMk id="6" creationId="{EC2C6E49-0747-D390-AD5A-EEE98F7C1DFF}"/>
          </ac:spMkLst>
        </pc:spChg>
        <pc:picChg chg="add mod">
          <ac:chgData name="nourah Alaklabi" userId="b439187ee2954565" providerId="LiveId" clId="{C186C40F-959E-4811-B4D8-92D935E1FF3E}" dt="2024-09-02T15:24:11.549" v="143"/>
          <ac:picMkLst>
            <pc:docMk/>
            <pc:sldMk cId="0" sldId="263"/>
            <ac:picMk id="11" creationId="{8E8E9D27-5453-BC02-2EBE-4220610862D5}"/>
          </ac:picMkLst>
        </pc:picChg>
      </pc:sldChg>
      <pc:sldChg chg="addSp modSp mod">
        <pc:chgData name="nourah Alaklabi" userId="b439187ee2954565" providerId="LiveId" clId="{C186C40F-959E-4811-B4D8-92D935E1FF3E}" dt="2024-09-02T16:12:15.519" v="359"/>
        <pc:sldMkLst>
          <pc:docMk/>
          <pc:sldMk cId="0" sldId="264"/>
        </pc:sldMkLst>
        <pc:spChg chg="mod">
          <ac:chgData name="nourah Alaklabi" userId="b439187ee2954565" providerId="LiveId" clId="{C186C40F-959E-4811-B4D8-92D935E1FF3E}" dt="2024-09-02T16:09:56.865" v="353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C186C40F-959E-4811-B4D8-92D935E1FF3E}" dt="2024-09-02T16:12:15.519" v="359"/>
          <ac:picMkLst>
            <pc:docMk/>
            <pc:sldMk cId="0" sldId="264"/>
            <ac:picMk id="11" creationId="{E8B6C6DA-3AC4-8D91-028D-52F283E1BAA5}"/>
          </ac:picMkLst>
        </pc:picChg>
      </pc:sldChg>
      <pc:sldChg chg="addSp modSp mod">
        <pc:chgData name="nourah Alaklabi" userId="b439187ee2954565" providerId="LiveId" clId="{C186C40F-959E-4811-B4D8-92D935E1FF3E}" dt="2024-09-02T16:13:36.484" v="368"/>
        <pc:sldMkLst>
          <pc:docMk/>
          <pc:sldMk cId="0" sldId="265"/>
        </pc:sldMkLst>
        <pc:spChg chg="mod">
          <ac:chgData name="nourah Alaklabi" userId="b439187ee2954565" providerId="LiveId" clId="{C186C40F-959E-4811-B4D8-92D935E1FF3E}" dt="2024-09-02T16:12:53.937" v="361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C186C40F-959E-4811-B4D8-92D935E1FF3E}" dt="2024-09-02T16:13:36.484" v="368"/>
          <ac:picMkLst>
            <pc:docMk/>
            <pc:sldMk cId="0" sldId="265"/>
            <ac:picMk id="11" creationId="{C57CD440-282F-B890-CFB9-2CE0081AE8A6}"/>
          </ac:picMkLst>
        </pc:picChg>
      </pc:sldChg>
      <pc:sldChg chg="del">
        <pc:chgData name="nourah Alaklabi" userId="b439187ee2954565" providerId="LiveId" clId="{C186C40F-959E-4811-B4D8-92D935E1FF3E}" dt="2024-09-02T16:14:41.990" v="369" actId="2696"/>
        <pc:sldMkLst>
          <pc:docMk/>
          <pc:sldMk cId="0" sldId="266"/>
        </pc:sldMkLst>
      </pc:sldChg>
      <pc:sldChg chg="addSp modSp mod">
        <pc:chgData name="nourah Alaklabi" userId="b439187ee2954565" providerId="LiveId" clId="{C186C40F-959E-4811-B4D8-92D935E1FF3E}" dt="2024-09-02T16:21:04.083" v="402" actId="20577"/>
        <pc:sldMkLst>
          <pc:docMk/>
          <pc:sldMk cId="0" sldId="267"/>
        </pc:sldMkLst>
        <pc:spChg chg="mod">
          <ac:chgData name="nourah Alaklabi" userId="b439187ee2954565" providerId="LiveId" clId="{C186C40F-959E-4811-B4D8-92D935E1FF3E}" dt="2024-09-02T16:21:04.083" v="40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C186C40F-959E-4811-B4D8-92D935E1FF3E}" dt="2024-09-02T16:20:54.976" v="400" actId="14100"/>
          <ac:picMkLst>
            <pc:docMk/>
            <pc:sldMk cId="0" sldId="267"/>
            <ac:picMk id="10" creationId="{29BEBEC9-5909-0B96-3785-4DDC13EFD447}"/>
          </ac:picMkLst>
        </pc:picChg>
      </pc:sldChg>
      <pc:sldChg chg="modSp mod">
        <pc:chgData name="nourah Alaklabi" userId="b439187ee2954565" providerId="LiveId" clId="{C186C40F-959E-4811-B4D8-92D935E1FF3E}" dt="2024-09-02T16:35:04.262" v="413" actId="1076"/>
        <pc:sldMkLst>
          <pc:docMk/>
          <pc:sldMk cId="0" sldId="268"/>
        </pc:sldMkLst>
        <pc:spChg chg="mod">
          <ac:chgData name="nourah Alaklabi" userId="b439187ee2954565" providerId="LiveId" clId="{C186C40F-959E-4811-B4D8-92D935E1FF3E}" dt="2024-09-02T16:35:04.262" v="413" actId="1076"/>
          <ac:spMkLst>
            <pc:docMk/>
            <pc:sldMk cId="0" sldId="268"/>
            <ac:spMk id="8" creationId="{7B7BB3DD-5304-072A-3D42-089A73F912A5}"/>
          </ac:spMkLst>
        </pc:spChg>
      </pc:sldChg>
      <pc:sldChg chg="modSp">
        <pc:chgData name="nourah Alaklabi" userId="b439187ee2954565" providerId="LiveId" clId="{C186C40F-959E-4811-B4D8-92D935E1FF3E}" dt="2024-09-02T16:33:06.918" v="403"/>
        <pc:sldMkLst>
          <pc:docMk/>
          <pc:sldMk cId="0" sldId="269"/>
        </pc:sldMkLst>
        <pc:picChg chg="mod">
          <ac:chgData name="nourah Alaklabi" userId="b439187ee2954565" providerId="LiveId" clId="{C186C40F-959E-4811-B4D8-92D935E1FF3E}" dt="2024-09-02T16:33:06.918" v="403"/>
          <ac:picMkLst>
            <pc:docMk/>
            <pc:sldMk cId="0" sldId="269"/>
            <ac:picMk id="9" creationId="{BFADAEB7-5DAF-A670-EECA-B696242E749D}"/>
          </ac:picMkLst>
        </pc:picChg>
      </pc:sldChg>
      <pc:sldChg chg="addSp modSp mod">
        <pc:chgData name="nourah Alaklabi" userId="b439187ee2954565" providerId="LiveId" clId="{C186C40F-959E-4811-B4D8-92D935E1FF3E}" dt="2024-09-02T16:15:20.580" v="376"/>
        <pc:sldMkLst>
          <pc:docMk/>
          <pc:sldMk cId="1714451983" sldId="270"/>
        </pc:sldMkLst>
        <pc:spChg chg="mod">
          <ac:chgData name="nourah Alaklabi" userId="b439187ee2954565" providerId="LiveId" clId="{C186C40F-959E-4811-B4D8-92D935E1FF3E}" dt="2024-09-02T16:14:46.876" v="371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C186C40F-959E-4811-B4D8-92D935E1FF3E}" dt="2024-09-02T16:15:20.580" v="376"/>
          <ac:picMkLst>
            <pc:docMk/>
            <pc:sldMk cId="1714451983" sldId="270"/>
            <ac:picMk id="10" creationId="{DD3690A9-B06A-177F-BAB3-9120E3A86110}"/>
          </ac:picMkLst>
        </pc:picChg>
      </pc:sldChg>
      <pc:sldChg chg="addSp modSp mod">
        <pc:chgData name="nourah Alaklabi" userId="b439187ee2954565" providerId="LiveId" clId="{C186C40F-959E-4811-B4D8-92D935E1FF3E}" dt="2024-09-03T18:19:41.965" v="657" actId="1440"/>
        <pc:sldMkLst>
          <pc:docMk/>
          <pc:sldMk cId="2434396656" sldId="271"/>
        </pc:sldMkLst>
        <pc:spChg chg="mod">
          <ac:chgData name="nourah Alaklabi" userId="b439187ee2954565" providerId="LiveId" clId="{C186C40F-959E-4811-B4D8-92D935E1FF3E}" dt="2024-09-02T16:15:27.818" v="378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C186C40F-959E-4811-B4D8-92D935E1FF3E}" dt="2024-09-02T16:18:18.349" v="389" actId="1076"/>
          <ac:picMkLst>
            <pc:docMk/>
            <pc:sldMk cId="2434396656" sldId="271"/>
            <ac:picMk id="11" creationId="{1E9BFBB1-8477-EA5A-A0A7-0572E41ABB0F}"/>
          </ac:picMkLst>
        </pc:picChg>
        <pc:picChg chg="add mod">
          <ac:chgData name="nourah Alaklabi" userId="b439187ee2954565" providerId="LiveId" clId="{C186C40F-959E-4811-B4D8-92D935E1FF3E}" dt="2024-09-03T18:19:41.965" v="657" actId="1440"/>
          <ac:picMkLst>
            <pc:docMk/>
            <pc:sldMk cId="2434396656" sldId="271"/>
            <ac:picMk id="13" creationId="{4AA86187-2E0C-51A9-67D1-28A29A2510E6}"/>
          </ac:picMkLst>
        </pc:picChg>
      </pc:sldChg>
      <pc:sldChg chg="del">
        <pc:chgData name="nourah Alaklabi" userId="b439187ee2954565" providerId="LiveId" clId="{C186C40F-959E-4811-B4D8-92D935E1FF3E}" dt="2024-09-02T16:20:39.492" v="393" actId="2696"/>
        <pc:sldMkLst>
          <pc:docMk/>
          <pc:sldMk cId="2820606227" sldId="272"/>
        </pc:sldMkLst>
      </pc:sldChg>
      <pc:sldChg chg="addSp delSp modSp mod ord">
        <pc:chgData name="nourah Alaklabi" userId="b439187ee2954565" providerId="LiveId" clId="{C186C40F-959E-4811-B4D8-92D935E1FF3E}" dt="2024-09-03T18:20:55.458" v="664" actId="14100"/>
        <pc:sldMkLst>
          <pc:docMk/>
          <pc:sldMk cId="664543454" sldId="273"/>
        </pc:sldMkLst>
        <pc:spChg chg="ord">
          <ac:chgData name="nourah Alaklabi" userId="b439187ee2954565" providerId="LiveId" clId="{C186C40F-959E-4811-B4D8-92D935E1FF3E}" dt="2024-09-03T18:20:02.129" v="659" actId="166"/>
          <ac:spMkLst>
            <pc:docMk/>
            <pc:sldMk cId="664543454" sldId="273"/>
            <ac:spMk id="3" creationId="{00000000-0000-0000-0000-000000000000}"/>
          </ac:spMkLst>
        </pc:spChg>
        <pc:spChg chg="mod">
          <ac:chgData name="nourah Alaklabi" userId="b439187ee2954565" providerId="LiveId" clId="{C186C40F-959E-4811-B4D8-92D935E1FF3E}" dt="2024-09-02T15:08:14.010" v="70" actId="1076"/>
          <ac:spMkLst>
            <pc:docMk/>
            <pc:sldMk cId="664543454" sldId="273"/>
            <ac:spMk id="4" creationId="{00000000-0000-0000-0000-000000000000}"/>
          </ac:spMkLst>
        </pc:spChg>
        <pc:spChg chg="mod ord">
          <ac:chgData name="nourah Alaklabi" userId="b439187ee2954565" providerId="LiveId" clId="{C186C40F-959E-4811-B4D8-92D935E1FF3E}" dt="2024-09-02T15:08:00.512" v="66" actId="1076"/>
          <ac:spMkLst>
            <pc:docMk/>
            <pc:sldMk cId="664543454" sldId="273"/>
            <ac:spMk id="5" creationId="{00000000-0000-0000-0000-000000000000}"/>
          </ac:spMkLst>
        </pc:spChg>
        <pc:spChg chg="mod ord">
          <ac:chgData name="nourah Alaklabi" userId="b439187ee2954565" providerId="LiveId" clId="{C186C40F-959E-4811-B4D8-92D935E1FF3E}" dt="2024-09-03T18:20:39.285" v="662" actId="166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C186C40F-959E-4811-B4D8-92D935E1FF3E}" dt="2024-09-02T15:08:03.836" v="67" actId="1076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C186C40F-959E-4811-B4D8-92D935E1FF3E}" dt="2024-09-03T18:13:01.231" v="485" actId="20577"/>
          <ac:spMkLst>
            <pc:docMk/>
            <pc:sldMk cId="664543454" sldId="273"/>
            <ac:spMk id="9" creationId="{652BB3E4-8937-4015-57E2-E951121A8ADE}"/>
          </ac:spMkLst>
        </pc:spChg>
        <pc:spChg chg="add mod">
          <ac:chgData name="nourah Alaklabi" userId="b439187ee2954565" providerId="LiveId" clId="{C186C40F-959E-4811-B4D8-92D935E1FF3E}" dt="2024-09-03T18:15:52.914" v="641" actId="1076"/>
          <ac:spMkLst>
            <pc:docMk/>
            <pc:sldMk cId="664543454" sldId="273"/>
            <ac:spMk id="11" creationId="{2C626B5E-3A8A-B480-D57D-2BBB0957C8A5}"/>
          </ac:spMkLst>
        </pc:spChg>
        <pc:picChg chg="add del mod ord">
          <ac:chgData name="nourah Alaklabi" userId="b439187ee2954565" providerId="LiveId" clId="{C186C40F-959E-4811-B4D8-92D935E1FF3E}" dt="2024-09-03T18:05:44.904" v="414" actId="21"/>
          <ac:picMkLst>
            <pc:docMk/>
            <pc:sldMk cId="664543454" sldId="273"/>
            <ac:picMk id="12" creationId="{7492FC70-BEB7-007E-86A2-40A15A9FC7E9}"/>
          </ac:picMkLst>
        </pc:picChg>
        <pc:picChg chg="del">
          <ac:chgData name="nourah Alaklabi" userId="b439187ee2954565" providerId="LiveId" clId="{C186C40F-959E-4811-B4D8-92D935E1FF3E}" dt="2024-09-02T15:06:03.299" v="30" actId="21"/>
          <ac:picMkLst>
            <pc:docMk/>
            <pc:sldMk cId="664543454" sldId="273"/>
            <ac:picMk id="13" creationId="{2E1F9831-6498-EF1C-1E3A-FCD0A26E87C4}"/>
          </ac:picMkLst>
        </pc:picChg>
        <pc:picChg chg="add del mod">
          <ac:chgData name="nourah Alaklabi" userId="b439187ee2954565" providerId="LiveId" clId="{C186C40F-959E-4811-B4D8-92D935E1FF3E}" dt="2024-09-03T18:12:11.145" v="470" actId="21"/>
          <ac:picMkLst>
            <pc:docMk/>
            <pc:sldMk cId="664543454" sldId="273"/>
            <ac:picMk id="14" creationId="{162D916C-8A88-B88B-422F-59AF041FFCF3}"/>
          </ac:picMkLst>
        </pc:picChg>
        <pc:picChg chg="add mod">
          <ac:chgData name="nourah Alaklabi" userId="b439187ee2954565" providerId="LiveId" clId="{C186C40F-959E-4811-B4D8-92D935E1FF3E}" dt="2024-09-03T18:20:55.458" v="664" actId="14100"/>
          <ac:picMkLst>
            <pc:docMk/>
            <pc:sldMk cId="664543454" sldId="273"/>
            <ac:picMk id="16" creationId="{9AF1D788-F0FE-9383-79E4-D324D937955C}"/>
          </ac:picMkLst>
        </pc:picChg>
        <pc:picChg chg="mod">
          <ac:chgData name="nourah Alaklabi" userId="b439187ee2954565" providerId="LiveId" clId="{C186C40F-959E-4811-B4D8-92D935E1FF3E}" dt="2024-09-02T15:08:21.625" v="72" actId="1076"/>
          <ac:picMkLst>
            <pc:docMk/>
            <pc:sldMk cId="664543454" sldId="273"/>
            <ac:picMk id="17" creationId="{822961D5-F729-1731-2C93-747A1177A8DB}"/>
          </ac:picMkLst>
        </pc:picChg>
      </pc:sldChg>
      <pc:sldChg chg="modSp mod">
        <pc:chgData name="nourah Alaklabi" userId="b439187ee2954565" providerId="LiveId" clId="{C186C40F-959E-4811-B4D8-92D935E1FF3E}" dt="2024-09-02T15:18:52.122" v="117" actId="20577"/>
        <pc:sldMkLst>
          <pc:docMk/>
          <pc:sldMk cId="1874374897" sldId="274"/>
        </pc:sldMkLst>
        <pc:spChg chg="mod">
          <ac:chgData name="nourah Alaklabi" userId="b439187ee2954565" providerId="LiveId" clId="{C186C40F-959E-4811-B4D8-92D935E1FF3E}" dt="2024-09-02T15:18:52.122" v="117" actId="20577"/>
          <ac:spMkLst>
            <pc:docMk/>
            <pc:sldMk cId="1874374897" sldId="274"/>
            <ac:spMk id="10" creationId="{652E1699-BEBB-7904-8255-999C7952A4C1}"/>
          </ac:spMkLst>
        </pc:spChg>
        <pc:spChg chg="mod">
          <ac:chgData name="nourah Alaklabi" userId="b439187ee2954565" providerId="LiveId" clId="{C186C40F-959E-4811-B4D8-92D935E1FF3E}" dt="2024-09-02T15:16:47.302" v="106" actId="122"/>
          <ac:spMkLst>
            <pc:docMk/>
            <pc:sldMk cId="1874374897" sldId="274"/>
            <ac:spMk id="11" creationId="{54AEFDDD-8933-A732-6EA0-BB08EA0D29A4}"/>
          </ac:spMkLst>
        </pc:spChg>
        <pc:picChg chg="mod">
          <ac:chgData name="nourah Alaklabi" userId="b439187ee2954565" providerId="LiveId" clId="{C186C40F-959E-4811-B4D8-92D935E1FF3E}" dt="2024-09-02T15:16:58.528" v="107"/>
          <ac:picMkLst>
            <pc:docMk/>
            <pc:sldMk cId="1874374897" sldId="274"/>
            <ac:picMk id="17" creationId="{8E09457B-25FE-C890-A0B0-6374FC73B27B}"/>
          </ac:picMkLst>
        </pc:picChg>
      </pc:sldChg>
      <pc:sldChg chg="add del">
        <pc:chgData name="nourah Alaklabi" userId="b439187ee2954565" providerId="LiveId" clId="{C186C40F-959E-4811-B4D8-92D935E1FF3E}" dt="2024-09-02T16:09:47.147" v="350" actId="2890"/>
        <pc:sldMkLst>
          <pc:docMk/>
          <pc:sldMk cId="1314551281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29/02/46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8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2.jpg"/><Relationship Id="rId3" Type="http://schemas.openxmlformats.org/officeDocument/2006/relationships/image" Target="../media/image11.svg"/><Relationship Id="rId7" Type="http://schemas.openxmlformats.org/officeDocument/2006/relationships/image" Target="../media/image2.svg"/><Relationship Id="rId12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9.svg"/><Relationship Id="rId5" Type="http://schemas.openxmlformats.org/officeDocument/2006/relationships/image" Target="../media/image16.sv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svg"/><Relationship Id="rId5" Type="http://schemas.openxmlformats.org/officeDocument/2006/relationships/image" Target="../media/image7.sv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svg"/><Relationship Id="rId5" Type="http://schemas.openxmlformats.org/officeDocument/2006/relationships/image" Target="../media/image7.svg"/><Relationship Id="rId15" Type="http://schemas.openxmlformats.org/officeDocument/2006/relationships/image" Target="../media/image47.jp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1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3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openxmlformats.org/officeDocument/2006/relationships/image" Target="../media/image1.png"/><Relationship Id="rId16" Type="http://schemas.openxmlformats.org/officeDocument/2006/relationships/hyperlink" Target="https://wordwall.net/play/77303/441/31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1.svg"/><Relationship Id="rId5" Type="http://schemas.openxmlformats.org/officeDocument/2006/relationships/image" Target="../media/image7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8.png"/><Relationship Id="rId5" Type="http://schemas.openxmlformats.org/officeDocument/2006/relationships/image" Target="../media/image7.svg"/><Relationship Id="rId10" Type="http://schemas.openxmlformats.org/officeDocument/2006/relationships/image" Target="../media/image57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1drv.ms/b/s!AmVFleJ-GDm0sBIs7smMM6nlJ0Ov?e=ZZlykd" TargetMode="External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youtu.be/rH995ey8K_8?si=eGNc0koDEneSIfmV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hyperlink" Target="https://www.ien.edu.sa/?choice=2#/lesson/93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5.sv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5.svg"/><Relationship Id="rId15" Type="http://schemas.openxmlformats.org/officeDocument/2006/relationships/image" Target="../media/image23.svg"/><Relationship Id="rId10" Type="http://schemas.openxmlformats.org/officeDocument/2006/relationships/image" Target="../media/image15.png"/><Relationship Id="rId19" Type="http://schemas.openxmlformats.org/officeDocument/2006/relationships/hyperlink" Target="https://www.ien.edu.sa/?choice=2#/lesson/935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2.png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2.png"/><Relationship Id="rId18" Type="http://schemas.openxmlformats.org/officeDocument/2006/relationships/image" Target="../media/image29.svg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svg"/><Relationship Id="rId20" Type="http://schemas.openxmlformats.org/officeDocument/2006/relationships/hyperlink" Target="https://www.ien.edu.sa/?choice=2#/lesson/93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23" Type="http://schemas.microsoft.com/office/2007/relationships/hdphoto" Target="../media/hdphoto3.wdp"/><Relationship Id="rId10" Type="http://schemas.openxmlformats.org/officeDocument/2006/relationships/image" Target="../media/image16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23.sv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svg"/><Relationship Id="rId18" Type="http://schemas.openxmlformats.org/officeDocument/2006/relationships/hyperlink" Target="https://www.ien.edu.sa/?choice=2#/lesson/935" TargetMode="External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10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microsoft.com/office/2007/relationships/hdphoto" Target="../media/hdphoto5.wdp"/><Relationship Id="rId3" Type="http://schemas.openxmlformats.org/officeDocument/2006/relationships/image" Target="../media/image2.svg"/><Relationship Id="rId21" Type="http://schemas.openxmlformats.org/officeDocument/2006/relationships/image" Target="../media/image35.png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3.svg"/><Relationship Id="rId5" Type="http://schemas.openxmlformats.org/officeDocument/2006/relationships/image" Target="../media/image7.svg"/><Relationship Id="rId15" Type="http://schemas.openxmlformats.org/officeDocument/2006/relationships/hyperlink" Target="https://www.ien.edu.sa/?choice=2#/lesson/935" TargetMode="External"/><Relationship Id="rId10" Type="http://schemas.openxmlformats.org/officeDocument/2006/relationships/image" Target="../media/image22.png"/><Relationship Id="rId19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4.jpg"/><Relationship Id="rId22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8.svg"/><Relationship Id="rId5" Type="http://schemas.openxmlformats.org/officeDocument/2006/relationships/image" Target="../media/image7.sv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60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57CD440-282F-B890-CFB9-2CE0081AE8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811" y="3230571"/>
            <a:ext cx="14263996" cy="474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800000">
            <a:off x="454316" y="-419102"/>
            <a:ext cx="13337880" cy="10638569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99884" y="866653"/>
            <a:ext cx="3733800" cy="1821127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34037" y="35461"/>
            <a:ext cx="2081085" cy="1751792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14730286" y="1392495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" y="-163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52BB3E4-8937-4015-57E2-E951121A8ADE}"/>
              </a:ext>
            </a:extLst>
          </p:cNvPr>
          <p:cNvSpPr txBox="1"/>
          <p:nvPr/>
        </p:nvSpPr>
        <p:spPr>
          <a:xfrm>
            <a:off x="14245910" y="3607780"/>
            <a:ext cx="3587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مهرجان العثيم للأغذية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626B5E-3A8A-B480-D57D-2BBB0957C8A5}"/>
              </a:ext>
            </a:extLst>
          </p:cNvPr>
          <p:cNvSpPr txBox="1"/>
          <p:nvPr/>
        </p:nvSpPr>
        <p:spPr>
          <a:xfrm>
            <a:off x="7044996" y="3066008"/>
            <a:ext cx="636928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بالتعاون مع مجموعتي اختار صنفين من الخصومات الموضحة أمامي .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اوجد ثمن الأصناف التي قمت باختيارها ؟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AF1D788-F0FE-9383-79E4-D324D93795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64" y="2087174"/>
            <a:ext cx="5534232" cy="76034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61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D3690A9-B06A-177F-BAB3-9120E3A861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4085520"/>
            <a:ext cx="14591040" cy="1790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61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BFBB1-8477-EA5A-A0A7-0572E41ABB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640" y="4136800"/>
            <a:ext cx="11655941" cy="506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AA86187-2E0C-51A9-67D1-28A29A2510E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33080"/>
            <a:ext cx="8723271" cy="2576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9BEBEC9-5909-0B96-3785-4DDC13EFD4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378" y="3543301"/>
            <a:ext cx="11705774" cy="1809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صورة 8">
            <a:hlinkClick r:id="rId16"/>
            <a:extLst>
              <a:ext uri="{FF2B5EF4-FFF2-40B4-BE49-F238E27FC236}">
                <a16:creationId xmlns:a16="http://schemas.microsoft.com/office/drawing/2014/main" id="{BFADAEB7-5DAF-A670-EECA-B696242E74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7000" y="4082793"/>
            <a:ext cx="3721170" cy="10607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474162" y="7353300"/>
            <a:ext cx="4120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13 + 14</a:t>
            </a:r>
          </a:p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صفحة 61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6884886" y="662512"/>
            <a:ext cx="5769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مهارة اليوم : جمع الكسور العشرية ..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683C4DD-24B7-53FC-CDB4-A6A8DCC61489}"/>
              </a:ext>
            </a:extLst>
          </p:cNvPr>
          <p:cNvSpPr txBox="1"/>
          <p:nvPr/>
        </p:nvSpPr>
        <p:spPr>
          <a:xfrm>
            <a:off x="14623250" y="3009900"/>
            <a:ext cx="3338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مهاراتي مجموعة رفعة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التعليمية</a:t>
            </a:r>
          </a:p>
          <a:p>
            <a:pPr algn="r" rtl="1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إعداد : أ/ هبه المزيد</a:t>
            </a:r>
          </a:p>
        </p:txBody>
      </p:sp>
      <p:pic>
        <p:nvPicPr>
          <p:cNvPr id="14" name="صورة 13">
            <a:hlinkClick r:id="rId12"/>
            <a:extLst>
              <a:ext uri="{FF2B5EF4-FFF2-40B4-BE49-F238E27FC236}">
                <a16:creationId xmlns:a16="http://schemas.microsoft.com/office/drawing/2014/main" id="{081E5E5A-AD4C-D716-EE48-688D0398A3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49399" y="3661660"/>
            <a:ext cx="1382145" cy="1304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1BB1775D-AD5F-6B8A-E3B4-D2C44AF80B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1264" y="4912699"/>
            <a:ext cx="9969516" cy="3876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4 : جمعُ الكسور العشريّةِ وطرحُها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مشروع ساند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4 : جمعُ الكسور العشريّةِ وطرحُها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17471" y="2743042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أَجمعُ وأَطرحُ كسورا عشريةً</a:t>
            </a:r>
          </a:p>
          <a:p>
            <a:pPr algn="r" rtl="1"/>
            <a:r>
              <a:rPr lang="ar-SA" sz="2800" b="1" dirty="0">
                <a:cs typeface="+mj-cs"/>
              </a:rPr>
              <a:t>ضمنَ أجزاءِ الألفِ.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064393" y="6084133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 السابقة :</a:t>
            </a:r>
          </a:p>
          <a:p>
            <a:pPr algn="r" rtl="1"/>
            <a:r>
              <a:rPr lang="ar-SA" sz="2800" b="1" dirty="0"/>
              <a:t>الفاصلة العشرية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59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2B1AFE2F-B826-F2DA-EB3C-2493B0F6384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2557" y="259755"/>
            <a:ext cx="1077265" cy="1352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4 : جمعُ الكسور العشريّةِ وطرحُها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7471" y="2743042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أَجمعُ وأَطرحُ كسورا عشريةً</a:t>
            </a:r>
          </a:p>
          <a:p>
            <a:pPr algn="r" rtl="1"/>
            <a:r>
              <a:rPr lang="ar-SA" sz="2800" b="1" dirty="0">
                <a:cs typeface="+mj-cs"/>
              </a:rPr>
              <a:t>ضمنَ أجزاءِ الألفِ.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069865" y="5940184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 السابقة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الفاصلة العشرية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59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4BFCB6FE-0BDA-4794-9C1F-40A4B475F9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2557" y="259755"/>
            <a:ext cx="1077265" cy="1352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00E4C75-D5BC-E757-2627-31F126EF045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9256" y="3802409"/>
            <a:ext cx="10608712" cy="441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7C6AE4D-B503-48A4-A38B-4044F3472FCD}"/>
              </a:ext>
            </a:extLst>
          </p:cNvPr>
          <p:cNvSpPr txBox="1"/>
          <p:nvPr/>
        </p:nvSpPr>
        <p:spPr>
          <a:xfrm>
            <a:off x="9372600" y="2749959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75000"/>
                  </a:schemeClr>
                </a:solidFill>
              </a:rPr>
              <a:t>اْســتــعِــــدَّ 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4 : جمعُ الكسور العشريّةِ وطرحُها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17471" y="2743042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أَجمعُ وأَطرحُ كسورا عشريةً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ضمنَ أجزاءِ الألفِ.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3969510" y="6033388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 السابقة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الفاصلة العشرية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59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11DCDFE9-CE52-AC2F-1CF2-31E2872FD01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2557" y="259755"/>
            <a:ext cx="1077265" cy="1352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0644B68-2003-77E4-77CF-6A2174EE21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073" y="3823668"/>
            <a:ext cx="10315856" cy="350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4 : جمعُ الكسور العشريّةِ وطرحُها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7471" y="2743042"/>
            <a:ext cx="4245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أَجمعُ وأَطرحُ كسورا عشريةً</a:t>
            </a:r>
          </a:p>
          <a:p>
            <a:pPr algn="r" rtl="1"/>
            <a:r>
              <a:rPr lang="ar-SA" sz="2800" b="1" dirty="0">
                <a:cs typeface="+mj-cs"/>
              </a:rPr>
              <a:t>ضمنَ أجزاءِ الألفِ.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6138434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 السابقة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الفاصلة العشرية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59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A656F678-D49E-66D1-880A-1587461AFA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12557" y="259755"/>
            <a:ext cx="1077265" cy="1352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58D0CF8-FFD8-48BA-48D9-2BB3B6CCA2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8672" y="3333760"/>
            <a:ext cx="7706810" cy="653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7CE0907-17E2-86AD-2840-EEF413500D22}"/>
              </a:ext>
            </a:extLst>
          </p:cNvPr>
          <p:cNvSpPr txBox="1"/>
          <p:nvPr/>
        </p:nvSpPr>
        <p:spPr>
          <a:xfrm>
            <a:off x="6248400" y="2363078"/>
            <a:ext cx="7113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atin typeface="Aldhabi" panose="01000000000000000000" pitchFamily="2" charset="-78"/>
                <a:cs typeface="+mj-cs"/>
              </a:rPr>
              <a:t>مِـثـالُ مِن واقِع الحَـياةِ : جمع الكسورِ العشريةِ.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 – 4 : جمعُ الكسور العشريّةِ وطرحُها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11201400" y="9510309"/>
            <a:ext cx="5656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صفحة 60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5"/>
            <a:extLst>
              <a:ext uri="{FF2B5EF4-FFF2-40B4-BE49-F238E27FC236}">
                <a16:creationId xmlns:a16="http://schemas.microsoft.com/office/drawing/2014/main" id="{AEDF4A04-53AC-FE84-D30F-DBC9042380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2557" y="259755"/>
            <a:ext cx="1077265" cy="1352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971C647-8592-2569-0413-0F767460E0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400" y="2559101"/>
            <a:ext cx="9191786" cy="1997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D6B5358-AFA4-6C8D-AB84-900CDB388C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400" y="4702309"/>
            <a:ext cx="9220200" cy="538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7903ADB-13CD-ADE0-C7FE-8E503415543F}"/>
              </a:ext>
            </a:extLst>
          </p:cNvPr>
          <p:cNvSpPr txBox="1"/>
          <p:nvPr/>
        </p:nvSpPr>
        <p:spPr>
          <a:xfrm>
            <a:off x="11372055" y="4163700"/>
            <a:ext cx="61991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مِــثــالٌ : إضافةُ أصـفـارٍ عن يمينِ الكسرِ العشريِّ 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60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8B6C6DA-3AC4-8D91-028D-52F283E1BA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3390479"/>
            <a:ext cx="14322147" cy="205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348</Words>
  <Application>Microsoft Office PowerPoint</Application>
  <PresentationFormat>مخصص</PresentationFormat>
  <Paragraphs>69</Paragraphs>
  <Slides>16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Calibri</vt:lpstr>
      <vt:lpstr>Wingdings</vt:lpstr>
      <vt:lpstr>Aldhabi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2024-09-03T18:21:59Z</dcterms:modified>
  <dc:identifier>DAGN_jeNjEQ</dc:identifier>
</cp:coreProperties>
</file>