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3" r:id="rId4"/>
    <p:sldId id="274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67" r:id="rId16"/>
    <p:sldId id="272" r:id="rId17"/>
    <p:sldId id="269" r:id="rId18"/>
    <p:sldId id="268" r:id="rId19"/>
  </p:sldIdLst>
  <p:sldSz cx="18288000" cy="10287000"/>
  <p:notesSz cx="6858000" cy="9144000"/>
  <p:embeddedFontLst>
    <p:embeddedFont>
      <p:font typeface="Aldhabi" panose="01000000000000000000" pitchFamily="2" charset="-7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4A90A070-9E90-4BC2-8E77-3678A0440C13}"/>
    <pc:docChg chg="undo custSel delSld modSld sldOrd">
      <pc:chgData name="nourah Alaklabi" userId="b439187ee2954565" providerId="LiveId" clId="{4A90A070-9E90-4BC2-8E77-3678A0440C13}" dt="2024-09-07T13:20:51.124" v="740" actId="113"/>
      <pc:docMkLst>
        <pc:docMk/>
      </pc:docMkLst>
      <pc:sldChg chg="addSp delSp modSp mod">
        <pc:chgData name="nourah Alaklabi" userId="b439187ee2954565" providerId="LiveId" clId="{4A90A070-9E90-4BC2-8E77-3678A0440C13}" dt="2024-09-07T08:41:03.083" v="20"/>
        <pc:sldMkLst>
          <pc:docMk/>
          <pc:sldMk cId="0" sldId="256"/>
        </pc:sldMkLst>
        <pc:picChg chg="add del mod">
          <ac:chgData name="nourah Alaklabi" userId="b439187ee2954565" providerId="LiveId" clId="{4A90A070-9E90-4BC2-8E77-3678A0440C13}" dt="2024-09-07T08:39:31.280" v="12" actId="21"/>
          <ac:picMkLst>
            <pc:docMk/>
            <pc:sldMk cId="0" sldId="256"/>
            <ac:picMk id="18" creationId="{E2D1A670-53F2-6DF4-D7D7-00D7AFCA569B}"/>
          </ac:picMkLst>
        </pc:picChg>
        <pc:picChg chg="add mod">
          <ac:chgData name="nourah Alaklabi" userId="b439187ee2954565" providerId="LiveId" clId="{4A90A070-9E90-4BC2-8E77-3678A0440C13}" dt="2024-09-07T08:41:03.083" v="20"/>
          <ac:picMkLst>
            <pc:docMk/>
            <pc:sldMk cId="0" sldId="256"/>
            <ac:picMk id="20" creationId="{81DF40AE-7492-E229-00FB-9686B54FE73E}"/>
          </ac:picMkLst>
        </pc:picChg>
      </pc:sldChg>
      <pc:sldChg chg="addSp delSp modSp mod">
        <pc:chgData name="nourah Alaklabi" userId="b439187ee2954565" providerId="LiveId" clId="{4A90A070-9E90-4BC2-8E77-3678A0440C13}" dt="2024-09-07T08:45:12.402" v="106" actId="1076"/>
        <pc:sldMkLst>
          <pc:docMk/>
          <pc:sldMk cId="0" sldId="257"/>
        </pc:sldMkLst>
        <pc:spChg chg="del">
          <ac:chgData name="nourah Alaklabi" userId="b439187ee2954565" providerId="LiveId" clId="{4A90A070-9E90-4BC2-8E77-3678A0440C13}" dt="2024-09-07T08:42:45.978" v="23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4A90A070-9E90-4BC2-8E77-3678A0440C13}" dt="2024-09-07T08:43:17.830" v="43" actId="403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4A90A070-9E90-4BC2-8E77-3678A0440C13}" dt="2024-09-07T08:42:38.080" v="21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4A90A070-9E90-4BC2-8E77-3678A0440C13}" dt="2024-09-07T08:44:45.319" v="104" actId="207"/>
          <ac:spMkLst>
            <pc:docMk/>
            <pc:sldMk cId="0" sldId="257"/>
            <ac:spMk id="13" creationId="{3AE94C80-1A8B-0224-4E8A-F07ABF6F648E}"/>
          </ac:spMkLst>
        </pc:spChg>
        <pc:spChg chg="add mod">
          <ac:chgData name="nourah Alaklabi" userId="b439187ee2954565" providerId="LiveId" clId="{4A90A070-9E90-4BC2-8E77-3678A0440C13}" dt="2024-09-07T08:45:12.402" v="106" actId="1076"/>
          <ac:spMkLst>
            <pc:docMk/>
            <pc:sldMk cId="0" sldId="257"/>
            <ac:spMk id="15" creationId="{DB974FC6-DD65-CF28-ADE8-AF273CBFDD4C}"/>
          </ac:spMkLst>
        </pc:spChg>
        <pc:picChg chg="del">
          <ac:chgData name="nourah Alaklabi" userId="b439187ee2954565" providerId="LiveId" clId="{4A90A070-9E90-4BC2-8E77-3678A0440C13}" dt="2024-09-07T08:43:22.673" v="44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4A90A070-9E90-4BC2-8E77-3678A0440C13}" dt="2024-09-07T08:42:40.192" v="22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4A90A070-9E90-4BC2-8E77-3678A0440C13}" dt="2024-09-07T10:45:37.834" v="223" actId="20577"/>
        <pc:sldMkLst>
          <pc:docMk/>
          <pc:sldMk cId="0" sldId="258"/>
        </pc:sldMkLst>
        <pc:spChg chg="mod">
          <ac:chgData name="nourah Alaklabi" userId="b439187ee2954565" providerId="LiveId" clId="{4A90A070-9E90-4BC2-8E77-3678A0440C13}" dt="2024-09-07T09:57:35.043" v="149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4A90A070-9E90-4BC2-8E77-3678A0440C13}" dt="2024-09-07T10:45:37.834" v="223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4A90A070-9E90-4BC2-8E77-3678A0440C13}" dt="2024-09-07T10:28:34.371" v="174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4A90A070-9E90-4BC2-8E77-3678A0440C13}" dt="2024-09-07T10:28:29.981" v="173" actId="403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4A90A070-9E90-4BC2-8E77-3678A0440C13}" dt="2024-09-07T10:39:21.090" v="216"/>
          <ac:picMkLst>
            <pc:docMk/>
            <pc:sldMk cId="0" sldId="258"/>
            <ac:picMk id="18" creationId="{3929434A-0537-DFFD-A4ED-14D20A339060}"/>
          </ac:picMkLst>
        </pc:picChg>
      </pc:sldChg>
      <pc:sldChg chg="addSp modSp mod">
        <pc:chgData name="nourah Alaklabi" userId="b439187ee2954565" providerId="LiveId" clId="{4A90A070-9E90-4BC2-8E77-3678A0440C13}" dt="2024-09-07T10:47:58.837" v="249" actId="1076"/>
        <pc:sldMkLst>
          <pc:docMk/>
          <pc:sldMk cId="0" sldId="259"/>
        </pc:sldMkLst>
        <pc:spChg chg="mod">
          <ac:chgData name="nourah Alaklabi" userId="b439187ee2954565" providerId="LiveId" clId="{4A90A070-9E90-4BC2-8E77-3678A0440C13}" dt="2024-09-07T09:57:45.425" v="150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4A90A070-9E90-4BC2-8E77-3678A0440C13}" dt="2024-09-07T10:29:01.518" v="177" actId="20577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4A90A070-9E90-4BC2-8E77-3678A0440C13}" dt="2024-09-07T10:30:43.043" v="188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4A90A070-9E90-4BC2-8E77-3678A0440C13}" dt="2024-09-07T10:45:45.644" v="229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4A90A070-9E90-4BC2-8E77-3678A0440C13}" dt="2024-09-07T10:47:58.837" v="249" actId="1076"/>
          <ac:spMkLst>
            <pc:docMk/>
            <pc:sldMk cId="0" sldId="259"/>
            <ac:spMk id="23" creationId="{F8B39FD7-156E-AAB1-1266-E2B3E7C55A19}"/>
          </ac:spMkLst>
        </pc:spChg>
        <pc:picChg chg="add mod">
          <ac:chgData name="nourah Alaklabi" userId="b439187ee2954565" providerId="LiveId" clId="{4A90A070-9E90-4BC2-8E77-3678A0440C13}" dt="2024-09-07T10:44:58.804" v="217"/>
          <ac:picMkLst>
            <pc:docMk/>
            <pc:sldMk cId="0" sldId="259"/>
            <ac:picMk id="11" creationId="{6E6C0280-ED28-AE12-B62F-1EB84DFF5270}"/>
          </ac:picMkLst>
        </pc:picChg>
        <pc:picChg chg="add mod">
          <ac:chgData name="nourah Alaklabi" userId="b439187ee2954565" providerId="LiveId" clId="{4A90A070-9E90-4BC2-8E77-3678A0440C13}" dt="2024-09-07T10:47:24.556" v="246"/>
          <ac:picMkLst>
            <pc:docMk/>
            <pc:sldMk cId="0" sldId="259"/>
            <ac:picMk id="18" creationId="{056B1C2D-3C46-37EA-6570-C7A6C140F179}"/>
          </ac:picMkLst>
        </pc:picChg>
        <pc:picChg chg="add mod">
          <ac:chgData name="nourah Alaklabi" userId="b439187ee2954565" providerId="LiveId" clId="{4A90A070-9E90-4BC2-8E77-3678A0440C13}" dt="2024-09-07T10:47:29.074" v="247"/>
          <ac:picMkLst>
            <pc:docMk/>
            <pc:sldMk cId="0" sldId="259"/>
            <ac:picMk id="20" creationId="{69A7900B-A1A4-456A-D8D9-6B4FE4BD6021}"/>
          </ac:picMkLst>
        </pc:picChg>
        <pc:picChg chg="add mod">
          <ac:chgData name="nourah Alaklabi" userId="b439187ee2954565" providerId="LiveId" clId="{4A90A070-9E90-4BC2-8E77-3678A0440C13}" dt="2024-09-07T10:47:20.273" v="245" actId="1440"/>
          <ac:picMkLst>
            <pc:docMk/>
            <pc:sldMk cId="0" sldId="259"/>
            <ac:picMk id="22" creationId="{388D8133-9AE6-8052-22AB-24F968732732}"/>
          </ac:picMkLst>
        </pc:picChg>
      </pc:sldChg>
      <pc:sldChg chg="addSp modSp mod">
        <pc:chgData name="nourah Alaklabi" userId="b439187ee2954565" providerId="LiveId" clId="{4A90A070-9E90-4BC2-8E77-3678A0440C13}" dt="2024-09-07T10:51:39.238" v="296" actId="1076"/>
        <pc:sldMkLst>
          <pc:docMk/>
          <pc:sldMk cId="0" sldId="260"/>
        </pc:sldMkLst>
        <pc:spChg chg="mod">
          <ac:chgData name="nourah Alaklabi" userId="b439187ee2954565" providerId="LiveId" clId="{4A90A070-9E90-4BC2-8E77-3678A0440C13}" dt="2024-09-07T10:31:24.839" v="196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4A90A070-9E90-4BC2-8E77-3678A0440C13}" dt="2024-09-07T09:57:51.097" v="151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4A90A070-9E90-4BC2-8E77-3678A0440C13}" dt="2024-09-07T10:29:21.640" v="181" actId="20577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4A90A070-9E90-4BC2-8E77-3678A0440C13}" dt="2024-09-07T10:31:33.152" v="200" actId="404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4A90A070-9E90-4BC2-8E77-3678A0440C13}" dt="2024-09-07T10:48:06.663" v="251" actId="20577"/>
          <ac:spMkLst>
            <pc:docMk/>
            <pc:sldMk cId="0" sldId="260"/>
            <ac:spMk id="16" creationId="{9F563461-81D2-26F2-49EA-D10CB0B4BDA0}"/>
          </ac:spMkLst>
        </pc:spChg>
        <pc:spChg chg="add mod">
          <ac:chgData name="nourah Alaklabi" userId="b439187ee2954565" providerId="LiveId" clId="{4A90A070-9E90-4BC2-8E77-3678A0440C13}" dt="2024-09-07T10:51:39.238" v="296" actId="1076"/>
          <ac:spMkLst>
            <pc:docMk/>
            <pc:sldMk cId="0" sldId="260"/>
            <ac:spMk id="21" creationId="{1B4BC88F-03D4-766D-1851-865FF989F62E}"/>
          </ac:spMkLst>
        </pc:spChg>
        <pc:picChg chg="add mod">
          <ac:chgData name="nourah Alaklabi" userId="b439187ee2954565" providerId="LiveId" clId="{4A90A070-9E90-4BC2-8E77-3678A0440C13}" dt="2024-09-07T10:45:02.330" v="218"/>
          <ac:picMkLst>
            <pc:docMk/>
            <pc:sldMk cId="0" sldId="260"/>
            <ac:picMk id="11" creationId="{529AEC28-5985-7E55-A2C3-2DEFC46D41DF}"/>
          </ac:picMkLst>
        </pc:picChg>
        <pc:picChg chg="add mod">
          <ac:chgData name="nourah Alaklabi" userId="b439187ee2954565" providerId="LiveId" clId="{4A90A070-9E90-4BC2-8E77-3678A0440C13}" dt="2024-09-07T10:49:46.593" v="262" actId="1076"/>
          <ac:picMkLst>
            <pc:docMk/>
            <pc:sldMk cId="0" sldId="260"/>
            <ac:picMk id="18" creationId="{A92B1C8F-6CE3-F88C-DFA7-258FEF651FBF}"/>
          </ac:picMkLst>
        </pc:picChg>
        <pc:picChg chg="add mod">
          <ac:chgData name="nourah Alaklabi" userId="b439187ee2954565" providerId="LiveId" clId="{4A90A070-9E90-4BC2-8E77-3678A0440C13}" dt="2024-09-07T10:49:52.226" v="264" actId="14100"/>
          <ac:picMkLst>
            <pc:docMk/>
            <pc:sldMk cId="0" sldId="260"/>
            <ac:picMk id="20" creationId="{E1ACDC07-25BB-81ED-863E-27D466E9D863}"/>
          </ac:picMkLst>
        </pc:picChg>
      </pc:sldChg>
      <pc:sldChg chg="addSp modSp mod">
        <pc:chgData name="nourah Alaklabi" userId="b439187ee2954565" providerId="LiveId" clId="{4A90A070-9E90-4BC2-8E77-3678A0440C13}" dt="2024-09-07T10:53:49.232" v="313" actId="1076"/>
        <pc:sldMkLst>
          <pc:docMk/>
          <pc:sldMk cId="0" sldId="261"/>
        </pc:sldMkLst>
        <pc:spChg chg="mod">
          <ac:chgData name="nourah Alaklabi" userId="b439187ee2954565" providerId="LiveId" clId="{4A90A070-9E90-4BC2-8E77-3678A0440C13}" dt="2024-09-07T09:57:55.991" v="152"/>
          <ac:spMkLst>
            <pc:docMk/>
            <pc:sldMk cId="0" sldId="261"/>
            <ac:spMk id="12" creationId="{A2E4C31C-FF07-8C3E-47FF-2E0A8A0EE003}"/>
          </ac:spMkLst>
        </pc:spChg>
        <pc:spChg chg="mod">
          <ac:chgData name="nourah Alaklabi" userId="b439187ee2954565" providerId="LiveId" clId="{4A90A070-9E90-4BC2-8E77-3678A0440C13}" dt="2024-09-07T10:29:33.085" v="182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4A90A070-9E90-4BC2-8E77-3678A0440C13}" dt="2024-09-07T10:31:47.707" v="203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4A90A070-9E90-4BC2-8E77-3678A0440C13}" dt="2024-09-07T10:51:51.673" v="298" actId="20577"/>
          <ac:spMkLst>
            <pc:docMk/>
            <pc:sldMk cId="0" sldId="261"/>
            <ac:spMk id="16" creationId="{2913A32E-88FA-18E7-37EA-4FFA1787D1B6}"/>
          </ac:spMkLst>
        </pc:spChg>
        <pc:spChg chg="add mod">
          <ac:chgData name="nourah Alaklabi" userId="b439187ee2954565" providerId="LiveId" clId="{4A90A070-9E90-4BC2-8E77-3678A0440C13}" dt="2024-09-07T10:53:49.232" v="313" actId="1076"/>
          <ac:spMkLst>
            <pc:docMk/>
            <pc:sldMk cId="0" sldId="261"/>
            <ac:spMk id="19" creationId="{658CE34E-A5EB-DDBD-6C9E-D3B62AE5E5F2}"/>
          </ac:spMkLst>
        </pc:spChg>
        <pc:picChg chg="add mod">
          <ac:chgData name="nourah Alaklabi" userId="b439187ee2954565" providerId="LiveId" clId="{4A90A070-9E90-4BC2-8E77-3678A0440C13}" dt="2024-09-07T10:45:06.222" v="219"/>
          <ac:picMkLst>
            <pc:docMk/>
            <pc:sldMk cId="0" sldId="261"/>
            <ac:picMk id="11" creationId="{CA65AFDB-32ED-0E95-DBEF-AE996435C322}"/>
          </ac:picMkLst>
        </pc:picChg>
        <pc:picChg chg="add mod">
          <ac:chgData name="nourah Alaklabi" userId="b439187ee2954565" providerId="LiveId" clId="{4A90A070-9E90-4BC2-8E77-3678A0440C13}" dt="2024-09-07T10:52:27.549" v="303"/>
          <ac:picMkLst>
            <pc:docMk/>
            <pc:sldMk cId="0" sldId="261"/>
            <ac:picMk id="18" creationId="{866DE8E2-F8A6-394F-0288-B5A41A9345A0}"/>
          </ac:picMkLst>
        </pc:picChg>
      </pc:sldChg>
      <pc:sldChg chg="addSp modSp mod">
        <pc:chgData name="nourah Alaklabi" userId="b439187ee2954565" providerId="LiveId" clId="{4A90A070-9E90-4BC2-8E77-3678A0440C13}" dt="2024-09-07T10:57:49.466" v="414" actId="1076"/>
        <pc:sldMkLst>
          <pc:docMk/>
          <pc:sldMk cId="0" sldId="262"/>
        </pc:sldMkLst>
        <pc:spChg chg="mod">
          <ac:chgData name="nourah Alaklabi" userId="b439187ee2954565" providerId="LiveId" clId="{4A90A070-9E90-4BC2-8E77-3678A0440C13}" dt="2024-09-07T09:58:01.113" v="153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4A90A070-9E90-4BC2-8E77-3678A0440C13}" dt="2024-09-07T10:56:59.002" v="395" actId="1076"/>
          <ac:spMkLst>
            <pc:docMk/>
            <pc:sldMk cId="0" sldId="262"/>
            <ac:spMk id="13" creationId="{B94B887B-1E8D-9F4F-3291-8CE04C515230}"/>
          </ac:spMkLst>
        </pc:spChg>
        <pc:spChg chg="mod">
          <ac:chgData name="nourah Alaklabi" userId="b439187ee2954565" providerId="LiveId" clId="{4A90A070-9E90-4BC2-8E77-3678A0440C13}" dt="2024-09-07T10:29:45.553" v="185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4A90A070-9E90-4BC2-8E77-3678A0440C13}" dt="2024-09-07T10:32:01.246" v="206" actId="403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4A90A070-9E90-4BC2-8E77-3678A0440C13}" dt="2024-09-07T10:57:47.488" v="413" actId="14100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4A90A070-9E90-4BC2-8E77-3678A0440C13}" dt="2024-09-07T10:45:10.658" v="220"/>
          <ac:picMkLst>
            <pc:docMk/>
            <pc:sldMk cId="0" sldId="262"/>
            <ac:picMk id="11" creationId="{115EF69D-03D1-0EA1-BDE4-FF90A27DEDA0}"/>
          </ac:picMkLst>
        </pc:picChg>
        <pc:picChg chg="add mod">
          <ac:chgData name="nourah Alaklabi" userId="b439187ee2954565" providerId="LiveId" clId="{4A90A070-9E90-4BC2-8E77-3678A0440C13}" dt="2024-09-07T10:57:49.466" v="414" actId="1076"/>
          <ac:picMkLst>
            <pc:docMk/>
            <pc:sldMk cId="0" sldId="262"/>
            <ac:picMk id="19" creationId="{775AFABF-173D-7D9D-ED57-320BC41D6543}"/>
          </ac:picMkLst>
        </pc:picChg>
      </pc:sldChg>
      <pc:sldChg chg="addSp modSp mod">
        <pc:chgData name="nourah Alaklabi" userId="b439187ee2954565" providerId="LiveId" clId="{4A90A070-9E90-4BC2-8E77-3678A0440C13}" dt="2024-09-07T11:00:05.219" v="435"/>
        <pc:sldMkLst>
          <pc:docMk/>
          <pc:sldMk cId="0" sldId="263"/>
        </pc:sldMkLst>
        <pc:spChg chg="mod">
          <ac:chgData name="nourah Alaklabi" userId="b439187ee2954565" providerId="LiveId" clId="{4A90A070-9E90-4BC2-8E77-3678A0440C13}" dt="2024-09-07T09:58:06.804" v="154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4A90A070-9E90-4BC2-8E77-3678A0440C13}" dt="2024-09-07T10:59:10.269" v="423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4A90A070-9E90-4BC2-8E77-3678A0440C13}" dt="2024-09-07T10:59:28.212" v="429" actId="20577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4A90A070-9E90-4BC2-8E77-3678A0440C13}" dt="2024-09-07T10:45:14.636" v="221"/>
          <ac:picMkLst>
            <pc:docMk/>
            <pc:sldMk cId="0" sldId="263"/>
            <ac:picMk id="11" creationId="{31E946DB-8C95-6661-3830-35D06789F653}"/>
          </ac:picMkLst>
        </pc:picChg>
        <pc:picChg chg="add mod">
          <ac:chgData name="nourah Alaklabi" userId="b439187ee2954565" providerId="LiveId" clId="{4A90A070-9E90-4BC2-8E77-3678A0440C13}" dt="2024-09-07T10:59:23.137" v="427"/>
          <ac:picMkLst>
            <pc:docMk/>
            <pc:sldMk cId="0" sldId="263"/>
            <ac:picMk id="15" creationId="{33E22007-9F0B-C794-5FCF-0FCA4CA4BA04}"/>
          </ac:picMkLst>
        </pc:picChg>
        <pc:picChg chg="add mod">
          <ac:chgData name="nourah Alaklabi" userId="b439187ee2954565" providerId="LiveId" clId="{4A90A070-9E90-4BC2-8E77-3678A0440C13}" dt="2024-09-07T11:00:05.219" v="435"/>
          <ac:picMkLst>
            <pc:docMk/>
            <pc:sldMk cId="0" sldId="263"/>
            <ac:picMk id="17" creationId="{7C14FF9A-2AE6-9492-7902-3421E8307C56}"/>
          </ac:picMkLst>
        </pc:picChg>
      </pc:sldChg>
      <pc:sldChg chg="addSp modSp mod">
        <pc:chgData name="nourah Alaklabi" userId="b439187ee2954565" providerId="LiveId" clId="{4A90A070-9E90-4BC2-8E77-3678A0440C13}" dt="2024-09-07T11:02:05.737" v="445"/>
        <pc:sldMkLst>
          <pc:docMk/>
          <pc:sldMk cId="0" sldId="264"/>
        </pc:sldMkLst>
        <pc:spChg chg="mod">
          <ac:chgData name="nourah Alaklabi" userId="b439187ee2954565" providerId="LiveId" clId="{4A90A070-9E90-4BC2-8E77-3678A0440C13}" dt="2024-09-07T11:00:25.456" v="437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4A90A070-9E90-4BC2-8E77-3678A0440C13}" dt="2024-09-07T11:02:05.737" v="445"/>
          <ac:picMkLst>
            <pc:docMk/>
            <pc:sldMk cId="0" sldId="264"/>
            <ac:picMk id="11" creationId="{9ECF630F-1CBD-18C8-0AA0-78F2C1F5B7E2}"/>
          </ac:picMkLst>
        </pc:picChg>
      </pc:sldChg>
      <pc:sldChg chg="addSp modSp mod">
        <pc:chgData name="nourah Alaklabi" userId="b439187ee2954565" providerId="LiveId" clId="{4A90A070-9E90-4BC2-8E77-3678A0440C13}" dt="2024-09-07T11:03:08.903" v="459"/>
        <pc:sldMkLst>
          <pc:docMk/>
          <pc:sldMk cId="0" sldId="265"/>
        </pc:sldMkLst>
        <pc:spChg chg="mod">
          <ac:chgData name="nourah Alaklabi" userId="b439187ee2954565" providerId="LiveId" clId="{4A90A070-9E90-4BC2-8E77-3678A0440C13}" dt="2024-09-07T11:02:14.467" v="447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4A90A070-9E90-4BC2-8E77-3678A0440C13}" dt="2024-09-07T11:03:08.903" v="459"/>
          <ac:picMkLst>
            <pc:docMk/>
            <pc:sldMk cId="0" sldId="265"/>
            <ac:picMk id="11" creationId="{70A37A21-EA64-DB2E-CBDA-8124F4ED24FF}"/>
          </ac:picMkLst>
        </pc:picChg>
      </pc:sldChg>
      <pc:sldChg chg="addSp modSp mod">
        <pc:chgData name="nourah Alaklabi" userId="b439187ee2954565" providerId="LiveId" clId="{4A90A070-9E90-4BC2-8E77-3678A0440C13}" dt="2024-09-07T12:54:00.732" v="468"/>
        <pc:sldMkLst>
          <pc:docMk/>
          <pc:sldMk cId="0" sldId="266"/>
        </pc:sldMkLst>
        <pc:spChg chg="mod">
          <ac:chgData name="nourah Alaklabi" userId="b439187ee2954565" providerId="LiveId" clId="{4A90A070-9E90-4BC2-8E77-3678A0440C13}" dt="2024-09-07T12:53:14.976" v="461" actId="20577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4A90A070-9E90-4BC2-8E77-3678A0440C13}" dt="2024-09-07T12:54:00.732" v="468"/>
          <ac:picMkLst>
            <pc:docMk/>
            <pc:sldMk cId="0" sldId="266"/>
            <ac:picMk id="8" creationId="{F665080B-005F-E81F-2DF9-922894303145}"/>
          </ac:picMkLst>
        </pc:picChg>
      </pc:sldChg>
      <pc:sldChg chg="addSp modSp mod">
        <pc:chgData name="nourah Alaklabi" userId="b439187ee2954565" providerId="LiveId" clId="{4A90A070-9E90-4BC2-8E77-3678A0440C13}" dt="2024-09-07T13:01:29.987" v="492"/>
        <pc:sldMkLst>
          <pc:docMk/>
          <pc:sldMk cId="0" sldId="267"/>
        </pc:sldMkLst>
        <pc:spChg chg="mod">
          <ac:chgData name="nourah Alaklabi" userId="b439187ee2954565" providerId="LiveId" clId="{4A90A070-9E90-4BC2-8E77-3678A0440C13}" dt="2024-09-07T12:59:01.687" v="483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4A90A070-9E90-4BC2-8E77-3678A0440C13}" dt="2024-09-07T13:01:29.987" v="492"/>
          <ac:picMkLst>
            <pc:docMk/>
            <pc:sldMk cId="0" sldId="267"/>
            <ac:picMk id="10" creationId="{E12445F4-A624-CE02-3A7F-DA5AE02CD044}"/>
          </ac:picMkLst>
        </pc:picChg>
      </pc:sldChg>
      <pc:sldChg chg="modSp mod">
        <pc:chgData name="nourah Alaklabi" userId="b439187ee2954565" providerId="LiveId" clId="{4A90A070-9E90-4BC2-8E77-3678A0440C13}" dt="2024-09-07T13:02:15.126" v="502" actId="1076"/>
        <pc:sldMkLst>
          <pc:docMk/>
          <pc:sldMk cId="0" sldId="268"/>
        </pc:sldMkLst>
        <pc:spChg chg="mod">
          <ac:chgData name="nourah Alaklabi" userId="b439187ee2954565" providerId="LiveId" clId="{4A90A070-9E90-4BC2-8E77-3678A0440C13}" dt="2024-09-07T13:02:15.126" v="502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4A90A070-9E90-4BC2-8E77-3678A0440C13}" dt="2024-09-07T13:03:44.224" v="506"/>
        <pc:sldMkLst>
          <pc:docMk/>
          <pc:sldMk cId="0" sldId="269"/>
        </pc:sldMkLst>
        <pc:picChg chg="del">
          <ac:chgData name="nourah Alaklabi" userId="b439187ee2954565" providerId="LiveId" clId="{4A90A070-9E90-4BC2-8E77-3678A0440C13}" dt="2024-09-07T13:03:26.395" v="504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4A90A070-9E90-4BC2-8E77-3678A0440C13}" dt="2024-09-07T13:03:44.224" v="506"/>
          <ac:picMkLst>
            <pc:docMk/>
            <pc:sldMk cId="0" sldId="269"/>
            <ac:picMk id="12" creationId="{F071E220-EAAE-399E-03A5-0F9DD4B1F0AA}"/>
          </ac:picMkLst>
        </pc:picChg>
      </pc:sldChg>
      <pc:sldChg chg="addSp modSp mod">
        <pc:chgData name="nourah Alaklabi" userId="b439187ee2954565" providerId="LiveId" clId="{4A90A070-9E90-4BC2-8E77-3678A0440C13}" dt="2024-09-07T12:57:26.359" v="478"/>
        <pc:sldMkLst>
          <pc:docMk/>
          <pc:sldMk cId="1714451983" sldId="270"/>
        </pc:sldMkLst>
        <pc:spChg chg="mod">
          <ac:chgData name="nourah Alaklabi" userId="b439187ee2954565" providerId="LiveId" clId="{4A90A070-9E90-4BC2-8E77-3678A0440C13}" dt="2024-09-07T12:54:12.998" v="4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4A90A070-9E90-4BC2-8E77-3678A0440C13}" dt="2024-09-07T12:57:26.359" v="478"/>
          <ac:picMkLst>
            <pc:docMk/>
            <pc:sldMk cId="1714451983" sldId="270"/>
            <ac:picMk id="10" creationId="{88E65044-AE14-5BEE-8FA8-5267B639AEEB}"/>
          </ac:picMkLst>
        </pc:picChg>
      </pc:sldChg>
      <pc:sldChg chg="del">
        <pc:chgData name="nourah Alaklabi" userId="b439187ee2954565" providerId="LiveId" clId="{4A90A070-9E90-4BC2-8E77-3678A0440C13}" dt="2024-09-07T12:58:32.331" v="479" actId="2696"/>
        <pc:sldMkLst>
          <pc:docMk/>
          <pc:sldMk cId="2434396656" sldId="271"/>
        </pc:sldMkLst>
      </pc:sldChg>
      <pc:sldChg chg="addSp modSp mod ord">
        <pc:chgData name="nourah Alaklabi" userId="b439187ee2954565" providerId="LiveId" clId="{4A90A070-9E90-4BC2-8E77-3678A0440C13}" dt="2024-09-07T13:06:56.945" v="531" actId="20577"/>
        <pc:sldMkLst>
          <pc:docMk/>
          <pc:sldMk cId="2820606227" sldId="272"/>
        </pc:sldMkLst>
        <pc:spChg chg="mod">
          <ac:chgData name="nourah Alaklabi" userId="b439187ee2954565" providerId="LiveId" clId="{4A90A070-9E90-4BC2-8E77-3678A0440C13}" dt="2024-09-07T13:04:12.133" v="522" actId="20577"/>
          <ac:spMkLst>
            <pc:docMk/>
            <pc:sldMk cId="2820606227" sldId="272"/>
            <ac:spMk id="9" creationId="{3CB3385E-BD6E-5FB3-098E-9F5F51569A57}"/>
          </ac:spMkLst>
        </pc:spChg>
        <pc:spChg chg="mod">
          <ac:chgData name="nourah Alaklabi" userId="b439187ee2954565" providerId="LiveId" clId="{4A90A070-9E90-4BC2-8E77-3678A0440C13}" dt="2024-09-07T13:06:56.945" v="531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4A90A070-9E90-4BC2-8E77-3678A0440C13}" dt="2024-09-07T13:06:51.802" v="529"/>
          <ac:picMkLst>
            <pc:docMk/>
            <pc:sldMk cId="2820606227" sldId="272"/>
            <ac:picMk id="10" creationId="{E2D40C31-338E-CE68-5B5C-383CADC59FA7}"/>
          </ac:picMkLst>
        </pc:picChg>
      </pc:sldChg>
      <pc:sldChg chg="addSp modSp mod">
        <pc:chgData name="nourah Alaklabi" userId="b439187ee2954565" providerId="LiveId" clId="{4A90A070-9E90-4BC2-8E77-3678A0440C13}" dt="2024-09-07T13:20:51.124" v="740" actId="113"/>
        <pc:sldMkLst>
          <pc:docMk/>
          <pc:sldMk cId="664543454" sldId="273"/>
        </pc:sldMkLst>
        <pc:spChg chg="add mod">
          <ac:chgData name="nourah Alaklabi" userId="b439187ee2954565" providerId="LiveId" clId="{4A90A070-9E90-4BC2-8E77-3678A0440C13}" dt="2024-09-07T13:20:51.124" v="740" actId="113"/>
          <ac:spMkLst>
            <pc:docMk/>
            <pc:sldMk cId="664543454" sldId="273"/>
            <ac:spMk id="9" creationId="{67A583CF-60B3-423B-B43F-E46426ABC275}"/>
          </ac:spMkLst>
        </pc:spChg>
      </pc:sldChg>
      <pc:sldChg chg="modSp mod">
        <pc:chgData name="nourah Alaklabi" userId="b439187ee2954565" providerId="LiveId" clId="{4A90A070-9E90-4BC2-8E77-3678A0440C13}" dt="2024-09-07T13:14:11.664" v="532"/>
        <pc:sldMkLst>
          <pc:docMk/>
          <pc:sldMk cId="1874374897" sldId="274"/>
        </pc:sldMkLst>
        <pc:spChg chg="mod">
          <ac:chgData name="nourah Alaklabi" userId="b439187ee2954565" providerId="LiveId" clId="{4A90A070-9E90-4BC2-8E77-3678A0440C13}" dt="2024-09-07T09:57:26.358" v="148" actId="20577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4A90A070-9E90-4BC2-8E77-3678A0440C13}" dt="2024-09-07T13:14:11.664" v="532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04/03/46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42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41.svg"/><Relationship Id="rId2" Type="http://schemas.openxmlformats.org/officeDocument/2006/relationships/image" Target="../media/image1.png"/><Relationship Id="rId16" Type="http://schemas.openxmlformats.org/officeDocument/2006/relationships/image" Target="../media/image40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8.wdp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23" Type="http://schemas.openxmlformats.org/officeDocument/2006/relationships/image" Target="../media/image43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1.svg"/><Relationship Id="rId5" Type="http://schemas.openxmlformats.org/officeDocument/2006/relationships/image" Target="../media/image7.sv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1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3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sv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6.svg"/><Relationship Id="rId18" Type="http://schemas.openxmlformats.org/officeDocument/2006/relationships/image" Target="../media/image5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5.png"/><Relationship Id="rId17" Type="http://schemas.openxmlformats.org/officeDocument/2006/relationships/hyperlink" Target="https://www.liveworksheets.com/da3172070ou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4.svg"/><Relationship Id="rId5" Type="http://schemas.openxmlformats.org/officeDocument/2006/relationships/image" Target="../media/image7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microsoft.com/office/2007/relationships/hdphoto" Target="../media/hdphoto15.wdp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6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1.png"/><Relationship Id="rId5" Type="http://schemas.openxmlformats.org/officeDocument/2006/relationships/image" Target="../media/image7.svg"/><Relationship Id="rId10" Type="http://schemas.openxmlformats.org/officeDocument/2006/relationships/image" Target="../media/image60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mathigon.org/polypa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www.youtube.com/watch?v=4oSO-t8Iwf0&amp;embeds_referring_euri=https%3A%2F%2Fwww.ien.edu.sa%2F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2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6.sv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5.png"/><Relationship Id="rId2" Type="http://schemas.openxmlformats.org/officeDocument/2006/relationships/image" Target="../media/image1.png"/><Relationship Id="rId16" Type="http://schemas.openxmlformats.org/officeDocument/2006/relationships/image" Target="../media/image24.svg"/><Relationship Id="rId20" Type="http://schemas.openxmlformats.org/officeDocument/2006/relationships/hyperlink" Target="https://www.ien.edu.sa/?choice=2#/lesson/93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23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8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6.svg"/><Relationship Id="rId25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24" Type="http://schemas.microsoft.com/office/2007/relationships/hdphoto" Target="../media/hdphoto2.wdp"/><Relationship Id="rId5" Type="http://schemas.openxmlformats.org/officeDocument/2006/relationships/image" Target="../media/image5.svg"/><Relationship Id="rId15" Type="http://schemas.openxmlformats.org/officeDocument/2006/relationships/image" Target="../media/image24.sv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37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23.png"/><Relationship Id="rId22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3.png"/><Relationship Id="rId18" Type="http://schemas.openxmlformats.org/officeDocument/2006/relationships/image" Target="../media/image32.svg"/><Relationship Id="rId3" Type="http://schemas.openxmlformats.org/officeDocument/2006/relationships/image" Target="../media/image1.png"/><Relationship Id="rId21" Type="http://schemas.openxmlformats.org/officeDocument/2006/relationships/image" Target="../media/image27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31.png"/><Relationship Id="rId25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svg"/><Relationship Id="rId20" Type="http://schemas.openxmlformats.org/officeDocument/2006/relationships/hyperlink" Target="https://www.ien.edu.sa/?choice=2#/lesson/937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24" Type="http://schemas.openxmlformats.org/officeDocument/2006/relationships/image" Target="../media/image34.png"/><Relationship Id="rId5" Type="http://schemas.openxmlformats.org/officeDocument/2006/relationships/image" Target="../media/image6.png"/><Relationship Id="rId15" Type="http://schemas.openxmlformats.org/officeDocument/2006/relationships/image" Target="../media/image25.png"/><Relationship Id="rId23" Type="http://schemas.microsoft.com/office/2007/relationships/hdphoto" Target="../media/hdphoto3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24.sv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hyperlink" Target="https://www.ien.edu.sa/?choice=2#/lesson/937" TargetMode="External"/><Relationship Id="rId3" Type="http://schemas.openxmlformats.org/officeDocument/2006/relationships/image" Target="../media/image2.svg"/><Relationship Id="rId21" Type="http://schemas.microsoft.com/office/2007/relationships/hdphoto" Target="../media/hdphoto5.wdp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4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9.png"/><Relationship Id="rId7" Type="http://schemas.openxmlformats.org/officeDocument/2006/relationships/image" Target="../media/image9.svg"/><Relationship Id="rId12" Type="http://schemas.openxmlformats.org/officeDocument/2006/relationships/image" Target="../media/image23.png"/><Relationship Id="rId17" Type="http://schemas.openxmlformats.org/officeDocument/2006/relationships/image" Target="../media/image38.sv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6.sv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7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5.png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81DF40AE-7492-E229-00FB-9686B54FE7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39" y="3856759"/>
            <a:ext cx="2573482" cy="257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599313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8077200" y="949906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68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31E946DB-8C95-6661-3830-35D06789F6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33E22007-9F0B-C794-5FCF-0FCA4CA4BA0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14766" y="2873638"/>
            <a:ext cx="2788957" cy="4209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7C14FF9A-2AE6-9492-7902-3421E8307C5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874" y="3358790"/>
            <a:ext cx="9536112" cy="4869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ECF630F-1CBD-18C8-0AA0-78F2C1F5B7E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3398603"/>
            <a:ext cx="16385570" cy="156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0A37A21-EA64-DB2E-CBDA-8124F4ED24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989" y="3359633"/>
            <a:ext cx="15902388" cy="132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534C1DE1-7C03-FF7A-E79B-39430E2E3027}"/>
              </a:ext>
            </a:extLst>
          </p:cNvPr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30FF9AB2-66FD-5C4E-BDB4-EDE1B0F526D9}"/>
              </a:ext>
            </a:extLst>
          </p:cNvPr>
          <p:cNvSpPr txBox="1"/>
          <p:nvPr/>
        </p:nvSpPr>
        <p:spPr>
          <a:xfrm>
            <a:off x="13588687" y="1201121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3F78000-4162-7637-DFBD-67D301FFB292}"/>
              </a:ext>
            </a:extLst>
          </p:cNvPr>
          <p:cNvSpPr txBox="1"/>
          <p:nvPr/>
        </p:nvSpPr>
        <p:spPr>
          <a:xfrm>
            <a:off x="4720714" y="9285084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68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FDB8FF5E-F6D6-DFE4-26EE-88AD33C950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532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65080B-005F-E81F-2DF9-9228943031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559471"/>
            <a:ext cx="13649991" cy="361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8E65044-AE14-5BEE-8FA8-5267B639AE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000" y="3168242"/>
            <a:ext cx="13784580" cy="499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12445F4-A624-CE02-3A7F-DA5AE02CD0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698" y="2977305"/>
            <a:ext cx="12609531" cy="3628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3637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تَدَرَّيبْ على الاختبار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2123BCC-9CB3-629B-D7BB-5683FC501640}"/>
              </a:ext>
            </a:extLst>
          </p:cNvPr>
          <p:cNvSpPr txBox="1"/>
          <p:nvPr/>
        </p:nvSpPr>
        <p:spPr>
          <a:xfrm>
            <a:off x="3866933" y="9628192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20F1E44-0C23-DB07-2041-350A4B7A4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7" y="480317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E2D40C31-338E-CE68-5B5C-383CADC59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358" y="2006465"/>
            <a:ext cx="10541325" cy="725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0606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صورة 11">
            <a:hlinkClick r:id="rId17"/>
            <a:extLst>
              <a:ext uri="{FF2B5EF4-FFF2-40B4-BE49-F238E27FC236}">
                <a16:creationId xmlns:a16="http://schemas.microsoft.com/office/drawing/2014/main" id="{F071E220-EAAE-399E-03A5-0F9DD4B1F0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656" y="3579967"/>
            <a:ext cx="2629229" cy="2527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361046" y="7266408"/>
            <a:ext cx="41202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س 17 + س 21 : صفحة 69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995670" y="2714234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462211" y="723900"/>
            <a:ext cx="4501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مـسـألـة الـيـوم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AE94C80-1A8B-0224-4E8A-F07ABF6F648E}"/>
              </a:ext>
            </a:extLst>
          </p:cNvPr>
          <p:cNvSpPr txBox="1"/>
          <p:nvPr/>
        </p:nvSpPr>
        <p:spPr>
          <a:xfrm>
            <a:off x="2724703" y="5730746"/>
            <a:ext cx="94750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مـا نـاتـج جـمـع الـمـضـاعـفـات الأولى لـلـعـدد10 ؟</a:t>
            </a:r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DB974FC6-DD65-CF28-ADE8-AF273CBFDD4C}"/>
              </a:ext>
            </a:extLst>
          </p:cNvPr>
          <p:cNvSpPr/>
          <p:nvPr/>
        </p:nvSpPr>
        <p:spPr>
          <a:xfrm>
            <a:off x="15087600" y="4761335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3" name="صورة 12">
            <a:hlinkClick r:id="rId12"/>
            <a:extLst>
              <a:ext uri="{FF2B5EF4-FFF2-40B4-BE49-F238E27FC236}">
                <a16:creationId xmlns:a16="http://schemas.microsoft.com/office/drawing/2014/main" id="{2E1F9831-6498-EF1C-1E3A-FCD0A26E87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10258" y="3423191"/>
            <a:ext cx="1667043" cy="125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7A583CF-60B3-423B-B43F-E46426ABC275}"/>
              </a:ext>
            </a:extLst>
          </p:cNvPr>
          <p:cNvSpPr txBox="1"/>
          <p:nvPr/>
        </p:nvSpPr>
        <p:spPr>
          <a:xfrm>
            <a:off x="2450720" y="4181869"/>
            <a:ext cx="1052002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اقسم الطلاب الى مجموعات .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باستعمال قطع </a:t>
            </a:r>
            <a:r>
              <a:rPr lang="ar-SA" sz="28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دينز</a:t>
            </a: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أمثل 28 + 33 .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تعرض العدد 28 ؟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تعرض العدد 33 ؟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ماذا عليك أن تفعل لتجد ناتج الجمع ؟</a:t>
            </a: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Wingdings" panose="05000000000000000000" pitchFamily="2" charset="2"/>
              <a:buChar char="§"/>
            </a:pPr>
            <a:r>
              <a:rPr lang="ar-SA" sz="2800" b="1" dirty="0" err="1">
                <a:solidFill>
                  <a:schemeClr val="accent4">
                    <a:lumMod val="50000"/>
                  </a:schemeClr>
                </a:solidFill>
                <a:cs typeface="+mj-cs"/>
              </a:rPr>
              <a:t>ماناتج</a:t>
            </a:r>
            <a:r>
              <a:rPr lang="ar-SA" sz="28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 جمع هذين العددين ؟</a:t>
            </a:r>
          </a:p>
        </p:txBody>
      </p:sp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6830388" y="944584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287770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أَستعملُ طريقةَ الموازنة لأجمعَ وأطرحَ  الأعدادَ والكسورَ </a:t>
            </a:r>
          </a:p>
          <a:p>
            <a:pPr algn="r" rtl="1"/>
            <a:r>
              <a:rPr lang="ar-SA" sz="2800" b="1" dirty="0">
                <a:cs typeface="+mj-cs"/>
              </a:rPr>
              <a:t>العشريةَ ذهنيًّا..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23493" y="5983497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الـمـوازنـة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3929434A-0537-DFFD-A4ED-14D20A33906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أَستعملُ طريقةَ الموازنة لأجمعَ وأطرحَ  الأعدادَ والكسورَ </a:t>
            </a:r>
          </a:p>
          <a:p>
            <a:pPr algn="r" rtl="1"/>
            <a:r>
              <a:rPr lang="ar-SA" sz="2800" b="1" dirty="0">
                <a:cs typeface="+mj-cs"/>
              </a:rPr>
              <a:t>العشريةَ ذهنيًّا.</a:t>
            </a:r>
          </a:p>
          <a:p>
            <a:pPr algn="r" rtl="1"/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069865" y="5961202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الـمـوازنـة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6E6C0280-ED28-AE12-B62F-1EB84DFF527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056B1C2D-3C46-37EA-6570-C7A6C140F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6331" y="3047562"/>
            <a:ext cx="5565944" cy="458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69A7900B-A1A4-456A-D8D9-6B4FE4BD60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222" y="7876616"/>
            <a:ext cx="9410053" cy="1518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88D8133-9AE6-8052-22AB-24F96873273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27196" y="3047561"/>
            <a:ext cx="4019789" cy="4589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F8B39FD7-156E-AAB1-1266-E2B3E7C55A19}"/>
              </a:ext>
            </a:extLst>
          </p:cNvPr>
          <p:cNvSpPr txBox="1"/>
          <p:nvPr/>
        </p:nvSpPr>
        <p:spPr>
          <a:xfrm>
            <a:off x="9366853" y="2333881"/>
            <a:ext cx="344379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800" b="1" dirty="0">
                <a:solidFill>
                  <a:schemeClr val="accent4">
                    <a:lumMod val="75000"/>
                  </a:schemeClr>
                </a:solidFill>
              </a:rPr>
              <a:t>اْســتــعِــــدَّ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أَستعملُ طريقةَ الموازنة لأجمعَ وأطرحَ  الأعدادَ والكسورَ </a:t>
            </a:r>
          </a:p>
          <a:p>
            <a:pPr algn="r" rtl="1"/>
            <a:r>
              <a:rPr lang="ar-SA" sz="2800" b="1" dirty="0">
                <a:cs typeface="+mj-cs"/>
              </a:rPr>
              <a:t>العشريةَ ذهنيًّا..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6009333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الـمـوازنـة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529AEC28-5985-7E55-A2C3-2DEFC46D41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92B1C8F-6CE3-F88C-DFA7-258FEF651FB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692" y="3647391"/>
            <a:ext cx="8924410" cy="424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E1ACDC07-25BB-81ED-863E-27D466E9D8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73186" y="8154469"/>
            <a:ext cx="8981422" cy="111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B4BC88F-03D4-766D-1851-865FF989F62E}"/>
              </a:ext>
            </a:extLst>
          </p:cNvPr>
          <p:cNvSpPr txBox="1"/>
          <p:nvPr/>
        </p:nvSpPr>
        <p:spPr>
          <a:xfrm>
            <a:off x="1568859" y="2605428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مِــثـــالٌ مِـن واقِـع الـحَـيـاةِ :الـجـمـعُ الـذهـنـيُّ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أَستعملُ طريقةَ الموازنة لأجمعَ وأطرحَ  الأعدادَ والكسورَ </a:t>
            </a:r>
          </a:p>
          <a:p>
            <a:pPr algn="r" rtl="1"/>
            <a:r>
              <a:rPr lang="ar-SA" sz="2800" b="1" dirty="0">
                <a:cs typeface="+mj-cs"/>
              </a:rPr>
              <a:t>العشريةَ ذهنيًّا..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49359" y="6227693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الـمـوازنـة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67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CA65AFDB-32ED-0E95-DBEF-AE996435C3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66DE8E2-F8A6-394F-0288-B5A41A9345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1526" y="4728953"/>
            <a:ext cx="9767814" cy="2654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658CE34E-A5EB-DDBD-6C9E-D3B62AE5E5F2}"/>
              </a:ext>
            </a:extLst>
          </p:cNvPr>
          <p:cNvSpPr txBox="1"/>
          <p:nvPr/>
        </p:nvSpPr>
        <p:spPr>
          <a:xfrm>
            <a:off x="3362135" y="3381857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مِــثـــالٌ :الطـرحُ  الـذهـنـيُّ 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2-6 : الـجـمـعُ و الـطـرحُ ذهـنـيًّا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أَستعملُ طريقةَ الموازنة لأجمعَ وأطرحَ  الأعدادَ والكسورَ </a:t>
            </a:r>
          </a:p>
          <a:p>
            <a:pPr algn="r" rtl="1"/>
            <a:r>
              <a:rPr lang="ar-SA" sz="2800" b="1" dirty="0">
                <a:cs typeface="+mj-cs"/>
              </a:rPr>
              <a:t>العشريةَ ذهنيًّا..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127403" y="6114299"/>
            <a:ext cx="344379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الـمـوازنـة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10101614" y="9510309"/>
            <a:ext cx="67566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صفحة 68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115EF69D-03D1-0EA1-BDE4-FF90A27DED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15000" y="346010"/>
            <a:ext cx="1105586" cy="118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94B887B-1E8D-9F4F-3291-8CE04C515230}"/>
              </a:ext>
            </a:extLst>
          </p:cNvPr>
          <p:cNvSpPr txBox="1"/>
          <p:nvPr/>
        </p:nvSpPr>
        <p:spPr>
          <a:xfrm>
            <a:off x="3200400" y="2713353"/>
            <a:ext cx="95265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أمـثِـلـةٌ : جـمـعُ الـكـسـورِ الـعـشـريةِ و طـرحُـهـا ذهـنـيـًّا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75AFABF-173D-7D9D-ED57-320BC41D65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7543" y="3332852"/>
            <a:ext cx="8100141" cy="622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</TotalTime>
  <Words>403</Words>
  <Application>Microsoft Office PowerPoint</Application>
  <PresentationFormat>مخصص</PresentationFormat>
  <Paragraphs>84</Paragraphs>
  <Slides>18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Arial</vt:lpstr>
      <vt:lpstr>Calibri</vt:lpstr>
      <vt:lpstr>Aldhabi</vt:lpstr>
      <vt:lpstr>Wingdings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2024-09-07T13:22:05Z</dcterms:modified>
  <dc:identifier>DAGN_jeNjEQ</dc:identifier>
</cp:coreProperties>
</file>