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73" r:id="rId4"/>
    <p:sldId id="258" r:id="rId5"/>
    <p:sldId id="274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0" r:id="rId14"/>
    <p:sldId id="271" r:id="rId15"/>
    <p:sldId id="267" r:id="rId16"/>
    <p:sldId id="269" r:id="rId17"/>
    <p:sldId id="268" r:id="rId18"/>
  </p:sldIdLst>
  <p:sldSz cx="18288000" cy="10287000"/>
  <p:notesSz cx="6858000" cy="9144000"/>
  <p:embeddedFontLst>
    <p:embeddedFont>
      <p:font typeface="29LT Azer" panose="02000000000000000000" pitchFamily="2" charset="-78"/>
      <p:regular r:id="rId20"/>
    </p:embeddedFont>
    <p:embeddedFont>
      <p:font typeface="Aldhabi" panose="01000000000000000000" pitchFamily="2" charset="-78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urah Alaklabi" userId="b439187ee2954565" providerId="LiveId" clId="{90E5B03A-1BAF-4B04-B184-6F677F38F36F}"/>
    <pc:docChg chg="custSel modSld">
      <pc:chgData name="nourah Alaklabi" userId="b439187ee2954565" providerId="LiveId" clId="{90E5B03A-1BAF-4B04-B184-6F677F38F36F}" dt="2024-08-19T14:59:10.258" v="25" actId="3626"/>
      <pc:docMkLst>
        <pc:docMk/>
      </pc:docMkLst>
      <pc:sldChg chg="delSp mod">
        <pc:chgData name="nourah Alaklabi" userId="b439187ee2954565" providerId="LiveId" clId="{90E5B03A-1BAF-4B04-B184-6F677F38F36F}" dt="2024-08-19T14:56:46.994" v="3" actId="21"/>
        <pc:sldMkLst>
          <pc:docMk/>
          <pc:sldMk cId="0" sldId="258"/>
        </pc:sldMkLst>
        <pc:picChg chg="del">
          <ac:chgData name="nourah Alaklabi" userId="b439187ee2954565" providerId="LiveId" clId="{90E5B03A-1BAF-4B04-B184-6F677F38F36F}" dt="2024-08-19T14:56:46.994" v="3" actId="21"/>
          <ac:picMkLst>
            <pc:docMk/>
            <pc:sldMk cId="0" sldId="258"/>
            <ac:picMk id="14" creationId="{A059CE48-7438-9497-A66C-8EA589D6FDB5}"/>
          </ac:picMkLst>
        </pc:picChg>
      </pc:sldChg>
      <pc:sldChg chg="delSp mod">
        <pc:chgData name="nourah Alaklabi" userId="b439187ee2954565" providerId="LiveId" clId="{90E5B03A-1BAF-4B04-B184-6F677F38F36F}" dt="2024-08-19T14:57:15.394" v="8" actId="21"/>
        <pc:sldMkLst>
          <pc:docMk/>
          <pc:sldMk cId="0" sldId="259"/>
        </pc:sldMkLst>
        <pc:picChg chg="del">
          <ac:chgData name="nourah Alaklabi" userId="b439187ee2954565" providerId="LiveId" clId="{90E5B03A-1BAF-4B04-B184-6F677F38F36F}" dt="2024-08-19T14:56:50.884" v="4" actId="21"/>
          <ac:picMkLst>
            <pc:docMk/>
            <pc:sldMk cId="0" sldId="259"/>
            <ac:picMk id="11" creationId="{A3AEC739-948B-93EB-233B-62DA49E9A67A}"/>
          </ac:picMkLst>
        </pc:picChg>
        <pc:picChg chg="del">
          <ac:chgData name="nourah Alaklabi" userId="b439187ee2954565" providerId="LiveId" clId="{90E5B03A-1BAF-4B04-B184-6F677F38F36F}" dt="2024-08-19T14:57:13.266" v="7" actId="21"/>
          <ac:picMkLst>
            <pc:docMk/>
            <pc:sldMk cId="0" sldId="259"/>
            <ac:picMk id="16" creationId="{7E7F79EF-5EB0-0B50-BE32-C0C1197A26B9}"/>
          </ac:picMkLst>
        </pc:picChg>
        <pc:picChg chg="del">
          <ac:chgData name="nourah Alaklabi" userId="b439187ee2954565" providerId="LiveId" clId="{90E5B03A-1BAF-4B04-B184-6F677F38F36F}" dt="2024-08-19T14:57:15.394" v="8" actId="21"/>
          <ac:picMkLst>
            <pc:docMk/>
            <pc:sldMk cId="0" sldId="259"/>
            <ac:picMk id="18" creationId="{D28ED89A-C42F-C0AA-C61C-6060145775D5}"/>
          </ac:picMkLst>
        </pc:picChg>
      </pc:sldChg>
      <pc:sldChg chg="delSp mod">
        <pc:chgData name="nourah Alaklabi" userId="b439187ee2954565" providerId="LiveId" clId="{90E5B03A-1BAF-4B04-B184-6F677F38F36F}" dt="2024-08-19T14:57:07.476" v="6" actId="21"/>
        <pc:sldMkLst>
          <pc:docMk/>
          <pc:sldMk cId="0" sldId="260"/>
        </pc:sldMkLst>
        <pc:picChg chg="del">
          <ac:chgData name="nourah Alaklabi" userId="b439187ee2954565" providerId="LiveId" clId="{90E5B03A-1BAF-4B04-B184-6F677F38F36F}" dt="2024-08-19T14:57:05.434" v="5" actId="21"/>
          <ac:picMkLst>
            <pc:docMk/>
            <pc:sldMk cId="0" sldId="260"/>
            <ac:picMk id="11" creationId="{8C933064-1CB3-9144-4350-A53B2A7464E5}"/>
          </ac:picMkLst>
        </pc:picChg>
        <pc:picChg chg="del">
          <ac:chgData name="nourah Alaklabi" userId="b439187ee2954565" providerId="LiveId" clId="{90E5B03A-1BAF-4B04-B184-6F677F38F36F}" dt="2024-08-19T14:57:07.476" v="6" actId="21"/>
          <ac:picMkLst>
            <pc:docMk/>
            <pc:sldMk cId="0" sldId="260"/>
            <ac:picMk id="13" creationId="{511FEFA4-77EA-FBFB-0144-16473665AF1F}"/>
          </ac:picMkLst>
        </pc:picChg>
      </pc:sldChg>
      <pc:sldChg chg="delSp mod">
        <pc:chgData name="nourah Alaklabi" userId="b439187ee2954565" providerId="LiveId" clId="{90E5B03A-1BAF-4B04-B184-6F677F38F36F}" dt="2024-08-19T14:57:59.730" v="10" actId="21"/>
        <pc:sldMkLst>
          <pc:docMk/>
          <pc:sldMk cId="0" sldId="261"/>
        </pc:sldMkLst>
        <pc:picChg chg="del">
          <ac:chgData name="nourah Alaklabi" userId="b439187ee2954565" providerId="LiveId" clId="{90E5B03A-1BAF-4B04-B184-6F677F38F36F}" dt="2024-08-19T14:57:59.730" v="10" actId="21"/>
          <ac:picMkLst>
            <pc:docMk/>
            <pc:sldMk cId="0" sldId="261"/>
            <ac:picMk id="11" creationId="{D97A9875-D64B-CD24-45A7-13A139796769}"/>
          </ac:picMkLst>
        </pc:picChg>
        <pc:picChg chg="del">
          <ac:chgData name="nourah Alaklabi" userId="b439187ee2954565" providerId="LiveId" clId="{90E5B03A-1BAF-4B04-B184-6F677F38F36F}" dt="2024-08-19T14:57:22.256" v="9" actId="21"/>
          <ac:picMkLst>
            <pc:docMk/>
            <pc:sldMk cId="0" sldId="261"/>
            <ac:picMk id="13" creationId="{F530143F-349D-DD18-BCAE-48F041653C0E}"/>
          </ac:picMkLst>
        </pc:picChg>
      </pc:sldChg>
      <pc:sldChg chg="delSp mod">
        <pc:chgData name="nourah Alaklabi" userId="b439187ee2954565" providerId="LiveId" clId="{90E5B03A-1BAF-4B04-B184-6F677F38F36F}" dt="2024-08-19T14:58:09.272" v="12" actId="21"/>
        <pc:sldMkLst>
          <pc:docMk/>
          <pc:sldMk cId="0" sldId="262"/>
        </pc:sldMkLst>
        <pc:picChg chg="del">
          <ac:chgData name="nourah Alaklabi" userId="b439187ee2954565" providerId="LiveId" clId="{90E5B03A-1BAF-4B04-B184-6F677F38F36F}" dt="2024-08-19T14:58:09.272" v="12" actId="21"/>
          <ac:picMkLst>
            <pc:docMk/>
            <pc:sldMk cId="0" sldId="262"/>
            <ac:picMk id="11" creationId="{DE10D578-718A-DF20-E4BC-47B6A6F3EDAF}"/>
          </ac:picMkLst>
        </pc:picChg>
        <pc:picChg chg="del">
          <ac:chgData name="nourah Alaklabi" userId="b439187ee2954565" providerId="LiveId" clId="{90E5B03A-1BAF-4B04-B184-6F677F38F36F}" dt="2024-08-19T14:58:07.053" v="11" actId="21"/>
          <ac:picMkLst>
            <pc:docMk/>
            <pc:sldMk cId="0" sldId="262"/>
            <ac:picMk id="13" creationId="{D5B3D4E4-39AD-286C-1492-BDA0427D9A3F}"/>
          </ac:picMkLst>
        </pc:picChg>
      </pc:sldChg>
      <pc:sldChg chg="delSp mod">
        <pc:chgData name="nourah Alaklabi" userId="b439187ee2954565" providerId="LiveId" clId="{90E5B03A-1BAF-4B04-B184-6F677F38F36F}" dt="2024-08-19T14:58:20.929" v="15" actId="21"/>
        <pc:sldMkLst>
          <pc:docMk/>
          <pc:sldMk cId="0" sldId="263"/>
        </pc:sldMkLst>
        <pc:picChg chg="del">
          <ac:chgData name="nourah Alaklabi" userId="b439187ee2954565" providerId="LiveId" clId="{90E5B03A-1BAF-4B04-B184-6F677F38F36F}" dt="2024-08-19T14:58:20.929" v="15" actId="21"/>
          <ac:picMkLst>
            <pc:docMk/>
            <pc:sldMk cId="0" sldId="263"/>
            <ac:picMk id="11" creationId="{226E4ECF-530C-42AC-907C-C408CA5EF134}"/>
          </ac:picMkLst>
        </pc:picChg>
        <pc:picChg chg="del">
          <ac:chgData name="nourah Alaklabi" userId="b439187ee2954565" providerId="LiveId" clId="{90E5B03A-1BAF-4B04-B184-6F677F38F36F}" dt="2024-08-19T14:58:17.179" v="14" actId="21"/>
          <ac:picMkLst>
            <pc:docMk/>
            <pc:sldMk cId="0" sldId="263"/>
            <ac:picMk id="13" creationId="{62577B2C-53CF-21C3-E08B-3F280FC6AFAE}"/>
          </ac:picMkLst>
        </pc:picChg>
        <pc:picChg chg="del">
          <ac:chgData name="nourah Alaklabi" userId="b439187ee2954565" providerId="LiveId" clId="{90E5B03A-1BAF-4B04-B184-6F677F38F36F}" dt="2024-08-19T14:58:13.377" v="13" actId="21"/>
          <ac:picMkLst>
            <pc:docMk/>
            <pc:sldMk cId="0" sldId="263"/>
            <ac:picMk id="15" creationId="{5E091DCA-474C-8EAD-2613-DC11ABD2DF68}"/>
          </ac:picMkLst>
        </pc:picChg>
      </pc:sldChg>
      <pc:sldChg chg="delSp mod">
        <pc:chgData name="nourah Alaklabi" userId="b439187ee2954565" providerId="LiveId" clId="{90E5B03A-1BAF-4B04-B184-6F677F38F36F}" dt="2024-08-19T14:58:27.620" v="16" actId="21"/>
        <pc:sldMkLst>
          <pc:docMk/>
          <pc:sldMk cId="0" sldId="264"/>
        </pc:sldMkLst>
        <pc:picChg chg="del">
          <ac:chgData name="nourah Alaklabi" userId="b439187ee2954565" providerId="LiveId" clId="{90E5B03A-1BAF-4B04-B184-6F677F38F36F}" dt="2024-08-19T14:58:27.620" v="16" actId="21"/>
          <ac:picMkLst>
            <pc:docMk/>
            <pc:sldMk cId="0" sldId="264"/>
            <ac:picMk id="10" creationId="{FB420E1C-DEEE-93A8-A470-38B20A6863E5}"/>
          </ac:picMkLst>
        </pc:picChg>
      </pc:sldChg>
      <pc:sldChg chg="delSp mod">
        <pc:chgData name="nourah Alaklabi" userId="b439187ee2954565" providerId="LiveId" clId="{90E5B03A-1BAF-4B04-B184-6F677F38F36F}" dt="2024-08-19T14:58:31.856" v="17" actId="21"/>
        <pc:sldMkLst>
          <pc:docMk/>
          <pc:sldMk cId="0" sldId="265"/>
        </pc:sldMkLst>
        <pc:picChg chg="del">
          <ac:chgData name="nourah Alaklabi" userId="b439187ee2954565" providerId="LiveId" clId="{90E5B03A-1BAF-4B04-B184-6F677F38F36F}" dt="2024-08-19T14:58:31.856" v="17" actId="21"/>
          <ac:picMkLst>
            <pc:docMk/>
            <pc:sldMk cId="0" sldId="265"/>
            <ac:picMk id="10" creationId="{DE3C1011-9042-2CF8-CB04-968E5D0BE914}"/>
          </ac:picMkLst>
        </pc:picChg>
      </pc:sldChg>
      <pc:sldChg chg="delSp mod">
        <pc:chgData name="nourah Alaklabi" userId="b439187ee2954565" providerId="LiveId" clId="{90E5B03A-1BAF-4B04-B184-6F677F38F36F}" dt="2024-08-19T14:58:37.210" v="18" actId="21"/>
        <pc:sldMkLst>
          <pc:docMk/>
          <pc:sldMk cId="0" sldId="266"/>
        </pc:sldMkLst>
        <pc:picChg chg="del">
          <ac:chgData name="nourah Alaklabi" userId="b439187ee2954565" providerId="LiveId" clId="{90E5B03A-1BAF-4B04-B184-6F677F38F36F}" dt="2024-08-19T14:58:37.210" v="18" actId="21"/>
          <ac:picMkLst>
            <pc:docMk/>
            <pc:sldMk cId="0" sldId="266"/>
            <ac:picMk id="8" creationId="{0E2C5FEB-21FB-C6AE-638F-B72F6C3960B3}"/>
          </ac:picMkLst>
        </pc:picChg>
      </pc:sldChg>
      <pc:sldChg chg="delSp mod">
        <pc:chgData name="nourah Alaklabi" userId="b439187ee2954565" providerId="LiveId" clId="{90E5B03A-1BAF-4B04-B184-6F677F38F36F}" dt="2024-08-19T14:59:04.102" v="24" actId="21"/>
        <pc:sldMkLst>
          <pc:docMk/>
          <pc:sldMk cId="0" sldId="267"/>
        </pc:sldMkLst>
        <pc:picChg chg="del">
          <ac:chgData name="nourah Alaklabi" userId="b439187ee2954565" providerId="LiveId" clId="{90E5B03A-1BAF-4B04-B184-6F677F38F36F}" dt="2024-08-19T14:59:04.102" v="24" actId="21"/>
          <ac:picMkLst>
            <pc:docMk/>
            <pc:sldMk cId="0" sldId="267"/>
            <ac:picMk id="10" creationId="{206C7A2B-FCBC-3810-4CC2-3FAEDA499D44}"/>
          </ac:picMkLst>
        </pc:picChg>
      </pc:sldChg>
      <pc:sldChg chg="modSp mod">
        <pc:chgData name="nourah Alaklabi" userId="b439187ee2954565" providerId="LiveId" clId="{90E5B03A-1BAF-4B04-B184-6F677F38F36F}" dt="2024-08-19T14:59:10.258" v="25" actId="3626"/>
        <pc:sldMkLst>
          <pc:docMk/>
          <pc:sldMk cId="0" sldId="269"/>
        </pc:sldMkLst>
        <pc:picChg chg="mod">
          <ac:chgData name="nourah Alaklabi" userId="b439187ee2954565" providerId="LiveId" clId="{90E5B03A-1BAF-4B04-B184-6F677F38F36F}" dt="2024-08-19T14:59:10.258" v="25" actId="3626"/>
          <ac:picMkLst>
            <pc:docMk/>
            <pc:sldMk cId="0" sldId="269"/>
            <ac:picMk id="9" creationId="{BFADAEB7-5DAF-A670-EECA-B696242E749D}"/>
          </ac:picMkLst>
        </pc:picChg>
      </pc:sldChg>
      <pc:sldChg chg="delSp mod">
        <pc:chgData name="nourah Alaklabi" userId="b439187ee2954565" providerId="LiveId" clId="{90E5B03A-1BAF-4B04-B184-6F677F38F36F}" dt="2024-08-19T14:58:47.620" v="21" actId="21"/>
        <pc:sldMkLst>
          <pc:docMk/>
          <pc:sldMk cId="1714451983" sldId="270"/>
        </pc:sldMkLst>
        <pc:picChg chg="del">
          <ac:chgData name="nourah Alaklabi" userId="b439187ee2954565" providerId="LiveId" clId="{90E5B03A-1BAF-4B04-B184-6F677F38F36F}" dt="2024-08-19T14:58:41.753" v="19" actId="21"/>
          <ac:picMkLst>
            <pc:docMk/>
            <pc:sldMk cId="1714451983" sldId="270"/>
            <ac:picMk id="11" creationId="{E9CF5161-B60C-40D0-0277-7408F0C994C1}"/>
          </ac:picMkLst>
        </pc:picChg>
        <pc:picChg chg="del">
          <ac:chgData name="nourah Alaklabi" userId="b439187ee2954565" providerId="LiveId" clId="{90E5B03A-1BAF-4B04-B184-6F677F38F36F}" dt="2024-08-19T14:58:47.620" v="21" actId="21"/>
          <ac:picMkLst>
            <pc:docMk/>
            <pc:sldMk cId="1714451983" sldId="270"/>
            <ac:picMk id="13" creationId="{2E84B20A-D65B-0E63-9630-F7FA330CF685}"/>
          </ac:picMkLst>
        </pc:picChg>
        <pc:picChg chg="del">
          <ac:chgData name="nourah Alaklabi" userId="b439187ee2954565" providerId="LiveId" clId="{90E5B03A-1BAF-4B04-B184-6F677F38F36F}" dt="2024-08-19T14:58:44.988" v="20" actId="21"/>
          <ac:picMkLst>
            <pc:docMk/>
            <pc:sldMk cId="1714451983" sldId="270"/>
            <ac:picMk id="15" creationId="{41B542B4-5E2E-E24F-4CE1-CF147446F743}"/>
          </ac:picMkLst>
        </pc:picChg>
      </pc:sldChg>
      <pc:sldChg chg="delSp mod">
        <pc:chgData name="nourah Alaklabi" userId="b439187ee2954565" providerId="LiveId" clId="{90E5B03A-1BAF-4B04-B184-6F677F38F36F}" dt="2024-08-19T14:58:55.746" v="22" actId="21"/>
        <pc:sldMkLst>
          <pc:docMk/>
          <pc:sldMk cId="2434396656" sldId="271"/>
        </pc:sldMkLst>
        <pc:picChg chg="del">
          <ac:chgData name="nourah Alaklabi" userId="b439187ee2954565" providerId="LiveId" clId="{90E5B03A-1BAF-4B04-B184-6F677F38F36F}" dt="2024-08-19T14:58:55.746" v="22" actId="21"/>
          <ac:picMkLst>
            <pc:docMk/>
            <pc:sldMk cId="2434396656" sldId="271"/>
            <ac:picMk id="8" creationId="{06A53FB2-A83E-FE37-C14D-BA49F2B4E98C}"/>
          </ac:picMkLst>
        </pc:picChg>
      </pc:sldChg>
      <pc:sldChg chg="delSp mod">
        <pc:chgData name="nourah Alaklabi" userId="b439187ee2954565" providerId="LiveId" clId="{90E5B03A-1BAF-4B04-B184-6F677F38F36F}" dt="2024-08-19T14:58:59.826" v="23" actId="21"/>
        <pc:sldMkLst>
          <pc:docMk/>
          <pc:sldMk cId="2820606227" sldId="272"/>
        </pc:sldMkLst>
        <pc:picChg chg="del">
          <ac:chgData name="nourah Alaklabi" userId="b439187ee2954565" providerId="LiveId" clId="{90E5B03A-1BAF-4B04-B184-6F677F38F36F}" dt="2024-08-19T14:58:59.826" v="23" actId="21"/>
          <ac:picMkLst>
            <pc:docMk/>
            <pc:sldMk cId="2820606227" sldId="272"/>
            <ac:picMk id="10" creationId="{17B6D697-140E-998E-204F-E79332E78ED1}"/>
          </ac:picMkLst>
        </pc:picChg>
      </pc:sldChg>
      <pc:sldChg chg="delSp mod">
        <pc:chgData name="nourah Alaklabi" userId="b439187ee2954565" providerId="LiveId" clId="{90E5B03A-1BAF-4B04-B184-6F677F38F36F}" dt="2024-08-19T14:56:30.333" v="1" actId="21"/>
        <pc:sldMkLst>
          <pc:docMk/>
          <pc:sldMk cId="664543454" sldId="273"/>
        </pc:sldMkLst>
        <pc:spChg chg="del">
          <ac:chgData name="nourah Alaklabi" userId="b439187ee2954565" providerId="LiveId" clId="{90E5B03A-1BAF-4B04-B184-6F677F38F36F}" dt="2024-08-19T14:56:30.333" v="1" actId="21"/>
          <ac:spMkLst>
            <pc:docMk/>
            <pc:sldMk cId="664543454" sldId="273"/>
            <ac:spMk id="9" creationId="{8D96BDB8-C92F-56BB-560B-54381A3C72A6}"/>
          </ac:spMkLst>
        </pc:spChg>
        <pc:picChg chg="del">
          <ac:chgData name="nourah Alaklabi" userId="b439187ee2954565" providerId="LiveId" clId="{90E5B03A-1BAF-4B04-B184-6F677F38F36F}" dt="2024-08-19T14:56:24.142" v="0" actId="21"/>
          <ac:picMkLst>
            <pc:docMk/>
            <pc:sldMk cId="664543454" sldId="273"/>
            <ac:picMk id="16" creationId="{D7241FF3-A68C-4653-3D72-479C447A7DC3}"/>
          </ac:picMkLst>
        </pc:picChg>
      </pc:sldChg>
      <pc:sldChg chg="modSp mod">
        <pc:chgData name="nourah Alaklabi" userId="b439187ee2954565" providerId="LiveId" clId="{90E5B03A-1BAF-4B04-B184-6F677F38F36F}" dt="2024-08-19T14:56:35.763" v="2" actId="3626"/>
        <pc:sldMkLst>
          <pc:docMk/>
          <pc:sldMk cId="1874374897" sldId="274"/>
        </pc:sldMkLst>
        <pc:picChg chg="mod">
          <ac:chgData name="nourah Alaklabi" userId="b439187ee2954565" providerId="LiveId" clId="{90E5B03A-1BAF-4B04-B184-6F677F38F36F}" dt="2024-08-19T14:56:35.763" v="2" actId="3626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  <pc:docChgLst>
    <pc:chgData name="nourah Alaklabi" userId="b439187ee2954565" providerId="LiveId" clId="{A0A07460-B636-48A1-B3FC-7DD7ED525D54}"/>
    <pc:docChg chg="undo redo custSel addSld modSld sldOrd">
      <pc:chgData name="nourah Alaklabi" userId="b439187ee2954565" providerId="LiveId" clId="{A0A07460-B636-48A1-B3FC-7DD7ED525D54}" dt="2024-08-17T14:25:18.458" v="1409"/>
      <pc:docMkLst>
        <pc:docMk/>
      </pc:docMkLst>
      <pc:sldChg chg="addSp modSp mod">
        <pc:chgData name="nourah Alaklabi" userId="b439187ee2954565" providerId="LiveId" clId="{A0A07460-B636-48A1-B3FC-7DD7ED525D54}" dt="2024-08-17T14:24:19.736" v="1401" actId="14100"/>
        <pc:sldMkLst>
          <pc:docMk/>
          <pc:sldMk cId="0" sldId="256"/>
        </pc:sldMkLst>
        <pc:spChg chg="mod">
          <ac:chgData name="nourah Alaklabi" userId="b439187ee2954565" providerId="LiveId" clId="{A0A07460-B636-48A1-B3FC-7DD7ED525D54}" dt="2024-08-16T21:14:04.336" v="224" actId="1076"/>
          <ac:spMkLst>
            <pc:docMk/>
            <pc:sldMk cId="0" sldId="256"/>
            <ac:spMk id="8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3:39:38.345" v="904" actId="207"/>
          <ac:spMkLst>
            <pc:docMk/>
            <pc:sldMk cId="0" sldId="256"/>
            <ac:spMk id="12" creationId="{06FF2F66-E5AC-322A-684E-FF9549C21631}"/>
          </ac:spMkLst>
        </pc:spChg>
        <pc:spChg chg="add mod">
          <ac:chgData name="nourah Alaklabi" userId="b439187ee2954565" providerId="LiveId" clId="{A0A07460-B636-48A1-B3FC-7DD7ED525D54}" dt="2024-08-17T13:39:42.548" v="905" actId="207"/>
          <ac:spMkLst>
            <pc:docMk/>
            <pc:sldMk cId="0" sldId="256"/>
            <ac:spMk id="13" creationId="{676DC7C1-33CB-ACD4-39BC-AC90548A250E}"/>
          </ac:spMkLst>
        </pc:spChg>
        <pc:spChg chg="add mod">
          <ac:chgData name="nourah Alaklabi" userId="b439187ee2954565" providerId="LiveId" clId="{A0A07460-B636-48A1-B3FC-7DD7ED525D54}" dt="2024-08-17T13:39:47.677" v="906" actId="207"/>
          <ac:spMkLst>
            <pc:docMk/>
            <pc:sldMk cId="0" sldId="256"/>
            <ac:spMk id="14" creationId="{6D93CD8B-5C45-C689-178B-BDF6C6A76C5A}"/>
          </ac:spMkLst>
        </pc:spChg>
        <pc:spChg chg="add mod">
          <ac:chgData name="nourah Alaklabi" userId="b439187ee2954565" providerId="LiveId" clId="{A0A07460-B636-48A1-B3FC-7DD7ED525D54}" dt="2024-08-17T13:39:51.309" v="907" actId="207"/>
          <ac:spMkLst>
            <pc:docMk/>
            <pc:sldMk cId="0" sldId="256"/>
            <ac:spMk id="15" creationId="{ECE0722B-EB8F-15CA-3800-13251D450801}"/>
          </ac:spMkLst>
        </pc:spChg>
        <pc:spChg chg="add mod">
          <ac:chgData name="nourah Alaklabi" userId="b439187ee2954565" providerId="LiveId" clId="{A0A07460-B636-48A1-B3FC-7DD7ED525D54}" dt="2024-08-17T14:24:19.736" v="1401" actId="14100"/>
          <ac:spMkLst>
            <pc:docMk/>
            <pc:sldMk cId="0" sldId="256"/>
            <ac:spMk id="16" creationId="{1EA83A76-FBD1-E8A2-8DD6-412E33F87DDD}"/>
          </ac:spMkLst>
        </pc:spChg>
        <pc:picChg chg="add mod">
          <ac:chgData name="nourah Alaklabi" userId="b439187ee2954565" providerId="LiveId" clId="{A0A07460-B636-48A1-B3FC-7DD7ED525D54}" dt="2024-08-17T14:19:41.116" v="1387"/>
          <ac:picMkLst>
            <pc:docMk/>
            <pc:sldMk cId="0" sldId="256"/>
            <ac:picMk id="11" creationId="{D300D1F0-6EA0-4E86-E32C-AC57578C75EE}"/>
          </ac:picMkLst>
        </pc:picChg>
      </pc:sldChg>
      <pc:sldChg chg="addSp modSp mod">
        <pc:chgData name="nourah Alaklabi" userId="b439187ee2954565" providerId="LiveId" clId="{A0A07460-B636-48A1-B3FC-7DD7ED525D54}" dt="2024-08-17T14:24:30.524" v="1402"/>
        <pc:sldMkLst>
          <pc:docMk/>
          <pc:sldMk cId="0" sldId="257"/>
        </pc:sldMkLst>
        <pc:spChg chg="add mod">
          <ac:chgData name="nourah Alaklabi" userId="b439187ee2954565" providerId="LiveId" clId="{A0A07460-B636-48A1-B3FC-7DD7ED525D54}" dt="2024-08-17T13:39:26.238" v="902" actId="207"/>
          <ac:spMkLst>
            <pc:docMk/>
            <pc:sldMk cId="0" sldId="257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39:30.199" v="903" actId="207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A0A07460-B636-48A1-B3FC-7DD7ED525D54}" dt="2024-08-17T14:24:30.524" v="1402"/>
          <ac:spMkLst>
            <pc:docMk/>
            <pc:sldMk cId="0" sldId="257"/>
            <ac:spMk id="12" creationId="{26AC0F5F-0528-8C8B-1A35-EDBE794E7FD7}"/>
          </ac:spMkLst>
        </pc:spChg>
        <pc:spChg chg="add mod">
          <ac:chgData name="nourah Alaklabi" userId="b439187ee2954565" providerId="LiveId" clId="{A0A07460-B636-48A1-B3FC-7DD7ED525D54}" dt="2024-08-17T11:56:40.085" v="503"/>
          <ac:spMkLst>
            <pc:docMk/>
            <pc:sldMk cId="0" sldId="257"/>
            <ac:spMk id="12" creationId="{4AD9AC70-A083-9F89-7A75-20DBC81177A0}"/>
          </ac:spMkLst>
        </pc:spChg>
        <pc:picChg chg="add mod">
          <ac:chgData name="nourah Alaklabi" userId="b439187ee2954565" providerId="LiveId" clId="{A0A07460-B636-48A1-B3FC-7DD7ED525D54}" dt="2024-08-17T14:18:05.700" v="1370"/>
          <ac:picMkLst>
            <pc:docMk/>
            <pc:sldMk cId="0" sldId="257"/>
            <ac:picMk id="9" creationId="{1F90F4CA-96EA-3A60-C0CF-8FC92D590157}"/>
          </ac:picMkLst>
        </pc:picChg>
        <pc:picChg chg="add mod">
          <ac:chgData name="nourah Alaklabi" userId="b439187ee2954565" providerId="LiveId" clId="{A0A07460-B636-48A1-B3FC-7DD7ED525D54}" dt="2024-08-17T11:54:33.116" v="438" actId="1440"/>
          <ac:picMkLst>
            <pc:docMk/>
            <pc:sldMk cId="0" sldId="257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1:58:50.018" v="515"/>
          <ac:picMkLst>
            <pc:docMk/>
            <pc:sldMk cId="0" sldId="257"/>
            <ac:picMk id="14" creationId="{081E5E5A-AD4C-D716-EE48-688D0398A389}"/>
          </ac:picMkLst>
        </pc:picChg>
      </pc:sldChg>
      <pc:sldChg chg="addSp modSp mod">
        <pc:chgData name="nourah Alaklabi" userId="b439187ee2954565" providerId="LiveId" clId="{A0A07460-B636-48A1-B3FC-7DD7ED525D54}" dt="2024-08-17T14:18:19.167" v="1372"/>
        <pc:sldMkLst>
          <pc:docMk/>
          <pc:sldMk cId="0" sldId="258"/>
        </pc:sldMkLst>
        <pc:spChg chg="mod">
          <ac:chgData name="nourah Alaklabi" userId="b439187ee2954565" providerId="LiveId" clId="{A0A07460-B636-48A1-B3FC-7DD7ED525D54}" dt="2024-08-16T21:27:22.558" v="308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27:25.621" v="309" actId="1076"/>
          <ac:spMkLst>
            <pc:docMk/>
            <pc:sldMk cId="0" sldId="258"/>
            <ac:spMk id="9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26.539" v="329" actId="14100"/>
          <ac:spMkLst>
            <pc:docMk/>
            <pc:sldMk cId="0" sldId="258"/>
            <ac:spMk id="12" creationId="{7AC1225A-EBBF-0BC5-D64C-E84C2DBE2E91}"/>
          </ac:spMkLst>
        </pc:spChg>
        <pc:spChg chg="add mod">
          <ac:chgData name="nourah Alaklabi" userId="b439187ee2954565" providerId="LiveId" clId="{A0A07460-B636-48A1-B3FC-7DD7ED525D54}" dt="2024-08-17T12:46:03.743" v="749" actId="1076"/>
          <ac:spMkLst>
            <pc:docMk/>
            <pc:sldMk cId="0" sldId="258"/>
            <ac:spMk id="13" creationId="{DA0DE6BF-A8AE-FB75-D1F5-A682F5334E53}"/>
          </ac:spMkLst>
        </pc:spChg>
        <pc:spChg chg="add mod">
          <ac:chgData name="nourah Alaklabi" userId="b439187ee2954565" providerId="LiveId" clId="{A0A07460-B636-48A1-B3FC-7DD7ED525D54}" dt="2024-08-16T21:27:28.760" v="310" actId="1076"/>
          <ac:spMkLst>
            <pc:docMk/>
            <pc:sldMk cId="0" sldId="258"/>
            <ac:spMk id="15" creationId="{590AC6F2-AE63-E429-6429-D36C5292ED06}"/>
          </ac:spMkLst>
        </pc:spChg>
        <pc:spChg chg="add mod">
          <ac:chgData name="nourah Alaklabi" userId="b439187ee2954565" providerId="LiveId" clId="{A0A07460-B636-48A1-B3FC-7DD7ED525D54}" dt="2024-08-16T21:28:09.364" v="323" actId="20577"/>
          <ac:spMkLst>
            <pc:docMk/>
            <pc:sldMk cId="0" sldId="258"/>
            <ac:spMk id="16" creationId="{4728AF22-D5E8-1EA7-8A76-7C363EE4901A}"/>
          </ac:spMkLst>
        </pc:spChg>
        <pc:picChg chg="add mod">
          <ac:chgData name="nourah Alaklabi" userId="b439187ee2954565" providerId="LiveId" clId="{A0A07460-B636-48A1-B3FC-7DD7ED525D54}" dt="2024-08-16T20:27:34.449" v="40"/>
          <ac:picMkLst>
            <pc:docMk/>
            <pc:sldMk cId="0" sldId="258"/>
            <ac:picMk id="14" creationId="{A059CE48-7438-9497-A66C-8EA589D6FDB5}"/>
          </ac:picMkLst>
        </pc:picChg>
        <pc:picChg chg="add mod">
          <ac:chgData name="nourah Alaklabi" userId="b439187ee2954565" providerId="LiveId" clId="{A0A07460-B636-48A1-B3FC-7DD7ED525D54}" dt="2024-08-17T14:18:19.167" v="1372"/>
          <ac:picMkLst>
            <pc:docMk/>
            <pc:sldMk cId="0" sldId="258"/>
            <ac:picMk id="17" creationId="{A79F4661-E85C-0C3A-BECA-FF874914B66C}"/>
          </ac:picMkLst>
        </pc:picChg>
      </pc:sldChg>
      <pc:sldChg chg="addSp modSp mod">
        <pc:chgData name="nourah Alaklabi" userId="b439187ee2954565" providerId="LiveId" clId="{A0A07460-B636-48A1-B3FC-7DD7ED525D54}" dt="2024-08-17T14:18:26.536" v="1373"/>
        <pc:sldMkLst>
          <pc:docMk/>
          <pc:sldMk cId="0" sldId="259"/>
        </pc:sldMkLst>
        <pc:spChg chg="mod">
          <ac:chgData name="nourah Alaklabi" userId="b439187ee2954565" providerId="LiveId" clId="{A0A07460-B636-48A1-B3FC-7DD7ED525D54}" dt="2024-08-16T21:31:12.940" v="334" actId="14100"/>
          <ac:spMkLst>
            <pc:docMk/>
            <pc:sldMk cId="0" sldId="259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6T21:29:40.897" v="330"/>
          <ac:spMkLst>
            <pc:docMk/>
            <pc:sldMk cId="0" sldId="259"/>
            <ac:spMk id="12" creationId="{3A1FAE83-5EF0-D633-1BFC-A148D49E8851}"/>
          </ac:spMkLst>
        </pc:spChg>
        <pc:spChg chg="add mod">
          <ac:chgData name="nourah Alaklabi" userId="b439187ee2954565" providerId="LiveId" clId="{A0A07460-B636-48A1-B3FC-7DD7ED525D54}" dt="2024-08-16T21:30:50.230" v="331"/>
          <ac:spMkLst>
            <pc:docMk/>
            <pc:sldMk cId="0" sldId="259"/>
            <ac:spMk id="13" creationId="{37F0BDCF-46D5-1350-B8FF-8426BDD879ED}"/>
          </ac:spMkLst>
        </pc:spChg>
        <pc:spChg chg="add mod">
          <ac:chgData name="nourah Alaklabi" userId="b439187ee2954565" providerId="LiveId" clId="{A0A07460-B636-48A1-B3FC-7DD7ED525D54}" dt="2024-08-16T21:31:17.459" v="335" actId="1076"/>
          <ac:spMkLst>
            <pc:docMk/>
            <pc:sldMk cId="0" sldId="259"/>
            <ac:spMk id="14" creationId="{9F2AD07C-44F8-D100-1B2A-26A917B53FF8}"/>
          </ac:spMkLst>
        </pc:spChg>
        <pc:spChg chg="add mod">
          <ac:chgData name="nourah Alaklabi" userId="b439187ee2954565" providerId="LiveId" clId="{A0A07460-B636-48A1-B3FC-7DD7ED525D54}" dt="2024-08-17T12:46:34.714" v="754" actId="1076"/>
          <ac:spMkLst>
            <pc:docMk/>
            <pc:sldMk cId="0" sldId="259"/>
            <ac:spMk id="15" creationId="{BF0F22A0-4E28-86B2-908B-6A10A7229C99}"/>
          </ac:spMkLst>
        </pc:spChg>
        <pc:picChg chg="add mod">
          <ac:chgData name="nourah Alaklabi" userId="b439187ee2954565" providerId="LiveId" clId="{A0A07460-B636-48A1-B3FC-7DD7ED525D54}" dt="2024-08-16T21:28:44.239" v="324"/>
          <ac:picMkLst>
            <pc:docMk/>
            <pc:sldMk cId="0" sldId="259"/>
            <ac:picMk id="11" creationId="{A3AEC739-948B-93EB-233B-62DA49E9A67A}"/>
          </ac:picMkLst>
        </pc:picChg>
        <pc:picChg chg="add mod">
          <ac:chgData name="nourah Alaklabi" userId="b439187ee2954565" providerId="LiveId" clId="{A0A07460-B636-48A1-B3FC-7DD7ED525D54}" dt="2024-08-16T21:33:21.360" v="342" actId="1440"/>
          <ac:picMkLst>
            <pc:docMk/>
            <pc:sldMk cId="0" sldId="259"/>
            <ac:picMk id="16" creationId="{7E7F79EF-5EB0-0B50-BE32-C0C1197A26B9}"/>
          </ac:picMkLst>
        </pc:picChg>
        <pc:picChg chg="add mod">
          <ac:chgData name="nourah Alaklabi" userId="b439187ee2954565" providerId="LiveId" clId="{A0A07460-B636-48A1-B3FC-7DD7ED525D54}" dt="2024-08-17T14:18:26.536" v="1373"/>
          <ac:picMkLst>
            <pc:docMk/>
            <pc:sldMk cId="0" sldId="259"/>
            <ac:picMk id="17" creationId="{DB477345-3841-FEB8-40F7-E28617F36BCF}"/>
          </ac:picMkLst>
        </pc:picChg>
        <pc:picChg chg="add mod">
          <ac:chgData name="nourah Alaklabi" userId="b439187ee2954565" providerId="LiveId" clId="{A0A07460-B636-48A1-B3FC-7DD7ED525D54}" dt="2024-08-16T21:34:37.096" v="352" actId="1440"/>
          <ac:picMkLst>
            <pc:docMk/>
            <pc:sldMk cId="0" sldId="259"/>
            <ac:picMk id="18" creationId="{D28ED89A-C42F-C0AA-C61C-6060145775D5}"/>
          </ac:picMkLst>
        </pc:picChg>
      </pc:sldChg>
      <pc:sldChg chg="addSp modSp mod">
        <pc:chgData name="nourah Alaklabi" userId="b439187ee2954565" providerId="LiveId" clId="{A0A07460-B636-48A1-B3FC-7DD7ED525D54}" dt="2024-08-17T14:18:29.535" v="1374"/>
        <pc:sldMkLst>
          <pc:docMk/>
          <pc:sldMk cId="0" sldId="260"/>
        </pc:sldMkLst>
        <pc:spChg chg="mod">
          <ac:chgData name="nourah Alaklabi" userId="b439187ee2954565" providerId="LiveId" clId="{A0A07460-B636-48A1-B3FC-7DD7ED525D54}" dt="2024-08-17T12:01:41.700" v="522" actId="14100"/>
          <ac:spMkLst>
            <pc:docMk/>
            <pc:sldMk cId="0" sldId="260"/>
            <ac:spMk id="6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2:01:35.698" v="521" actId="14100"/>
          <ac:spMkLst>
            <pc:docMk/>
            <pc:sldMk cId="0" sldId="260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0:58.013" v="516"/>
          <ac:spMkLst>
            <pc:docMk/>
            <pc:sldMk cId="0" sldId="260"/>
            <ac:spMk id="12" creationId="{D17933CF-9C22-89C1-AEE7-0E3D535E229C}"/>
          </ac:spMkLst>
        </pc:spChg>
        <pc:spChg chg="add mod">
          <ac:chgData name="nourah Alaklabi" userId="b439187ee2954565" providerId="LiveId" clId="{A0A07460-B636-48A1-B3FC-7DD7ED525D54}" dt="2024-08-17T12:01:08.477" v="517"/>
          <ac:spMkLst>
            <pc:docMk/>
            <pc:sldMk cId="0" sldId="260"/>
            <ac:spMk id="14" creationId="{3F48A92E-6BF9-2D8D-1012-99DA5E6E4FA6}"/>
          </ac:spMkLst>
        </pc:spChg>
        <pc:spChg chg="add mod">
          <ac:chgData name="nourah Alaklabi" userId="b439187ee2954565" providerId="LiveId" clId="{A0A07460-B636-48A1-B3FC-7DD7ED525D54}" dt="2024-08-17T12:01:46.059" v="523" actId="1076"/>
          <ac:spMkLst>
            <pc:docMk/>
            <pc:sldMk cId="0" sldId="260"/>
            <ac:spMk id="15" creationId="{006F90B6-26AA-81C9-5ABE-F49F2C5C32E2}"/>
          </ac:spMkLst>
        </pc:spChg>
        <pc:spChg chg="add mod">
          <ac:chgData name="nourah Alaklabi" userId="b439187ee2954565" providerId="LiveId" clId="{A0A07460-B636-48A1-B3FC-7DD7ED525D54}" dt="2024-08-17T12:47:19.558" v="756" actId="1076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A0A07460-B636-48A1-B3FC-7DD7ED525D54}" dt="2024-08-16T21:28:51.301" v="325"/>
          <ac:picMkLst>
            <pc:docMk/>
            <pc:sldMk cId="0" sldId="260"/>
            <ac:picMk id="11" creationId="{8C933064-1CB3-9144-4350-A53B2A7464E5}"/>
          </ac:picMkLst>
        </pc:picChg>
        <pc:picChg chg="add mod">
          <ac:chgData name="nourah Alaklabi" userId="b439187ee2954565" providerId="LiveId" clId="{A0A07460-B636-48A1-B3FC-7DD7ED525D54}" dt="2024-08-16T21:35:36.615" v="358" actId="1440"/>
          <ac:picMkLst>
            <pc:docMk/>
            <pc:sldMk cId="0" sldId="260"/>
            <ac:picMk id="13" creationId="{511FEFA4-77EA-FBFB-0144-16473665AF1F}"/>
          </ac:picMkLst>
        </pc:picChg>
        <pc:picChg chg="add mod">
          <ac:chgData name="nourah Alaklabi" userId="b439187ee2954565" providerId="LiveId" clId="{A0A07460-B636-48A1-B3FC-7DD7ED525D54}" dt="2024-08-17T14:18:29.535" v="1374"/>
          <ac:picMkLst>
            <pc:docMk/>
            <pc:sldMk cId="0" sldId="260"/>
            <ac:picMk id="17" creationId="{1EF8A466-2A77-A6C3-DE80-EE27F4C85213}"/>
          </ac:picMkLst>
        </pc:picChg>
      </pc:sldChg>
      <pc:sldChg chg="addSp modSp mod">
        <pc:chgData name="nourah Alaklabi" userId="b439187ee2954565" providerId="LiveId" clId="{A0A07460-B636-48A1-B3FC-7DD7ED525D54}" dt="2024-08-17T14:18:33.320" v="1375"/>
        <pc:sldMkLst>
          <pc:docMk/>
          <pc:sldMk cId="0" sldId="261"/>
        </pc:sldMkLst>
        <pc:spChg chg="mod">
          <ac:chgData name="nourah Alaklabi" userId="b439187ee2954565" providerId="LiveId" clId="{A0A07460-B636-48A1-B3FC-7DD7ED525D54}" dt="2024-08-17T12:02:52.163" v="529" actId="14100"/>
          <ac:spMkLst>
            <pc:docMk/>
            <pc:sldMk cId="0" sldId="261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06.690" v="524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A0A07460-B636-48A1-B3FC-7DD7ED525D54}" dt="2024-08-17T12:02:31.403" v="528"/>
          <ac:spMkLst>
            <pc:docMk/>
            <pc:sldMk cId="0" sldId="261"/>
            <ac:spMk id="14" creationId="{D11934C5-16A5-0306-3336-43FBB2EEED97}"/>
          </ac:spMkLst>
        </pc:spChg>
        <pc:spChg chg="add mod">
          <ac:chgData name="nourah Alaklabi" userId="b439187ee2954565" providerId="LiveId" clId="{A0A07460-B636-48A1-B3FC-7DD7ED525D54}" dt="2024-08-17T12:02:58.403" v="531" actId="1076"/>
          <ac:spMkLst>
            <pc:docMk/>
            <pc:sldMk cId="0" sldId="261"/>
            <ac:spMk id="15" creationId="{F9D12A9C-1867-8C38-8C8C-6A5A5D0E2742}"/>
          </ac:spMkLst>
        </pc:spChg>
        <pc:spChg chg="add mod">
          <ac:chgData name="nourah Alaklabi" userId="b439187ee2954565" providerId="LiveId" clId="{A0A07460-B636-48A1-B3FC-7DD7ED525D54}" dt="2024-08-17T12:48:00.205" v="758" actId="1076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A0A07460-B636-48A1-B3FC-7DD7ED525D54}" dt="2024-08-16T21:28:58.851" v="326"/>
          <ac:picMkLst>
            <pc:docMk/>
            <pc:sldMk cId="0" sldId="261"/>
            <ac:picMk id="11" creationId="{D97A9875-D64B-CD24-45A7-13A139796769}"/>
          </ac:picMkLst>
        </pc:picChg>
        <pc:picChg chg="add mod">
          <ac:chgData name="nourah Alaklabi" userId="b439187ee2954565" providerId="LiveId" clId="{A0A07460-B636-48A1-B3FC-7DD7ED525D54}" dt="2024-08-16T21:36:33.415" v="364" actId="1440"/>
          <ac:picMkLst>
            <pc:docMk/>
            <pc:sldMk cId="0" sldId="261"/>
            <ac:picMk id="13" creationId="{F530143F-349D-DD18-BCAE-48F041653C0E}"/>
          </ac:picMkLst>
        </pc:picChg>
        <pc:picChg chg="add mod">
          <ac:chgData name="nourah Alaklabi" userId="b439187ee2954565" providerId="LiveId" clId="{A0A07460-B636-48A1-B3FC-7DD7ED525D54}" dt="2024-08-17T14:18:33.320" v="1375"/>
          <ac:picMkLst>
            <pc:docMk/>
            <pc:sldMk cId="0" sldId="261"/>
            <ac:picMk id="17" creationId="{6966A25E-6EBC-9589-405F-C34B5D7B3E36}"/>
          </ac:picMkLst>
        </pc:picChg>
      </pc:sldChg>
      <pc:sldChg chg="addSp modSp mod">
        <pc:chgData name="nourah Alaklabi" userId="b439187ee2954565" providerId="LiveId" clId="{A0A07460-B636-48A1-B3FC-7DD7ED525D54}" dt="2024-08-17T14:18:36.754" v="1376"/>
        <pc:sldMkLst>
          <pc:docMk/>
          <pc:sldMk cId="0" sldId="262"/>
        </pc:sldMkLst>
        <pc:spChg chg="mod">
          <ac:chgData name="nourah Alaklabi" userId="b439187ee2954565" providerId="LiveId" clId="{A0A07460-B636-48A1-B3FC-7DD7ED525D54}" dt="2024-08-17T12:03:05.728" v="532" actId="14100"/>
          <ac:spMkLst>
            <pc:docMk/>
            <pc:sldMk cId="0" sldId="262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0.972" v="525"/>
          <ac:spMkLst>
            <pc:docMk/>
            <pc:sldMk cId="0" sldId="262"/>
            <ac:spMk id="12" creationId="{34C6D66C-DCC1-D8F5-AE50-2BE15F482391}"/>
          </ac:spMkLst>
        </pc:spChg>
        <pc:spChg chg="add mod">
          <ac:chgData name="nourah Alaklabi" userId="b439187ee2954565" providerId="LiveId" clId="{A0A07460-B636-48A1-B3FC-7DD7ED525D54}" dt="2024-08-17T12:02:25.718" v="527"/>
          <ac:spMkLst>
            <pc:docMk/>
            <pc:sldMk cId="0" sldId="262"/>
            <ac:spMk id="14" creationId="{EBB8A7E6-717C-2085-418D-A8ACADDB116D}"/>
          </ac:spMkLst>
        </pc:spChg>
        <pc:spChg chg="add mod">
          <ac:chgData name="nourah Alaklabi" userId="b439187ee2954565" providerId="LiveId" clId="{A0A07460-B636-48A1-B3FC-7DD7ED525D54}" dt="2024-08-17T12:03:12.877" v="534" actId="1076"/>
          <ac:spMkLst>
            <pc:docMk/>
            <pc:sldMk cId="0" sldId="262"/>
            <ac:spMk id="15" creationId="{3E27DCB8-AC1C-0D90-0BBC-821D9246053F}"/>
          </ac:spMkLst>
        </pc:spChg>
        <pc:spChg chg="add mod">
          <ac:chgData name="nourah Alaklabi" userId="b439187ee2954565" providerId="LiveId" clId="{A0A07460-B636-48A1-B3FC-7DD7ED525D54}" dt="2024-08-17T12:49:03.615" v="762" actId="20577"/>
          <ac:spMkLst>
            <pc:docMk/>
            <pc:sldMk cId="0" sldId="262"/>
            <ac:spMk id="16" creationId="{B427DA98-A029-83C5-CF52-20F5FE83DD31}"/>
          </ac:spMkLst>
        </pc:spChg>
        <pc:picChg chg="add mod">
          <ac:chgData name="nourah Alaklabi" userId="b439187ee2954565" providerId="LiveId" clId="{A0A07460-B636-48A1-B3FC-7DD7ED525D54}" dt="2024-08-16T21:29:05.435" v="327"/>
          <ac:picMkLst>
            <pc:docMk/>
            <pc:sldMk cId="0" sldId="262"/>
            <ac:picMk id="11" creationId="{DE10D578-718A-DF20-E4BC-47B6A6F3EDAF}"/>
          </ac:picMkLst>
        </pc:picChg>
        <pc:picChg chg="add mod">
          <ac:chgData name="nourah Alaklabi" userId="b439187ee2954565" providerId="LiveId" clId="{A0A07460-B636-48A1-B3FC-7DD7ED525D54}" dt="2024-08-16T21:38:33.545" v="369" actId="1440"/>
          <ac:picMkLst>
            <pc:docMk/>
            <pc:sldMk cId="0" sldId="262"/>
            <ac:picMk id="13" creationId="{D5B3D4E4-39AD-286C-1492-BDA0427D9A3F}"/>
          </ac:picMkLst>
        </pc:picChg>
        <pc:picChg chg="add mod">
          <ac:chgData name="nourah Alaklabi" userId="b439187ee2954565" providerId="LiveId" clId="{A0A07460-B636-48A1-B3FC-7DD7ED525D54}" dt="2024-08-17T14:18:36.754" v="1376"/>
          <ac:picMkLst>
            <pc:docMk/>
            <pc:sldMk cId="0" sldId="262"/>
            <ac:picMk id="17" creationId="{787755D3-EEA9-5707-600E-96A9140AF1A6}"/>
          </ac:picMkLst>
        </pc:picChg>
      </pc:sldChg>
      <pc:sldChg chg="addSp delSp modSp mod">
        <pc:chgData name="nourah Alaklabi" userId="b439187ee2954565" providerId="LiveId" clId="{A0A07460-B636-48A1-B3FC-7DD7ED525D54}" dt="2024-08-17T14:18:45.069" v="1377"/>
        <pc:sldMkLst>
          <pc:docMk/>
          <pc:sldMk cId="0" sldId="263"/>
        </pc:sldMkLst>
        <pc:spChg chg="del">
          <ac:chgData name="nourah Alaklabi" userId="b439187ee2954565" providerId="LiveId" clId="{A0A07460-B636-48A1-B3FC-7DD7ED525D54}" dt="2024-08-16T21:40:52.357" v="375" actId="21"/>
          <ac:spMkLst>
            <pc:docMk/>
            <pc:sldMk cId="0" sldId="263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02:15.587" v="526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A0A07460-B636-48A1-B3FC-7DD7ED525D54}" dt="2024-08-16T21:41:17.175" v="380" actId="14100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6T21:42:33.720" v="388" actId="1076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9:21.334" v="766" actId="1076"/>
          <ac:spMkLst>
            <pc:docMk/>
            <pc:sldMk cId="0" sldId="263"/>
            <ac:spMk id="12" creationId="{861A05D6-1DB3-EE45-3A3E-FB6BABBB35B7}"/>
          </ac:spMkLst>
        </pc:spChg>
        <pc:picChg chg="add mod">
          <ac:chgData name="nourah Alaklabi" userId="b439187ee2954565" providerId="LiveId" clId="{A0A07460-B636-48A1-B3FC-7DD7ED525D54}" dt="2024-08-16T21:29:12.465" v="328"/>
          <ac:picMkLst>
            <pc:docMk/>
            <pc:sldMk cId="0" sldId="263"/>
            <ac:picMk id="11" creationId="{226E4ECF-530C-42AC-907C-C408CA5EF134}"/>
          </ac:picMkLst>
        </pc:picChg>
        <pc:picChg chg="add mod">
          <ac:chgData name="nourah Alaklabi" userId="b439187ee2954565" providerId="LiveId" clId="{A0A07460-B636-48A1-B3FC-7DD7ED525D54}" dt="2024-08-16T21:41:19.566" v="381" actId="1076"/>
          <ac:picMkLst>
            <pc:docMk/>
            <pc:sldMk cId="0" sldId="263"/>
            <ac:picMk id="13" creationId="{62577B2C-53CF-21C3-E08B-3F280FC6AFAE}"/>
          </ac:picMkLst>
        </pc:picChg>
        <pc:picChg chg="add mod">
          <ac:chgData name="nourah Alaklabi" userId="b439187ee2954565" providerId="LiveId" clId="{A0A07460-B636-48A1-B3FC-7DD7ED525D54}" dt="2024-08-17T14:18:45.069" v="1377"/>
          <ac:picMkLst>
            <pc:docMk/>
            <pc:sldMk cId="0" sldId="263"/>
            <ac:picMk id="14" creationId="{D71D986A-7F13-3D90-9479-A223EB8BE7F1}"/>
          </ac:picMkLst>
        </pc:picChg>
        <pc:picChg chg="add mod">
          <ac:chgData name="nourah Alaklabi" userId="b439187ee2954565" providerId="LiveId" clId="{A0A07460-B636-48A1-B3FC-7DD7ED525D54}" dt="2024-08-16T21:42:51.340" v="392" actId="1440"/>
          <ac:picMkLst>
            <pc:docMk/>
            <pc:sldMk cId="0" sldId="263"/>
            <ac:picMk id="15" creationId="{5E091DCA-474C-8EAD-2613-DC11ABD2DF68}"/>
          </ac:picMkLst>
        </pc:picChg>
      </pc:sldChg>
      <pc:sldChg chg="addSp modSp mod">
        <pc:chgData name="nourah Alaklabi" userId="b439187ee2954565" providerId="LiveId" clId="{A0A07460-B636-48A1-B3FC-7DD7ED525D54}" dt="2024-08-17T14:18:51.200" v="1378"/>
        <pc:sldMkLst>
          <pc:docMk/>
          <pc:sldMk cId="0" sldId="264"/>
        </pc:sldMkLst>
        <pc:spChg chg="mod">
          <ac:chgData name="nourah Alaklabi" userId="b439187ee2954565" providerId="LiveId" clId="{A0A07460-B636-48A1-B3FC-7DD7ED525D54}" dt="2024-08-17T12:19:44.153" v="646" actId="1076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19:48.219" v="647" actId="1076"/>
          <ac:spMkLst>
            <pc:docMk/>
            <pc:sldMk cId="0" sldId="264"/>
            <ac:spMk id="7" creationId="{EF6E04D5-8942-E963-7AB0-1E15E72AD5FE}"/>
          </ac:spMkLst>
        </pc:spChg>
        <pc:spChg chg="add mod">
          <ac:chgData name="nourah Alaklabi" userId="b439187ee2954565" providerId="LiveId" clId="{A0A07460-B636-48A1-B3FC-7DD7ED525D54}" dt="2024-08-17T12:18:30.776" v="641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A0A07460-B636-48A1-B3FC-7DD7ED525D54}" dt="2024-08-17T14:18:51.200" v="1378"/>
          <ac:picMkLst>
            <pc:docMk/>
            <pc:sldMk cId="0" sldId="264"/>
            <ac:picMk id="9" creationId="{1ACC8213-03E0-C59A-5449-43C06C3CDF29}"/>
          </ac:picMkLst>
        </pc:picChg>
        <pc:picChg chg="add mod">
          <ac:chgData name="nourah Alaklabi" userId="b439187ee2954565" providerId="LiveId" clId="{A0A07460-B636-48A1-B3FC-7DD7ED525D54}" dt="2024-08-17T12:19:57.546" v="650" actId="1440"/>
          <ac:picMkLst>
            <pc:docMk/>
            <pc:sldMk cId="0" sldId="264"/>
            <ac:picMk id="10" creationId="{FB420E1C-DEEE-93A8-A470-38B20A6863E5}"/>
          </ac:picMkLst>
        </pc:picChg>
      </pc:sldChg>
      <pc:sldChg chg="addSp modSp mod">
        <pc:chgData name="nourah Alaklabi" userId="b439187ee2954565" providerId="LiveId" clId="{A0A07460-B636-48A1-B3FC-7DD7ED525D54}" dt="2024-08-17T14:20:44.540" v="1395" actId="1076"/>
        <pc:sldMkLst>
          <pc:docMk/>
          <pc:sldMk cId="0" sldId="265"/>
        </pc:sldMkLst>
        <pc:spChg chg="mod">
          <ac:chgData name="nourah Alaklabi" userId="b439187ee2954565" providerId="LiveId" clId="{A0A07460-B636-48A1-B3FC-7DD7ED525D54}" dt="2024-08-17T12:20:16.823" v="651" actId="1076"/>
          <ac:spMkLst>
            <pc:docMk/>
            <pc:sldMk cId="0" sldId="265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0:31.054" v="652"/>
          <ac:spMkLst>
            <pc:docMk/>
            <pc:sldMk cId="0" sldId="265"/>
            <ac:spMk id="7" creationId="{99A12256-65CF-3AF5-0EB7-61D7CFC841DC}"/>
          </ac:spMkLst>
        </pc:spChg>
        <pc:spChg chg="add mod">
          <ac:chgData name="nourah Alaklabi" userId="b439187ee2954565" providerId="LiveId" clId="{A0A07460-B636-48A1-B3FC-7DD7ED525D54}" dt="2024-08-17T12:20:43.533" v="654" actId="1076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A0A07460-B636-48A1-B3FC-7DD7ED525D54}" dt="2024-08-17T14:20:44.540" v="1395" actId="1076"/>
          <ac:picMkLst>
            <pc:docMk/>
            <pc:sldMk cId="0" sldId="265"/>
            <ac:picMk id="9" creationId="{061FFDD2-8F1C-B5FA-A05E-6DE20938FEBA}"/>
          </ac:picMkLst>
        </pc:picChg>
        <pc:picChg chg="add mod">
          <ac:chgData name="nourah Alaklabi" userId="b439187ee2954565" providerId="LiveId" clId="{A0A07460-B636-48A1-B3FC-7DD7ED525D54}" dt="2024-08-17T12:22:18.722" v="660" actId="1440"/>
          <ac:picMkLst>
            <pc:docMk/>
            <pc:sldMk cId="0" sldId="265"/>
            <ac:picMk id="10" creationId="{DE3C1011-9042-2CF8-CB04-968E5D0BE914}"/>
          </ac:picMkLst>
        </pc:picChg>
      </pc:sldChg>
      <pc:sldChg chg="addSp delSp modSp mod">
        <pc:chgData name="nourah Alaklabi" userId="b439187ee2954565" providerId="LiveId" clId="{A0A07460-B636-48A1-B3FC-7DD7ED525D54}" dt="2024-08-17T14:20:38.875" v="1394" actId="1076"/>
        <pc:sldMkLst>
          <pc:docMk/>
          <pc:sldMk cId="0" sldId="266"/>
        </pc:sldMkLst>
        <pc:spChg chg="mod">
          <ac:chgData name="nourah Alaklabi" userId="b439187ee2954565" providerId="LiveId" clId="{A0A07460-B636-48A1-B3FC-7DD7ED525D54}" dt="2024-08-17T12:24:52.929" v="662" actId="1076"/>
          <ac:spMkLst>
            <pc:docMk/>
            <pc:sldMk cId="0" sldId="266"/>
            <ac:spMk id="5" creationId="{00000000-0000-0000-0000-000000000000}"/>
          </ac:spMkLst>
        </pc:spChg>
        <pc:spChg chg="del">
          <ac:chgData name="nourah Alaklabi" userId="b439187ee2954565" providerId="LiveId" clId="{A0A07460-B636-48A1-B3FC-7DD7ED525D54}" dt="2024-08-17T12:25:54.123" v="668" actId="21"/>
          <ac:spMkLst>
            <pc:docMk/>
            <pc:sldMk cId="0" sldId="266"/>
            <ac:spMk id="6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26:05.259" v="669"/>
          <ac:spMkLst>
            <pc:docMk/>
            <pc:sldMk cId="0" sldId="266"/>
            <ac:spMk id="9" creationId="{534C1DE1-7C03-FF7A-E79B-39430E2E3027}"/>
          </ac:spMkLst>
        </pc:spChg>
        <pc:spChg chg="add mod">
          <ac:chgData name="nourah Alaklabi" userId="b439187ee2954565" providerId="LiveId" clId="{A0A07460-B636-48A1-B3FC-7DD7ED525D54}" dt="2024-08-17T12:26:24.573" v="671" actId="1076"/>
          <ac:spMkLst>
            <pc:docMk/>
            <pc:sldMk cId="0" sldId="266"/>
            <ac:spMk id="10" creationId="{30FF9AB2-66FD-5C4E-BDB4-EDE1B0F526D9}"/>
          </ac:spMkLst>
        </pc:spChg>
        <pc:spChg chg="add mod">
          <ac:chgData name="nourah Alaklabi" userId="b439187ee2954565" providerId="LiveId" clId="{A0A07460-B636-48A1-B3FC-7DD7ED525D54}" dt="2024-08-17T12:26:38.040" v="673" actId="1076"/>
          <ac:spMkLst>
            <pc:docMk/>
            <pc:sldMk cId="0" sldId="266"/>
            <ac:spMk id="11" creationId="{83F78000-4162-7637-DFBD-67D301FFB292}"/>
          </ac:spMkLst>
        </pc:spChg>
        <pc:picChg chg="add mod">
          <ac:chgData name="nourah Alaklabi" userId="b439187ee2954565" providerId="LiveId" clId="{A0A07460-B636-48A1-B3FC-7DD7ED525D54}" dt="2024-08-17T14:20:38.875" v="1394" actId="1076"/>
          <ac:picMkLst>
            <pc:docMk/>
            <pc:sldMk cId="0" sldId="266"/>
            <ac:picMk id="6" creationId="{FDB8FF5E-F6D6-DFE4-26EE-88AD33C95017}"/>
          </ac:picMkLst>
        </pc:picChg>
        <pc:picChg chg="add mod">
          <ac:chgData name="nourah Alaklabi" userId="b439187ee2954565" providerId="LiveId" clId="{A0A07460-B636-48A1-B3FC-7DD7ED525D54}" dt="2024-08-17T12:25:38.710" v="666" actId="14100"/>
          <ac:picMkLst>
            <pc:docMk/>
            <pc:sldMk cId="0" sldId="266"/>
            <ac:picMk id="8" creationId="{0E2C5FEB-21FB-C6AE-638F-B72F6C3960B3}"/>
          </ac:picMkLst>
        </pc:picChg>
      </pc:sldChg>
      <pc:sldChg chg="addSp modSp mod">
        <pc:chgData name="nourah Alaklabi" userId="b439187ee2954565" providerId="LiveId" clId="{A0A07460-B636-48A1-B3FC-7DD7ED525D54}" dt="2024-08-17T14:20:24.334" v="1390" actId="1076"/>
        <pc:sldMkLst>
          <pc:docMk/>
          <pc:sldMk cId="0" sldId="267"/>
        </pc:sldMkLst>
        <pc:spChg chg="mod">
          <ac:chgData name="nourah Alaklabi" userId="b439187ee2954565" providerId="LiveId" clId="{A0A07460-B636-48A1-B3FC-7DD7ED525D54}" dt="2024-08-17T12:41:58.209" v="734" actId="14100"/>
          <ac:spMkLst>
            <pc:docMk/>
            <pc:sldMk cId="0" sldId="267"/>
            <ac:spMk id="5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2:42:18.830" v="738" actId="207"/>
          <ac:spMkLst>
            <pc:docMk/>
            <pc:sldMk cId="0" sldId="267"/>
            <ac:spMk id="8" creationId="{EE5BDCA7-4F3B-A446-3ED1-9BA50E3D0FA1}"/>
          </ac:spMkLst>
        </pc:spChg>
        <pc:spChg chg="add mod">
          <ac:chgData name="nourah Alaklabi" userId="b439187ee2954565" providerId="LiveId" clId="{A0A07460-B636-48A1-B3FC-7DD7ED525D54}" dt="2024-08-17T12:50:37.506" v="782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A0A07460-B636-48A1-B3FC-7DD7ED525D54}" dt="2024-08-17T14:20:24.334" v="1390" actId="1076"/>
          <ac:picMkLst>
            <pc:docMk/>
            <pc:sldMk cId="0" sldId="267"/>
            <ac:picMk id="7" creationId="{B9C8ECFC-7D66-90A6-B2AE-097BA234CDB3}"/>
          </ac:picMkLst>
        </pc:picChg>
        <pc:picChg chg="add mod">
          <ac:chgData name="nourah Alaklabi" userId="b439187ee2954565" providerId="LiveId" clId="{A0A07460-B636-48A1-B3FC-7DD7ED525D54}" dt="2024-08-17T12:44:56.034" v="743" actId="1440"/>
          <ac:picMkLst>
            <pc:docMk/>
            <pc:sldMk cId="0" sldId="267"/>
            <ac:picMk id="10" creationId="{206C7A2B-FCBC-3810-4CC2-3FAEDA499D44}"/>
          </ac:picMkLst>
        </pc:picChg>
      </pc:sldChg>
      <pc:sldChg chg="addSp modSp mod">
        <pc:chgData name="nourah Alaklabi" userId="b439187ee2954565" providerId="LiveId" clId="{A0A07460-B636-48A1-B3FC-7DD7ED525D54}" dt="2024-08-17T14:20:13.542" v="1388" actId="1076"/>
        <pc:sldMkLst>
          <pc:docMk/>
          <pc:sldMk cId="0" sldId="268"/>
        </pc:sldMkLst>
        <pc:spChg chg="add mod">
          <ac:chgData name="nourah Alaklabi" userId="b439187ee2954565" providerId="LiveId" clId="{A0A07460-B636-48A1-B3FC-7DD7ED525D54}" dt="2024-08-17T13:27:20.378" v="869" actId="207"/>
          <ac:spMkLst>
            <pc:docMk/>
            <pc:sldMk cId="0" sldId="268"/>
            <ac:spMk id="8" creationId="{7B7BB3DD-5304-072A-3D42-089A73F912A5}"/>
          </ac:spMkLst>
        </pc:spChg>
        <pc:picChg chg="add mod">
          <ac:chgData name="nourah Alaklabi" userId="b439187ee2954565" providerId="LiveId" clId="{A0A07460-B636-48A1-B3FC-7DD7ED525D54}" dt="2024-08-17T14:20:13.542" v="1388" actId="1076"/>
          <ac:picMkLst>
            <pc:docMk/>
            <pc:sldMk cId="0" sldId="268"/>
            <ac:picMk id="9" creationId="{569F8EA5-04BA-DA53-A1BB-CEFA21280822}"/>
          </ac:picMkLst>
        </pc:picChg>
      </pc:sldChg>
      <pc:sldChg chg="addSp delSp modSp mod ord">
        <pc:chgData name="nourah Alaklabi" userId="b439187ee2954565" providerId="LiveId" clId="{A0A07460-B636-48A1-B3FC-7DD7ED525D54}" dt="2024-08-17T14:20:21.402" v="1389" actId="1076"/>
        <pc:sldMkLst>
          <pc:docMk/>
          <pc:sldMk cId="0" sldId="269"/>
        </pc:sldMkLst>
        <pc:spChg chg="add del mod">
          <ac:chgData name="nourah Alaklabi" userId="b439187ee2954565" providerId="LiveId" clId="{A0A07460-B636-48A1-B3FC-7DD7ED525D54}" dt="2024-08-17T13:24:34.726" v="797" actId="21"/>
          <ac:spMkLst>
            <pc:docMk/>
            <pc:sldMk cId="0" sldId="269"/>
            <ac:spMk id="10" creationId="{7F9668B0-4A09-99E6-1394-66EC1F314E69}"/>
          </ac:spMkLst>
        </pc:spChg>
        <pc:spChg chg="add mod">
          <ac:chgData name="nourah Alaklabi" userId="b439187ee2954565" providerId="LiveId" clId="{A0A07460-B636-48A1-B3FC-7DD7ED525D54}" dt="2024-08-17T13:25:35.511" v="834" actId="113"/>
          <ac:spMkLst>
            <pc:docMk/>
            <pc:sldMk cId="0" sldId="269"/>
            <ac:spMk id="11" creationId="{E3151E35-73E4-9CFA-9609-764F63B09C5C}"/>
          </ac:spMkLst>
        </pc:spChg>
        <pc:picChg chg="add mod">
          <ac:chgData name="nourah Alaklabi" userId="b439187ee2954565" providerId="LiveId" clId="{A0A07460-B636-48A1-B3FC-7DD7ED525D54}" dt="2024-08-17T13:23:54.737" v="792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A0A07460-B636-48A1-B3FC-7DD7ED525D54}" dt="2024-08-17T14:20:21.402" v="1389" actId="1076"/>
          <ac:picMkLst>
            <pc:docMk/>
            <pc:sldMk cId="0" sldId="269"/>
            <ac:picMk id="10" creationId="{BB014D91-22AD-A574-E689-B180AFFB5EBB}"/>
          </ac:picMkLst>
        </pc:picChg>
      </pc:sldChg>
      <pc:sldChg chg="addSp delSp modSp add mod">
        <pc:chgData name="nourah Alaklabi" userId="b439187ee2954565" providerId="LiveId" clId="{A0A07460-B636-48A1-B3FC-7DD7ED525D54}" dt="2024-08-17T14:20:35.615" v="1393" actId="1076"/>
        <pc:sldMkLst>
          <pc:docMk/>
          <pc:sldMk cId="1714451983" sldId="270"/>
        </pc:sldMkLst>
        <pc:spChg chg="add mod">
          <ac:chgData name="nourah Alaklabi" userId="b439187ee2954565" providerId="LiveId" clId="{A0A07460-B636-48A1-B3FC-7DD7ED525D54}" dt="2024-08-17T12:28:38.407" v="685" actId="1076"/>
          <ac:spMkLst>
            <pc:docMk/>
            <pc:sldMk cId="1714451983" sldId="270"/>
            <ac:spMk id="9" creationId="{3CB3385E-BD6E-5FB3-098E-9F5F51569A57}"/>
          </ac:spMkLst>
        </pc:spChg>
        <pc:spChg chg="add mod">
          <ac:chgData name="nourah Alaklabi" userId="b439187ee2954565" providerId="LiveId" clId="{A0A07460-B636-48A1-B3FC-7DD7ED525D54}" dt="2024-08-17T12:50:00.554" v="770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A0A07460-B636-48A1-B3FC-7DD7ED525D54}" dt="2024-08-17T14:20:35.615" v="1393" actId="1076"/>
          <ac:picMkLst>
            <pc:docMk/>
            <pc:sldMk cId="1714451983" sldId="270"/>
            <ac:picMk id="7" creationId="{456B6CC7-EE60-FF86-4485-34DB9C34E18C}"/>
          </ac:picMkLst>
        </pc:picChg>
        <pc:picChg chg="del">
          <ac:chgData name="nourah Alaklabi" userId="b439187ee2954565" providerId="LiveId" clId="{A0A07460-B636-48A1-B3FC-7DD7ED525D54}" dt="2024-08-17T12:26:45.162" v="674" actId="21"/>
          <ac:picMkLst>
            <pc:docMk/>
            <pc:sldMk cId="1714451983" sldId="270"/>
            <ac:picMk id="8" creationId="{0E2C5FEB-21FB-C6AE-638F-B72F6C3960B3}"/>
          </ac:picMkLst>
        </pc:picChg>
        <pc:picChg chg="add mod">
          <ac:chgData name="nourah Alaklabi" userId="b439187ee2954565" providerId="LiveId" clId="{A0A07460-B636-48A1-B3FC-7DD7ED525D54}" dt="2024-08-17T12:32:00.316" v="700" actId="1076"/>
          <ac:picMkLst>
            <pc:docMk/>
            <pc:sldMk cId="1714451983" sldId="270"/>
            <ac:picMk id="11" creationId="{E9CF5161-B60C-40D0-0277-7408F0C994C1}"/>
          </ac:picMkLst>
        </pc:picChg>
        <pc:picChg chg="add mod">
          <ac:chgData name="nourah Alaklabi" userId="b439187ee2954565" providerId="LiveId" clId="{A0A07460-B636-48A1-B3FC-7DD7ED525D54}" dt="2024-08-17T12:31:56.943" v="699" actId="1076"/>
          <ac:picMkLst>
            <pc:docMk/>
            <pc:sldMk cId="1714451983" sldId="270"/>
            <ac:picMk id="13" creationId="{2E84B20A-D65B-0E63-9630-F7FA330CF685}"/>
          </ac:picMkLst>
        </pc:picChg>
        <pc:picChg chg="add mod">
          <ac:chgData name="nourah Alaklabi" userId="b439187ee2954565" providerId="LiveId" clId="{A0A07460-B636-48A1-B3FC-7DD7ED525D54}" dt="2024-08-17T12:32:11.902" v="702" actId="1440"/>
          <ac:picMkLst>
            <pc:docMk/>
            <pc:sldMk cId="1714451983" sldId="270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30.351" v="1392" actId="1076"/>
        <pc:sldMkLst>
          <pc:docMk/>
          <pc:sldMk cId="2434396656" sldId="271"/>
        </pc:sldMkLst>
        <pc:spChg chg="add mod">
          <ac:chgData name="nourah Alaklabi" userId="b439187ee2954565" providerId="LiveId" clId="{A0A07460-B636-48A1-B3FC-7DD7ED525D54}" dt="2024-08-17T12:50:14.958" v="774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A0A07460-B636-48A1-B3FC-7DD7ED525D54}" dt="2024-08-17T14:20:30.351" v="1392" actId="1076"/>
          <ac:picMkLst>
            <pc:docMk/>
            <pc:sldMk cId="2434396656" sldId="271"/>
            <ac:picMk id="7" creationId="{A1236101-1ADB-1B9C-8E14-FCE84D990B06}"/>
          </ac:picMkLst>
        </pc:picChg>
        <pc:picChg chg="add mod">
          <ac:chgData name="nourah Alaklabi" userId="b439187ee2954565" providerId="LiveId" clId="{A0A07460-B636-48A1-B3FC-7DD7ED525D54}" dt="2024-08-17T12:33:11.217" v="710" actId="1440"/>
          <ac:picMkLst>
            <pc:docMk/>
            <pc:sldMk cId="2434396656" sldId="271"/>
            <ac:picMk id="8" creationId="{06A53FB2-A83E-FE37-C14D-BA49F2B4E98C}"/>
          </ac:picMkLst>
        </pc:picChg>
        <pc:picChg chg="del">
          <ac:chgData name="nourah Alaklabi" userId="b439187ee2954565" providerId="LiveId" clId="{A0A07460-B636-48A1-B3FC-7DD7ED525D54}" dt="2024-08-17T12:32:32.669" v="704" actId="21"/>
          <ac:picMkLst>
            <pc:docMk/>
            <pc:sldMk cId="2434396656" sldId="271"/>
            <ac:picMk id="11" creationId="{E9CF5161-B60C-40D0-0277-7408F0C994C1}"/>
          </ac:picMkLst>
        </pc:picChg>
        <pc:picChg chg="del">
          <ac:chgData name="nourah Alaklabi" userId="b439187ee2954565" providerId="LiveId" clId="{A0A07460-B636-48A1-B3FC-7DD7ED525D54}" dt="2024-08-17T12:32:35.105" v="705" actId="21"/>
          <ac:picMkLst>
            <pc:docMk/>
            <pc:sldMk cId="2434396656" sldId="271"/>
            <ac:picMk id="13" creationId="{2E84B20A-D65B-0E63-9630-F7FA330CF685}"/>
          </ac:picMkLst>
        </pc:picChg>
        <pc:picChg chg="del">
          <ac:chgData name="nourah Alaklabi" userId="b439187ee2954565" providerId="LiveId" clId="{A0A07460-B636-48A1-B3FC-7DD7ED525D54}" dt="2024-08-17T12:32:37.014" v="706" actId="21"/>
          <ac:picMkLst>
            <pc:docMk/>
            <pc:sldMk cId="2434396656" sldId="271"/>
            <ac:picMk id="15" creationId="{41B542B4-5E2E-E24F-4CE1-CF147446F743}"/>
          </ac:picMkLst>
        </pc:picChg>
      </pc:sldChg>
      <pc:sldChg chg="addSp delSp modSp add mod">
        <pc:chgData name="nourah Alaklabi" userId="b439187ee2954565" providerId="LiveId" clId="{A0A07460-B636-48A1-B3FC-7DD7ED525D54}" dt="2024-08-17T14:20:27.692" v="1391" actId="1076"/>
        <pc:sldMkLst>
          <pc:docMk/>
          <pc:sldMk cId="2820606227" sldId="272"/>
        </pc:sldMkLst>
        <pc:spChg chg="add mod">
          <ac:chgData name="nourah Alaklabi" userId="b439187ee2954565" providerId="LiveId" clId="{A0A07460-B636-48A1-B3FC-7DD7ED525D54}" dt="2024-08-17T12:50:27.197" v="778" actId="20577"/>
          <ac:spMkLst>
            <pc:docMk/>
            <pc:sldMk cId="2820606227" sldId="272"/>
            <ac:spMk id="11" creationId="{82123BCC-9CB3-629B-D7BB-5683FC501640}"/>
          </ac:spMkLst>
        </pc:spChg>
        <pc:picChg chg="add mod">
          <ac:chgData name="nourah Alaklabi" userId="b439187ee2954565" providerId="LiveId" clId="{A0A07460-B636-48A1-B3FC-7DD7ED525D54}" dt="2024-08-17T14:20:27.692" v="1391" actId="1076"/>
          <ac:picMkLst>
            <pc:docMk/>
            <pc:sldMk cId="2820606227" sldId="272"/>
            <ac:picMk id="7" creationId="{420F1E44-0C23-DB07-2041-350A4B7A4391}"/>
          </ac:picMkLst>
        </pc:picChg>
        <pc:picChg chg="del">
          <ac:chgData name="nourah Alaklabi" userId="b439187ee2954565" providerId="LiveId" clId="{A0A07460-B636-48A1-B3FC-7DD7ED525D54}" dt="2024-08-17T12:40:13.896" v="713" actId="21"/>
          <ac:picMkLst>
            <pc:docMk/>
            <pc:sldMk cId="2820606227" sldId="272"/>
            <ac:picMk id="8" creationId="{06A53FB2-A83E-FE37-C14D-BA49F2B4E98C}"/>
          </ac:picMkLst>
        </pc:picChg>
        <pc:picChg chg="add mod">
          <ac:chgData name="nourah Alaklabi" userId="b439187ee2954565" providerId="LiveId" clId="{A0A07460-B636-48A1-B3FC-7DD7ED525D54}" dt="2024-08-17T12:40:29.187" v="717" actId="1440"/>
          <ac:picMkLst>
            <pc:docMk/>
            <pc:sldMk cId="2820606227" sldId="272"/>
            <ac:picMk id="10" creationId="{17B6D697-140E-998E-204F-E79332E78ED1}"/>
          </ac:picMkLst>
        </pc:picChg>
      </pc:sldChg>
      <pc:sldChg chg="addSp delSp modSp add mod">
        <pc:chgData name="nourah Alaklabi" userId="b439187ee2954565" providerId="LiveId" clId="{A0A07460-B636-48A1-B3FC-7DD7ED525D54}" dt="2024-08-17T14:25:10.252" v="1408" actId="1076"/>
        <pc:sldMkLst>
          <pc:docMk/>
          <pc:sldMk cId="664543454" sldId="273"/>
        </pc:sldMkLst>
        <pc:spChg chg="mod">
          <ac:chgData name="nourah Alaklabi" userId="b439187ee2954565" providerId="LiveId" clId="{A0A07460-B636-48A1-B3FC-7DD7ED525D54}" dt="2024-08-17T13:53:13.524" v="1293" actId="14100"/>
          <ac:spMkLst>
            <pc:docMk/>
            <pc:sldMk cId="664543454" sldId="273"/>
            <ac:spMk id="7" creationId="{00000000-0000-0000-0000-000000000000}"/>
          </ac:spMkLst>
        </pc:spChg>
        <pc:spChg chg="mod">
          <ac:chgData name="nourah Alaklabi" userId="b439187ee2954565" providerId="LiveId" clId="{A0A07460-B636-48A1-B3FC-7DD7ED525D54}" dt="2024-08-17T13:40:03.963" v="908" actId="207"/>
          <ac:spMkLst>
            <pc:docMk/>
            <pc:sldMk cId="664543454" sldId="273"/>
            <ac:spMk id="8" creationId="{3039ADEE-46A7-BA83-2CDC-8995268A6B3E}"/>
          </ac:spMkLst>
        </pc:spChg>
        <pc:spChg chg="add mod">
          <ac:chgData name="nourah Alaklabi" userId="b439187ee2954565" providerId="LiveId" clId="{A0A07460-B636-48A1-B3FC-7DD7ED525D54}" dt="2024-08-17T13:53:35.802" v="1300" actId="5793"/>
          <ac:spMkLst>
            <pc:docMk/>
            <pc:sldMk cId="664543454" sldId="273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25:10.252" v="1408" actId="1076"/>
          <ac:spMkLst>
            <pc:docMk/>
            <pc:sldMk cId="664543454" sldId="273"/>
            <ac:spMk id="10" creationId="{A533159E-7D03-1753-ACA9-A55E569B8F24}"/>
          </ac:spMkLst>
        </pc:spChg>
        <pc:spChg chg="del mod">
          <ac:chgData name="nourah Alaklabi" userId="b439187ee2954565" providerId="LiveId" clId="{A0A07460-B636-48A1-B3FC-7DD7ED525D54}" dt="2024-08-17T13:37:07.321" v="900"/>
          <ac:spMkLst>
            <pc:docMk/>
            <pc:sldMk cId="664543454" sldId="273"/>
            <ac:spMk id="11" creationId="{5683C4DD-24B7-53FC-CDB4-A6A8DCC61489}"/>
          </ac:spMkLst>
        </pc:spChg>
        <pc:picChg chg="del">
          <ac:chgData name="nourah Alaklabi" userId="b439187ee2954565" providerId="LiveId" clId="{A0A07460-B636-48A1-B3FC-7DD7ED525D54}" dt="2024-08-17T13:35:42.453" v="871" actId="21"/>
          <ac:picMkLst>
            <pc:docMk/>
            <pc:sldMk cId="664543454" sldId="273"/>
            <ac:picMk id="10" creationId="{5DDE3091-7AE0-8898-F5CA-D34303D54E31}"/>
          </ac:picMkLst>
        </pc:picChg>
        <pc:picChg chg="add mod">
          <ac:chgData name="nourah Alaklabi" userId="b439187ee2954565" providerId="LiveId" clId="{A0A07460-B636-48A1-B3FC-7DD7ED525D54}" dt="2024-08-17T13:44:07.377" v="941"/>
          <ac:picMkLst>
            <pc:docMk/>
            <pc:sldMk cId="664543454" sldId="273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35:44.858" v="872" actId="21"/>
          <ac:picMkLst>
            <pc:docMk/>
            <pc:sldMk cId="664543454" sldId="273"/>
            <ac:picMk id="14" creationId="{081E5E5A-AD4C-D716-EE48-688D0398A389}"/>
          </ac:picMkLst>
        </pc:picChg>
        <pc:picChg chg="add mod">
          <ac:chgData name="nourah Alaklabi" userId="b439187ee2954565" providerId="LiveId" clId="{A0A07460-B636-48A1-B3FC-7DD7ED525D54}" dt="2024-08-17T14:24:51.786" v="1406" actId="1076"/>
          <ac:picMkLst>
            <pc:docMk/>
            <pc:sldMk cId="664543454" sldId="273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8:09.401" v="1371"/>
          <ac:picMkLst>
            <pc:docMk/>
            <pc:sldMk cId="664543454" sldId="273"/>
            <ac:picMk id="17" creationId="{822961D5-F729-1731-2C93-747A1177A8DB}"/>
          </ac:picMkLst>
        </pc:picChg>
      </pc:sldChg>
      <pc:sldChg chg="addSp delSp modSp add mod">
        <pc:chgData name="nourah Alaklabi" userId="b439187ee2954565" providerId="LiveId" clId="{A0A07460-B636-48A1-B3FC-7DD7ED525D54}" dt="2024-08-17T14:25:18.458" v="1409"/>
        <pc:sldMkLst>
          <pc:docMk/>
          <pc:sldMk cId="1874374897" sldId="274"/>
        </pc:sldMkLst>
        <pc:spChg chg="del">
          <ac:chgData name="nourah Alaklabi" userId="b439187ee2954565" providerId="LiveId" clId="{A0A07460-B636-48A1-B3FC-7DD7ED525D54}" dt="2024-08-17T13:59:30.171" v="1310" actId="21"/>
          <ac:spMkLst>
            <pc:docMk/>
            <pc:sldMk cId="1874374897" sldId="274"/>
            <ac:spMk id="7" creationId="{00000000-0000-0000-0000-000000000000}"/>
          </ac:spMkLst>
        </pc:spChg>
        <pc:spChg chg="add mod">
          <ac:chgData name="nourah Alaklabi" userId="b439187ee2954565" providerId="LiveId" clId="{A0A07460-B636-48A1-B3FC-7DD7ED525D54}" dt="2024-08-17T14:25:18.458" v="1409"/>
          <ac:spMkLst>
            <pc:docMk/>
            <pc:sldMk cId="1874374897" sldId="274"/>
            <ac:spMk id="7" creationId="{9C2B451D-87E1-05DA-8FA4-559483AF0D8E}"/>
          </ac:spMkLst>
        </pc:spChg>
        <pc:spChg chg="del mod">
          <ac:chgData name="nourah Alaklabi" userId="b439187ee2954565" providerId="LiveId" clId="{A0A07460-B636-48A1-B3FC-7DD7ED525D54}" dt="2024-08-17T14:02:25.187" v="1315" actId="21"/>
          <ac:spMkLst>
            <pc:docMk/>
            <pc:sldMk cId="1874374897" sldId="274"/>
            <ac:spMk id="8" creationId="{3039ADEE-46A7-BA83-2CDC-8995268A6B3E}"/>
          </ac:spMkLst>
        </pc:spChg>
        <pc:spChg chg="del">
          <ac:chgData name="nourah Alaklabi" userId="b439187ee2954565" providerId="LiveId" clId="{A0A07460-B636-48A1-B3FC-7DD7ED525D54}" dt="2024-08-17T13:59:26.818" v="1309" actId="21"/>
          <ac:spMkLst>
            <pc:docMk/>
            <pc:sldMk cId="1874374897" sldId="274"/>
            <ac:spMk id="9" creationId="{8D96BDB8-C92F-56BB-560B-54381A3C72A6}"/>
          </ac:spMkLst>
        </pc:spChg>
        <pc:spChg chg="add mod">
          <ac:chgData name="nourah Alaklabi" userId="b439187ee2954565" providerId="LiveId" clId="{A0A07460-B636-48A1-B3FC-7DD7ED525D54}" dt="2024-08-17T14:01:38.793" v="1313" actId="1076"/>
          <ac:spMkLst>
            <pc:docMk/>
            <pc:sldMk cId="1874374897" sldId="274"/>
            <ac:spMk id="10" creationId="{652E1699-BEBB-7904-8255-999C7952A4C1}"/>
          </ac:spMkLst>
        </pc:spChg>
        <pc:spChg chg="add mod">
          <ac:chgData name="nourah Alaklabi" userId="b439187ee2954565" providerId="LiveId" clId="{A0A07460-B636-48A1-B3FC-7DD7ED525D54}" dt="2024-08-17T14:02:56.188" v="1321" actId="1076"/>
          <ac:spMkLst>
            <pc:docMk/>
            <pc:sldMk cId="1874374897" sldId="274"/>
            <ac:spMk id="11" creationId="{54AEFDDD-8933-A732-6EA0-BB08EA0D29A4}"/>
          </ac:spMkLst>
        </pc:spChg>
        <pc:spChg chg="add del mod ord">
          <ac:chgData name="nourah Alaklabi" userId="b439187ee2954565" providerId="LiveId" clId="{A0A07460-B636-48A1-B3FC-7DD7ED525D54}" dt="2024-08-17T14:06:29.184" v="1338" actId="21"/>
          <ac:spMkLst>
            <pc:docMk/>
            <pc:sldMk cId="1874374897" sldId="274"/>
            <ac:spMk id="12" creationId="{6151694C-4D4E-8A7E-F0F2-08E7CBC7C280}"/>
          </ac:spMkLst>
        </pc:spChg>
        <pc:spChg chg="add mod ord">
          <ac:chgData name="nourah Alaklabi" userId="b439187ee2954565" providerId="LiveId" clId="{A0A07460-B636-48A1-B3FC-7DD7ED525D54}" dt="2024-08-17T14:07:27.114" v="1347" actId="1076"/>
          <ac:spMkLst>
            <pc:docMk/>
            <pc:sldMk cId="1874374897" sldId="274"/>
            <ac:spMk id="14" creationId="{9F04B81C-768D-564F-BD2D-9B9479CE8C10}"/>
          </ac:spMkLst>
        </pc:spChg>
        <pc:spChg chg="add del mod">
          <ac:chgData name="nourah Alaklabi" userId="b439187ee2954565" providerId="LiveId" clId="{A0A07460-B636-48A1-B3FC-7DD7ED525D54}" dt="2024-08-17T14:08:25.355" v="1354" actId="21"/>
          <ac:spMkLst>
            <pc:docMk/>
            <pc:sldMk cId="1874374897" sldId="274"/>
            <ac:spMk id="18" creationId="{67EAEA60-4A43-25CA-A1AD-F68250D7C036}"/>
          </ac:spMkLst>
        </pc:spChg>
        <pc:spChg chg="add mod">
          <ac:chgData name="nourah Alaklabi" userId="b439187ee2954565" providerId="LiveId" clId="{A0A07460-B636-48A1-B3FC-7DD7ED525D54}" dt="2024-08-17T14:09:28.240" v="1357"/>
          <ac:spMkLst>
            <pc:docMk/>
            <pc:sldMk cId="1874374897" sldId="274"/>
            <ac:spMk id="19" creationId="{D137210C-27B7-E45B-AAB1-99EBB688DE17}"/>
          </ac:spMkLst>
        </pc:spChg>
        <pc:picChg chg="del">
          <ac:chgData name="nourah Alaklabi" userId="b439187ee2954565" providerId="LiveId" clId="{A0A07460-B636-48A1-B3FC-7DD7ED525D54}" dt="2024-08-17T13:59:18.070" v="1307" actId="21"/>
          <ac:picMkLst>
            <pc:docMk/>
            <pc:sldMk cId="1874374897" sldId="274"/>
            <ac:picMk id="13" creationId="{2E1F9831-6498-EF1C-1E3A-FCD0A26E87C4}"/>
          </ac:picMkLst>
        </pc:picChg>
        <pc:picChg chg="del">
          <ac:chgData name="nourah Alaklabi" userId="b439187ee2954565" providerId="LiveId" clId="{A0A07460-B636-48A1-B3FC-7DD7ED525D54}" dt="2024-08-17T13:59:22.041" v="1308" actId="21"/>
          <ac:picMkLst>
            <pc:docMk/>
            <pc:sldMk cId="1874374897" sldId="274"/>
            <ac:picMk id="16" creationId="{D7241FF3-A68C-4653-3D72-479C447A7DC3}"/>
          </ac:picMkLst>
        </pc:picChg>
        <pc:picChg chg="add mod">
          <ac:chgData name="nourah Alaklabi" userId="b439187ee2954565" providerId="LiveId" clId="{A0A07460-B636-48A1-B3FC-7DD7ED525D54}" dt="2024-08-17T14:10:50.426" v="1358"/>
          <ac:picMkLst>
            <pc:docMk/>
            <pc:sldMk cId="1874374897" sldId="274"/>
            <ac:picMk id="17" creationId="{8E09457B-25FE-C890-A0B0-6374FC73B27B}"/>
          </ac:picMkLst>
        </pc:picChg>
        <pc:picChg chg="add mod">
          <ac:chgData name="nourah Alaklabi" userId="b439187ee2954565" providerId="LiveId" clId="{A0A07460-B636-48A1-B3FC-7DD7ED525D54}" dt="2024-08-17T14:16:50.131" v="1369" actId="1076"/>
          <ac:picMkLst>
            <pc:docMk/>
            <pc:sldMk cId="1874374897" sldId="274"/>
            <ac:picMk id="21" creationId="{30172F1F-15F5-3F45-02B1-6E9BC0F131D9}"/>
          </ac:picMkLst>
        </pc:picChg>
      </pc:sldChg>
    </pc:docChg>
  </pc:docChgLst>
  <pc:docChgLst>
    <pc:chgData name="nourah Alaklabi" userId="b439187ee2954565" providerId="LiveId" clId="{30691F53-0833-4385-8136-53C696475531}"/>
    <pc:docChg chg="undo custSel delSld modSld sldOrd modShowInfo">
      <pc:chgData name="nourah Alaklabi" userId="b439187ee2954565" providerId="LiveId" clId="{30691F53-0833-4385-8136-53C696475531}" dt="2024-09-07T16:43:07.016" v="745" actId="21"/>
      <pc:docMkLst>
        <pc:docMk/>
      </pc:docMkLst>
      <pc:sldChg chg="addSp delSp modSp mod">
        <pc:chgData name="nourah Alaklabi" userId="b439187ee2954565" providerId="LiveId" clId="{30691F53-0833-4385-8136-53C696475531}" dt="2024-09-07T15:16:24.752" v="19" actId="1076"/>
        <pc:sldMkLst>
          <pc:docMk/>
          <pc:sldMk cId="0" sldId="256"/>
        </pc:sldMkLst>
        <pc:picChg chg="add del mod">
          <ac:chgData name="nourah Alaklabi" userId="b439187ee2954565" providerId="LiveId" clId="{30691F53-0833-4385-8136-53C696475531}" dt="2024-09-07T15:15:04.183" v="5" actId="21"/>
          <ac:picMkLst>
            <pc:docMk/>
            <pc:sldMk cId="0" sldId="256"/>
            <ac:picMk id="18" creationId="{9FD0749F-31B8-7AF9-58E8-897F11A8C326}"/>
          </ac:picMkLst>
        </pc:picChg>
        <pc:picChg chg="add mod">
          <ac:chgData name="nourah Alaklabi" userId="b439187ee2954565" providerId="LiveId" clId="{30691F53-0833-4385-8136-53C696475531}" dt="2024-09-07T15:15:08.992" v="6" actId="931"/>
          <ac:picMkLst>
            <pc:docMk/>
            <pc:sldMk cId="0" sldId="256"/>
            <ac:picMk id="20" creationId="{652AF396-C068-7475-69CB-39A0E7B01AC2}"/>
          </ac:picMkLst>
        </pc:picChg>
        <pc:picChg chg="add mod">
          <ac:chgData name="nourah Alaklabi" userId="b439187ee2954565" providerId="LiveId" clId="{30691F53-0833-4385-8136-53C696475531}" dt="2024-09-07T15:15:15.835" v="7" actId="931"/>
          <ac:picMkLst>
            <pc:docMk/>
            <pc:sldMk cId="0" sldId="256"/>
            <ac:picMk id="22" creationId="{66EBB269-CE52-B8D5-26D7-50A634CEB3A5}"/>
          </ac:picMkLst>
        </pc:picChg>
        <pc:picChg chg="add mod">
          <ac:chgData name="nourah Alaklabi" userId="b439187ee2954565" providerId="LiveId" clId="{30691F53-0833-4385-8136-53C696475531}" dt="2024-09-07T15:16:24.752" v="19" actId="1076"/>
          <ac:picMkLst>
            <pc:docMk/>
            <pc:sldMk cId="0" sldId="256"/>
            <ac:picMk id="24" creationId="{EBAB5F29-B629-9075-1C6B-3A8D8F12CB7A}"/>
          </ac:picMkLst>
        </pc:picChg>
      </pc:sldChg>
      <pc:sldChg chg="addSp delSp modSp mod">
        <pc:chgData name="nourah Alaklabi" userId="b439187ee2954565" providerId="LiveId" clId="{30691F53-0833-4385-8136-53C696475531}" dt="2024-09-07T15:28:23.286" v="160" actId="207"/>
        <pc:sldMkLst>
          <pc:docMk/>
          <pc:sldMk cId="0" sldId="257"/>
        </pc:sldMkLst>
        <pc:spChg chg="mod">
          <ac:chgData name="nourah Alaklabi" userId="b439187ee2954565" providerId="LiveId" clId="{30691F53-0833-4385-8136-53C696475531}" dt="2024-09-07T15:23:19.798" v="41" actId="1076"/>
          <ac:spMkLst>
            <pc:docMk/>
            <pc:sldMk cId="0" sldId="257"/>
            <ac:spMk id="5" creationId="{00000000-0000-0000-0000-000000000000}"/>
          </ac:spMkLst>
        </pc:spChg>
        <pc:spChg chg="del">
          <ac:chgData name="nourah Alaklabi" userId="b439187ee2954565" providerId="LiveId" clId="{30691F53-0833-4385-8136-53C696475531}" dt="2024-09-07T15:22:44.339" v="23" actId="21"/>
          <ac:spMkLst>
            <pc:docMk/>
            <pc:sldMk cId="0" sldId="257"/>
            <ac:spMk id="6" creationId="{00000000-0000-0000-0000-000000000000}"/>
          </ac:spMkLst>
        </pc:spChg>
        <pc:spChg chg="mod">
          <ac:chgData name="nourah Alaklabi" userId="b439187ee2954565" providerId="LiveId" clId="{30691F53-0833-4385-8136-53C696475531}" dt="2024-09-07T15:23:16.056" v="40" actId="1076"/>
          <ac:spMkLst>
            <pc:docMk/>
            <pc:sldMk cId="0" sldId="257"/>
            <ac:spMk id="7" creationId="{00000000-0000-0000-0000-000000000000}"/>
          </ac:spMkLst>
        </pc:spChg>
        <pc:spChg chg="mod">
          <ac:chgData name="nourah Alaklabi" userId="b439187ee2954565" providerId="LiveId" clId="{30691F53-0833-4385-8136-53C696475531}" dt="2024-09-07T15:23:36.926" v="48" actId="20577"/>
          <ac:spMkLst>
            <pc:docMk/>
            <pc:sldMk cId="0" sldId="257"/>
            <ac:spMk id="8" creationId="{3039ADEE-46A7-BA83-2CDC-8995268A6B3E}"/>
          </ac:spMkLst>
        </pc:spChg>
        <pc:spChg chg="del">
          <ac:chgData name="nourah Alaklabi" userId="b439187ee2954565" providerId="LiveId" clId="{30691F53-0833-4385-8136-53C696475531}" dt="2024-09-07T15:22:41.742" v="22" actId="21"/>
          <ac:spMkLst>
            <pc:docMk/>
            <pc:sldMk cId="0" sldId="257"/>
            <ac:spMk id="11" creationId="{5683C4DD-24B7-53FC-CDB4-A6A8DCC61489}"/>
          </ac:spMkLst>
        </pc:spChg>
        <pc:spChg chg="add mod">
          <ac:chgData name="nourah Alaklabi" userId="b439187ee2954565" providerId="LiveId" clId="{30691F53-0833-4385-8136-53C696475531}" dt="2024-09-07T15:28:23.286" v="160" actId="207"/>
          <ac:spMkLst>
            <pc:docMk/>
            <pc:sldMk cId="0" sldId="257"/>
            <ac:spMk id="13" creationId="{1B8A846C-0103-D3DA-69EF-511C9901875A}"/>
          </ac:spMkLst>
        </pc:spChg>
        <pc:picChg chg="del">
          <ac:chgData name="nourah Alaklabi" userId="b439187ee2954565" providerId="LiveId" clId="{30691F53-0833-4385-8136-53C696475531}" dt="2024-09-07T15:22:32.896" v="20" actId="21"/>
          <ac:picMkLst>
            <pc:docMk/>
            <pc:sldMk cId="0" sldId="257"/>
            <ac:picMk id="10" creationId="{5DDE3091-7AE0-8898-F5CA-D34303D54E31}"/>
          </ac:picMkLst>
        </pc:picChg>
        <pc:picChg chg="del">
          <ac:chgData name="nourah Alaklabi" userId="b439187ee2954565" providerId="LiveId" clId="{30691F53-0833-4385-8136-53C696475531}" dt="2024-09-07T15:22:35.524" v="21" actId="21"/>
          <ac:picMkLst>
            <pc:docMk/>
            <pc:sldMk cId="0" sldId="257"/>
            <ac:picMk id="14" creationId="{081E5E5A-AD4C-D716-EE48-688D0398A389}"/>
          </ac:picMkLst>
        </pc:picChg>
      </pc:sldChg>
      <pc:sldChg chg="addSp delSp modSp mod ord">
        <pc:chgData name="nourah Alaklabi" userId="b439187ee2954565" providerId="LiveId" clId="{30691F53-0833-4385-8136-53C696475531}" dt="2024-09-07T16:43:07.016" v="745" actId="21"/>
        <pc:sldMkLst>
          <pc:docMk/>
          <pc:sldMk cId="0" sldId="258"/>
        </pc:sldMkLst>
        <pc:spChg chg="mod">
          <ac:chgData name="nourah Alaklabi" userId="b439187ee2954565" providerId="LiveId" clId="{30691F53-0833-4385-8136-53C696475531}" dt="2024-09-07T16:42:47.035" v="739" actId="1076"/>
          <ac:spMkLst>
            <pc:docMk/>
            <pc:sldMk cId="0" sldId="258"/>
            <ac:spMk id="3" creationId="{00000000-0000-0000-0000-000000000000}"/>
          </ac:spMkLst>
        </pc:spChg>
        <pc:spChg chg="mod">
          <ac:chgData name="nourah Alaklabi" userId="b439187ee2954565" providerId="LiveId" clId="{30691F53-0833-4385-8136-53C696475531}" dt="2024-09-07T16:06:11.236" v="506" actId="1076"/>
          <ac:spMkLst>
            <pc:docMk/>
            <pc:sldMk cId="0" sldId="258"/>
            <ac:spMk id="8" creationId="{00000000-0000-0000-0000-000000000000}"/>
          </ac:spMkLst>
        </pc:spChg>
        <pc:spChg chg="mod">
          <ac:chgData name="nourah Alaklabi" userId="b439187ee2954565" providerId="LiveId" clId="{30691F53-0833-4385-8136-53C696475531}" dt="2024-09-07T16:08:35.023" v="515"/>
          <ac:spMkLst>
            <pc:docMk/>
            <pc:sldMk cId="0" sldId="258"/>
            <ac:spMk id="12" creationId="{7AC1225A-EBBF-0BC5-D64C-E84C2DBE2E91}"/>
          </ac:spMkLst>
        </pc:spChg>
        <pc:spChg chg="mod">
          <ac:chgData name="nourah Alaklabi" userId="b439187ee2954565" providerId="LiveId" clId="{30691F53-0833-4385-8136-53C696475531}" dt="2024-09-07T16:39:26.081" v="726" actId="20577"/>
          <ac:spMkLst>
            <pc:docMk/>
            <pc:sldMk cId="0" sldId="258"/>
            <ac:spMk id="13" creationId="{DA0DE6BF-A8AE-FB75-D1F5-A682F5334E53}"/>
          </ac:spMkLst>
        </pc:spChg>
        <pc:spChg chg="mod">
          <ac:chgData name="nourah Alaklabi" userId="b439187ee2954565" providerId="LiveId" clId="{30691F53-0833-4385-8136-53C696475531}" dt="2024-09-07T16:06:45.659" v="510" actId="20577"/>
          <ac:spMkLst>
            <pc:docMk/>
            <pc:sldMk cId="0" sldId="258"/>
            <ac:spMk id="15" creationId="{590AC6F2-AE63-E429-6429-D36C5292ED06}"/>
          </ac:spMkLst>
        </pc:spChg>
        <pc:spChg chg="mod">
          <ac:chgData name="nourah Alaklabi" userId="b439187ee2954565" providerId="LiveId" clId="{30691F53-0833-4385-8136-53C696475531}" dt="2024-09-07T16:06:39.848" v="508" actId="403"/>
          <ac:spMkLst>
            <pc:docMk/>
            <pc:sldMk cId="0" sldId="258"/>
            <ac:spMk id="16" creationId="{4728AF22-D5E8-1EA7-8A76-7C363EE4901A}"/>
          </ac:spMkLst>
        </pc:spChg>
        <pc:spChg chg="add del mod">
          <ac:chgData name="nourah Alaklabi" userId="b439187ee2954565" providerId="LiveId" clId="{30691F53-0833-4385-8136-53C696475531}" dt="2024-09-07T16:43:07.016" v="745" actId="21"/>
          <ac:spMkLst>
            <pc:docMk/>
            <pc:sldMk cId="0" sldId="258"/>
            <ac:spMk id="19" creationId="{933E7AF6-BCC2-5D08-1474-EF0507259DC0}"/>
          </ac:spMkLst>
        </pc:spChg>
        <pc:picChg chg="add mod">
          <ac:chgData name="nourah Alaklabi" userId="b439187ee2954565" providerId="LiveId" clId="{30691F53-0833-4385-8136-53C696475531}" dt="2024-09-07T16:01:31.069" v="449"/>
          <ac:picMkLst>
            <pc:docMk/>
            <pc:sldMk cId="0" sldId="258"/>
            <ac:picMk id="18" creationId="{1B7F69EF-9821-4B7B-92DC-9D985702198F}"/>
          </ac:picMkLst>
        </pc:picChg>
      </pc:sldChg>
      <pc:sldChg chg="addSp modSp mod">
        <pc:chgData name="nourah Alaklabi" userId="b439187ee2954565" providerId="LiveId" clId="{30691F53-0833-4385-8136-53C696475531}" dt="2024-09-07T16:12:49.316" v="555" actId="207"/>
        <pc:sldMkLst>
          <pc:docMk/>
          <pc:sldMk cId="0" sldId="259"/>
        </pc:sldMkLst>
        <pc:spChg chg="mod">
          <ac:chgData name="nourah Alaklabi" userId="b439187ee2954565" providerId="LiveId" clId="{30691F53-0833-4385-8136-53C696475531}" dt="2024-09-07T16:08:42.944" v="516"/>
          <ac:spMkLst>
            <pc:docMk/>
            <pc:sldMk cId="0" sldId="259"/>
            <ac:spMk id="12" creationId="{3A1FAE83-5EF0-D633-1BFC-A148D49E8851}"/>
          </ac:spMkLst>
        </pc:spChg>
        <pc:spChg chg="mod">
          <ac:chgData name="nourah Alaklabi" userId="b439187ee2954565" providerId="LiveId" clId="{30691F53-0833-4385-8136-53C696475531}" dt="2024-09-07T16:07:46.023" v="511"/>
          <ac:spMkLst>
            <pc:docMk/>
            <pc:sldMk cId="0" sldId="259"/>
            <ac:spMk id="13" creationId="{37F0BDCF-46D5-1350-B8FF-8426BDD879ED}"/>
          </ac:spMkLst>
        </pc:spChg>
        <pc:spChg chg="mod">
          <ac:chgData name="nourah Alaklabi" userId="b439187ee2954565" providerId="LiveId" clId="{30691F53-0833-4385-8136-53C696475531}" dt="2024-09-07T16:09:32.647" v="523" actId="403"/>
          <ac:spMkLst>
            <pc:docMk/>
            <pc:sldMk cId="0" sldId="259"/>
            <ac:spMk id="14" creationId="{9F2AD07C-44F8-D100-1B2A-26A917B53FF8}"/>
          </ac:spMkLst>
        </pc:spChg>
        <pc:spChg chg="mod">
          <ac:chgData name="nourah Alaklabi" userId="b439187ee2954565" providerId="LiveId" clId="{30691F53-0833-4385-8136-53C696475531}" dt="2024-09-07T16:10:43.140" v="534" actId="20577"/>
          <ac:spMkLst>
            <pc:docMk/>
            <pc:sldMk cId="0" sldId="259"/>
            <ac:spMk id="15" creationId="{BF0F22A0-4E28-86B2-908B-6A10A7229C99}"/>
          </ac:spMkLst>
        </pc:spChg>
        <pc:spChg chg="add mod">
          <ac:chgData name="nourah Alaklabi" userId="b439187ee2954565" providerId="LiveId" clId="{30691F53-0833-4385-8136-53C696475531}" dt="2024-09-07T16:12:49.316" v="555" actId="207"/>
          <ac:spMkLst>
            <pc:docMk/>
            <pc:sldMk cId="0" sldId="259"/>
            <ac:spMk id="19" creationId="{E299DE06-43C7-C712-C0F4-2B8D43E75744}"/>
          </ac:spMkLst>
        </pc:spChg>
        <pc:picChg chg="add mod">
          <ac:chgData name="nourah Alaklabi" userId="b439187ee2954565" providerId="LiveId" clId="{30691F53-0833-4385-8136-53C696475531}" dt="2024-09-07T16:02:02.912" v="450"/>
          <ac:picMkLst>
            <pc:docMk/>
            <pc:sldMk cId="0" sldId="259"/>
            <ac:picMk id="11" creationId="{DBFB6120-68FA-CAC6-F7DD-08ECBD5EED53}"/>
          </ac:picMkLst>
        </pc:picChg>
        <pc:picChg chg="add mod">
          <ac:chgData name="nourah Alaklabi" userId="b439187ee2954565" providerId="LiveId" clId="{30691F53-0833-4385-8136-53C696475531}" dt="2024-09-07T16:11:39.800" v="543" actId="1076"/>
          <ac:picMkLst>
            <pc:docMk/>
            <pc:sldMk cId="0" sldId="259"/>
            <ac:picMk id="18" creationId="{484FC04E-9DDF-E5B3-AC3F-6A8CAC66DFEE}"/>
          </ac:picMkLst>
        </pc:picChg>
      </pc:sldChg>
      <pc:sldChg chg="addSp modSp mod">
        <pc:chgData name="nourah Alaklabi" userId="b439187ee2954565" providerId="LiveId" clId="{30691F53-0833-4385-8136-53C696475531}" dt="2024-09-07T16:13:45.600" v="564"/>
        <pc:sldMkLst>
          <pc:docMk/>
          <pc:sldMk cId="0" sldId="260"/>
        </pc:sldMkLst>
        <pc:spChg chg="mod">
          <ac:chgData name="nourah Alaklabi" userId="b439187ee2954565" providerId="LiveId" clId="{30691F53-0833-4385-8136-53C696475531}" dt="2024-09-07T16:08:49.271" v="517"/>
          <ac:spMkLst>
            <pc:docMk/>
            <pc:sldMk cId="0" sldId="260"/>
            <ac:spMk id="12" creationId="{D17933CF-9C22-89C1-AEE7-0E3D535E229C}"/>
          </ac:spMkLst>
        </pc:spChg>
        <pc:spChg chg="mod">
          <ac:chgData name="nourah Alaklabi" userId="b439187ee2954565" providerId="LiveId" clId="{30691F53-0833-4385-8136-53C696475531}" dt="2024-09-07T16:07:54.106" v="512"/>
          <ac:spMkLst>
            <pc:docMk/>
            <pc:sldMk cId="0" sldId="260"/>
            <ac:spMk id="14" creationId="{3F48A92E-6BF9-2D8D-1012-99DA5E6E4FA6}"/>
          </ac:spMkLst>
        </pc:spChg>
        <pc:spChg chg="mod">
          <ac:chgData name="nourah Alaklabi" userId="b439187ee2954565" providerId="LiveId" clId="{30691F53-0833-4385-8136-53C696475531}" dt="2024-09-07T16:09:45.056" v="526" actId="403"/>
          <ac:spMkLst>
            <pc:docMk/>
            <pc:sldMk cId="0" sldId="260"/>
            <ac:spMk id="15" creationId="{006F90B6-26AA-81C9-5ABE-F49F2C5C32E2}"/>
          </ac:spMkLst>
        </pc:spChg>
        <pc:spChg chg="mod">
          <ac:chgData name="nourah Alaklabi" userId="b439187ee2954565" providerId="LiveId" clId="{30691F53-0833-4385-8136-53C696475531}" dt="2024-09-07T16:12:55.217" v="557" actId="20577"/>
          <ac:spMkLst>
            <pc:docMk/>
            <pc:sldMk cId="0" sldId="260"/>
            <ac:spMk id="16" creationId="{9F563461-81D2-26F2-49EA-D10CB0B4BDA0}"/>
          </ac:spMkLst>
        </pc:spChg>
        <pc:picChg chg="add mod">
          <ac:chgData name="nourah Alaklabi" userId="b439187ee2954565" providerId="LiveId" clId="{30691F53-0833-4385-8136-53C696475531}" dt="2024-09-07T16:02:05.914" v="451"/>
          <ac:picMkLst>
            <pc:docMk/>
            <pc:sldMk cId="0" sldId="260"/>
            <ac:picMk id="11" creationId="{AB6F91D3-23CD-E608-434E-78B6F6E80273}"/>
          </ac:picMkLst>
        </pc:picChg>
        <pc:picChg chg="add mod">
          <ac:chgData name="nourah Alaklabi" userId="b439187ee2954565" providerId="LiveId" clId="{30691F53-0833-4385-8136-53C696475531}" dt="2024-09-07T16:13:45.600" v="564"/>
          <ac:picMkLst>
            <pc:docMk/>
            <pc:sldMk cId="0" sldId="260"/>
            <ac:picMk id="18" creationId="{A142A09C-9B25-27F3-0F4B-378AB2BEDF77}"/>
          </ac:picMkLst>
        </pc:picChg>
      </pc:sldChg>
      <pc:sldChg chg="addSp modSp mod">
        <pc:chgData name="nourah Alaklabi" userId="b439187ee2954565" providerId="LiveId" clId="{30691F53-0833-4385-8136-53C696475531}" dt="2024-09-07T16:16:28.546" v="589" actId="1076"/>
        <pc:sldMkLst>
          <pc:docMk/>
          <pc:sldMk cId="0" sldId="261"/>
        </pc:sldMkLst>
        <pc:spChg chg="mod">
          <ac:chgData name="nourah Alaklabi" userId="b439187ee2954565" providerId="LiveId" clId="{30691F53-0833-4385-8136-53C696475531}" dt="2024-09-07T16:14:24.702" v="569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nourah Alaklabi" userId="b439187ee2954565" providerId="LiveId" clId="{30691F53-0833-4385-8136-53C696475531}" dt="2024-09-07T16:08:56.825" v="518"/>
          <ac:spMkLst>
            <pc:docMk/>
            <pc:sldMk cId="0" sldId="261"/>
            <ac:spMk id="12" creationId="{A2E4C31C-FF07-8C3E-47FF-2E0A8A0EE003}"/>
          </ac:spMkLst>
        </pc:spChg>
        <pc:spChg chg="add mod">
          <ac:chgData name="nourah Alaklabi" userId="b439187ee2954565" providerId="LiveId" clId="{30691F53-0833-4385-8136-53C696475531}" dt="2024-09-07T16:15:10.442" v="580" actId="20577"/>
          <ac:spMkLst>
            <pc:docMk/>
            <pc:sldMk cId="0" sldId="261"/>
            <ac:spMk id="13" creationId="{44A6FEAD-B6C7-8AF4-278A-CE484DABE394}"/>
          </ac:spMkLst>
        </pc:spChg>
        <pc:spChg chg="mod">
          <ac:chgData name="nourah Alaklabi" userId="b439187ee2954565" providerId="LiveId" clId="{30691F53-0833-4385-8136-53C696475531}" dt="2024-09-07T16:08:01.014" v="513"/>
          <ac:spMkLst>
            <pc:docMk/>
            <pc:sldMk cId="0" sldId="261"/>
            <ac:spMk id="14" creationId="{D11934C5-16A5-0306-3336-43FBB2EEED97}"/>
          </ac:spMkLst>
        </pc:spChg>
        <pc:spChg chg="mod">
          <ac:chgData name="nourah Alaklabi" userId="b439187ee2954565" providerId="LiveId" clId="{30691F53-0833-4385-8136-53C696475531}" dt="2024-09-07T16:10:00.960" v="529" actId="403"/>
          <ac:spMkLst>
            <pc:docMk/>
            <pc:sldMk cId="0" sldId="261"/>
            <ac:spMk id="15" creationId="{F9D12A9C-1867-8C38-8C8C-6A5A5D0E2742}"/>
          </ac:spMkLst>
        </pc:spChg>
        <pc:spChg chg="mod">
          <ac:chgData name="nourah Alaklabi" userId="b439187ee2954565" providerId="LiveId" clId="{30691F53-0833-4385-8136-53C696475531}" dt="2024-09-07T16:13:51.613" v="566" actId="20577"/>
          <ac:spMkLst>
            <pc:docMk/>
            <pc:sldMk cId="0" sldId="261"/>
            <ac:spMk id="16" creationId="{2913A32E-88FA-18E7-37EA-4FFA1787D1B6}"/>
          </ac:spMkLst>
        </pc:spChg>
        <pc:picChg chg="add mod">
          <ac:chgData name="nourah Alaklabi" userId="b439187ee2954565" providerId="LiveId" clId="{30691F53-0833-4385-8136-53C696475531}" dt="2024-09-07T16:02:08.681" v="452"/>
          <ac:picMkLst>
            <pc:docMk/>
            <pc:sldMk cId="0" sldId="261"/>
            <ac:picMk id="11" creationId="{CBF17A7D-022F-50C0-AE25-7767BFB5E8DE}"/>
          </ac:picMkLst>
        </pc:picChg>
        <pc:picChg chg="add mod">
          <ac:chgData name="nourah Alaklabi" userId="b439187ee2954565" providerId="LiveId" clId="{30691F53-0833-4385-8136-53C696475531}" dt="2024-09-07T16:16:28.546" v="589" actId="1076"/>
          <ac:picMkLst>
            <pc:docMk/>
            <pc:sldMk cId="0" sldId="261"/>
            <ac:picMk id="19" creationId="{01B3B3BC-7BA7-1F3E-03C9-64AFDAFAFF4B}"/>
          </ac:picMkLst>
        </pc:picChg>
      </pc:sldChg>
      <pc:sldChg chg="addSp modSp mod">
        <pc:chgData name="nourah Alaklabi" userId="b439187ee2954565" providerId="LiveId" clId="{30691F53-0833-4385-8136-53C696475531}" dt="2024-09-07T16:18:55.658" v="617"/>
        <pc:sldMkLst>
          <pc:docMk/>
          <pc:sldMk cId="0" sldId="262"/>
        </pc:sldMkLst>
        <pc:spChg chg="mod">
          <ac:chgData name="nourah Alaklabi" userId="b439187ee2954565" providerId="LiveId" clId="{30691F53-0833-4385-8136-53C696475531}" dt="2024-09-07T16:09:02.277" v="519"/>
          <ac:spMkLst>
            <pc:docMk/>
            <pc:sldMk cId="0" sldId="262"/>
            <ac:spMk id="12" creationId="{34C6D66C-DCC1-D8F5-AE50-2BE15F482391}"/>
          </ac:spMkLst>
        </pc:spChg>
        <pc:spChg chg="mod">
          <ac:chgData name="nourah Alaklabi" userId="b439187ee2954565" providerId="LiveId" clId="{30691F53-0833-4385-8136-53C696475531}" dt="2024-09-07T16:08:11.222" v="514"/>
          <ac:spMkLst>
            <pc:docMk/>
            <pc:sldMk cId="0" sldId="262"/>
            <ac:spMk id="14" creationId="{EBB8A7E6-717C-2085-418D-A8ACADDB116D}"/>
          </ac:spMkLst>
        </pc:spChg>
        <pc:spChg chg="mod">
          <ac:chgData name="nourah Alaklabi" userId="b439187ee2954565" providerId="LiveId" clId="{30691F53-0833-4385-8136-53C696475531}" dt="2024-09-07T16:10:15.902" v="532" actId="403"/>
          <ac:spMkLst>
            <pc:docMk/>
            <pc:sldMk cId="0" sldId="262"/>
            <ac:spMk id="15" creationId="{3E27DCB8-AC1C-0D90-0BBC-821D9246053F}"/>
          </ac:spMkLst>
        </pc:spChg>
        <pc:spChg chg="mod">
          <ac:chgData name="nourah Alaklabi" userId="b439187ee2954565" providerId="LiveId" clId="{30691F53-0833-4385-8136-53C696475531}" dt="2024-09-07T16:18:41.289" v="613" actId="14100"/>
          <ac:spMkLst>
            <pc:docMk/>
            <pc:sldMk cId="0" sldId="262"/>
            <ac:spMk id="16" creationId="{B427DA98-A029-83C5-CF52-20F5FE83DD31}"/>
          </ac:spMkLst>
        </pc:spChg>
        <pc:spChg chg="add mod">
          <ac:chgData name="nourah Alaklabi" userId="b439187ee2954565" providerId="LiveId" clId="{30691F53-0833-4385-8136-53C696475531}" dt="2024-09-07T16:17:40.840" v="599" actId="20577"/>
          <ac:spMkLst>
            <pc:docMk/>
            <pc:sldMk cId="0" sldId="262"/>
            <ac:spMk id="19" creationId="{D1CAF62D-726F-9CF6-C8F5-6DEC0CB7AF53}"/>
          </ac:spMkLst>
        </pc:spChg>
        <pc:picChg chg="add mod">
          <ac:chgData name="nourah Alaklabi" userId="b439187ee2954565" providerId="LiveId" clId="{30691F53-0833-4385-8136-53C696475531}" dt="2024-09-07T16:02:14.689" v="453"/>
          <ac:picMkLst>
            <pc:docMk/>
            <pc:sldMk cId="0" sldId="262"/>
            <ac:picMk id="11" creationId="{78B095CE-5782-A3C5-DDF2-A21082CD3E8C}"/>
          </ac:picMkLst>
        </pc:picChg>
        <pc:picChg chg="add mod">
          <ac:chgData name="nourah Alaklabi" userId="b439187ee2954565" providerId="LiveId" clId="{30691F53-0833-4385-8136-53C696475531}" dt="2024-09-07T16:16:46.130" v="595"/>
          <ac:picMkLst>
            <pc:docMk/>
            <pc:sldMk cId="0" sldId="262"/>
            <ac:picMk id="18" creationId="{98E5E57A-6673-2C20-08A7-2D7412F10963}"/>
          </ac:picMkLst>
        </pc:picChg>
        <pc:picChg chg="add mod">
          <ac:chgData name="nourah Alaklabi" userId="b439187ee2954565" providerId="LiveId" clId="{30691F53-0833-4385-8136-53C696475531}" dt="2024-09-07T16:18:55.658" v="617"/>
          <ac:picMkLst>
            <pc:docMk/>
            <pc:sldMk cId="0" sldId="262"/>
            <ac:picMk id="21" creationId="{EA02F3C6-0CA0-6D88-1BEF-934E692C34A3}"/>
          </ac:picMkLst>
        </pc:picChg>
      </pc:sldChg>
      <pc:sldChg chg="addSp modSp mod">
        <pc:chgData name="nourah Alaklabi" userId="b439187ee2954565" providerId="LiveId" clId="{30691F53-0833-4385-8136-53C696475531}" dt="2024-09-07T16:21:59.889" v="651"/>
        <pc:sldMkLst>
          <pc:docMk/>
          <pc:sldMk cId="0" sldId="263"/>
        </pc:sldMkLst>
        <pc:spChg chg="mod">
          <ac:chgData name="nourah Alaklabi" userId="b439187ee2954565" providerId="LiveId" clId="{30691F53-0833-4385-8136-53C696475531}" dt="2024-09-07T16:09:09.862" v="520"/>
          <ac:spMkLst>
            <pc:docMk/>
            <pc:sldMk cId="0" sldId="263"/>
            <ac:spMk id="6" creationId="{EC2C6E49-0747-D390-AD5A-EEE98F7C1DFF}"/>
          </ac:spMkLst>
        </pc:spChg>
        <pc:spChg chg="mod">
          <ac:chgData name="nourah Alaklabi" userId="b439187ee2954565" providerId="LiveId" clId="{30691F53-0833-4385-8136-53C696475531}" dt="2024-09-07T16:20:54.997" v="638" actId="20577"/>
          <ac:spMkLst>
            <pc:docMk/>
            <pc:sldMk cId="0" sldId="263"/>
            <ac:spMk id="7" creationId="{00000000-0000-0000-0000-000000000000}"/>
          </ac:spMkLst>
        </pc:spChg>
        <pc:spChg chg="mod">
          <ac:chgData name="nourah Alaklabi" userId="b439187ee2954565" providerId="LiveId" clId="{30691F53-0833-4385-8136-53C696475531}" dt="2024-09-07T16:19:22.995" v="628" actId="20577"/>
          <ac:spMkLst>
            <pc:docMk/>
            <pc:sldMk cId="0" sldId="263"/>
            <ac:spMk id="12" creationId="{861A05D6-1DB3-EE45-3A3E-FB6BABBB35B7}"/>
          </ac:spMkLst>
        </pc:spChg>
        <pc:spChg chg="add mod">
          <ac:chgData name="nourah Alaklabi" userId="b439187ee2954565" providerId="LiveId" clId="{30691F53-0833-4385-8136-53C696475531}" dt="2024-09-07T16:20:34.817" v="636" actId="403"/>
          <ac:spMkLst>
            <pc:docMk/>
            <pc:sldMk cId="0" sldId="263"/>
            <ac:spMk id="13" creationId="{563FE02A-986F-1F3D-60FD-A6CC02DF474C}"/>
          </ac:spMkLst>
        </pc:spChg>
        <pc:picChg chg="add mod">
          <ac:chgData name="nourah Alaklabi" userId="b439187ee2954565" providerId="LiveId" clId="{30691F53-0833-4385-8136-53C696475531}" dt="2024-09-07T16:02:18.222" v="454"/>
          <ac:picMkLst>
            <pc:docMk/>
            <pc:sldMk cId="0" sldId="263"/>
            <ac:picMk id="11" creationId="{DD7D9274-4831-BFEA-EF15-0D4963B18CFB}"/>
          </ac:picMkLst>
        </pc:picChg>
        <pc:picChg chg="add mod">
          <ac:chgData name="nourah Alaklabi" userId="b439187ee2954565" providerId="LiveId" clId="{30691F53-0833-4385-8136-53C696475531}" dt="2024-09-07T16:21:13.514" v="646"/>
          <ac:picMkLst>
            <pc:docMk/>
            <pc:sldMk cId="0" sldId="263"/>
            <ac:picMk id="16" creationId="{40BAFDCB-0507-D2C1-FCD0-E8A77D3432CB}"/>
          </ac:picMkLst>
        </pc:picChg>
        <pc:picChg chg="add mod">
          <ac:chgData name="nourah Alaklabi" userId="b439187ee2954565" providerId="LiveId" clId="{30691F53-0833-4385-8136-53C696475531}" dt="2024-09-07T16:21:59.889" v="651"/>
          <ac:picMkLst>
            <pc:docMk/>
            <pc:sldMk cId="0" sldId="263"/>
            <ac:picMk id="18" creationId="{83287E99-F7E9-5E50-653A-F5EE0DA6AD31}"/>
          </ac:picMkLst>
        </pc:picChg>
      </pc:sldChg>
      <pc:sldChg chg="addSp modSp mod">
        <pc:chgData name="nourah Alaklabi" userId="b439187ee2954565" providerId="LiveId" clId="{30691F53-0833-4385-8136-53C696475531}" dt="2024-09-07T16:23:10.037" v="660"/>
        <pc:sldMkLst>
          <pc:docMk/>
          <pc:sldMk cId="0" sldId="264"/>
        </pc:sldMkLst>
        <pc:spChg chg="mod">
          <ac:chgData name="nourah Alaklabi" userId="b439187ee2954565" providerId="LiveId" clId="{30691F53-0833-4385-8136-53C696475531}" dt="2024-09-07T16:22:19.026" v="655" actId="20577"/>
          <ac:spMkLst>
            <pc:docMk/>
            <pc:sldMk cId="0" sldId="264"/>
            <ac:spMk id="8" creationId="{E6D2BB4E-FBCF-6C5C-FB28-5189C46AF4D8}"/>
          </ac:spMkLst>
        </pc:spChg>
        <pc:picChg chg="add mod">
          <ac:chgData name="nourah Alaklabi" userId="b439187ee2954565" providerId="LiveId" clId="{30691F53-0833-4385-8136-53C696475531}" dt="2024-09-07T16:23:10.037" v="660"/>
          <ac:picMkLst>
            <pc:docMk/>
            <pc:sldMk cId="0" sldId="264"/>
            <ac:picMk id="11" creationId="{E5F29881-B8F1-86CC-33AD-7C9423D3BA9B}"/>
          </ac:picMkLst>
        </pc:picChg>
      </pc:sldChg>
      <pc:sldChg chg="addSp modSp mod">
        <pc:chgData name="nourah Alaklabi" userId="b439187ee2954565" providerId="LiveId" clId="{30691F53-0833-4385-8136-53C696475531}" dt="2024-09-07T16:24:29.933" v="669"/>
        <pc:sldMkLst>
          <pc:docMk/>
          <pc:sldMk cId="0" sldId="265"/>
        </pc:sldMkLst>
        <pc:spChg chg="mod">
          <ac:chgData name="nourah Alaklabi" userId="b439187ee2954565" providerId="LiveId" clId="{30691F53-0833-4385-8136-53C696475531}" dt="2024-09-07T16:23:51.087" v="662" actId="20577"/>
          <ac:spMkLst>
            <pc:docMk/>
            <pc:sldMk cId="0" sldId="265"/>
            <ac:spMk id="8" creationId="{21F2D0C9-14C2-2BC0-C004-363AAF3A7145}"/>
          </ac:spMkLst>
        </pc:spChg>
        <pc:picChg chg="add mod">
          <ac:chgData name="nourah Alaklabi" userId="b439187ee2954565" providerId="LiveId" clId="{30691F53-0833-4385-8136-53C696475531}" dt="2024-09-07T16:24:29.933" v="669"/>
          <ac:picMkLst>
            <pc:docMk/>
            <pc:sldMk cId="0" sldId="265"/>
            <ac:picMk id="11" creationId="{800E1D55-900E-D314-E746-7B7A854ADBDC}"/>
          </ac:picMkLst>
        </pc:picChg>
      </pc:sldChg>
      <pc:sldChg chg="del">
        <pc:chgData name="nourah Alaklabi" userId="b439187ee2954565" providerId="LiveId" clId="{30691F53-0833-4385-8136-53C696475531}" dt="2024-09-07T16:27:58.205" v="670" actId="2696"/>
        <pc:sldMkLst>
          <pc:docMk/>
          <pc:sldMk cId="0" sldId="266"/>
        </pc:sldMkLst>
      </pc:sldChg>
      <pc:sldChg chg="addSp modSp mod">
        <pc:chgData name="nourah Alaklabi" userId="b439187ee2954565" providerId="LiveId" clId="{30691F53-0833-4385-8136-53C696475531}" dt="2024-09-07T16:34:17.934" v="701"/>
        <pc:sldMkLst>
          <pc:docMk/>
          <pc:sldMk cId="0" sldId="267"/>
        </pc:sldMkLst>
        <pc:spChg chg="mod">
          <ac:chgData name="nourah Alaklabi" userId="b439187ee2954565" providerId="LiveId" clId="{30691F53-0833-4385-8136-53C696475531}" dt="2024-09-07T16:33:08.783" v="690" actId="20577"/>
          <ac:spMkLst>
            <pc:docMk/>
            <pc:sldMk cId="0" sldId="267"/>
            <ac:spMk id="11" creationId="{C230280E-2691-954E-5E01-E7974FCFBA7E}"/>
          </ac:spMkLst>
        </pc:spChg>
        <pc:picChg chg="add mod">
          <ac:chgData name="nourah Alaklabi" userId="b439187ee2954565" providerId="LiveId" clId="{30691F53-0833-4385-8136-53C696475531}" dt="2024-09-07T16:34:17.934" v="701"/>
          <ac:picMkLst>
            <pc:docMk/>
            <pc:sldMk cId="0" sldId="267"/>
            <ac:picMk id="10" creationId="{26A5F71E-2902-71B1-A426-6253EF6CC32F}"/>
          </ac:picMkLst>
        </pc:picChg>
      </pc:sldChg>
      <pc:sldChg chg="modSp mod">
        <pc:chgData name="nourah Alaklabi" userId="b439187ee2954565" providerId="LiveId" clId="{30691F53-0833-4385-8136-53C696475531}" dt="2024-09-07T16:37:51.124" v="723" actId="1076"/>
        <pc:sldMkLst>
          <pc:docMk/>
          <pc:sldMk cId="0" sldId="268"/>
        </pc:sldMkLst>
        <pc:spChg chg="mod">
          <ac:chgData name="nourah Alaklabi" userId="b439187ee2954565" providerId="LiveId" clId="{30691F53-0833-4385-8136-53C696475531}" dt="2024-09-07T16:37:51.124" v="723" actId="1076"/>
          <ac:spMkLst>
            <pc:docMk/>
            <pc:sldMk cId="0" sldId="268"/>
            <ac:spMk id="8" creationId="{7B7BB3DD-5304-072A-3D42-089A73F912A5}"/>
          </ac:spMkLst>
        </pc:spChg>
      </pc:sldChg>
      <pc:sldChg chg="addSp delSp modSp mod">
        <pc:chgData name="nourah Alaklabi" userId="b439187ee2954565" providerId="LiveId" clId="{30691F53-0833-4385-8136-53C696475531}" dt="2024-09-07T16:37:30.299" v="707"/>
        <pc:sldMkLst>
          <pc:docMk/>
          <pc:sldMk cId="0" sldId="269"/>
        </pc:sldMkLst>
        <pc:picChg chg="del">
          <ac:chgData name="nourah Alaklabi" userId="b439187ee2954565" providerId="LiveId" clId="{30691F53-0833-4385-8136-53C696475531}" dt="2024-09-07T16:36:35.212" v="703" actId="21"/>
          <ac:picMkLst>
            <pc:docMk/>
            <pc:sldMk cId="0" sldId="269"/>
            <ac:picMk id="9" creationId="{BFADAEB7-5DAF-A670-EECA-B696242E749D}"/>
          </ac:picMkLst>
        </pc:picChg>
        <pc:picChg chg="add mod">
          <ac:chgData name="nourah Alaklabi" userId="b439187ee2954565" providerId="LiveId" clId="{30691F53-0833-4385-8136-53C696475531}" dt="2024-09-07T16:37:30.299" v="707"/>
          <ac:picMkLst>
            <pc:docMk/>
            <pc:sldMk cId="0" sldId="269"/>
            <ac:picMk id="13" creationId="{A2BA0032-917B-2ECF-D3C8-A2E3E5F82FB5}"/>
          </ac:picMkLst>
        </pc:picChg>
      </pc:sldChg>
      <pc:sldChg chg="addSp modSp mod">
        <pc:chgData name="nourah Alaklabi" userId="b439187ee2954565" providerId="LiveId" clId="{30691F53-0833-4385-8136-53C696475531}" dt="2024-09-07T16:29:15.343" v="679"/>
        <pc:sldMkLst>
          <pc:docMk/>
          <pc:sldMk cId="1714451983" sldId="270"/>
        </pc:sldMkLst>
        <pc:spChg chg="mod">
          <ac:chgData name="nourah Alaklabi" userId="b439187ee2954565" providerId="LiveId" clId="{30691F53-0833-4385-8136-53C696475531}" dt="2024-09-07T16:28:05.917" v="672" actId="20577"/>
          <ac:spMkLst>
            <pc:docMk/>
            <pc:sldMk cId="1714451983" sldId="270"/>
            <ac:spMk id="16" creationId="{CC9FDC60-443D-F6D7-6319-F8302C6C1B1B}"/>
          </ac:spMkLst>
        </pc:spChg>
        <pc:picChg chg="add mod">
          <ac:chgData name="nourah Alaklabi" userId="b439187ee2954565" providerId="LiveId" clId="{30691F53-0833-4385-8136-53C696475531}" dt="2024-09-07T16:29:15.343" v="679"/>
          <ac:picMkLst>
            <pc:docMk/>
            <pc:sldMk cId="1714451983" sldId="270"/>
            <ac:picMk id="10" creationId="{C8BFCDA5-93F4-8DC6-C274-D8CBF1648CE4}"/>
          </ac:picMkLst>
        </pc:picChg>
      </pc:sldChg>
      <pc:sldChg chg="addSp modSp mod">
        <pc:chgData name="nourah Alaklabi" userId="b439187ee2954565" providerId="LiveId" clId="{30691F53-0833-4385-8136-53C696475531}" dt="2024-09-07T16:32:33.470" v="687"/>
        <pc:sldMkLst>
          <pc:docMk/>
          <pc:sldMk cId="2434396656" sldId="271"/>
        </pc:sldMkLst>
        <pc:spChg chg="mod">
          <ac:chgData name="nourah Alaklabi" userId="b439187ee2954565" providerId="LiveId" clId="{30691F53-0833-4385-8136-53C696475531}" dt="2024-09-07T16:29:21.330" v="681" actId="20577"/>
          <ac:spMkLst>
            <pc:docMk/>
            <pc:sldMk cId="2434396656" sldId="271"/>
            <ac:spMk id="10" creationId="{96455AAB-280F-5C18-E429-137F584EEE29}"/>
          </ac:spMkLst>
        </pc:spChg>
        <pc:picChg chg="add mod">
          <ac:chgData name="nourah Alaklabi" userId="b439187ee2954565" providerId="LiveId" clId="{30691F53-0833-4385-8136-53C696475531}" dt="2024-09-07T16:32:33.470" v="687"/>
          <ac:picMkLst>
            <pc:docMk/>
            <pc:sldMk cId="2434396656" sldId="271"/>
            <ac:picMk id="11" creationId="{DC408FCF-6999-4665-BEE0-EB0CB6875BDD}"/>
          </ac:picMkLst>
        </pc:picChg>
      </pc:sldChg>
      <pc:sldChg chg="del">
        <pc:chgData name="nourah Alaklabi" userId="b439187ee2954565" providerId="LiveId" clId="{30691F53-0833-4385-8136-53C696475531}" dt="2024-09-07T16:33:03.715" v="688" actId="2696"/>
        <pc:sldMkLst>
          <pc:docMk/>
          <pc:sldMk cId="2820606227" sldId="272"/>
        </pc:sldMkLst>
      </pc:sldChg>
      <pc:sldChg chg="addSp delSp modSp mod">
        <pc:chgData name="nourah Alaklabi" userId="b439187ee2954565" providerId="LiveId" clId="{30691F53-0833-4385-8136-53C696475531}" dt="2024-09-07T15:57:12.165" v="404" actId="20577"/>
        <pc:sldMkLst>
          <pc:docMk/>
          <pc:sldMk cId="664543454" sldId="273"/>
        </pc:sldMkLst>
        <pc:spChg chg="del">
          <ac:chgData name="nourah Alaklabi" userId="b439187ee2954565" providerId="LiveId" clId="{30691F53-0833-4385-8136-53C696475531}" dt="2024-09-07T15:32:48.376" v="162" actId="21"/>
          <ac:spMkLst>
            <pc:docMk/>
            <pc:sldMk cId="664543454" sldId="273"/>
            <ac:spMk id="6" creationId="{00000000-0000-0000-0000-000000000000}"/>
          </ac:spMkLst>
        </pc:spChg>
        <pc:spChg chg="add mod">
          <ac:chgData name="nourah Alaklabi" userId="b439187ee2954565" providerId="LiveId" clId="{30691F53-0833-4385-8136-53C696475531}" dt="2024-09-07T15:57:12.165" v="404" actId="20577"/>
          <ac:spMkLst>
            <pc:docMk/>
            <pc:sldMk cId="664543454" sldId="273"/>
            <ac:spMk id="9" creationId="{DCBBA4B1-1EE3-ADFF-C5CB-F5E04696811D}"/>
          </ac:spMkLst>
        </pc:spChg>
        <pc:graphicFrameChg chg="add mod modGraphic">
          <ac:chgData name="nourah Alaklabi" userId="b439187ee2954565" providerId="LiveId" clId="{30691F53-0833-4385-8136-53C696475531}" dt="2024-09-07T15:56:05.610" v="340" actId="20577"/>
          <ac:graphicFrameMkLst>
            <pc:docMk/>
            <pc:sldMk cId="664543454" sldId="273"/>
            <ac:graphicFrameMk id="11" creationId="{2E5B1686-7817-179C-23E3-B389DDE9EFD0}"/>
          </ac:graphicFrameMkLst>
        </pc:graphicFrameChg>
        <pc:picChg chg="del">
          <ac:chgData name="nourah Alaklabi" userId="b439187ee2954565" providerId="LiveId" clId="{30691F53-0833-4385-8136-53C696475531}" dt="2024-09-07T15:32:45.381" v="161" actId="21"/>
          <ac:picMkLst>
            <pc:docMk/>
            <pc:sldMk cId="664543454" sldId="273"/>
            <ac:picMk id="13" creationId="{2E1F9831-6498-EF1C-1E3A-FCD0A26E87C4}"/>
          </ac:picMkLst>
        </pc:picChg>
      </pc:sldChg>
      <pc:sldChg chg="modSp mod">
        <pc:chgData name="nourah Alaklabi" userId="b439187ee2954565" providerId="LiveId" clId="{30691F53-0833-4385-8136-53C696475531}" dt="2024-09-07T16:02:58.946" v="455"/>
        <pc:sldMkLst>
          <pc:docMk/>
          <pc:sldMk cId="1874374897" sldId="274"/>
        </pc:sldMkLst>
        <pc:spChg chg="mod">
          <ac:chgData name="nourah Alaklabi" userId="b439187ee2954565" providerId="LiveId" clId="{30691F53-0833-4385-8136-53C696475531}" dt="2024-09-07T15:57:38.240" v="407" actId="1076"/>
          <ac:spMkLst>
            <pc:docMk/>
            <pc:sldMk cId="1874374897" sldId="274"/>
            <ac:spMk id="5" creationId="{00000000-0000-0000-0000-000000000000}"/>
          </ac:spMkLst>
        </pc:spChg>
        <pc:spChg chg="mod">
          <ac:chgData name="nourah Alaklabi" userId="b439187ee2954565" providerId="LiveId" clId="{30691F53-0833-4385-8136-53C696475531}" dt="2024-09-07T15:58:18.446" v="441" actId="1076"/>
          <ac:spMkLst>
            <pc:docMk/>
            <pc:sldMk cId="1874374897" sldId="274"/>
            <ac:spMk id="10" creationId="{652E1699-BEBB-7904-8255-999C7952A4C1}"/>
          </ac:spMkLst>
        </pc:spChg>
        <pc:picChg chg="mod">
          <ac:chgData name="nourah Alaklabi" userId="b439187ee2954565" providerId="LiveId" clId="{30691F53-0833-4385-8136-53C696475531}" dt="2024-09-07T16:02:58.946" v="455"/>
          <ac:picMkLst>
            <pc:docMk/>
            <pc:sldMk cId="1874374897" sldId="274"/>
            <ac:picMk id="17" creationId="{8E09457B-25FE-C890-A0B0-6374FC73B27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1E995F3-1B26-4B67-A3F4-8234D36A03E5}" type="datetimeFigureOut">
              <a:rPr lang="ar-SA" smtClean="0"/>
              <a:t>04/03/46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01A7D9E-3AD7-4952-A311-78F26D53CAD0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0207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7D9E-3AD7-4952-A311-78F26D53CAD0}" type="slidenum">
              <a:rPr lang="ar-SA" smtClean="0"/>
              <a:t>7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72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8.pn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37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8.wdp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23" Type="http://schemas.openxmlformats.org/officeDocument/2006/relationships/image" Target="../media/image39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8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Relationship Id="rId22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7.svg"/><Relationship Id="rId5" Type="http://schemas.openxmlformats.org/officeDocument/2006/relationships/image" Target="../media/image7.sv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0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sv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4.svg"/><Relationship Id="rId5" Type="http://schemas.openxmlformats.org/officeDocument/2006/relationships/image" Target="../media/image7.svg"/><Relationship Id="rId10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13.wdp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jpg"/><Relationship Id="rId5" Type="http://schemas.openxmlformats.org/officeDocument/2006/relationships/image" Target="../media/image7.svg"/><Relationship Id="rId10" Type="http://schemas.openxmlformats.org/officeDocument/2006/relationships/image" Target="../media/image47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2.svg"/><Relationship Id="rId18" Type="http://schemas.openxmlformats.org/officeDocument/2006/relationships/image" Target="../media/image55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1.png"/><Relationship Id="rId17" Type="http://schemas.openxmlformats.org/officeDocument/2006/relationships/hyperlink" Target="https://www.liveworksheets.com/ou3199352zk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0.svg"/><Relationship Id="rId5" Type="http://schemas.openxmlformats.org/officeDocument/2006/relationships/image" Target="../media/image7.svg"/><Relationship Id="rId15" Type="http://schemas.openxmlformats.org/officeDocument/2006/relationships/image" Target="../media/image54.svg"/><Relationship Id="rId10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5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7.png"/><Relationship Id="rId5" Type="http://schemas.openxmlformats.org/officeDocument/2006/relationships/image" Target="../media/image7.svg"/><Relationship Id="rId10" Type="http://schemas.openxmlformats.org/officeDocument/2006/relationships/image" Target="../media/image56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image" Target="../media/image21.svg"/><Relationship Id="rId3" Type="http://schemas.openxmlformats.org/officeDocument/2006/relationships/image" Target="../media/image2.svg"/><Relationship Id="rId21" Type="http://schemas.openxmlformats.org/officeDocument/2006/relationships/image" Target="../media/image22.png"/><Relationship Id="rId7" Type="http://schemas.openxmlformats.org/officeDocument/2006/relationships/image" Target="../media/image6.png"/><Relationship Id="rId12" Type="http://schemas.openxmlformats.org/officeDocument/2006/relationships/image" Target="../media/image17.svg"/><Relationship Id="rId17" Type="http://schemas.openxmlformats.org/officeDocument/2006/relationships/image" Target="../media/image20.png"/><Relationship Id="rId2" Type="http://schemas.openxmlformats.org/officeDocument/2006/relationships/image" Target="../media/image1.png"/><Relationship Id="rId16" Type="http://schemas.openxmlformats.org/officeDocument/2006/relationships/image" Target="../media/image19.svg"/><Relationship Id="rId20" Type="http://schemas.openxmlformats.org/officeDocument/2006/relationships/hyperlink" Target="https://www.ien.edu.sa/?choice=2#/lesson/93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6.png"/><Relationship Id="rId5" Type="http://schemas.openxmlformats.org/officeDocument/2006/relationships/image" Target="../media/image4.png"/><Relationship Id="rId15" Type="http://schemas.openxmlformats.org/officeDocument/2006/relationships/image" Target="../media/image18.png"/><Relationship Id="rId10" Type="http://schemas.openxmlformats.org/officeDocument/2006/relationships/image" Target="../media/image9.svg"/><Relationship Id="rId19" Type="http://schemas.openxmlformats.org/officeDocument/2006/relationships/image" Target="../media/image14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3.jpg"/><Relationship Id="rId3" Type="http://schemas.openxmlformats.org/officeDocument/2006/relationships/image" Target="../media/image2.svg"/><Relationship Id="rId7" Type="http://schemas.openxmlformats.org/officeDocument/2006/relationships/image" Target="../media/image9.svg"/><Relationship Id="rId12" Type="http://schemas.openxmlformats.org/officeDocument/2006/relationships/hyperlink" Target="https://youtu.be/-ZsqJv-Ae7w?t=3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5.sv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26.png"/><Relationship Id="rId7" Type="http://schemas.openxmlformats.org/officeDocument/2006/relationships/image" Target="../media/image7.svg"/><Relationship Id="rId12" Type="http://schemas.openxmlformats.org/officeDocument/2006/relationships/image" Target="../media/image10.png"/><Relationship Id="rId17" Type="http://schemas.openxmlformats.org/officeDocument/2006/relationships/image" Target="../media/image21.svg"/><Relationship Id="rId2" Type="http://schemas.openxmlformats.org/officeDocument/2006/relationships/image" Target="../media/image1.png"/><Relationship Id="rId16" Type="http://schemas.openxmlformats.org/officeDocument/2006/relationships/image" Target="../media/image20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7.svg"/><Relationship Id="rId5" Type="http://schemas.openxmlformats.org/officeDocument/2006/relationships/image" Target="../media/image5.svg"/><Relationship Id="rId15" Type="http://schemas.openxmlformats.org/officeDocument/2006/relationships/image" Target="../media/image19.svg"/><Relationship Id="rId10" Type="http://schemas.openxmlformats.org/officeDocument/2006/relationships/image" Target="../media/image16.png"/><Relationship Id="rId19" Type="http://schemas.openxmlformats.org/officeDocument/2006/relationships/hyperlink" Target="https://www.ien.edu.sa/?choice=2#/lesson/938" TargetMode="External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8.png"/><Relationship Id="rId22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8.png"/><Relationship Id="rId18" Type="http://schemas.openxmlformats.org/officeDocument/2006/relationships/image" Target="../media/image28.svg"/><Relationship Id="rId3" Type="http://schemas.openxmlformats.org/officeDocument/2006/relationships/image" Target="../media/image1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1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svg"/><Relationship Id="rId20" Type="http://schemas.openxmlformats.org/officeDocument/2006/relationships/hyperlink" Target="https://www.ien.edu.sa/?choice=2#/lesson/938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5" Type="http://schemas.openxmlformats.org/officeDocument/2006/relationships/image" Target="../media/image20.png"/><Relationship Id="rId23" Type="http://schemas.microsoft.com/office/2007/relationships/hdphoto" Target="../media/hdphoto3.wdp"/><Relationship Id="rId10" Type="http://schemas.openxmlformats.org/officeDocument/2006/relationships/image" Target="../media/image17.svg"/><Relationship Id="rId19" Type="http://schemas.openxmlformats.org/officeDocument/2006/relationships/image" Target="../media/image14.jpg"/><Relationship Id="rId4" Type="http://schemas.openxmlformats.org/officeDocument/2006/relationships/image" Target="../media/image2.svg"/><Relationship Id="rId9" Type="http://schemas.openxmlformats.org/officeDocument/2006/relationships/image" Target="../media/image16.png"/><Relationship Id="rId14" Type="http://schemas.openxmlformats.org/officeDocument/2006/relationships/image" Target="../media/image19.svg"/><Relationship Id="rId22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hyperlink" Target="https://www.ien.edu.sa/?choice=2#/lesson/938" TargetMode="External"/><Relationship Id="rId3" Type="http://schemas.openxmlformats.org/officeDocument/2006/relationships/image" Target="../media/image2.svg"/><Relationship Id="rId21" Type="http://schemas.microsoft.com/office/2007/relationships/hdphoto" Target="../media/hdphoto4.wdp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14.jpg"/><Relationship Id="rId2" Type="http://schemas.openxmlformats.org/officeDocument/2006/relationships/image" Target="../media/image1.png"/><Relationship Id="rId16" Type="http://schemas.openxmlformats.org/officeDocument/2006/relationships/image" Target="../media/image3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10" Type="http://schemas.openxmlformats.org/officeDocument/2006/relationships/image" Target="../media/image10.png"/><Relationship Id="rId19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9.svg"/><Relationship Id="rId18" Type="http://schemas.openxmlformats.org/officeDocument/2006/relationships/image" Target="../media/image14.jpg"/><Relationship Id="rId3" Type="http://schemas.openxmlformats.org/officeDocument/2006/relationships/image" Target="../media/image2.svg"/><Relationship Id="rId21" Type="http://schemas.openxmlformats.org/officeDocument/2006/relationships/image" Target="../media/image34.png"/><Relationship Id="rId7" Type="http://schemas.openxmlformats.org/officeDocument/2006/relationships/image" Target="../media/image9.svg"/><Relationship Id="rId12" Type="http://schemas.openxmlformats.org/officeDocument/2006/relationships/image" Target="../media/image18.png"/><Relationship Id="rId17" Type="http://schemas.openxmlformats.org/officeDocument/2006/relationships/image" Target="../media/image33.sv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1.svg"/><Relationship Id="rId24" Type="http://schemas.microsoft.com/office/2007/relationships/hdphoto" Target="../media/hdphoto6.wdp"/><Relationship Id="rId5" Type="http://schemas.openxmlformats.org/officeDocument/2006/relationships/image" Target="../media/image7.svg"/><Relationship Id="rId15" Type="http://schemas.openxmlformats.org/officeDocument/2006/relationships/image" Target="../media/image21.svg"/><Relationship Id="rId23" Type="http://schemas.openxmlformats.org/officeDocument/2006/relationships/image" Target="../media/image35.png"/><Relationship Id="rId10" Type="http://schemas.openxmlformats.org/officeDocument/2006/relationships/image" Target="../media/image10.png"/><Relationship Id="rId19" Type="http://schemas.openxmlformats.org/officeDocument/2006/relationships/hyperlink" Target="https://www.ien.edu.sa/?choice=2#/lesson/938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Relationship Id="rId22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805824" y="6287385"/>
            <a:ext cx="8731631" cy="4194383"/>
          </a:xfrm>
          <a:custGeom>
            <a:avLst/>
            <a:gdLst/>
            <a:ahLst/>
            <a:cxnLst/>
            <a:rect l="l" t="t" r="r" b="b"/>
            <a:pathLst>
              <a:path w="8731631" h="4194383">
                <a:moveTo>
                  <a:pt x="8731631" y="0"/>
                </a:moveTo>
                <a:lnTo>
                  <a:pt x="0" y="0"/>
                </a:lnTo>
                <a:lnTo>
                  <a:pt x="0" y="4194383"/>
                </a:lnTo>
                <a:lnTo>
                  <a:pt x="8731631" y="4194383"/>
                </a:lnTo>
                <a:lnTo>
                  <a:pt x="873163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464300"/>
            <a:ext cx="12343510" cy="7822700"/>
          </a:xfrm>
          <a:custGeom>
            <a:avLst/>
            <a:gdLst/>
            <a:ahLst/>
            <a:cxnLst/>
            <a:rect l="l" t="t" r="r" b="b"/>
            <a:pathLst>
              <a:path w="12343510" h="7822700">
                <a:moveTo>
                  <a:pt x="0" y="0"/>
                </a:moveTo>
                <a:lnTo>
                  <a:pt x="12343510" y="0"/>
                </a:lnTo>
                <a:lnTo>
                  <a:pt x="12343510" y="7822700"/>
                </a:lnTo>
                <a:lnTo>
                  <a:pt x="0" y="78227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6287385"/>
            <a:ext cx="1420184" cy="3791754"/>
          </a:xfrm>
          <a:custGeom>
            <a:avLst/>
            <a:gdLst/>
            <a:ahLst/>
            <a:cxnLst/>
            <a:rect l="l" t="t" r="r" b="b"/>
            <a:pathLst>
              <a:path w="1420184" h="3791754">
                <a:moveTo>
                  <a:pt x="0" y="0"/>
                </a:moveTo>
                <a:lnTo>
                  <a:pt x="1420184" y="0"/>
                </a:lnTo>
                <a:lnTo>
                  <a:pt x="1420184" y="3791755"/>
                </a:lnTo>
                <a:lnTo>
                  <a:pt x="0" y="379175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375318" y="0"/>
            <a:ext cx="912682" cy="1529359"/>
          </a:xfrm>
          <a:custGeom>
            <a:avLst/>
            <a:gdLst/>
            <a:ahLst/>
            <a:cxnLst/>
            <a:rect l="l" t="t" r="r" b="b"/>
            <a:pathLst>
              <a:path w="912682" h="1529359">
                <a:moveTo>
                  <a:pt x="0" y="0"/>
                </a:moveTo>
                <a:lnTo>
                  <a:pt x="912682" y="0"/>
                </a:lnTo>
                <a:lnTo>
                  <a:pt x="912682" y="1529359"/>
                </a:lnTo>
                <a:lnTo>
                  <a:pt x="0" y="152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139014" y="3080341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139014" y="19918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39014" y="59597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40484" y="151447"/>
            <a:ext cx="4538791" cy="2129105"/>
          </a:xfrm>
          <a:custGeom>
            <a:avLst/>
            <a:gdLst/>
            <a:ahLst/>
            <a:cxnLst/>
            <a:rect l="l" t="t" r="r" b="b"/>
            <a:pathLst>
              <a:path w="4538791" h="2129105">
                <a:moveTo>
                  <a:pt x="0" y="0"/>
                </a:moveTo>
                <a:lnTo>
                  <a:pt x="4538791" y="0"/>
                </a:lnTo>
                <a:lnTo>
                  <a:pt x="4538791" y="2129105"/>
                </a:lnTo>
                <a:lnTo>
                  <a:pt x="0" y="21291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w="38100" cap="sq">
            <a:solidFill>
              <a:srgbClr val="A796A6"/>
            </a:solidFill>
            <a:prstDash val="solid"/>
            <a:miter/>
          </a:ln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06FF2F66-E5AC-322A-684E-FF9549C21631}"/>
              </a:ext>
            </a:extLst>
          </p:cNvPr>
          <p:cNvSpPr txBox="1"/>
          <p:nvPr/>
        </p:nvSpPr>
        <p:spPr>
          <a:xfrm>
            <a:off x="6574038" y="764679"/>
            <a:ext cx="30866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( القوانين الصفية )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76DC7C1-33CB-ACD4-39BC-AC90548A250E}"/>
              </a:ext>
            </a:extLst>
          </p:cNvPr>
          <p:cNvSpPr txBox="1"/>
          <p:nvPr/>
        </p:nvSpPr>
        <p:spPr>
          <a:xfrm>
            <a:off x="12842701" y="874106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أجلس جلسة صحيحة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الالتزام بالهدوء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6D93CD8B-5C45-C689-178B-BDF6C6A76C5A}"/>
              </a:ext>
            </a:extLst>
          </p:cNvPr>
          <p:cNvSpPr txBox="1"/>
          <p:nvPr/>
        </p:nvSpPr>
        <p:spPr>
          <a:xfrm>
            <a:off x="12809121" y="3707222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أرفع يدي عند المشاركة.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أحترم الآخرين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ECE0722B-EB8F-15CA-3800-13251D450801}"/>
              </a:ext>
            </a:extLst>
          </p:cNvPr>
          <p:cNvSpPr txBox="1"/>
          <p:nvPr/>
        </p:nvSpPr>
        <p:spPr>
          <a:xfrm>
            <a:off x="13013597" y="6540338"/>
            <a:ext cx="4245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أستمع لشرح معلمتي .</a:t>
            </a:r>
          </a:p>
          <a:p>
            <a:pPr marL="457200" indent="-457200" algn="r" rtl="1">
              <a:buFont typeface="Wingdings" panose="05000000000000000000" pitchFamily="2" charset="2"/>
              <a:buChar char="v"/>
            </a:pPr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أحافظ على نظافة المكان .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D300D1F0-6EA0-4E86-E32C-AC57578C75E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1EA83A76-FBD1-E8A2-8DD6-412E33F87DDD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EBAB5F29-B629-9075-1C6B-3A8D8F12CB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12" y="3862999"/>
            <a:ext cx="5565944" cy="2561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7"/>
            <a:ext cx="4120286" cy="5869163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52400" y="6172200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C2C6E49-0747-D390-AD5A-EEE98F7C1DFF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3-1 : أنـمـاطُ الـضـربِ .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61A05D6-1DB3-EE45-3A3E-FB6BABBB35B7}"/>
              </a:ext>
            </a:extLst>
          </p:cNvPr>
          <p:cNvSpPr txBox="1"/>
          <p:nvPr/>
        </p:nvSpPr>
        <p:spPr>
          <a:xfrm>
            <a:off x="10101614" y="9499065"/>
            <a:ext cx="71021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صفحة 78</a:t>
            </a: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D71D986A-7F13-3D90-9479-A223EB8BE7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DD7D9274-4831-BFEA-EF15-0D4963B18CFB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57511" y="346009"/>
            <a:ext cx="1000770" cy="124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563FE02A-986F-1F3D-60FD-A6CC02DF474C}"/>
              </a:ext>
            </a:extLst>
          </p:cNvPr>
          <p:cNvSpPr txBox="1"/>
          <p:nvPr/>
        </p:nvSpPr>
        <p:spPr>
          <a:xfrm>
            <a:off x="7781154" y="2563386"/>
            <a:ext cx="5470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solidFill>
                  <a:schemeClr val="accent4">
                    <a:lumMod val="50000"/>
                  </a:schemeClr>
                </a:solidFill>
                <a:latin typeface="Aldhabi" panose="01000000000000000000" pitchFamily="2" charset="-78"/>
                <a:cs typeface="+mj-cs"/>
              </a:rPr>
              <a:t>مثال من واقع الحياة .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0BAFDCB-0507-D2C1-FCD0-E8A77D3432C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9930" y="3354081"/>
            <a:ext cx="3003668" cy="3578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83287E99-F7E9-5E50-653A-F5EE0DA6AD3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501" y="3681532"/>
            <a:ext cx="8707321" cy="4981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496800" y="2776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6175804"/>
            <a:ext cx="2756691" cy="4114800"/>
          </a:xfrm>
          <a:custGeom>
            <a:avLst/>
            <a:gdLst/>
            <a:ahLst/>
            <a:cxnLst/>
            <a:rect l="l" t="t" r="r" b="b"/>
            <a:pathLst>
              <a:path w="2756691" h="4114800">
                <a:moveTo>
                  <a:pt x="0" y="0"/>
                </a:moveTo>
                <a:lnTo>
                  <a:pt x="2756691" y="0"/>
                </a:lnTo>
                <a:lnTo>
                  <a:pt x="2756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6E04D5-8942-E963-7AB0-1E15E72AD5FE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6D2BB4E-FBCF-6C5C-FB28-5189C46AF4D8}"/>
              </a:ext>
            </a:extLst>
          </p:cNvPr>
          <p:cNvSpPr txBox="1"/>
          <p:nvPr/>
        </p:nvSpPr>
        <p:spPr>
          <a:xfrm>
            <a:off x="4724400" y="9489791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78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ACC8213-03E0-C59A-5449-43C06C3CDF2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5F29881-B8F1-86CC-33AD-7C9423D3BA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85073" y="3922698"/>
            <a:ext cx="13277121" cy="24416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268200" y="126614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574366" y="6508759"/>
            <a:ext cx="2529557" cy="3614819"/>
          </a:xfrm>
          <a:custGeom>
            <a:avLst/>
            <a:gdLst/>
            <a:ahLst/>
            <a:cxnLst/>
            <a:rect l="l" t="t" r="r" b="b"/>
            <a:pathLst>
              <a:path w="2529557" h="3614819">
                <a:moveTo>
                  <a:pt x="0" y="0"/>
                </a:moveTo>
                <a:lnTo>
                  <a:pt x="2529557" y="0"/>
                </a:lnTo>
                <a:lnTo>
                  <a:pt x="2529557" y="3614819"/>
                </a:lnTo>
                <a:lnTo>
                  <a:pt x="0" y="361481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9A12256-65CF-3AF5-0EB7-61D7CFC841DC}"/>
              </a:ext>
            </a:extLst>
          </p:cNvPr>
          <p:cNvSpPr txBox="1"/>
          <p:nvPr/>
        </p:nvSpPr>
        <p:spPr>
          <a:xfrm>
            <a:off x="13575081" y="973218"/>
            <a:ext cx="19637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تــــأكَّــــدْ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1F2D0C9-14C2-2BC0-C004-363AAF3A7145}"/>
              </a:ext>
            </a:extLst>
          </p:cNvPr>
          <p:cNvSpPr txBox="1"/>
          <p:nvPr/>
        </p:nvSpPr>
        <p:spPr>
          <a:xfrm>
            <a:off x="4731047" y="9390945"/>
            <a:ext cx="91265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79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061FFDD2-8F1C-B5FA-A05E-6DE20938FE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0625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800E1D55-900E-D314-E746-7B7A854ADB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3698870"/>
            <a:ext cx="14281621" cy="288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CC9FDC60-443D-F6D7-6319-F8302C6C1B1B}"/>
              </a:ext>
            </a:extLst>
          </p:cNvPr>
          <p:cNvSpPr txBox="1"/>
          <p:nvPr/>
        </p:nvSpPr>
        <p:spPr>
          <a:xfrm>
            <a:off x="4272683" y="9590370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56B6CC7-EE60-FF86-4485-34DB9C34E1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6461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C8BFCDA5-93F4-8DC6-C274-D8CBF1648CE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5800" y="3892899"/>
            <a:ext cx="12606485" cy="20337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4451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2344400" y="266700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99206" y="8241431"/>
            <a:ext cx="4888794" cy="2033738"/>
          </a:xfrm>
          <a:custGeom>
            <a:avLst/>
            <a:gdLst/>
            <a:ahLst/>
            <a:cxnLst/>
            <a:rect l="l" t="t" r="r" b="b"/>
            <a:pathLst>
              <a:path w="4888794" h="2033738">
                <a:moveTo>
                  <a:pt x="0" y="0"/>
                </a:moveTo>
                <a:lnTo>
                  <a:pt x="4888794" y="0"/>
                </a:lnTo>
                <a:lnTo>
                  <a:pt x="4888794" y="2033738"/>
                </a:lnTo>
                <a:lnTo>
                  <a:pt x="0" y="203373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3CB3385E-BD6E-5FB3-098E-9F5F51569A57}"/>
              </a:ext>
            </a:extLst>
          </p:cNvPr>
          <p:cNvSpPr txBox="1"/>
          <p:nvPr/>
        </p:nvSpPr>
        <p:spPr>
          <a:xfrm>
            <a:off x="12751691" y="1409700"/>
            <a:ext cx="306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تَدَرَّبْ وَحلَّ المَسَائِلَ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96455AAB-280F-5C18-E429-137F584EEE29}"/>
              </a:ext>
            </a:extLst>
          </p:cNvPr>
          <p:cNvSpPr txBox="1"/>
          <p:nvPr/>
        </p:nvSpPr>
        <p:spPr>
          <a:xfrm>
            <a:off x="4038600" y="9656088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A1236101-1ADB-1B9C-8E14-FCE84D990B0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80" y="401625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DC408FCF-6999-4665-BEE0-EB0CB6875BD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0109" y="3425945"/>
            <a:ext cx="13303573" cy="4644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396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13258800" y="3301152"/>
            <a:ext cx="4845123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222628" y="5961494"/>
            <a:ext cx="3065372" cy="4626977"/>
          </a:xfrm>
          <a:custGeom>
            <a:avLst/>
            <a:gdLst/>
            <a:ahLst/>
            <a:cxnLst/>
            <a:rect l="l" t="t" r="r" b="b"/>
            <a:pathLst>
              <a:path w="3065372" h="4626977">
                <a:moveTo>
                  <a:pt x="0" y="0"/>
                </a:moveTo>
                <a:lnTo>
                  <a:pt x="3065372" y="0"/>
                </a:lnTo>
                <a:lnTo>
                  <a:pt x="3065372" y="4626977"/>
                </a:lnTo>
                <a:lnTo>
                  <a:pt x="0" y="46269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EE5BDCA7-4F3B-A446-3ED1-9BA50E3D0FA1}"/>
              </a:ext>
            </a:extLst>
          </p:cNvPr>
          <p:cNvSpPr txBox="1"/>
          <p:nvPr/>
        </p:nvSpPr>
        <p:spPr>
          <a:xfrm>
            <a:off x="13028229" y="4302565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 مسائلُ مهاراتِ التفكيرِ العُليا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C230280E-2691-954E-5E01-E7974FCFBA7E}"/>
              </a:ext>
            </a:extLst>
          </p:cNvPr>
          <p:cNvSpPr txBox="1"/>
          <p:nvPr/>
        </p:nvSpPr>
        <p:spPr>
          <a:xfrm>
            <a:off x="4132277" y="941962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79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B9C8ECFC-7D66-90A6-B2AE-097BA234C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95300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26A5F71E-2902-71B1-A426-6253EF6CC3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3580" y="3562824"/>
            <a:ext cx="11658600" cy="23986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5202294" y="1731660"/>
            <a:ext cx="7470582" cy="4823525"/>
          </a:xfrm>
          <a:custGeom>
            <a:avLst/>
            <a:gdLst/>
            <a:ahLst/>
            <a:cxnLst/>
            <a:rect l="l" t="t" r="r" b="b"/>
            <a:pathLst>
              <a:path w="7470582" h="4823525">
                <a:moveTo>
                  <a:pt x="0" y="0"/>
                </a:moveTo>
                <a:lnTo>
                  <a:pt x="7470582" y="0"/>
                </a:lnTo>
                <a:lnTo>
                  <a:pt x="7470582" y="4823525"/>
                </a:lnTo>
                <a:lnTo>
                  <a:pt x="0" y="48235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806142" y="1268397"/>
            <a:ext cx="1366511" cy="1855756"/>
          </a:xfrm>
          <a:custGeom>
            <a:avLst/>
            <a:gdLst/>
            <a:ahLst/>
            <a:cxnLst/>
            <a:rect l="l" t="t" r="r" b="b"/>
            <a:pathLst>
              <a:path w="1366511" h="1855756">
                <a:moveTo>
                  <a:pt x="0" y="0"/>
                </a:moveTo>
                <a:lnTo>
                  <a:pt x="1366511" y="0"/>
                </a:lnTo>
                <a:lnTo>
                  <a:pt x="1366511" y="1855755"/>
                </a:lnTo>
                <a:lnTo>
                  <a:pt x="0" y="18557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7183678"/>
            <a:ext cx="3870357" cy="3103322"/>
          </a:xfrm>
          <a:custGeom>
            <a:avLst/>
            <a:gdLst/>
            <a:ahLst/>
            <a:cxnLst/>
            <a:rect l="l" t="t" r="r" b="b"/>
            <a:pathLst>
              <a:path w="3870357" h="3103322">
                <a:moveTo>
                  <a:pt x="0" y="0"/>
                </a:moveTo>
                <a:lnTo>
                  <a:pt x="3870357" y="0"/>
                </a:lnTo>
                <a:lnTo>
                  <a:pt x="3870357" y="3103322"/>
                </a:lnTo>
                <a:lnTo>
                  <a:pt x="0" y="31033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74991" y="7023874"/>
            <a:ext cx="2758825" cy="3263126"/>
          </a:xfrm>
          <a:custGeom>
            <a:avLst/>
            <a:gdLst/>
            <a:ahLst/>
            <a:cxnLst/>
            <a:rect l="l" t="t" r="r" b="b"/>
            <a:pathLst>
              <a:path w="2758825" h="3263126">
                <a:moveTo>
                  <a:pt x="0" y="0"/>
                </a:moveTo>
                <a:lnTo>
                  <a:pt x="2758825" y="0"/>
                </a:lnTo>
                <a:lnTo>
                  <a:pt x="2758825" y="3263126"/>
                </a:lnTo>
                <a:lnTo>
                  <a:pt x="0" y="326312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E3151E35-73E4-9CFA-9609-764F63B09C5C}"/>
              </a:ext>
            </a:extLst>
          </p:cNvPr>
          <p:cNvSpPr txBox="1"/>
          <p:nvPr/>
        </p:nvSpPr>
        <p:spPr>
          <a:xfrm>
            <a:off x="6399738" y="2933700"/>
            <a:ext cx="50756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b="1" dirty="0">
                <a:solidFill>
                  <a:schemeClr val="accent4">
                    <a:lumMod val="75000"/>
                  </a:schemeClr>
                </a:solidFill>
              </a:rPr>
              <a:t>( نـــشـــاط تـــفـــاعـــلـــي )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BB014D91-22AD-A574-E689-B180AFFB5E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44" y="492026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صورة 12">
            <a:hlinkClick r:id="rId17"/>
            <a:extLst>
              <a:ext uri="{FF2B5EF4-FFF2-40B4-BE49-F238E27FC236}">
                <a16:creationId xmlns:a16="http://schemas.microsoft.com/office/drawing/2014/main" id="{A2BA0032-917B-2ECF-D3C8-A2E3E5F82F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88225" y="3641586"/>
            <a:ext cx="2298720" cy="2391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030926" flipH="1">
            <a:off x="-4498886" y="8026863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3685085" cy="2724316"/>
          </a:xfrm>
          <a:custGeom>
            <a:avLst/>
            <a:gdLst/>
            <a:ahLst/>
            <a:cxnLst/>
            <a:rect l="l" t="t" r="r" b="b"/>
            <a:pathLst>
              <a:path w="3685085" h="2724316">
                <a:moveTo>
                  <a:pt x="0" y="0"/>
                </a:moveTo>
                <a:lnTo>
                  <a:pt x="3685085" y="0"/>
                </a:lnTo>
                <a:lnTo>
                  <a:pt x="3685085" y="2724316"/>
                </a:lnTo>
                <a:lnTo>
                  <a:pt x="0" y="2724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>
            <a:off x="7361047" y="659795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247931" y="1747782"/>
            <a:ext cx="4346517" cy="4237854"/>
          </a:xfrm>
          <a:prstGeom prst="rect">
            <a:avLst/>
          </a:prstGeom>
          <a:ln w="38100" cap="sq">
            <a:solidFill>
              <a:srgbClr val="8E699D"/>
            </a:solidFill>
            <a:prstDash val="solid"/>
          </a:ln>
        </p:spPr>
      </p:pic>
      <p:sp>
        <p:nvSpPr>
          <p:cNvPr id="7" name="Freeform 7"/>
          <p:cNvSpPr/>
          <p:nvPr/>
        </p:nvSpPr>
        <p:spPr>
          <a:xfrm>
            <a:off x="5627516" y="8186139"/>
            <a:ext cx="2303471" cy="2144322"/>
          </a:xfrm>
          <a:custGeom>
            <a:avLst/>
            <a:gdLst/>
            <a:ahLst/>
            <a:cxnLst/>
            <a:rect l="l" t="t" r="r" b="b"/>
            <a:pathLst>
              <a:path w="2303471" h="2144322">
                <a:moveTo>
                  <a:pt x="0" y="0"/>
                </a:moveTo>
                <a:lnTo>
                  <a:pt x="2303471" y="0"/>
                </a:lnTo>
                <a:lnTo>
                  <a:pt x="2303471" y="2144322"/>
                </a:lnTo>
                <a:lnTo>
                  <a:pt x="0" y="21443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B7BB3DD-5304-072A-3D42-089A73F912A5}"/>
              </a:ext>
            </a:extLst>
          </p:cNvPr>
          <p:cNvSpPr txBox="1"/>
          <p:nvPr/>
        </p:nvSpPr>
        <p:spPr>
          <a:xfrm>
            <a:off x="7361046" y="7471150"/>
            <a:ext cx="412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000" dirty="0">
                <a:solidFill>
                  <a:schemeClr val="accent4">
                    <a:lumMod val="75000"/>
                  </a:schemeClr>
                </a:solidFill>
              </a:rPr>
              <a:t>حل ورقة العمل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69F8EA5-04BA-DA53-A1BB-CEFA212808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11378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764254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2681198" y="2622121"/>
            <a:ext cx="11380703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7349731" y="772938"/>
            <a:ext cx="35885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مـسـألـة  اليوم </a:t>
            </a: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90F4CA-96EA-3A60-C0CF-8FC92D5901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6AC0F5F-0528-8C8B-1A35-EDBE794E7FD7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B8A846C-0103-D3DA-69EF-511C9901875A}"/>
              </a:ext>
            </a:extLst>
          </p:cNvPr>
          <p:cNvSpPr txBox="1"/>
          <p:nvPr/>
        </p:nvSpPr>
        <p:spPr>
          <a:xfrm>
            <a:off x="3110181" y="4895822"/>
            <a:ext cx="1052273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ctr" rtl="1">
              <a:buFont typeface="Courier New" panose="02070309020205020404" pitchFamily="49" charset="0"/>
              <a:buChar char="o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عددان حاصل ضربهما 30 , والفرق بينهما 13 ؟</a:t>
            </a:r>
          </a:p>
          <a:p>
            <a:pPr marL="571500" indent="-571500" algn="ctr" rtl="1">
              <a:buFont typeface="Courier New" panose="02070309020205020404" pitchFamily="49" charset="0"/>
              <a:buChar char="o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ctr" rtl="1">
              <a:buFont typeface="Courier New" panose="02070309020205020404" pitchFamily="49" charset="0"/>
              <a:buChar char="o"/>
            </a:pPr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ctr" rtl="1">
              <a:buFont typeface="Courier New" panose="02070309020205020404" pitchFamily="49" charset="0"/>
              <a:buChar char="o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عددان حاصل ضربهما 500 , و حاصل جمعهما 60 ؟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143000" y="2714232"/>
            <a:ext cx="12649199" cy="7348171"/>
          </a:xfrm>
          <a:custGeom>
            <a:avLst/>
            <a:gdLst/>
            <a:ahLst/>
            <a:cxnLst/>
            <a:rect l="l" t="t" r="r" b="b"/>
            <a:pathLst>
              <a:path w="11380703" h="7348171">
                <a:moveTo>
                  <a:pt x="0" y="0"/>
                </a:moveTo>
                <a:lnTo>
                  <a:pt x="11380703" y="0"/>
                </a:lnTo>
                <a:lnTo>
                  <a:pt x="11380703" y="7348171"/>
                </a:lnTo>
                <a:lnTo>
                  <a:pt x="0" y="73481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3039ADEE-46A7-BA83-2CDC-8995268A6B3E}"/>
              </a:ext>
            </a:extLst>
          </p:cNvPr>
          <p:cNvSpPr txBox="1"/>
          <p:nvPr/>
        </p:nvSpPr>
        <p:spPr>
          <a:xfrm>
            <a:off x="8458200" y="816400"/>
            <a:ext cx="236758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نـــــشــــاط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822961D5-F729-1731-2C93-747A1177A8D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533159E-7D03-1753-ACA9-A55E569B8F24}"/>
              </a:ext>
            </a:extLst>
          </p:cNvPr>
          <p:cNvSpPr txBox="1"/>
          <p:nvPr/>
        </p:nvSpPr>
        <p:spPr>
          <a:xfrm>
            <a:off x="12383809" y="9634694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CBBA4B1-1EE3-ADFF-C5CB-F5E04696811D}"/>
              </a:ext>
            </a:extLst>
          </p:cNvPr>
          <p:cNvSpPr txBox="1"/>
          <p:nvPr/>
        </p:nvSpPr>
        <p:spPr>
          <a:xfrm>
            <a:off x="2438400" y="4058672"/>
            <a:ext cx="10520989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أكمل الجدول التالي :</a:t>
            </a: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algn="r" rtl="1"/>
            <a:endParaRPr lang="ar-SA" sz="44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 النمط الذي تلاحظه ؟</a:t>
            </a:r>
          </a:p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cs typeface="+mj-cs"/>
              </a:rPr>
              <a:t>ماذا سيحدث إذا ضربنا في 1000 أو أحد مضاعفاتها ؟</a:t>
            </a:r>
          </a:p>
        </p:txBody>
      </p:sp>
      <p:graphicFrame>
        <p:nvGraphicFramePr>
          <p:cNvPr id="11" name="جدول 10">
            <a:extLst>
              <a:ext uri="{FF2B5EF4-FFF2-40B4-BE49-F238E27FC236}">
                <a16:creationId xmlns:a16="http://schemas.microsoft.com/office/drawing/2014/main" id="{2E5B1686-7817-179C-23E3-B389DDE9EF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361781"/>
              </p:ext>
            </p:extLst>
          </p:nvPr>
        </p:nvGraphicFramePr>
        <p:xfrm>
          <a:off x="3778357" y="4848467"/>
          <a:ext cx="6398292" cy="3151794"/>
        </p:xfrm>
        <a:graphic>
          <a:graphicData uri="http://schemas.openxmlformats.org/drawingml/2006/table">
            <a:tbl>
              <a:tblPr rtl="1" firstRow="1" bandRow="1">
                <a:tableStyleId>{5940675A-B579-460E-94D1-54222C63F5DA}</a:tableStyleId>
              </a:tblPr>
              <a:tblGrid>
                <a:gridCol w="2132764">
                  <a:extLst>
                    <a:ext uri="{9D8B030D-6E8A-4147-A177-3AD203B41FA5}">
                      <a16:colId xmlns:a16="http://schemas.microsoft.com/office/drawing/2014/main" val="1946076002"/>
                    </a:ext>
                  </a:extLst>
                </a:gridCol>
                <a:gridCol w="2052441">
                  <a:extLst>
                    <a:ext uri="{9D8B030D-6E8A-4147-A177-3AD203B41FA5}">
                      <a16:colId xmlns:a16="http://schemas.microsoft.com/office/drawing/2014/main" val="1016318177"/>
                    </a:ext>
                  </a:extLst>
                </a:gridCol>
                <a:gridCol w="2213087">
                  <a:extLst>
                    <a:ext uri="{9D8B030D-6E8A-4147-A177-3AD203B41FA5}">
                      <a16:colId xmlns:a16="http://schemas.microsoft.com/office/drawing/2014/main" val="2441323732"/>
                    </a:ext>
                  </a:extLst>
                </a:gridCol>
              </a:tblGrid>
              <a:tr h="735638">
                <a:tc>
                  <a:txBody>
                    <a:bodyPr/>
                    <a:lstStyle/>
                    <a:p>
                      <a:pPr algn="r" rtl="0"/>
                      <a:r>
                        <a:rPr lang="ku-Arab-IQ" sz="32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٤ </a:t>
                      </a:r>
                      <a:r>
                        <a:rPr lang="ku-Arab-IQ" sz="32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٩ = ٣٦</a:t>
                      </a:r>
                      <a:r>
                        <a:rPr lang="ku-Arab-IQ" sz="3200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 </a:t>
                      </a:r>
                      <a:endParaRPr lang="ar-SA" sz="3200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u-Arab-IQ" sz="32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٤٠ </a:t>
                      </a:r>
                      <a:r>
                        <a:rPr lang="ku-Arab-IQ" sz="32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٩ = ٣٦ </a:t>
                      </a:r>
                      <a:endParaRPr lang="ar-SA" sz="3200" b="1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  <a:p>
                      <a:pPr algn="r" rtl="0"/>
                      <a:endParaRPr lang="ar-SA" sz="2400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u-Arab-IQ" sz="36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٤٠٠ </a:t>
                      </a:r>
                      <a:r>
                        <a:rPr lang="ku-Arab-IQ" sz="36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٩ = ٣٦ </a:t>
                      </a:r>
                      <a:endParaRPr lang="ar-SA" sz="3600" b="1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5353021"/>
                  </a:ext>
                </a:extLst>
              </a:tr>
              <a:tr h="735638">
                <a:tc>
                  <a:txBody>
                    <a:bodyPr/>
                    <a:lstStyle/>
                    <a:p>
                      <a:pPr algn="r" rtl="0"/>
                      <a:r>
                        <a:rPr lang="ku-Arab-IQ" sz="32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٥ </a:t>
                      </a:r>
                      <a:r>
                        <a:rPr lang="ku-Arab-IQ" sz="32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٣ =</a:t>
                      </a:r>
                      <a:endParaRPr lang="ar-SA" sz="3200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u-Arab-IQ" sz="36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٥٠ </a:t>
                      </a:r>
                      <a:r>
                        <a:rPr lang="ku-Arab-IQ" sz="36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٣ =</a:t>
                      </a:r>
                      <a:endParaRPr lang="ar-SA" sz="3600" b="1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u-Arab-IQ" sz="36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٥٠٠ </a:t>
                      </a:r>
                      <a:r>
                        <a:rPr lang="ku-Arab-IQ" sz="36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٣ =</a:t>
                      </a:r>
                      <a:endParaRPr lang="ar-SA" sz="3600" b="1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6538361"/>
                  </a:ext>
                </a:extLst>
              </a:tr>
              <a:tr h="735638">
                <a:tc>
                  <a:txBody>
                    <a:bodyPr/>
                    <a:lstStyle/>
                    <a:p>
                      <a:pPr algn="r" rtl="0"/>
                      <a:r>
                        <a:rPr lang="ku-Arab-IQ" sz="32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٧ </a:t>
                      </a:r>
                      <a:r>
                        <a:rPr lang="ku-Arab-IQ" sz="32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٧ =</a:t>
                      </a:r>
                      <a:endParaRPr lang="ar-SA" sz="3200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u-Arab-IQ" sz="36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٧٠ </a:t>
                      </a:r>
                      <a:r>
                        <a:rPr lang="ku-Arab-IQ" sz="36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٧ =</a:t>
                      </a:r>
                      <a:endParaRPr lang="ar-SA" sz="3600" b="1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u-Arab-IQ" sz="36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٧ </a:t>
                      </a:r>
                      <a:r>
                        <a:rPr lang="ku-Arab-IQ" sz="36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٧٠٠ =</a:t>
                      </a:r>
                      <a:endParaRPr lang="ar-SA" sz="3600" b="1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626551"/>
                  </a:ext>
                </a:extLst>
              </a:tr>
              <a:tr h="735638">
                <a:tc>
                  <a:txBody>
                    <a:bodyPr/>
                    <a:lstStyle/>
                    <a:p>
                      <a:pPr algn="r" rtl="0"/>
                      <a:r>
                        <a:rPr lang="ku-Arab-IQ" sz="32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٥ </a:t>
                      </a:r>
                      <a:r>
                        <a:rPr lang="ku-Arab-IQ" sz="32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٢ =</a:t>
                      </a:r>
                      <a:endParaRPr lang="ar-SA" sz="3200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u-Arab-IQ" sz="36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٥٠ </a:t>
                      </a:r>
                      <a:r>
                        <a:rPr lang="ku-Arab-IQ" sz="36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٢ =</a:t>
                      </a:r>
                      <a:endParaRPr lang="ar-SA" sz="3600" b="1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u-Arab-IQ" sz="3600" b="1" dirty="0">
                          <a:latin typeface="29LT Azer" panose="02000000000000000000" pitchFamily="2" charset="-78"/>
                          <a:cs typeface="29LT Azer" panose="02000000000000000000" pitchFamily="2" charset="-78"/>
                        </a:rPr>
                        <a:t>٥٠٠ </a:t>
                      </a:r>
                      <a:r>
                        <a:rPr lang="ku-Arab-IQ" sz="3600" b="1" dirty="0">
                          <a:latin typeface="29LT Azer" panose="02000000000000000000" pitchFamily="2" charset="-78"/>
                          <a:ea typeface="Calibri" panose="020F0502020204030204" pitchFamily="34" charset="0"/>
                          <a:cs typeface="29LT Azer" panose="02000000000000000000" pitchFamily="2" charset="-78"/>
                        </a:rPr>
                        <a:t>× ٢ =</a:t>
                      </a:r>
                      <a:endParaRPr lang="ar-SA" sz="3600" b="1" dirty="0">
                        <a:latin typeface="29LT Azer" panose="02000000000000000000" pitchFamily="2" charset="-78"/>
                        <a:cs typeface="29LT Azer" panose="02000000000000000000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65025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4543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4255" y="2271883"/>
            <a:ext cx="12622059" cy="7999230"/>
          </a:xfrm>
          <a:custGeom>
            <a:avLst/>
            <a:gdLst/>
            <a:ahLst/>
            <a:cxnLst/>
            <a:rect l="l" t="t" r="r" b="b"/>
            <a:pathLst>
              <a:path w="12622059" h="7999230">
                <a:moveTo>
                  <a:pt x="0" y="0"/>
                </a:moveTo>
                <a:lnTo>
                  <a:pt x="12622059" y="0"/>
                </a:lnTo>
                <a:lnTo>
                  <a:pt x="12622059" y="7999230"/>
                </a:lnTo>
                <a:lnTo>
                  <a:pt x="0" y="79992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600708" y="5961494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5" y="0"/>
                </a:lnTo>
                <a:lnTo>
                  <a:pt x="1542245" y="4117646"/>
                </a:lnTo>
                <a:lnTo>
                  <a:pt x="0" y="4117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685249" y="5254457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685249" y="2463755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7AC1225A-EBBF-0BC5-D64C-E84C2DBE2E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3-1 : أنـمـاطُ الـضـربِ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590AC6F2-AE63-E429-6429-D36C5292ED0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أستعمِلُ حقائقَ الضَّربِ والأنماطَ للضربِ في مُضاعفاتِ</a:t>
            </a:r>
          </a:p>
          <a:p>
            <a:pPr algn="r" rtl="1"/>
            <a:r>
              <a:rPr lang="ar-SA" sz="2800" b="1" dirty="0">
                <a:cs typeface="+mj-cs"/>
              </a:rPr>
              <a:t> ال ١٠، ١٠0٠،١٠٠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4728AF22-D5E8-1EA7-8A76-7C363EE4901A}"/>
              </a:ext>
            </a:extLst>
          </p:cNvPr>
          <p:cNvSpPr txBox="1"/>
          <p:nvPr/>
        </p:nvSpPr>
        <p:spPr>
          <a:xfrm>
            <a:off x="14023493" y="6000345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نـاتُــج الــضَّــربِ .</a:t>
            </a:r>
          </a:p>
          <a:p>
            <a:pPr algn="r" rtl="1"/>
            <a:r>
              <a:rPr lang="ar-SA" sz="2800" b="1" dirty="0"/>
              <a:t>الــعَــوامــلُ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DA0DE6BF-A8AE-FB75-D1F5-A682F5334E53}"/>
              </a:ext>
            </a:extLst>
          </p:cNvPr>
          <p:cNvSpPr txBox="1"/>
          <p:nvPr/>
        </p:nvSpPr>
        <p:spPr>
          <a:xfrm>
            <a:off x="7330369" y="9702225"/>
            <a:ext cx="91265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A79F4661-E85C-0C3A-BECA-FF874914B6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صورة 17">
            <a:hlinkClick r:id="rId20"/>
            <a:extLst>
              <a:ext uri="{FF2B5EF4-FFF2-40B4-BE49-F238E27FC236}">
                <a16:creationId xmlns:a16="http://schemas.microsoft.com/office/drawing/2014/main" id="{1B7F69EF-9821-4B7B-92DC-9D985702198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57511" y="346009"/>
            <a:ext cx="1000770" cy="124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0165" y="26072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5" y="0"/>
                </a:lnTo>
                <a:lnTo>
                  <a:pt x="6199145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983637" y="285169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652E1699-BEBB-7904-8255-999C7952A4C1}"/>
              </a:ext>
            </a:extLst>
          </p:cNvPr>
          <p:cNvSpPr txBox="1"/>
          <p:nvPr/>
        </p:nvSpPr>
        <p:spPr>
          <a:xfrm>
            <a:off x="7260015" y="759823"/>
            <a:ext cx="47575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4000" b="1" dirty="0">
                <a:latin typeface="Aldhabi" panose="01000000000000000000" pitchFamily="2" charset="-78"/>
                <a:cs typeface="+mj-cs"/>
              </a:rPr>
              <a:t>3-1 : أنـمـاطُ الـضـربِ .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54AEFDDD-8933-A732-6EA0-BB08EA0D29A4}"/>
              </a:ext>
            </a:extLst>
          </p:cNvPr>
          <p:cNvSpPr txBox="1"/>
          <p:nvPr/>
        </p:nvSpPr>
        <p:spPr>
          <a:xfrm>
            <a:off x="14139027" y="3586759"/>
            <a:ext cx="3501111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44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+mj-cs"/>
              </a:rPr>
              <a:t>تـــشـــويـــــقــــه </a:t>
            </a:r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9F04B81C-768D-564F-BD2D-9B9479CE8C10}"/>
              </a:ext>
            </a:extLst>
          </p:cNvPr>
          <p:cNvSpPr/>
          <p:nvPr/>
        </p:nvSpPr>
        <p:spPr>
          <a:xfrm>
            <a:off x="5486400" y="4322827"/>
            <a:ext cx="6199146" cy="4216300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صورة 16">
            <a:hlinkClick r:id="rId12"/>
            <a:extLst>
              <a:ext uri="{FF2B5EF4-FFF2-40B4-BE49-F238E27FC236}">
                <a16:creationId xmlns:a16="http://schemas.microsoft.com/office/drawing/2014/main" id="{8E09457B-25FE-C890-A0B0-6374FC73B27B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256595"/>
            <a:ext cx="3185821" cy="177813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137210C-27B7-E45B-AAB1-99EBB688DE17}"/>
              </a:ext>
            </a:extLst>
          </p:cNvPr>
          <p:cNvSpPr/>
          <p:nvPr/>
        </p:nvSpPr>
        <p:spPr>
          <a:xfrm rot="585373">
            <a:off x="10547513" y="3485880"/>
            <a:ext cx="2218949" cy="2327190"/>
          </a:xfrm>
          <a:custGeom>
            <a:avLst/>
            <a:gdLst/>
            <a:ahLst/>
            <a:cxnLst/>
            <a:rect l="l" t="t" r="r" b="b"/>
            <a:pathLst>
              <a:path w="2643029" h="3104880">
                <a:moveTo>
                  <a:pt x="0" y="0"/>
                </a:moveTo>
                <a:lnTo>
                  <a:pt x="2643029" y="0"/>
                </a:lnTo>
                <a:lnTo>
                  <a:pt x="2643029" y="3104880"/>
                </a:lnTo>
                <a:lnTo>
                  <a:pt x="0" y="31048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30172F1F-15F5-3F45-02B1-6E9BC0F131D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9C2B451D-87E1-05DA-8FA4-559483AF0D8E}"/>
              </a:ext>
            </a:extLst>
          </p:cNvPr>
          <p:cNvSpPr txBox="1"/>
          <p:nvPr/>
        </p:nvSpPr>
        <p:spPr>
          <a:xfrm>
            <a:off x="11963400" y="9702225"/>
            <a:ext cx="44934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الأكلبي...</a:t>
            </a:r>
          </a:p>
        </p:txBody>
      </p:sp>
    </p:spTree>
    <p:extLst>
      <p:ext uri="{BB962C8B-B14F-4D97-AF65-F5344CB8AC3E}">
        <p14:creationId xmlns:p14="http://schemas.microsoft.com/office/powerpoint/2010/main" val="1874374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7577" y="6162809"/>
            <a:ext cx="1542245" cy="4117645"/>
          </a:xfrm>
          <a:custGeom>
            <a:avLst/>
            <a:gdLst/>
            <a:ahLst/>
            <a:cxnLst/>
            <a:rect l="l" t="t" r="r" b="b"/>
            <a:pathLst>
              <a:path w="1542245" h="4117645">
                <a:moveTo>
                  <a:pt x="0" y="0"/>
                </a:moveTo>
                <a:lnTo>
                  <a:pt x="1542246" y="0"/>
                </a:lnTo>
                <a:lnTo>
                  <a:pt x="1542246" y="4117645"/>
                </a:lnTo>
                <a:lnTo>
                  <a:pt x="0" y="4117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5211280"/>
            <a:ext cx="4120286" cy="3361219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A1FAE83-5EF0-D633-1BFC-A148D49E885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3-1 : أنـمـاطُ الـضـربِ .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7F0BDCF-46D5-1350-B8FF-8426BDD879E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أستعمِلُ حقائقَ الضَّربِ والأنماطَ للضربِ في مُضاعفاتِ</a:t>
            </a:r>
          </a:p>
          <a:p>
            <a:pPr algn="r" rtl="1"/>
            <a:r>
              <a:rPr lang="ar-SA" sz="2800" b="1" dirty="0">
                <a:cs typeface="+mj-cs"/>
              </a:rPr>
              <a:t> ال ١٠، ١٠0٠،١٠٠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F2AD07C-44F8-D100-1B2A-26A917B53FF8}"/>
              </a:ext>
            </a:extLst>
          </p:cNvPr>
          <p:cNvSpPr txBox="1"/>
          <p:nvPr/>
        </p:nvSpPr>
        <p:spPr>
          <a:xfrm>
            <a:off x="14127403" y="5961494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نـاتُــج الــضَّــربِ .</a:t>
            </a:r>
          </a:p>
          <a:p>
            <a:pPr algn="r" rtl="1"/>
            <a:r>
              <a:rPr lang="ar-SA" sz="2800" b="1" dirty="0"/>
              <a:t>الــعَــوامــلُ 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BF0F22A0-4E28-86B2-908B-6A10A7229C99}"/>
              </a:ext>
            </a:extLst>
          </p:cNvPr>
          <p:cNvSpPr txBox="1"/>
          <p:nvPr/>
        </p:nvSpPr>
        <p:spPr>
          <a:xfrm>
            <a:off x="8077200" y="9634123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DB477345-3841-FEB8-40F7-E28617F36BC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DBFB6120-68FA-CAC6-F7DD-08ECBD5EED5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57511" y="346009"/>
            <a:ext cx="1000770" cy="124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84FC04E-9DDF-E5B3-AC3F-6A8CAC66DFE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4968" y="3823667"/>
            <a:ext cx="11265428" cy="4422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E299DE06-43C7-C712-C0F4-2B8D43E75744}"/>
              </a:ext>
            </a:extLst>
          </p:cNvPr>
          <p:cNvSpPr txBox="1"/>
          <p:nvPr/>
        </p:nvSpPr>
        <p:spPr>
          <a:xfrm>
            <a:off x="9829800" y="2683411"/>
            <a:ext cx="30073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5400" b="1" dirty="0">
                <a:solidFill>
                  <a:schemeClr val="accent4">
                    <a:lumMod val="50000"/>
                  </a:schemeClr>
                </a:solidFill>
                <a:latin typeface="Aldhabi" panose="01000000000000000000" pitchFamily="2" charset="-78"/>
                <a:cs typeface="+mj-cs"/>
              </a:rPr>
              <a:t>اسْتعدَّ :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13632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767216" y="8343899"/>
            <a:ext cx="1292184" cy="2072143"/>
          </a:xfrm>
          <a:custGeom>
            <a:avLst/>
            <a:gdLst/>
            <a:ahLst/>
            <a:cxnLst/>
            <a:rect l="l" t="t" r="r" b="b"/>
            <a:pathLst>
              <a:path w="1413586" h="2266683">
                <a:moveTo>
                  <a:pt x="0" y="0"/>
                </a:moveTo>
                <a:lnTo>
                  <a:pt x="1413586" y="0"/>
                </a:lnTo>
                <a:lnTo>
                  <a:pt x="1413586" y="2266683"/>
                </a:lnTo>
                <a:lnTo>
                  <a:pt x="0" y="226668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D17933CF-9C22-89C1-AEE7-0E3D535E229C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3-1 : أنـمـاطُ الـضـربِ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3F48A92E-6BF9-2D8D-1012-99DA5E6E4FA6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أستعمِلُ حقائقَ الضَّربِ والأنماطَ للضربِ في مُضاعفاتِ</a:t>
            </a:r>
          </a:p>
          <a:p>
            <a:pPr algn="r" rtl="1"/>
            <a:r>
              <a:rPr lang="ar-SA" sz="2800" b="1" dirty="0">
                <a:cs typeface="+mj-cs"/>
              </a:rPr>
              <a:t> ال ١٠، ١٠0٠،١٠٠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06F90B6-26AA-81C9-5ABE-F49F2C5C32E2}"/>
              </a:ext>
            </a:extLst>
          </p:cNvPr>
          <p:cNvSpPr txBox="1"/>
          <p:nvPr/>
        </p:nvSpPr>
        <p:spPr>
          <a:xfrm>
            <a:off x="14127403" y="5899467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نـاتُــج الــضَّــربِ .</a:t>
            </a:r>
          </a:p>
          <a:p>
            <a:pPr algn="r" rtl="1"/>
            <a:r>
              <a:rPr lang="ar-SA" sz="2800" b="1" dirty="0"/>
              <a:t>الــعَــوامــلُ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F563461-81D2-26F2-49EA-D10CB0B4BDA0}"/>
              </a:ext>
            </a:extLst>
          </p:cNvPr>
          <p:cNvSpPr txBox="1"/>
          <p:nvPr/>
        </p:nvSpPr>
        <p:spPr>
          <a:xfrm>
            <a:off x="7924800" y="9640669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1EF8A466-2A77-A6C3-DE80-EE27F4C8521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20"/>
            <a:extLst>
              <a:ext uri="{FF2B5EF4-FFF2-40B4-BE49-F238E27FC236}">
                <a16:creationId xmlns:a16="http://schemas.microsoft.com/office/drawing/2014/main" id="{AB6F91D3-23CD-E608-434E-78B6F6E80273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57511" y="346009"/>
            <a:ext cx="1000770" cy="124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142A09C-9B25-27F3-0F4B-378AB2BEDF7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3637" y="2494987"/>
            <a:ext cx="9772980" cy="6930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4"/>
            <a:ext cx="4120286" cy="3593525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4" y="5747987"/>
            <a:ext cx="2278597" cy="4424460"/>
          </a:xfrm>
          <a:custGeom>
            <a:avLst/>
            <a:gdLst/>
            <a:ahLst/>
            <a:cxnLst/>
            <a:rect l="l" t="t" r="r" b="b"/>
            <a:pathLst>
              <a:path w="2278597" h="4424460">
                <a:moveTo>
                  <a:pt x="0" y="0"/>
                </a:moveTo>
                <a:lnTo>
                  <a:pt x="2278597" y="0"/>
                </a:lnTo>
                <a:lnTo>
                  <a:pt x="2278597" y="4424460"/>
                </a:lnTo>
                <a:lnTo>
                  <a:pt x="0" y="442446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A2E4C31C-FF07-8C3E-47FF-2E0A8A0EE003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3-1 : أنـمـاطُ الـضـربِ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11934C5-16A5-0306-3336-43FBB2EEED97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أستعمِلُ حقائقَ الضَّربِ والأنماطَ للضربِ في مُضاعفاتِ</a:t>
            </a:r>
          </a:p>
          <a:p>
            <a:pPr algn="r" rtl="1"/>
            <a:r>
              <a:rPr lang="ar-SA" sz="2800" b="1" dirty="0">
                <a:cs typeface="+mj-cs"/>
              </a:rPr>
              <a:t> ال ١٠، ١٠0٠،١٠٠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9D12A9C-1867-8C38-8C8C-6A5A5D0E2742}"/>
              </a:ext>
            </a:extLst>
          </p:cNvPr>
          <p:cNvSpPr txBox="1"/>
          <p:nvPr/>
        </p:nvSpPr>
        <p:spPr>
          <a:xfrm>
            <a:off x="14145484" y="6212728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نـاتُــج الــضَّــربِ .</a:t>
            </a:r>
          </a:p>
          <a:p>
            <a:pPr algn="r" rtl="1"/>
            <a:r>
              <a:rPr lang="ar-SA" sz="2800" b="1" dirty="0"/>
              <a:t>الــعَــوامــلُ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2913A32E-88FA-18E7-37EA-4FFA1787D1B6}"/>
              </a:ext>
            </a:extLst>
          </p:cNvPr>
          <p:cNvSpPr txBox="1"/>
          <p:nvPr/>
        </p:nvSpPr>
        <p:spPr>
          <a:xfrm>
            <a:off x="8444678" y="9554885"/>
            <a:ext cx="91265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        صفحة 77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6966A25E-6EBC-9589-405F-C34B5D7B3E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8"/>
            <a:extLst>
              <a:ext uri="{FF2B5EF4-FFF2-40B4-BE49-F238E27FC236}">
                <a16:creationId xmlns:a16="http://schemas.microsoft.com/office/drawing/2014/main" id="{CBF17A7D-022F-50C0-AE25-7767BFB5E8D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757511" y="346009"/>
            <a:ext cx="1000770" cy="124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44A6FEAD-B6C7-8AF4-278A-CE484DABE394}"/>
              </a:ext>
            </a:extLst>
          </p:cNvPr>
          <p:cNvSpPr txBox="1"/>
          <p:nvPr/>
        </p:nvSpPr>
        <p:spPr>
          <a:xfrm>
            <a:off x="6477000" y="2712707"/>
            <a:ext cx="6548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latin typeface="Aldhabi" panose="01000000000000000000" pitchFamily="2" charset="-78"/>
                <a:cs typeface="+mj-cs"/>
              </a:rPr>
              <a:t>مِثال : استعمالُ الأَنْماطِ في الضَّربِ الذِّهنيِّ .</a:t>
            </a: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01B3B3BC-7BA7-1F3E-03C9-64AFDAFAFF4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7156" y="4217717"/>
            <a:ext cx="9777376" cy="3549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7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4127403" y="5961494"/>
            <a:ext cx="9410053" cy="4520274"/>
          </a:xfrm>
          <a:custGeom>
            <a:avLst/>
            <a:gdLst/>
            <a:ahLst/>
            <a:cxnLst/>
            <a:rect l="l" t="t" r="r" b="b"/>
            <a:pathLst>
              <a:path w="9410053" h="4520274">
                <a:moveTo>
                  <a:pt x="9410052" y="0"/>
                </a:moveTo>
                <a:lnTo>
                  <a:pt x="0" y="0"/>
                </a:lnTo>
                <a:lnTo>
                  <a:pt x="0" y="4520274"/>
                </a:lnTo>
                <a:lnTo>
                  <a:pt x="9410052" y="4520274"/>
                </a:lnTo>
                <a:lnTo>
                  <a:pt x="941005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84984" y="-528041"/>
            <a:ext cx="5565944" cy="4114800"/>
          </a:xfrm>
          <a:custGeom>
            <a:avLst/>
            <a:gdLst/>
            <a:ahLst/>
            <a:cxnLst/>
            <a:rect l="l" t="t" r="r" b="b"/>
            <a:pathLst>
              <a:path w="5565944" h="4114800">
                <a:moveTo>
                  <a:pt x="0" y="0"/>
                </a:moveTo>
                <a:lnTo>
                  <a:pt x="5565944" y="0"/>
                </a:lnTo>
                <a:lnTo>
                  <a:pt x="55659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854403" y="0"/>
            <a:ext cx="1433597" cy="2402243"/>
          </a:xfrm>
          <a:custGeom>
            <a:avLst/>
            <a:gdLst/>
            <a:ahLst/>
            <a:cxnLst/>
            <a:rect l="l" t="t" r="r" b="b"/>
            <a:pathLst>
              <a:path w="1433597" h="2402243">
                <a:moveTo>
                  <a:pt x="0" y="0"/>
                </a:moveTo>
                <a:lnTo>
                  <a:pt x="1433597" y="0"/>
                </a:lnTo>
                <a:lnTo>
                  <a:pt x="1433597" y="2402243"/>
                </a:lnTo>
                <a:lnTo>
                  <a:pt x="0" y="24022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90034" y="130360"/>
            <a:ext cx="6199146" cy="2141523"/>
          </a:xfrm>
          <a:custGeom>
            <a:avLst/>
            <a:gdLst/>
            <a:ahLst/>
            <a:cxnLst/>
            <a:rect l="l" t="t" r="r" b="b"/>
            <a:pathLst>
              <a:path w="6199146" h="2141523">
                <a:moveTo>
                  <a:pt x="0" y="0"/>
                </a:moveTo>
                <a:lnTo>
                  <a:pt x="6199146" y="0"/>
                </a:lnTo>
                <a:lnTo>
                  <a:pt x="6199146" y="2141523"/>
                </a:lnTo>
                <a:lnTo>
                  <a:pt x="0" y="21415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621" y="5359975"/>
            <a:ext cx="4120286" cy="3410556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731621" y="2550938"/>
            <a:ext cx="4120286" cy="2660342"/>
          </a:xfrm>
          <a:custGeom>
            <a:avLst/>
            <a:gdLst/>
            <a:ahLst/>
            <a:cxnLst/>
            <a:rect l="l" t="t" r="r" b="b"/>
            <a:pathLst>
              <a:path w="4120286" h="2660342">
                <a:moveTo>
                  <a:pt x="0" y="0"/>
                </a:moveTo>
                <a:lnTo>
                  <a:pt x="4120286" y="0"/>
                </a:lnTo>
                <a:lnTo>
                  <a:pt x="4120286" y="2660342"/>
                </a:lnTo>
                <a:lnTo>
                  <a:pt x="0" y="266034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054203" y="130360"/>
            <a:ext cx="2513654" cy="2125180"/>
          </a:xfrm>
          <a:custGeom>
            <a:avLst/>
            <a:gdLst/>
            <a:ahLst/>
            <a:cxnLst/>
            <a:rect l="l" t="t" r="r" b="b"/>
            <a:pathLst>
              <a:path w="2513654" h="2125180">
                <a:moveTo>
                  <a:pt x="0" y="0"/>
                </a:moveTo>
                <a:lnTo>
                  <a:pt x="2513653" y="0"/>
                </a:lnTo>
                <a:lnTo>
                  <a:pt x="2513653" y="2125180"/>
                </a:lnTo>
                <a:lnTo>
                  <a:pt x="0" y="21251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187952">
            <a:off x="7828287" y="712698"/>
            <a:ext cx="2012896" cy="1633321"/>
          </a:xfrm>
          <a:custGeom>
            <a:avLst/>
            <a:gdLst/>
            <a:ahLst/>
            <a:cxnLst/>
            <a:rect l="l" t="t" r="r" b="b"/>
            <a:pathLst>
              <a:path w="2012896" h="1633321">
                <a:moveTo>
                  <a:pt x="0" y="0"/>
                </a:moveTo>
                <a:lnTo>
                  <a:pt x="2012896" y="0"/>
                </a:lnTo>
                <a:lnTo>
                  <a:pt x="2012896" y="1633322"/>
                </a:lnTo>
                <a:lnTo>
                  <a:pt x="0" y="16333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0" y="6615044"/>
            <a:ext cx="2267982" cy="3626135"/>
          </a:xfrm>
          <a:custGeom>
            <a:avLst/>
            <a:gdLst/>
            <a:ahLst/>
            <a:cxnLst/>
            <a:rect l="l" t="t" r="r" b="b"/>
            <a:pathLst>
              <a:path w="2267982" h="3626135">
                <a:moveTo>
                  <a:pt x="0" y="0"/>
                </a:moveTo>
                <a:lnTo>
                  <a:pt x="2267982" y="0"/>
                </a:lnTo>
                <a:lnTo>
                  <a:pt x="2267982" y="3626135"/>
                </a:lnTo>
                <a:lnTo>
                  <a:pt x="0" y="362613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4C6D66C-DCC1-D8F5-AE50-2BE15F482391}"/>
              </a:ext>
            </a:extLst>
          </p:cNvPr>
          <p:cNvSpPr txBox="1"/>
          <p:nvPr/>
        </p:nvSpPr>
        <p:spPr>
          <a:xfrm>
            <a:off x="10620147" y="732115"/>
            <a:ext cx="54709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Aldhabi" panose="01000000000000000000" pitchFamily="2" charset="-78"/>
                <a:cs typeface="+mj-cs"/>
              </a:rPr>
              <a:t>3-1 : أنـمـاطُ الـضـربِ .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BB8A7E6-717C-2085-418D-A8ACADDB116D}"/>
              </a:ext>
            </a:extLst>
          </p:cNvPr>
          <p:cNvSpPr txBox="1"/>
          <p:nvPr/>
        </p:nvSpPr>
        <p:spPr>
          <a:xfrm>
            <a:off x="13417471" y="2743042"/>
            <a:ext cx="424570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  <a:cs typeface="+mj-cs"/>
              </a:rPr>
              <a:t>فِكْرَةُ الدَّرْس:</a:t>
            </a:r>
          </a:p>
          <a:p>
            <a:pPr algn="r" rtl="1"/>
            <a:r>
              <a:rPr lang="ar-SA" sz="2800" b="1" dirty="0">
                <a:cs typeface="+mj-cs"/>
              </a:rPr>
              <a:t>أستعمِلُ حقائقَ الضَّربِ والأنماطَ للضربِ في مُضاعفاتِ</a:t>
            </a:r>
          </a:p>
          <a:p>
            <a:pPr algn="r" rtl="1"/>
            <a:r>
              <a:rPr lang="ar-SA" sz="2800" b="1" dirty="0">
                <a:cs typeface="+mj-cs"/>
              </a:rPr>
              <a:t> ال ١٠، ١٠0٠،١٠٠ </a:t>
            </a:r>
            <a:r>
              <a:rPr lang="ar-SA" sz="2800" b="1" dirty="0" err="1">
                <a:cs typeface="+mj-cs"/>
              </a:rPr>
              <a:t>ذهنیًا</a:t>
            </a:r>
            <a:r>
              <a:rPr lang="ar-SA" sz="2800" b="1" dirty="0">
                <a:cs typeface="+mj-cs"/>
              </a:rPr>
              <a:t>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3E27DCB8-AC1C-0D90-0BBC-821D9246053F}"/>
              </a:ext>
            </a:extLst>
          </p:cNvPr>
          <p:cNvSpPr txBox="1"/>
          <p:nvPr/>
        </p:nvSpPr>
        <p:spPr>
          <a:xfrm>
            <a:off x="14215501" y="6160465"/>
            <a:ext cx="344379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2800" b="1" dirty="0">
                <a:solidFill>
                  <a:schemeClr val="accent4">
                    <a:lumMod val="75000"/>
                  </a:schemeClr>
                </a:solidFill>
              </a:rPr>
              <a:t>الْمُفْرَدَاتُ :</a:t>
            </a:r>
          </a:p>
          <a:p>
            <a:pPr algn="r" rtl="1"/>
            <a:r>
              <a:rPr lang="ar-SA" sz="2800" b="1" dirty="0"/>
              <a:t> نـاتُــج الــضَّــربِ .</a:t>
            </a:r>
          </a:p>
          <a:p>
            <a:pPr algn="r" rtl="1"/>
            <a:r>
              <a:rPr lang="ar-SA" sz="2800" b="1" dirty="0"/>
              <a:t>الــعَــوامــلُ 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B427DA98-A029-83C5-CF52-20F5FE83DD31}"/>
              </a:ext>
            </a:extLst>
          </p:cNvPr>
          <p:cNvSpPr txBox="1"/>
          <p:nvPr/>
        </p:nvSpPr>
        <p:spPr>
          <a:xfrm>
            <a:off x="11015930" y="9510309"/>
            <a:ext cx="58423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600" b="1" dirty="0">
                <a:solidFill>
                  <a:schemeClr val="accent4">
                    <a:lumMod val="75000"/>
                  </a:schemeClr>
                </a:solidFill>
                <a:latin typeface="Aldhabi" panose="01000000000000000000" pitchFamily="2" charset="-78"/>
                <a:cs typeface="+mj-cs"/>
              </a:rPr>
              <a:t>اعداد : أ/ نوره الأكلبي ...   صفحة 78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787755D3-EEA9-5707-600E-96A9140AF1A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73" y="582919"/>
            <a:ext cx="1600200" cy="12364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صورة 10">
            <a:hlinkClick r:id="rId19"/>
            <a:extLst>
              <a:ext uri="{FF2B5EF4-FFF2-40B4-BE49-F238E27FC236}">
                <a16:creationId xmlns:a16="http://schemas.microsoft.com/office/drawing/2014/main" id="{78B095CE-5782-A3C5-DDF2-A21082CD3E8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57511" y="346009"/>
            <a:ext cx="1000770" cy="1240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98E5E57A-6673-2C20-08A7-2D7412F1096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5420" y="2712706"/>
            <a:ext cx="10353071" cy="2125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D1CAF62D-726F-9CF6-C8F5-6DEC0CB7AF53}"/>
              </a:ext>
            </a:extLst>
          </p:cNvPr>
          <p:cNvSpPr txBox="1"/>
          <p:nvPr/>
        </p:nvSpPr>
        <p:spPr>
          <a:xfrm>
            <a:off x="6478675" y="5067587"/>
            <a:ext cx="65485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solidFill>
                  <a:schemeClr val="accent4">
                    <a:lumMod val="50000"/>
                  </a:schemeClr>
                </a:solidFill>
                <a:latin typeface="Aldhabi" panose="01000000000000000000" pitchFamily="2" charset="-78"/>
                <a:cs typeface="+mj-cs"/>
              </a:rPr>
              <a:t>مِثال : الضَّربُ الذِّهنيُّ بعدِ الأصْفارِ .</a:t>
            </a: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EA02F3C6-0CA0-6D88-1BEF-934E692C34A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1251" y="5652362"/>
            <a:ext cx="8182468" cy="448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451</Words>
  <Application>Microsoft Office PowerPoint</Application>
  <PresentationFormat>مخصص</PresentationFormat>
  <Paragraphs>98</Paragraphs>
  <Slides>17</Slides>
  <Notes>1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Courier New</vt:lpstr>
      <vt:lpstr>Arial</vt:lpstr>
      <vt:lpstr>Calibri</vt:lpstr>
      <vt:lpstr>Wingdings</vt:lpstr>
      <vt:lpstr>29LT Azer</vt:lpstr>
      <vt:lpstr>Aldhabi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ناعم ملف اعمال ابداعي</dc:title>
  <dc:creator>HP</dc:creator>
  <cp:lastModifiedBy>nourah Alaklabi</cp:lastModifiedBy>
  <cp:revision>1</cp:revision>
  <dcterms:created xsi:type="dcterms:W3CDTF">2006-08-16T00:00:00Z</dcterms:created>
  <dcterms:modified xsi:type="dcterms:W3CDTF">2024-09-07T16:49:37Z</dcterms:modified>
  <dc:identifier>DAGN_jeNjEQ</dc:identifier>
</cp:coreProperties>
</file>