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7" r:id="rId35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A356858-2742-4E35-B344-3398C5F5B1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9073267-A24C-4F98-B447-8E57E04A65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8F4358B-A435-4454-BD8B-82118A3F4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919B-5B0A-40B6-BBAC-CA07057A7663}" type="datetimeFigureOut">
              <a:rPr lang="ar-SA" smtClean="0"/>
              <a:t>22 صفر،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E4F7B2C-8526-4A4D-9A02-7787FB3F5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0BCDEAB-7F6B-457E-AC23-FBB395E7E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1F1CA-990F-4901-9FCF-2EEA21FFA1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66121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E92CD9A-CC06-4F16-A321-89F179F78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9F663BDE-4467-45C3-8037-39273FFD34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563D443-BF1F-4743-B41D-880535055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919B-5B0A-40B6-BBAC-CA07057A7663}" type="datetimeFigureOut">
              <a:rPr lang="ar-SA" smtClean="0"/>
              <a:t>22 صفر،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967579D-7DEC-45AC-9C33-A4D5EC244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74A99D-2A3A-4A1F-B383-CD6F2E9F1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1F1CA-990F-4901-9FCF-2EEA21FFA1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116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1259A379-0D9B-47C3-8C7C-FD61F1C8A7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CAC681CD-3E26-455E-AB2C-F610E014F1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BCBBDEA-D167-4D90-AF1D-E1BD4F027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919B-5B0A-40B6-BBAC-CA07057A7663}" type="datetimeFigureOut">
              <a:rPr lang="ar-SA" smtClean="0"/>
              <a:t>22 صفر،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43570E1-8578-49FF-AAAF-2DA9AE8CB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9173B38-6F2E-44CD-9BD3-854AE7953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1F1CA-990F-4901-9FCF-2EEA21FFA1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67451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ADE4A5E-755D-4E18-813F-0F6085D5B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303EC08-99BE-477D-B0B1-D1D0BBBB3E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7D78FEC-E9DA-4D02-9500-0C00FAFFC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919B-5B0A-40B6-BBAC-CA07057A7663}" type="datetimeFigureOut">
              <a:rPr lang="ar-SA" smtClean="0"/>
              <a:t>22 صفر،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705768C-B218-40FB-933C-412FCFB9A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FB3CC54-3E7C-4B40-B20B-345DE920C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1F1CA-990F-4901-9FCF-2EEA21FFA1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54367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E62E445-8808-4F6A-A77F-86F95407B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8583365-0A92-4F08-A333-1A7CED2C4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5ADC151-BC0D-4F38-83A3-27C42A8B1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919B-5B0A-40B6-BBAC-CA07057A7663}" type="datetimeFigureOut">
              <a:rPr lang="ar-SA" smtClean="0"/>
              <a:t>22 صفر،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FE63D60-0B50-4F75-A85F-C195BDFD1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0694D17-3316-40CF-B987-D75011DB0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1F1CA-990F-4901-9FCF-2EEA21FFA1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31275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392ADF9-6AC5-4A9B-8965-2263F3F3A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FB6830A-4701-445B-A22C-DDD89667E5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9A072DB7-B7F6-481B-AC56-65A2F0BB01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E4BFC83-82BB-4435-BDEA-17713CD10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919B-5B0A-40B6-BBAC-CA07057A7663}" type="datetimeFigureOut">
              <a:rPr lang="ar-SA" smtClean="0"/>
              <a:t>22 صفر، 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580DDF2-8A76-4991-8A55-F9DD6D169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10A95B5-5882-40B7-8195-8621D0D6A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1F1CA-990F-4901-9FCF-2EEA21FFA1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89450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C770D18-DABA-4CF7-8104-6DA5FEB89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5CA8BF8-5823-4E85-A91F-1449B0900E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C920B97-0E69-4CBB-BBD2-A8D87E31AC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FDDA5A4D-BC07-40C1-8625-0B4B28DB4E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B8A440D7-5711-4E29-A919-68800E199B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25D9BD61-D2D0-4D21-98B3-B4A09E2F3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919B-5B0A-40B6-BBAC-CA07057A7663}" type="datetimeFigureOut">
              <a:rPr lang="ar-SA" smtClean="0"/>
              <a:t>22 صفر، 1443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A517E988-F436-4479-8EC6-F82EE6619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A3C4D3D5-D4C5-4D53-855C-BBFEDDECB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1F1CA-990F-4901-9FCF-2EEA21FFA1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12681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8579429-A526-46E5-A2D6-D2093F941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D060131E-6112-48D2-9B84-47CDF93AC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919B-5B0A-40B6-BBAC-CA07057A7663}" type="datetimeFigureOut">
              <a:rPr lang="ar-SA" smtClean="0"/>
              <a:t>22 صفر، 1443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BCEA2A38-DD96-4892-87F2-B5FE06BE2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A65686C7-6634-4E3A-A6D3-21C5CB8F0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1F1CA-990F-4901-9FCF-2EEA21FFA1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5533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A88F59C4-8093-483C-A92C-8E2808834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919B-5B0A-40B6-BBAC-CA07057A7663}" type="datetimeFigureOut">
              <a:rPr lang="ar-SA" smtClean="0"/>
              <a:t>22 صفر، 1443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4621B39F-3E57-4881-965F-A2A4B7DEB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FA068CB9-058D-4443-9ADF-77AAD0641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1F1CA-990F-4901-9FCF-2EEA21FFA1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29559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F99AA2A-1211-4584-9474-7581B8010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3B5BEC3-4579-490A-9CA0-2967AFE20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7BB72C1-4C84-4644-8FE3-BD68841C70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017BF91-36A9-4A70-9ADE-3EA62198C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919B-5B0A-40B6-BBAC-CA07057A7663}" type="datetimeFigureOut">
              <a:rPr lang="ar-SA" smtClean="0"/>
              <a:t>22 صفر، 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8990BFD-EC71-4994-B084-81A666E37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2AD2C50-F44F-4F3A-A49E-EFEFA7180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1F1CA-990F-4901-9FCF-2EEA21FFA1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53872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F41F977-52B7-4B8C-8CD9-80504F289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240DCEA4-EE2C-4C51-9FFC-FA2333833E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79719B6-C324-4CC7-8722-79CBCD44A9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A5B01F8-943D-41DF-9D4C-6C61A0529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F919B-5B0A-40B6-BBAC-CA07057A7663}" type="datetimeFigureOut">
              <a:rPr lang="ar-SA" smtClean="0"/>
              <a:t>22 صفر، 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52120DC-A914-4F0C-840C-368E22918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A11DE4C-5A8A-4EA3-B67D-AE2D69F68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21F1CA-990F-4901-9FCF-2EEA21FFA1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87042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53A607A0-C17E-4016-A016-A5D50FE6D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BF058D7-E86A-46CA-8EAE-CFFEC17922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A1E6219-55DD-440C-A513-F8A819D19D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F919B-5B0A-40B6-BBAC-CA07057A7663}" type="datetimeFigureOut">
              <a:rPr lang="ar-SA" smtClean="0"/>
              <a:t>22 صفر،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AD23AB3-8982-4179-8322-5F04ED59F4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7EE480B-9DFE-4CCF-A717-3DA364EBF6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1F1CA-990F-4901-9FCF-2EEA21FFA147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10032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5" Type="http://schemas.openxmlformats.org/officeDocument/2006/relationships/image" Target="../media/image21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24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19.pn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microsoft.com/office/2007/relationships/hdphoto" Target="../media/hdphoto2.wdp"/><Relationship Id="rId27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4.png"/><Relationship Id="rId3" Type="http://schemas.openxmlformats.org/officeDocument/2006/relationships/image" Target="../media/image2.png"/><Relationship Id="rId21" Type="http://schemas.microsoft.com/office/2007/relationships/hdphoto" Target="../media/hdphoto23.wdp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5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18" y="1102569"/>
            <a:ext cx="8672299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126596" y="1260491"/>
            <a:ext cx="8015342" cy="32229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696896" y="2193114"/>
            <a:ext cx="1268626" cy="2164438"/>
            <a:chOff x="6170636" y="2088433"/>
            <a:chExt cx="1268626" cy="216443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08843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09305" y="966812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61961" y="1375892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42982" y="252811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Google Shape;88;p1">
            <a:extLst>
              <a:ext uri="{FF2B5EF4-FFF2-40B4-BE49-F238E27FC236}">
                <a16:creationId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311763" y="1315444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01;p1">
            <a:extLst>
              <a:ext uri="{FF2B5EF4-FFF2-40B4-BE49-F238E27FC236}">
                <a16:creationId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 t="5895" b="10486"/>
          <a:stretch/>
        </p:blipFill>
        <p:spPr>
          <a:xfrm>
            <a:off x="2145587" y="1266371"/>
            <a:ext cx="658911" cy="65318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1FA07482-55C5-45EB-A34B-E9648C1EB28B}"/>
              </a:ext>
            </a:extLst>
          </p:cNvPr>
          <p:cNvSpPr txBox="1"/>
          <p:nvPr/>
        </p:nvSpPr>
        <p:spPr>
          <a:xfrm>
            <a:off x="8432800" y="2047435"/>
            <a:ext cx="1548097" cy="3693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اليوم: الأربعاء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B85AF374-B2DF-4D6F-800D-C84DC918EE04}"/>
              </a:ext>
            </a:extLst>
          </p:cNvPr>
          <p:cNvSpPr txBox="1"/>
          <p:nvPr/>
        </p:nvSpPr>
        <p:spPr>
          <a:xfrm>
            <a:off x="7882720" y="2502642"/>
            <a:ext cx="2099991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التاريخ: 1443/2/22 هـ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D69F04EB-5966-4E23-A242-2D542FFB8F1E}"/>
              </a:ext>
            </a:extLst>
          </p:cNvPr>
          <p:cNvSpPr txBox="1"/>
          <p:nvPr/>
        </p:nvSpPr>
        <p:spPr>
          <a:xfrm>
            <a:off x="8432267" y="2998116"/>
            <a:ext cx="1548422" cy="369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المادة: علوم </a:t>
            </a:r>
          </a:p>
        </p:txBody>
      </p:sp>
      <p:sp>
        <p:nvSpPr>
          <p:cNvPr id="52" name="Google Shape;75;p13">
            <a:extLst>
              <a:ext uri="{FF2B5EF4-FFF2-40B4-BE49-F238E27FC236}">
                <a16:creationId xmlns:a16="http://schemas.microsoft.com/office/drawing/2014/main" id="{3FF2AD8B-8651-4415-A6BB-8A228580B388}"/>
              </a:ext>
            </a:extLst>
          </p:cNvPr>
          <p:cNvSpPr txBox="1"/>
          <p:nvPr/>
        </p:nvSpPr>
        <p:spPr>
          <a:xfrm>
            <a:off x="4051816" y="2370347"/>
            <a:ext cx="3772679" cy="1053885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الموضوع :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 الوراثة والصفات </a:t>
            </a:r>
            <a:endParaRPr lang="ar-SA" sz="2800" b="1" dirty="0">
              <a:solidFill>
                <a:schemeClr val="bg1"/>
              </a:solidFill>
              <a:latin typeface="Lemonada Regular"/>
              <a:ea typeface="Lemonada Regular"/>
              <a:sym typeface="Lemonada Regular"/>
            </a:endParaRP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   </a:t>
            </a:r>
            <a:endParaRPr lang="ar-SA" sz="28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grpSp>
        <p:nvGrpSpPr>
          <p:cNvPr id="53" name="مجموعة 52">
            <a:extLst>
              <a:ext uri="{FF2B5EF4-FFF2-40B4-BE49-F238E27FC236}">
                <a16:creationId xmlns:a16="http://schemas.microsoft.com/office/drawing/2014/main" id="{42284A5A-3FD4-424F-8A61-F2A5776E2EEB}"/>
              </a:ext>
            </a:extLst>
          </p:cNvPr>
          <p:cNvGrpSpPr/>
          <p:nvPr/>
        </p:nvGrpSpPr>
        <p:grpSpPr>
          <a:xfrm>
            <a:off x="2277180" y="2556120"/>
            <a:ext cx="1719621" cy="1687294"/>
            <a:chOff x="8920544" y="3476541"/>
            <a:chExt cx="1893648" cy="1131299"/>
          </a:xfrm>
        </p:grpSpPr>
        <p:pic>
          <p:nvPicPr>
            <p:cNvPr id="54" name="Picture 46">
              <a:extLst>
                <a:ext uri="{FF2B5EF4-FFF2-40B4-BE49-F238E27FC236}">
                  <a16:creationId xmlns:a16="http://schemas.microsoft.com/office/drawing/2014/main" id="{4663BF04-2F5D-4CE1-AB03-D04919651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rcRect l="14797" t="6571" r="14269" b="10899"/>
            <a:stretch/>
          </p:blipFill>
          <p:spPr>
            <a:xfrm>
              <a:off x="8920544" y="3476541"/>
              <a:ext cx="1869505" cy="1131299"/>
            </a:xfrm>
            <a:prstGeom prst="rect">
              <a:avLst/>
            </a:prstGeom>
          </p:spPr>
        </p:pic>
        <p:sp>
          <p:nvSpPr>
            <p:cNvPr id="55" name="مربع نص 54">
              <a:extLst>
                <a:ext uri="{FF2B5EF4-FFF2-40B4-BE49-F238E27FC236}">
                  <a16:creationId xmlns:a16="http://schemas.microsoft.com/office/drawing/2014/main" id="{FC9004A6-A82E-474E-82F6-AAE0303936D9}"/>
                </a:ext>
              </a:extLst>
            </p:cNvPr>
            <p:cNvSpPr txBox="1"/>
            <p:nvPr/>
          </p:nvSpPr>
          <p:spPr>
            <a:xfrm>
              <a:off x="8925318" y="3621209"/>
              <a:ext cx="1888874" cy="320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b="1" dirty="0"/>
                <a:t>حكمة اليوم :</a:t>
              </a:r>
              <a:endParaRPr lang="ar-SA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مستطيل 1"/>
          <p:cNvSpPr/>
          <p:nvPr/>
        </p:nvSpPr>
        <p:spPr>
          <a:xfrm>
            <a:off x="4805991" y="1224146"/>
            <a:ext cx="23807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بسم الله الرحمن الرحيم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56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3" y="4908612"/>
            <a:ext cx="2230980" cy="20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8515775" y="5070066"/>
            <a:ext cx="3454455" cy="1757924"/>
          </a:xfrm>
          <a:prstGeom prst="rect">
            <a:avLst/>
          </a:prstGeom>
        </p:spPr>
      </p:pic>
      <p:pic>
        <p:nvPicPr>
          <p:cNvPr id="58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178" y="4614023"/>
            <a:ext cx="808112" cy="56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2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5858" y="4784269"/>
            <a:ext cx="1860864" cy="20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467" y="4716599"/>
            <a:ext cx="1258188" cy="72379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9737835" y="4782544"/>
            <a:ext cx="585096" cy="354094"/>
          </a:xfrm>
          <a:prstGeom prst="rect">
            <a:avLst/>
          </a:prstGeom>
          <a:scene3d>
            <a:camera prst="perspectiveHeroicExtremeRightFacing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" name="Google Shape;59;p13">
            <a:extLst>
              <a:ext uri="{FF2B5EF4-FFF2-40B4-BE49-F238E27FC236}">
                <a16:creationId xmlns:a16="http://schemas.microsoft.com/office/drawing/2014/main" id="{C2DD802F-DAE5-42E9-B9E3-F6B08FAF2BD2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17346" y="4755753"/>
            <a:ext cx="370004" cy="35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" descr="hand pointer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78120" y="3212269"/>
            <a:ext cx="2339520" cy="342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مستطيل 58"/>
          <p:cNvSpPr/>
          <p:nvPr/>
        </p:nvSpPr>
        <p:spPr>
          <a:xfrm>
            <a:off x="2414991" y="3057096"/>
            <a:ext cx="141518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كن عالي الهمة </a:t>
            </a:r>
          </a:p>
          <a:p>
            <a:pPr algn="ctr"/>
            <a:r>
              <a:rPr lang="ar-SA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ولا ترضى بغير</a:t>
            </a:r>
          </a:p>
          <a:p>
            <a:pPr algn="ctr"/>
            <a:r>
              <a:rPr lang="ar-SA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القمة </a:t>
            </a:r>
          </a:p>
        </p:txBody>
      </p:sp>
    </p:spTree>
    <p:extLst>
      <p:ext uri="{BB962C8B-B14F-4D97-AF65-F5344CB8AC3E}">
        <p14:creationId xmlns:p14="http://schemas.microsoft.com/office/powerpoint/2010/main" val="209393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D0F1741-3017-4F3F-A8B5-BAFC7C2B7DE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9000" t="33539" r="10928" b="25322"/>
          <a:stretch/>
        </p:blipFill>
        <p:spPr>
          <a:xfrm>
            <a:off x="1895032" y="1179371"/>
            <a:ext cx="8443983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033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CB943B4-F0A4-4EBB-8B3D-8070B6CD82C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9000" t="33539" r="10928" b="24750"/>
          <a:stretch/>
        </p:blipFill>
        <p:spPr>
          <a:xfrm>
            <a:off x="1904756" y="1206502"/>
            <a:ext cx="843425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50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E0D58AD-28F3-45CA-9D68-4BBC763EACB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9000" t="35061" r="11892" b="24559"/>
          <a:stretch/>
        </p:blipFill>
        <p:spPr>
          <a:xfrm>
            <a:off x="1937237" y="1206501"/>
            <a:ext cx="8359729" cy="430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15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196BFFA-DD5C-4371-9715-F826958A9C8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785" t="37496" r="10909" b="24559"/>
          <a:stretch/>
        </p:blipFill>
        <p:spPr>
          <a:xfrm>
            <a:off x="1887674" y="1195650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183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A4C936F-45CE-4100-8F53-C9267A01325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9107" t="31297" r="9462" b="24940"/>
          <a:stretch/>
        </p:blipFill>
        <p:spPr>
          <a:xfrm>
            <a:off x="1895032" y="1206502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9547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1861E6B-40BA-400C-9682-7028BFA00C4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893" t="31297" r="9463" b="24940"/>
          <a:stretch/>
        </p:blipFill>
        <p:spPr>
          <a:xfrm>
            <a:off x="1895032" y="1206502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2599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3F21B38-0377-42CB-89D9-EE7A7B3D757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893" t="31297" r="9463" b="24750"/>
          <a:stretch/>
        </p:blipFill>
        <p:spPr>
          <a:xfrm>
            <a:off x="1895032" y="12065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598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74FB9E7-EC18-40B1-8A8D-785138003EE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9001" t="31297" r="10240" b="24559"/>
          <a:stretch/>
        </p:blipFill>
        <p:spPr>
          <a:xfrm>
            <a:off x="1913456" y="1223884"/>
            <a:ext cx="8383511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767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891E7A2-8D48-4F4E-87C5-D0DF7E7064D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9107" t="31297" r="9395" b="24750"/>
          <a:stretch/>
        </p:blipFill>
        <p:spPr>
          <a:xfrm>
            <a:off x="1871868" y="1206501"/>
            <a:ext cx="84019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3804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68F205A-9F3D-4D66-B49B-E4D03A01CEB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9000" t="31297" r="16811" b="24940"/>
          <a:stretch/>
        </p:blipFill>
        <p:spPr>
          <a:xfrm>
            <a:off x="1895031" y="1206501"/>
            <a:ext cx="8401935" cy="433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871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A130627-849D-46BB-9D4A-D3764D17CB60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56593" t="39810" r="18679" b="36565"/>
          <a:stretch/>
        </p:blipFill>
        <p:spPr>
          <a:xfrm>
            <a:off x="2768796" y="1612840"/>
            <a:ext cx="6466644" cy="358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987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FF561F9-966A-4810-B5C8-A5EE3206293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9108" t="31297" r="10240" b="25131"/>
          <a:stretch/>
        </p:blipFill>
        <p:spPr>
          <a:xfrm>
            <a:off x="1895031" y="1205766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074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D45242B-B1E3-4B67-9C33-87A58A64960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893" t="29410" r="18571" b="25131"/>
          <a:stretch/>
        </p:blipFill>
        <p:spPr>
          <a:xfrm>
            <a:off x="1871868" y="1206502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2296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1BB99F6-8830-4ABB-A4C5-B398789E3DC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1428" t="36821" r="21465" b="35802"/>
          <a:stretch/>
        </p:blipFill>
        <p:spPr>
          <a:xfrm>
            <a:off x="6046027" y="1206501"/>
            <a:ext cx="4250940" cy="2398848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8ECD2E3B-63B9-414D-97BB-BF6024347322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1750" t="37173" r="22463" b="37517"/>
          <a:stretch/>
        </p:blipFill>
        <p:spPr>
          <a:xfrm>
            <a:off x="1937238" y="2899954"/>
            <a:ext cx="4158762" cy="263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7970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EE57AED-882F-46C5-AFF6-C85704E1C7B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3931" t="37173" r="25230" b="36564"/>
          <a:stretch/>
        </p:blipFill>
        <p:spPr>
          <a:xfrm>
            <a:off x="5969262" y="1206501"/>
            <a:ext cx="4327706" cy="2705100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C3A830A-4293-4E80-97AF-AA33809CBDC5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53143" t="37173" r="26607" b="36755"/>
          <a:stretch/>
        </p:blipFill>
        <p:spPr>
          <a:xfrm>
            <a:off x="1895034" y="2704011"/>
            <a:ext cx="4074228" cy="281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9777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40D6C30-399B-489A-99AB-01B0C06E029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9107" t="29410" r="19000" b="24749"/>
          <a:stretch/>
        </p:blipFill>
        <p:spPr>
          <a:xfrm>
            <a:off x="1937237" y="1206502"/>
            <a:ext cx="835972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9275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925DB7C-46D1-4267-81DF-766DBB7AF18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9107" t="29410" r="18357" b="24559"/>
          <a:stretch/>
        </p:blipFill>
        <p:spPr>
          <a:xfrm>
            <a:off x="1871868" y="1169370"/>
            <a:ext cx="8401935" cy="434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4456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AEE0A00-72AE-4381-B6CD-955A85B516F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893" t="29410" r="16535" b="25131"/>
          <a:stretch/>
        </p:blipFill>
        <p:spPr>
          <a:xfrm>
            <a:off x="1895032" y="1169371"/>
            <a:ext cx="8401935" cy="437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156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D3FBFB9-B920-4832-ABBF-681966BA225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9107" t="29410" r="18678" b="25131"/>
          <a:stretch/>
        </p:blipFill>
        <p:spPr>
          <a:xfrm>
            <a:off x="1895032" y="1206502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1706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A1652A9-6B19-4C51-8B59-BC2B83F3E95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9000" t="30535" r="13982" b="25321"/>
          <a:stretch/>
        </p:blipFill>
        <p:spPr>
          <a:xfrm>
            <a:off x="1937237" y="1206501"/>
            <a:ext cx="835972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8448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7187443-3CFE-4CB1-90BC-5491B5DDBFF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9000" t="29410" r="19429" b="24940"/>
          <a:stretch/>
        </p:blipFill>
        <p:spPr>
          <a:xfrm>
            <a:off x="1911728" y="12065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1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1278068-A85A-47C5-A99F-E3ABEACB774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893" t="31297" r="9463" b="24750"/>
          <a:stretch/>
        </p:blipFill>
        <p:spPr>
          <a:xfrm>
            <a:off x="1895032" y="12065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615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02F84D31-C834-4749-8A6C-800AFF5CF6B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9214" t="29410" r="13982" b="24940"/>
          <a:stretch/>
        </p:blipFill>
        <p:spPr>
          <a:xfrm>
            <a:off x="1937237" y="1206501"/>
            <a:ext cx="835972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2193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94E37E1-907F-4B3C-9E8E-CEAD83C3ADB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893" t="31297" r="11893" b="24750"/>
          <a:stretch/>
        </p:blipFill>
        <p:spPr>
          <a:xfrm>
            <a:off x="1895032" y="1206500"/>
            <a:ext cx="8401935" cy="433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5602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503A8F7-6DC9-4A35-9CA9-F8AAA03A931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9000" t="31297" r="10928" b="24940"/>
          <a:stretch/>
        </p:blipFill>
        <p:spPr>
          <a:xfrm>
            <a:off x="1871868" y="1206501"/>
            <a:ext cx="842509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4974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0646FB29-CB54-4934-AC56-64D17AAAF89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9213" t="30535" r="8501" b="25321"/>
          <a:stretch/>
        </p:blipFill>
        <p:spPr>
          <a:xfrm>
            <a:off x="1895032" y="1206500"/>
            <a:ext cx="8407139" cy="433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6043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194" name="Picture 2" descr="any questions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922" y="2711230"/>
            <a:ext cx="3889068" cy="398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5927029" y="1065083"/>
            <a:ext cx="4369939" cy="3117605"/>
          </a:xfrm>
          <a:prstGeom prst="rect">
            <a:avLst/>
          </a:prstGeom>
        </p:spPr>
      </p:pic>
      <p:pic>
        <p:nvPicPr>
          <p:cNvPr id="46" name="صورة 45"/>
          <p:cNvPicPr>
            <a:picLocks noChangeAspect="1"/>
          </p:cNvPicPr>
          <p:nvPr/>
        </p:nvPicPr>
        <p:blipFill rotWithShape="1">
          <a:blip r:embed="rId19"/>
          <a:srcRect l="26619" t="19792" r="24870" b="61336"/>
          <a:stretch/>
        </p:blipFill>
        <p:spPr>
          <a:xfrm>
            <a:off x="6179694" y="2022817"/>
            <a:ext cx="3842655" cy="1349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2786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8A9BC9A-5116-4DAB-B91B-EA106C2D3F5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679" t="30535" r="9463" b="24940"/>
          <a:stretch/>
        </p:blipFill>
        <p:spPr>
          <a:xfrm>
            <a:off x="1907698" y="1202190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8961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E7D8312-9460-44DA-BFC8-2D05D9023C8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366" t="30564" r="9379" b="23851"/>
          <a:stretch/>
        </p:blipFill>
        <p:spPr>
          <a:xfrm>
            <a:off x="1912900" y="1206501"/>
            <a:ext cx="8384067" cy="430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880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EB60F83-47F3-45AB-8052-233136DD002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9179" t="29410" r="9394" b="25162"/>
          <a:stretch/>
        </p:blipFill>
        <p:spPr>
          <a:xfrm>
            <a:off x="1886423" y="12065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987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B1B015D-765D-4B11-B461-F1968CBF2FF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8357" t="33539" r="10241" b="24940"/>
          <a:stretch/>
        </p:blipFill>
        <p:spPr>
          <a:xfrm>
            <a:off x="1871868" y="1185168"/>
            <a:ext cx="842509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6660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7A4E556-3258-4A0D-A9B8-CE5CFE3CC7A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9000" t="30535" r="9395" b="24940"/>
          <a:stretch/>
        </p:blipFill>
        <p:spPr>
          <a:xfrm>
            <a:off x="1895032" y="1206501"/>
            <a:ext cx="8401935" cy="431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084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5F7C162-C1D2-4521-94F0-5223095590D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9000" t="31297" r="10428" b="24940"/>
          <a:stretch/>
        </p:blipFill>
        <p:spPr>
          <a:xfrm>
            <a:off x="1895031" y="1206502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112862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575</Words>
  <Application>Microsoft Office PowerPoint</Application>
  <PresentationFormat>شاشة عريضة</PresentationFormat>
  <Paragraphs>419</Paragraphs>
  <Slides>34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34</vt:i4>
      </vt:variant>
    </vt:vector>
  </HeadingPairs>
  <TitlesOfParts>
    <vt:vector size="35" baseType="lpstr"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ahlam ahmed</dc:creator>
  <cp:lastModifiedBy>ahlam ahmed</cp:lastModifiedBy>
  <cp:revision>3</cp:revision>
  <dcterms:created xsi:type="dcterms:W3CDTF">2021-09-28T23:20:51Z</dcterms:created>
  <dcterms:modified xsi:type="dcterms:W3CDTF">2021-09-29T11:44:58Z</dcterms:modified>
</cp:coreProperties>
</file>