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webextensions/webextension1.xml" ContentType="application/vnd.ms-office.webextension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notesSlides/notesSlide1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43" r:id="rId2"/>
    <p:sldMasterId id="2147483755" r:id="rId3"/>
  </p:sldMasterIdLst>
  <p:notesMasterIdLst>
    <p:notesMasterId r:id="rId23"/>
  </p:notesMasterIdLst>
  <p:sldIdLst>
    <p:sldId id="300" r:id="rId4"/>
    <p:sldId id="285" r:id="rId5"/>
    <p:sldId id="256" r:id="rId6"/>
    <p:sldId id="326" r:id="rId7"/>
    <p:sldId id="299" r:id="rId8"/>
    <p:sldId id="297" r:id="rId9"/>
    <p:sldId id="295" r:id="rId10"/>
    <p:sldId id="298" r:id="rId11"/>
    <p:sldId id="296" r:id="rId12"/>
    <p:sldId id="291" r:id="rId13"/>
    <p:sldId id="257" r:id="rId14"/>
    <p:sldId id="267" r:id="rId15"/>
    <p:sldId id="263" r:id="rId16"/>
    <p:sldId id="268" r:id="rId17"/>
    <p:sldId id="264" r:id="rId18"/>
    <p:sldId id="269" r:id="rId19"/>
    <p:sldId id="265" r:id="rId20"/>
    <p:sldId id="266" r:id="rId21"/>
    <p:sldId id="292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CF8994B-DEDA-4ACC-A324-257646F5A0C5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3D9C0B-F6C7-421A-962C-C3289D66DB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910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98908-E1A5-4363-924C-1E7075D989DC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0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012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73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450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588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782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645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1350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671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14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6579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52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321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896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8423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38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7589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277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4874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341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732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745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714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9956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7508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69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217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37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0180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75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826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6424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6899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279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1849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8010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104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8073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405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5860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7049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4861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8320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8974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818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327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69112C-C962-4515-8B45-7A92F5F8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21BA22-454C-4FEB-B9D3-1BAB6A4E9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685995-DEDD-40F9-9FDB-B328BFC6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5C7A22-4DD5-47F2-95C7-9DA8FB6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9BB423-DE23-447E-A976-12D0E60D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4908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FC217C-06A5-4F2C-AD84-7EA31337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22653E-D09F-45C0-9683-2CAF6539A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7F4F19-52CB-485A-ACB3-1DF6CBDD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42E7BE-26FE-48C6-8DEB-5CBD9D8C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18A17D-F7FF-4F13-9ED9-ADA3BB91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0461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83F107-8BC7-4FC0-A334-062E4A53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725B53-947E-40EE-94C6-52FB30662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091893B-1B4D-4BF6-8367-D573D682C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0C582D-B97A-4F3E-8D01-B97367E3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7D798E-8A44-4262-B669-638922FE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E46F704-764B-418F-BECF-A32C305D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34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FB9B0E-AE2A-47A3-9786-C90895EF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68DCAF-186E-48A5-9523-8072CD775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B3B4205-8E45-4B52-86C1-23FED5652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FAE2EFA-95CB-439F-8ACB-F0970A295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D772164-80A0-40AF-9905-DA847EE00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03CAEFE-5143-455A-BE24-E1733F0D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EC7CB2B-613A-441F-9B8A-465849F8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8359752-172A-40BC-8FF6-7E2A233D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5890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6A27DE-86A6-4DEE-AE26-E7F897A2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BB64AFF-21EA-41D1-AD7B-29CD9591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5F0498D-B354-4C91-BAF6-403BE8A1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9E21F38-843A-44A2-84E5-C7C3E6A4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5514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15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093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4948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314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489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17332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8783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51503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653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4327455-DADE-4402-96A8-FCBA8C17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DED4729-B93E-4BEC-B75B-9B78B44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0533D2-BF52-4A9A-AE7F-C6CBF3D9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138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42380B-858F-44E1-BDC6-1409083C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453495-FC45-40D8-B4D8-90D0B572A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7EB2CEF-18E1-41EA-97A3-394169085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43051E-C521-4246-A8B3-588C0A40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E33E77-DD49-44BA-BC91-A76C860D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1D89BE-21C3-485E-98FC-56E9B6E5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033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4066C1-AF85-48A2-86CC-3E690188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AAA0BEA-0B58-4CAF-BD13-8187F1E1B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083D78E-80C7-4098-81E8-FB3F8BD48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F6CBBE-FAE0-445A-9F96-FF136003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6A78C28-5C10-417C-B010-47BBC2BA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4D1857-C5EE-4A27-BDD7-7960E5F8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7151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6DF7C3-4D42-4F66-A590-B9CF8CBE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584DBB-D9A8-48FC-AB9A-85415C993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CB0FB8-DD8C-4B5F-89B5-E404DAE3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98CA66-897A-422E-8366-91ADF1B5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3B1D7C-F072-4199-A9E2-057C5362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3275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585D956-77C7-4149-A55C-27774396D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17F2A67-6683-4C25-8E8B-8AFD184D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9D1271-CDD0-443E-80F4-76A18BC0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A85B74-C9A1-424F-BA40-0E2567EA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1FC40A-364F-4621-ABA0-736F222FA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1718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840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1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378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1DB928-A4D7-3A1F-2B2B-A5E547B0D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20A9048-4E15-131B-C744-2B4ADAA5C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D2045E-D366-7E17-9FA6-3618147B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720957-EF32-3546-4F43-12B3B885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701933-BA70-0CB3-23A4-7BE2A17C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477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2F7664-DF3D-2F01-7512-11E5E189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C59769-D0E2-CF33-DB80-1485128C2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F9D7CF-5730-C8C5-274E-F32F24A5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7988C3-E489-DE7D-7E11-F06BD2FA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43F9B8-FF87-0F2E-086C-D8377864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14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E35A27-6047-DD5D-4F8B-09B42CD2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1A943B-6F74-B5D5-FBB7-8CB52A3A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70BCCC-D28C-CB09-E9D3-EFB9721F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50705E-63AD-5119-E3D4-80228F12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C978C4-DFBD-7723-6335-537DBC23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97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99187D-5B95-D5E8-D32A-EC7FBCD7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180800-7531-C89C-315D-45DC29022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E530339-7EE6-A440-70C4-719719276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D0D1EE-1D4D-B081-4D7B-035DF702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0CCECC-C182-9476-6334-FA2F66BC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D5996F-6E8B-1244-A809-861BFCB6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688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9857CE-51AB-36F1-717F-B4205C3A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F7DE8B-C544-0551-A0A6-4BBC475D0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7B6E22-1EAC-A749-85AF-AFFCD7C2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7214CA4-D4F5-B659-04B9-18D77CBB9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7FCBD64-C542-00CF-5A0B-18D210EE1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561C6EA-D7A2-6FB9-9B12-0B6E5E01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4ED23C9-8E6B-DBFF-719D-C850FD15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3F66F8D-4D23-2F3B-1227-781D4475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628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764D45-EC2B-66A6-8DA5-D0324376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3088E44-3096-8AE9-445A-E9D0692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5681F95-C142-8540-F62A-E7E0F61F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FFBC59D-4E36-9841-FD17-AB74E074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926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7A16B0-F937-3B4A-A18A-8603A8C7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27A7BFB-09CD-CAE9-D43A-5005BDBA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197D651-4E2C-6D06-A316-66AC0981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522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EC1B15-F867-6D02-1084-EC75E1E9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058F16-5041-83F9-479A-5567BAD3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4E610E8-6C29-E8FA-5A66-221DFA4EC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7090FE-F288-8A92-60A6-DD20693B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5D2B92-1C8F-7E6F-2FE4-E8349A57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97CBA2-8ED9-10D0-DAFB-3A9CFA64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906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3FF704-CD99-D968-3D24-857BC5A8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587762E-6108-BC1B-FEC3-04F52AA91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D663F8B-867E-4A2C-9838-CC5B5EC7A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6E2877-595B-F614-35C9-139EB84F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F1E28D-F7D7-B289-7604-6EC8CCCA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F5F9042-F001-C5E0-164C-70B8866E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87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E960EC-284A-C31B-8CC5-49E2F95F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2771BD-0A2E-623B-A72C-48F95FDBA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D2DFFE-0E27-8C4B-D7B7-1BFDBDDA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131019-C216-1957-2879-1D03788E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4FA769-CDA5-3526-2E3A-2FA711C8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260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4359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C8F9C83-7DEF-C843-5A39-9BF528F8F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83B839-4707-AD25-8834-7D24F9F5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34E8E3-03DD-A05D-83F4-5CC224B1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B8DB51-8B81-9966-A3A5-42AF52A6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C4718F-720C-364F-1366-294B063B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436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4F35D9-E703-19B4-347D-5CEE5CB49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9AF4E3E-2C08-FA39-DA89-717B4C448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F1818BB-587B-49FF-D9B2-30426AA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6F8331-EA33-5ABA-0095-5A631467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7E3F6C-FFB6-0AFC-2754-80F2AAD8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194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135F11-EBA1-425F-9794-BFF68102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98E7F6-40EF-9847-A0CE-807DE5C38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E795FA-B6DE-8E9D-3F81-C4494BBF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4FCCBC-89BB-B96F-BF5E-6439B1D3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A1B933-C5FB-71D7-4249-C6CFC175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1438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798FBD-B26C-762C-579E-E8C65CF3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FDB2A5-BD54-BDE1-DC8C-C262D0972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E73177-D2BE-7630-6694-DC8BF9F5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37379C-52D2-E986-DB64-6D96BE28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0C0382-23A1-D3E8-F5F5-C590C8E1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9152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F0C278-A18F-6614-68D1-9A281090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02D90A-3F68-A98F-5ECA-0759C39AA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BB1711-A972-BAB0-F599-BCBCC9F2B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504587-8C35-AE57-581C-C3454FA7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F74AE6-B7BA-8FED-3D05-68C18804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95C79D-45AB-5D2F-9F75-B0254687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3758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98035D-68CA-F604-E1B5-21633ED6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155374-0693-8B5D-AB2D-B43EB51F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190185-8FE9-7DF4-AF31-1B30EE760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8016C3D-C058-F85E-C7B2-241109C32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E7DD210-20AB-35BF-A818-5C76E9344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4C12C6-344C-6021-0380-9AD0150B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4D0D211-5F15-4D09-CF60-D9F656E6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6455AFD-5422-A006-47B0-4F505A9C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7331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933AB-4FAC-5C56-9D58-1BA0B5B0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869FA56-3648-91FA-B0A7-C604184D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A3D231E-2561-37C8-A27D-5DDD1D74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B32A49-C42C-A0E4-7D99-2852F0B7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4349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503F6ED-D79B-BEEB-4E91-F71E7457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C404BF6-76F8-AA7E-B5EE-9923DEFD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116FA47-ED9C-BB85-0F6A-C433DC53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519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40080A-3E32-D542-5990-C35BBE07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203C46-183F-0A51-E8BA-AA00D52FD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632B0ED-EA6A-1308-729B-13B465478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43659E-8004-5DBC-F85E-033478ED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D21639-40EF-7AB7-DF45-28D1D763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2F4CF7-B4D3-6C2D-CCDB-50E47A08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83601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63F4DD-B915-7ADE-A9C6-C5B330AC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3EA406C-B7AB-A05C-BB2C-E2DBA2C26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F174953-FBC6-DD34-8D00-887D7F689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5C06F9-FDED-A660-B0E0-E8588DFD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3ECAC50-661E-EE65-E61F-1A29FF45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CDE993-EE4A-8971-1D75-EA9C9058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589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6A02B-32C5-4614-B79F-2DFB616FA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FD6633D-B171-4CF9-B6A5-EE6C9415E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D9C51C-A4CE-4F6C-902A-8D535348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CC78CE-3062-40DE-9CC6-5C6305A5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217EA4-ACF5-47E2-9DC4-07BFE7EC0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15881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F1E910-A51C-8A05-3B91-02CA23D6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39837A9-4DBE-B5BA-E929-264459174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459FAA-8E26-7CE0-16A7-25F839F3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31AC00-8CD1-FCB7-9252-BD19D43A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18DEC2-3977-8F4A-ACD3-6AAAEEC0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143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891306A-5451-D65F-2EC1-513CFBE81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EFF3D6E-089D-BD66-F807-B6BBB5B7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955B43-78D1-57FF-BEB4-C882DB6C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11CF62-66E9-2CEF-D37D-44267022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00B71E-1143-F587-554D-9B8AF827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738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FBAA66B-9F17-4875-BE14-ADADEF7B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167186-660D-4289-A383-09DE5BE1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56358C-17BD-4C2F-A3F7-7B5DFD26C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EC656-B336-4C61-8BBD-4D37073955BB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C1863D-2416-4CF2-BE57-C9FB3E232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09D9DF-C811-4B29-A799-532B9E2FC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7599-43D1-4678-BC51-2C6AA7E18B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71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9" r:id="rId68"/>
    <p:sldLayoutId id="2147483730" r:id="rId6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83000" t="78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A1F9F5F-1DA6-D050-64D7-814A760E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50F0C1-3939-58C9-2558-981DD69D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5ADAFF-87F1-8830-FDC8-9708D8A52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897F3-47DE-4865-AB6E-912BC7A64E57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4B2FFC-8E78-957F-F575-65F03F99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86B627-A569-6601-01DE-74A18F533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40AD-4312-4143-81AE-A8EEF7CB594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070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2052">
              <a:schemeClr val="accent2">
                <a:lumMod val="20000"/>
                <a:lumOff val="80000"/>
              </a:schemeClr>
            </a:gs>
            <a:gs pos="70105">
              <a:srgbClr val="B0C0D8"/>
            </a:gs>
            <a:gs pos="0">
              <a:srgbClr val="B4C0CC"/>
            </a:gs>
            <a:gs pos="32000">
              <a:srgbClr val="DDC05B"/>
            </a:gs>
            <a:gs pos="55000">
              <a:srgbClr val="C6C09B"/>
            </a:gs>
            <a:gs pos="9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38749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E8E84C4-B717-06D6-65E4-E163C4CE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E2A8EF-9C28-160E-DB79-063985FD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BDBB2F-2629-10F0-E0D2-EA0DD96DD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45028-2740-4659-9E52-543EBFB30D19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AD43D6-4FFF-3AD9-1CB7-43E29C8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14D65B-1C64-DD72-E28E-A30D66778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E4D5-F81A-4AAF-AA81-9F53275C71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48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Basmala.svg" TargetMode="External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microsoft.com/office/2011/relationships/webextension" Target="../webextensions/webextension1.xml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.png"/><Relationship Id="rId11" Type="http://schemas.openxmlformats.org/officeDocument/2006/relationships/slide" Target="slide4.xml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17/06/relationships/model3d" Target="../media/model3d1.glb"/><Relationship Id="rId1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g"/><Relationship Id="rId12" Type="http://schemas.openxmlformats.org/officeDocument/2006/relationships/image" Target="../media/image50.gif"/><Relationship Id="rId17" Type="http://schemas.openxmlformats.org/officeDocument/2006/relationships/image" Target="../media/image55.gif"/><Relationship Id="rId2" Type="http://schemas.openxmlformats.org/officeDocument/2006/relationships/video" Target="../media/media4.mp4"/><Relationship Id="rId16" Type="http://schemas.openxmlformats.org/officeDocument/2006/relationships/image" Target="../media/image54.sv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10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12" Type="http://schemas.openxmlformats.org/officeDocument/2006/relationships/image" Target="../media/image58.svg"/><Relationship Id="rId2" Type="http://schemas.openxmlformats.org/officeDocument/2006/relationships/video" Target="../media/media4.mp4"/><Relationship Id="rId16" Type="http://schemas.openxmlformats.org/officeDocument/2006/relationships/image" Target="../media/image56.png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4" Type="http://schemas.openxmlformats.org/officeDocument/2006/relationships/audio" Target="../media/audio2.wav"/><Relationship Id="rId9" Type="http://schemas.openxmlformats.org/officeDocument/2006/relationships/image" Target="../media/image49.gif"/><Relationship Id="rId14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5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12" Type="http://schemas.openxmlformats.org/officeDocument/2006/relationships/image" Target="../media/image6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4.wav"/><Relationship Id="rId11" Type="http://schemas.openxmlformats.org/officeDocument/2006/relationships/image" Target="../media/image61.jpe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audio" Target="../media/audio2.wav"/><Relationship Id="rId9" Type="http://schemas.openxmlformats.org/officeDocument/2006/relationships/image" Target="../media/image49.gif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sv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8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 close - 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069D264E-73AB-7B16-022B-096476B42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7"/>
          <a:stretch/>
        </p:blipFill>
        <p:spPr>
          <a:xfrm>
            <a:off x="0" y="3838353"/>
            <a:ext cx="10693352" cy="30196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8923498-D3E6-F9AF-EFA8-3084C045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1310" y="-3340575"/>
            <a:ext cx="5546958" cy="12214421"/>
          </a:xfrm>
          <a:prstGeom prst="rect">
            <a:avLst/>
          </a:prstGeom>
          <a:solidFill>
            <a:srgbClr val="D3EDC3"/>
          </a:solidFill>
        </p:spPr>
      </p:pic>
      <p:pic>
        <p:nvPicPr>
          <p:cNvPr id="11" name="Google Shape;1463;p59">
            <a:extLst>
              <a:ext uri="{FF2B5EF4-FFF2-40B4-BE49-F238E27FC236}">
                <a16:creationId xmlns:a16="http://schemas.microsoft.com/office/drawing/2014/main" id="{E2E2037A-0A44-F52C-13BC-8E652D81308E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8190" y="222940"/>
            <a:ext cx="7311033" cy="44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70;p59">
            <a:extLst>
              <a:ext uri="{FF2B5EF4-FFF2-40B4-BE49-F238E27FC236}">
                <a16:creationId xmlns:a16="http://schemas.microsoft.com/office/drawing/2014/main" id="{51A053AC-2930-6072-E0E8-6FC16E6D6E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25" t="7754" r="2563" b="5507"/>
          <a:stretch/>
        </p:blipFill>
        <p:spPr>
          <a:xfrm>
            <a:off x="58834" y="965617"/>
            <a:ext cx="3990665" cy="2409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377CC4C2-4B8D-267D-F464-B2CEFCF51E7B}"/>
              </a:ext>
            </a:extLst>
          </p:cNvPr>
          <p:cNvCxnSpPr/>
          <p:nvPr/>
        </p:nvCxnSpPr>
        <p:spPr>
          <a:xfrm>
            <a:off x="10723418" y="5546958"/>
            <a:ext cx="1468582" cy="0"/>
          </a:xfrm>
          <a:prstGeom prst="line">
            <a:avLst/>
          </a:prstGeom>
          <a:ln w="57150">
            <a:solidFill>
              <a:srgbClr val="F8E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9020C8BF-2877-DF7B-F732-70D5C59E61C1}"/>
              </a:ext>
            </a:extLst>
          </p:cNvPr>
          <p:cNvCxnSpPr>
            <a:cxnSpLocks/>
          </p:cNvCxnSpPr>
          <p:nvPr/>
        </p:nvCxnSpPr>
        <p:spPr>
          <a:xfrm flipV="1">
            <a:off x="12192000" y="5546958"/>
            <a:ext cx="0" cy="1257299"/>
          </a:xfrm>
          <a:prstGeom prst="line">
            <a:avLst/>
          </a:prstGeom>
          <a:ln w="57150">
            <a:solidFill>
              <a:srgbClr val="F8E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C7F840E2-B2DD-E2F6-E631-863D768694A7}"/>
              </a:ext>
            </a:extLst>
          </p:cNvPr>
          <p:cNvCxnSpPr>
            <a:cxnSpLocks/>
          </p:cNvCxnSpPr>
          <p:nvPr/>
        </p:nvCxnSpPr>
        <p:spPr>
          <a:xfrm flipV="1">
            <a:off x="10693355" y="6834909"/>
            <a:ext cx="1489409" cy="522"/>
          </a:xfrm>
          <a:prstGeom prst="line">
            <a:avLst/>
          </a:prstGeom>
          <a:ln w="57150">
            <a:solidFill>
              <a:srgbClr val="F8E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BDBE5F0D-F88E-81CD-2896-431E1B23804C}"/>
              </a:ext>
            </a:extLst>
          </p:cNvPr>
          <p:cNvCxnSpPr>
            <a:cxnSpLocks/>
          </p:cNvCxnSpPr>
          <p:nvPr/>
        </p:nvCxnSpPr>
        <p:spPr>
          <a:xfrm flipV="1">
            <a:off x="10723418" y="5577610"/>
            <a:ext cx="0" cy="1257299"/>
          </a:xfrm>
          <a:prstGeom prst="line">
            <a:avLst/>
          </a:prstGeom>
          <a:ln w="57150">
            <a:solidFill>
              <a:srgbClr val="F8E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صورة 16">
            <a:extLst>
              <a:ext uri="{FF2B5EF4-FFF2-40B4-BE49-F238E27FC236}">
                <a16:creationId xmlns:a16="http://schemas.microsoft.com/office/drawing/2014/main" id="{033F517C-375F-20B1-C6DA-B7E3834234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61897" y="275313"/>
            <a:ext cx="4985620" cy="51341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نموذج ثلاثي الأبعاد 22" descr="Banner - gold">
                <a:extLst>
                  <a:ext uri="{FF2B5EF4-FFF2-40B4-BE49-F238E27FC236}">
                    <a16:creationId xmlns:a16="http://schemas.microsoft.com/office/drawing/2014/main" id="{9FE7CF2B-870A-85DD-4DFB-60011DAB24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46092" y="176355"/>
              <a:ext cx="4049498" cy="209265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49498" cy="2092658"/>
                    </a:xfrm>
                    <a:prstGeom prst="rect">
                      <a:avLst/>
                    </a:prstGeom>
                  </am3d:spPr>
                  <am3d:camera>
                    <am3d:pos x="0" y="0" z="501300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99138" d="1000000"/>
                    <am3d:preTrans dx="5119" dy="-5550752" dz="66514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6233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نموذج ثلاثي الأبعاد 22" descr="Banner - gold">
                <a:extLst>
                  <a:ext uri="{FF2B5EF4-FFF2-40B4-BE49-F238E27FC236}">
                    <a16:creationId xmlns:a16="http://schemas.microsoft.com/office/drawing/2014/main" id="{9FE7CF2B-870A-85DD-4DFB-60011DAB24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6092" y="176355"/>
                <a:ext cx="4049498" cy="2092658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مستطيل 23">
            <a:extLst>
              <a:ext uri="{FF2B5EF4-FFF2-40B4-BE49-F238E27FC236}">
                <a16:creationId xmlns:a16="http://schemas.microsoft.com/office/drawing/2014/main" id="{53E1C0C5-5355-ADEF-AB3A-A0710A48DA18}"/>
              </a:ext>
            </a:extLst>
          </p:cNvPr>
          <p:cNvSpPr/>
          <p:nvPr/>
        </p:nvSpPr>
        <p:spPr>
          <a:xfrm>
            <a:off x="6703543" y="812017"/>
            <a:ext cx="2094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can 2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hlinkClick r:id="rId11" action="ppaction://hlinksldjump"/>
            <a:extLst>
              <a:ext uri="{FF2B5EF4-FFF2-40B4-BE49-F238E27FC236}">
                <a16:creationId xmlns:a16="http://schemas.microsoft.com/office/drawing/2014/main" id="{A83F3344-6CA0-B38C-E68F-DDC5A669F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1128" y="222940"/>
            <a:ext cx="795535" cy="795535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72B31A13-04FB-3846-1F03-8FF8F2B40C75}"/>
              </a:ext>
            </a:extLst>
          </p:cNvPr>
          <p:cNvGrpSpPr/>
          <p:nvPr/>
        </p:nvGrpSpPr>
        <p:grpSpPr>
          <a:xfrm>
            <a:off x="4378497" y="1404338"/>
            <a:ext cx="3789124" cy="1580845"/>
            <a:chOff x="216122" y="2166536"/>
            <a:chExt cx="14467072" cy="1580845"/>
          </a:xfrm>
        </p:grpSpPr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3CCD50C6-EB81-0D37-9C1B-E26B80CA8898}"/>
                </a:ext>
              </a:extLst>
            </p:cNvPr>
            <p:cNvSpPr txBox="1"/>
            <p:nvPr/>
          </p:nvSpPr>
          <p:spPr>
            <a:xfrm>
              <a:off x="676083" y="2177721"/>
              <a:ext cx="1400711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AB7FB7"/>
                  </a:solidFill>
                  <a:effectLst/>
                  <a:uLnTx/>
                  <a:uFillTx/>
                  <a:latin typeface="(A) Arslan Wessam B" panose="03020402040406030203" pitchFamily="66" charset="-78"/>
                  <a:ea typeface="+mn-ea"/>
                  <a:cs typeface="(A) Arslan Wessam B" panose="03020402040406030203" pitchFamily="66" charset="-78"/>
                </a:rPr>
                <a:t>Date: </a:t>
              </a:r>
              <a:endPara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AB7FB7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AB7FB7"/>
                  </a:solidFill>
                  <a:effectLst/>
                  <a:uLnTx/>
                  <a:uFillTx/>
                  <a:latin typeface="(A) Arslan Wessam B" panose="03020402040406030203" pitchFamily="66" charset="-78"/>
                  <a:ea typeface="+mn-ea"/>
                  <a:cs typeface="(A) Arslan Wessam B" panose="03020402040406030203" pitchFamily="66" charset="-78"/>
                </a:rPr>
                <a:t>Day: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AB7FB7"/>
                  </a:solidFill>
                  <a:effectLst/>
                  <a:uLnTx/>
                  <a:uFillTx/>
                  <a:latin typeface="(A) Arslan Wessam B" panose="03020402040406030203" pitchFamily="66" charset="-78"/>
                  <a:ea typeface="+mn-ea"/>
                  <a:cs typeface="(A) Arslan Wessam B" panose="03020402040406030203" pitchFamily="66" charset="-78"/>
                </a:rPr>
                <a:t>Lesson: </a:t>
              </a: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endParaRPr>
            </a:p>
          </p:txBody>
        </p:sp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97B1B0B9-E2F6-F990-CA28-DA5643CED625}"/>
                </a:ext>
              </a:extLst>
            </p:cNvPr>
            <p:cNvGrpSpPr/>
            <p:nvPr/>
          </p:nvGrpSpPr>
          <p:grpSpPr>
            <a:xfrm>
              <a:off x="216122" y="2166536"/>
              <a:ext cx="459961" cy="1465664"/>
              <a:chOff x="216122" y="2166536"/>
              <a:chExt cx="459961" cy="1465664"/>
            </a:xfrm>
          </p:grpSpPr>
          <p:pic>
            <p:nvPicPr>
              <p:cNvPr id="25" name="صورة 24">
                <a:extLst>
                  <a:ext uri="{FF2B5EF4-FFF2-40B4-BE49-F238E27FC236}">
                    <a16:creationId xmlns:a16="http://schemas.microsoft.com/office/drawing/2014/main" id="{85D0A79B-4B48-5B3C-78A6-800AC6BD291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9204" y="2662831"/>
                <a:ext cx="406400" cy="406400"/>
              </a:xfrm>
              <a:prstGeom prst="rect">
                <a:avLst/>
              </a:prstGeom>
            </p:spPr>
          </p:pic>
          <p:pic>
            <p:nvPicPr>
              <p:cNvPr id="26" name="صورة 25">
                <a:extLst>
                  <a:ext uri="{FF2B5EF4-FFF2-40B4-BE49-F238E27FC236}">
                    <a16:creationId xmlns:a16="http://schemas.microsoft.com/office/drawing/2014/main" id="{9C03339B-BB96-E5E1-9449-E401298EEF6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6122" y="3225800"/>
                <a:ext cx="406400" cy="406400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6E93E524-0116-ACF7-D7A8-FD40EFCD5C34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9683" y="2166536"/>
                <a:ext cx="406400" cy="406400"/>
              </a:xfrm>
              <a:prstGeom prst="rect">
                <a:avLst/>
              </a:prstGeom>
            </p:spPr>
          </p:pic>
        </p:grp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64B42A5F-7759-2828-BA75-AA08510C16C5}"/>
              </a:ext>
            </a:extLst>
          </p:cNvPr>
          <p:cNvGrpSpPr>
            <a:grpSpLocks noChangeAspect="1"/>
          </p:cNvGrpSpPr>
          <p:nvPr/>
        </p:nvGrpSpPr>
        <p:grpSpPr>
          <a:xfrm rot="424662">
            <a:off x="9560039" y="1888650"/>
            <a:ext cx="2290420" cy="2502008"/>
            <a:chOff x="0" y="0"/>
            <a:chExt cx="6350000" cy="6350000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354FA0AD-407E-6D15-312C-DABCFC3CD684}"/>
                </a:ext>
              </a:extLst>
            </p:cNvPr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29" name="Freeform 9">
              <a:hlinkClick r:id="rId14" action="ppaction://hlinksldjump"/>
              <a:extLst>
                <a:ext uri="{FF2B5EF4-FFF2-40B4-BE49-F238E27FC236}">
                  <a16:creationId xmlns:a16="http://schemas.microsoft.com/office/drawing/2014/main" id="{D82C185E-06FB-A1B6-ACDE-7DB8E6D98467}"/>
                </a:ext>
              </a:extLst>
            </p:cNvPr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80D08C58-C278-1DE2-7CA3-086FA1EB24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8165" y="2286943"/>
            <a:ext cx="2740710" cy="120514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6023014B-F0E2-7E71-8771-2F4E972B54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54541">
            <a:off x="9629981" y="2135908"/>
            <a:ext cx="1979238" cy="2060904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1" name="وظيفة إضافية 30" title="ThingLink for PowerPoint Add-In">
                <a:extLst>
                  <a:ext uri="{FF2B5EF4-FFF2-40B4-BE49-F238E27FC236}">
                    <a16:creationId xmlns:a16="http://schemas.microsoft.com/office/drawing/2014/main" id="{2D83723E-1F68-C373-D0FC-E5A0A4D9AB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6202611"/>
                  </p:ext>
                </p:extLst>
              </p:nvPr>
            </p:nvGraphicFramePr>
            <p:xfrm>
              <a:off x="81352" y="636673"/>
              <a:ext cx="3906838" cy="365654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17"/>
              </a:graphicData>
            </a:graphic>
          </p:graphicFrame>
        </mc:Choice>
        <mc:Fallback>
          <p:pic>
            <p:nvPicPr>
              <p:cNvPr id="31" name="وظيفة إضافية 30" title="ThingLink for PowerPoint Add-In">
                <a:extLst>
                  <a:ext uri="{FF2B5EF4-FFF2-40B4-BE49-F238E27FC236}">
                    <a16:creationId xmlns:a16="http://schemas.microsoft.com/office/drawing/2014/main" id="{2D83723E-1F68-C373-D0FC-E5A0A4D9AB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352" y="636673"/>
                <a:ext cx="3906838" cy="36565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87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>
            <a:extLst>
              <a:ext uri="{FF2B5EF4-FFF2-40B4-BE49-F238E27FC236}">
                <a16:creationId xmlns:a16="http://schemas.microsoft.com/office/drawing/2014/main" id="{4D982E40-26D3-84A2-87D4-6FF61BD74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169" y="387228"/>
            <a:ext cx="3041855" cy="2743200"/>
          </a:xfrm>
          <a:prstGeom prst="rect">
            <a:avLst/>
          </a:prstGeom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03A99EAB-5A7B-367C-41A7-434A11AA3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672" y="3381935"/>
            <a:ext cx="2204847" cy="2743200"/>
          </a:xfrm>
          <a:prstGeom prst="rect">
            <a:avLst/>
          </a:prstGeom>
        </p:spPr>
      </p:pic>
      <p:pic>
        <p:nvPicPr>
          <p:cNvPr id="1026" name="Picture 2" descr="تفسير حديث المؤمن القوي .. وصفات المؤمن القوي | المرسال">
            <a:extLst>
              <a:ext uri="{FF2B5EF4-FFF2-40B4-BE49-F238E27FC236}">
                <a16:creationId xmlns:a16="http://schemas.microsoft.com/office/drawing/2014/main" id="{DB85599A-D8DB-9445-8488-EE61427E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4129"/>
            <a:ext cx="7834033" cy="65756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2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DE0DA0A-2BF3-4206-B294-7A814DE05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44" y="0"/>
            <a:ext cx="11985311" cy="6858000"/>
          </a:xfrm>
          <a:prstGeom prst="rect">
            <a:avLst/>
          </a:prstGeom>
        </p:spPr>
      </p:pic>
      <p:sp>
        <p:nvSpPr>
          <p:cNvPr id="5" name="شكل بيضاوي 4">
            <a:hlinkClick r:id="rId4" action="ppaction://hlinksldjump"/>
            <a:extLst>
              <a:ext uri="{FF2B5EF4-FFF2-40B4-BE49-F238E27FC236}">
                <a16:creationId xmlns:a16="http://schemas.microsoft.com/office/drawing/2014/main" id="{02C98A2F-0388-449B-AEDB-718F3BCEAFAD}"/>
              </a:ext>
            </a:extLst>
          </p:cNvPr>
          <p:cNvSpPr/>
          <p:nvPr/>
        </p:nvSpPr>
        <p:spPr>
          <a:xfrm>
            <a:off x="9416955" y="4753404"/>
            <a:ext cx="1733266" cy="1292554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start</a:t>
            </a:r>
            <a:endParaRPr kumimoji="0" lang="ar-SA" sz="4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http://media-cache-ec3.pinterest.com/upload/124271270939315629_lyMnNvd5_b.jpg">
            <a:extLst>
              <a:ext uri="{FF2B5EF4-FFF2-40B4-BE49-F238E27FC236}">
                <a16:creationId xmlns:a16="http://schemas.microsoft.com/office/drawing/2014/main" id="{FBB695BC-76EE-4BBB-83C9-639A5E74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563" r="8958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64" y="498156"/>
            <a:ext cx="1828800" cy="1428750"/>
          </a:xfrm>
          <a:prstGeom prst="rect">
            <a:avLst/>
          </a:prstGeom>
          <a:noFill/>
          <a:effectLst>
            <a:outerShdw blurRad="114300" dir="18900000" sy="23000" kx="-1200000" algn="bl" rotWithShape="0">
              <a:prstClr val="black">
                <a:alpha val="3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4 Conector recto">
            <a:extLst>
              <a:ext uri="{FF2B5EF4-FFF2-40B4-BE49-F238E27FC236}">
                <a16:creationId xmlns:a16="http://schemas.microsoft.com/office/drawing/2014/main" id="{79AD940B-7184-4733-84AE-D35770E2DFE1}"/>
              </a:ext>
            </a:extLst>
          </p:cNvPr>
          <p:cNvCxnSpPr/>
          <p:nvPr/>
        </p:nvCxnSpPr>
        <p:spPr>
          <a:xfrm>
            <a:off x="3237127" y="1506268"/>
            <a:ext cx="3960440" cy="3140968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158B4982-15A5-4558-B815-55E9E9C5B9F6}"/>
              </a:ext>
            </a:extLst>
          </p:cNvPr>
          <p:cNvGrpSpPr/>
          <p:nvPr/>
        </p:nvGrpSpPr>
        <p:grpSpPr>
          <a:xfrm>
            <a:off x="-221072" y="-80147"/>
            <a:ext cx="12413072" cy="7098327"/>
            <a:chOff x="-221072" y="-33848"/>
            <a:chExt cx="12413072" cy="7098327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25DA596-72D6-490B-B0AA-E2F6AF67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848"/>
              <a:ext cx="12192000" cy="6891847"/>
            </a:xfrm>
            <a:prstGeom prst="rect">
              <a:avLst/>
            </a:prstGeom>
          </p:spPr>
        </p:pic>
        <p:pic>
          <p:nvPicPr>
            <p:cNvPr id="62" name="صورة 61">
              <a:extLst>
                <a:ext uri="{FF2B5EF4-FFF2-40B4-BE49-F238E27FC236}">
                  <a16:creationId xmlns:a16="http://schemas.microsoft.com/office/drawing/2014/main" id="{EC51F434-D0DB-4EB3-8A06-7A5C3CF9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1072" y="5688115"/>
              <a:ext cx="1834092" cy="1376364"/>
            </a:xfrm>
            <a:prstGeom prst="rect">
              <a:avLst/>
            </a:prstGeom>
          </p:spPr>
        </p:pic>
      </p:grpSp>
      <p:sp>
        <p:nvSpPr>
          <p:cNvPr id="5" name="23 Arco de bloque">
            <a:extLst>
              <a:ext uri="{FF2B5EF4-FFF2-40B4-BE49-F238E27FC236}">
                <a16:creationId xmlns:a16="http://schemas.microsoft.com/office/drawing/2014/main" id="{34CE161F-92CB-47DA-9A53-881053B4E073}"/>
              </a:ext>
            </a:extLst>
          </p:cNvPr>
          <p:cNvSpPr/>
          <p:nvPr/>
        </p:nvSpPr>
        <p:spPr>
          <a:xfrm rot="10800000">
            <a:off x="9498124" y="5555392"/>
            <a:ext cx="983266" cy="1066429"/>
          </a:xfrm>
          <a:prstGeom prst="blockArc">
            <a:avLst>
              <a:gd name="adj1" fmla="val 10326741"/>
              <a:gd name="adj2" fmla="val 17009659"/>
              <a:gd name="adj3" fmla="val 17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22 Arco de bloque">
            <a:extLst>
              <a:ext uri="{FF2B5EF4-FFF2-40B4-BE49-F238E27FC236}">
                <a16:creationId xmlns:a16="http://schemas.microsoft.com/office/drawing/2014/main" id="{39946354-82F1-415A-83FA-8E483D8C977C}"/>
              </a:ext>
            </a:extLst>
          </p:cNvPr>
          <p:cNvSpPr/>
          <p:nvPr/>
        </p:nvSpPr>
        <p:spPr>
          <a:xfrm rot="5400000">
            <a:off x="9373377" y="102053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21 Arco de bloque">
            <a:extLst>
              <a:ext uri="{FF2B5EF4-FFF2-40B4-BE49-F238E27FC236}">
                <a16:creationId xmlns:a16="http://schemas.microsoft.com/office/drawing/2014/main" id="{22972337-2D56-402F-9625-6715360D3537}"/>
              </a:ext>
            </a:extLst>
          </p:cNvPr>
          <p:cNvSpPr/>
          <p:nvPr/>
        </p:nvSpPr>
        <p:spPr>
          <a:xfrm rot="16200000">
            <a:off x="1615867" y="5630019"/>
            <a:ext cx="1129142" cy="953852"/>
          </a:xfrm>
          <a:prstGeom prst="blockArc">
            <a:avLst>
              <a:gd name="adj1" fmla="val 10407675"/>
              <a:gd name="adj2" fmla="val 17125725"/>
              <a:gd name="adj3" fmla="val 18692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3 Arco de bloque">
            <a:extLst>
              <a:ext uri="{FF2B5EF4-FFF2-40B4-BE49-F238E27FC236}">
                <a16:creationId xmlns:a16="http://schemas.microsoft.com/office/drawing/2014/main" id="{46300B79-88BF-4038-A8FA-8E12BADDE260}"/>
              </a:ext>
            </a:extLst>
          </p:cNvPr>
          <p:cNvSpPr/>
          <p:nvPr/>
        </p:nvSpPr>
        <p:spPr>
          <a:xfrm>
            <a:off x="1746106" y="240492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8 Rectángulo">
            <a:extLst>
              <a:ext uri="{FF2B5EF4-FFF2-40B4-BE49-F238E27FC236}">
                <a16:creationId xmlns:a16="http://schemas.microsoft.com/office/drawing/2014/main" id="{17634679-7AEB-410A-B197-0A955F3440FD}"/>
              </a:ext>
            </a:extLst>
          </p:cNvPr>
          <p:cNvSpPr/>
          <p:nvPr/>
        </p:nvSpPr>
        <p:spPr>
          <a:xfrm>
            <a:off x="1541748" y="-33848"/>
            <a:ext cx="9108504" cy="4046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33 Rectángulo">
            <a:extLst>
              <a:ext uri="{FF2B5EF4-FFF2-40B4-BE49-F238E27FC236}">
                <a16:creationId xmlns:a16="http://schemas.microsoft.com/office/drawing/2014/main" id="{9272DB4B-95CF-4C85-9ECB-DF272CAD4516}"/>
              </a:ext>
            </a:extLst>
          </p:cNvPr>
          <p:cNvSpPr/>
          <p:nvPr/>
        </p:nvSpPr>
        <p:spPr>
          <a:xfrm>
            <a:off x="1541748" y="6491496"/>
            <a:ext cx="9108504" cy="3600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32 Rectángulo">
            <a:extLst>
              <a:ext uri="{FF2B5EF4-FFF2-40B4-BE49-F238E27FC236}">
                <a16:creationId xmlns:a16="http://schemas.microsoft.com/office/drawing/2014/main" id="{F6B776BC-BE24-4951-8049-38D9C1247821}"/>
              </a:ext>
            </a:extLst>
          </p:cNvPr>
          <p:cNvSpPr/>
          <p:nvPr/>
        </p:nvSpPr>
        <p:spPr>
          <a:xfrm>
            <a:off x="10326724" y="-6464"/>
            <a:ext cx="35902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B0BC43BC-D8AE-48F0-89FD-C7630F3D96D7}"/>
              </a:ext>
            </a:extLst>
          </p:cNvPr>
          <p:cNvSpPr/>
          <p:nvPr/>
        </p:nvSpPr>
        <p:spPr>
          <a:xfrm>
            <a:off x="1541748" y="-33848"/>
            <a:ext cx="32352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8 Rectángulo redondeado">
            <a:extLst>
              <a:ext uri="{FF2B5EF4-FFF2-40B4-BE49-F238E27FC236}">
                <a16:creationId xmlns:a16="http://schemas.microsoft.com/office/drawing/2014/main" id="{007819FF-5F2C-463E-BC8B-D05A6DE6C958}"/>
              </a:ext>
            </a:extLst>
          </p:cNvPr>
          <p:cNvSpPr/>
          <p:nvPr/>
        </p:nvSpPr>
        <p:spPr>
          <a:xfrm>
            <a:off x="1865276" y="370816"/>
            <a:ext cx="8461448" cy="6120680"/>
          </a:xfrm>
          <a:prstGeom prst="roundRect">
            <a:avLst>
              <a:gd name="adj" fmla="val 8175"/>
            </a:avLst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1 Abrir corchete">
            <a:extLst>
              <a:ext uri="{FF2B5EF4-FFF2-40B4-BE49-F238E27FC236}">
                <a16:creationId xmlns:a16="http://schemas.microsoft.com/office/drawing/2014/main" id="{8052FDD9-8F47-4593-B7CA-0E92394ACB5F}"/>
              </a:ext>
            </a:extLst>
          </p:cNvPr>
          <p:cNvSpPr/>
          <p:nvPr/>
        </p:nvSpPr>
        <p:spPr>
          <a:xfrm rot="5400000">
            <a:off x="5711195" y="4504769"/>
            <a:ext cx="949121" cy="3168352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16781054-13A3-48CC-8859-A3BDC5910C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61" y="576397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A42A7B00-8A58-404C-A5E2-16BADDCB6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720" y="501533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622E8756-596F-4714-B789-2098D54D19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597" y="1465483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100pies.net/Gifs/Botones/Botones/boton-16.gif">
            <a:extLst>
              <a:ext uri="{FF2B5EF4-FFF2-40B4-BE49-F238E27FC236}">
                <a16:creationId xmlns:a16="http://schemas.microsoft.com/office/drawing/2014/main" id="{1A887255-591A-4CAD-93F0-EA9F3ED6B0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02" y="5868663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100pies.net/Gifs/Botones/Botones/boton-16.gif">
            <a:extLst>
              <a:ext uri="{FF2B5EF4-FFF2-40B4-BE49-F238E27FC236}">
                <a16:creationId xmlns:a16="http://schemas.microsoft.com/office/drawing/2014/main" id="{95687AF9-EA68-420B-9897-450A0E11A7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02" y="6012679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100pies.net/Gifs/Botones/Botones/boton-16.gif">
            <a:extLst>
              <a:ext uri="{FF2B5EF4-FFF2-40B4-BE49-F238E27FC236}">
                <a16:creationId xmlns:a16="http://schemas.microsoft.com/office/drawing/2014/main" id="{E1849F81-F348-44EC-B287-BBF69F254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02" y="6157836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1BC68DE0-CFC1-4B81-B56A-C9767E1CE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62" y="5796655"/>
            <a:ext cx="2095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4 Rectángulo">
            <a:extLst>
              <a:ext uri="{FF2B5EF4-FFF2-40B4-BE49-F238E27FC236}">
                <a16:creationId xmlns:a16="http://schemas.microsoft.com/office/drawing/2014/main" id="{C722A08F-98D8-4A33-98D9-033A726D949C}"/>
              </a:ext>
            </a:extLst>
          </p:cNvPr>
          <p:cNvSpPr/>
          <p:nvPr/>
        </p:nvSpPr>
        <p:spPr>
          <a:xfrm>
            <a:off x="5378862" y="5743340"/>
            <a:ext cx="1636469" cy="7609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9 Grupo">
            <a:extLst>
              <a:ext uri="{FF2B5EF4-FFF2-40B4-BE49-F238E27FC236}">
                <a16:creationId xmlns:a16="http://schemas.microsoft.com/office/drawing/2014/main" id="{58E8E51A-3AF1-4D9B-A599-543CF6816545}"/>
              </a:ext>
            </a:extLst>
          </p:cNvPr>
          <p:cNvGrpSpPr/>
          <p:nvPr/>
        </p:nvGrpSpPr>
        <p:grpSpPr>
          <a:xfrm>
            <a:off x="5577746" y="5847673"/>
            <a:ext cx="495300" cy="482536"/>
            <a:chOff x="7912124" y="4644961"/>
            <a:chExt cx="571500" cy="571500"/>
          </a:xfrm>
        </p:grpSpPr>
        <p:sp>
          <p:nvSpPr>
            <p:cNvPr id="25" name="10 Elipse">
              <a:extLst>
                <a:ext uri="{FF2B5EF4-FFF2-40B4-BE49-F238E27FC236}">
                  <a16:creationId xmlns:a16="http://schemas.microsoft.com/office/drawing/2014/main" id="{A32451E3-BB24-4D16-A620-56A605D728BD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11 Elipse">
              <a:extLst>
                <a:ext uri="{FF2B5EF4-FFF2-40B4-BE49-F238E27FC236}">
                  <a16:creationId xmlns:a16="http://schemas.microsoft.com/office/drawing/2014/main" id="{2A3EC352-AEA9-4E0E-A511-9441DB53810C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12 Conector recto">
              <a:extLst>
                <a:ext uri="{FF2B5EF4-FFF2-40B4-BE49-F238E27FC236}">
                  <a16:creationId xmlns:a16="http://schemas.microsoft.com/office/drawing/2014/main" id="{B5635569-9E2E-416E-A31F-EB67050A5D16}"/>
                </a:ext>
              </a:extLst>
            </p:cNvPr>
            <p:cNvCxnSpPr/>
            <p:nvPr/>
          </p:nvCxnSpPr>
          <p:spPr bwMode="auto">
            <a:xfrm rot="5400000" flipH="1" flipV="1">
              <a:off x="8197874" y="4733925"/>
              <a:ext cx="201612" cy="2016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15 Grupo">
            <a:extLst>
              <a:ext uri="{FF2B5EF4-FFF2-40B4-BE49-F238E27FC236}">
                <a16:creationId xmlns:a16="http://schemas.microsoft.com/office/drawing/2014/main" id="{C086601F-8E82-4FDA-AFC8-4A10331E377A}"/>
              </a:ext>
            </a:extLst>
          </p:cNvPr>
          <p:cNvGrpSpPr/>
          <p:nvPr/>
        </p:nvGrpSpPr>
        <p:grpSpPr>
          <a:xfrm>
            <a:off x="6266520" y="5851748"/>
            <a:ext cx="495300" cy="482536"/>
            <a:chOff x="7912124" y="4644961"/>
            <a:chExt cx="571500" cy="571500"/>
          </a:xfrm>
        </p:grpSpPr>
        <p:sp>
          <p:nvSpPr>
            <p:cNvPr id="29" name="16 Elipse">
              <a:extLst>
                <a:ext uri="{FF2B5EF4-FFF2-40B4-BE49-F238E27FC236}">
                  <a16:creationId xmlns:a16="http://schemas.microsoft.com/office/drawing/2014/main" id="{835CC2D3-58D1-4D95-98FD-16B7D3315863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17 Elipse">
              <a:extLst>
                <a:ext uri="{FF2B5EF4-FFF2-40B4-BE49-F238E27FC236}">
                  <a16:creationId xmlns:a16="http://schemas.microsoft.com/office/drawing/2014/main" id="{2DA7C29B-46FA-485E-93ED-C2DB98C582D5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18 Conector recto">
              <a:extLst>
                <a:ext uri="{FF2B5EF4-FFF2-40B4-BE49-F238E27FC236}">
                  <a16:creationId xmlns:a16="http://schemas.microsoft.com/office/drawing/2014/main" id="{3279A172-3BEA-4ADB-BB4F-8B0305D48016}"/>
                </a:ext>
              </a:extLst>
            </p:cNvPr>
            <p:cNvCxnSpPr>
              <a:endCxn id="29" idx="1"/>
            </p:cNvCxnSpPr>
            <p:nvPr/>
          </p:nvCxnSpPr>
          <p:spPr bwMode="auto">
            <a:xfrm flipH="1" flipV="1">
              <a:off x="7995818" y="4728656"/>
              <a:ext cx="202056" cy="206882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4 CuadroTexto">
            <a:extLst>
              <a:ext uri="{FF2B5EF4-FFF2-40B4-BE49-F238E27FC236}">
                <a16:creationId xmlns:a16="http://schemas.microsoft.com/office/drawing/2014/main" id="{0AC81E60-0B0F-405F-848D-5DAAE983EC45}"/>
              </a:ext>
            </a:extLst>
          </p:cNvPr>
          <p:cNvSpPr txBox="1"/>
          <p:nvPr/>
        </p:nvSpPr>
        <p:spPr>
          <a:xfrm>
            <a:off x="6266520" y="6347480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35 CuadroTexto">
            <a:extLst>
              <a:ext uri="{FF2B5EF4-FFF2-40B4-BE49-F238E27FC236}">
                <a16:creationId xmlns:a16="http://schemas.microsoft.com/office/drawing/2014/main" id="{0FF9CDDB-A1FC-428D-BB89-6064C7DC13B6}"/>
              </a:ext>
            </a:extLst>
          </p:cNvPr>
          <p:cNvSpPr txBox="1"/>
          <p:nvPr/>
        </p:nvSpPr>
        <p:spPr>
          <a:xfrm>
            <a:off x="5530585" y="6347480"/>
            <a:ext cx="583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36 CuadroTexto">
            <a:extLst>
              <a:ext uri="{FF2B5EF4-FFF2-40B4-BE49-F238E27FC236}">
                <a16:creationId xmlns:a16="http://schemas.microsoft.com/office/drawing/2014/main" id="{FFF3365C-F1E3-4BF3-A540-D7FD6E931ADB}"/>
              </a:ext>
            </a:extLst>
          </p:cNvPr>
          <p:cNvSpPr txBox="1"/>
          <p:nvPr/>
        </p:nvSpPr>
        <p:spPr>
          <a:xfrm>
            <a:off x="6833828" y="6347480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LOADING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37 CuadroTexto">
            <a:extLst>
              <a:ext uri="{FF2B5EF4-FFF2-40B4-BE49-F238E27FC236}">
                <a16:creationId xmlns:a16="http://schemas.microsoft.com/office/drawing/2014/main" id="{073E7142-D3CA-44CA-909E-D972F51BF657}"/>
              </a:ext>
            </a:extLst>
          </p:cNvPr>
          <p:cNvSpPr txBox="1"/>
          <p:nvPr/>
        </p:nvSpPr>
        <p:spPr>
          <a:xfrm>
            <a:off x="4817604" y="6347480"/>
            <a:ext cx="711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38 Rectángulo redondeado">
            <a:extLst>
              <a:ext uri="{FF2B5EF4-FFF2-40B4-BE49-F238E27FC236}">
                <a16:creationId xmlns:a16="http://schemas.microsoft.com/office/drawing/2014/main" id="{868CACAE-4AE9-4830-B298-1DB4C68CFFB6}"/>
              </a:ext>
            </a:extLst>
          </p:cNvPr>
          <p:cNvSpPr/>
          <p:nvPr/>
        </p:nvSpPr>
        <p:spPr>
          <a:xfrm>
            <a:off x="2513349" y="129825"/>
            <a:ext cx="7178748" cy="999729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_tradnl" sz="5400" b="1" dirty="0" err="1">
                <a:solidFill>
                  <a:srgbClr val="00FF00"/>
                </a:solidFill>
                <a:latin typeface="Calibri" panose="020F0502020204030204"/>
              </a:rPr>
              <a:t>Weak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13 Imagen">
            <a:extLst>
              <a:ext uri="{FF2B5EF4-FFF2-40B4-BE49-F238E27FC236}">
                <a16:creationId xmlns:a16="http://schemas.microsoft.com/office/drawing/2014/main" id="{6D3D49DF-EF60-454F-A392-55D0F27CF9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068360" y="1385656"/>
            <a:ext cx="2474685" cy="25663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" name="20 Imagen">
            <a:extLst>
              <a:ext uri="{FF2B5EF4-FFF2-40B4-BE49-F238E27FC236}">
                <a16:creationId xmlns:a16="http://schemas.microsoft.com/office/drawing/2014/main" id="{EB20D9F8-9075-417E-A03C-60DD5DFAD7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385320" y="1349224"/>
            <a:ext cx="1471019" cy="27267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4" name="Picture 2" descr="http://www.gifanimados.com/fuego/explosiones/dmfeu1.gif">
            <a:extLst>
              <a:ext uri="{FF2B5EF4-FFF2-40B4-BE49-F238E27FC236}">
                <a16:creationId xmlns:a16="http://schemas.microsoft.com/office/drawing/2014/main" id="{DF5A0D58-E06E-4E92-A791-E12051242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96" y="2041752"/>
            <a:ext cx="5810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76 Conector recto">
            <a:extLst>
              <a:ext uri="{FF2B5EF4-FFF2-40B4-BE49-F238E27FC236}">
                <a16:creationId xmlns:a16="http://schemas.microsoft.com/office/drawing/2014/main" id="{8C82AAAC-6591-4872-BB49-DC3A8EAD097D}"/>
              </a:ext>
            </a:extLst>
          </p:cNvPr>
          <p:cNvCxnSpPr/>
          <p:nvPr/>
        </p:nvCxnSpPr>
        <p:spPr>
          <a:xfrm flipV="1">
            <a:off x="6185756" y="2315032"/>
            <a:ext cx="2232248" cy="3299353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80 Conector recto">
            <a:extLst>
              <a:ext uri="{FF2B5EF4-FFF2-40B4-BE49-F238E27FC236}">
                <a16:creationId xmlns:a16="http://schemas.microsoft.com/office/drawing/2014/main" id="{9216324A-57C3-4C26-AA23-6111A4A36A14}"/>
              </a:ext>
            </a:extLst>
          </p:cNvPr>
          <p:cNvCxnSpPr>
            <a:cxnSpLocks/>
          </p:cNvCxnSpPr>
          <p:nvPr/>
        </p:nvCxnSpPr>
        <p:spPr>
          <a:xfrm flipH="1" flipV="1">
            <a:off x="3816531" y="2375466"/>
            <a:ext cx="2158439" cy="3137622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1AEB178B-595E-4502-8E08-83613B080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85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57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0"/>
            <a:ext cx="12442723" cy="7079226"/>
          </a:xfrm>
          <a:prstGeom prst="rect">
            <a:avLst/>
          </a:prstGeom>
        </p:spPr>
      </p:pic>
      <p:sp>
        <p:nvSpPr>
          <p:cNvPr id="6" name="23 Arco de bloque">
            <a:extLst>
              <a:ext uri="{FF2B5EF4-FFF2-40B4-BE49-F238E27FC236}">
                <a16:creationId xmlns:a16="http://schemas.microsoft.com/office/drawing/2014/main" id="{5C207A3E-8A4B-4F1A-A1E8-9D8B97B31A3F}"/>
              </a:ext>
            </a:extLst>
          </p:cNvPr>
          <p:cNvSpPr/>
          <p:nvPr/>
        </p:nvSpPr>
        <p:spPr>
          <a:xfrm rot="10800000">
            <a:off x="9681003" y="5589240"/>
            <a:ext cx="983266" cy="1066429"/>
          </a:xfrm>
          <a:prstGeom prst="blockArc">
            <a:avLst>
              <a:gd name="adj1" fmla="val 10326741"/>
              <a:gd name="adj2" fmla="val 17009659"/>
              <a:gd name="adj3" fmla="val 17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2 Arco de bloque">
            <a:extLst>
              <a:ext uri="{FF2B5EF4-FFF2-40B4-BE49-F238E27FC236}">
                <a16:creationId xmlns:a16="http://schemas.microsoft.com/office/drawing/2014/main" id="{43506129-8AC1-4CA2-B0CC-D73ACBEFAAE2}"/>
              </a:ext>
            </a:extLst>
          </p:cNvPr>
          <p:cNvSpPr/>
          <p:nvPr/>
        </p:nvSpPr>
        <p:spPr>
          <a:xfrm rot="5400000">
            <a:off x="9556256" y="135901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21 Arco de bloque">
            <a:extLst>
              <a:ext uri="{FF2B5EF4-FFF2-40B4-BE49-F238E27FC236}">
                <a16:creationId xmlns:a16="http://schemas.microsoft.com/office/drawing/2014/main" id="{FD339C9C-923E-45EF-BD0E-13ED31B3D2A2}"/>
              </a:ext>
            </a:extLst>
          </p:cNvPr>
          <p:cNvSpPr/>
          <p:nvPr/>
        </p:nvSpPr>
        <p:spPr>
          <a:xfrm rot="16200000">
            <a:off x="1798746" y="5663867"/>
            <a:ext cx="1129142" cy="953852"/>
          </a:xfrm>
          <a:prstGeom prst="blockArc">
            <a:avLst>
              <a:gd name="adj1" fmla="val 10407675"/>
              <a:gd name="adj2" fmla="val 17125725"/>
              <a:gd name="adj3" fmla="val 18692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3 Arco de bloque">
            <a:extLst>
              <a:ext uri="{FF2B5EF4-FFF2-40B4-BE49-F238E27FC236}">
                <a16:creationId xmlns:a16="http://schemas.microsoft.com/office/drawing/2014/main" id="{0FDFC796-7D65-4B24-B19C-88D4A1CE8EB7}"/>
              </a:ext>
            </a:extLst>
          </p:cNvPr>
          <p:cNvSpPr/>
          <p:nvPr/>
        </p:nvSpPr>
        <p:spPr>
          <a:xfrm>
            <a:off x="1928985" y="274340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8 Rectángulo">
            <a:extLst>
              <a:ext uri="{FF2B5EF4-FFF2-40B4-BE49-F238E27FC236}">
                <a16:creationId xmlns:a16="http://schemas.microsoft.com/office/drawing/2014/main" id="{36497677-8278-4373-BE5E-DB4D510EA04A}"/>
              </a:ext>
            </a:extLst>
          </p:cNvPr>
          <p:cNvSpPr/>
          <p:nvPr/>
        </p:nvSpPr>
        <p:spPr>
          <a:xfrm>
            <a:off x="1724627" y="0"/>
            <a:ext cx="9108504" cy="4046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33 Rectángulo">
            <a:extLst>
              <a:ext uri="{FF2B5EF4-FFF2-40B4-BE49-F238E27FC236}">
                <a16:creationId xmlns:a16="http://schemas.microsoft.com/office/drawing/2014/main" id="{0124020F-AAD0-4143-9585-CEAE244F75DC}"/>
              </a:ext>
            </a:extLst>
          </p:cNvPr>
          <p:cNvSpPr/>
          <p:nvPr/>
        </p:nvSpPr>
        <p:spPr>
          <a:xfrm>
            <a:off x="1724627" y="6525344"/>
            <a:ext cx="9108504" cy="3600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32 Rectángulo">
            <a:extLst>
              <a:ext uri="{FF2B5EF4-FFF2-40B4-BE49-F238E27FC236}">
                <a16:creationId xmlns:a16="http://schemas.microsoft.com/office/drawing/2014/main" id="{0708435F-49E9-482A-8F70-274E0871D1A9}"/>
              </a:ext>
            </a:extLst>
          </p:cNvPr>
          <p:cNvSpPr/>
          <p:nvPr/>
        </p:nvSpPr>
        <p:spPr>
          <a:xfrm>
            <a:off x="10509603" y="27384"/>
            <a:ext cx="35902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84412AB1-6BD0-4E67-A8EF-C104AF107055}"/>
              </a:ext>
            </a:extLst>
          </p:cNvPr>
          <p:cNvSpPr/>
          <p:nvPr/>
        </p:nvSpPr>
        <p:spPr>
          <a:xfrm>
            <a:off x="1724627" y="0"/>
            <a:ext cx="32352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8 Rectángulo redondeado">
            <a:extLst>
              <a:ext uri="{FF2B5EF4-FFF2-40B4-BE49-F238E27FC236}">
                <a16:creationId xmlns:a16="http://schemas.microsoft.com/office/drawing/2014/main" id="{DCD56DD6-8C42-438C-B58C-02052A2E5F99}"/>
              </a:ext>
            </a:extLst>
          </p:cNvPr>
          <p:cNvSpPr/>
          <p:nvPr/>
        </p:nvSpPr>
        <p:spPr>
          <a:xfrm>
            <a:off x="2048155" y="404664"/>
            <a:ext cx="8461448" cy="6120680"/>
          </a:xfrm>
          <a:prstGeom prst="roundRect">
            <a:avLst>
              <a:gd name="adj" fmla="val 8175"/>
            </a:avLst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1 Abrir corchete">
            <a:extLst>
              <a:ext uri="{FF2B5EF4-FFF2-40B4-BE49-F238E27FC236}">
                <a16:creationId xmlns:a16="http://schemas.microsoft.com/office/drawing/2014/main" id="{6791525C-12EC-442F-A89C-97F554C5604C}"/>
              </a:ext>
            </a:extLst>
          </p:cNvPr>
          <p:cNvSpPr/>
          <p:nvPr/>
        </p:nvSpPr>
        <p:spPr>
          <a:xfrm rot="5400000">
            <a:off x="5894074" y="4538617"/>
            <a:ext cx="949121" cy="3168352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0C9977F-DF4E-4D3E-849E-3F7EC41656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75" y="187855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54EE17A-C36D-4FCA-A802-250430FA4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99" y="504917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EBAB92A-C379-49DB-A014-23D5F7D08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76" y="1499331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100pies.net/Gifs/Botones/Botones/boton-16.gif">
            <a:extLst>
              <a:ext uri="{FF2B5EF4-FFF2-40B4-BE49-F238E27FC236}">
                <a16:creationId xmlns:a16="http://schemas.microsoft.com/office/drawing/2014/main" id="{84AC6077-B01F-4AF5-91D8-002DD8C1B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5902511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100pies.net/Gifs/Botones/Botones/boton-16.gif">
            <a:extLst>
              <a:ext uri="{FF2B5EF4-FFF2-40B4-BE49-F238E27FC236}">
                <a16:creationId xmlns:a16="http://schemas.microsoft.com/office/drawing/2014/main" id="{AF55F4CA-133A-4E7B-B94B-6888ED6D9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6046527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100pies.net/Gifs/Botones/Botones/boton-16.gif">
            <a:extLst>
              <a:ext uri="{FF2B5EF4-FFF2-40B4-BE49-F238E27FC236}">
                <a16:creationId xmlns:a16="http://schemas.microsoft.com/office/drawing/2014/main" id="{CF38D969-F8AC-4B1B-B997-D2EB14D8A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6191684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9B74D947-13E4-4BBC-8086-D23985BBB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41" y="5830503"/>
            <a:ext cx="2095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4 Rectángulo">
            <a:extLst>
              <a:ext uri="{FF2B5EF4-FFF2-40B4-BE49-F238E27FC236}">
                <a16:creationId xmlns:a16="http://schemas.microsoft.com/office/drawing/2014/main" id="{0CC9C18E-ACCE-4635-91B7-D249EC579BD0}"/>
              </a:ext>
            </a:extLst>
          </p:cNvPr>
          <p:cNvSpPr/>
          <p:nvPr/>
        </p:nvSpPr>
        <p:spPr>
          <a:xfrm>
            <a:off x="5561741" y="5777188"/>
            <a:ext cx="1636469" cy="7609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9 Grupo">
            <a:extLst>
              <a:ext uri="{FF2B5EF4-FFF2-40B4-BE49-F238E27FC236}">
                <a16:creationId xmlns:a16="http://schemas.microsoft.com/office/drawing/2014/main" id="{F91B3065-6D6F-4746-BF76-FA0185E39447}"/>
              </a:ext>
            </a:extLst>
          </p:cNvPr>
          <p:cNvGrpSpPr/>
          <p:nvPr/>
        </p:nvGrpSpPr>
        <p:grpSpPr>
          <a:xfrm>
            <a:off x="5760625" y="5881521"/>
            <a:ext cx="495300" cy="482536"/>
            <a:chOff x="7912124" y="4644961"/>
            <a:chExt cx="571500" cy="571500"/>
          </a:xfrm>
        </p:grpSpPr>
        <p:sp>
          <p:nvSpPr>
            <p:cNvPr id="25" name="10 Elipse">
              <a:extLst>
                <a:ext uri="{FF2B5EF4-FFF2-40B4-BE49-F238E27FC236}">
                  <a16:creationId xmlns:a16="http://schemas.microsoft.com/office/drawing/2014/main" id="{9772F617-1CE4-4079-841A-87AEA9D4E182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11 Elipse">
              <a:extLst>
                <a:ext uri="{FF2B5EF4-FFF2-40B4-BE49-F238E27FC236}">
                  <a16:creationId xmlns:a16="http://schemas.microsoft.com/office/drawing/2014/main" id="{17ADDD97-1055-45C9-8507-78669EB600FB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12 Conector recto">
              <a:extLst>
                <a:ext uri="{FF2B5EF4-FFF2-40B4-BE49-F238E27FC236}">
                  <a16:creationId xmlns:a16="http://schemas.microsoft.com/office/drawing/2014/main" id="{81708884-7B8B-4EB4-84EA-5A480EEFA1AE}"/>
                </a:ext>
              </a:extLst>
            </p:cNvPr>
            <p:cNvCxnSpPr/>
            <p:nvPr/>
          </p:nvCxnSpPr>
          <p:spPr bwMode="auto">
            <a:xfrm rot="5400000" flipH="1" flipV="1">
              <a:off x="8197874" y="4733925"/>
              <a:ext cx="201612" cy="2016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15 Grupo">
            <a:extLst>
              <a:ext uri="{FF2B5EF4-FFF2-40B4-BE49-F238E27FC236}">
                <a16:creationId xmlns:a16="http://schemas.microsoft.com/office/drawing/2014/main" id="{BA140705-EFFB-469D-98DD-BA9A56B8D4BE}"/>
              </a:ext>
            </a:extLst>
          </p:cNvPr>
          <p:cNvGrpSpPr/>
          <p:nvPr/>
        </p:nvGrpSpPr>
        <p:grpSpPr>
          <a:xfrm>
            <a:off x="6449399" y="5885596"/>
            <a:ext cx="495300" cy="482536"/>
            <a:chOff x="7912124" y="4644961"/>
            <a:chExt cx="571500" cy="571500"/>
          </a:xfrm>
        </p:grpSpPr>
        <p:sp>
          <p:nvSpPr>
            <p:cNvPr id="29" name="16 Elipse">
              <a:extLst>
                <a:ext uri="{FF2B5EF4-FFF2-40B4-BE49-F238E27FC236}">
                  <a16:creationId xmlns:a16="http://schemas.microsoft.com/office/drawing/2014/main" id="{CD990FB7-5CD8-44E6-AB23-41D808A339C5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17 Elipse">
              <a:extLst>
                <a:ext uri="{FF2B5EF4-FFF2-40B4-BE49-F238E27FC236}">
                  <a16:creationId xmlns:a16="http://schemas.microsoft.com/office/drawing/2014/main" id="{05476A12-11EC-439E-847D-28704C8D5745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18 Conector recto">
              <a:extLst>
                <a:ext uri="{FF2B5EF4-FFF2-40B4-BE49-F238E27FC236}">
                  <a16:creationId xmlns:a16="http://schemas.microsoft.com/office/drawing/2014/main" id="{2C879649-274E-4515-9E81-4542065509F3}"/>
                </a:ext>
              </a:extLst>
            </p:cNvPr>
            <p:cNvCxnSpPr>
              <a:endCxn id="29" idx="1"/>
            </p:cNvCxnSpPr>
            <p:nvPr/>
          </p:nvCxnSpPr>
          <p:spPr bwMode="auto">
            <a:xfrm flipH="1" flipV="1">
              <a:off x="7995818" y="4728656"/>
              <a:ext cx="202056" cy="206882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4 CuadroTexto">
            <a:extLst>
              <a:ext uri="{FF2B5EF4-FFF2-40B4-BE49-F238E27FC236}">
                <a16:creationId xmlns:a16="http://schemas.microsoft.com/office/drawing/2014/main" id="{E658387A-5931-49EB-BDF1-6058316C6516}"/>
              </a:ext>
            </a:extLst>
          </p:cNvPr>
          <p:cNvSpPr txBox="1"/>
          <p:nvPr/>
        </p:nvSpPr>
        <p:spPr>
          <a:xfrm>
            <a:off x="6449399" y="6381328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35 CuadroTexto">
            <a:extLst>
              <a:ext uri="{FF2B5EF4-FFF2-40B4-BE49-F238E27FC236}">
                <a16:creationId xmlns:a16="http://schemas.microsoft.com/office/drawing/2014/main" id="{8FA374F3-46E8-41B3-8C91-381B767309DB}"/>
              </a:ext>
            </a:extLst>
          </p:cNvPr>
          <p:cNvSpPr txBox="1"/>
          <p:nvPr/>
        </p:nvSpPr>
        <p:spPr>
          <a:xfrm>
            <a:off x="5713464" y="6381328"/>
            <a:ext cx="583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36 CuadroTexto">
            <a:extLst>
              <a:ext uri="{FF2B5EF4-FFF2-40B4-BE49-F238E27FC236}">
                <a16:creationId xmlns:a16="http://schemas.microsoft.com/office/drawing/2014/main" id="{8A6EEAB2-67C4-43AD-A104-FCC8F4D8CCB2}"/>
              </a:ext>
            </a:extLst>
          </p:cNvPr>
          <p:cNvSpPr txBox="1"/>
          <p:nvPr/>
        </p:nvSpPr>
        <p:spPr>
          <a:xfrm>
            <a:off x="7016707" y="6381328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LOADING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37 CuadroTexto">
            <a:extLst>
              <a:ext uri="{FF2B5EF4-FFF2-40B4-BE49-F238E27FC236}">
                <a16:creationId xmlns:a16="http://schemas.microsoft.com/office/drawing/2014/main" id="{1338B533-0408-4A22-B9CC-505ACF0DA067}"/>
              </a:ext>
            </a:extLst>
          </p:cNvPr>
          <p:cNvSpPr txBox="1"/>
          <p:nvPr/>
        </p:nvSpPr>
        <p:spPr>
          <a:xfrm>
            <a:off x="5000483" y="6381328"/>
            <a:ext cx="711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38 Rectángulo redondeado">
            <a:extLst>
              <a:ext uri="{FF2B5EF4-FFF2-40B4-BE49-F238E27FC236}">
                <a16:creationId xmlns:a16="http://schemas.microsoft.com/office/drawing/2014/main" id="{E343E18B-1B87-402B-B228-41B1763E1B80}"/>
              </a:ext>
            </a:extLst>
          </p:cNvPr>
          <p:cNvSpPr/>
          <p:nvPr/>
        </p:nvSpPr>
        <p:spPr>
          <a:xfrm>
            <a:off x="2840243" y="163673"/>
            <a:ext cx="6865606" cy="999729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srgbClr val="00FF00"/>
                </a:solidFill>
                <a:latin typeface="Calibri" panose="020F0502020204030204"/>
              </a:rPr>
              <a:t>noisy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19 Imagen">
            <a:extLst>
              <a:ext uri="{FF2B5EF4-FFF2-40B4-BE49-F238E27FC236}">
                <a16:creationId xmlns:a16="http://schemas.microsoft.com/office/drawing/2014/main" id="{55A2AE43-5682-48C7-8836-19B8B2213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245204" y="1579744"/>
            <a:ext cx="2506291" cy="2546715"/>
          </a:xfrm>
          <a:prstGeom prst="rect">
            <a:avLst/>
          </a:prstGeom>
        </p:spPr>
      </p:pic>
      <p:pic>
        <p:nvPicPr>
          <p:cNvPr id="41" name="20 Imagen">
            <a:extLst>
              <a:ext uri="{FF2B5EF4-FFF2-40B4-BE49-F238E27FC236}">
                <a16:creationId xmlns:a16="http://schemas.microsoft.com/office/drawing/2014/main" id="{C0F7C1D5-B2C9-4FE0-B242-C133E835B5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451756" y="1596718"/>
            <a:ext cx="2506291" cy="2506291"/>
          </a:xfrm>
          <a:prstGeom prst="rect">
            <a:avLst/>
          </a:prstGeom>
        </p:spPr>
      </p:pic>
      <p:pic>
        <p:nvPicPr>
          <p:cNvPr id="44" name="Picture 2" descr="http://www.gifanimados.com/fuego/explosiones/dmfeu1.gif">
            <a:extLst>
              <a:ext uri="{FF2B5EF4-FFF2-40B4-BE49-F238E27FC236}">
                <a16:creationId xmlns:a16="http://schemas.microsoft.com/office/drawing/2014/main" id="{191319A5-F632-49FC-9B61-FBB78769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14" y="2016646"/>
            <a:ext cx="5810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59 Conector recto">
            <a:extLst>
              <a:ext uri="{FF2B5EF4-FFF2-40B4-BE49-F238E27FC236}">
                <a16:creationId xmlns:a16="http://schemas.microsoft.com/office/drawing/2014/main" id="{B09DD1EE-F1CE-476A-96D7-ECB53F6E3910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942540" y="2492896"/>
            <a:ext cx="2426095" cy="3155337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80 Conector recto">
            <a:extLst>
              <a:ext uri="{FF2B5EF4-FFF2-40B4-BE49-F238E27FC236}">
                <a16:creationId xmlns:a16="http://schemas.microsoft.com/office/drawing/2014/main" id="{0BC5F7F6-C2F9-443B-AD36-441B5A37DE6F}"/>
              </a:ext>
            </a:extLst>
          </p:cNvPr>
          <p:cNvCxnSpPr/>
          <p:nvPr/>
        </p:nvCxnSpPr>
        <p:spPr>
          <a:xfrm flipV="1">
            <a:off x="6368635" y="2283749"/>
            <a:ext cx="2325027" cy="3364486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89E0CE1C-AE85-441A-BEF3-948DA03D6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1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57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0"/>
            <a:ext cx="12442723" cy="7079226"/>
          </a:xfrm>
          <a:prstGeom prst="rect">
            <a:avLst/>
          </a:prstGeom>
        </p:spPr>
      </p:pic>
      <p:sp>
        <p:nvSpPr>
          <p:cNvPr id="6" name="23 Arco de bloque">
            <a:extLst>
              <a:ext uri="{FF2B5EF4-FFF2-40B4-BE49-F238E27FC236}">
                <a16:creationId xmlns:a16="http://schemas.microsoft.com/office/drawing/2014/main" id="{5C207A3E-8A4B-4F1A-A1E8-9D8B97B31A3F}"/>
              </a:ext>
            </a:extLst>
          </p:cNvPr>
          <p:cNvSpPr/>
          <p:nvPr/>
        </p:nvSpPr>
        <p:spPr>
          <a:xfrm rot="10800000">
            <a:off x="9681003" y="5589240"/>
            <a:ext cx="983266" cy="1066429"/>
          </a:xfrm>
          <a:prstGeom prst="blockArc">
            <a:avLst>
              <a:gd name="adj1" fmla="val 10326741"/>
              <a:gd name="adj2" fmla="val 17009659"/>
              <a:gd name="adj3" fmla="val 17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2 Arco de bloque">
            <a:extLst>
              <a:ext uri="{FF2B5EF4-FFF2-40B4-BE49-F238E27FC236}">
                <a16:creationId xmlns:a16="http://schemas.microsoft.com/office/drawing/2014/main" id="{43506129-8AC1-4CA2-B0CC-D73ACBEFAAE2}"/>
              </a:ext>
            </a:extLst>
          </p:cNvPr>
          <p:cNvSpPr/>
          <p:nvPr/>
        </p:nvSpPr>
        <p:spPr>
          <a:xfrm rot="5400000">
            <a:off x="9556256" y="135901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21 Arco de bloque">
            <a:extLst>
              <a:ext uri="{FF2B5EF4-FFF2-40B4-BE49-F238E27FC236}">
                <a16:creationId xmlns:a16="http://schemas.microsoft.com/office/drawing/2014/main" id="{FD339C9C-923E-45EF-BD0E-13ED31B3D2A2}"/>
              </a:ext>
            </a:extLst>
          </p:cNvPr>
          <p:cNvSpPr/>
          <p:nvPr/>
        </p:nvSpPr>
        <p:spPr>
          <a:xfrm rot="16200000">
            <a:off x="1798746" y="5663867"/>
            <a:ext cx="1129142" cy="953852"/>
          </a:xfrm>
          <a:prstGeom prst="blockArc">
            <a:avLst>
              <a:gd name="adj1" fmla="val 10407675"/>
              <a:gd name="adj2" fmla="val 17125725"/>
              <a:gd name="adj3" fmla="val 18692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3 Arco de bloque">
            <a:extLst>
              <a:ext uri="{FF2B5EF4-FFF2-40B4-BE49-F238E27FC236}">
                <a16:creationId xmlns:a16="http://schemas.microsoft.com/office/drawing/2014/main" id="{0FDFC796-7D65-4B24-B19C-88D4A1CE8EB7}"/>
              </a:ext>
            </a:extLst>
          </p:cNvPr>
          <p:cNvSpPr/>
          <p:nvPr/>
        </p:nvSpPr>
        <p:spPr>
          <a:xfrm>
            <a:off x="1928985" y="274340"/>
            <a:ext cx="911258" cy="1066428"/>
          </a:xfrm>
          <a:prstGeom prst="blockArc">
            <a:avLst>
              <a:gd name="adj1" fmla="val 10800000"/>
              <a:gd name="adj2" fmla="val 16556604"/>
              <a:gd name="adj3" fmla="val 13543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8 Rectángulo">
            <a:extLst>
              <a:ext uri="{FF2B5EF4-FFF2-40B4-BE49-F238E27FC236}">
                <a16:creationId xmlns:a16="http://schemas.microsoft.com/office/drawing/2014/main" id="{36497677-8278-4373-BE5E-DB4D510EA04A}"/>
              </a:ext>
            </a:extLst>
          </p:cNvPr>
          <p:cNvSpPr/>
          <p:nvPr/>
        </p:nvSpPr>
        <p:spPr>
          <a:xfrm>
            <a:off x="1724627" y="0"/>
            <a:ext cx="9108504" cy="4046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33 Rectángulo">
            <a:extLst>
              <a:ext uri="{FF2B5EF4-FFF2-40B4-BE49-F238E27FC236}">
                <a16:creationId xmlns:a16="http://schemas.microsoft.com/office/drawing/2014/main" id="{0124020F-AAD0-4143-9585-CEAE244F75DC}"/>
              </a:ext>
            </a:extLst>
          </p:cNvPr>
          <p:cNvSpPr/>
          <p:nvPr/>
        </p:nvSpPr>
        <p:spPr>
          <a:xfrm>
            <a:off x="1724627" y="6525344"/>
            <a:ext cx="9108504" cy="3600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32 Rectángulo">
            <a:extLst>
              <a:ext uri="{FF2B5EF4-FFF2-40B4-BE49-F238E27FC236}">
                <a16:creationId xmlns:a16="http://schemas.microsoft.com/office/drawing/2014/main" id="{0708435F-49E9-482A-8F70-274E0871D1A9}"/>
              </a:ext>
            </a:extLst>
          </p:cNvPr>
          <p:cNvSpPr/>
          <p:nvPr/>
        </p:nvSpPr>
        <p:spPr>
          <a:xfrm>
            <a:off x="10509603" y="27384"/>
            <a:ext cx="35902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84412AB1-6BD0-4E67-A8EF-C104AF107055}"/>
              </a:ext>
            </a:extLst>
          </p:cNvPr>
          <p:cNvSpPr/>
          <p:nvPr/>
        </p:nvSpPr>
        <p:spPr>
          <a:xfrm>
            <a:off x="1724627" y="0"/>
            <a:ext cx="32352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8 Rectángulo redondeado">
            <a:extLst>
              <a:ext uri="{FF2B5EF4-FFF2-40B4-BE49-F238E27FC236}">
                <a16:creationId xmlns:a16="http://schemas.microsoft.com/office/drawing/2014/main" id="{DCD56DD6-8C42-438C-B58C-02052A2E5F99}"/>
              </a:ext>
            </a:extLst>
          </p:cNvPr>
          <p:cNvSpPr/>
          <p:nvPr/>
        </p:nvSpPr>
        <p:spPr>
          <a:xfrm>
            <a:off x="2048155" y="404664"/>
            <a:ext cx="8461448" cy="6120680"/>
          </a:xfrm>
          <a:prstGeom prst="roundRect">
            <a:avLst>
              <a:gd name="adj" fmla="val 8175"/>
            </a:avLst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1 Abrir corchete">
            <a:extLst>
              <a:ext uri="{FF2B5EF4-FFF2-40B4-BE49-F238E27FC236}">
                <a16:creationId xmlns:a16="http://schemas.microsoft.com/office/drawing/2014/main" id="{6791525C-12EC-442F-A89C-97F554C5604C}"/>
              </a:ext>
            </a:extLst>
          </p:cNvPr>
          <p:cNvSpPr/>
          <p:nvPr/>
        </p:nvSpPr>
        <p:spPr>
          <a:xfrm rot="5400000">
            <a:off x="5894074" y="4538617"/>
            <a:ext cx="949121" cy="3168352"/>
          </a:xfrm>
          <a:prstGeom prst="leftBracket">
            <a:avLst>
              <a:gd name="adj" fmla="val 57093"/>
            </a:avLst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50C9977F-DF4E-4D3E-849E-3F7EC41656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75" y="187855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454EE17A-C36D-4FCA-A802-250430FA4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99" y="504917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gifandgif.eu/animated_gif/Lights/Animated%20Gif%20Lights.GIF">
            <a:extLst>
              <a:ext uri="{FF2B5EF4-FFF2-40B4-BE49-F238E27FC236}">
                <a16:creationId xmlns:a16="http://schemas.microsoft.com/office/drawing/2014/main" id="{2EBAB92A-C379-49DB-A014-23D5F7D08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76" y="1499331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100pies.net/Gifs/Botones/Botones/boton-16.gif">
            <a:extLst>
              <a:ext uri="{FF2B5EF4-FFF2-40B4-BE49-F238E27FC236}">
                <a16:creationId xmlns:a16="http://schemas.microsoft.com/office/drawing/2014/main" id="{84AC6077-B01F-4AF5-91D8-002DD8C1B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5902511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100pies.net/Gifs/Botones/Botones/boton-16.gif">
            <a:extLst>
              <a:ext uri="{FF2B5EF4-FFF2-40B4-BE49-F238E27FC236}">
                <a16:creationId xmlns:a16="http://schemas.microsoft.com/office/drawing/2014/main" id="{AF55F4CA-133A-4E7B-B94B-6888ED6D9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6046527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100pies.net/Gifs/Botones/Botones/boton-16.gif">
            <a:extLst>
              <a:ext uri="{FF2B5EF4-FFF2-40B4-BE49-F238E27FC236}">
                <a16:creationId xmlns:a16="http://schemas.microsoft.com/office/drawing/2014/main" id="{CF38D969-F8AC-4B1B-B997-D2EB14D8A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81" y="6191684"/>
            <a:ext cx="2476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files.myopera.com/Cronos3GR/albums/131098/Animated%20-%20Graffic%20Equalizer%20%28C3P%29.gif">
            <a:extLst>
              <a:ext uri="{FF2B5EF4-FFF2-40B4-BE49-F238E27FC236}">
                <a16:creationId xmlns:a16="http://schemas.microsoft.com/office/drawing/2014/main" id="{9B74D947-13E4-4BBC-8086-D23985BBB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41" y="5830503"/>
            <a:ext cx="2095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4 Rectángulo">
            <a:extLst>
              <a:ext uri="{FF2B5EF4-FFF2-40B4-BE49-F238E27FC236}">
                <a16:creationId xmlns:a16="http://schemas.microsoft.com/office/drawing/2014/main" id="{0CC9C18E-ACCE-4635-91B7-D249EC579BD0}"/>
              </a:ext>
            </a:extLst>
          </p:cNvPr>
          <p:cNvSpPr/>
          <p:nvPr/>
        </p:nvSpPr>
        <p:spPr>
          <a:xfrm>
            <a:off x="5561741" y="5777188"/>
            <a:ext cx="1636469" cy="7609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9 Grupo">
            <a:extLst>
              <a:ext uri="{FF2B5EF4-FFF2-40B4-BE49-F238E27FC236}">
                <a16:creationId xmlns:a16="http://schemas.microsoft.com/office/drawing/2014/main" id="{F91B3065-6D6F-4746-BF76-FA0185E39447}"/>
              </a:ext>
            </a:extLst>
          </p:cNvPr>
          <p:cNvGrpSpPr/>
          <p:nvPr/>
        </p:nvGrpSpPr>
        <p:grpSpPr>
          <a:xfrm>
            <a:off x="5760625" y="5881521"/>
            <a:ext cx="495300" cy="482536"/>
            <a:chOff x="7912124" y="4644961"/>
            <a:chExt cx="571500" cy="571500"/>
          </a:xfrm>
        </p:grpSpPr>
        <p:sp>
          <p:nvSpPr>
            <p:cNvPr id="25" name="10 Elipse">
              <a:extLst>
                <a:ext uri="{FF2B5EF4-FFF2-40B4-BE49-F238E27FC236}">
                  <a16:creationId xmlns:a16="http://schemas.microsoft.com/office/drawing/2014/main" id="{9772F617-1CE4-4079-841A-87AEA9D4E182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11 Elipse">
              <a:extLst>
                <a:ext uri="{FF2B5EF4-FFF2-40B4-BE49-F238E27FC236}">
                  <a16:creationId xmlns:a16="http://schemas.microsoft.com/office/drawing/2014/main" id="{17ADDD97-1055-45C9-8507-78669EB600FB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12 Conector recto">
              <a:extLst>
                <a:ext uri="{FF2B5EF4-FFF2-40B4-BE49-F238E27FC236}">
                  <a16:creationId xmlns:a16="http://schemas.microsoft.com/office/drawing/2014/main" id="{81708884-7B8B-4EB4-84EA-5A480EEFA1AE}"/>
                </a:ext>
              </a:extLst>
            </p:cNvPr>
            <p:cNvCxnSpPr/>
            <p:nvPr/>
          </p:nvCxnSpPr>
          <p:spPr bwMode="auto">
            <a:xfrm rot="5400000" flipH="1" flipV="1">
              <a:off x="8197874" y="4733925"/>
              <a:ext cx="201612" cy="2016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15 Grupo">
            <a:extLst>
              <a:ext uri="{FF2B5EF4-FFF2-40B4-BE49-F238E27FC236}">
                <a16:creationId xmlns:a16="http://schemas.microsoft.com/office/drawing/2014/main" id="{BA140705-EFFB-469D-98DD-BA9A56B8D4BE}"/>
              </a:ext>
            </a:extLst>
          </p:cNvPr>
          <p:cNvGrpSpPr/>
          <p:nvPr/>
        </p:nvGrpSpPr>
        <p:grpSpPr>
          <a:xfrm>
            <a:off x="6449399" y="5885596"/>
            <a:ext cx="495300" cy="482536"/>
            <a:chOff x="7912124" y="4644961"/>
            <a:chExt cx="571500" cy="571500"/>
          </a:xfrm>
        </p:grpSpPr>
        <p:sp>
          <p:nvSpPr>
            <p:cNvPr id="29" name="16 Elipse">
              <a:extLst>
                <a:ext uri="{FF2B5EF4-FFF2-40B4-BE49-F238E27FC236}">
                  <a16:creationId xmlns:a16="http://schemas.microsoft.com/office/drawing/2014/main" id="{CD990FB7-5CD8-44E6-AB23-41D808A339C5}"/>
                </a:ext>
              </a:extLst>
            </p:cNvPr>
            <p:cNvSpPr/>
            <p:nvPr/>
          </p:nvSpPr>
          <p:spPr bwMode="auto">
            <a:xfrm>
              <a:off x="7912124" y="4644961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17 Elipse">
              <a:extLst>
                <a:ext uri="{FF2B5EF4-FFF2-40B4-BE49-F238E27FC236}">
                  <a16:creationId xmlns:a16="http://schemas.microsoft.com/office/drawing/2014/main" id="{05476A12-11EC-439E-847D-28704C8D5745}"/>
                </a:ext>
              </a:extLst>
            </p:cNvPr>
            <p:cNvSpPr/>
            <p:nvPr/>
          </p:nvSpPr>
          <p:spPr bwMode="auto">
            <a:xfrm>
              <a:off x="7988324" y="4725987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18 Conector recto">
              <a:extLst>
                <a:ext uri="{FF2B5EF4-FFF2-40B4-BE49-F238E27FC236}">
                  <a16:creationId xmlns:a16="http://schemas.microsoft.com/office/drawing/2014/main" id="{2C879649-274E-4515-9E81-4542065509F3}"/>
                </a:ext>
              </a:extLst>
            </p:cNvPr>
            <p:cNvCxnSpPr>
              <a:endCxn id="29" idx="1"/>
            </p:cNvCxnSpPr>
            <p:nvPr/>
          </p:nvCxnSpPr>
          <p:spPr bwMode="auto">
            <a:xfrm flipH="1" flipV="1">
              <a:off x="7995818" y="4728656"/>
              <a:ext cx="202056" cy="206882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4 CuadroTexto">
            <a:extLst>
              <a:ext uri="{FF2B5EF4-FFF2-40B4-BE49-F238E27FC236}">
                <a16:creationId xmlns:a16="http://schemas.microsoft.com/office/drawing/2014/main" id="{E658387A-5931-49EB-BDF1-6058316C6516}"/>
              </a:ext>
            </a:extLst>
          </p:cNvPr>
          <p:cNvSpPr txBox="1"/>
          <p:nvPr/>
        </p:nvSpPr>
        <p:spPr>
          <a:xfrm>
            <a:off x="6449399" y="6381328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35 CuadroTexto">
            <a:extLst>
              <a:ext uri="{FF2B5EF4-FFF2-40B4-BE49-F238E27FC236}">
                <a16:creationId xmlns:a16="http://schemas.microsoft.com/office/drawing/2014/main" id="{8FA374F3-46E8-41B3-8C91-381B767309DB}"/>
              </a:ext>
            </a:extLst>
          </p:cNvPr>
          <p:cNvSpPr txBox="1"/>
          <p:nvPr/>
        </p:nvSpPr>
        <p:spPr>
          <a:xfrm>
            <a:off x="5713464" y="6381328"/>
            <a:ext cx="583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36 CuadroTexto">
            <a:extLst>
              <a:ext uri="{FF2B5EF4-FFF2-40B4-BE49-F238E27FC236}">
                <a16:creationId xmlns:a16="http://schemas.microsoft.com/office/drawing/2014/main" id="{8A6EEAB2-67C4-43AD-A104-FCC8F4D8CCB2}"/>
              </a:ext>
            </a:extLst>
          </p:cNvPr>
          <p:cNvSpPr txBox="1"/>
          <p:nvPr/>
        </p:nvSpPr>
        <p:spPr>
          <a:xfrm>
            <a:off x="7016707" y="6381328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LOADING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37 CuadroTexto">
            <a:extLst>
              <a:ext uri="{FF2B5EF4-FFF2-40B4-BE49-F238E27FC236}">
                <a16:creationId xmlns:a16="http://schemas.microsoft.com/office/drawing/2014/main" id="{1338B533-0408-4A22-B9CC-505ACF0DA067}"/>
              </a:ext>
            </a:extLst>
          </p:cNvPr>
          <p:cNvSpPr txBox="1"/>
          <p:nvPr/>
        </p:nvSpPr>
        <p:spPr>
          <a:xfrm>
            <a:off x="5000483" y="6381328"/>
            <a:ext cx="711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38 Rectángulo redondeado">
            <a:extLst>
              <a:ext uri="{FF2B5EF4-FFF2-40B4-BE49-F238E27FC236}">
                <a16:creationId xmlns:a16="http://schemas.microsoft.com/office/drawing/2014/main" id="{E343E18B-1B87-402B-B228-41B1763E1B80}"/>
              </a:ext>
            </a:extLst>
          </p:cNvPr>
          <p:cNvSpPr/>
          <p:nvPr/>
        </p:nvSpPr>
        <p:spPr>
          <a:xfrm>
            <a:off x="2840243" y="163673"/>
            <a:ext cx="6865606" cy="999729"/>
          </a:xfrm>
          <a:prstGeom prst="roundRect">
            <a:avLst>
              <a:gd name="adj" fmla="val 31404"/>
            </a:avLst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19 Imagen">
            <a:extLst>
              <a:ext uri="{FF2B5EF4-FFF2-40B4-BE49-F238E27FC236}">
                <a16:creationId xmlns:a16="http://schemas.microsoft.com/office/drawing/2014/main" id="{55A2AE43-5682-48C7-8836-19B8B2213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600" y="1417680"/>
            <a:ext cx="2043498" cy="2870844"/>
          </a:xfrm>
          <a:prstGeom prst="rect">
            <a:avLst/>
          </a:prstGeom>
        </p:spPr>
      </p:pic>
      <p:pic>
        <p:nvPicPr>
          <p:cNvPr id="41" name="20 Imagen">
            <a:extLst>
              <a:ext uri="{FF2B5EF4-FFF2-40B4-BE49-F238E27FC236}">
                <a16:creationId xmlns:a16="http://schemas.microsoft.com/office/drawing/2014/main" id="{C0F7C1D5-B2C9-4FE0-B242-C133E835B5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756" y="1815859"/>
            <a:ext cx="2506291" cy="2068009"/>
          </a:xfrm>
          <a:prstGeom prst="rect">
            <a:avLst/>
          </a:prstGeom>
        </p:spPr>
      </p:pic>
      <p:pic>
        <p:nvPicPr>
          <p:cNvPr id="44" name="Picture 2" descr="http://www.gifanimados.com/fuego/explosiones/dmfeu1.gif">
            <a:extLst>
              <a:ext uri="{FF2B5EF4-FFF2-40B4-BE49-F238E27FC236}">
                <a16:creationId xmlns:a16="http://schemas.microsoft.com/office/drawing/2014/main" id="{191319A5-F632-49FC-9B61-FBB78769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14" y="2016646"/>
            <a:ext cx="5810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59 Conector recto">
            <a:extLst>
              <a:ext uri="{FF2B5EF4-FFF2-40B4-BE49-F238E27FC236}">
                <a16:creationId xmlns:a16="http://schemas.microsoft.com/office/drawing/2014/main" id="{B09DD1EE-F1CE-476A-96D7-ECB53F6E3910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942540" y="2492896"/>
            <a:ext cx="2426095" cy="3155337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80 Conector recto">
            <a:extLst>
              <a:ext uri="{FF2B5EF4-FFF2-40B4-BE49-F238E27FC236}">
                <a16:creationId xmlns:a16="http://schemas.microsoft.com/office/drawing/2014/main" id="{0BC5F7F6-C2F9-443B-AD36-441B5A37DE6F}"/>
              </a:ext>
            </a:extLst>
          </p:cNvPr>
          <p:cNvCxnSpPr/>
          <p:nvPr/>
        </p:nvCxnSpPr>
        <p:spPr>
          <a:xfrm flipV="1">
            <a:off x="6368635" y="2283749"/>
            <a:ext cx="2325027" cy="3364486"/>
          </a:xfrm>
          <a:prstGeom prst="line">
            <a:avLst/>
          </a:prstGeom>
          <a:ln w="38100">
            <a:solidFill>
              <a:srgbClr val="FF0066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09DF1186-A3E7-450D-BA30-AC8419525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3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57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0"/>
            <a:ext cx="12442723" cy="7079226"/>
          </a:xfrm>
          <a:prstGeom prst="rect">
            <a:avLst/>
          </a:prstGeom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DE84D2F2-FD46-4004-B6D9-98EEFA17EAF1}"/>
              </a:ext>
            </a:extLst>
          </p:cNvPr>
          <p:cNvSpPr txBox="1"/>
          <p:nvPr/>
        </p:nvSpPr>
        <p:spPr>
          <a:xfrm>
            <a:off x="6600056" y="471505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noProof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long</a:t>
            </a: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C5407A8B-415A-4D8B-8E02-550AF4AD57D6}"/>
              </a:ext>
            </a:extLst>
          </p:cNvPr>
          <p:cNvSpPr txBox="1"/>
          <p:nvPr/>
        </p:nvSpPr>
        <p:spPr>
          <a:xfrm>
            <a:off x="3025426" y="466778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6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noisy</a:t>
            </a:r>
            <a:endParaRPr kumimoji="0" lang="es-E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5 Forma libre">
            <a:extLst>
              <a:ext uri="{FF2B5EF4-FFF2-40B4-BE49-F238E27FC236}">
                <a16:creationId xmlns:a16="http://schemas.microsoft.com/office/drawing/2014/main" id="{0CEF7289-ADC1-4552-9551-5C91C845D63F}"/>
              </a:ext>
            </a:extLst>
          </p:cNvPr>
          <p:cNvSpPr/>
          <p:nvPr/>
        </p:nvSpPr>
        <p:spPr>
          <a:xfrm>
            <a:off x="7104112" y="4495606"/>
            <a:ext cx="1991864" cy="1001572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C45122-6609-4E5A-AB1D-8C0DCA488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14" y="6006768"/>
            <a:ext cx="1238157" cy="289708"/>
          </a:xfrm>
          <a:prstGeom prst="rect">
            <a:avLst/>
          </a:prstGeom>
        </p:spPr>
      </p:pic>
      <p:pic>
        <p:nvPicPr>
          <p:cNvPr id="10" name="2 Imagen">
            <a:extLst>
              <a:ext uri="{FF2B5EF4-FFF2-40B4-BE49-F238E27FC236}">
                <a16:creationId xmlns:a16="http://schemas.microsoft.com/office/drawing/2014/main" id="{0CDDD5D4-E1C7-41A5-A830-5F7CB4D561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4439816" y="5805264"/>
            <a:ext cx="4230492" cy="60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B96E8AE-8FDE-4D8C-BF8E-C6BC9F98E9B7}"/>
              </a:ext>
            </a:extLst>
          </p:cNvPr>
          <p:cNvSpPr/>
          <p:nvPr/>
        </p:nvSpPr>
        <p:spPr>
          <a:xfrm>
            <a:off x="3153902" y="2287927"/>
            <a:ext cx="57470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short  </a:t>
            </a:r>
            <a:r>
              <a:rPr kumimoji="0" lang="en-US" sz="8800" b="0" i="0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 </a:t>
            </a:r>
            <a:r>
              <a:rPr kumimoji="0" lang="en-US" sz="8800" b="0" i="0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……</a:t>
            </a:r>
            <a:endParaRPr kumimoji="0" lang="ar-SA" sz="8800" b="0" i="0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EBF8C6BD-0404-47AA-9EA8-C06415E201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4775 -0.5375 0.30434 -0.50486 0.30434 -0.46435 C 0.30434 -0.42384 0.24775 -0.39074 0.17813 -0.39074 C 0.10886 -0.39074 0.05261 -0.42384 0.05261 -0.46435 C 0.05261 -0.50486 0.10886 -0.5375 0.17813 -0.5375 Z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0"/>
            <a:ext cx="12442723" cy="7079226"/>
          </a:xfrm>
          <a:prstGeom prst="rect">
            <a:avLst/>
          </a:prstGeom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DE84D2F2-FD46-4004-B6D9-98EEFA17EAF1}"/>
              </a:ext>
            </a:extLst>
          </p:cNvPr>
          <p:cNvSpPr txBox="1"/>
          <p:nvPr/>
        </p:nvSpPr>
        <p:spPr>
          <a:xfrm>
            <a:off x="6600056" y="471505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strong</a:t>
            </a: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C5407A8B-415A-4D8B-8E02-550AF4AD57D6}"/>
              </a:ext>
            </a:extLst>
          </p:cNvPr>
          <p:cNvSpPr txBox="1"/>
          <p:nvPr/>
        </p:nvSpPr>
        <p:spPr>
          <a:xfrm>
            <a:off x="3025426" y="466778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6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big</a:t>
            </a:r>
            <a:endParaRPr kumimoji="0" lang="es-E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5 Forma libre">
            <a:extLst>
              <a:ext uri="{FF2B5EF4-FFF2-40B4-BE49-F238E27FC236}">
                <a16:creationId xmlns:a16="http://schemas.microsoft.com/office/drawing/2014/main" id="{0CEF7289-ADC1-4552-9551-5C91C845D63F}"/>
              </a:ext>
            </a:extLst>
          </p:cNvPr>
          <p:cNvSpPr/>
          <p:nvPr/>
        </p:nvSpPr>
        <p:spPr>
          <a:xfrm>
            <a:off x="6956613" y="4495606"/>
            <a:ext cx="2369298" cy="1001572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C45122-6609-4E5A-AB1D-8C0DCA488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14" y="6006768"/>
            <a:ext cx="1238157" cy="289708"/>
          </a:xfrm>
          <a:prstGeom prst="rect">
            <a:avLst/>
          </a:prstGeom>
        </p:spPr>
      </p:pic>
      <p:pic>
        <p:nvPicPr>
          <p:cNvPr id="10" name="2 Imagen">
            <a:extLst>
              <a:ext uri="{FF2B5EF4-FFF2-40B4-BE49-F238E27FC236}">
                <a16:creationId xmlns:a16="http://schemas.microsoft.com/office/drawing/2014/main" id="{0CDDD5D4-E1C7-41A5-A830-5F7CB4D561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4439816" y="5805264"/>
            <a:ext cx="4230492" cy="60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0F8BD46C-7701-4B83-BA56-F6A1A0DA9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FADF6A3-DE99-61EC-8B30-AFDE98663935}"/>
              </a:ext>
            </a:extLst>
          </p:cNvPr>
          <p:cNvSpPr/>
          <p:nvPr/>
        </p:nvSpPr>
        <p:spPr>
          <a:xfrm>
            <a:off x="3005786" y="2287927"/>
            <a:ext cx="60433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weak  </a:t>
            </a:r>
            <a:r>
              <a:rPr kumimoji="0" lang="en-US" sz="8800" b="0" i="0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 </a:t>
            </a:r>
            <a:r>
              <a:rPr kumimoji="0" lang="en-US" sz="8800" b="0" i="0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…….</a:t>
            </a:r>
            <a:endParaRPr kumimoji="0" lang="ar-SA" sz="8800" b="0" i="0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4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4775 -0.5375 0.30434 -0.50486 0.30434 -0.46435 C 0.30434 -0.42384 0.24775 -0.39074 0.17813 -0.39074 C 0.10886 -0.39074 0.05261 -0.42384 0.05261 -0.46435 C 0.05261 -0.50486 0.10886 -0.5375 0.17813 -0.5375 Z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0"/>
            <a:ext cx="12442723" cy="7079226"/>
          </a:xfrm>
          <a:prstGeom prst="rect">
            <a:avLst/>
          </a:prstGeom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906D4AD7-804C-4E35-AE27-51B4E052A8F1}"/>
              </a:ext>
            </a:extLst>
          </p:cNvPr>
          <p:cNvSpPr txBox="1"/>
          <p:nvPr/>
        </p:nvSpPr>
        <p:spPr>
          <a:xfrm>
            <a:off x="3323692" y="4516505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 err="1">
                <a:solidFill>
                  <a:prstClr val="white"/>
                </a:solidFill>
                <a:latin typeface="Comic Sans MS" panose="030F0702030302020204" pitchFamily="66" charset="0"/>
              </a:rPr>
              <a:t>quiet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039277DC-DF42-48CE-929F-11B802E6D55A}"/>
              </a:ext>
            </a:extLst>
          </p:cNvPr>
          <p:cNvSpPr txBox="1"/>
          <p:nvPr/>
        </p:nvSpPr>
        <p:spPr>
          <a:xfrm>
            <a:off x="6600056" y="4696695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noProof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small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5 Forma libre">
            <a:extLst>
              <a:ext uri="{FF2B5EF4-FFF2-40B4-BE49-F238E27FC236}">
                <a16:creationId xmlns:a16="http://schemas.microsoft.com/office/drawing/2014/main" id="{BF7C0395-B02D-4FDD-A771-A17462D78D46}"/>
              </a:ext>
            </a:extLst>
          </p:cNvPr>
          <p:cNvSpPr/>
          <p:nvPr/>
        </p:nvSpPr>
        <p:spPr>
          <a:xfrm>
            <a:off x="4007767" y="4483507"/>
            <a:ext cx="1656185" cy="1001572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2 Imagen">
            <a:extLst>
              <a:ext uri="{FF2B5EF4-FFF2-40B4-BE49-F238E27FC236}">
                <a16:creationId xmlns:a16="http://schemas.microsoft.com/office/drawing/2014/main" id="{AD81DF14-8B0C-41CA-8FB8-324A15AF55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4439816" y="5849908"/>
            <a:ext cx="4230492" cy="603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4A5650BA-1CC4-4FF5-AAF5-5D023FAEE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BD9EE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578980" y="212035"/>
            <a:ext cx="1613020" cy="109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19">
            <a:extLst>
              <a:ext uri="{FF2B5EF4-FFF2-40B4-BE49-F238E27FC236}">
                <a16:creationId xmlns:a16="http://schemas.microsoft.com/office/drawing/2014/main" id="{AF37C4DD-A1E9-05FA-E134-9425B206E6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3009" r="49870" b="4911"/>
          <a:stretch/>
        </p:blipFill>
        <p:spPr>
          <a:xfrm>
            <a:off x="4403436" y="830683"/>
            <a:ext cx="3134403" cy="337845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D6F4FC3-F6AB-0AE9-25B4-FFBD99B2A8F1}"/>
              </a:ext>
            </a:extLst>
          </p:cNvPr>
          <p:cNvSpPr/>
          <p:nvPr/>
        </p:nvSpPr>
        <p:spPr>
          <a:xfrm>
            <a:off x="7449150" y="847995"/>
            <a:ext cx="2086553" cy="7695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………………….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E9FE0C4-C79C-B2A5-5AB4-2E5E6788B9B1}"/>
              </a:ext>
            </a:extLst>
          </p:cNvPr>
          <p:cNvSpPr txBox="1"/>
          <p:nvPr/>
        </p:nvSpPr>
        <p:spPr>
          <a:xfrm>
            <a:off x="1524000" y="496473"/>
            <a:ext cx="62299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8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077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89 -0.53356 C -0.12864 -0.53356 -0.08264 -0.50093 -0.08264 -0.46042 C -0.08264 -0.41991 -0.12864 -0.3868 -0.18489 -0.3868 C -0.24114 -0.3868 -0.28645 -0.41991 -0.28645 -0.46042 C -0.28645 -0.50093 -0.24114 -0.53356 -0.18489 -0.53356 Z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3636CC-7A3F-4C1A-838A-385F04FBC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4A8F23-CC22-4F6A-A1E7-962A9D349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3BA3D8-23D7-41C0-B496-F32F97201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3" y="-104172"/>
            <a:ext cx="12442723" cy="7079226"/>
          </a:xfrm>
          <a:prstGeom prst="rect">
            <a:avLst/>
          </a:prstGeom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FDFB9C4B-CE74-41F4-998D-D565EE416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8" y="1196752"/>
            <a:ext cx="459776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r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1" y="0"/>
            <a:ext cx="12192000" cy="6893313"/>
          </a:xfrm>
          <a:prstGeom prst="rect">
            <a:avLst/>
          </a:prstGeom>
        </p:spPr>
      </p:pic>
      <p:pic>
        <p:nvPicPr>
          <p:cNvPr id="15" name="Google Shape;732;p41">
            <a:extLst>
              <a:ext uri="{FF2B5EF4-FFF2-40B4-BE49-F238E27FC236}">
                <a16:creationId xmlns:a16="http://schemas.microsoft.com/office/drawing/2014/main" id="{432CC2B8-5E64-8D58-FFBC-C7F70EA056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42" y="358219"/>
            <a:ext cx="11268634" cy="612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678B8C90-E2DB-547E-E5AE-4692202FC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60" y="874906"/>
            <a:ext cx="4451965" cy="51435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839400F-14F6-D6F3-D8D6-91A62FC86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325" y="874906"/>
            <a:ext cx="4746933" cy="5143500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C5FFCE7-48C3-DA80-9676-E294269C5BC1}"/>
              </a:ext>
            </a:extLst>
          </p:cNvPr>
          <p:cNvSpPr/>
          <p:nvPr/>
        </p:nvSpPr>
        <p:spPr>
          <a:xfrm>
            <a:off x="1174376" y="1568824"/>
            <a:ext cx="1138518" cy="94129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H.W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9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9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E3B1BEF-D077-7E2E-9B48-D9C05BE1BB9E}"/>
              </a:ext>
            </a:extLst>
          </p:cNvPr>
          <p:cNvSpPr/>
          <p:nvPr/>
        </p:nvSpPr>
        <p:spPr>
          <a:xfrm>
            <a:off x="1164886" y="1440469"/>
            <a:ext cx="8184444" cy="1102659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cap">
            <a:extLst>
              <a:ext uri="{FF2B5EF4-FFF2-40B4-BE49-F238E27FC236}">
                <a16:creationId xmlns:a16="http://schemas.microsoft.com/office/drawing/2014/main" id="{EAD60664-6E1D-69AC-1E87-6559F8C4EE16}"/>
              </a:ext>
            </a:extLst>
          </p:cNvPr>
          <p:cNvSpPr/>
          <p:nvPr/>
        </p:nvSpPr>
        <p:spPr>
          <a:xfrm>
            <a:off x="1403964" y="1576299"/>
            <a:ext cx="19111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sheep</a:t>
            </a:r>
            <a:endParaRPr lang="ar-SA" sz="48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7" name="cap2">
            <a:extLst>
              <a:ext uri="{FF2B5EF4-FFF2-40B4-BE49-F238E27FC236}">
                <a16:creationId xmlns:a16="http://schemas.microsoft.com/office/drawing/2014/main" id="{BE45FB1D-DB9F-6C8A-976A-C50E4861FD06}"/>
              </a:ext>
            </a:extLst>
          </p:cNvPr>
          <p:cNvSpPr/>
          <p:nvPr/>
        </p:nvSpPr>
        <p:spPr>
          <a:xfrm>
            <a:off x="3067401" y="2688223"/>
            <a:ext cx="1620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sheep</a:t>
            </a:r>
            <a:endParaRPr lang="ar-SA" sz="4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20" name="calp2">
            <a:extLst>
              <a:ext uri="{FF2B5EF4-FFF2-40B4-BE49-F238E27FC236}">
                <a16:creationId xmlns:a16="http://schemas.microsoft.com/office/drawing/2014/main" id="{8B5116BB-2235-63B5-BCBF-BFF7C0F8269B}"/>
              </a:ext>
            </a:extLst>
          </p:cNvPr>
          <p:cNvSpPr/>
          <p:nvPr/>
        </p:nvSpPr>
        <p:spPr>
          <a:xfrm>
            <a:off x="5283554" y="1600743"/>
            <a:ext cx="17636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snow</a:t>
            </a:r>
            <a:endParaRPr lang="ar-SA" sz="48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1" name="clap">
            <a:extLst>
              <a:ext uri="{FF2B5EF4-FFF2-40B4-BE49-F238E27FC236}">
                <a16:creationId xmlns:a16="http://schemas.microsoft.com/office/drawing/2014/main" id="{E947204A-DAB2-E2D4-4288-2D84486B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0540" y="2845138"/>
            <a:ext cx="1951764" cy="14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ap1">
            <a:extLst>
              <a:ext uri="{FF2B5EF4-FFF2-40B4-BE49-F238E27FC236}">
                <a16:creationId xmlns:a16="http://schemas.microsoft.com/office/drawing/2014/main" id="{D73B7A25-9B9B-0F11-5FC0-BFAE735965C7}"/>
              </a:ext>
            </a:extLst>
          </p:cNvPr>
          <p:cNvSpPr/>
          <p:nvPr/>
        </p:nvSpPr>
        <p:spPr>
          <a:xfrm>
            <a:off x="7591808" y="3098785"/>
            <a:ext cx="1630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snow</a:t>
            </a:r>
            <a:endParaRPr lang="ar-SA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3" name="4_5904668292047439592">
            <a:hlinkClick r:id="" action="ppaction://media"/>
            <a:extLst>
              <a:ext uri="{FF2B5EF4-FFF2-40B4-BE49-F238E27FC236}">
                <a16:creationId xmlns:a16="http://schemas.microsoft.com/office/drawing/2014/main" id="{007C6989-C948-4AEB-6AB2-4DFD686C6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ED7D3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82991" y="1790403"/>
            <a:ext cx="1960501" cy="1314859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bevelB w="165100" prst="coolSlant"/>
            <a:contourClr>
              <a:srgbClr val="333333"/>
            </a:contourClr>
          </a:sp3d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D89DFF24-A01B-311D-9E94-70F6DD25B5C3}"/>
              </a:ext>
            </a:extLst>
          </p:cNvPr>
          <p:cNvSpPr/>
          <p:nvPr/>
        </p:nvSpPr>
        <p:spPr>
          <a:xfrm>
            <a:off x="540773" y="615590"/>
            <a:ext cx="11102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0C02C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Match the words and pictures</a:t>
            </a:r>
            <a:endParaRPr lang="ar-SA" sz="5400" b="1" dirty="0">
              <a:ln w="0"/>
              <a:solidFill>
                <a:srgbClr val="0C02C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9BBEA93B-0EA8-8341-0C18-999778EF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0089" y="4266685"/>
            <a:ext cx="2350450" cy="16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ck">
            <a:extLst>
              <a:ext uri="{FF2B5EF4-FFF2-40B4-BE49-F238E27FC236}">
                <a16:creationId xmlns:a16="http://schemas.microsoft.com/office/drawing/2014/main" id="{B353F831-C441-4FC3-9029-E8B2406121EB}"/>
              </a:ext>
            </a:extLst>
          </p:cNvPr>
          <p:cNvSpPr/>
          <p:nvPr/>
        </p:nvSpPr>
        <p:spPr>
          <a:xfrm>
            <a:off x="3345203" y="1588469"/>
            <a:ext cx="19383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snake</a:t>
            </a:r>
            <a:endParaRPr lang="ar-SA" sz="4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27" name="clock1">
            <a:extLst>
              <a:ext uri="{FF2B5EF4-FFF2-40B4-BE49-F238E27FC236}">
                <a16:creationId xmlns:a16="http://schemas.microsoft.com/office/drawing/2014/main" id="{3A213530-DD96-4B04-9747-F05B4D4992E2}"/>
              </a:ext>
            </a:extLst>
          </p:cNvPr>
          <p:cNvSpPr/>
          <p:nvPr/>
        </p:nvSpPr>
        <p:spPr>
          <a:xfrm>
            <a:off x="5637060" y="4808709"/>
            <a:ext cx="17892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snake</a:t>
            </a:r>
            <a:endParaRPr lang="ar-SA" sz="44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28" name="lock">
            <a:extLst>
              <a:ext uri="{FF2B5EF4-FFF2-40B4-BE49-F238E27FC236}">
                <a16:creationId xmlns:a16="http://schemas.microsoft.com/office/drawing/2014/main" id="{A3A95CB2-482A-9C3A-FAC8-9F6E70A47BFD}"/>
              </a:ext>
            </a:extLst>
          </p:cNvPr>
          <p:cNvSpPr/>
          <p:nvPr/>
        </p:nvSpPr>
        <p:spPr>
          <a:xfrm>
            <a:off x="7047177" y="1610192"/>
            <a:ext cx="17636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show</a:t>
            </a:r>
            <a:endParaRPr lang="ar-SA" sz="48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F510084-C013-C8B9-8D50-B29F10F6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7105" y="4699308"/>
            <a:ext cx="2144507" cy="158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ock1">
            <a:extLst>
              <a:ext uri="{FF2B5EF4-FFF2-40B4-BE49-F238E27FC236}">
                <a16:creationId xmlns:a16="http://schemas.microsoft.com/office/drawing/2014/main" id="{09A9176F-2663-7F5C-459F-93B1296342DB}"/>
              </a:ext>
            </a:extLst>
          </p:cNvPr>
          <p:cNvSpPr/>
          <p:nvPr/>
        </p:nvSpPr>
        <p:spPr>
          <a:xfrm>
            <a:off x="9682991" y="5099136"/>
            <a:ext cx="17636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show</a:t>
            </a:r>
            <a:endParaRPr lang="ar-SA" sz="48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31" name="رسم 30" descr="مشاركة">
            <a:hlinkClick r:id="rId8" action="ppaction://hlinksldjump"/>
            <a:extLst>
              <a:ext uri="{FF2B5EF4-FFF2-40B4-BE49-F238E27FC236}">
                <a16:creationId xmlns:a16="http://schemas.microsoft.com/office/drawing/2014/main" id="{786342B4-1C85-5DED-372E-3010DE529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8312" y="4853379"/>
            <a:ext cx="914400" cy="91440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988EAA38-BC8B-0B36-F991-B123E46DE9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071" y="2342298"/>
            <a:ext cx="1400209" cy="152592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807E17C-6B84-AB23-0CF5-A3EFE9A932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9341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37805">
                <p:cTn id="40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7" grpId="0" animBg="1"/>
      <p:bldP spid="2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6B0E48D-F585-8353-5D09-D76524FEE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1" t="1210" r="2171" b="26126"/>
          <a:stretch/>
        </p:blipFill>
        <p:spPr>
          <a:xfrm>
            <a:off x="-419792" y="1555421"/>
            <a:ext cx="12390562" cy="3355943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B128834-D984-9B31-AD00-DE44670AEC81}"/>
              </a:ext>
            </a:extLst>
          </p:cNvPr>
          <p:cNvSpPr/>
          <p:nvPr/>
        </p:nvSpPr>
        <p:spPr>
          <a:xfrm>
            <a:off x="8908332" y="2163451"/>
            <a:ext cx="2271860" cy="220587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EAA6561-D96E-DBD5-FC90-4BB58EEEB53D}"/>
              </a:ext>
            </a:extLst>
          </p:cNvPr>
          <p:cNvSpPr/>
          <p:nvPr/>
        </p:nvSpPr>
        <p:spPr>
          <a:xfrm>
            <a:off x="3321379" y="2130456"/>
            <a:ext cx="2271860" cy="227186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F97F4FA0-831F-C92D-4EBC-BEC5E4F0BB3D}"/>
              </a:ext>
            </a:extLst>
          </p:cNvPr>
          <p:cNvSpPr/>
          <p:nvPr/>
        </p:nvSpPr>
        <p:spPr>
          <a:xfrm>
            <a:off x="509047" y="2097461"/>
            <a:ext cx="2271860" cy="227186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849EBB6-DECA-63D2-62AD-4558CD94B181}"/>
              </a:ext>
            </a:extLst>
          </p:cNvPr>
          <p:cNvSpPr/>
          <p:nvPr/>
        </p:nvSpPr>
        <p:spPr>
          <a:xfrm>
            <a:off x="6096000" y="2130456"/>
            <a:ext cx="2271860" cy="227186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87216460-2E4A-DEDB-C7AF-665BF1F8430C}"/>
              </a:ext>
            </a:extLst>
          </p:cNvPr>
          <p:cNvSpPr/>
          <p:nvPr/>
        </p:nvSpPr>
        <p:spPr>
          <a:xfrm>
            <a:off x="2017336" y="395926"/>
            <a:ext cx="1621410" cy="650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C1D0FB-EE24-9F1A-0846-AAEFB6CA4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659" y="28306"/>
            <a:ext cx="2199341" cy="12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D47144-DBEC-BE89-E5AA-B9C6D04E31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5" y="219766"/>
            <a:ext cx="2064570" cy="2064570"/>
          </a:xfrm>
          <a:prstGeom prst="rect">
            <a:avLst/>
          </a:prstGeom>
        </p:spPr>
      </p:pic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DDEF80CD-0DA3-8F49-5047-FECA96A98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65" y="1252051"/>
            <a:ext cx="9897970" cy="4867835"/>
          </a:xfr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E8BD6B0-0263-9EFB-F8AD-8B72199221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1835" y="2284336"/>
            <a:ext cx="8235809" cy="25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4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1" y="17930"/>
            <a:ext cx="12192000" cy="689385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DB2905D-8B7F-D6B2-E9C9-B42171B09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4854">
            <a:off x="2184030" y="625373"/>
            <a:ext cx="8497044" cy="567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We Can 2 Term 2 (2022) SB_CD 1_08.mp3">
            <a:hlinkClick r:id="" action="ppaction://media"/>
            <a:extLst>
              <a:ext uri="{FF2B5EF4-FFF2-40B4-BE49-F238E27FC236}">
                <a16:creationId xmlns:a16="http://schemas.microsoft.com/office/drawing/2014/main" id="{A9BC0BB0-D292-068D-127F-F965FFFF1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01899" y="8105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-143435"/>
            <a:ext cx="12192000" cy="689331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8CC9FCC6-9F6A-E7B4-D692-3B71E553DBD2}"/>
              </a:ext>
            </a:extLst>
          </p:cNvPr>
          <p:cNvGrpSpPr/>
          <p:nvPr/>
        </p:nvGrpSpPr>
        <p:grpSpPr>
          <a:xfrm>
            <a:off x="918579" y="1498716"/>
            <a:ext cx="4605921" cy="3860567"/>
            <a:chOff x="0" y="0"/>
            <a:chExt cx="2672223" cy="15052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6A8553-2F53-44D8-921D-EDE5D1031ABA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A8A57AF-1D3E-E736-2C0B-3F0A3D6210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238CE585-35C2-A740-0CF9-089585AD7879}"/>
              </a:ext>
            </a:extLst>
          </p:cNvPr>
          <p:cNvGrpSpPr/>
          <p:nvPr/>
        </p:nvGrpSpPr>
        <p:grpSpPr>
          <a:xfrm>
            <a:off x="6885597" y="1498716"/>
            <a:ext cx="4605921" cy="3860567"/>
            <a:chOff x="0" y="0"/>
            <a:chExt cx="2672223" cy="150521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E3EC723-218E-62DA-688D-559D02284CEF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B97BFBB5-084D-0E14-46D0-E0528595256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2039B0-E60B-D15B-B8B5-0D19D09A0F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04857" y="1941002"/>
            <a:ext cx="1367399" cy="37189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7FBE37A-26C3-779F-CFBE-B3F089248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20904" y="3498969"/>
            <a:ext cx="4152517" cy="440059"/>
          </a:xfrm>
          <a:prstGeom prst="rect">
            <a:avLst/>
          </a:prstGeom>
        </p:spPr>
      </p:pic>
      <p:pic>
        <p:nvPicPr>
          <p:cNvPr id="9" name="The Opposites Song">
            <a:hlinkClick r:id="" action="ppaction://media"/>
            <a:extLst>
              <a:ext uri="{FF2B5EF4-FFF2-40B4-BE49-F238E27FC236}">
                <a16:creationId xmlns:a16="http://schemas.microsoft.com/office/drawing/2014/main" id="{7A6E100A-001B-FE4B-9F32-C0D3D1CD87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365" end="184819.56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849" y="1599314"/>
            <a:ext cx="4489728" cy="368986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FC8202D-5311-552B-6B48-2231D213F895}"/>
              </a:ext>
            </a:extLst>
          </p:cNvPr>
          <p:cNvSpPr/>
          <p:nvPr/>
        </p:nvSpPr>
        <p:spPr>
          <a:xfrm>
            <a:off x="5524500" y="3851484"/>
            <a:ext cx="69798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6600" kern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long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FB84FA0-288C-E1C2-1452-C06A6B0638AB}"/>
              </a:ext>
            </a:extLst>
          </p:cNvPr>
          <p:cNvSpPr/>
          <p:nvPr/>
        </p:nvSpPr>
        <p:spPr>
          <a:xfrm>
            <a:off x="5698618" y="2201518"/>
            <a:ext cx="69798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5144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-17918"/>
            <a:ext cx="12192000" cy="689331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8CC9FCC6-9F6A-E7B4-D692-3B71E553DBD2}"/>
              </a:ext>
            </a:extLst>
          </p:cNvPr>
          <p:cNvGrpSpPr/>
          <p:nvPr/>
        </p:nvGrpSpPr>
        <p:grpSpPr>
          <a:xfrm>
            <a:off x="918579" y="1498716"/>
            <a:ext cx="4605921" cy="3860567"/>
            <a:chOff x="0" y="0"/>
            <a:chExt cx="2672223" cy="15052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6A8553-2F53-44D8-921D-EDE5D1031ABA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A8A57AF-1D3E-E736-2C0B-3F0A3D6210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238CE585-35C2-A740-0CF9-089585AD7879}"/>
              </a:ext>
            </a:extLst>
          </p:cNvPr>
          <p:cNvGrpSpPr/>
          <p:nvPr/>
        </p:nvGrpSpPr>
        <p:grpSpPr>
          <a:xfrm>
            <a:off x="6885597" y="1498716"/>
            <a:ext cx="4605921" cy="3860567"/>
            <a:chOff x="0" y="0"/>
            <a:chExt cx="2672223" cy="150521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E3EC723-218E-62DA-688D-559D02284CEF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B97BFBB5-084D-0E14-46D0-E0528595256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E9B43C77-D5EB-E122-3A28-E34D85BE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969792" y="1580473"/>
            <a:ext cx="4437529" cy="3697050"/>
          </a:xfrm>
          <a:prstGeom prst="rect">
            <a:avLst/>
          </a:prstGeom>
        </p:spPr>
      </p:pic>
      <p:pic>
        <p:nvPicPr>
          <p:cNvPr id="8" name="The Opposites Song">
            <a:hlinkClick r:id="" action="ppaction://media"/>
            <a:extLst>
              <a:ext uri="{FF2B5EF4-FFF2-40B4-BE49-F238E27FC236}">
                <a16:creationId xmlns:a16="http://schemas.microsoft.com/office/drawing/2014/main" id="{4C3F7BC8-5F94-8ECF-3F09-D8AFDF95EC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91" end="232735.56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2" y="1579956"/>
            <a:ext cx="4437079" cy="369756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FBD6F4D-314E-E74E-CBA9-F72708376279}"/>
              </a:ext>
            </a:extLst>
          </p:cNvPr>
          <p:cNvSpPr txBox="1"/>
          <p:nvPr/>
        </p:nvSpPr>
        <p:spPr>
          <a:xfrm>
            <a:off x="4538080" y="407897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big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0D13D81-5E48-1DA1-D0A4-DD23E67B8209}"/>
              </a:ext>
            </a:extLst>
          </p:cNvPr>
          <p:cNvSpPr/>
          <p:nvPr/>
        </p:nvSpPr>
        <p:spPr>
          <a:xfrm>
            <a:off x="7079450" y="2621701"/>
            <a:ext cx="6979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5400" kern="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25221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1" y="0"/>
            <a:ext cx="12192000" cy="689331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8CC9FCC6-9F6A-E7B4-D692-3B71E553DBD2}"/>
              </a:ext>
            </a:extLst>
          </p:cNvPr>
          <p:cNvGrpSpPr/>
          <p:nvPr/>
        </p:nvGrpSpPr>
        <p:grpSpPr>
          <a:xfrm>
            <a:off x="918579" y="1498716"/>
            <a:ext cx="4605921" cy="3860567"/>
            <a:chOff x="0" y="0"/>
            <a:chExt cx="2672223" cy="15052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6A8553-2F53-44D8-921D-EDE5D1031ABA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chemeClr val="bg1"/>
            </a:solidFill>
            <a:ln w="190500">
              <a:solidFill>
                <a:srgbClr val="266C39"/>
              </a:solidFill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A8A57AF-1D3E-E736-2C0B-3F0A3D6210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9E3EC723-218E-62DA-688D-559D02284CEF}"/>
              </a:ext>
            </a:extLst>
          </p:cNvPr>
          <p:cNvSpPr/>
          <p:nvPr/>
        </p:nvSpPr>
        <p:spPr>
          <a:xfrm>
            <a:off x="6885597" y="1498716"/>
            <a:ext cx="4605921" cy="3860567"/>
          </a:xfrm>
          <a:custGeom>
            <a:avLst/>
            <a:gdLst/>
            <a:ahLst/>
            <a:cxnLst/>
            <a:rect l="l" t="t" r="r" b="b"/>
            <a:pathLst>
              <a:path w="2672223" h="1505211">
                <a:moveTo>
                  <a:pt x="38152" y="0"/>
                </a:moveTo>
                <a:lnTo>
                  <a:pt x="2634071" y="0"/>
                </a:lnTo>
                <a:cubicBezTo>
                  <a:pt x="2644189" y="0"/>
                  <a:pt x="2653893" y="4020"/>
                  <a:pt x="2661048" y="11175"/>
                </a:cubicBezTo>
                <a:cubicBezTo>
                  <a:pt x="2668203" y="18329"/>
                  <a:pt x="2672223" y="28034"/>
                  <a:pt x="2672223" y="38152"/>
                </a:cubicBezTo>
                <a:lnTo>
                  <a:pt x="2672223" y="1467059"/>
                </a:lnTo>
                <a:cubicBezTo>
                  <a:pt x="2672223" y="1477177"/>
                  <a:pt x="2668203" y="1486882"/>
                  <a:pt x="2661048" y="1494037"/>
                </a:cubicBezTo>
                <a:cubicBezTo>
                  <a:pt x="2653893" y="1501191"/>
                  <a:pt x="2644189" y="1505211"/>
                  <a:pt x="2634071" y="1505211"/>
                </a:cubicBezTo>
                <a:lnTo>
                  <a:pt x="38152" y="1505211"/>
                </a:lnTo>
                <a:cubicBezTo>
                  <a:pt x="28034" y="1505211"/>
                  <a:pt x="18329" y="1501191"/>
                  <a:pt x="11175" y="1494037"/>
                </a:cubicBezTo>
                <a:cubicBezTo>
                  <a:pt x="4020" y="1486882"/>
                  <a:pt x="0" y="1477177"/>
                  <a:pt x="0" y="1467059"/>
                </a:cubicBezTo>
                <a:lnTo>
                  <a:pt x="0" y="38152"/>
                </a:lnTo>
                <a:cubicBezTo>
                  <a:pt x="0" y="28034"/>
                  <a:pt x="4020" y="18329"/>
                  <a:pt x="11175" y="11175"/>
                </a:cubicBezTo>
                <a:cubicBezTo>
                  <a:pt x="18329" y="4020"/>
                  <a:pt x="28034" y="0"/>
                  <a:pt x="38152" y="0"/>
                </a:cubicBezTo>
                <a:close/>
              </a:path>
            </a:pathLst>
          </a:custGeom>
          <a:solidFill>
            <a:schemeClr val="bg1"/>
          </a:solidFill>
          <a:ln w="190500">
            <a:solidFill>
              <a:srgbClr val="266C39"/>
            </a:solidFill>
          </a:ln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FF81BB0-E8A8-51D4-0ADA-194E4D6022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6574" y="1672046"/>
            <a:ext cx="2847169" cy="354003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28E91C-711B-6FF8-56D6-725D9D5C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26662" y="1923246"/>
            <a:ext cx="2323790" cy="3037634"/>
          </a:xfrm>
          <a:prstGeom prst="rect">
            <a:avLst/>
          </a:prstGeom>
        </p:spPr>
      </p:pic>
      <p:pic>
        <p:nvPicPr>
          <p:cNvPr id="8" name="We Can 2 Term 2 (2022) SB_CD 1_08.mp3">
            <a:hlinkClick r:id="" action="ppaction://media"/>
            <a:extLst>
              <a:ext uri="{FF2B5EF4-FFF2-40B4-BE49-F238E27FC236}">
                <a16:creationId xmlns:a16="http://schemas.microsoft.com/office/drawing/2014/main" id="{454E550C-0257-A2D3-DFD5-301D4FF92E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49.6923" end="17861.8121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2662" y="3888736"/>
            <a:ext cx="812800" cy="8128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B9FD5F-2E2F-5980-3F25-D19A5EE9D69F}"/>
              </a:ext>
            </a:extLst>
          </p:cNvPr>
          <p:cNvSpPr txBox="1"/>
          <p:nvPr/>
        </p:nvSpPr>
        <p:spPr>
          <a:xfrm>
            <a:off x="1449117" y="3888736"/>
            <a:ext cx="616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FF8175"/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noisy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BF26943-7050-5C53-60B3-E19399EB7CF9}"/>
              </a:ext>
            </a:extLst>
          </p:cNvPr>
          <p:cNvSpPr/>
          <p:nvPr/>
        </p:nvSpPr>
        <p:spPr>
          <a:xfrm>
            <a:off x="7014912" y="1611188"/>
            <a:ext cx="6979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5400" kern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quiet</a:t>
            </a:r>
          </a:p>
        </p:txBody>
      </p:sp>
      <p:pic>
        <p:nvPicPr>
          <p:cNvPr id="12" name="We Can 2 Term 2 (2022) SB_CD 1_08.mp3">
            <a:hlinkClick r:id="" action="ppaction://media"/>
            <a:extLst>
              <a:ext uri="{FF2B5EF4-FFF2-40B4-BE49-F238E27FC236}">
                <a16:creationId xmlns:a16="http://schemas.microsoft.com/office/drawing/2014/main" id="{27BCF527-DC7D-2AA2-1C44-0181389939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40.7864" end="25118.7874"/>
                </p14:media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49205" y="18074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0FC9E5-48E9-BECD-C703-E7D605B6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1" y="0"/>
            <a:ext cx="12192000" cy="689331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8CC9FCC6-9F6A-E7B4-D692-3B71E553DBD2}"/>
              </a:ext>
            </a:extLst>
          </p:cNvPr>
          <p:cNvGrpSpPr/>
          <p:nvPr/>
        </p:nvGrpSpPr>
        <p:grpSpPr>
          <a:xfrm>
            <a:off x="918579" y="1498716"/>
            <a:ext cx="4605921" cy="3860567"/>
            <a:chOff x="0" y="0"/>
            <a:chExt cx="2672223" cy="15052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6A8553-2F53-44D8-921D-EDE5D1031ABA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A8A57AF-1D3E-E736-2C0B-3F0A3D6210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238CE585-35C2-A740-0CF9-089585AD7879}"/>
              </a:ext>
            </a:extLst>
          </p:cNvPr>
          <p:cNvGrpSpPr/>
          <p:nvPr/>
        </p:nvGrpSpPr>
        <p:grpSpPr>
          <a:xfrm>
            <a:off x="6885597" y="1498716"/>
            <a:ext cx="4605921" cy="3860567"/>
            <a:chOff x="0" y="0"/>
            <a:chExt cx="2672223" cy="150521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E3EC723-218E-62DA-688D-559D02284CEF}"/>
                </a:ext>
              </a:extLst>
            </p:cNvPr>
            <p:cNvSpPr/>
            <p:nvPr/>
          </p:nvSpPr>
          <p:spPr>
            <a:xfrm>
              <a:off x="0" y="0"/>
              <a:ext cx="2672223" cy="1505211"/>
            </a:xfrm>
            <a:custGeom>
              <a:avLst/>
              <a:gdLst/>
              <a:ahLst/>
              <a:cxnLst/>
              <a:rect l="l" t="t" r="r" b="b"/>
              <a:pathLst>
                <a:path w="2672223" h="1505211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1467059"/>
                  </a:lnTo>
                  <a:cubicBezTo>
                    <a:pt x="2672223" y="1477177"/>
                    <a:pt x="2668203" y="1486882"/>
                    <a:pt x="2661048" y="1494037"/>
                  </a:cubicBezTo>
                  <a:cubicBezTo>
                    <a:pt x="2653893" y="1501191"/>
                    <a:pt x="2644189" y="1505211"/>
                    <a:pt x="2634071" y="1505211"/>
                  </a:cubicBezTo>
                  <a:lnTo>
                    <a:pt x="38152" y="1505211"/>
                  </a:lnTo>
                  <a:cubicBezTo>
                    <a:pt x="28034" y="1505211"/>
                    <a:pt x="18329" y="1501191"/>
                    <a:pt x="11175" y="1494037"/>
                  </a:cubicBezTo>
                  <a:cubicBezTo>
                    <a:pt x="4020" y="1486882"/>
                    <a:pt x="0" y="1477177"/>
                    <a:pt x="0" y="1467059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  <a:ln w="190500">
              <a:solidFill>
                <a:srgbClr val="266C39"/>
              </a:solidFill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B97BFBB5-084D-0E14-46D0-E0528595256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18">
            <a:extLst>
              <a:ext uri="{FF2B5EF4-FFF2-40B4-BE49-F238E27FC236}">
                <a16:creationId xmlns:a16="http://schemas.microsoft.com/office/drawing/2014/main" id="{A43BD908-3C44-52F8-EF89-67A54CCEA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81149" y="1587872"/>
            <a:ext cx="4414815" cy="3682253"/>
          </a:xfrm>
          <a:prstGeom prst="rect">
            <a:avLst/>
          </a:prstGeom>
        </p:spPr>
      </p:pic>
      <p:pic>
        <p:nvPicPr>
          <p:cNvPr id="7" name="The Opposites Song">
            <a:hlinkClick r:id="" action="ppaction://media"/>
            <a:extLst>
              <a:ext uri="{FF2B5EF4-FFF2-40B4-BE49-F238E27FC236}">
                <a16:creationId xmlns:a16="http://schemas.microsoft.com/office/drawing/2014/main" id="{2ADAFA21-3D26-322E-5E9C-0BABC890E5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227" end="180192.56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579" y="1597959"/>
            <a:ext cx="4531962" cy="368225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08C6260-B740-42C1-3570-AADA5D9BDDDC}"/>
              </a:ext>
            </a:extLst>
          </p:cNvPr>
          <p:cNvSpPr/>
          <p:nvPr/>
        </p:nvSpPr>
        <p:spPr>
          <a:xfrm>
            <a:off x="4511643" y="2660056"/>
            <a:ext cx="6979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54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weak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A088EE5-844F-4500-B2C8-0DDC47656E48}"/>
              </a:ext>
            </a:extLst>
          </p:cNvPr>
          <p:cNvSpPr/>
          <p:nvPr/>
        </p:nvSpPr>
        <p:spPr>
          <a:xfrm>
            <a:off x="6667502" y="4045199"/>
            <a:ext cx="6979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5400" kern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rgbClr val="002D38">
                      <a:alpha val="40000"/>
                    </a:srgbClr>
                  </a:outerShdw>
                </a:effectLst>
                <a:latin typeface="Comic Sans MS" panose="030F0902030302020204" pitchFamily="66" charset="0"/>
                <a:cs typeface="Arial"/>
                <a:sym typeface="Arial"/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28798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A7F095C8-0E1B-415F-AA2E-B66D4C04CA6B}">
  <we:reference id="wa200003733" version="1.0.0.0" store="ar-SA" storeType="OMEX"/>
  <we:alternateReferences>
    <we:reference id="WA200003733" version="1.0.0.0" store="WA200003733" storeType="OMEX"/>
  </we:alternateReferences>
  <we:properties>
    <we:property name="mediaUrl" value="&quot;https://www.thinglink.com/card/1381798788963762179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69</Words>
  <Application>Microsoft Office PowerPoint</Application>
  <PresentationFormat>شاشة عريضة</PresentationFormat>
  <Paragraphs>51</Paragraphs>
  <Slides>19</Slides>
  <Notes>1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19</vt:i4>
      </vt:variant>
    </vt:vector>
  </HeadingPairs>
  <TitlesOfParts>
    <vt:vector size="29" baseType="lpstr">
      <vt:lpstr>(A) Arslan Wessam B</vt:lpstr>
      <vt:lpstr>Aharoni</vt:lpstr>
      <vt:lpstr>Algerian</vt:lpstr>
      <vt:lpstr>Arial</vt:lpstr>
      <vt:lpstr>Calibri</vt:lpstr>
      <vt:lpstr>Calibri Light</vt:lpstr>
      <vt:lpstr>Comic Sans MS</vt:lpstr>
      <vt:lpstr>1_نسق Office</vt:lpstr>
      <vt:lpstr>2_نسق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صالحه العمري</dc:creator>
  <cp:lastModifiedBy>صالحه العمري</cp:lastModifiedBy>
  <cp:revision>3</cp:revision>
  <dcterms:created xsi:type="dcterms:W3CDTF">2022-12-16T10:43:04Z</dcterms:created>
  <dcterms:modified xsi:type="dcterms:W3CDTF">2022-12-18T12:56:10Z</dcterms:modified>
</cp:coreProperties>
</file>