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6"/>
  </p:notesMasterIdLst>
  <p:sldIdLst>
    <p:sldId id="280" r:id="rId2"/>
    <p:sldId id="301" r:id="rId3"/>
    <p:sldId id="302" r:id="rId4"/>
    <p:sldId id="296" r:id="rId5"/>
    <p:sldId id="303" r:id="rId6"/>
    <p:sldId id="305" r:id="rId7"/>
    <p:sldId id="306" r:id="rId8"/>
    <p:sldId id="300" r:id="rId9"/>
    <p:sldId id="256" r:id="rId10"/>
    <p:sldId id="298" r:id="rId11"/>
    <p:sldId id="307" r:id="rId12"/>
    <p:sldId id="308" r:id="rId13"/>
    <p:sldId id="309" r:id="rId14"/>
    <p:sldId id="310" r:id="rId15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aximized" horzBarState="maximized">
    <p:restoredLeft sz="84380"/>
    <p:restoredTop sz="94660"/>
  </p:normalViewPr>
  <p:slideViewPr>
    <p:cSldViewPr>
      <p:cViewPr>
        <p:scale>
          <a:sx n="66" d="100"/>
          <a:sy n="66" d="100"/>
        </p:scale>
        <p:origin x="-1746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EB5C651-701F-4B02-966B-3287360EFF72}" type="datetimeFigureOut">
              <a:rPr lang="ar-SA" smtClean="0"/>
              <a:pPr/>
              <a:t>09/01/36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7DA5867-1E0D-49FC-8506-1DC6486EF969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41891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JO" dirty="0" smtClean="0"/>
          </a:p>
        </p:txBody>
      </p:sp>
      <p:sp>
        <p:nvSpPr>
          <p:cNvPr id="19460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3B2F9E3-5491-4BCD-AC80-3C3894001B83}" type="slidenum">
              <a:rPr lang="en-US" smtClean="0"/>
              <a:pPr/>
              <a:t>8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09/01/36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36866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09/01/36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77990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09/01/36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54291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09/01/36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40347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09/01/36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96440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09/01/36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68419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09/01/36</a:t>
            </a:fld>
            <a:endParaRPr lang="ar-SA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19464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09/01/36</a:t>
            </a:fld>
            <a:endParaRPr lang="ar-SA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11851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09/01/36</a:t>
            </a:fld>
            <a:endParaRPr lang="ar-SA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52622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09/01/36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07008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09/01/36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63105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F67C6-5BBD-4614-8F41-964A53F8B870}" type="datetimeFigureOut">
              <a:rPr lang="ar-SA" smtClean="0"/>
              <a:pPr/>
              <a:t>09/01/36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A7E1-F4AF-4071-B9A5-4326ACB4CD0B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5823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928794" y="142852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مقدمة في الأنظمة البيئية</a:t>
            </a:r>
            <a:endParaRPr kumimoji="0" lang="ar-SA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57232"/>
            <a:ext cx="8496944" cy="57401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/>
          <p:cNvSpPr txBox="1">
            <a:spLocks/>
          </p:cNvSpPr>
          <p:nvPr/>
        </p:nvSpPr>
        <p:spPr>
          <a:xfrm>
            <a:off x="2214546" y="142852"/>
            <a:ext cx="492922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الأنظمة البيئية المائية</a:t>
            </a:r>
          </a:p>
        </p:txBody>
      </p:sp>
      <p:pic>
        <p:nvPicPr>
          <p:cNvPr id="1030" name="Picture 6" descr="http://t3.gstatic.com/images?q=tbn:ANd9GcTK1UUwoaQBcrOm5KU7c4gGogdmXHJpCMiFJpijGhBycIoRC9BLaGLzK4n8x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002" y="835911"/>
            <a:ext cx="3788484" cy="2232248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sciencesworld.files.wordpress.com/2008/10/914aacd46e3.jpg?w=449&amp;h=3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581" y="3612133"/>
            <a:ext cx="3476374" cy="2672258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t3.gstatic.com/images?q=tbn:ANd9GcQghBE93EXNVQhSMALC71_JHUdxl5RdSap8d-Pg_3CEwuiOPblzr4w_lxv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15" y="762427"/>
            <a:ext cx="3774900" cy="223166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esyria.sy/sites/images/latakia/news/134603_2011_09_30_09_49_18.imag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90" y="3474463"/>
            <a:ext cx="3734125" cy="254682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5868144" y="3212976"/>
            <a:ext cx="18002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المحيطات</a:t>
            </a:r>
            <a:endParaRPr lang="ar-SA" sz="2400" b="1" dirty="0"/>
          </a:p>
        </p:txBody>
      </p:sp>
      <p:sp>
        <p:nvSpPr>
          <p:cNvPr id="3" name="مربع نص 2"/>
          <p:cNvSpPr txBox="1"/>
          <p:nvPr/>
        </p:nvSpPr>
        <p:spPr>
          <a:xfrm>
            <a:off x="5405581" y="6390814"/>
            <a:ext cx="21602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البحار</a:t>
            </a:r>
            <a:endParaRPr lang="ar-SA" sz="2400" b="1" dirty="0"/>
          </a:p>
        </p:txBody>
      </p:sp>
      <p:sp>
        <p:nvSpPr>
          <p:cNvPr id="4" name="مربع نص 3"/>
          <p:cNvSpPr txBox="1"/>
          <p:nvPr/>
        </p:nvSpPr>
        <p:spPr>
          <a:xfrm>
            <a:off x="718530" y="3012798"/>
            <a:ext cx="18002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الأنهار</a:t>
            </a:r>
            <a:endParaRPr lang="ar-SA" sz="2400" b="1" dirty="0"/>
          </a:p>
        </p:txBody>
      </p:sp>
      <p:sp>
        <p:nvSpPr>
          <p:cNvPr id="8" name="مربع نص 7"/>
          <p:cNvSpPr txBox="1"/>
          <p:nvPr/>
        </p:nvSpPr>
        <p:spPr>
          <a:xfrm>
            <a:off x="325715" y="6232258"/>
            <a:ext cx="21602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البرك 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90605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071" y="1124744"/>
            <a:ext cx="605790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3419872" y="6102130"/>
            <a:ext cx="230240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ص 95</a:t>
            </a:r>
            <a:endParaRPr lang="ar-SA" sz="2800" b="1" dirty="0"/>
          </a:p>
        </p:txBody>
      </p:sp>
      <p:sp>
        <p:nvSpPr>
          <p:cNvPr id="5" name="مربع نص 4"/>
          <p:cNvSpPr txBox="1"/>
          <p:nvPr/>
        </p:nvSpPr>
        <p:spPr>
          <a:xfrm>
            <a:off x="971600" y="2348880"/>
            <a:ext cx="230149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rgbClr val="C00000"/>
                </a:solidFill>
              </a:rPr>
              <a:t>نعم , حقيقة 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0" y="4892901"/>
            <a:ext cx="471187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rgbClr val="C00000"/>
                </a:solidFill>
              </a:rPr>
              <a:t>الحيوية : الحيوانات – النباتات</a:t>
            </a:r>
          </a:p>
          <a:p>
            <a:r>
              <a:rPr lang="ar-SA" sz="2400" b="1" dirty="0" smtClean="0">
                <a:solidFill>
                  <a:srgbClr val="C00000"/>
                </a:solidFill>
              </a:rPr>
              <a:t>اللاحيوية : الهواء للتنفس – الماء لمنع الجفاف – التربة والصخور لبناء المساكن . 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75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836712"/>
            <a:ext cx="6645718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7452320" y="5445224"/>
            <a:ext cx="1677166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 smtClean="0"/>
              <a:t>ص96</a:t>
            </a:r>
            <a:endParaRPr lang="ar-SA" sz="3600" b="1" dirty="0"/>
          </a:p>
        </p:txBody>
      </p:sp>
      <p:sp>
        <p:nvSpPr>
          <p:cNvPr id="5" name="مربع نص 4"/>
          <p:cNvSpPr txBox="1"/>
          <p:nvPr/>
        </p:nvSpPr>
        <p:spPr>
          <a:xfrm>
            <a:off x="0" y="2564904"/>
            <a:ext cx="259228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 </a:t>
            </a:r>
            <a:r>
              <a:rPr lang="ar-SA" sz="2400" b="1" dirty="0" smtClean="0">
                <a:solidFill>
                  <a:srgbClr val="C00000"/>
                </a:solidFill>
              </a:rPr>
              <a:t>رأي , لأن جميع العوامل الحيوية واللاحيوية تعمل معا ولها الأهمية نفسها .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683568" y="5352890"/>
            <a:ext cx="580662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rgbClr val="C00000"/>
                </a:solidFill>
              </a:rPr>
              <a:t>إذا اختفت إحدى الجماعات (الأنواع ) فإن الجماعات الأخرى التي تعتمد عليها في غذائها يمكن أن تختفي .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476672"/>
            <a:ext cx="7018582" cy="614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2123729" y="5949280"/>
            <a:ext cx="1872207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ص97</a:t>
            </a:r>
            <a:endParaRPr lang="ar-SA" sz="2800" b="1" dirty="0"/>
          </a:p>
        </p:txBody>
      </p:sp>
      <p:sp>
        <p:nvSpPr>
          <p:cNvPr id="5" name="مربع نص 4"/>
          <p:cNvSpPr txBox="1"/>
          <p:nvPr/>
        </p:nvSpPr>
        <p:spPr>
          <a:xfrm>
            <a:off x="1009778" y="836712"/>
            <a:ext cx="129614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rgbClr val="C00000"/>
                </a:solidFill>
              </a:rPr>
              <a:t>واجب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403648" y="1628800"/>
            <a:ext cx="9361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rgbClr val="C00000"/>
                </a:solidFill>
              </a:rPr>
              <a:t>واجب</a:t>
            </a:r>
            <a:endParaRPr lang="ar-S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30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92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b="1" dirty="0" smtClean="0">
                <a:solidFill>
                  <a:schemeClr val="accent1">
                    <a:lumMod val="50000"/>
                  </a:schemeClr>
                </a:solidFill>
              </a:rPr>
              <a:t>ما هو النظام البيئي ؟</a:t>
            </a:r>
            <a:endParaRPr lang="ar-SA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135" y="3556074"/>
            <a:ext cx="2603004" cy="159067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98" y="1962418"/>
            <a:ext cx="1872208" cy="144340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338" y="5116973"/>
            <a:ext cx="1812801" cy="1632246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" y="3136712"/>
            <a:ext cx="2466975" cy="171926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348271"/>
            <a:ext cx="1388096" cy="1296144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09" y="5338976"/>
            <a:ext cx="2420801" cy="1376044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1" y="5227469"/>
            <a:ext cx="2288977" cy="1599058"/>
          </a:xfrm>
          <a:prstGeom prst="rect">
            <a:avLst/>
          </a:prstGeom>
        </p:spPr>
      </p:pic>
      <p:sp>
        <p:nvSpPr>
          <p:cNvPr id="10" name="مربع نص 9"/>
          <p:cNvSpPr txBox="1"/>
          <p:nvPr/>
        </p:nvSpPr>
        <p:spPr>
          <a:xfrm>
            <a:off x="6820183" y="1529081"/>
            <a:ext cx="21709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rgbClr val="C00000"/>
                </a:solidFill>
              </a:rPr>
              <a:t>عوامل حيوية 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467544" y="1700808"/>
            <a:ext cx="23762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rgbClr val="C00000"/>
                </a:solidFill>
              </a:rPr>
              <a:t>عوامل لا حيوية </a:t>
            </a:r>
            <a:endParaRPr lang="ar-SA" sz="2800" b="1" dirty="0">
              <a:solidFill>
                <a:srgbClr val="C00000"/>
              </a:solidFill>
            </a:endParaRPr>
          </a:p>
        </p:txBody>
      </p:sp>
      <p:cxnSp>
        <p:nvCxnSpPr>
          <p:cNvPr id="13" name="رابط مستقيم 12"/>
          <p:cNvCxnSpPr/>
          <p:nvPr/>
        </p:nvCxnSpPr>
        <p:spPr>
          <a:xfrm>
            <a:off x="5292080" y="1844824"/>
            <a:ext cx="108012" cy="501317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مربع نص 15"/>
          <p:cNvSpPr txBox="1"/>
          <p:nvPr/>
        </p:nvSpPr>
        <p:spPr>
          <a:xfrm>
            <a:off x="1194009" y="1099765"/>
            <a:ext cx="618630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يتكون من مجموعة العوامل الحيوية والعوامل اللاحيوية .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326239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11560" y="67657"/>
            <a:ext cx="8229600" cy="1143000"/>
          </a:xfrm>
        </p:spPr>
        <p:txBody>
          <a:bodyPr/>
          <a:lstStyle/>
          <a:p>
            <a:r>
              <a:rPr lang="ar-SA" sz="2800" b="1" dirty="0" smtClean="0"/>
              <a:t>قد يكون النظام البيئي........</a:t>
            </a:r>
            <a:endParaRPr lang="ar-SA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96752"/>
            <a:ext cx="4392488" cy="2376264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7524328" y="1556792"/>
            <a:ext cx="122413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/>
              <a:t>كبيراً</a:t>
            </a:r>
            <a:endParaRPr lang="ar-SA" sz="4000" b="1" dirty="0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710" y="4077072"/>
            <a:ext cx="1790700" cy="2552700"/>
          </a:xfrm>
          <a:prstGeom prst="rect">
            <a:avLst/>
          </a:prstGeom>
        </p:spPr>
      </p:pic>
      <p:sp>
        <p:nvSpPr>
          <p:cNvPr id="7" name="مربع نص 6"/>
          <p:cNvSpPr txBox="1"/>
          <p:nvPr/>
        </p:nvSpPr>
        <p:spPr>
          <a:xfrm>
            <a:off x="6444208" y="4797152"/>
            <a:ext cx="169218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rgbClr val="C00000"/>
                </a:solidFill>
              </a:rPr>
              <a:t>صغيراً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971600" y="1700808"/>
            <a:ext cx="16561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/>
              <a:t>الصحراء</a:t>
            </a:r>
            <a:endParaRPr lang="ar-SA" sz="3200" b="1" dirty="0"/>
          </a:p>
        </p:txBody>
      </p:sp>
      <p:sp>
        <p:nvSpPr>
          <p:cNvPr id="9" name="مربع نص 8"/>
          <p:cNvSpPr txBox="1"/>
          <p:nvPr/>
        </p:nvSpPr>
        <p:spPr>
          <a:xfrm>
            <a:off x="1323458" y="4739952"/>
            <a:ext cx="25202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rgbClr val="C00000"/>
                </a:solidFill>
              </a:rPr>
              <a:t>جذع شجرة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11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 txBox="1">
            <a:spLocks/>
          </p:cNvSpPr>
          <p:nvPr/>
        </p:nvSpPr>
        <p:spPr>
          <a:xfrm>
            <a:off x="4651191" y="515445"/>
            <a:ext cx="414340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مــوطن </a:t>
            </a: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البطـريق 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 descr="http://www.hi-mama.com/forum/images/imgcache/2011/03/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892" y="1700808"/>
            <a:ext cx="4464496" cy="42484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azrounet.com/images/1517mstgb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3888432" cy="41044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عنوان 1"/>
          <p:cNvSpPr txBox="1">
            <a:spLocks/>
          </p:cNvSpPr>
          <p:nvPr/>
        </p:nvSpPr>
        <p:spPr>
          <a:xfrm>
            <a:off x="0" y="517223"/>
            <a:ext cx="414340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مـــوطن الصــــبار</a:t>
            </a:r>
          </a:p>
        </p:txBody>
      </p:sp>
    </p:spTree>
    <p:extLst>
      <p:ext uri="{BB962C8B-B14F-4D97-AF65-F5344CB8AC3E}">
        <p14:creationId xmlns:p14="http://schemas.microsoft.com/office/powerpoint/2010/main" val="260993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b="1" dirty="0" smtClean="0">
                <a:solidFill>
                  <a:srgbClr val="C00000"/>
                </a:solidFill>
              </a:rPr>
              <a:t>ما هو الموطن ؟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187624" y="2708920"/>
            <a:ext cx="74888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/>
              <a:t>مكان يعيش فيه المخلوق الحي ويلائم طريقة عيشه .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342418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 txBox="1">
            <a:spLocks/>
          </p:cNvSpPr>
          <p:nvPr/>
        </p:nvSpPr>
        <p:spPr>
          <a:xfrm>
            <a:off x="2571736" y="0"/>
            <a:ext cx="414340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الجمـاعــة</a:t>
            </a:r>
            <a:r>
              <a:rPr kumimoji="0" lang="ar-SA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الحيوية</a:t>
            </a:r>
            <a:endParaRPr kumimoji="0" lang="ar-SA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338" name="Picture 2" descr="http://up.3ros.net/get-11-2010-jivw6n4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33056"/>
            <a:ext cx="36004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hi-mama.com/forum/images/imgcache/2011/03/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032448" cy="26642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lh5.googleusercontent.com/-uvGj0OjZY-o/TqO4UX_UjkI/AAAAAAAATt8/g7bfVvKLvFc/s500/15-www.ward2u.com-lotuses-and-water-lili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77072"/>
            <a:ext cx="4319910" cy="26642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sub3.rofof.com/img4/012tebga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3384376" cy="23557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475656" y="625540"/>
            <a:ext cx="71287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ar-SA" sz="2800" b="1" dirty="0">
                <a:solidFill>
                  <a:srgbClr val="C00000"/>
                </a:solidFill>
              </a:rPr>
              <a:t>جميع أفراد النوع الواحد التي تعيش في نظام </a:t>
            </a:r>
            <a:r>
              <a:rPr lang="ar-SA" sz="2800" b="1" dirty="0" smtClean="0">
                <a:solidFill>
                  <a:srgbClr val="C00000"/>
                </a:solidFill>
              </a:rPr>
              <a:t>بيئي .</a:t>
            </a:r>
            <a:endParaRPr lang="ar-S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7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6860691" y="5657714"/>
            <a:ext cx="1935820" cy="47776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24" y="1412776"/>
            <a:ext cx="4311514" cy="51845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00042"/>
            <a:ext cx="4177034" cy="6097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4499992" y="332656"/>
            <a:ext cx="4464496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عنوان 1"/>
          <p:cNvSpPr txBox="1">
            <a:spLocks/>
          </p:cNvSpPr>
          <p:nvPr/>
        </p:nvSpPr>
        <p:spPr>
          <a:xfrm>
            <a:off x="2066933" y="171448"/>
            <a:ext cx="414340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المجتمع الحيوي 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934279" y="828001"/>
            <a:ext cx="64087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/>
              <a:t>يتكون من كل الجماعات في النظام البيئي .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133663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/>
          </p:cNvSpPr>
          <p:nvPr/>
        </p:nvSpPr>
        <p:spPr>
          <a:xfrm>
            <a:off x="1979712" y="142852"/>
            <a:ext cx="532859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المجتمعـــات الحيـويـة</a:t>
            </a:r>
          </a:p>
        </p:txBody>
      </p:sp>
      <p:pic>
        <p:nvPicPr>
          <p:cNvPr id="1026" name="Picture 2" descr="http://lmsat3.com/vb/imgcache2/831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353860" cy="56166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302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1"/>
          <p:cNvSpPr txBox="1">
            <a:spLocks/>
          </p:cNvSpPr>
          <p:nvPr/>
        </p:nvSpPr>
        <p:spPr>
          <a:xfrm>
            <a:off x="4572000" y="126047"/>
            <a:ext cx="492922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المنـــاطق الحيــويــــــــة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96944" cy="568863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37667" y="5932859"/>
            <a:ext cx="1728192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" name="مربع نص 2"/>
          <p:cNvSpPr txBox="1"/>
          <p:nvPr/>
        </p:nvSpPr>
        <p:spPr>
          <a:xfrm>
            <a:off x="0" y="252404"/>
            <a:ext cx="52920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نظام بيئي كبير له نباتته وحيواناته وتربته الخاصة </a:t>
            </a:r>
            <a:endParaRPr lang="ar-SA" sz="2400" b="1" dirty="0"/>
          </a:p>
        </p:txBody>
      </p:sp>
      <p:sp>
        <p:nvSpPr>
          <p:cNvPr id="4" name="مربع نص 3"/>
          <p:cNvSpPr txBox="1"/>
          <p:nvPr/>
        </p:nvSpPr>
        <p:spPr>
          <a:xfrm>
            <a:off x="6084168" y="1412776"/>
            <a:ext cx="252028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الغابات </a:t>
            </a:r>
            <a:endParaRPr lang="ar-SA" sz="2800" b="1" dirty="0"/>
          </a:p>
        </p:txBody>
      </p:sp>
      <p:sp>
        <p:nvSpPr>
          <p:cNvPr id="5" name="مربع نص 4"/>
          <p:cNvSpPr txBox="1"/>
          <p:nvPr/>
        </p:nvSpPr>
        <p:spPr>
          <a:xfrm>
            <a:off x="899592" y="1268760"/>
            <a:ext cx="2664296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المناطق العشبية</a:t>
            </a:r>
            <a:endParaRPr lang="ar-SA" sz="2400" b="1" dirty="0"/>
          </a:p>
        </p:txBody>
      </p:sp>
      <p:sp>
        <p:nvSpPr>
          <p:cNvPr id="6" name="مربع نص 5"/>
          <p:cNvSpPr txBox="1"/>
          <p:nvPr/>
        </p:nvSpPr>
        <p:spPr>
          <a:xfrm>
            <a:off x="6084168" y="4149080"/>
            <a:ext cx="2520280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الصحراء</a:t>
            </a:r>
            <a:endParaRPr lang="ar-SA" sz="2800" b="1" dirty="0"/>
          </a:p>
        </p:txBody>
      </p:sp>
      <p:sp>
        <p:nvSpPr>
          <p:cNvPr id="7" name="مربع نص 6"/>
          <p:cNvSpPr txBox="1"/>
          <p:nvPr/>
        </p:nvSpPr>
        <p:spPr>
          <a:xfrm>
            <a:off x="467544" y="5229200"/>
            <a:ext cx="554461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معظم الوطن العربي ينتمي إلى المنطقة الحيوية ( الصحراء )</a:t>
            </a:r>
            <a:endParaRPr lang="ar-SA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</TotalTime>
  <Words>166</Words>
  <Application>Microsoft Office PowerPoint</Application>
  <PresentationFormat>عرض على الشاشة (3:4)‏</PresentationFormat>
  <Paragraphs>41</Paragraphs>
  <Slides>14</Slides>
  <Notes>1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15" baseType="lpstr">
      <vt:lpstr>نسق Office</vt:lpstr>
      <vt:lpstr>عرض تقديمي في PowerPoint</vt:lpstr>
      <vt:lpstr>ما هو النظام البيئي ؟</vt:lpstr>
      <vt:lpstr>قد يكون النظام البيئي........</vt:lpstr>
      <vt:lpstr>عرض تقديمي في PowerPoint</vt:lpstr>
      <vt:lpstr>ما هو الموطن ؟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اليعسوب</dc:title>
  <dc:creator>sony</dc:creator>
  <cp:lastModifiedBy>Win 7</cp:lastModifiedBy>
  <cp:revision>76</cp:revision>
  <dcterms:created xsi:type="dcterms:W3CDTF">2010-09-26T15:29:41Z</dcterms:created>
  <dcterms:modified xsi:type="dcterms:W3CDTF">2014-11-01T10:45:59Z</dcterms:modified>
</cp:coreProperties>
</file>