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0" r:id="rId14"/>
    <p:sldId id="271" r:id="rId15"/>
    <p:sldId id="267" r:id="rId16"/>
    <p:sldId id="269" r:id="rId17"/>
    <p:sldId id="268" r:id="rId18"/>
  </p:sldIdLst>
  <p:sldSz cx="18288000" cy="10287000"/>
  <p:notesSz cx="6858000" cy="9144000"/>
  <p:embeddedFontLst>
    <p:embeddedFont>
      <p:font typeface="Akhbar MT" pitchFamily="2" charset="-78"/>
      <p:regular r:id="rId20"/>
      <p:bold r:id="rId21"/>
    </p:embeddedFont>
    <p:embeddedFont>
      <p:font typeface="Aldhabi" panose="01000000000000000000" pitchFamily="2" charset="-78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26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ECC50103-4DA3-4123-9E90-AE8549DADC96}"/>
    <pc:docChg chg="undo custSel delSld modSld">
      <pc:chgData name="nourah Alaklabi" userId="b439187ee2954565" providerId="LiveId" clId="{ECC50103-4DA3-4123-9E90-AE8549DADC96}" dt="2024-09-15T18:38:03.873" v="756"/>
      <pc:docMkLst>
        <pc:docMk/>
      </pc:docMkLst>
      <pc:sldChg chg="addSp modSp mod">
        <pc:chgData name="nourah Alaklabi" userId="b439187ee2954565" providerId="LiveId" clId="{ECC50103-4DA3-4123-9E90-AE8549DADC96}" dt="2024-09-15T18:38:03.873" v="756"/>
        <pc:sldMkLst>
          <pc:docMk/>
          <pc:sldMk cId="0" sldId="256"/>
        </pc:sldMkLst>
        <pc:picChg chg="add mod">
          <ac:chgData name="nourah Alaklabi" userId="b439187ee2954565" providerId="LiveId" clId="{ECC50103-4DA3-4123-9E90-AE8549DADC96}" dt="2024-09-15T18:38:03.873" v="756"/>
          <ac:picMkLst>
            <pc:docMk/>
            <pc:sldMk cId="0" sldId="256"/>
            <ac:picMk id="18" creationId="{0DDD52DE-5E4F-42E0-2447-0A274530F12E}"/>
          </ac:picMkLst>
        </pc:picChg>
      </pc:sldChg>
      <pc:sldChg chg="addSp delSp modSp mod">
        <pc:chgData name="nourah Alaklabi" userId="b439187ee2954565" providerId="LiveId" clId="{ECC50103-4DA3-4123-9E90-AE8549DADC96}" dt="2024-09-14T12:12:37.790" v="53" actId="1076"/>
        <pc:sldMkLst>
          <pc:docMk/>
          <pc:sldMk cId="0" sldId="257"/>
        </pc:sldMkLst>
        <pc:spChg chg="del">
          <ac:chgData name="nourah Alaklabi" userId="b439187ee2954565" providerId="LiveId" clId="{ECC50103-4DA3-4123-9E90-AE8549DADC96}" dt="2024-09-14T12:10:40.968" v="35" actId="21"/>
          <ac:spMkLst>
            <pc:docMk/>
            <pc:sldMk cId="0" sldId="257"/>
            <ac:spMk id="6" creationId="{00000000-0000-0000-0000-000000000000}"/>
          </ac:spMkLst>
        </pc:spChg>
        <pc:spChg chg="mod">
          <ac:chgData name="nourah Alaklabi" userId="b439187ee2954565" providerId="LiveId" clId="{ECC50103-4DA3-4123-9E90-AE8549DADC96}" dt="2024-09-14T12:10:31.435" v="32" actId="1076"/>
          <ac:spMkLst>
            <pc:docMk/>
            <pc:sldMk cId="0" sldId="257"/>
            <ac:spMk id="8" creationId="{3039ADEE-46A7-BA83-2CDC-8995268A6B3E}"/>
          </ac:spMkLst>
        </pc:spChg>
        <pc:spChg chg="del">
          <ac:chgData name="nourah Alaklabi" userId="b439187ee2954565" providerId="LiveId" clId="{ECC50103-4DA3-4123-9E90-AE8549DADC96}" dt="2024-09-14T12:10:38.357" v="34" actId="21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ECC50103-4DA3-4123-9E90-AE8549DADC96}" dt="2024-09-14T12:12:37.790" v="53" actId="1076"/>
          <ac:spMkLst>
            <pc:docMk/>
            <pc:sldMk cId="0" sldId="257"/>
            <ac:spMk id="13" creationId="{0C46BAD2-ECCF-D9F6-DFF6-C8559C672410}"/>
          </ac:spMkLst>
        </pc:spChg>
        <pc:picChg chg="del">
          <ac:chgData name="nourah Alaklabi" userId="b439187ee2954565" providerId="LiveId" clId="{ECC50103-4DA3-4123-9E90-AE8549DADC96}" dt="2024-09-14T12:10:43.330" v="36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ECC50103-4DA3-4123-9E90-AE8549DADC96}" dt="2024-09-14T12:10:34.435" v="33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ECC50103-4DA3-4123-9E90-AE8549DADC96}" dt="2024-09-14T19:47:36.804" v="480" actId="20577"/>
        <pc:sldMkLst>
          <pc:docMk/>
          <pc:sldMk cId="0" sldId="258"/>
        </pc:sldMkLst>
        <pc:spChg chg="mod">
          <ac:chgData name="nourah Alaklabi" userId="b439187ee2954565" providerId="LiveId" clId="{ECC50103-4DA3-4123-9E90-AE8549DADC96}" dt="2024-09-14T19:46:17.606" v="466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ECC50103-4DA3-4123-9E90-AE8549DADC96}" dt="2024-09-14T19:42:31.939" v="442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ECC50103-4DA3-4123-9E90-AE8549DADC96}" dt="2024-09-14T19:47:36.804" v="480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ECC50103-4DA3-4123-9E90-AE8549DADC96}" dt="2024-09-14T19:44:21.553" v="456" actId="20577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ECC50103-4DA3-4123-9E90-AE8549DADC96}" dt="2024-09-14T19:46:32.600" v="469" actId="1076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ECC50103-4DA3-4123-9E90-AE8549DADC96}" dt="2024-09-14T19:40:04.462" v="411"/>
          <ac:picMkLst>
            <pc:docMk/>
            <pc:sldMk cId="0" sldId="258"/>
            <ac:picMk id="18" creationId="{C2DF52E2-B7A3-FB3E-3AFF-033ADA179A45}"/>
          </ac:picMkLst>
        </pc:picChg>
      </pc:sldChg>
      <pc:sldChg chg="addSp delSp modSp mod">
        <pc:chgData name="nourah Alaklabi" userId="b439187ee2954565" providerId="LiveId" clId="{ECC50103-4DA3-4123-9E90-AE8549DADC96}" dt="2024-09-15T18:12:16.513" v="553" actId="403"/>
        <pc:sldMkLst>
          <pc:docMk/>
          <pc:sldMk cId="0" sldId="259"/>
        </pc:sldMkLst>
        <pc:spChg chg="mod ord">
          <ac:chgData name="nourah Alaklabi" userId="b439187ee2954565" providerId="LiveId" clId="{ECC50103-4DA3-4123-9E90-AE8549DADC96}" dt="2024-09-14T19:52:05.113" v="524" actId="1076"/>
          <ac:spMkLst>
            <pc:docMk/>
            <pc:sldMk cId="0" sldId="259"/>
            <ac:spMk id="3" creationId="{00000000-0000-0000-0000-000000000000}"/>
          </ac:spMkLst>
        </pc:spChg>
        <pc:spChg chg="mod">
          <ac:chgData name="nourah Alaklabi" userId="b439187ee2954565" providerId="LiveId" clId="{ECC50103-4DA3-4123-9E90-AE8549DADC96}" dt="2024-09-14T19:42:44.215" v="443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ECC50103-4DA3-4123-9E90-AE8549DADC96}" dt="2024-09-14T19:44:38.836" v="457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ECC50103-4DA3-4123-9E90-AE8549DADC96}" dt="2024-09-14T19:46:48.247" v="471" actId="1076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ECC50103-4DA3-4123-9E90-AE8549DADC96}" dt="2024-09-14T19:47:42.147" v="483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ECC50103-4DA3-4123-9E90-AE8549DADC96}" dt="2024-09-15T18:12:16.513" v="553" actId="403"/>
          <ac:spMkLst>
            <pc:docMk/>
            <pc:sldMk cId="0" sldId="259"/>
            <ac:spMk id="16" creationId="{C0C6B16A-282A-A7AD-65E4-53A6C171707A}"/>
          </ac:spMkLst>
        </pc:spChg>
        <pc:picChg chg="add mod">
          <ac:chgData name="nourah Alaklabi" userId="b439187ee2954565" providerId="LiveId" clId="{ECC50103-4DA3-4123-9E90-AE8549DADC96}" dt="2024-09-14T19:43:22.925" v="447"/>
          <ac:picMkLst>
            <pc:docMk/>
            <pc:sldMk cId="0" sldId="259"/>
            <ac:picMk id="11" creationId="{7BB2F2A5-3FF2-9F8C-E689-A2E18F3AF307}"/>
          </ac:picMkLst>
        </pc:picChg>
        <pc:picChg chg="add mod">
          <ac:chgData name="nourah Alaklabi" userId="b439187ee2954565" providerId="LiveId" clId="{ECC50103-4DA3-4123-9E90-AE8549DADC96}" dt="2024-09-14T19:52:16.063" v="527" actId="1076"/>
          <ac:picMkLst>
            <pc:docMk/>
            <pc:sldMk cId="0" sldId="259"/>
            <ac:picMk id="18" creationId="{4BE6243B-CA57-5BD2-7ABB-4BB7321DC58A}"/>
          </ac:picMkLst>
        </pc:picChg>
        <pc:picChg chg="add mod">
          <ac:chgData name="nourah Alaklabi" userId="b439187ee2954565" providerId="LiveId" clId="{ECC50103-4DA3-4123-9E90-AE8549DADC96}" dt="2024-09-14T19:52:13.270" v="526" actId="1076"/>
          <ac:picMkLst>
            <pc:docMk/>
            <pc:sldMk cId="0" sldId="259"/>
            <ac:picMk id="20" creationId="{188EE689-A5C9-9785-994D-9A7E3A595877}"/>
          </ac:picMkLst>
        </pc:picChg>
        <pc:picChg chg="add del mod">
          <ac:chgData name="nourah Alaklabi" userId="b439187ee2954565" providerId="LiveId" clId="{ECC50103-4DA3-4123-9E90-AE8549DADC96}" dt="2024-09-14T19:50:03.155" v="508" actId="21"/>
          <ac:picMkLst>
            <pc:docMk/>
            <pc:sldMk cId="0" sldId="259"/>
            <ac:picMk id="22" creationId="{18E954DF-05BF-74DD-4ABD-1F3197352BC9}"/>
          </ac:picMkLst>
        </pc:picChg>
        <pc:picChg chg="add del mod">
          <ac:chgData name="nourah Alaklabi" userId="b439187ee2954565" providerId="LiveId" clId="{ECC50103-4DA3-4123-9E90-AE8549DADC96}" dt="2024-09-14T19:50:29.156" v="513" actId="21"/>
          <ac:picMkLst>
            <pc:docMk/>
            <pc:sldMk cId="0" sldId="259"/>
            <ac:picMk id="24" creationId="{A3A4FD8C-1E23-02D9-008D-4A78DD28D99C}"/>
          </ac:picMkLst>
        </pc:picChg>
        <pc:picChg chg="add del mod">
          <ac:chgData name="nourah Alaklabi" userId="b439187ee2954565" providerId="LiveId" clId="{ECC50103-4DA3-4123-9E90-AE8549DADC96}" dt="2024-09-14T19:50:37.720" v="515" actId="21"/>
          <ac:picMkLst>
            <pc:docMk/>
            <pc:sldMk cId="0" sldId="259"/>
            <ac:picMk id="26" creationId="{A798FE5C-EAF9-90F7-D1F9-22353CA1638C}"/>
          </ac:picMkLst>
        </pc:picChg>
        <pc:picChg chg="add mod">
          <ac:chgData name="nourah Alaklabi" userId="b439187ee2954565" providerId="LiveId" clId="{ECC50103-4DA3-4123-9E90-AE8549DADC96}" dt="2024-09-14T19:52:08.739" v="525" actId="1076"/>
          <ac:picMkLst>
            <pc:docMk/>
            <pc:sldMk cId="0" sldId="259"/>
            <ac:picMk id="28" creationId="{3D6CE656-675B-B59E-9CFE-FD528BF4CFEE}"/>
          </ac:picMkLst>
        </pc:picChg>
      </pc:sldChg>
      <pc:sldChg chg="addSp modSp mod">
        <pc:chgData name="nourah Alaklabi" userId="b439187ee2954565" providerId="LiveId" clId="{ECC50103-4DA3-4123-9E90-AE8549DADC96}" dt="2024-09-14T19:50:14.957" v="511" actId="14100"/>
        <pc:sldMkLst>
          <pc:docMk/>
          <pc:sldMk cId="0" sldId="260"/>
        </pc:sldMkLst>
        <pc:spChg chg="mod">
          <ac:chgData name="nourah Alaklabi" userId="b439187ee2954565" providerId="LiveId" clId="{ECC50103-4DA3-4123-9E90-AE8549DADC96}" dt="2024-09-14T19:42:51.355" v="444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ECC50103-4DA3-4123-9E90-AE8549DADC96}" dt="2024-09-14T19:44:49.507" v="458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ECC50103-4DA3-4123-9E90-AE8549DADC96}" dt="2024-09-14T19:46:58.425" v="473" actId="1076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ECC50103-4DA3-4123-9E90-AE8549DADC96}" dt="2024-09-14T19:49:26.705" v="501" actId="20577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ECC50103-4DA3-4123-9E90-AE8549DADC96}" dt="2024-09-14T19:43:26.574" v="448"/>
          <ac:picMkLst>
            <pc:docMk/>
            <pc:sldMk cId="0" sldId="260"/>
            <ac:picMk id="11" creationId="{DBEA274D-A2D8-D9D4-A2C7-A1588C5F9CE9}"/>
          </ac:picMkLst>
        </pc:picChg>
        <pc:picChg chg="add mod">
          <ac:chgData name="nourah Alaklabi" userId="b439187ee2954565" providerId="LiveId" clId="{ECC50103-4DA3-4123-9E90-AE8549DADC96}" dt="2024-09-14T19:50:14.957" v="511" actId="14100"/>
          <ac:picMkLst>
            <pc:docMk/>
            <pc:sldMk cId="0" sldId="260"/>
            <ac:picMk id="18" creationId="{C919C25A-478D-364A-00CD-C9A6AD8C9C06}"/>
          </ac:picMkLst>
        </pc:picChg>
        <pc:picChg chg="add mod">
          <ac:chgData name="nourah Alaklabi" userId="b439187ee2954565" providerId="LiveId" clId="{ECC50103-4DA3-4123-9E90-AE8549DADC96}" dt="2024-09-14T19:50:10.858" v="510" actId="1076"/>
          <ac:picMkLst>
            <pc:docMk/>
            <pc:sldMk cId="0" sldId="260"/>
            <ac:picMk id="19" creationId="{97308F7C-29A6-5E6A-BE2F-B85746CD6C23}"/>
          </ac:picMkLst>
        </pc:picChg>
      </pc:sldChg>
      <pc:sldChg chg="addSp modSp mod">
        <pc:chgData name="nourah Alaklabi" userId="b439187ee2954565" providerId="LiveId" clId="{ECC50103-4DA3-4123-9E90-AE8549DADC96}" dt="2024-09-15T18:16:33.112" v="616"/>
        <pc:sldMkLst>
          <pc:docMk/>
          <pc:sldMk cId="0" sldId="261"/>
        </pc:sldMkLst>
        <pc:spChg chg="mod">
          <ac:chgData name="nourah Alaklabi" userId="b439187ee2954565" providerId="LiveId" clId="{ECC50103-4DA3-4123-9E90-AE8549DADC96}" dt="2024-09-14T19:42:59.474" v="445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ECC50103-4DA3-4123-9E90-AE8549DADC96}" dt="2024-09-15T18:15:46.319" v="608" actId="207"/>
          <ac:spMkLst>
            <pc:docMk/>
            <pc:sldMk cId="0" sldId="261"/>
            <ac:spMk id="13" creationId="{5E6A0C4A-6D86-6181-3518-734B0E138F89}"/>
          </ac:spMkLst>
        </pc:spChg>
        <pc:spChg chg="mod">
          <ac:chgData name="nourah Alaklabi" userId="b439187ee2954565" providerId="LiveId" clId="{ECC50103-4DA3-4123-9E90-AE8549DADC96}" dt="2024-09-14T19:44:57.397" v="459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ECC50103-4DA3-4123-9E90-AE8549DADC96}" dt="2024-09-14T19:47:09.618" v="475" actId="1076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ECC50103-4DA3-4123-9E90-AE8549DADC96}" dt="2024-09-15T18:15:57.870" v="611" actId="20577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ECC50103-4DA3-4123-9E90-AE8549DADC96}" dt="2024-09-14T19:43:30.073" v="449"/>
          <ac:picMkLst>
            <pc:docMk/>
            <pc:sldMk cId="0" sldId="261"/>
            <ac:picMk id="11" creationId="{EC2237F9-BFD8-D0A7-7A74-FA46F1B00FAB}"/>
          </ac:picMkLst>
        </pc:picChg>
        <pc:picChg chg="add mod">
          <ac:chgData name="nourah Alaklabi" userId="b439187ee2954565" providerId="LiveId" clId="{ECC50103-4DA3-4123-9E90-AE8549DADC96}" dt="2024-09-15T18:16:33.112" v="616"/>
          <ac:picMkLst>
            <pc:docMk/>
            <pc:sldMk cId="0" sldId="261"/>
            <ac:picMk id="19" creationId="{D505B4AA-29BF-1CE0-EC99-0FC5EC8CAB8C}"/>
          </ac:picMkLst>
        </pc:picChg>
      </pc:sldChg>
      <pc:sldChg chg="addSp modSp mod">
        <pc:chgData name="nourah Alaklabi" userId="b439187ee2954565" providerId="LiveId" clId="{ECC50103-4DA3-4123-9E90-AE8549DADC96}" dt="2024-09-15T18:22:01.057" v="670" actId="20577"/>
        <pc:sldMkLst>
          <pc:docMk/>
          <pc:sldMk cId="0" sldId="262"/>
        </pc:sldMkLst>
        <pc:spChg chg="mod">
          <ac:chgData name="nourah Alaklabi" userId="b439187ee2954565" providerId="LiveId" clId="{ECC50103-4DA3-4123-9E90-AE8549DADC96}" dt="2024-09-14T19:43:06.962" v="446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ECC50103-4DA3-4123-9E90-AE8549DADC96}" dt="2024-09-15T18:20:54.021" v="655" actId="207"/>
          <ac:spMkLst>
            <pc:docMk/>
            <pc:sldMk cId="0" sldId="262"/>
            <ac:spMk id="13" creationId="{EE4D0F77-3419-E29B-EBB0-71339017385E}"/>
          </ac:spMkLst>
        </pc:spChg>
        <pc:spChg chg="mod">
          <ac:chgData name="nourah Alaklabi" userId="b439187ee2954565" providerId="LiveId" clId="{ECC50103-4DA3-4123-9E90-AE8549DADC96}" dt="2024-09-14T19:45:03.759" v="460"/>
          <ac:spMkLst>
            <pc:docMk/>
            <pc:sldMk cId="0" sldId="262"/>
            <ac:spMk id="14" creationId="{EBB8A7E6-717C-2085-418D-A8ACADDB116D}"/>
          </ac:spMkLst>
        </pc:spChg>
        <pc:spChg chg="mod">
          <ac:chgData name="nourah Alaklabi" userId="b439187ee2954565" providerId="LiveId" clId="{ECC50103-4DA3-4123-9E90-AE8549DADC96}" dt="2024-09-14T19:47:21.543" v="477" actId="1076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ECC50103-4DA3-4123-9E90-AE8549DADC96}" dt="2024-09-15T18:22:01.057" v="670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ECC50103-4DA3-4123-9E90-AE8549DADC96}" dt="2024-09-14T19:43:33.253" v="450"/>
          <ac:picMkLst>
            <pc:docMk/>
            <pc:sldMk cId="0" sldId="262"/>
            <ac:picMk id="11" creationId="{53EF1DFC-AF12-2B22-F809-62C623A305C2}"/>
          </ac:picMkLst>
        </pc:picChg>
        <pc:picChg chg="add mod">
          <ac:chgData name="nourah Alaklabi" userId="b439187ee2954565" providerId="LiveId" clId="{ECC50103-4DA3-4123-9E90-AE8549DADC96}" dt="2024-09-15T18:21:40.694" v="661" actId="1076"/>
          <ac:picMkLst>
            <pc:docMk/>
            <pc:sldMk cId="0" sldId="262"/>
            <ac:picMk id="19" creationId="{EBF6BFDB-BA70-7D95-9259-2AF0964AC988}"/>
          </ac:picMkLst>
        </pc:picChg>
      </pc:sldChg>
      <pc:sldChg chg="addSp delSp modSp mod">
        <pc:chgData name="nourah Alaklabi" userId="b439187ee2954565" providerId="LiveId" clId="{ECC50103-4DA3-4123-9E90-AE8549DADC96}" dt="2024-09-15T18:24:58.237" v="688" actId="1076"/>
        <pc:sldMkLst>
          <pc:docMk/>
          <pc:sldMk cId="0" sldId="263"/>
        </pc:sldMkLst>
        <pc:spChg chg="del">
          <ac:chgData name="nourah Alaklabi" userId="b439187ee2954565" providerId="LiveId" clId="{ECC50103-4DA3-4123-9E90-AE8549DADC96}" dt="2024-09-15T18:22:19.828" v="672" actId="21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ECC50103-4DA3-4123-9E90-AE8549DADC96}" dt="2024-09-15T18:24:55.149" v="687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ECC50103-4DA3-4123-9E90-AE8549DADC96}" dt="2024-09-15T18:21:55.698" v="667" actId="20577"/>
          <ac:spMkLst>
            <pc:docMk/>
            <pc:sldMk cId="0" sldId="263"/>
            <ac:spMk id="12" creationId="{861A05D6-1DB3-EE45-3A3E-FB6BABBB35B7}"/>
          </ac:spMkLst>
        </pc:spChg>
        <pc:spChg chg="add mod">
          <ac:chgData name="nourah Alaklabi" userId="b439187ee2954565" providerId="LiveId" clId="{ECC50103-4DA3-4123-9E90-AE8549DADC96}" dt="2024-09-15T18:22:23.089" v="673" actId="1076"/>
          <ac:spMkLst>
            <pc:docMk/>
            <pc:sldMk cId="0" sldId="263"/>
            <ac:spMk id="13" creationId="{41127A7C-FD4D-310A-1CF1-493FA2E56A8E}"/>
          </ac:spMkLst>
        </pc:spChg>
        <pc:picChg chg="add mod">
          <ac:chgData name="nourah Alaklabi" userId="b439187ee2954565" providerId="LiveId" clId="{ECC50103-4DA3-4123-9E90-AE8549DADC96}" dt="2024-09-14T19:43:40.678" v="451"/>
          <ac:picMkLst>
            <pc:docMk/>
            <pc:sldMk cId="0" sldId="263"/>
            <ac:picMk id="11" creationId="{F727BAA6-856B-F49C-81D1-672895A870FB}"/>
          </ac:picMkLst>
        </pc:picChg>
        <pc:picChg chg="add mod">
          <ac:chgData name="nourah Alaklabi" userId="b439187ee2954565" providerId="LiveId" clId="{ECC50103-4DA3-4123-9E90-AE8549DADC96}" dt="2024-09-15T18:23:35.319" v="680"/>
          <ac:picMkLst>
            <pc:docMk/>
            <pc:sldMk cId="0" sldId="263"/>
            <ac:picMk id="16" creationId="{30BB7E5E-0CFA-3AB4-5B47-D044398663D6}"/>
          </ac:picMkLst>
        </pc:picChg>
        <pc:picChg chg="add mod">
          <ac:chgData name="nourah Alaklabi" userId="b439187ee2954565" providerId="LiveId" clId="{ECC50103-4DA3-4123-9E90-AE8549DADC96}" dt="2024-09-15T18:24:58.237" v="688" actId="1076"/>
          <ac:picMkLst>
            <pc:docMk/>
            <pc:sldMk cId="0" sldId="263"/>
            <ac:picMk id="18" creationId="{ECA302E8-591D-3999-3038-0289C63E9DDC}"/>
          </ac:picMkLst>
        </pc:picChg>
      </pc:sldChg>
      <pc:sldChg chg="addSp modSp mod">
        <pc:chgData name="nourah Alaklabi" userId="b439187ee2954565" providerId="LiveId" clId="{ECC50103-4DA3-4123-9E90-AE8549DADC96}" dt="2024-09-15T18:29:12.162" v="696" actId="20577"/>
        <pc:sldMkLst>
          <pc:docMk/>
          <pc:sldMk cId="0" sldId="264"/>
        </pc:sldMkLst>
        <pc:spChg chg="mod">
          <ac:chgData name="nourah Alaklabi" userId="b439187ee2954565" providerId="LiveId" clId="{ECC50103-4DA3-4123-9E90-AE8549DADC96}" dt="2024-09-15T18:29:12.162" v="696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ECC50103-4DA3-4123-9E90-AE8549DADC96}" dt="2024-09-15T18:29:08.838" v="693"/>
          <ac:picMkLst>
            <pc:docMk/>
            <pc:sldMk cId="0" sldId="264"/>
            <ac:picMk id="11" creationId="{89806B4D-C179-B51D-3D4E-54E47C7473AD}"/>
          </ac:picMkLst>
        </pc:picChg>
      </pc:sldChg>
      <pc:sldChg chg="addSp modSp mod">
        <pc:chgData name="nourah Alaklabi" userId="b439187ee2954565" providerId="LiveId" clId="{ECC50103-4DA3-4123-9E90-AE8549DADC96}" dt="2024-09-15T18:29:55.836" v="705"/>
        <pc:sldMkLst>
          <pc:docMk/>
          <pc:sldMk cId="0" sldId="265"/>
        </pc:sldMkLst>
        <pc:spChg chg="mod">
          <ac:chgData name="nourah Alaklabi" userId="b439187ee2954565" providerId="LiveId" clId="{ECC50103-4DA3-4123-9E90-AE8549DADC96}" dt="2024-09-15T18:29:18.266" v="699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ECC50103-4DA3-4123-9E90-AE8549DADC96}" dt="2024-09-15T18:29:55.836" v="705"/>
          <ac:picMkLst>
            <pc:docMk/>
            <pc:sldMk cId="0" sldId="265"/>
            <ac:picMk id="11" creationId="{1699EE90-B62C-6151-8E43-28463E1DBE59}"/>
          </ac:picMkLst>
        </pc:picChg>
      </pc:sldChg>
      <pc:sldChg chg="del">
        <pc:chgData name="nourah Alaklabi" userId="b439187ee2954565" providerId="LiveId" clId="{ECC50103-4DA3-4123-9E90-AE8549DADC96}" dt="2024-09-15T18:30:05.388" v="706" actId="2696"/>
        <pc:sldMkLst>
          <pc:docMk/>
          <pc:sldMk cId="0" sldId="266"/>
        </pc:sldMkLst>
      </pc:sldChg>
      <pc:sldChg chg="addSp modSp mod">
        <pc:chgData name="nourah Alaklabi" userId="b439187ee2954565" providerId="LiveId" clId="{ECC50103-4DA3-4123-9E90-AE8549DADC96}" dt="2024-09-15T18:34:54.936" v="735" actId="20577"/>
        <pc:sldMkLst>
          <pc:docMk/>
          <pc:sldMk cId="0" sldId="267"/>
        </pc:sldMkLst>
        <pc:spChg chg="mod">
          <ac:chgData name="nourah Alaklabi" userId="b439187ee2954565" providerId="LiveId" clId="{ECC50103-4DA3-4123-9E90-AE8549DADC96}" dt="2024-09-15T18:34:54.936" v="735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ECC50103-4DA3-4123-9E90-AE8549DADC96}" dt="2024-09-15T18:34:50.612" v="732"/>
          <ac:picMkLst>
            <pc:docMk/>
            <pc:sldMk cId="0" sldId="267"/>
            <ac:picMk id="10" creationId="{47274D22-6E99-9165-163E-B48B46ED23BE}"/>
          </ac:picMkLst>
        </pc:picChg>
      </pc:sldChg>
      <pc:sldChg chg="modSp mod">
        <pc:chgData name="nourah Alaklabi" userId="b439187ee2954565" providerId="LiveId" clId="{ECC50103-4DA3-4123-9E90-AE8549DADC96}" dt="2024-09-15T18:35:28.429" v="743" actId="20577"/>
        <pc:sldMkLst>
          <pc:docMk/>
          <pc:sldMk cId="0" sldId="268"/>
        </pc:sldMkLst>
        <pc:spChg chg="mod">
          <ac:chgData name="nourah Alaklabi" userId="b439187ee2954565" providerId="LiveId" clId="{ECC50103-4DA3-4123-9E90-AE8549DADC96}" dt="2024-09-15T18:35:28.429" v="743" actId="20577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ECC50103-4DA3-4123-9E90-AE8549DADC96}" dt="2024-09-15T18:37:05.328" v="751"/>
        <pc:sldMkLst>
          <pc:docMk/>
          <pc:sldMk cId="0" sldId="269"/>
        </pc:sldMkLst>
        <pc:picChg chg="del">
          <ac:chgData name="nourah Alaklabi" userId="b439187ee2954565" providerId="LiveId" clId="{ECC50103-4DA3-4123-9E90-AE8549DADC96}" dt="2024-09-15T18:36:36.756" v="745" actId="21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ECC50103-4DA3-4123-9E90-AE8549DADC96}" dt="2024-09-15T18:37:05.328" v="751"/>
          <ac:picMkLst>
            <pc:docMk/>
            <pc:sldMk cId="0" sldId="269"/>
            <ac:picMk id="13" creationId="{8BD62A4E-EC11-4FA0-D91B-4B1F5F0E4690}"/>
          </ac:picMkLst>
        </pc:picChg>
      </pc:sldChg>
      <pc:sldChg chg="addSp modSp mod">
        <pc:chgData name="nourah Alaklabi" userId="b439187ee2954565" providerId="LiveId" clId="{ECC50103-4DA3-4123-9E90-AE8549DADC96}" dt="2024-09-15T18:34:03.984" v="726"/>
        <pc:sldMkLst>
          <pc:docMk/>
          <pc:sldMk cId="1714451983" sldId="270"/>
        </pc:sldMkLst>
        <pc:spChg chg="mod">
          <ac:chgData name="nourah Alaklabi" userId="b439187ee2954565" providerId="LiveId" clId="{ECC50103-4DA3-4123-9E90-AE8549DADC96}" dt="2024-09-15T18:30:18.541" v="709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ECC50103-4DA3-4123-9E90-AE8549DADC96}" dt="2024-09-15T18:34:03.984" v="726"/>
          <ac:picMkLst>
            <pc:docMk/>
            <pc:sldMk cId="1714451983" sldId="270"/>
            <ac:picMk id="10" creationId="{D085439D-1C0D-3A4C-907A-49FDEB1EE55A}"/>
          </ac:picMkLst>
        </pc:picChg>
      </pc:sldChg>
      <pc:sldChg chg="addSp modSp mod">
        <pc:chgData name="nourah Alaklabi" userId="b439187ee2954565" providerId="LiveId" clId="{ECC50103-4DA3-4123-9E90-AE8549DADC96}" dt="2024-09-15T18:31:55.579" v="720" actId="20577"/>
        <pc:sldMkLst>
          <pc:docMk/>
          <pc:sldMk cId="2434396656" sldId="271"/>
        </pc:sldMkLst>
        <pc:spChg chg="mod">
          <ac:chgData name="nourah Alaklabi" userId="b439187ee2954565" providerId="LiveId" clId="{ECC50103-4DA3-4123-9E90-AE8549DADC96}" dt="2024-09-15T18:31:55.579" v="720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ECC50103-4DA3-4123-9E90-AE8549DADC96}" dt="2024-09-15T18:31:46.505" v="717"/>
          <ac:picMkLst>
            <pc:docMk/>
            <pc:sldMk cId="2434396656" sldId="271"/>
            <ac:picMk id="11" creationId="{E2285799-D5FF-945C-3B39-289C76073B77}"/>
          </ac:picMkLst>
        </pc:picChg>
      </pc:sldChg>
      <pc:sldChg chg="del">
        <pc:chgData name="nourah Alaklabi" userId="b439187ee2954565" providerId="LiveId" clId="{ECC50103-4DA3-4123-9E90-AE8549DADC96}" dt="2024-09-15T18:35:10.057" v="736" actId="2696"/>
        <pc:sldMkLst>
          <pc:docMk/>
          <pc:sldMk cId="2820606227" sldId="272"/>
        </pc:sldMkLst>
      </pc:sldChg>
      <pc:sldChg chg="addSp delSp modSp mod">
        <pc:chgData name="nourah Alaklabi" userId="b439187ee2954565" providerId="LiveId" clId="{ECC50103-4DA3-4123-9E90-AE8549DADC96}" dt="2024-09-14T14:03:38.882" v="404" actId="1076"/>
        <pc:sldMkLst>
          <pc:docMk/>
          <pc:sldMk cId="664543454" sldId="273"/>
        </pc:sldMkLst>
        <pc:spChg chg="add mod">
          <ac:chgData name="nourah Alaklabi" userId="b439187ee2954565" providerId="LiveId" clId="{ECC50103-4DA3-4123-9E90-AE8549DADC96}" dt="2024-09-14T14:03:38.882" v="404" actId="1076"/>
          <ac:spMkLst>
            <pc:docMk/>
            <pc:sldMk cId="664543454" sldId="273"/>
            <ac:spMk id="12" creationId="{7E9AAEDC-059C-8483-01CD-693478D2D87D}"/>
          </ac:spMkLst>
        </pc:spChg>
        <pc:picChg chg="add mod">
          <ac:chgData name="nourah Alaklabi" userId="b439187ee2954565" providerId="LiveId" clId="{ECC50103-4DA3-4123-9E90-AE8549DADC96}" dt="2024-09-14T13:54:05.874" v="61"/>
          <ac:picMkLst>
            <pc:docMk/>
            <pc:sldMk cId="664543454" sldId="273"/>
            <ac:picMk id="11" creationId="{9C2B8B21-879F-0A01-96D0-7608B8945E9A}"/>
          </ac:picMkLst>
        </pc:picChg>
        <pc:picChg chg="del">
          <ac:chgData name="nourah Alaklabi" userId="b439187ee2954565" providerId="LiveId" clId="{ECC50103-4DA3-4123-9E90-AE8549DADC96}" dt="2024-09-14T13:53:23.127" v="56" actId="21"/>
          <ac:picMkLst>
            <pc:docMk/>
            <pc:sldMk cId="664543454" sldId="273"/>
            <ac:picMk id="13" creationId="{2E1F9831-6498-EF1C-1E3A-FCD0A26E87C4}"/>
          </ac:picMkLst>
        </pc:picChg>
      </pc:sldChg>
      <pc:sldChg chg="modSp mod">
        <pc:chgData name="nourah Alaklabi" userId="b439187ee2954565" providerId="LiveId" clId="{ECC50103-4DA3-4123-9E90-AE8549DADC96}" dt="2024-09-14T19:42:09.744" v="441" actId="20577"/>
        <pc:sldMkLst>
          <pc:docMk/>
          <pc:sldMk cId="1874374897" sldId="274"/>
        </pc:sldMkLst>
        <pc:spChg chg="mod">
          <ac:chgData name="nourah Alaklabi" userId="b439187ee2954565" providerId="LiveId" clId="{ECC50103-4DA3-4123-9E90-AE8549DADC96}" dt="2024-09-14T19:42:09.744" v="441" actId="20577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ECC50103-4DA3-4123-9E90-AE8549DADC96}" dt="2024-09-14T19:41:10.511" v="412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12/03/46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41.pn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image" Target="../media/image40.svg"/><Relationship Id="rId2" Type="http://schemas.openxmlformats.org/officeDocument/2006/relationships/image" Target="../media/image1.png"/><Relationship Id="rId16" Type="http://schemas.openxmlformats.org/officeDocument/2006/relationships/image" Target="../media/image39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23" Type="http://schemas.openxmlformats.org/officeDocument/2006/relationships/image" Target="../media/image42.pn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46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Relationship Id="rId22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0.svg"/><Relationship Id="rId5" Type="http://schemas.openxmlformats.org/officeDocument/2006/relationships/image" Target="../media/image7.sv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8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7.svg"/><Relationship Id="rId5" Type="http://schemas.openxmlformats.org/officeDocument/2006/relationships/image" Target="../media/image7.sv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7.svg"/><Relationship Id="rId5" Type="http://schemas.openxmlformats.org/officeDocument/2006/relationships/image" Target="../media/image7.sv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1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5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5.svg"/><Relationship Id="rId1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4.png"/><Relationship Id="rId17" Type="http://schemas.openxmlformats.org/officeDocument/2006/relationships/hyperlink" Target="https://www.liveworksheets.com/oa3201721ak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3.svg"/><Relationship Id="rId5" Type="http://schemas.openxmlformats.org/officeDocument/2006/relationships/image" Target="../media/image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0.png"/><Relationship Id="rId5" Type="http://schemas.openxmlformats.org/officeDocument/2006/relationships/image" Target="../media/image7.svg"/><Relationship Id="rId10" Type="http://schemas.openxmlformats.org/officeDocument/2006/relationships/image" Target="../media/image59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toytheater.com/two-color-counter-whiteboard/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youtu.be/YXrrXdgQkJg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1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6.png"/><Relationship Id="rId7" Type="http://schemas.openxmlformats.org/officeDocument/2006/relationships/image" Target="../media/image6.png"/><Relationship Id="rId12" Type="http://schemas.openxmlformats.org/officeDocument/2006/relationships/image" Target="../media/image17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hyperlink" Target="https://www.ien.edu.sa/?choice=2#/lesson/94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18" Type="http://schemas.openxmlformats.org/officeDocument/2006/relationships/image" Target="../media/image26.png"/><Relationship Id="rId3" Type="http://schemas.openxmlformats.org/officeDocument/2006/relationships/image" Target="../media/image2.svg"/><Relationship Id="rId21" Type="http://schemas.openxmlformats.org/officeDocument/2006/relationships/image" Target="../media/image28.pn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hyperlink" Target="https://www.ien.edu.sa/?choice=2#/lesson/946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openxmlformats.org/officeDocument/2006/relationships/image" Target="../media/image5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23" Type="http://schemas.openxmlformats.org/officeDocument/2006/relationships/image" Target="../media/image4.png"/><Relationship Id="rId10" Type="http://schemas.openxmlformats.org/officeDocument/2006/relationships/image" Target="../media/image10.png"/><Relationship Id="rId19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2.png"/><Relationship Id="rId18" Type="http://schemas.openxmlformats.org/officeDocument/2006/relationships/image" Target="../media/image31.svg"/><Relationship Id="rId3" Type="http://schemas.openxmlformats.org/officeDocument/2006/relationships/image" Target="../media/image1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0.png"/><Relationship Id="rId25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svg"/><Relationship Id="rId20" Type="http://schemas.openxmlformats.org/officeDocument/2006/relationships/hyperlink" Target="https://www.ien.edu.sa/?choice=2#/lesson/94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24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23" Type="http://schemas.microsoft.com/office/2007/relationships/hdphoto" Target="../media/hdphoto2.wdp"/><Relationship Id="rId10" Type="http://schemas.openxmlformats.org/officeDocument/2006/relationships/image" Target="../media/image17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23.sv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18" Type="http://schemas.openxmlformats.org/officeDocument/2006/relationships/hyperlink" Target="https://www.ien.edu.sa/?choice=2#/lesson/946" TargetMode="External"/><Relationship Id="rId3" Type="http://schemas.openxmlformats.org/officeDocument/2006/relationships/image" Target="../media/image2.svg"/><Relationship Id="rId21" Type="http://schemas.microsoft.com/office/2007/relationships/hdphoto" Target="../media/hdphoto4.wdp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10" Type="http://schemas.openxmlformats.org/officeDocument/2006/relationships/image" Target="../media/image10.png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8.pn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46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Relationship Id="rId22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0DDD52DE-5E4F-42E0-2447-0A274530F12E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09" y="3819967"/>
            <a:ext cx="3258949" cy="2647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7"/>
            <a:ext cx="4120286" cy="5792963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" y="6172200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8077200" y="949906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112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F727BAA6-856B-F49C-81D1-672895A870F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5000" y="346010"/>
            <a:ext cx="1076997" cy="132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1127A7C-FD4D-310A-1CF1-493FA2E56A8E}"/>
              </a:ext>
            </a:extLst>
          </p:cNvPr>
          <p:cNvSpPr txBox="1"/>
          <p:nvPr/>
        </p:nvSpPr>
        <p:spPr>
          <a:xfrm>
            <a:off x="10290034" y="900562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4-1 : أنـمـاطُ الــقِــســمَــةِ 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30BB7E5E-0CFA-3AB4-5B47-D044398663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5108" y="2444508"/>
            <a:ext cx="8239254" cy="6674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CA302E8-591D-3999-3038-0289C63E9DD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135714" y="3027539"/>
            <a:ext cx="3250599" cy="3929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112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806B4D-C179-B51D-3D4E-54E47C7473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808" y="3524234"/>
            <a:ext cx="14343278" cy="243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112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699EE90-B62C-6151-8E43-28463E1DBE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2523" y="3517543"/>
            <a:ext cx="14768503" cy="240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113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085439D-1C0D-3A4C-907A-49FDEB1EE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024" y="3951607"/>
            <a:ext cx="15849579" cy="24872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113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2285799-D5FF-945C-3B39-289C7607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684" y="3654809"/>
            <a:ext cx="15065002" cy="3297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113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7274D22-6E99-9165-163E-B48B46ED23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455" y="3160681"/>
            <a:ext cx="11443697" cy="396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hlinkClick r:id="rId17"/>
            <a:extLst>
              <a:ext uri="{FF2B5EF4-FFF2-40B4-BE49-F238E27FC236}">
                <a16:creationId xmlns:a16="http://schemas.microsoft.com/office/drawing/2014/main" id="{8BD62A4E-EC11-4FA0-D91B-4B1F5F0E469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8699" y="3641586"/>
            <a:ext cx="2317771" cy="2371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083857" y="7281892"/>
            <a:ext cx="412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س 19 : صفحة 113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7543800" y="746706"/>
            <a:ext cx="38915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مــســألــة الــيــوم )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C46BAD2-ECCF-D9F6-DFF6-C8559C672410}"/>
              </a:ext>
            </a:extLst>
          </p:cNvPr>
          <p:cNvSpPr txBox="1"/>
          <p:nvPr/>
        </p:nvSpPr>
        <p:spPr>
          <a:xfrm>
            <a:off x="3263727" y="5277314"/>
            <a:ext cx="88445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في الصف الأول يوجد ٢٤ طالبًا، نصفهم لديه درَّاجة. إذا كان نصف  الطلاب الذين لديهم درَّاجة يمتلكون لعبة إلكترونية ،ونصف الذين يمتلكون لعبة إلكترونية لديهم لعبة تركيب ، فما عدد الذين لديهم لعبة تركيب؟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1" name="صورة 10">
            <a:hlinkClick r:id="rId13"/>
            <a:extLst>
              <a:ext uri="{FF2B5EF4-FFF2-40B4-BE49-F238E27FC236}">
                <a16:creationId xmlns:a16="http://schemas.microsoft.com/office/drawing/2014/main" id="{9C2B8B21-879F-0A01-96D0-7608B8945E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054102" y="3165144"/>
            <a:ext cx="1979355" cy="1470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E9AAEDC-059C-8483-01CD-693478D2D87D}"/>
              </a:ext>
            </a:extLst>
          </p:cNvPr>
          <p:cNvSpPr txBox="1"/>
          <p:nvPr/>
        </p:nvSpPr>
        <p:spPr>
          <a:xfrm>
            <a:off x="1000595" y="4242456"/>
            <a:ext cx="1244780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باستعمال قطع العد أكون 3 مجموعات من 6 قطع عد.</a:t>
            </a: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endParaRPr lang="ar-SA" sz="3600" b="1" dirty="0">
              <a:solidFill>
                <a:schemeClr val="accent4">
                  <a:lumMod val="50000"/>
                </a:schemeClr>
              </a:solidFill>
              <a:cs typeface="Akhbar MT" pitchFamily="2" charset="-78"/>
            </a:endParaRP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ما عبارة الضرب التي تبين العدد الكلي لقطع العد ؟</a:t>
            </a: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endParaRPr lang="ar-SA" sz="3600" b="1" dirty="0">
              <a:solidFill>
                <a:schemeClr val="accent4">
                  <a:lumMod val="50000"/>
                </a:schemeClr>
              </a:solidFill>
              <a:cs typeface="Akhbar MT" pitchFamily="2" charset="-78"/>
            </a:endParaRP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ما عبارة القسمة التي تبين عدد قطع العد في كل مجموعة ؟</a:t>
            </a: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endParaRPr lang="ar-SA" sz="3600" b="1" dirty="0">
              <a:solidFill>
                <a:schemeClr val="accent4">
                  <a:lumMod val="50000"/>
                </a:schemeClr>
              </a:solidFill>
              <a:cs typeface="Akhbar MT" pitchFamily="2" charset="-78"/>
            </a:endParaRP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ما ناتج ضرب 60 </a:t>
            </a: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× 3 =      ، 600 × 3 =    , 6000 × 3 =</a:t>
            </a:r>
          </a:p>
          <a:p>
            <a:pPr marL="1028700" lvl="1" indent="-571500" algn="r" rtl="1">
              <a:buFont typeface="Wingdings" panose="05000000000000000000" pitchFamily="2" charset="2"/>
              <a:buChar char="Ø"/>
            </a:pPr>
            <a:endParaRPr lang="ar-SA" sz="36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khbar MT" pitchFamily="2" charset="-78"/>
            </a:endParaRP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يمكن استعمال الحقائق الأساسية والأنماط  لتساعدك على قسمة مضاعفات 10 – 100 – 1000</a:t>
            </a:r>
            <a:endParaRPr lang="ar-SA" sz="3600" b="1" dirty="0">
              <a:solidFill>
                <a:schemeClr val="accent4">
                  <a:lumMod val="50000"/>
                </a:schemeClr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4-1 : أنـمـاطُ الــقِــســمَــةِ 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4-1 : أنـمـاطُ الــقِــســمَــةِ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أستعملُ الحَقائقَ الأَساسيةَ </a:t>
            </a:r>
          </a:p>
          <a:p>
            <a:pPr algn="r" rtl="1"/>
            <a:r>
              <a:rPr lang="ar-SA" sz="2800" b="1" dirty="0">
                <a:cs typeface="+mj-cs"/>
              </a:rPr>
              <a:t>والأَنماطَ لأقسِمَ مُضاعَفاتِ </a:t>
            </a:r>
          </a:p>
          <a:p>
            <a:pPr algn="r" rtl="1"/>
            <a:r>
              <a:rPr lang="ar-SA" sz="2800" b="1" dirty="0">
                <a:cs typeface="+mj-cs"/>
              </a:rPr>
              <a:t>ال ١٠، ١٠٠، ١٠٠٠ </a:t>
            </a:r>
            <a:r>
              <a:rPr lang="ar-SA" sz="2800" b="1" dirty="0" err="1">
                <a:cs typeface="+mj-cs"/>
              </a:rPr>
              <a:t>ذهنیًا</a:t>
            </a:r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132569" y="5831134"/>
            <a:ext cx="344379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ناتجُ القِسمَةِ</a:t>
            </a:r>
          </a:p>
          <a:p>
            <a:pPr algn="r" rtl="1"/>
            <a:r>
              <a:rPr lang="ar-SA" sz="2400" b="1" dirty="0"/>
              <a:t>المَقسُومَ</a:t>
            </a:r>
          </a:p>
          <a:p>
            <a:pPr algn="r" rtl="1"/>
            <a:r>
              <a:rPr lang="ar-SA" sz="2400" b="1" dirty="0"/>
              <a:t>المقسومُ عليهِ (القاسمُ)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111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C2DF52E2-B7A3-FB3E-3AFF-033ADA179A4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5000" y="346010"/>
            <a:ext cx="1076997" cy="132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4-1 : أنـمـاطُ الــقِــســمَــةِ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أستعملُ الحَقائقَ الأَساسيةَ </a:t>
            </a:r>
          </a:p>
          <a:p>
            <a:pPr algn="r" rtl="1"/>
            <a:r>
              <a:rPr lang="ar-SA" sz="2800" b="1" dirty="0">
                <a:cs typeface="+mj-cs"/>
              </a:rPr>
              <a:t>والأَنماطَ لأقسِمَ مُضاعَفاتِ </a:t>
            </a:r>
          </a:p>
          <a:p>
            <a:pPr algn="r" rtl="1"/>
            <a:r>
              <a:rPr lang="ar-SA" sz="2800" b="1" dirty="0">
                <a:cs typeface="+mj-cs"/>
              </a:rPr>
              <a:t>ال ١٠، ١٠٠، ١٠٠٠ </a:t>
            </a:r>
            <a:r>
              <a:rPr lang="ar-SA" sz="2800" b="1" dirty="0" err="1">
                <a:cs typeface="+mj-cs"/>
              </a:rPr>
              <a:t>ذهنیًا</a:t>
            </a:r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27403" y="5792275"/>
            <a:ext cx="344379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ناتجُ القِسمَةِ</a:t>
            </a:r>
          </a:p>
          <a:p>
            <a:pPr algn="r" rtl="1"/>
            <a:r>
              <a:rPr lang="ar-SA" sz="2400" b="1" dirty="0"/>
              <a:t>المَقسُومَ</a:t>
            </a:r>
          </a:p>
          <a:p>
            <a:pPr algn="r" rtl="1"/>
            <a:r>
              <a:rPr lang="ar-SA" sz="2400" b="1" dirty="0"/>
              <a:t>المقسومُ عليهِ (القاسمُ)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111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7"/>
            <a:extLst>
              <a:ext uri="{FF2B5EF4-FFF2-40B4-BE49-F238E27FC236}">
                <a16:creationId xmlns:a16="http://schemas.microsoft.com/office/drawing/2014/main" id="{7BB2F2A5-3FF2-9F8C-E689-A2E18F3AF3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15000" y="346010"/>
            <a:ext cx="1076997" cy="132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BE6243B-CA57-5BD2-7ABB-4BB7321DC5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9271" y="4072898"/>
            <a:ext cx="5786720" cy="306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88EE689-A5C9-9785-994D-9A7E3A59587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10265" y="2521879"/>
            <a:ext cx="3762359" cy="306265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3D6CE656-675B-B59E-9CFE-FD528BF4CFE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03083" y="5763937"/>
            <a:ext cx="5569236" cy="438172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4418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0C6B16A-282A-A7AD-65E4-53A6C171707A}"/>
              </a:ext>
            </a:extLst>
          </p:cNvPr>
          <p:cNvSpPr txBox="1"/>
          <p:nvPr/>
        </p:nvSpPr>
        <p:spPr>
          <a:xfrm>
            <a:off x="7567856" y="2743042"/>
            <a:ext cx="54709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5400" b="1" dirty="0">
                <a:latin typeface="Aldhabi" panose="01000000000000000000" pitchFamily="2" charset="-78"/>
                <a:cs typeface="+mj-cs"/>
              </a:rPr>
              <a:t>اسْــتــعِـــدَّ 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4-1 : أنـمـاطُ الــقِــســمَــةِ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أستعملُ الحَقائقَ الأَساسيةَ </a:t>
            </a:r>
          </a:p>
          <a:p>
            <a:pPr algn="r" rtl="1"/>
            <a:r>
              <a:rPr lang="ar-SA" sz="2800" b="1" dirty="0">
                <a:cs typeface="+mj-cs"/>
              </a:rPr>
              <a:t>والأَنماطَ لأقسِمَ مُضاعَفاتِ </a:t>
            </a:r>
          </a:p>
          <a:p>
            <a:pPr algn="r" rtl="1"/>
            <a:r>
              <a:rPr lang="ar-SA" sz="2800" b="1" dirty="0">
                <a:cs typeface="+mj-cs"/>
              </a:rPr>
              <a:t>ال ١٠، ١٠٠، ١٠٠٠ </a:t>
            </a:r>
            <a:r>
              <a:rPr lang="ar-SA" sz="2800" b="1" dirty="0" err="1">
                <a:cs typeface="+mj-cs"/>
              </a:rPr>
              <a:t>ذهنیًا</a:t>
            </a:r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069865" y="6010464"/>
            <a:ext cx="344379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ناتجُ القِسمَةِ</a:t>
            </a:r>
          </a:p>
          <a:p>
            <a:pPr algn="r" rtl="1"/>
            <a:r>
              <a:rPr lang="ar-SA" sz="2400" b="1" dirty="0"/>
              <a:t>المَقسُومَ</a:t>
            </a:r>
          </a:p>
          <a:p>
            <a:pPr algn="r" rtl="1"/>
            <a:r>
              <a:rPr lang="ar-SA" sz="2400" b="1" dirty="0"/>
              <a:t>المقسومُ عليهِ (القاسمُ)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111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DBEA274D-A2D8-D9D4-A2C7-A1588C5F9C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5000" y="346010"/>
            <a:ext cx="1076997" cy="132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919C25A-478D-364A-00CD-C9A6AD8C9C0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3814" y="5641450"/>
            <a:ext cx="9890410" cy="369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97308F7C-29A6-5E6A-BE2F-B85746CD6C2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3814" y="2388402"/>
            <a:ext cx="9854247" cy="310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4-1 : أنـمـاطُ الــقِــســمَــةِ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أستعملُ الحَقائقَ الأَساسيةَ </a:t>
            </a:r>
          </a:p>
          <a:p>
            <a:pPr algn="r" rtl="1"/>
            <a:r>
              <a:rPr lang="ar-SA" sz="2800" b="1" dirty="0">
                <a:cs typeface="+mj-cs"/>
              </a:rPr>
              <a:t>والأَنماطَ لأقسِمَ مُضاعَفاتِ </a:t>
            </a:r>
          </a:p>
          <a:p>
            <a:pPr algn="r" rtl="1"/>
            <a:r>
              <a:rPr lang="ar-SA" sz="2800" b="1" dirty="0">
                <a:cs typeface="+mj-cs"/>
              </a:rPr>
              <a:t>ال ١٠، ١٠٠، ١٠٠٠ </a:t>
            </a:r>
            <a:r>
              <a:rPr lang="ar-SA" sz="2800" b="1" dirty="0" err="1">
                <a:cs typeface="+mj-cs"/>
              </a:rPr>
              <a:t>ذهنیًا</a:t>
            </a:r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27403" y="6139600"/>
            <a:ext cx="344379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ناتجُ القِسمَةِ</a:t>
            </a:r>
          </a:p>
          <a:p>
            <a:pPr algn="r" rtl="1"/>
            <a:r>
              <a:rPr lang="ar-SA" sz="2400" b="1" dirty="0"/>
              <a:t>المَقسُومَ</a:t>
            </a:r>
          </a:p>
          <a:p>
            <a:pPr algn="r" rtl="1"/>
            <a:r>
              <a:rPr lang="ar-SA" sz="2400" b="1" dirty="0"/>
              <a:t>المقسومُ عليهِ (القاسمُ)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111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EC2237F9-BFD8-D0A7-7A74-FA46F1B00F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15000" y="346010"/>
            <a:ext cx="1076997" cy="132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E6A0C4A-6D86-6181-3518-734B0E138F89}"/>
              </a:ext>
            </a:extLst>
          </p:cNvPr>
          <p:cNvSpPr txBox="1"/>
          <p:nvPr/>
        </p:nvSpPr>
        <p:spPr>
          <a:xfrm>
            <a:off x="7884657" y="2820516"/>
            <a:ext cx="5470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مِــثــالُ: قِـسْـمـةُ مُـضـاعَـفـاتِ 10 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D505B4AA-29BF-1CE0-EC99-0FC5EC8CAB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376" y="3606105"/>
            <a:ext cx="9345272" cy="411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5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4-1 : أنـمـاطُ الــقِــســمَــةِ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B8A7E6-717C-2085-418D-A8ACADDB116D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أستعملُ الحَقائقَ الأَساسيةَ </a:t>
            </a:r>
          </a:p>
          <a:p>
            <a:pPr algn="r" rtl="1"/>
            <a:r>
              <a:rPr lang="ar-SA" sz="2800" b="1" dirty="0">
                <a:cs typeface="+mj-cs"/>
              </a:rPr>
              <a:t>والأَنماطَ لأقسِمَ مُضاعَفاتِ </a:t>
            </a:r>
          </a:p>
          <a:p>
            <a:pPr algn="r" rtl="1"/>
            <a:r>
              <a:rPr lang="ar-SA" sz="2800" b="1" dirty="0">
                <a:cs typeface="+mj-cs"/>
              </a:rPr>
              <a:t>ال ١٠، ١٠٠، ١٠٠٠ </a:t>
            </a:r>
            <a:r>
              <a:rPr lang="ar-SA" sz="2800" b="1" dirty="0" err="1">
                <a:cs typeface="+mj-cs"/>
              </a:rPr>
              <a:t>ذهنیًا</a:t>
            </a:r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E27DCB8-AC1C-0D90-0BBC-821D9246053F}"/>
              </a:ext>
            </a:extLst>
          </p:cNvPr>
          <p:cNvSpPr txBox="1"/>
          <p:nvPr/>
        </p:nvSpPr>
        <p:spPr>
          <a:xfrm>
            <a:off x="14127403" y="6117312"/>
            <a:ext cx="344379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ناتجُ القِسمَةِ</a:t>
            </a:r>
          </a:p>
          <a:p>
            <a:pPr algn="r" rtl="1"/>
            <a:r>
              <a:rPr lang="ar-SA" sz="2400" b="1" dirty="0"/>
              <a:t>المَقسُومَ</a:t>
            </a:r>
          </a:p>
          <a:p>
            <a:pPr algn="r" rtl="1"/>
            <a:r>
              <a:rPr lang="ar-SA" sz="2400" b="1" dirty="0"/>
              <a:t>المقسومُ عليهِ (القاسمُ)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7731755" y="951030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112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53EF1DFC-AF12-2B22-F809-62C623A305C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5000" y="346010"/>
            <a:ext cx="1076997" cy="132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E4D0F77-3419-E29B-EBB0-71339017385E}"/>
              </a:ext>
            </a:extLst>
          </p:cNvPr>
          <p:cNvSpPr txBox="1"/>
          <p:nvPr/>
        </p:nvSpPr>
        <p:spPr>
          <a:xfrm>
            <a:off x="6172200" y="2729687"/>
            <a:ext cx="7050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مثال من واقع الحياة : قِـسْـمـةُ مٌـضـاعَـفـاتِ 10.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BF6BFDB-BA70-7D95-9259-2AF0964AC98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3881109"/>
            <a:ext cx="10038601" cy="4139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479</Words>
  <Application>Microsoft Office PowerPoint</Application>
  <PresentationFormat>مخصص</PresentationFormat>
  <Paragraphs>93</Paragraphs>
  <Slides>17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3" baseType="lpstr">
      <vt:lpstr>Arial</vt:lpstr>
      <vt:lpstr>Calibri</vt:lpstr>
      <vt:lpstr>Akhbar MT</vt:lpstr>
      <vt:lpstr>Wingdings</vt:lpstr>
      <vt:lpstr>Aldhabi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2024-09-15T18:41:21Z</dcterms:modified>
  <dc:identifier>DAGN_jeNjEQ</dc:identifier>
</cp:coreProperties>
</file>