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70" r:id="rId13"/>
    <p:sldId id="271" r:id="rId14"/>
    <p:sldId id="267" r:id="rId15"/>
    <p:sldId id="272" r:id="rId16"/>
    <p:sldId id="269" r:id="rId17"/>
    <p:sldId id="268" r:id="rId18"/>
  </p:sldIdLst>
  <p:sldSz cx="18288000" cy="10287000"/>
  <p:notesSz cx="6858000" cy="9144000"/>
  <p:embeddedFontLst>
    <p:embeddedFont>
      <p:font typeface="Akhbar MT" pitchFamily="2" charset="-78"/>
      <p:regular r:id="rId20"/>
      <p:bold r:id="rId21"/>
    </p:embeddedFont>
    <p:embeddedFont>
      <p:font typeface="Aldhabi" panose="01000000000000000000" pitchFamily="2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572" y="1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05F3B90D-721B-42A9-9DB9-3D24007C7460}"/>
    <pc:docChg chg="undo custSel delSld modSld sldOrd">
      <pc:chgData name="nourah Alaklabi" userId="b439187ee2954565" providerId="LiveId" clId="{05F3B90D-721B-42A9-9DB9-3D24007C7460}" dt="2024-09-18T18:58:00.867" v="788"/>
      <pc:docMkLst>
        <pc:docMk/>
      </pc:docMkLst>
      <pc:sldChg chg="addSp modSp mod">
        <pc:chgData name="nourah Alaklabi" userId="b439187ee2954565" providerId="LiveId" clId="{05F3B90D-721B-42A9-9DB9-3D24007C7460}" dt="2024-09-18T18:58:00.867" v="788"/>
        <pc:sldMkLst>
          <pc:docMk/>
          <pc:sldMk cId="0" sldId="256"/>
        </pc:sldMkLst>
        <pc:picChg chg="add mod">
          <ac:chgData name="nourah Alaklabi" userId="b439187ee2954565" providerId="LiveId" clId="{05F3B90D-721B-42A9-9DB9-3D24007C7460}" dt="2024-09-18T18:58:00.867" v="788"/>
          <ac:picMkLst>
            <pc:docMk/>
            <pc:sldMk cId="0" sldId="256"/>
            <ac:picMk id="18" creationId="{E6FADDD7-FD80-9210-0A9A-A60AC3426777}"/>
          </ac:picMkLst>
        </pc:picChg>
      </pc:sldChg>
      <pc:sldChg chg="addSp delSp modSp mod">
        <pc:chgData name="nourah Alaklabi" userId="b439187ee2954565" providerId="LiveId" clId="{05F3B90D-721B-42A9-9DB9-3D24007C7460}" dt="2024-09-18T18:56:05.256" v="782" actId="2711"/>
        <pc:sldMkLst>
          <pc:docMk/>
          <pc:sldMk cId="0" sldId="257"/>
        </pc:sldMkLst>
        <pc:spChg chg="ord">
          <ac:chgData name="nourah Alaklabi" userId="b439187ee2954565" providerId="LiveId" clId="{05F3B90D-721B-42A9-9DB9-3D24007C7460}" dt="2024-09-18T18:10:42.240" v="286" actId="166"/>
          <ac:spMkLst>
            <pc:docMk/>
            <pc:sldMk cId="0" sldId="257"/>
            <ac:spMk id="4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7:48:07.557" v="38" actId="1076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nourah Alaklabi" userId="b439187ee2954565" providerId="LiveId" clId="{05F3B90D-721B-42A9-9DB9-3D24007C7460}" dt="2024-09-18T17:47:55.930" v="35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7:48:13.137" v="39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05F3B90D-721B-42A9-9DB9-3D24007C7460}" dt="2024-09-18T17:47:46.820" v="33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05F3B90D-721B-42A9-9DB9-3D24007C7460}" dt="2024-09-18T18:56:05.256" v="782" actId="2711"/>
          <ac:spMkLst>
            <pc:docMk/>
            <pc:sldMk cId="0" sldId="257"/>
            <ac:spMk id="13" creationId="{C2F561EC-095F-C341-D91C-B18E2063BAC0}"/>
          </ac:spMkLst>
        </pc:spChg>
        <pc:picChg chg="del">
          <ac:chgData name="nourah Alaklabi" userId="b439187ee2954565" providerId="LiveId" clId="{05F3B90D-721B-42A9-9DB9-3D24007C7460}" dt="2024-09-18T17:45:41.929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05F3B90D-721B-42A9-9DB9-3D24007C7460}" dt="2024-09-18T17:47:43.041" v="32" actId="21"/>
          <ac:picMkLst>
            <pc:docMk/>
            <pc:sldMk cId="0" sldId="257"/>
            <ac:picMk id="14" creationId="{081E5E5A-AD4C-D716-EE48-688D0398A389}"/>
          </ac:picMkLst>
        </pc:picChg>
        <pc:picChg chg="add mod">
          <ac:chgData name="nourah Alaklabi" userId="b439187ee2954565" providerId="LiveId" clId="{05F3B90D-721B-42A9-9DB9-3D24007C7460}" dt="2024-09-18T18:11:37.255" v="294"/>
          <ac:picMkLst>
            <pc:docMk/>
            <pc:sldMk cId="0" sldId="257"/>
            <ac:picMk id="16" creationId="{FC5B37A0-9CBE-E555-A9B7-E9BC8875E38A}"/>
          </ac:picMkLst>
        </pc:picChg>
      </pc:sldChg>
      <pc:sldChg chg="addSp modSp mod">
        <pc:chgData name="nourah Alaklabi" userId="b439187ee2954565" providerId="LiveId" clId="{05F3B90D-721B-42A9-9DB9-3D24007C7460}" dt="2024-09-18T18:30:55.279" v="523" actId="20577"/>
        <pc:sldMkLst>
          <pc:docMk/>
          <pc:sldMk cId="0" sldId="258"/>
        </pc:sldMkLst>
        <pc:spChg chg="mod">
          <ac:chgData name="nourah Alaklabi" userId="b439187ee2954565" providerId="LiveId" clId="{05F3B90D-721B-42A9-9DB9-3D24007C7460}" dt="2024-09-18T18:21:49.672" v="436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05F3B90D-721B-42A9-9DB9-3D24007C7460}" dt="2024-09-18T18:30:55.279" v="523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05F3B90D-721B-42A9-9DB9-3D24007C7460}" dt="2024-09-18T18:23:06.221" v="444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05F3B90D-721B-42A9-9DB9-3D24007C7460}" dt="2024-09-18T18:28:19.383" v="504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05F3B90D-721B-42A9-9DB9-3D24007C7460}" dt="2024-09-18T18:18:12.888" v="424"/>
          <ac:picMkLst>
            <pc:docMk/>
            <pc:sldMk cId="0" sldId="258"/>
            <ac:picMk id="18" creationId="{E00C68FF-8A1C-5B0D-0F62-3DCE5D5DB404}"/>
          </ac:picMkLst>
        </pc:picChg>
      </pc:sldChg>
      <pc:sldChg chg="addSp modSp mod">
        <pc:chgData name="nourah Alaklabi" userId="b439187ee2954565" providerId="LiveId" clId="{05F3B90D-721B-42A9-9DB9-3D24007C7460}" dt="2024-09-18T18:33:06.291" v="569"/>
        <pc:sldMkLst>
          <pc:docMk/>
          <pc:sldMk cId="0" sldId="259"/>
        </pc:sldMkLst>
        <pc:spChg chg="mod">
          <ac:chgData name="nourah Alaklabi" userId="b439187ee2954565" providerId="LiveId" clId="{05F3B90D-721B-42A9-9DB9-3D24007C7460}" dt="2024-09-18T18:21:54.801" v="437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05F3B90D-721B-42A9-9DB9-3D24007C7460}" dt="2024-09-18T18:28:52.417" v="508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05F3B90D-721B-42A9-9DB9-3D24007C7460}" dt="2024-09-18T18:29:42.891" v="514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05F3B90D-721B-42A9-9DB9-3D24007C7460}" dt="2024-09-18T18:31:00.843" v="526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05F3B90D-721B-42A9-9DB9-3D24007C7460}" dt="2024-09-18T18:32:05.674" v="559" actId="20577"/>
          <ac:spMkLst>
            <pc:docMk/>
            <pc:sldMk cId="0" sldId="259"/>
            <ac:spMk id="19" creationId="{7FCDE201-437E-288C-EB7A-8C163794FEA8}"/>
          </ac:spMkLst>
        </pc:spChg>
        <pc:picChg chg="add mod">
          <ac:chgData name="nourah Alaklabi" userId="b439187ee2954565" providerId="LiveId" clId="{05F3B90D-721B-42A9-9DB9-3D24007C7460}" dt="2024-09-18T18:18:37.108" v="425"/>
          <ac:picMkLst>
            <pc:docMk/>
            <pc:sldMk cId="0" sldId="259"/>
            <ac:picMk id="11" creationId="{6DA97058-1B7D-4662-A55D-54896B5C23FC}"/>
          </ac:picMkLst>
        </pc:picChg>
        <pc:picChg chg="add mod">
          <ac:chgData name="nourah Alaklabi" userId="b439187ee2954565" providerId="LiveId" clId="{05F3B90D-721B-42A9-9DB9-3D24007C7460}" dt="2024-09-18T18:31:25.145" v="531"/>
          <ac:picMkLst>
            <pc:docMk/>
            <pc:sldMk cId="0" sldId="259"/>
            <ac:picMk id="18" creationId="{6E06FE74-5D2D-46A2-7629-62429082975C}"/>
          </ac:picMkLst>
        </pc:picChg>
        <pc:picChg chg="add mod">
          <ac:chgData name="nourah Alaklabi" userId="b439187ee2954565" providerId="LiveId" clId="{05F3B90D-721B-42A9-9DB9-3D24007C7460}" dt="2024-09-18T18:32:40.553" v="564"/>
          <ac:picMkLst>
            <pc:docMk/>
            <pc:sldMk cId="0" sldId="259"/>
            <ac:picMk id="21" creationId="{7B9F62BF-931F-4B94-E5CF-868B44C20015}"/>
          </ac:picMkLst>
        </pc:picChg>
        <pc:picChg chg="add mod">
          <ac:chgData name="nourah Alaklabi" userId="b439187ee2954565" providerId="LiveId" clId="{05F3B90D-721B-42A9-9DB9-3D24007C7460}" dt="2024-09-18T18:33:06.291" v="569"/>
          <ac:picMkLst>
            <pc:docMk/>
            <pc:sldMk cId="0" sldId="259"/>
            <ac:picMk id="23" creationId="{391F5D58-B752-D84A-47C4-54CFF91763BF}"/>
          </ac:picMkLst>
        </pc:picChg>
      </pc:sldChg>
      <pc:sldChg chg="addSp modSp mod">
        <pc:chgData name="nourah Alaklabi" userId="b439187ee2954565" providerId="LiveId" clId="{05F3B90D-721B-42A9-9DB9-3D24007C7460}" dt="2024-09-18T18:36:01.190" v="598" actId="20577"/>
        <pc:sldMkLst>
          <pc:docMk/>
          <pc:sldMk cId="0" sldId="260"/>
        </pc:sldMkLst>
        <pc:spChg chg="mod">
          <ac:chgData name="nourah Alaklabi" userId="b439187ee2954565" providerId="LiveId" clId="{05F3B90D-721B-42A9-9DB9-3D24007C7460}" dt="2024-09-18T18:34:53.417" v="582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8:22:05.872" v="438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05F3B90D-721B-42A9-9DB9-3D24007C7460}" dt="2024-09-18T18:28:45.899" v="507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05F3B90D-721B-42A9-9DB9-3D24007C7460}" dt="2024-09-18T18:29:52.513" v="516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05F3B90D-721B-42A9-9DB9-3D24007C7460}" dt="2024-09-18T18:33:12.520" v="572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05F3B90D-721B-42A9-9DB9-3D24007C7460}" dt="2024-09-18T18:36:01.190" v="598" actId="20577"/>
          <ac:spMkLst>
            <pc:docMk/>
            <pc:sldMk cId="0" sldId="260"/>
            <ac:spMk id="19" creationId="{441F2CAB-3C65-EEED-6204-B1EE5A130B5E}"/>
          </ac:spMkLst>
        </pc:spChg>
        <pc:picChg chg="add mod">
          <ac:chgData name="nourah Alaklabi" userId="b439187ee2954565" providerId="LiveId" clId="{05F3B90D-721B-42A9-9DB9-3D24007C7460}" dt="2024-09-18T18:18:39.982" v="426"/>
          <ac:picMkLst>
            <pc:docMk/>
            <pc:sldMk cId="0" sldId="260"/>
            <ac:picMk id="11" creationId="{5043A712-6950-1E12-59E6-404C2BFC90D5}"/>
          </ac:picMkLst>
        </pc:picChg>
        <pc:picChg chg="add mod">
          <ac:chgData name="nourah Alaklabi" userId="b439187ee2954565" providerId="LiveId" clId="{05F3B90D-721B-42A9-9DB9-3D24007C7460}" dt="2024-09-18T18:34:30.508" v="579"/>
          <ac:picMkLst>
            <pc:docMk/>
            <pc:sldMk cId="0" sldId="260"/>
            <ac:picMk id="18" creationId="{125776D4-B09E-66B7-7C92-2AA1C4473B9F}"/>
          </ac:picMkLst>
        </pc:picChg>
      </pc:sldChg>
      <pc:sldChg chg="addSp delSp modSp mod">
        <pc:chgData name="nourah Alaklabi" userId="b439187ee2954565" providerId="LiveId" clId="{05F3B90D-721B-42A9-9DB9-3D24007C7460}" dt="2024-09-18T18:39:33.996" v="648" actId="166"/>
        <pc:sldMkLst>
          <pc:docMk/>
          <pc:sldMk cId="0" sldId="261"/>
        </pc:sldMkLst>
        <pc:spChg chg="ord">
          <ac:chgData name="nourah Alaklabi" userId="b439187ee2954565" providerId="LiveId" clId="{05F3B90D-721B-42A9-9DB9-3D24007C7460}" dt="2024-09-18T18:39:33.996" v="648" actId="16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8:22:12.959" v="439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05F3B90D-721B-42A9-9DB9-3D24007C7460}" dt="2024-09-18T18:29:05.748" v="510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05F3B90D-721B-42A9-9DB9-3D24007C7460}" dt="2024-09-18T18:30:04.738" v="518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05F3B90D-721B-42A9-9DB9-3D24007C7460}" dt="2024-09-18T18:38:26.560" v="628" actId="14100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05F3B90D-721B-42A9-9DB9-3D24007C7460}" dt="2024-09-18T18:39:20.522" v="645" actId="1076"/>
          <ac:spMkLst>
            <pc:docMk/>
            <pc:sldMk cId="0" sldId="261"/>
            <ac:spMk id="23" creationId="{BAA7D02B-67D9-2189-E11D-2677257F8DD3}"/>
          </ac:spMkLst>
        </pc:spChg>
        <pc:picChg chg="add mod">
          <ac:chgData name="nourah Alaklabi" userId="b439187ee2954565" providerId="LiveId" clId="{05F3B90D-721B-42A9-9DB9-3D24007C7460}" dt="2024-09-18T18:18:42.742" v="427"/>
          <ac:picMkLst>
            <pc:docMk/>
            <pc:sldMk cId="0" sldId="261"/>
            <ac:picMk id="11" creationId="{17A9050F-5185-C80B-394B-8EF394ED939E}"/>
          </ac:picMkLst>
        </pc:picChg>
        <pc:picChg chg="add del mod">
          <ac:chgData name="nourah Alaklabi" userId="b439187ee2954565" providerId="LiveId" clId="{05F3B90D-721B-42A9-9DB9-3D24007C7460}" dt="2024-09-18T18:36:53.433" v="605" actId="21"/>
          <ac:picMkLst>
            <pc:docMk/>
            <pc:sldMk cId="0" sldId="261"/>
            <ac:picMk id="18" creationId="{DE6845F1-8E6E-12CF-0993-B2D929E33465}"/>
          </ac:picMkLst>
        </pc:picChg>
        <pc:picChg chg="add mod">
          <ac:chgData name="nourah Alaklabi" userId="b439187ee2954565" providerId="LiveId" clId="{05F3B90D-721B-42A9-9DB9-3D24007C7460}" dt="2024-09-18T18:39:25.677" v="646" actId="1076"/>
          <ac:picMkLst>
            <pc:docMk/>
            <pc:sldMk cId="0" sldId="261"/>
            <ac:picMk id="20" creationId="{168275E9-A5F9-BA4A-E90E-1EAADB4EBE4F}"/>
          </ac:picMkLst>
        </pc:picChg>
        <pc:picChg chg="add mod">
          <ac:chgData name="nourah Alaklabi" userId="b439187ee2954565" providerId="LiveId" clId="{05F3B90D-721B-42A9-9DB9-3D24007C7460}" dt="2024-09-18T18:39:30.973" v="647" actId="14100"/>
          <ac:picMkLst>
            <pc:docMk/>
            <pc:sldMk cId="0" sldId="261"/>
            <ac:picMk id="22" creationId="{04D1C074-3FA2-A9AF-503C-C33F33932652}"/>
          </ac:picMkLst>
        </pc:picChg>
      </pc:sldChg>
      <pc:sldChg chg="addSp modSp del mod">
        <pc:chgData name="nourah Alaklabi" userId="b439187ee2954565" providerId="LiveId" clId="{05F3B90D-721B-42A9-9DB9-3D24007C7460}" dt="2024-09-18T18:39:53.825" v="649" actId="2696"/>
        <pc:sldMkLst>
          <pc:docMk/>
          <pc:sldMk cId="0" sldId="262"/>
        </pc:sldMkLst>
        <pc:spChg chg="mod">
          <ac:chgData name="nourah Alaklabi" userId="b439187ee2954565" providerId="LiveId" clId="{05F3B90D-721B-42A9-9DB9-3D24007C7460}" dt="2024-09-18T18:22:17.856" v="440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05F3B90D-721B-42A9-9DB9-3D24007C7460}" dt="2024-09-18T18:29:14.139" v="512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05F3B90D-721B-42A9-9DB9-3D24007C7460}" dt="2024-09-18T18:30:12.907" v="520" actId="1076"/>
          <ac:spMkLst>
            <pc:docMk/>
            <pc:sldMk cId="0" sldId="262"/>
            <ac:spMk id="15" creationId="{3E27DCB8-AC1C-0D90-0BBC-821D9246053F}"/>
          </ac:spMkLst>
        </pc:spChg>
        <pc:picChg chg="add mod">
          <ac:chgData name="nourah Alaklabi" userId="b439187ee2954565" providerId="LiveId" clId="{05F3B90D-721B-42A9-9DB9-3D24007C7460}" dt="2024-09-18T18:18:45.819" v="428"/>
          <ac:picMkLst>
            <pc:docMk/>
            <pc:sldMk cId="0" sldId="262"/>
            <ac:picMk id="11" creationId="{9F4B99BC-3C9A-9ABE-A214-E76E4E2343EE}"/>
          </ac:picMkLst>
        </pc:picChg>
      </pc:sldChg>
      <pc:sldChg chg="addSp delSp modSp mod">
        <pc:chgData name="nourah Alaklabi" userId="b439187ee2954565" providerId="LiveId" clId="{05F3B90D-721B-42A9-9DB9-3D24007C7460}" dt="2024-09-18T18:42:52.987" v="678"/>
        <pc:sldMkLst>
          <pc:docMk/>
          <pc:sldMk cId="0" sldId="263"/>
        </pc:sldMkLst>
        <pc:spChg chg="mod">
          <ac:chgData name="nourah Alaklabi" userId="b439187ee2954565" providerId="LiveId" clId="{05F3B90D-721B-42A9-9DB9-3D24007C7460}" dt="2024-09-18T18:22:25.272" v="441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05F3B90D-721B-42A9-9DB9-3D24007C7460}" dt="2024-09-18T18:40:35.566" v="662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8:39:59.948" v="654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05F3B90D-721B-42A9-9DB9-3D24007C7460}" dt="2024-09-18T18:41:55.595" v="670" actId="1076"/>
          <ac:spMkLst>
            <pc:docMk/>
            <pc:sldMk cId="0" sldId="263"/>
            <ac:spMk id="18" creationId="{07067D24-C1CC-4E0D-F116-5750EAA19286}"/>
          </ac:spMkLst>
        </pc:spChg>
        <pc:picChg chg="add mod">
          <ac:chgData name="nourah Alaklabi" userId="b439187ee2954565" providerId="LiveId" clId="{05F3B90D-721B-42A9-9DB9-3D24007C7460}" dt="2024-09-18T18:18:48.727" v="429"/>
          <ac:picMkLst>
            <pc:docMk/>
            <pc:sldMk cId="0" sldId="263"/>
            <ac:picMk id="11" creationId="{C24B5D20-52FA-9738-899F-62080FC00351}"/>
          </ac:picMkLst>
        </pc:picChg>
        <pc:picChg chg="add mod">
          <ac:chgData name="nourah Alaklabi" userId="b439187ee2954565" providerId="LiveId" clId="{05F3B90D-721B-42A9-9DB9-3D24007C7460}" dt="2024-09-18T18:40:45.714" v="663" actId="1076"/>
          <ac:picMkLst>
            <pc:docMk/>
            <pc:sldMk cId="0" sldId="263"/>
            <ac:picMk id="15" creationId="{11426193-657B-8E7E-6653-2B7CF64697F9}"/>
          </ac:picMkLst>
        </pc:picChg>
        <pc:picChg chg="add del mod">
          <ac:chgData name="nourah Alaklabi" userId="b439187ee2954565" providerId="LiveId" clId="{05F3B90D-721B-42A9-9DB9-3D24007C7460}" dt="2024-09-18T18:42:32.969" v="672" actId="21"/>
          <ac:picMkLst>
            <pc:docMk/>
            <pc:sldMk cId="0" sldId="263"/>
            <ac:picMk id="17" creationId="{DE1F717E-B25F-A6B1-BA80-6AD0240E291D}"/>
          </ac:picMkLst>
        </pc:picChg>
        <pc:picChg chg="add mod">
          <ac:chgData name="nourah Alaklabi" userId="b439187ee2954565" providerId="LiveId" clId="{05F3B90D-721B-42A9-9DB9-3D24007C7460}" dt="2024-09-18T18:42:52.987" v="678"/>
          <ac:picMkLst>
            <pc:docMk/>
            <pc:sldMk cId="0" sldId="263"/>
            <ac:picMk id="20" creationId="{FFEE370B-17B9-55EB-F790-DB9D8B3147D1}"/>
          </ac:picMkLst>
        </pc:picChg>
      </pc:sldChg>
      <pc:sldChg chg="addSp modSp mod">
        <pc:chgData name="nourah Alaklabi" userId="b439187ee2954565" providerId="LiveId" clId="{05F3B90D-721B-42A9-9DB9-3D24007C7460}" dt="2024-09-18T18:45:16.384" v="686"/>
        <pc:sldMkLst>
          <pc:docMk/>
          <pc:sldMk cId="0" sldId="264"/>
        </pc:sldMkLst>
        <pc:spChg chg="mod">
          <ac:chgData name="nourah Alaklabi" userId="b439187ee2954565" providerId="LiveId" clId="{05F3B90D-721B-42A9-9DB9-3D24007C7460}" dt="2024-09-18T18:43:08.527" v="68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05F3B90D-721B-42A9-9DB9-3D24007C7460}" dt="2024-09-18T18:45:16.384" v="686"/>
          <ac:picMkLst>
            <pc:docMk/>
            <pc:sldMk cId="0" sldId="264"/>
            <ac:picMk id="11" creationId="{7B8BE8CA-660F-160D-AB1C-E7B737361D6A}"/>
          </ac:picMkLst>
        </pc:picChg>
      </pc:sldChg>
      <pc:sldChg chg="addSp modSp mod">
        <pc:chgData name="nourah Alaklabi" userId="b439187ee2954565" providerId="LiveId" clId="{05F3B90D-721B-42A9-9DB9-3D24007C7460}" dt="2024-09-18T18:47:10.356" v="697" actId="1076"/>
        <pc:sldMkLst>
          <pc:docMk/>
          <pc:sldMk cId="0" sldId="265"/>
        </pc:sldMkLst>
        <pc:spChg chg="mod">
          <ac:chgData name="nourah Alaklabi" userId="b439187ee2954565" providerId="LiveId" clId="{05F3B90D-721B-42A9-9DB9-3D24007C7460}" dt="2024-09-18T18:46:24.439" v="689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05F3B90D-721B-42A9-9DB9-3D24007C7460}" dt="2024-09-18T18:47:10.356" v="697" actId="1076"/>
          <ac:picMkLst>
            <pc:docMk/>
            <pc:sldMk cId="0" sldId="265"/>
            <ac:picMk id="11" creationId="{E9D32298-55CE-CD40-E0FA-5CBF9ADD7B30}"/>
          </ac:picMkLst>
        </pc:picChg>
      </pc:sldChg>
      <pc:sldChg chg="modSp del mod">
        <pc:chgData name="nourah Alaklabi" userId="b439187ee2954565" providerId="LiveId" clId="{05F3B90D-721B-42A9-9DB9-3D24007C7460}" dt="2024-09-18T18:47:39.853" v="701" actId="2696"/>
        <pc:sldMkLst>
          <pc:docMk/>
          <pc:sldMk cId="0" sldId="266"/>
        </pc:sldMkLst>
        <pc:spChg chg="mod">
          <ac:chgData name="nourah Alaklabi" userId="b439187ee2954565" providerId="LiveId" clId="{05F3B90D-721B-42A9-9DB9-3D24007C7460}" dt="2024-09-18T18:47:20.496" v="700" actId="20577"/>
          <ac:spMkLst>
            <pc:docMk/>
            <pc:sldMk cId="0" sldId="266"/>
            <ac:spMk id="11" creationId="{83F78000-4162-7637-DFBD-67D301FFB292}"/>
          </ac:spMkLst>
        </pc:spChg>
      </pc:sldChg>
      <pc:sldChg chg="addSp delSp modSp mod">
        <pc:chgData name="nourah Alaklabi" userId="b439187ee2954565" providerId="LiveId" clId="{05F3B90D-721B-42A9-9DB9-3D24007C7460}" dt="2024-09-18T18:53:51.923" v="761" actId="20577"/>
        <pc:sldMkLst>
          <pc:docMk/>
          <pc:sldMk cId="0" sldId="267"/>
        </pc:sldMkLst>
        <pc:spChg chg="mod">
          <ac:chgData name="nourah Alaklabi" userId="b439187ee2954565" providerId="LiveId" clId="{05F3B90D-721B-42A9-9DB9-3D24007C7460}" dt="2024-09-18T18:53:51.923" v="761" actId="20577"/>
          <ac:spMkLst>
            <pc:docMk/>
            <pc:sldMk cId="0" sldId="267"/>
            <ac:spMk id="11" creationId="{C230280E-2691-954E-5E01-E7974FCFBA7E}"/>
          </ac:spMkLst>
        </pc:spChg>
        <pc:picChg chg="add del mod">
          <ac:chgData name="nourah Alaklabi" userId="b439187ee2954565" providerId="LiveId" clId="{05F3B90D-721B-42A9-9DB9-3D24007C7460}" dt="2024-09-18T18:53:09.587" v="734" actId="21"/>
          <ac:picMkLst>
            <pc:docMk/>
            <pc:sldMk cId="0" sldId="267"/>
            <ac:picMk id="10" creationId="{79E8830F-8BC2-1C2B-643F-DF18D46C4A30}"/>
          </ac:picMkLst>
        </pc:picChg>
        <pc:picChg chg="add mod">
          <ac:chgData name="nourah Alaklabi" userId="b439187ee2954565" providerId="LiveId" clId="{05F3B90D-721B-42A9-9DB9-3D24007C7460}" dt="2024-09-18T18:53:25.693" v="740"/>
          <ac:picMkLst>
            <pc:docMk/>
            <pc:sldMk cId="0" sldId="267"/>
            <ac:picMk id="13" creationId="{A634CDDE-09DE-54A8-04D2-BDF43ACB67A8}"/>
          </ac:picMkLst>
        </pc:picChg>
      </pc:sldChg>
      <pc:sldChg chg="modSp mod">
        <pc:chgData name="nourah Alaklabi" userId="b439187ee2954565" providerId="LiveId" clId="{05F3B90D-721B-42A9-9DB9-3D24007C7460}" dt="2024-09-18T18:55:15.487" v="781" actId="1076"/>
        <pc:sldMkLst>
          <pc:docMk/>
          <pc:sldMk cId="0" sldId="268"/>
        </pc:sldMkLst>
        <pc:spChg chg="mod">
          <ac:chgData name="nourah Alaklabi" userId="b439187ee2954565" providerId="LiveId" clId="{05F3B90D-721B-42A9-9DB9-3D24007C7460}" dt="2024-09-18T18:55:15.487" v="781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05F3B90D-721B-42A9-9DB9-3D24007C7460}" dt="2024-09-18T17:57:58.427" v="175" actId="1440"/>
        <pc:sldMkLst>
          <pc:docMk/>
          <pc:sldMk cId="0" sldId="269"/>
        </pc:sldMkLst>
        <pc:spChg chg="mod">
          <ac:chgData name="nourah Alaklabi" userId="b439187ee2954565" providerId="LiveId" clId="{05F3B90D-721B-42A9-9DB9-3D24007C7460}" dt="2024-09-18T17:54:22.324" v="67" actId="1076"/>
          <ac:spMkLst>
            <pc:docMk/>
            <pc:sldMk cId="0" sldId="269"/>
            <ac:spMk id="5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7:53:36.837" v="5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nourah Alaklabi" userId="b439187ee2954565" providerId="LiveId" clId="{05F3B90D-721B-42A9-9DB9-3D24007C7460}" dt="2024-09-18T17:53:39.636" v="60" actId="1076"/>
          <ac:spMkLst>
            <pc:docMk/>
            <pc:sldMk cId="0" sldId="269"/>
            <ac:spMk id="11" creationId="{E3151E35-73E4-9CFA-9609-764F63B09C5C}"/>
          </ac:spMkLst>
        </pc:spChg>
        <pc:spChg chg="add mod ord">
          <ac:chgData name="nourah Alaklabi" userId="b439187ee2954565" providerId="LiveId" clId="{05F3B90D-721B-42A9-9DB9-3D24007C7460}" dt="2024-09-18T17:55:56.479" v="163" actId="14100"/>
          <ac:spMkLst>
            <pc:docMk/>
            <pc:sldMk cId="0" sldId="269"/>
            <ac:spMk id="16" creationId="{D169EEB6-12B6-8FE2-A2C7-7BCF44500820}"/>
          </ac:spMkLst>
        </pc:spChg>
        <pc:spChg chg="add mod">
          <ac:chgData name="nourah Alaklabi" userId="b439187ee2954565" providerId="LiveId" clId="{05F3B90D-721B-42A9-9DB9-3D24007C7460}" dt="2024-09-18T17:56:18.228" v="172" actId="20577"/>
          <ac:spMkLst>
            <pc:docMk/>
            <pc:sldMk cId="0" sldId="269"/>
            <ac:spMk id="17" creationId="{A094B39C-2068-C8EB-AAD5-C5A9EF16618E}"/>
          </ac:spMkLst>
        </pc:spChg>
        <pc:picChg chg="del">
          <ac:chgData name="nourah Alaklabi" userId="b439187ee2954565" providerId="LiveId" clId="{05F3B90D-721B-42A9-9DB9-3D24007C7460}" dt="2024-09-18T17:53:15.099" v="44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05F3B90D-721B-42A9-9DB9-3D24007C7460}" dt="2024-09-18T17:54:30.561" v="70" actId="1076"/>
          <ac:picMkLst>
            <pc:docMk/>
            <pc:sldMk cId="0" sldId="269"/>
            <ac:picMk id="13" creationId="{607462BF-FB24-DBE9-6BFD-61B4C9283336}"/>
          </ac:picMkLst>
        </pc:picChg>
        <pc:picChg chg="add mod">
          <ac:chgData name="nourah Alaklabi" userId="b439187ee2954565" providerId="LiveId" clId="{05F3B90D-721B-42A9-9DB9-3D24007C7460}" dt="2024-09-18T17:57:58.427" v="175" actId="1440"/>
          <ac:picMkLst>
            <pc:docMk/>
            <pc:sldMk cId="0" sldId="269"/>
            <ac:picMk id="15" creationId="{36EC3936-93F0-AB90-4C20-57F4F54BA5CB}"/>
          </ac:picMkLst>
        </pc:picChg>
      </pc:sldChg>
      <pc:sldChg chg="addSp modSp mod">
        <pc:chgData name="nourah Alaklabi" userId="b439187ee2954565" providerId="LiveId" clId="{05F3B90D-721B-42A9-9DB9-3D24007C7460}" dt="2024-09-18T18:50:56.283" v="718" actId="1076"/>
        <pc:sldMkLst>
          <pc:docMk/>
          <pc:sldMk cId="1714451983" sldId="270"/>
        </pc:sldMkLst>
        <pc:spChg chg="mod">
          <ac:chgData name="nourah Alaklabi" userId="b439187ee2954565" providerId="LiveId" clId="{05F3B90D-721B-42A9-9DB9-3D24007C7460}" dt="2024-09-18T18:47:44.943" v="704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05F3B90D-721B-42A9-9DB9-3D24007C7460}" dt="2024-09-18T18:50:14.396" v="711"/>
          <ac:picMkLst>
            <pc:docMk/>
            <pc:sldMk cId="1714451983" sldId="270"/>
            <ac:picMk id="10" creationId="{564A5D92-98B3-5124-85C5-8177A6B65D5A}"/>
          </ac:picMkLst>
        </pc:picChg>
        <pc:picChg chg="add mod">
          <ac:chgData name="nourah Alaklabi" userId="b439187ee2954565" providerId="LiveId" clId="{05F3B90D-721B-42A9-9DB9-3D24007C7460}" dt="2024-09-18T18:50:56.283" v="718" actId="1076"/>
          <ac:picMkLst>
            <pc:docMk/>
            <pc:sldMk cId="1714451983" sldId="270"/>
            <ac:picMk id="12" creationId="{E275851C-6D9A-5D9E-FCB5-50C3C0E00BAF}"/>
          </ac:picMkLst>
        </pc:picChg>
      </pc:sldChg>
      <pc:sldChg chg="addSp modSp mod">
        <pc:chgData name="nourah Alaklabi" userId="b439187ee2954565" providerId="LiveId" clId="{05F3B90D-721B-42A9-9DB9-3D24007C7460}" dt="2024-09-18T18:51:38.393" v="726"/>
        <pc:sldMkLst>
          <pc:docMk/>
          <pc:sldMk cId="2434396656" sldId="271"/>
        </pc:sldMkLst>
        <pc:spChg chg="mod">
          <ac:chgData name="nourah Alaklabi" userId="b439187ee2954565" providerId="LiveId" clId="{05F3B90D-721B-42A9-9DB9-3D24007C7460}" dt="2024-09-18T18:51:05.394" v="721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05F3B90D-721B-42A9-9DB9-3D24007C7460}" dt="2024-09-18T18:51:38.393" v="726"/>
          <ac:picMkLst>
            <pc:docMk/>
            <pc:sldMk cId="2434396656" sldId="271"/>
            <ac:picMk id="11" creationId="{3A75BECE-F2A9-FEAE-C0AB-142AFD8183B9}"/>
          </ac:picMkLst>
        </pc:picChg>
      </pc:sldChg>
      <pc:sldChg chg="addSp modSp mod ord">
        <pc:chgData name="nourah Alaklabi" userId="b439187ee2954565" providerId="LiveId" clId="{05F3B90D-721B-42A9-9DB9-3D24007C7460}" dt="2024-09-18T18:54:42.128" v="774" actId="1076"/>
        <pc:sldMkLst>
          <pc:docMk/>
          <pc:sldMk cId="2820606227" sldId="272"/>
        </pc:sldMkLst>
        <pc:spChg chg="mod">
          <ac:chgData name="nourah Alaklabi" userId="b439187ee2954565" providerId="LiveId" clId="{05F3B90D-721B-42A9-9DB9-3D24007C7460}" dt="2024-09-18T18:53:40.670" v="758" actId="20577"/>
          <ac:spMkLst>
            <pc:docMk/>
            <pc:sldMk cId="2820606227" sldId="272"/>
            <ac:spMk id="9" creationId="{3CB3385E-BD6E-5FB3-098E-9F5F51569A57}"/>
          </ac:spMkLst>
        </pc:spChg>
        <pc:spChg chg="mod">
          <ac:chgData name="nourah Alaklabi" userId="b439187ee2954565" providerId="LiveId" clId="{05F3B90D-721B-42A9-9DB9-3D24007C7460}" dt="2024-09-18T18:54:09.693" v="767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05F3B90D-721B-42A9-9DB9-3D24007C7460}" dt="2024-09-18T18:54:42.128" v="774" actId="1076"/>
          <ac:picMkLst>
            <pc:docMk/>
            <pc:sldMk cId="2820606227" sldId="272"/>
            <ac:picMk id="10" creationId="{C06FEB38-8806-3226-2C29-685D57A3E34B}"/>
          </ac:picMkLst>
        </pc:picChg>
      </pc:sldChg>
      <pc:sldChg chg="addSp delSp modSp mod">
        <pc:chgData name="nourah Alaklabi" userId="b439187ee2954565" providerId="LiveId" clId="{05F3B90D-721B-42A9-9DB9-3D24007C7460}" dt="2024-09-18T18:15:24.018" v="419" actId="403"/>
        <pc:sldMkLst>
          <pc:docMk/>
          <pc:sldMk cId="664543454" sldId="273"/>
        </pc:sldMkLst>
        <pc:spChg chg="del">
          <ac:chgData name="nourah Alaklabi" userId="b439187ee2954565" providerId="LiveId" clId="{05F3B90D-721B-42A9-9DB9-3D24007C7460}" dt="2024-09-18T18:12:28.618" v="297" actId="21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05F3B90D-721B-42A9-9DB9-3D24007C7460}" dt="2024-09-18T18:15:24.018" v="419" actId="403"/>
          <ac:spMkLst>
            <pc:docMk/>
            <pc:sldMk cId="664543454" sldId="273"/>
            <ac:spMk id="9" creationId="{DCB1AD7E-E7B2-2723-C909-E46F5331E855}"/>
          </ac:spMkLst>
        </pc:spChg>
        <pc:picChg chg="del">
          <ac:chgData name="nourah Alaklabi" userId="b439187ee2954565" providerId="LiveId" clId="{05F3B90D-721B-42A9-9DB9-3D24007C7460}" dt="2024-09-18T18:12:31.822" v="298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05F3B90D-721B-42A9-9DB9-3D24007C7460}" dt="2024-09-18T18:21:35.095" v="435" actId="20577"/>
        <pc:sldMkLst>
          <pc:docMk/>
          <pc:sldMk cId="1874374897" sldId="274"/>
        </pc:sldMkLst>
        <pc:spChg chg="mod">
          <ac:chgData name="nourah Alaklabi" userId="b439187ee2954565" providerId="LiveId" clId="{05F3B90D-721B-42A9-9DB9-3D24007C7460}" dt="2024-09-18T18:21:35.095" v="435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05F3B90D-721B-42A9-9DB9-3D24007C7460}" dt="2024-09-18T18:20:28.689" v="430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15/03/46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3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4.svg"/><Relationship Id="rId18" Type="http://schemas.openxmlformats.org/officeDocument/2006/relationships/hyperlink" Target="https://onedrive.live.com/?id=B439187EE2954565!2504&amp;resid=B439187EE2954565!2504&amp;ithint=file%2cpdf&amp;redeem=aHR0cHM6Ly8xZHJ2Lm1zL2IvcyFBbVZGbGVKLUdEbTBrMGdOM25BOXBqTDkyOGhFP2U9VFBJWUdU&amp;migratedtospo=true&amp;cid=b439187ee2954565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7.sv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10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2.svg"/><Relationship Id="rId5" Type="http://schemas.openxmlformats.org/officeDocument/2006/relationships/image" Target="../media/image2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image" Target="../media/image1.png"/><Relationship Id="rId9" Type="http://schemas.openxmlformats.org/officeDocument/2006/relationships/image" Target="../media/image9.sv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59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jp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C6SiKYbnvX4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Home/Dashbord#/lesson/94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3.wdp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microsoft.com/office/2007/relationships/hdphoto" Target="../media/hdphoto2.wdp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Home/Dashbord#/lesson/949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Home/Dashbord#/lesson/94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4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3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hyperlink" Target="https://www.ien.edu.sa/Home/Dashbord#/lesson/949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microsoft.com/office/2007/relationships/hdphoto" Target="../media/hdphoto7.wdp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Home/Dashbord#/lesson/949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6FADDD7-FD80-9210-0A9A-A60AC342677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6413" y="4149923"/>
            <a:ext cx="5268141" cy="210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8BE8CA-660F-160D-AB1C-E7B737361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712" y="3633561"/>
            <a:ext cx="13753818" cy="181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9D32298-55CE-CD40-E0FA-5CBF9ADD7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064" y="3444757"/>
            <a:ext cx="13759170" cy="339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64A5D92-98B3-5124-85C5-8177A6B65D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513" y="1675162"/>
            <a:ext cx="9021223" cy="104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275851C-6D9A-5D9E-FCB5-50C3C0E00B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764" y="3654949"/>
            <a:ext cx="8882720" cy="149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75BECE-F2A9-FEAE-C0AB-142AFD818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2140" y="3339275"/>
            <a:ext cx="11570817" cy="465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634CDDE-09DE-54A8-04D2-BDF43ACB67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39" y="2950504"/>
            <a:ext cx="11970879" cy="438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تدريب على 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06FEB38-8806-3226-2C29-685D57A3E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301" y="3251007"/>
            <a:ext cx="11014225" cy="480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D169EEB6-12B6-8FE2-A2C7-7BCF44500820}"/>
              </a:ext>
            </a:extLst>
          </p:cNvPr>
          <p:cNvSpPr/>
          <p:nvPr/>
        </p:nvSpPr>
        <p:spPr>
          <a:xfrm rot="-10800000">
            <a:off x="14493259" y="2196275"/>
            <a:ext cx="3630638" cy="4391128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979422" y="368194"/>
            <a:ext cx="12282575" cy="8534399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49400" y="492026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82160" y="1993839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تـــعــاونــي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07462BF-FB24-DBE9-6BFD-61B4C92833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7627" y="2840377"/>
            <a:ext cx="9556186" cy="5379705"/>
          </a:xfrm>
          <a:prstGeom prst="rect">
            <a:avLst/>
          </a:prstGeom>
        </p:spPr>
      </p:pic>
      <p:pic>
        <p:nvPicPr>
          <p:cNvPr id="15" name="صورة 14">
            <a:hlinkClick r:id="rId18"/>
            <a:extLst>
              <a:ext uri="{FF2B5EF4-FFF2-40B4-BE49-F238E27FC236}">
                <a16:creationId xmlns:a16="http://schemas.microsoft.com/office/drawing/2014/main" id="{36EC3936-93F0-AB90-4C20-57F4F54BA5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279" y="4920337"/>
            <a:ext cx="14097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094B39C-2068-C8EB-AAD5-C5A9EF16618E}"/>
              </a:ext>
            </a:extLst>
          </p:cNvPr>
          <p:cNvSpPr txBox="1"/>
          <p:nvPr/>
        </p:nvSpPr>
        <p:spPr>
          <a:xfrm>
            <a:off x="14493259" y="3015002"/>
            <a:ext cx="3489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( كتاب مهام ادائية خامس </a:t>
            </a:r>
          </a:p>
          <a:p>
            <a:pPr algn="ct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إعداد : أ/ نوره الأكلبي</a:t>
            </a:r>
          </a:p>
          <a:p>
            <a:pPr algn="ct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أ/ فاتن البشير</a:t>
            </a:r>
          </a:p>
          <a:p>
            <a:pPr algn="ct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أ/ نوره الزهراني 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42488" y="7574185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16 : صفحة 126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0038" y="582919"/>
            <a:ext cx="4511968" cy="1987180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273627" y="1172992"/>
            <a:ext cx="2824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مــســألــة الــيــوم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2F561EC-095F-C341-D91C-B18E2063BAC0}"/>
              </a:ext>
            </a:extLst>
          </p:cNvPr>
          <p:cNvSpPr txBox="1"/>
          <p:nvPr/>
        </p:nvSpPr>
        <p:spPr>
          <a:xfrm>
            <a:off x="2455190" y="5636850"/>
            <a:ext cx="9525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مع مها 490 ريالا وتريد توزيعها على 5 أسر محتاجة كم تعطي كل أسرة ؟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C5B37A0-9CBE-E555-A9B7-E9BC8875E38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014" y="1172992"/>
            <a:ext cx="4445591" cy="539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B1AD7E-E7B2-2723-C909-E46F5331E855}"/>
              </a:ext>
            </a:extLst>
          </p:cNvPr>
          <p:cNvSpPr txBox="1"/>
          <p:nvPr/>
        </p:nvSpPr>
        <p:spPr>
          <a:xfrm>
            <a:off x="1676400" y="4265382"/>
            <a:ext cx="1118774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اقدر ناتج قسمة كل مما يأتي :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54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272 </a:t>
            </a:r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÷ 68 ؟   455 ÷ 92 ؟    671 ÷ 32 ؟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ماذا تلاحظ على ناتج القسمة المقدر ؟</a:t>
            </a:r>
            <a:endParaRPr lang="ar-SA" sz="54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389607" y="292321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أَقسِمُ أَعدادَا من ثَلاثةِ أَرقام علَى عَددٍ من رَقمينِ.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614297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السابقة  :</a:t>
            </a:r>
          </a:p>
          <a:p>
            <a:pPr algn="r" rtl="1"/>
            <a:r>
              <a:rPr lang="ar-SA" sz="2800" b="1" dirty="0"/>
              <a:t> بَــاقــي الـقِــســمــةِ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E00C68FF-8A1C-5B0D-0F62-3DCE5D5DB4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7818" y="253723"/>
            <a:ext cx="1114193" cy="14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389607" y="3075425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أَقسِمُ أَعدادَا من ثَلاثةِ أَرقام علَى عَددٍ من رَقمينِ.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6014822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بَــاقــي الـقِــســمــةِ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6DA97058-1B7D-4662-A55D-54896B5C23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7818" y="253723"/>
            <a:ext cx="1114193" cy="14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E06FE74-5D2D-46A2-7629-6242908297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285" y="3767922"/>
            <a:ext cx="5083132" cy="317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FCDE201-437E-288C-EB7A-8C163794FEA8}"/>
              </a:ext>
            </a:extLst>
          </p:cNvPr>
          <p:cNvSpPr txBox="1"/>
          <p:nvPr/>
        </p:nvSpPr>
        <p:spPr>
          <a:xfrm>
            <a:off x="7747620" y="2811592"/>
            <a:ext cx="54709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اسْــتــعِــــدَّ :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B9F62BF-931F-4B94-E5CF-868B44C200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793" y="3767922"/>
            <a:ext cx="3108074" cy="320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91F5D58-B752-D84A-47C4-54CFF91763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794" y="7469120"/>
            <a:ext cx="8529146" cy="125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05430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أَقسِمُ أَعدادَا من ثَلاثةِ أَرقام علَى عَددٍ من رَقمينِ.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14488" y="6041208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بَــاقــي الـقِــســمــةِ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5043A712-6950-1E12-59E6-404C2BFC90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7818" y="253723"/>
            <a:ext cx="1114193" cy="14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25776D4-B09E-66B7-7C92-2AA1C4473B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14" y="2758862"/>
            <a:ext cx="8591444" cy="7197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41F2CAB-3C65-EEED-6204-B1EE5A130B5E}"/>
              </a:ext>
            </a:extLst>
          </p:cNvPr>
          <p:cNvSpPr txBox="1"/>
          <p:nvPr/>
        </p:nvSpPr>
        <p:spPr>
          <a:xfrm>
            <a:off x="9321159" y="4404010"/>
            <a:ext cx="4068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القِسْمةُ على عَددٍ من رَقمين.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3022097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أَقسِمُ أَعدادَا من ثَلاثةِ أَرقام علَى عَددٍ من رَقمينِ.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20714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بَــاقــي الـقِــســمــةِ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11372055" y="9554885"/>
            <a:ext cx="619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   صفحة 125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17A9050F-5185-C80B-394B-8EF394ED93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7818" y="253723"/>
            <a:ext cx="1114193" cy="14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68275E9-A5F9-BA4A-E90E-1EAADB4EBE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8748" y="3186622"/>
            <a:ext cx="9242518" cy="1441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4D1C074-3FA2-A9AF-503C-C33F339326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0335" y="5559198"/>
            <a:ext cx="9242517" cy="450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AA7D02B-67D9-2189-E11D-2677257F8DD3}"/>
              </a:ext>
            </a:extLst>
          </p:cNvPr>
          <p:cNvSpPr txBox="1"/>
          <p:nvPr/>
        </p:nvSpPr>
        <p:spPr>
          <a:xfrm>
            <a:off x="6033166" y="4642649"/>
            <a:ext cx="4068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: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Times New Roman" panose="02020603050405020304" pitchFamily="18" charset="0"/>
              </a:rPr>
              <a:t> 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القِسْمةُ مع باقِ.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53357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4-4 : القسمة علَى عددِ منْ رقمين.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C24B5D20-52FA-9738-899F-62080FC003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7818" y="253723"/>
            <a:ext cx="1114193" cy="14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1426193-657B-8E7E-6653-2B7CF64697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465478" y="3037192"/>
            <a:ext cx="2652571" cy="367789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7067D24-C1CC-4E0D-F116-5750EAA19286}"/>
              </a:ext>
            </a:extLst>
          </p:cNvPr>
          <p:cNvSpPr txBox="1"/>
          <p:nvPr/>
        </p:nvSpPr>
        <p:spPr>
          <a:xfrm>
            <a:off x="7995878" y="2389748"/>
            <a:ext cx="4068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القِسْمةُ على عَددٍ من رَقمين.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FEE370B-17B9-55EB-F790-DB9D8B3147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9749" y="3611393"/>
            <a:ext cx="8458071" cy="5912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405</Words>
  <Application>Microsoft Office PowerPoint</Application>
  <PresentationFormat>مخصص</PresentationFormat>
  <Paragraphs>72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Calibri</vt:lpstr>
      <vt:lpstr>Wingdings</vt:lpstr>
      <vt:lpstr>Aldhabi</vt:lpstr>
      <vt:lpstr>Akhbar MT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2024-09-18T18:58:43Z</dcterms:modified>
  <dc:identifier>DAGN_jeNjEQ</dc:identifier>
</cp:coreProperties>
</file>