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6"/>
  </p:notesMasterIdLst>
  <p:sldIdLst>
    <p:sldId id="258" r:id="rId2"/>
    <p:sldId id="280" r:id="rId3"/>
    <p:sldId id="259" r:id="rId4"/>
    <p:sldId id="260" r:id="rId5"/>
    <p:sldId id="291" r:id="rId6"/>
    <p:sldId id="283" r:id="rId7"/>
    <p:sldId id="293" r:id="rId8"/>
    <p:sldId id="859" r:id="rId9"/>
    <p:sldId id="294" r:id="rId10"/>
    <p:sldId id="893" r:id="rId11"/>
    <p:sldId id="885" r:id="rId12"/>
    <p:sldId id="886" r:id="rId13"/>
    <p:sldId id="887" r:id="rId14"/>
    <p:sldId id="853" r:id="rId15"/>
    <p:sldId id="888" r:id="rId16"/>
    <p:sldId id="889" r:id="rId17"/>
    <p:sldId id="892" r:id="rId18"/>
    <p:sldId id="890" r:id="rId19"/>
    <p:sldId id="891" r:id="rId20"/>
    <p:sldId id="292" r:id="rId21"/>
    <p:sldId id="261" r:id="rId22"/>
    <p:sldId id="262" r:id="rId23"/>
    <p:sldId id="263" r:id="rId24"/>
    <p:sldId id="849" r:id="rId25"/>
  </p:sldIdLst>
  <p:sldSz cx="12192000" cy="6858000"/>
  <p:notesSz cx="6797675" cy="992505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1A4B"/>
    <a:srgbClr val="AE475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79559" autoAdjust="0"/>
    <p:restoredTop sz="94660"/>
  </p:normalViewPr>
  <p:slideViewPr>
    <p:cSldViewPr snapToGrid="0">
      <p:cViewPr varScale="1">
        <p:scale>
          <a:sx n="70" d="100"/>
          <a:sy n="70" d="100"/>
        </p:scale>
        <p:origin x="5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52016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74" y="0"/>
            <a:ext cx="2945659" cy="497976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BE23D4AE-8933-4987-BDD4-B03BF086B6AB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79768" y="4776431"/>
            <a:ext cx="5438140" cy="3907988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52016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74" y="9427076"/>
            <a:ext cx="2945659" cy="497975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69E16313-E3E9-4EF6-9980-C06FB06A2196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257639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6313-E3E9-4EF6-9980-C06FB06A2196}" type="slidenum">
              <a:rPr lang="ar-SA" smtClean="0"/>
              <a:t>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09945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6313-E3E9-4EF6-9980-C06FB06A2196}" type="slidenum">
              <a:rPr lang="ar-SA" smtClean="0"/>
              <a:t>8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95992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6313-E3E9-4EF6-9980-C06FB06A2196}" type="slidenum">
              <a:rPr lang="ar-SA" smtClean="0"/>
              <a:t>9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2545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6313-E3E9-4EF6-9980-C06FB06A2196}" type="slidenum">
              <a:rPr lang="ar-SA" smtClean="0"/>
              <a:t>10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8259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6313-E3E9-4EF6-9980-C06FB06A2196}" type="slidenum">
              <a:rPr lang="ar-SA" smtClean="0"/>
              <a:t>11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58742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6313-E3E9-4EF6-9980-C06FB06A2196}" type="slidenum">
              <a:rPr lang="ar-SA" smtClean="0"/>
              <a:t>12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90647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E16313-E3E9-4EF6-9980-C06FB06A2196}" type="slidenum">
              <a:rPr lang="ar-SA" smtClean="0"/>
              <a:t>13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66935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F034F57-DC21-4153-A3B0-02355578A1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2E3EFC7-4553-4322-B689-5D2E3C8830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8F54E60C-8332-4356-8178-7A0B7CA47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FDCF-D3C5-42E4-818F-2455E989514C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8F3737B5-9448-41D4-B14D-2766319112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BDA9514F-8B19-434C-B72E-9BD120BF8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AA432-E08F-4205-9396-244D89E0D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347616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6DB5489-175E-4030-93B0-51428F8ECB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E27A9B5-7C94-4D2D-9899-5CC57E62A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2FD54CB-F319-4F6B-8F60-36EA2A9BEB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FDCF-D3C5-42E4-818F-2455E989514C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6468F10-9B94-437F-97DE-637C6CDD8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92DE3B3-42FF-4939-8FDE-C443E5C465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AA432-E08F-4205-9396-244D89E0D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9664006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4CF2E013-EC44-4062-B833-720A0775EE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0B275660-6A44-49C8-9E53-97F930A919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F3B7EBCB-07DB-4D7D-B01B-8F866D5F06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FDCF-D3C5-42E4-818F-2455E989514C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AB791CF-7C46-4B32-A617-502F27600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7DB71FB-E043-4887-9A5A-3838B1EDE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AA432-E08F-4205-9396-244D89E0D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9674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A01DFA4-7530-4C5D-BA81-8493E576F9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8F1B2E8-FB73-481A-896D-887C49053C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22C26A9-7B5A-445F-B949-7C775439C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FDCF-D3C5-42E4-818F-2455E989514C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D337845-6FFF-4800-B5A7-51FFDB3F2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70BF40A5-4BCE-4707-87A7-735EA7EC4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AA432-E08F-4205-9396-244D89E0D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2510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1C704FC-0871-4752-9E58-8C6101B53E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B2B08C92-0906-4DCB-A4A8-1A278E88C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C89EA6A5-101A-4D72-80E9-6643533BB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FDCF-D3C5-42E4-818F-2455E989514C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141DC44-6F04-4B08-BA2E-73D31BAF5B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FBB4633-5A1D-497E-A311-4B3E808FA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AA432-E08F-4205-9396-244D89E0D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37382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5E0332E-101D-4271-9C8E-69966DB35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DF1E2CB-DEF3-4BAF-915C-E3EB4D0FDD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FBD568AB-358C-44F0-B0B2-0360AD21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2C2ABBA-DDB8-4245-BFB7-C2D885F0E5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FDCF-D3C5-42E4-818F-2455E989514C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03557C3-8402-4BD4-A774-5E6CE06E4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4316897A-C710-4A36-8FB5-E42147696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AA432-E08F-4205-9396-244D89E0D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533793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4FDD114-6F07-4EF6-8D59-789D17F04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ECDD5B8-EE3E-40B2-95A6-A3563F730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251EF077-288F-4BDE-88AB-F5ABAF25F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14C41820-28C0-4B8A-9FE3-2F90F3A7A7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AAD61AD-B359-42A4-9F09-A98C626E5A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497C54E-437B-46DE-AB49-52AB0A75CE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FDCF-D3C5-42E4-818F-2455E989514C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0ABE375F-1595-46EC-9ECE-018679CCB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661EA9FF-D272-43EE-94C0-2521A4B96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AA432-E08F-4205-9396-244D89E0D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80206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AA874C-1602-453C-9904-4A03F6A64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96AC650A-C96F-476D-843B-1B57003693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FDCF-D3C5-42E4-818F-2455E989514C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3CB735ED-EAA2-4F5D-AFFF-6676103332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B9CDF047-6A04-41A4-8D19-F27C10979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AA432-E08F-4205-9396-244D89E0D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246079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C9B16724-8569-4547-9532-985CDD8AC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FDCF-D3C5-42E4-818F-2455E989514C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A46E7131-FE09-4937-9E94-56282B7007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863F19D6-C4C0-493A-84AD-09757A5DF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AA432-E08F-4205-9396-244D89E0D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92447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C633F63-A803-42DB-8FC4-B32CA1626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E4DA596-56ED-4B93-9F77-A6B6EA73E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2C13ECD5-21E6-4624-AF5A-D454A09AE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44353B1A-DDA0-49DC-B0CF-75D48E065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FDCF-D3C5-42E4-818F-2455E989514C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DD934E6-78C0-4CD5-A7EF-81390698B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A17023A-489A-4DF1-A507-D8B8C7450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AA432-E08F-4205-9396-244D89E0D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0764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0680BE5-DDA0-432A-A4F2-3F94F3A60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74C04FC4-5168-4FFE-9064-BECC1E1C7C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F1273262-A113-4E2E-9FA7-9BD0FB8A61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ADC86C8F-3A43-4BD7-A875-BD71085E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33FDCF-D3C5-42E4-818F-2455E989514C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3AEE18C-472D-47FE-85A1-C2152CE64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029BAEE-DFFB-45FB-A61A-51C56FFA0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0AA432-E08F-4205-9396-244D89E0D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0732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0A4E2821-5F0D-48BC-9EAA-F1D08797E6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4F436BBB-0875-4094-80D2-36A5EA899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EAE370D-8338-4E74-8410-C94704B57C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33FDCF-D3C5-42E4-818F-2455E989514C}" type="datetimeFigureOut">
              <a:rPr lang="ar-SA" smtClean="0"/>
              <a:t>28/05/43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D3D6E845-7C80-480D-85DC-851A7E0413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648EC165-8509-4F67-874C-139A2832E7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0AA432-E08F-4205-9396-244D89E0DCD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83775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slide" Target="slide1.xml"/><Relationship Id="rId26" Type="http://schemas.openxmlformats.org/officeDocument/2006/relationships/image" Target="../media/image15.png"/><Relationship Id="rId39" Type="http://schemas.openxmlformats.org/officeDocument/2006/relationships/image" Target="../media/image27.png"/><Relationship Id="rId21" Type="http://schemas.openxmlformats.org/officeDocument/2006/relationships/slide" Target="slide3.xml"/><Relationship Id="rId34" Type="http://schemas.openxmlformats.org/officeDocument/2006/relationships/slide" Target="slide2.xml"/><Relationship Id="rId42" Type="http://schemas.openxmlformats.org/officeDocument/2006/relationships/image" Target="../media/image30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0.png"/><Relationship Id="rId20" Type="http://schemas.openxmlformats.org/officeDocument/2006/relationships/image" Target="../media/image13.png"/><Relationship Id="rId29" Type="http://schemas.openxmlformats.org/officeDocument/2006/relationships/image" Target="../media/image18.PNG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6.jpeg"/><Relationship Id="rId24" Type="http://schemas.openxmlformats.org/officeDocument/2006/relationships/image" Target="../media/image14.png"/><Relationship Id="rId32" Type="http://schemas.openxmlformats.org/officeDocument/2006/relationships/image" Target="../media/image21.png"/><Relationship Id="rId37" Type="http://schemas.openxmlformats.org/officeDocument/2006/relationships/image" Target="../media/image25.png"/><Relationship Id="rId40" Type="http://schemas.openxmlformats.org/officeDocument/2006/relationships/image" Target="../media/image28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23" Type="http://schemas.openxmlformats.org/officeDocument/2006/relationships/slide" Target="slide6.xml"/><Relationship Id="rId28" Type="http://schemas.openxmlformats.org/officeDocument/2006/relationships/image" Target="../media/image17.png"/><Relationship Id="rId36" Type="http://schemas.openxmlformats.org/officeDocument/2006/relationships/image" Target="../media/image24.png"/><Relationship Id="rId10" Type="http://schemas.openxmlformats.org/officeDocument/2006/relationships/image" Target="../media/image5.jpeg"/><Relationship Id="rId19" Type="http://schemas.openxmlformats.org/officeDocument/2006/relationships/image" Target="../media/image12.png"/><Relationship Id="rId31" Type="http://schemas.openxmlformats.org/officeDocument/2006/relationships/image" Target="../media/image20.png"/><Relationship Id="rId4" Type="http://schemas.openxmlformats.org/officeDocument/2006/relationships/hyperlink" Target="http://wall.alphacoders.com/big.php?i=528691" TargetMode="External"/><Relationship Id="rId9" Type="http://schemas.openxmlformats.org/officeDocument/2006/relationships/slide" Target="slide4.xml"/><Relationship Id="rId14" Type="http://schemas.openxmlformats.org/officeDocument/2006/relationships/image" Target="../media/image8.png"/><Relationship Id="rId22" Type="http://schemas.openxmlformats.org/officeDocument/2006/relationships/slide" Target="slide5.xml"/><Relationship Id="rId27" Type="http://schemas.openxmlformats.org/officeDocument/2006/relationships/image" Target="../media/image16.png"/><Relationship Id="rId30" Type="http://schemas.openxmlformats.org/officeDocument/2006/relationships/image" Target="../media/image19.png"/><Relationship Id="rId35" Type="http://schemas.openxmlformats.org/officeDocument/2006/relationships/image" Target="../media/image23.jpeg"/><Relationship Id="rId43" Type="http://schemas.openxmlformats.org/officeDocument/2006/relationships/image" Target="../media/image31.jpeg"/><Relationship Id="rId8" Type="http://schemas.openxmlformats.org/officeDocument/2006/relationships/image" Target="../media/image4.png"/><Relationship Id="rId3" Type="http://schemas.openxmlformats.org/officeDocument/2006/relationships/image" Target="../media/image1.jpg"/><Relationship Id="rId12" Type="http://schemas.openxmlformats.org/officeDocument/2006/relationships/hyperlink" Target="file:///C:\Users\&#1571;&#1605;%20&#1607;&#1575;&#1580;&#1585;\Downloads\&#1606;&#1602;&#1591;&#1577;%20-%20&#1571;&#1606;&#1588;&#1608;&#1583;&#1577;%20&#1602;&#1608;&#1575;&#1606;&#1610;&#1606;%20&#1575;&#1604;&#1583;&#1585;&#1587;%20&#128218;.mp4" TargetMode="External"/><Relationship Id="rId17" Type="http://schemas.openxmlformats.org/officeDocument/2006/relationships/image" Target="../media/image11.png"/><Relationship Id="rId25" Type="http://schemas.microsoft.com/office/2007/relationships/hdphoto" Target="../media/hdphoto1.wdp"/><Relationship Id="rId33" Type="http://schemas.openxmlformats.org/officeDocument/2006/relationships/image" Target="../media/image22.png"/><Relationship Id="rId38" Type="http://schemas.openxmlformats.org/officeDocument/2006/relationships/image" Target="../media/image26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18" Type="http://schemas.openxmlformats.org/officeDocument/2006/relationships/slide" Target="slide23.xml"/><Relationship Id="rId26" Type="http://schemas.openxmlformats.org/officeDocument/2006/relationships/image" Target="../media/image63.jpeg"/><Relationship Id="rId3" Type="http://schemas.openxmlformats.org/officeDocument/2006/relationships/image" Target="../media/image1.jpg"/><Relationship Id="rId21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33.png"/><Relationship Id="rId25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6" Type="http://schemas.openxmlformats.org/officeDocument/2006/relationships/slide" Target="slide22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2.png"/><Relationship Id="rId24" Type="http://schemas.openxmlformats.org/officeDocument/2006/relationships/image" Target="../media/image61.png"/><Relationship Id="rId5" Type="http://schemas.openxmlformats.org/officeDocument/2006/relationships/image" Target="../media/image2.png"/><Relationship Id="rId15" Type="http://schemas.openxmlformats.org/officeDocument/2006/relationships/image" Target="../media/image32.png"/><Relationship Id="rId23" Type="http://schemas.openxmlformats.org/officeDocument/2006/relationships/slide" Target="slide3.xml"/><Relationship Id="rId10" Type="http://schemas.openxmlformats.org/officeDocument/2006/relationships/slide" Target="slide1.xml"/><Relationship Id="rId19" Type="http://schemas.openxmlformats.org/officeDocument/2006/relationships/image" Target="../media/image34.png"/><Relationship Id="rId4" Type="http://schemas.openxmlformats.org/officeDocument/2006/relationships/hyperlink" Target="http://wall.alphacoders.com/big.php?i=528691" TargetMode="External"/><Relationship Id="rId9" Type="http://schemas.openxmlformats.org/officeDocument/2006/relationships/image" Target="../media/image9.png"/><Relationship Id="rId14" Type="http://schemas.openxmlformats.org/officeDocument/2006/relationships/slide" Target="slide21.xml"/><Relationship Id="rId22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18" Type="http://schemas.openxmlformats.org/officeDocument/2006/relationships/slide" Target="slide23.xml"/><Relationship Id="rId26" Type="http://schemas.openxmlformats.org/officeDocument/2006/relationships/image" Target="../media/image61.png"/><Relationship Id="rId3" Type="http://schemas.openxmlformats.org/officeDocument/2006/relationships/image" Target="../media/image1.jpg"/><Relationship Id="rId21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33.png"/><Relationship Id="rId25" Type="http://schemas.openxmlformats.org/officeDocument/2006/relationships/image" Target="../media/image65.png"/><Relationship Id="rId2" Type="http://schemas.openxmlformats.org/officeDocument/2006/relationships/notesSlide" Target="../notesSlides/notesSlide5.xml"/><Relationship Id="rId16" Type="http://schemas.openxmlformats.org/officeDocument/2006/relationships/slide" Target="slide22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2.png"/><Relationship Id="rId24" Type="http://schemas.openxmlformats.org/officeDocument/2006/relationships/image" Target="../media/image64.png"/><Relationship Id="rId5" Type="http://schemas.openxmlformats.org/officeDocument/2006/relationships/image" Target="../media/image2.png"/><Relationship Id="rId15" Type="http://schemas.openxmlformats.org/officeDocument/2006/relationships/image" Target="../media/image32.png"/><Relationship Id="rId23" Type="http://schemas.openxmlformats.org/officeDocument/2006/relationships/slide" Target="slide3.xml"/><Relationship Id="rId10" Type="http://schemas.openxmlformats.org/officeDocument/2006/relationships/slide" Target="slide1.xml"/><Relationship Id="rId19" Type="http://schemas.openxmlformats.org/officeDocument/2006/relationships/image" Target="../media/image34.png"/><Relationship Id="rId4" Type="http://schemas.openxmlformats.org/officeDocument/2006/relationships/hyperlink" Target="http://wall.alphacoders.com/big.php?i=528691" TargetMode="External"/><Relationship Id="rId9" Type="http://schemas.openxmlformats.org/officeDocument/2006/relationships/image" Target="../media/image9.png"/><Relationship Id="rId14" Type="http://schemas.openxmlformats.org/officeDocument/2006/relationships/slide" Target="slide21.xml"/><Relationship Id="rId22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18" Type="http://schemas.openxmlformats.org/officeDocument/2006/relationships/slide" Target="slide23.xml"/><Relationship Id="rId3" Type="http://schemas.openxmlformats.org/officeDocument/2006/relationships/image" Target="../media/image1.jpg"/><Relationship Id="rId21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6" Type="http://schemas.openxmlformats.org/officeDocument/2006/relationships/slide" Target="slide22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2.png"/><Relationship Id="rId24" Type="http://schemas.openxmlformats.org/officeDocument/2006/relationships/image" Target="../media/image66.png"/><Relationship Id="rId5" Type="http://schemas.openxmlformats.org/officeDocument/2006/relationships/image" Target="../media/image2.png"/><Relationship Id="rId15" Type="http://schemas.openxmlformats.org/officeDocument/2006/relationships/image" Target="../media/image32.png"/><Relationship Id="rId23" Type="http://schemas.openxmlformats.org/officeDocument/2006/relationships/slide" Target="slide3.xml"/><Relationship Id="rId10" Type="http://schemas.openxmlformats.org/officeDocument/2006/relationships/slide" Target="slide1.xml"/><Relationship Id="rId19" Type="http://schemas.openxmlformats.org/officeDocument/2006/relationships/image" Target="../media/image34.png"/><Relationship Id="rId4" Type="http://schemas.openxmlformats.org/officeDocument/2006/relationships/hyperlink" Target="http://wall.alphacoders.com/big.php?i=528691" TargetMode="External"/><Relationship Id="rId9" Type="http://schemas.openxmlformats.org/officeDocument/2006/relationships/image" Target="../media/image9.png"/><Relationship Id="rId14" Type="http://schemas.openxmlformats.org/officeDocument/2006/relationships/slide" Target="slide21.xml"/><Relationship Id="rId2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18" Type="http://schemas.openxmlformats.org/officeDocument/2006/relationships/slide" Target="slide23.xml"/><Relationship Id="rId26" Type="http://schemas.openxmlformats.org/officeDocument/2006/relationships/image" Target="../media/image67.png"/><Relationship Id="rId3" Type="http://schemas.openxmlformats.org/officeDocument/2006/relationships/image" Target="../media/image1.jpg"/><Relationship Id="rId21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33.png"/><Relationship Id="rId25" Type="http://schemas.openxmlformats.org/officeDocument/2006/relationships/image" Target="../media/image64.png"/><Relationship Id="rId2" Type="http://schemas.openxmlformats.org/officeDocument/2006/relationships/notesSlide" Target="../notesSlides/notesSlide7.xml"/><Relationship Id="rId16" Type="http://schemas.openxmlformats.org/officeDocument/2006/relationships/slide" Target="slide22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2.png"/><Relationship Id="rId24" Type="http://schemas.openxmlformats.org/officeDocument/2006/relationships/image" Target="../media/image66.png"/><Relationship Id="rId5" Type="http://schemas.openxmlformats.org/officeDocument/2006/relationships/image" Target="../media/image2.png"/><Relationship Id="rId15" Type="http://schemas.openxmlformats.org/officeDocument/2006/relationships/image" Target="../media/image32.png"/><Relationship Id="rId23" Type="http://schemas.openxmlformats.org/officeDocument/2006/relationships/slide" Target="slide3.xml"/><Relationship Id="rId28" Type="http://schemas.openxmlformats.org/officeDocument/2006/relationships/image" Target="../media/image61.png"/><Relationship Id="rId10" Type="http://schemas.openxmlformats.org/officeDocument/2006/relationships/slide" Target="slide1.xml"/><Relationship Id="rId19" Type="http://schemas.openxmlformats.org/officeDocument/2006/relationships/image" Target="../media/image34.png"/><Relationship Id="rId4" Type="http://schemas.openxmlformats.org/officeDocument/2006/relationships/hyperlink" Target="http://wall.alphacoders.com/big.php?i=528691" TargetMode="External"/><Relationship Id="rId9" Type="http://schemas.openxmlformats.org/officeDocument/2006/relationships/image" Target="../media/image9.png"/><Relationship Id="rId14" Type="http://schemas.openxmlformats.org/officeDocument/2006/relationships/slide" Target="slide21.xml"/><Relationship Id="rId22" Type="http://schemas.openxmlformats.org/officeDocument/2006/relationships/image" Target="../media/image18.PNG"/><Relationship Id="rId27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8.png"/><Relationship Id="rId3" Type="http://schemas.openxmlformats.org/officeDocument/2006/relationships/hyperlink" Target="http://wall.alphacoders.com/big.php?i=528691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61.png"/><Relationship Id="rId2" Type="http://schemas.openxmlformats.org/officeDocument/2006/relationships/image" Target="../media/image1.jpg"/><Relationship Id="rId16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hyperlink" Target="https://pixabay.com/it/lavagna-bianca-bordo-bianco-3205371/" TargetMode="External"/><Relationship Id="rId15" Type="http://schemas.openxmlformats.org/officeDocument/2006/relationships/image" Target="../media/image70.jpeg"/><Relationship Id="rId10" Type="http://schemas.openxmlformats.org/officeDocument/2006/relationships/slide" Target="slide1.xm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69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8.png"/><Relationship Id="rId3" Type="http://schemas.openxmlformats.org/officeDocument/2006/relationships/hyperlink" Target="http://wall.alphacoders.com/big.php?i=528691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74.jpeg"/><Relationship Id="rId2" Type="http://schemas.openxmlformats.org/officeDocument/2006/relationships/image" Target="../media/image1.jpg"/><Relationship Id="rId16" Type="http://schemas.openxmlformats.org/officeDocument/2006/relationships/image" Target="../media/image7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hyperlink" Target="https://pixabay.com/it/lavagna-bianca-bordo-bianco-3205371/" TargetMode="External"/><Relationship Id="rId15" Type="http://schemas.openxmlformats.org/officeDocument/2006/relationships/image" Target="../media/image72.jpeg"/><Relationship Id="rId10" Type="http://schemas.openxmlformats.org/officeDocument/2006/relationships/slide" Target="slide1.xm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8.png"/><Relationship Id="rId3" Type="http://schemas.openxmlformats.org/officeDocument/2006/relationships/hyperlink" Target="http://wall.alphacoders.com/big.php?i=528691" TargetMode="External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64.png"/><Relationship Id="rId2" Type="http://schemas.openxmlformats.org/officeDocument/2006/relationships/image" Target="../media/image1.jpg"/><Relationship Id="rId16" Type="http://schemas.openxmlformats.org/officeDocument/2006/relationships/image" Target="../media/image7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12.png"/><Relationship Id="rId5" Type="http://schemas.openxmlformats.org/officeDocument/2006/relationships/hyperlink" Target="https://pixabay.com/it/lavagna-bianca-bordo-bianco-3205371/" TargetMode="External"/><Relationship Id="rId15" Type="http://schemas.openxmlformats.org/officeDocument/2006/relationships/image" Target="../media/image75.jpeg"/><Relationship Id="rId10" Type="http://schemas.openxmlformats.org/officeDocument/2006/relationships/slide" Target="slide1.xml"/><Relationship Id="rId4" Type="http://schemas.openxmlformats.org/officeDocument/2006/relationships/image" Target="../media/image2.png"/><Relationship Id="rId9" Type="http://schemas.openxmlformats.org/officeDocument/2006/relationships/image" Target="../media/image9.png"/><Relationship Id="rId14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8.png"/><Relationship Id="rId3" Type="http://schemas.openxmlformats.org/officeDocument/2006/relationships/image" Target="../media/image1.jpg"/><Relationship Id="rId7" Type="http://schemas.openxmlformats.org/officeDocument/2006/relationships/image" Target="../media/image7.png"/><Relationship Id="rId12" Type="http://schemas.openxmlformats.org/officeDocument/2006/relationships/image" Target="../media/image16.png"/><Relationship Id="rId17" Type="http://schemas.openxmlformats.org/officeDocument/2006/relationships/image" Target="../media/image78.jpeg"/><Relationship Id="rId2" Type="http://schemas.openxmlformats.org/officeDocument/2006/relationships/audio" Target="../media/audio1.wav"/><Relationship Id="rId16" Type="http://schemas.openxmlformats.org/officeDocument/2006/relationships/image" Target="../media/image77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2.png"/><Relationship Id="rId5" Type="http://schemas.openxmlformats.org/officeDocument/2006/relationships/image" Target="../media/image2.png"/><Relationship Id="rId15" Type="http://schemas.openxmlformats.org/officeDocument/2006/relationships/image" Target="../media/image76.jpeg"/><Relationship Id="rId10" Type="http://schemas.openxmlformats.org/officeDocument/2006/relationships/slide" Target="slide1.xml"/><Relationship Id="rId4" Type="http://schemas.openxmlformats.org/officeDocument/2006/relationships/hyperlink" Target="http://wall.alphacoders.com/big.php?i=528691" TargetMode="External"/><Relationship Id="rId9" Type="http://schemas.openxmlformats.org/officeDocument/2006/relationships/image" Target="../media/image9.png"/><Relationship Id="rId1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6.png"/><Relationship Id="rId18" Type="http://schemas.openxmlformats.org/officeDocument/2006/relationships/image" Target="../media/image81.jpeg"/><Relationship Id="rId3" Type="http://schemas.openxmlformats.org/officeDocument/2006/relationships/image" Target="../media/image1.jpg"/><Relationship Id="rId7" Type="http://schemas.openxmlformats.org/officeDocument/2006/relationships/image" Target="../media/image3.png"/><Relationship Id="rId12" Type="http://schemas.openxmlformats.org/officeDocument/2006/relationships/image" Target="../media/image12.png"/><Relationship Id="rId17" Type="http://schemas.openxmlformats.org/officeDocument/2006/relationships/image" Target="../media/image80.jpeg"/><Relationship Id="rId2" Type="http://schemas.openxmlformats.org/officeDocument/2006/relationships/audio" Target="../media/audio2.wav"/><Relationship Id="rId16" Type="http://schemas.openxmlformats.org/officeDocument/2006/relationships/image" Target="../media/image79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slide" Target="slide1.xml"/><Relationship Id="rId5" Type="http://schemas.openxmlformats.org/officeDocument/2006/relationships/image" Target="../media/image2.png"/><Relationship Id="rId15" Type="http://schemas.openxmlformats.org/officeDocument/2006/relationships/image" Target="../media/image61.png"/><Relationship Id="rId10" Type="http://schemas.openxmlformats.org/officeDocument/2006/relationships/image" Target="../media/image9.png"/><Relationship Id="rId4" Type="http://schemas.openxmlformats.org/officeDocument/2006/relationships/hyperlink" Target="http://wall.alphacoders.com/big.php?i=528691" TargetMode="External"/><Relationship Id="rId9" Type="http://schemas.openxmlformats.org/officeDocument/2006/relationships/image" Target="../media/image8.png"/><Relationship Id="rId1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2.png"/><Relationship Id="rId18" Type="http://schemas.openxmlformats.org/officeDocument/2006/relationships/image" Target="../media/image83.jpeg"/><Relationship Id="rId3" Type="http://schemas.openxmlformats.org/officeDocument/2006/relationships/audio" Target="../media/audio3.wav"/><Relationship Id="rId7" Type="http://schemas.openxmlformats.org/officeDocument/2006/relationships/hyperlink" Target="https://pixabay.com/it/lavagna-bianca-bordo-bianco-3205371/" TargetMode="External"/><Relationship Id="rId12" Type="http://schemas.openxmlformats.org/officeDocument/2006/relationships/slide" Target="slide1.xml"/><Relationship Id="rId17" Type="http://schemas.openxmlformats.org/officeDocument/2006/relationships/image" Target="../media/image82.jpeg"/><Relationship Id="rId2" Type="http://schemas.openxmlformats.org/officeDocument/2006/relationships/audio" Target="../media/audio2.wav"/><Relationship Id="rId16" Type="http://schemas.openxmlformats.org/officeDocument/2006/relationships/image" Target="../media/image71.jpe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9.png"/><Relationship Id="rId5" Type="http://schemas.openxmlformats.org/officeDocument/2006/relationships/hyperlink" Target="http://wall.alphacoders.com/big.php?i=528691" TargetMode="External"/><Relationship Id="rId15" Type="http://schemas.openxmlformats.org/officeDocument/2006/relationships/image" Target="../media/image64.png"/><Relationship Id="rId10" Type="http://schemas.openxmlformats.org/officeDocument/2006/relationships/image" Target="../media/image8.png"/><Relationship Id="rId19" Type="http://schemas.openxmlformats.org/officeDocument/2006/relationships/image" Target="../media/image84.jpeg"/><Relationship Id="rId4" Type="http://schemas.openxmlformats.org/officeDocument/2006/relationships/image" Target="../media/image1.jpg"/><Relationship Id="rId9" Type="http://schemas.openxmlformats.org/officeDocument/2006/relationships/image" Target="../media/image7.png"/><Relationship Id="rId1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jpeg"/><Relationship Id="rId18" Type="http://schemas.openxmlformats.org/officeDocument/2006/relationships/slide" Target="slide1.xml"/><Relationship Id="rId26" Type="http://schemas.openxmlformats.org/officeDocument/2006/relationships/image" Target="../media/image32.png"/><Relationship Id="rId39" Type="http://schemas.openxmlformats.org/officeDocument/2006/relationships/image" Target="../media/image23.jpeg"/><Relationship Id="rId21" Type="http://schemas.openxmlformats.org/officeDocument/2006/relationships/slide" Target="slide3.xml"/><Relationship Id="rId34" Type="http://schemas.openxmlformats.org/officeDocument/2006/relationships/image" Target="../media/image35.png"/><Relationship Id="rId42" Type="http://schemas.openxmlformats.org/officeDocument/2006/relationships/image" Target="../media/image38.png"/><Relationship Id="rId7" Type="http://schemas.openxmlformats.org/officeDocument/2006/relationships/hyperlink" Target="https://pixabay.com/it/lavagna-bianca-bordo-bianco-3205371/" TargetMode="External"/><Relationship Id="rId2" Type="http://schemas.openxmlformats.org/officeDocument/2006/relationships/video" Target="../media/media1.mp4"/><Relationship Id="rId16" Type="http://schemas.openxmlformats.org/officeDocument/2006/relationships/image" Target="../media/image8.png"/><Relationship Id="rId20" Type="http://schemas.openxmlformats.org/officeDocument/2006/relationships/image" Target="../media/image13.png"/><Relationship Id="rId29" Type="http://schemas.openxmlformats.org/officeDocument/2006/relationships/image" Target="../media/image34.png"/><Relationship Id="rId41" Type="http://schemas.openxmlformats.org/officeDocument/2006/relationships/image" Target="../media/image37.png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image" Target="../media/image5.jpeg"/><Relationship Id="rId24" Type="http://schemas.microsoft.com/office/2007/relationships/hdphoto" Target="../media/hdphoto1.wdp"/><Relationship Id="rId32" Type="http://schemas.openxmlformats.org/officeDocument/2006/relationships/image" Target="../media/image17.png"/><Relationship Id="rId37" Type="http://schemas.openxmlformats.org/officeDocument/2006/relationships/image" Target="../media/image20.png"/><Relationship Id="rId40" Type="http://schemas.openxmlformats.org/officeDocument/2006/relationships/image" Target="../media/image24.png"/><Relationship Id="rId5" Type="http://schemas.openxmlformats.org/officeDocument/2006/relationships/hyperlink" Target="http://wall.alphacoders.com/big.php?i=528691" TargetMode="External"/><Relationship Id="rId15" Type="http://schemas.openxmlformats.org/officeDocument/2006/relationships/image" Target="../media/image7.png"/><Relationship Id="rId23" Type="http://schemas.openxmlformats.org/officeDocument/2006/relationships/image" Target="../media/image14.png"/><Relationship Id="rId28" Type="http://schemas.openxmlformats.org/officeDocument/2006/relationships/image" Target="../media/image33.png"/><Relationship Id="rId36" Type="http://schemas.openxmlformats.org/officeDocument/2006/relationships/image" Target="../media/image19.png"/><Relationship Id="rId10" Type="http://schemas.openxmlformats.org/officeDocument/2006/relationships/slide" Target="slide4.xml"/><Relationship Id="rId19" Type="http://schemas.openxmlformats.org/officeDocument/2006/relationships/image" Target="../media/image12.png"/><Relationship Id="rId31" Type="http://schemas.openxmlformats.org/officeDocument/2006/relationships/image" Target="../media/image16.png"/><Relationship Id="rId4" Type="http://schemas.openxmlformats.org/officeDocument/2006/relationships/image" Target="../media/image1.jpg"/><Relationship Id="rId9" Type="http://schemas.openxmlformats.org/officeDocument/2006/relationships/image" Target="../media/image4.png"/><Relationship Id="rId14" Type="http://schemas.openxmlformats.org/officeDocument/2006/relationships/hyperlink" Target="file:///C:\Users\&#1571;&#1605;%20&#1607;&#1575;&#1580;&#1585;\Downloads\&#1606;&#1602;&#1591;&#1577;%20-%20&#1571;&#1606;&#1588;&#1608;&#1583;&#1577;%20&#1602;&#1608;&#1575;&#1606;&#1610;&#1606;%20&#1575;&#1604;&#1583;&#1585;&#1587;%20&#128218;.mp4" TargetMode="External"/><Relationship Id="rId22" Type="http://schemas.openxmlformats.org/officeDocument/2006/relationships/slide" Target="slide5.xml"/><Relationship Id="rId27" Type="http://schemas.openxmlformats.org/officeDocument/2006/relationships/slide" Target="slide22.xml"/><Relationship Id="rId30" Type="http://schemas.openxmlformats.org/officeDocument/2006/relationships/image" Target="../media/image15.png"/><Relationship Id="rId35" Type="http://schemas.openxmlformats.org/officeDocument/2006/relationships/image" Target="../media/image36.png"/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12" Type="http://schemas.openxmlformats.org/officeDocument/2006/relationships/image" Target="../media/image26.jpeg"/><Relationship Id="rId17" Type="http://schemas.openxmlformats.org/officeDocument/2006/relationships/image" Target="../media/image9.png"/><Relationship Id="rId25" Type="http://schemas.openxmlformats.org/officeDocument/2006/relationships/slide" Target="slide21.xml"/><Relationship Id="rId33" Type="http://schemas.openxmlformats.org/officeDocument/2006/relationships/image" Target="../media/image18.PNG"/><Relationship Id="rId38" Type="http://schemas.openxmlformats.org/officeDocument/2006/relationships/image" Target="../media/image22.png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26" Type="http://schemas.openxmlformats.org/officeDocument/2006/relationships/image" Target="../media/image33.png"/><Relationship Id="rId39" Type="http://schemas.openxmlformats.org/officeDocument/2006/relationships/image" Target="../media/image85.png"/><Relationship Id="rId21" Type="http://schemas.openxmlformats.org/officeDocument/2006/relationships/image" Target="../media/image14.png"/><Relationship Id="rId34" Type="http://schemas.openxmlformats.org/officeDocument/2006/relationships/image" Target="../media/image36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slide" Target="slide1.xml"/><Relationship Id="rId25" Type="http://schemas.openxmlformats.org/officeDocument/2006/relationships/slide" Target="slide22.xml"/><Relationship Id="rId33" Type="http://schemas.openxmlformats.org/officeDocument/2006/relationships/image" Target="../media/image35.png"/><Relationship Id="rId38" Type="http://schemas.openxmlformats.org/officeDocument/2006/relationships/hyperlink" Target="https://wordwall.net/resource/27035747" TargetMode="External"/><Relationship Id="rId2" Type="http://schemas.openxmlformats.org/officeDocument/2006/relationships/image" Target="../media/image1.jpg"/><Relationship Id="rId16" Type="http://schemas.openxmlformats.org/officeDocument/2006/relationships/image" Target="../media/image11.png"/><Relationship Id="rId20" Type="http://schemas.openxmlformats.org/officeDocument/2006/relationships/slide" Target="slide3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32.png"/><Relationship Id="rId32" Type="http://schemas.openxmlformats.org/officeDocument/2006/relationships/image" Target="../media/image18.PNG"/><Relationship Id="rId37" Type="http://schemas.openxmlformats.org/officeDocument/2006/relationships/image" Target="../media/image19.png"/><Relationship Id="rId5" Type="http://schemas.openxmlformats.org/officeDocument/2006/relationships/hyperlink" Target="https://pixabay.com/it/lavagna-bianca-bordo-bianco-3205371/" TargetMode="External"/><Relationship Id="rId15" Type="http://schemas.openxmlformats.org/officeDocument/2006/relationships/image" Target="../media/image10.png"/><Relationship Id="rId23" Type="http://schemas.openxmlformats.org/officeDocument/2006/relationships/slide" Target="slide21.xml"/><Relationship Id="rId28" Type="http://schemas.openxmlformats.org/officeDocument/2006/relationships/image" Target="../media/image34.png"/><Relationship Id="rId36" Type="http://schemas.openxmlformats.org/officeDocument/2006/relationships/image" Target="../media/image22.png"/><Relationship Id="rId10" Type="http://schemas.openxmlformats.org/officeDocument/2006/relationships/image" Target="../media/image26.jpeg"/><Relationship Id="rId19" Type="http://schemas.openxmlformats.org/officeDocument/2006/relationships/image" Target="../media/image13.png"/><Relationship Id="rId31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5.jpeg"/><Relationship Id="rId14" Type="http://schemas.openxmlformats.org/officeDocument/2006/relationships/image" Target="../media/image9.png"/><Relationship Id="rId22" Type="http://schemas.microsoft.com/office/2007/relationships/hdphoto" Target="../media/hdphoto1.wdp"/><Relationship Id="rId27" Type="http://schemas.openxmlformats.org/officeDocument/2006/relationships/slide" Target="slide23.xml"/><Relationship Id="rId30" Type="http://schemas.openxmlformats.org/officeDocument/2006/relationships/image" Target="../media/image16.png"/><Relationship Id="rId35" Type="http://schemas.openxmlformats.org/officeDocument/2006/relationships/image" Target="../media/image20.png"/><Relationship Id="rId8" Type="http://schemas.openxmlformats.org/officeDocument/2006/relationships/slide" Target="slide4.xml"/><Relationship Id="rId3" Type="http://schemas.openxmlformats.org/officeDocument/2006/relationships/hyperlink" Target="http://wall.alphacoders.com/big.php?i=528691" TargetMode="Externa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jpeg"/><Relationship Id="rId18" Type="http://schemas.openxmlformats.org/officeDocument/2006/relationships/image" Target="../media/image12.png"/><Relationship Id="rId26" Type="http://schemas.openxmlformats.org/officeDocument/2006/relationships/image" Target="../media/image15.png"/><Relationship Id="rId3" Type="http://schemas.openxmlformats.org/officeDocument/2006/relationships/audio" Target="../media/audio3.wav"/><Relationship Id="rId21" Type="http://schemas.openxmlformats.org/officeDocument/2006/relationships/image" Target="../media/image14.png"/><Relationship Id="rId34" Type="http://schemas.openxmlformats.org/officeDocument/2006/relationships/image" Target="../media/image24.png"/><Relationship Id="rId7" Type="http://schemas.openxmlformats.org/officeDocument/2006/relationships/hyperlink" Target="https://pixabay.com/it/lavagna-bianca-bordo-bianco-3205371/" TargetMode="External"/><Relationship Id="rId12" Type="http://schemas.openxmlformats.org/officeDocument/2006/relationships/image" Target="../media/image26.jpeg"/><Relationship Id="rId17" Type="http://schemas.openxmlformats.org/officeDocument/2006/relationships/slide" Target="slide1.xml"/><Relationship Id="rId25" Type="http://schemas.openxmlformats.org/officeDocument/2006/relationships/image" Target="../media/image34.png"/><Relationship Id="rId33" Type="http://schemas.openxmlformats.org/officeDocument/2006/relationships/image" Target="../media/image20.png"/><Relationship Id="rId2" Type="http://schemas.openxmlformats.org/officeDocument/2006/relationships/audio" Target="../media/audio2.wav"/><Relationship Id="rId16" Type="http://schemas.openxmlformats.org/officeDocument/2006/relationships/image" Target="../media/image9.png"/><Relationship Id="rId20" Type="http://schemas.openxmlformats.org/officeDocument/2006/relationships/slide" Target="slide3.xml"/><Relationship Id="rId29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5.jpeg"/><Relationship Id="rId24" Type="http://schemas.openxmlformats.org/officeDocument/2006/relationships/image" Target="../media/image33.png"/><Relationship Id="rId32" Type="http://schemas.openxmlformats.org/officeDocument/2006/relationships/image" Target="../media/image19.png"/><Relationship Id="rId5" Type="http://schemas.openxmlformats.org/officeDocument/2006/relationships/hyperlink" Target="http://wall.alphacoders.com/big.php?i=528691" TargetMode="External"/><Relationship Id="rId15" Type="http://schemas.openxmlformats.org/officeDocument/2006/relationships/image" Target="../media/image8.png"/><Relationship Id="rId23" Type="http://schemas.openxmlformats.org/officeDocument/2006/relationships/image" Target="../media/image32.png"/><Relationship Id="rId28" Type="http://schemas.openxmlformats.org/officeDocument/2006/relationships/image" Target="../media/image17.png"/><Relationship Id="rId10" Type="http://schemas.openxmlformats.org/officeDocument/2006/relationships/slide" Target="slide4.xml"/><Relationship Id="rId19" Type="http://schemas.openxmlformats.org/officeDocument/2006/relationships/image" Target="../media/image13.png"/><Relationship Id="rId31" Type="http://schemas.openxmlformats.org/officeDocument/2006/relationships/image" Target="../media/image36.png"/><Relationship Id="rId4" Type="http://schemas.openxmlformats.org/officeDocument/2006/relationships/image" Target="../media/image1.jpg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microsoft.com/office/2007/relationships/hdphoto" Target="../media/hdphoto1.wdp"/><Relationship Id="rId27" Type="http://schemas.openxmlformats.org/officeDocument/2006/relationships/image" Target="../media/image16.png"/><Relationship Id="rId30" Type="http://schemas.openxmlformats.org/officeDocument/2006/relationships/image" Target="../media/image35.png"/><Relationship Id="rId8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3.png"/><Relationship Id="rId26" Type="http://schemas.openxmlformats.org/officeDocument/2006/relationships/image" Target="../media/image16.png"/><Relationship Id="rId3" Type="http://schemas.openxmlformats.org/officeDocument/2006/relationships/image" Target="../media/image1.jpg"/><Relationship Id="rId21" Type="http://schemas.microsoft.com/office/2007/relationships/hdphoto" Target="../media/hdphoto1.wdp"/><Relationship Id="rId7" Type="http://schemas.openxmlformats.org/officeDocument/2006/relationships/image" Target="../media/image3.png"/><Relationship Id="rId12" Type="http://schemas.openxmlformats.org/officeDocument/2006/relationships/image" Target="../media/image6.jpeg"/><Relationship Id="rId17" Type="http://schemas.openxmlformats.org/officeDocument/2006/relationships/image" Target="../media/image12.png"/><Relationship Id="rId25" Type="http://schemas.openxmlformats.org/officeDocument/2006/relationships/image" Target="../media/image15.png"/><Relationship Id="rId33" Type="http://schemas.openxmlformats.org/officeDocument/2006/relationships/image" Target="../media/image24.png"/><Relationship Id="rId2" Type="http://schemas.openxmlformats.org/officeDocument/2006/relationships/audio" Target="../media/audio4.wav"/><Relationship Id="rId16" Type="http://schemas.openxmlformats.org/officeDocument/2006/relationships/slide" Target="slide1.xml"/><Relationship Id="rId20" Type="http://schemas.openxmlformats.org/officeDocument/2006/relationships/image" Target="../media/image14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26.jpeg"/><Relationship Id="rId24" Type="http://schemas.openxmlformats.org/officeDocument/2006/relationships/image" Target="../media/image34.png"/><Relationship Id="rId32" Type="http://schemas.openxmlformats.org/officeDocument/2006/relationships/image" Target="../media/image20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23" Type="http://schemas.openxmlformats.org/officeDocument/2006/relationships/image" Target="../media/image33.png"/><Relationship Id="rId28" Type="http://schemas.openxmlformats.org/officeDocument/2006/relationships/image" Target="../media/image18.PNG"/><Relationship Id="rId10" Type="http://schemas.openxmlformats.org/officeDocument/2006/relationships/image" Target="../media/image5.jpeg"/><Relationship Id="rId19" Type="http://schemas.openxmlformats.org/officeDocument/2006/relationships/slide" Target="slide3.xml"/><Relationship Id="rId31" Type="http://schemas.openxmlformats.org/officeDocument/2006/relationships/image" Target="../media/image19.png"/><Relationship Id="rId4" Type="http://schemas.openxmlformats.org/officeDocument/2006/relationships/hyperlink" Target="http://wall.alphacoders.com/big.php?i=528691" TargetMode="External"/><Relationship Id="rId9" Type="http://schemas.openxmlformats.org/officeDocument/2006/relationships/slide" Target="slide4.xml"/><Relationship Id="rId14" Type="http://schemas.openxmlformats.org/officeDocument/2006/relationships/image" Target="../media/image8.png"/><Relationship Id="rId22" Type="http://schemas.openxmlformats.org/officeDocument/2006/relationships/image" Target="../media/image32.png"/><Relationship Id="rId27" Type="http://schemas.openxmlformats.org/officeDocument/2006/relationships/image" Target="../media/image17.png"/><Relationship Id="rId30" Type="http://schemas.openxmlformats.org/officeDocument/2006/relationships/image" Target="../media/image36.png"/><Relationship Id="rId8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.png"/><Relationship Id="rId18" Type="http://schemas.openxmlformats.org/officeDocument/2006/relationships/image" Target="../media/image13.png"/><Relationship Id="rId26" Type="http://schemas.openxmlformats.org/officeDocument/2006/relationships/image" Target="../media/image16.png"/><Relationship Id="rId3" Type="http://schemas.openxmlformats.org/officeDocument/2006/relationships/image" Target="../media/image1.jpg"/><Relationship Id="rId21" Type="http://schemas.microsoft.com/office/2007/relationships/hdphoto" Target="../media/hdphoto1.wdp"/><Relationship Id="rId7" Type="http://schemas.openxmlformats.org/officeDocument/2006/relationships/image" Target="../media/image3.png"/><Relationship Id="rId12" Type="http://schemas.openxmlformats.org/officeDocument/2006/relationships/image" Target="../media/image6.jpeg"/><Relationship Id="rId17" Type="http://schemas.openxmlformats.org/officeDocument/2006/relationships/image" Target="../media/image12.png"/><Relationship Id="rId25" Type="http://schemas.openxmlformats.org/officeDocument/2006/relationships/image" Target="../media/image15.png"/><Relationship Id="rId33" Type="http://schemas.openxmlformats.org/officeDocument/2006/relationships/image" Target="../media/image24.png"/><Relationship Id="rId2" Type="http://schemas.openxmlformats.org/officeDocument/2006/relationships/audio" Target="../media/audio5.wav"/><Relationship Id="rId16" Type="http://schemas.openxmlformats.org/officeDocument/2006/relationships/slide" Target="slide1.xml"/><Relationship Id="rId20" Type="http://schemas.openxmlformats.org/officeDocument/2006/relationships/image" Target="../media/image14.png"/><Relationship Id="rId29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26.jpeg"/><Relationship Id="rId24" Type="http://schemas.openxmlformats.org/officeDocument/2006/relationships/image" Target="../media/image34.png"/><Relationship Id="rId32" Type="http://schemas.openxmlformats.org/officeDocument/2006/relationships/image" Target="../media/image20.png"/><Relationship Id="rId5" Type="http://schemas.openxmlformats.org/officeDocument/2006/relationships/image" Target="../media/image2.png"/><Relationship Id="rId15" Type="http://schemas.openxmlformats.org/officeDocument/2006/relationships/image" Target="../media/image9.png"/><Relationship Id="rId23" Type="http://schemas.openxmlformats.org/officeDocument/2006/relationships/image" Target="../media/image33.png"/><Relationship Id="rId28" Type="http://schemas.openxmlformats.org/officeDocument/2006/relationships/image" Target="../media/image18.PNG"/><Relationship Id="rId10" Type="http://schemas.openxmlformats.org/officeDocument/2006/relationships/image" Target="../media/image5.jpeg"/><Relationship Id="rId19" Type="http://schemas.openxmlformats.org/officeDocument/2006/relationships/slide" Target="slide3.xml"/><Relationship Id="rId31" Type="http://schemas.openxmlformats.org/officeDocument/2006/relationships/image" Target="../media/image19.png"/><Relationship Id="rId4" Type="http://schemas.openxmlformats.org/officeDocument/2006/relationships/hyperlink" Target="http://wall.alphacoders.com/big.php?i=528691" TargetMode="External"/><Relationship Id="rId9" Type="http://schemas.openxmlformats.org/officeDocument/2006/relationships/slide" Target="slide4.xml"/><Relationship Id="rId14" Type="http://schemas.openxmlformats.org/officeDocument/2006/relationships/image" Target="../media/image8.png"/><Relationship Id="rId22" Type="http://schemas.openxmlformats.org/officeDocument/2006/relationships/image" Target="../media/image32.png"/><Relationship Id="rId27" Type="http://schemas.openxmlformats.org/officeDocument/2006/relationships/image" Target="../media/image17.png"/><Relationship Id="rId30" Type="http://schemas.openxmlformats.org/officeDocument/2006/relationships/image" Target="../media/image36.png"/><Relationship Id="rId8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slide" Target="slide3.xml"/><Relationship Id="rId26" Type="http://schemas.openxmlformats.org/officeDocument/2006/relationships/image" Target="../media/image17.png"/><Relationship Id="rId3" Type="http://schemas.openxmlformats.org/officeDocument/2006/relationships/hyperlink" Target="http://wall.alphacoders.com/big.php?i=528691" TargetMode="External"/><Relationship Id="rId21" Type="http://schemas.openxmlformats.org/officeDocument/2006/relationships/image" Target="../media/image32.png"/><Relationship Id="rId34" Type="http://schemas.openxmlformats.org/officeDocument/2006/relationships/hyperlink" Target="https://t.me/Teacherhmdah" TargetMode="External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image" Target="../media/image13.png"/><Relationship Id="rId25" Type="http://schemas.openxmlformats.org/officeDocument/2006/relationships/image" Target="../media/image16.png"/><Relationship Id="rId33" Type="http://schemas.openxmlformats.org/officeDocument/2006/relationships/image" Target="../media/image86.png"/><Relationship Id="rId2" Type="http://schemas.openxmlformats.org/officeDocument/2006/relationships/image" Target="../media/image1.jpg"/><Relationship Id="rId16" Type="http://schemas.openxmlformats.org/officeDocument/2006/relationships/image" Target="../media/image12.png"/><Relationship Id="rId20" Type="http://schemas.microsoft.com/office/2007/relationships/hdphoto" Target="../media/hdphoto1.wdp"/><Relationship Id="rId29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5.png"/><Relationship Id="rId32" Type="http://schemas.openxmlformats.org/officeDocument/2006/relationships/image" Target="../media/image24.png"/><Relationship Id="rId5" Type="http://schemas.openxmlformats.org/officeDocument/2006/relationships/hyperlink" Target="https://pixabay.com/it/lavagna-bianca-bordo-bianco-3205371/" TargetMode="External"/><Relationship Id="rId15" Type="http://schemas.openxmlformats.org/officeDocument/2006/relationships/slide" Target="slide1.xml"/><Relationship Id="rId23" Type="http://schemas.openxmlformats.org/officeDocument/2006/relationships/image" Target="../media/image34.png"/><Relationship Id="rId28" Type="http://schemas.openxmlformats.org/officeDocument/2006/relationships/image" Target="../media/image35.png"/><Relationship Id="rId10" Type="http://schemas.openxmlformats.org/officeDocument/2006/relationships/image" Target="../media/image26.jpeg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5.jpeg"/><Relationship Id="rId14" Type="http://schemas.openxmlformats.org/officeDocument/2006/relationships/image" Target="../media/image9.png"/><Relationship Id="rId22" Type="http://schemas.openxmlformats.org/officeDocument/2006/relationships/image" Target="../media/image33.png"/><Relationship Id="rId27" Type="http://schemas.openxmlformats.org/officeDocument/2006/relationships/image" Target="../media/image18.PNG"/><Relationship Id="rId30" Type="http://schemas.openxmlformats.org/officeDocument/2006/relationships/image" Target="../media/image19.png"/><Relationship Id="rId35" Type="http://schemas.openxmlformats.org/officeDocument/2006/relationships/image" Target="../media/image29.png"/><Relationship Id="rId8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26" Type="http://schemas.openxmlformats.org/officeDocument/2006/relationships/image" Target="../media/image33.png"/><Relationship Id="rId39" Type="http://schemas.microsoft.com/office/2007/relationships/hdphoto" Target="../media/hdphoto2.wdp"/><Relationship Id="rId21" Type="http://schemas.openxmlformats.org/officeDocument/2006/relationships/image" Target="../media/image14.png"/><Relationship Id="rId34" Type="http://schemas.openxmlformats.org/officeDocument/2006/relationships/image" Target="../media/image36.png"/><Relationship Id="rId7" Type="http://schemas.openxmlformats.org/officeDocument/2006/relationships/image" Target="../media/image4.png"/><Relationship Id="rId12" Type="http://schemas.openxmlformats.org/officeDocument/2006/relationships/image" Target="../media/image7.png"/><Relationship Id="rId17" Type="http://schemas.openxmlformats.org/officeDocument/2006/relationships/slide" Target="slide1.xml"/><Relationship Id="rId25" Type="http://schemas.openxmlformats.org/officeDocument/2006/relationships/slide" Target="slide22.xml"/><Relationship Id="rId33" Type="http://schemas.openxmlformats.org/officeDocument/2006/relationships/image" Target="../media/image35.png"/><Relationship Id="rId38" Type="http://schemas.openxmlformats.org/officeDocument/2006/relationships/image" Target="../media/image39.png"/><Relationship Id="rId2" Type="http://schemas.openxmlformats.org/officeDocument/2006/relationships/image" Target="../media/image1.jpg"/><Relationship Id="rId16" Type="http://schemas.openxmlformats.org/officeDocument/2006/relationships/image" Target="../media/image11.png"/><Relationship Id="rId20" Type="http://schemas.openxmlformats.org/officeDocument/2006/relationships/slide" Target="slide3.xml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32.png"/><Relationship Id="rId32" Type="http://schemas.openxmlformats.org/officeDocument/2006/relationships/image" Target="../media/image18.PNG"/><Relationship Id="rId37" Type="http://schemas.openxmlformats.org/officeDocument/2006/relationships/image" Target="../media/image22.png"/><Relationship Id="rId5" Type="http://schemas.openxmlformats.org/officeDocument/2006/relationships/hyperlink" Target="https://pixabay.com/it/lavagna-bianca-bordo-bianco-3205371/" TargetMode="External"/><Relationship Id="rId15" Type="http://schemas.openxmlformats.org/officeDocument/2006/relationships/image" Target="../media/image10.png"/><Relationship Id="rId23" Type="http://schemas.openxmlformats.org/officeDocument/2006/relationships/slide" Target="slide21.xml"/><Relationship Id="rId28" Type="http://schemas.openxmlformats.org/officeDocument/2006/relationships/image" Target="../media/image34.png"/><Relationship Id="rId36" Type="http://schemas.openxmlformats.org/officeDocument/2006/relationships/image" Target="../media/image20.png"/><Relationship Id="rId10" Type="http://schemas.openxmlformats.org/officeDocument/2006/relationships/image" Target="../media/image26.jpeg"/><Relationship Id="rId19" Type="http://schemas.openxmlformats.org/officeDocument/2006/relationships/image" Target="../media/image13.png"/><Relationship Id="rId31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5.jpeg"/><Relationship Id="rId14" Type="http://schemas.openxmlformats.org/officeDocument/2006/relationships/image" Target="../media/image9.png"/><Relationship Id="rId22" Type="http://schemas.microsoft.com/office/2007/relationships/hdphoto" Target="../media/hdphoto1.wdp"/><Relationship Id="rId27" Type="http://schemas.openxmlformats.org/officeDocument/2006/relationships/slide" Target="slide23.xml"/><Relationship Id="rId30" Type="http://schemas.openxmlformats.org/officeDocument/2006/relationships/image" Target="../media/image16.png"/><Relationship Id="rId35" Type="http://schemas.openxmlformats.org/officeDocument/2006/relationships/image" Target="../media/image19.png"/><Relationship Id="rId8" Type="http://schemas.openxmlformats.org/officeDocument/2006/relationships/slide" Target="slide4.xml"/><Relationship Id="rId3" Type="http://schemas.openxmlformats.org/officeDocument/2006/relationships/hyperlink" Target="http://wall.alphacoders.com/big.php?i=528691" TargetMode="Externa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slide" Target="slide3.xml"/><Relationship Id="rId26" Type="http://schemas.openxmlformats.org/officeDocument/2006/relationships/image" Target="../media/image17.png"/><Relationship Id="rId39" Type="http://schemas.openxmlformats.org/officeDocument/2006/relationships/image" Target="../media/image46.png"/><Relationship Id="rId21" Type="http://schemas.openxmlformats.org/officeDocument/2006/relationships/image" Target="../media/image32.png"/><Relationship Id="rId34" Type="http://schemas.openxmlformats.org/officeDocument/2006/relationships/image" Target="../media/image41.png"/><Relationship Id="rId42" Type="http://schemas.openxmlformats.org/officeDocument/2006/relationships/image" Target="../media/image49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6" Type="http://schemas.openxmlformats.org/officeDocument/2006/relationships/image" Target="../media/image12.png"/><Relationship Id="rId20" Type="http://schemas.microsoft.com/office/2007/relationships/hdphoto" Target="../media/hdphoto1.wdp"/><Relationship Id="rId29" Type="http://schemas.openxmlformats.org/officeDocument/2006/relationships/image" Target="../media/image36.png"/><Relationship Id="rId41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6.jpeg"/><Relationship Id="rId24" Type="http://schemas.openxmlformats.org/officeDocument/2006/relationships/image" Target="../media/image15.png"/><Relationship Id="rId32" Type="http://schemas.openxmlformats.org/officeDocument/2006/relationships/image" Target="../media/image24.png"/><Relationship Id="rId37" Type="http://schemas.openxmlformats.org/officeDocument/2006/relationships/image" Target="../media/image44.png"/><Relationship Id="rId40" Type="http://schemas.openxmlformats.org/officeDocument/2006/relationships/image" Target="../media/image47.png"/><Relationship Id="rId5" Type="http://schemas.openxmlformats.org/officeDocument/2006/relationships/hyperlink" Target="https://pixabay.com/it/lavagna-bianca-bordo-bianco-3205371/" TargetMode="External"/><Relationship Id="rId15" Type="http://schemas.openxmlformats.org/officeDocument/2006/relationships/slide" Target="slide1.xml"/><Relationship Id="rId23" Type="http://schemas.openxmlformats.org/officeDocument/2006/relationships/image" Target="../media/image34.png"/><Relationship Id="rId28" Type="http://schemas.openxmlformats.org/officeDocument/2006/relationships/image" Target="../media/image35.png"/><Relationship Id="rId36" Type="http://schemas.openxmlformats.org/officeDocument/2006/relationships/image" Target="../media/image43.png"/><Relationship Id="rId10" Type="http://schemas.openxmlformats.org/officeDocument/2006/relationships/image" Target="../media/image26.jpeg"/><Relationship Id="rId19" Type="http://schemas.openxmlformats.org/officeDocument/2006/relationships/image" Target="../media/image14.png"/><Relationship Id="rId31" Type="http://schemas.openxmlformats.org/officeDocument/2006/relationships/image" Target="../media/image20.png"/><Relationship Id="rId4" Type="http://schemas.openxmlformats.org/officeDocument/2006/relationships/image" Target="../media/image2.png"/><Relationship Id="rId9" Type="http://schemas.openxmlformats.org/officeDocument/2006/relationships/image" Target="../media/image5.jpeg"/><Relationship Id="rId14" Type="http://schemas.openxmlformats.org/officeDocument/2006/relationships/image" Target="../media/image9.png"/><Relationship Id="rId22" Type="http://schemas.openxmlformats.org/officeDocument/2006/relationships/image" Target="../media/image33.png"/><Relationship Id="rId27" Type="http://schemas.openxmlformats.org/officeDocument/2006/relationships/image" Target="../media/image18.PNG"/><Relationship Id="rId30" Type="http://schemas.openxmlformats.org/officeDocument/2006/relationships/image" Target="../media/image19.png"/><Relationship Id="rId35" Type="http://schemas.openxmlformats.org/officeDocument/2006/relationships/image" Target="../media/image42.png"/><Relationship Id="rId8" Type="http://schemas.openxmlformats.org/officeDocument/2006/relationships/slide" Target="slide4.xml"/><Relationship Id="rId3" Type="http://schemas.openxmlformats.org/officeDocument/2006/relationships/hyperlink" Target="http://wall.alphacoders.com/big.php?i=528691" TargetMode="External"/><Relationship Id="rId12" Type="http://schemas.openxmlformats.org/officeDocument/2006/relationships/image" Target="../media/image7.png"/><Relationship Id="rId17" Type="http://schemas.openxmlformats.org/officeDocument/2006/relationships/image" Target="../media/image13.png"/><Relationship Id="rId25" Type="http://schemas.openxmlformats.org/officeDocument/2006/relationships/image" Target="../media/image16.png"/><Relationship Id="rId33" Type="http://schemas.openxmlformats.org/officeDocument/2006/relationships/image" Target="../media/image40.png"/><Relationship Id="rId38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.jpeg"/><Relationship Id="rId18" Type="http://schemas.openxmlformats.org/officeDocument/2006/relationships/image" Target="../media/image12.png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4.png"/><Relationship Id="rId34" Type="http://schemas.openxmlformats.org/officeDocument/2006/relationships/image" Target="../media/image50.png"/><Relationship Id="rId7" Type="http://schemas.openxmlformats.org/officeDocument/2006/relationships/hyperlink" Target="https://pixabay.com/it/lavagna-bianca-bordo-bianco-3205371/" TargetMode="External"/><Relationship Id="rId12" Type="http://schemas.openxmlformats.org/officeDocument/2006/relationships/image" Target="../media/image26.jpeg"/><Relationship Id="rId17" Type="http://schemas.openxmlformats.org/officeDocument/2006/relationships/slide" Target="slide1.xml"/><Relationship Id="rId25" Type="http://schemas.openxmlformats.org/officeDocument/2006/relationships/image" Target="../media/image34.png"/><Relationship Id="rId33" Type="http://schemas.openxmlformats.org/officeDocument/2006/relationships/image" Target="../media/image20.png"/><Relationship Id="rId2" Type="http://schemas.openxmlformats.org/officeDocument/2006/relationships/video" Target="../media/media2.wmv"/><Relationship Id="rId16" Type="http://schemas.openxmlformats.org/officeDocument/2006/relationships/image" Target="../media/image9.png"/><Relationship Id="rId20" Type="http://schemas.openxmlformats.org/officeDocument/2006/relationships/slide" Target="slide3.xml"/><Relationship Id="rId29" Type="http://schemas.openxmlformats.org/officeDocument/2006/relationships/image" Target="../media/image18.PNG"/><Relationship Id="rId1" Type="http://schemas.microsoft.com/office/2007/relationships/media" Target="../media/media2.wmv"/><Relationship Id="rId6" Type="http://schemas.openxmlformats.org/officeDocument/2006/relationships/image" Target="../media/image2.png"/><Relationship Id="rId11" Type="http://schemas.openxmlformats.org/officeDocument/2006/relationships/image" Target="../media/image5.jpeg"/><Relationship Id="rId24" Type="http://schemas.openxmlformats.org/officeDocument/2006/relationships/image" Target="../media/image33.png"/><Relationship Id="rId32" Type="http://schemas.openxmlformats.org/officeDocument/2006/relationships/image" Target="../media/image19.png"/><Relationship Id="rId5" Type="http://schemas.openxmlformats.org/officeDocument/2006/relationships/hyperlink" Target="http://wall.alphacoders.com/big.php?i=528691" TargetMode="External"/><Relationship Id="rId15" Type="http://schemas.openxmlformats.org/officeDocument/2006/relationships/image" Target="../media/image8.png"/><Relationship Id="rId23" Type="http://schemas.openxmlformats.org/officeDocument/2006/relationships/image" Target="../media/image32.png"/><Relationship Id="rId28" Type="http://schemas.openxmlformats.org/officeDocument/2006/relationships/image" Target="../media/image17.png"/><Relationship Id="rId10" Type="http://schemas.openxmlformats.org/officeDocument/2006/relationships/slide" Target="slide4.xml"/><Relationship Id="rId19" Type="http://schemas.openxmlformats.org/officeDocument/2006/relationships/image" Target="../media/image13.png"/><Relationship Id="rId31" Type="http://schemas.openxmlformats.org/officeDocument/2006/relationships/image" Target="../media/image36.png"/><Relationship Id="rId4" Type="http://schemas.openxmlformats.org/officeDocument/2006/relationships/image" Target="../media/image1.jpg"/><Relationship Id="rId9" Type="http://schemas.openxmlformats.org/officeDocument/2006/relationships/image" Target="../media/image4.png"/><Relationship Id="rId14" Type="http://schemas.openxmlformats.org/officeDocument/2006/relationships/image" Target="../media/image7.png"/><Relationship Id="rId22" Type="http://schemas.microsoft.com/office/2007/relationships/hdphoto" Target="../media/hdphoto1.wdp"/><Relationship Id="rId27" Type="http://schemas.openxmlformats.org/officeDocument/2006/relationships/image" Target="../media/image16.png"/><Relationship Id="rId30" Type="http://schemas.openxmlformats.org/officeDocument/2006/relationships/image" Target="../media/image35.png"/><Relationship Id="rId8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21.xml"/><Relationship Id="rId18" Type="http://schemas.openxmlformats.org/officeDocument/2006/relationships/image" Target="../media/image34.png"/><Relationship Id="rId26" Type="http://schemas.openxmlformats.org/officeDocument/2006/relationships/image" Target="../media/image53.png"/><Relationship Id="rId3" Type="http://schemas.openxmlformats.org/officeDocument/2006/relationships/hyperlink" Target="http://wall.alphacoders.com/big.php?i=528691" TargetMode="External"/><Relationship Id="rId21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17" Type="http://schemas.openxmlformats.org/officeDocument/2006/relationships/slide" Target="slide23.xml"/><Relationship Id="rId25" Type="http://schemas.openxmlformats.org/officeDocument/2006/relationships/image" Target="../media/image52.png"/><Relationship Id="rId2" Type="http://schemas.openxmlformats.org/officeDocument/2006/relationships/image" Target="../media/image1.jpg"/><Relationship Id="rId16" Type="http://schemas.openxmlformats.org/officeDocument/2006/relationships/image" Target="../media/image3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24" Type="http://schemas.openxmlformats.org/officeDocument/2006/relationships/image" Target="../media/image51.png"/><Relationship Id="rId5" Type="http://schemas.openxmlformats.org/officeDocument/2006/relationships/hyperlink" Target="https://pixabay.com/it/lavagna-bianca-bordo-bianco-3205371/" TargetMode="External"/><Relationship Id="rId15" Type="http://schemas.openxmlformats.org/officeDocument/2006/relationships/slide" Target="slide22.xml"/><Relationship Id="rId23" Type="http://schemas.openxmlformats.org/officeDocument/2006/relationships/slide" Target="slide3.xml"/><Relationship Id="rId28" Type="http://schemas.openxmlformats.org/officeDocument/2006/relationships/image" Target="../media/image55.png"/><Relationship Id="rId10" Type="http://schemas.openxmlformats.org/officeDocument/2006/relationships/image" Target="../media/image12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slide" Target="slide1.xml"/><Relationship Id="rId14" Type="http://schemas.openxmlformats.org/officeDocument/2006/relationships/image" Target="../media/image32.png"/><Relationship Id="rId22" Type="http://schemas.openxmlformats.org/officeDocument/2006/relationships/image" Target="../media/image18.PNG"/><Relationship Id="rId27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21.xml"/><Relationship Id="rId18" Type="http://schemas.openxmlformats.org/officeDocument/2006/relationships/image" Target="../media/image34.png"/><Relationship Id="rId3" Type="http://schemas.openxmlformats.org/officeDocument/2006/relationships/hyperlink" Target="http://wall.alphacoders.com/big.php?i=528691" TargetMode="External"/><Relationship Id="rId21" Type="http://schemas.openxmlformats.org/officeDocument/2006/relationships/image" Target="../media/image17.png"/><Relationship Id="rId7" Type="http://schemas.openxmlformats.org/officeDocument/2006/relationships/image" Target="../media/image8.png"/><Relationship Id="rId12" Type="http://schemas.microsoft.com/office/2007/relationships/hdphoto" Target="../media/hdphoto1.wdp"/><Relationship Id="rId17" Type="http://schemas.openxmlformats.org/officeDocument/2006/relationships/slide" Target="slide23.xml"/><Relationship Id="rId25" Type="http://schemas.openxmlformats.org/officeDocument/2006/relationships/image" Target="../media/image56.png"/><Relationship Id="rId2" Type="http://schemas.openxmlformats.org/officeDocument/2006/relationships/image" Target="../media/image1.jpg"/><Relationship Id="rId16" Type="http://schemas.openxmlformats.org/officeDocument/2006/relationships/image" Target="../media/image33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4.png"/><Relationship Id="rId24" Type="http://schemas.openxmlformats.org/officeDocument/2006/relationships/hyperlink" Target="https://wordwall.net/resource/27032047" TargetMode="External"/><Relationship Id="rId5" Type="http://schemas.openxmlformats.org/officeDocument/2006/relationships/hyperlink" Target="https://pixabay.com/it/lavagna-bianca-bordo-bianco-3205371/" TargetMode="External"/><Relationship Id="rId15" Type="http://schemas.openxmlformats.org/officeDocument/2006/relationships/slide" Target="slide22.xml"/><Relationship Id="rId23" Type="http://schemas.openxmlformats.org/officeDocument/2006/relationships/slide" Target="slide3.xml"/><Relationship Id="rId10" Type="http://schemas.openxmlformats.org/officeDocument/2006/relationships/image" Target="../media/image12.png"/><Relationship Id="rId19" Type="http://schemas.openxmlformats.org/officeDocument/2006/relationships/image" Target="../media/image15.png"/><Relationship Id="rId4" Type="http://schemas.openxmlformats.org/officeDocument/2006/relationships/image" Target="../media/image2.png"/><Relationship Id="rId9" Type="http://schemas.openxmlformats.org/officeDocument/2006/relationships/slide" Target="slide1.xml"/><Relationship Id="rId14" Type="http://schemas.openxmlformats.org/officeDocument/2006/relationships/image" Target="../media/image32.png"/><Relationship Id="rId22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18" Type="http://schemas.openxmlformats.org/officeDocument/2006/relationships/slide" Target="slide23.xml"/><Relationship Id="rId26" Type="http://schemas.openxmlformats.org/officeDocument/2006/relationships/image" Target="../media/image58.png"/><Relationship Id="rId3" Type="http://schemas.openxmlformats.org/officeDocument/2006/relationships/image" Target="../media/image1.jpg"/><Relationship Id="rId21" Type="http://schemas.openxmlformats.org/officeDocument/2006/relationships/image" Target="../media/image16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33.png"/><Relationship Id="rId25" Type="http://schemas.openxmlformats.org/officeDocument/2006/relationships/image" Target="../media/image57.png"/><Relationship Id="rId2" Type="http://schemas.openxmlformats.org/officeDocument/2006/relationships/notesSlide" Target="../notesSlides/notesSlide2.xml"/><Relationship Id="rId16" Type="http://schemas.openxmlformats.org/officeDocument/2006/relationships/slide" Target="slide22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2.png"/><Relationship Id="rId24" Type="http://schemas.openxmlformats.org/officeDocument/2006/relationships/slide" Target="slide3.xml"/><Relationship Id="rId5" Type="http://schemas.openxmlformats.org/officeDocument/2006/relationships/image" Target="../media/image2.png"/><Relationship Id="rId15" Type="http://schemas.openxmlformats.org/officeDocument/2006/relationships/image" Target="../media/image32.png"/><Relationship Id="rId23" Type="http://schemas.openxmlformats.org/officeDocument/2006/relationships/image" Target="../media/image18.PNG"/><Relationship Id="rId10" Type="http://schemas.openxmlformats.org/officeDocument/2006/relationships/slide" Target="slide1.xml"/><Relationship Id="rId19" Type="http://schemas.openxmlformats.org/officeDocument/2006/relationships/image" Target="../media/image34.png"/><Relationship Id="rId4" Type="http://schemas.openxmlformats.org/officeDocument/2006/relationships/hyperlink" Target="http://wall.alphacoders.com/big.php?i=528691" TargetMode="External"/><Relationship Id="rId9" Type="http://schemas.openxmlformats.org/officeDocument/2006/relationships/image" Target="../media/image9.png"/><Relationship Id="rId14" Type="http://schemas.openxmlformats.org/officeDocument/2006/relationships/slide" Target="slide21.xml"/><Relationship Id="rId2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1.wdp"/><Relationship Id="rId18" Type="http://schemas.openxmlformats.org/officeDocument/2006/relationships/slide" Target="slide23.xml"/><Relationship Id="rId26" Type="http://schemas.openxmlformats.org/officeDocument/2006/relationships/image" Target="../media/image61.png"/><Relationship Id="rId3" Type="http://schemas.openxmlformats.org/officeDocument/2006/relationships/image" Target="../media/image1.jpg"/><Relationship Id="rId21" Type="http://schemas.openxmlformats.org/officeDocument/2006/relationships/image" Target="../media/image17.png"/><Relationship Id="rId7" Type="http://schemas.openxmlformats.org/officeDocument/2006/relationships/image" Target="../media/image7.png"/><Relationship Id="rId12" Type="http://schemas.openxmlformats.org/officeDocument/2006/relationships/image" Target="../media/image14.png"/><Relationship Id="rId17" Type="http://schemas.openxmlformats.org/officeDocument/2006/relationships/image" Target="../media/image33.png"/><Relationship Id="rId25" Type="http://schemas.openxmlformats.org/officeDocument/2006/relationships/image" Target="../media/image60.png"/><Relationship Id="rId2" Type="http://schemas.openxmlformats.org/officeDocument/2006/relationships/notesSlide" Target="../notesSlides/notesSlide3.xml"/><Relationship Id="rId16" Type="http://schemas.openxmlformats.org/officeDocument/2006/relationships/slide" Target="slide22.xml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pixabay.com/it/lavagna-bianca-bordo-bianco-3205371/" TargetMode="External"/><Relationship Id="rId11" Type="http://schemas.openxmlformats.org/officeDocument/2006/relationships/image" Target="../media/image12.png"/><Relationship Id="rId24" Type="http://schemas.openxmlformats.org/officeDocument/2006/relationships/image" Target="../media/image59.png"/><Relationship Id="rId5" Type="http://schemas.openxmlformats.org/officeDocument/2006/relationships/image" Target="../media/image2.png"/><Relationship Id="rId15" Type="http://schemas.openxmlformats.org/officeDocument/2006/relationships/image" Target="../media/image32.png"/><Relationship Id="rId23" Type="http://schemas.openxmlformats.org/officeDocument/2006/relationships/slide" Target="slide3.xml"/><Relationship Id="rId10" Type="http://schemas.openxmlformats.org/officeDocument/2006/relationships/slide" Target="slide1.xml"/><Relationship Id="rId19" Type="http://schemas.openxmlformats.org/officeDocument/2006/relationships/image" Target="../media/image34.png"/><Relationship Id="rId4" Type="http://schemas.openxmlformats.org/officeDocument/2006/relationships/hyperlink" Target="http://wall.alphacoders.com/big.php?i=528691" TargetMode="External"/><Relationship Id="rId9" Type="http://schemas.openxmlformats.org/officeDocument/2006/relationships/image" Target="../media/image9.png"/><Relationship Id="rId14" Type="http://schemas.openxmlformats.org/officeDocument/2006/relationships/slide" Target="slide21.xml"/><Relationship Id="rId2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033515" y="57103"/>
            <a:ext cx="8605912" cy="5217784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5C33F388-730C-4366-A95B-6E971E985D6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76550" y="5846095"/>
            <a:ext cx="4887989" cy="1011905"/>
          </a:xfrm>
          <a:prstGeom prst="rect">
            <a:avLst/>
          </a:prstGeom>
        </p:spPr>
      </p:pic>
      <p:pic>
        <p:nvPicPr>
          <p:cNvPr id="18" name="Google Shape;231;p23">
            <a:extLst>
              <a:ext uri="{FF2B5EF4-FFF2-40B4-BE49-F238E27FC236}">
                <a16:creationId xmlns:a16="http://schemas.microsoft.com/office/drawing/2014/main" id="{8DF45DFA-93C7-4B74-9632-1BFFECA16C8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7182" y="487608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hlinkClick r:id="rId9" action="ppaction://hlinksldjump"/>
            <a:extLst>
              <a:ext uri="{FF2B5EF4-FFF2-40B4-BE49-F238E27FC236}">
                <a16:creationId xmlns:a16="http://schemas.microsoft.com/office/drawing/2014/main" id="{A60F4786-24BC-4EA8-B422-4EAB0D07DB2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068"/>
          <a:stretch/>
        </p:blipFill>
        <p:spPr>
          <a:xfrm>
            <a:off x="1144127" y="504299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2AAFC67E-5513-4095-A8BE-803FFB5EE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65" y="41580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06F36B5E-D198-4161-9CC8-6EEA66AAA2F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9851" y="468879"/>
            <a:ext cx="1281627" cy="117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0">
            <a:hlinkClick r:id="rId12" action="ppaction://hlinkfile"/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64505" y="4656407"/>
            <a:ext cx="2527495" cy="2284018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7723158" y="323110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01;p1">
            <a:extLst>
              <a:ext uri="{FF2B5EF4-FFF2-40B4-BE49-F238E27FC236}">
                <a16:creationId xmlns:a16="http://schemas.microsoft.com/office/drawing/2014/main" id="{D1ADD96A-1DD1-4C99-BCCE-07FF8496003F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 t="5895" b="10486"/>
          <a:stretch/>
        </p:blipFill>
        <p:spPr>
          <a:xfrm>
            <a:off x="8549850" y="323110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88;p1">
            <a:extLst>
              <a:ext uri="{FF2B5EF4-FFF2-40B4-BE49-F238E27FC236}">
                <a16:creationId xmlns:a16="http://schemas.microsoft.com/office/drawing/2014/main" id="{9FC64F4D-8FBF-4DAF-BD87-12E275B260F5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333641" y="444312"/>
            <a:ext cx="760301" cy="555033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75;p13">
            <a:extLst>
              <a:ext uri="{FF2B5EF4-FFF2-40B4-BE49-F238E27FC236}">
                <a16:creationId xmlns:a16="http://schemas.microsoft.com/office/drawing/2014/main" id="{5FCBE5AF-4229-477D-BA8D-CC049F07E571}"/>
              </a:ext>
            </a:extLst>
          </p:cNvPr>
          <p:cNvSpPr txBox="1"/>
          <p:nvPr/>
        </p:nvSpPr>
        <p:spPr>
          <a:xfrm>
            <a:off x="7807443" y="2084913"/>
            <a:ext cx="2490098" cy="23113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التاريخ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 :  29-5-1443هـ</a:t>
            </a:r>
            <a:endParaRPr lang="ar-SA" sz="1100" b="1" dirty="0">
              <a:latin typeface="Lemonada Regular"/>
              <a:ea typeface="Lemonada Regular"/>
              <a:cs typeface="+mn-cs"/>
              <a:sym typeface="Lemonada Regular"/>
            </a:endParaRPr>
          </a:p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اليوم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 : الأحد</a:t>
            </a:r>
          </a:p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الحصة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 :  الخامسة والسابعة</a:t>
            </a:r>
          </a:p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المادة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 : ع</a:t>
            </a:r>
            <a:r>
              <a:rPr lang="ar-SA" b="1" dirty="0">
                <a:latin typeface="Lemonada Regular"/>
                <a:ea typeface="Lemonada Regular"/>
                <a:sym typeface="Lemonada Regular"/>
              </a:rPr>
              <a:t>لوم</a:t>
            </a:r>
            <a:endParaRPr lang="ar-SA" b="1" dirty="0">
              <a:latin typeface="Lemonada Regular"/>
              <a:ea typeface="Lemonada Regular"/>
              <a:cs typeface="+mn-cs"/>
              <a:sym typeface="Lemonada Regular"/>
            </a:endParaRPr>
          </a:p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sym typeface="Lemonada Regular"/>
              </a:rPr>
              <a:t>الوحدة : </a:t>
            </a:r>
            <a:r>
              <a:rPr lang="ar-SA" b="1" dirty="0">
                <a:latin typeface="Lemonada Regular"/>
                <a:ea typeface="Lemonada Regular"/>
                <a:sym typeface="Lemonada Regular"/>
              </a:rPr>
              <a:t>الخامسة</a:t>
            </a:r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sym typeface="Lemonada Regular"/>
              </a:rPr>
              <a:t> ( المادة )</a:t>
            </a:r>
          </a:p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b="1" dirty="0">
                <a:solidFill>
                  <a:srgbClr val="00B05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الفصل :</a:t>
            </a:r>
            <a:r>
              <a:rPr lang="ar-SA" b="1" dirty="0">
                <a:latin typeface="Lemonada Regular"/>
                <a:ea typeface="Lemonada Regular"/>
                <a:cs typeface="+mn-cs"/>
                <a:sym typeface="Lemonada Regular"/>
              </a:rPr>
              <a:t>السابع</a:t>
            </a:r>
          </a:p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>
                <a:latin typeface="Lemonada Regular"/>
                <a:ea typeface="Lemonada Regular"/>
                <a:sym typeface="Lemonada Regular"/>
              </a:rPr>
              <a:t>المادة من حولنا </a:t>
            </a:r>
            <a:endParaRPr lang="ar-SA" sz="2000" b="1" dirty="0">
              <a:latin typeface="Lemonada Regular"/>
              <a:ea typeface="Lemonada Regular"/>
              <a:cs typeface="+mn-cs"/>
              <a:sym typeface="Lemonada Regular"/>
            </a:endParaRP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1200" b="1" dirty="0">
                <a:latin typeface="Lemonada Regular"/>
                <a:ea typeface="Lemonada Regular"/>
                <a:cs typeface="+mn-cs"/>
                <a:sym typeface="Lemonada Regular"/>
              </a:rPr>
              <a:t> </a:t>
            </a:r>
            <a:endParaRPr sz="1200" b="1" dirty="0">
              <a:latin typeface="Lemonada Regular"/>
              <a:ea typeface="Lemonada Regular"/>
              <a:cs typeface="+mn-cs"/>
              <a:sym typeface="Lemonada Regular"/>
            </a:endParaRPr>
          </a:p>
        </p:txBody>
      </p:sp>
      <p:sp>
        <p:nvSpPr>
          <p:cNvPr id="31" name="Google Shape;75;p13">
            <a:extLst>
              <a:ext uri="{FF2B5EF4-FFF2-40B4-BE49-F238E27FC236}">
                <a16:creationId xmlns:a16="http://schemas.microsoft.com/office/drawing/2014/main" id="{3C8C03A4-2F6A-46E6-BC4B-A2F5AB158CB8}"/>
              </a:ext>
            </a:extLst>
          </p:cNvPr>
          <p:cNvSpPr txBox="1"/>
          <p:nvPr/>
        </p:nvSpPr>
        <p:spPr>
          <a:xfrm>
            <a:off x="4476150" y="233063"/>
            <a:ext cx="3578023" cy="1183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latin typeface="Lemonada Regular"/>
                <a:ea typeface="Lemonada Regular"/>
                <a:cs typeface="+mn-cs"/>
                <a:sym typeface="Lemonada Regular"/>
              </a:rPr>
              <a:t>الموضوع : 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800" b="1" dirty="0">
                <a:solidFill>
                  <a:srgbClr val="FF0000"/>
                </a:solidFill>
                <a:latin typeface="Lemonada Regular"/>
                <a:ea typeface="Lemonada Regular"/>
                <a:cs typeface="+mn-cs"/>
                <a:sym typeface="Lemonada Regular"/>
              </a:rPr>
              <a:t>خصائص المواد</a:t>
            </a:r>
          </a:p>
        </p:txBody>
      </p:sp>
      <p:pic>
        <p:nvPicPr>
          <p:cNvPr id="32" name="Google Shape;538;p42">
            <a:hlinkClick r:id="rId18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743D1C79-6F41-4D64-8B0E-92F64CACBB39}"/>
              </a:ext>
            </a:extLst>
          </p:cNvPr>
          <p:cNvGrpSpPr/>
          <p:nvPr/>
        </p:nvGrpSpPr>
        <p:grpSpPr>
          <a:xfrm>
            <a:off x="1423282" y="3022283"/>
            <a:ext cx="757292" cy="705599"/>
            <a:chOff x="1423282" y="3158652"/>
            <a:chExt cx="757292" cy="705599"/>
          </a:xfrm>
        </p:grpSpPr>
        <p:pic>
          <p:nvPicPr>
            <p:cNvPr id="47" name="صورة 46">
              <a:extLst>
                <a:ext uri="{FF2B5EF4-FFF2-40B4-BE49-F238E27FC236}">
                  <a16:creationId xmlns:a16="http://schemas.microsoft.com/office/drawing/2014/main" id="{7647C9B5-7AC9-42A4-BFFF-C8E1FFD5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330" y="3158652"/>
              <a:ext cx="694244" cy="705599"/>
            </a:xfrm>
            <a:prstGeom prst="rect">
              <a:avLst/>
            </a:prstGeom>
          </p:spPr>
        </p:pic>
        <p:sp>
          <p:nvSpPr>
            <p:cNvPr id="50" name="مربع نص 49">
              <a:hlinkClick r:id="rId21" action="ppaction://hlinksldjump"/>
              <a:extLst>
                <a:ext uri="{FF2B5EF4-FFF2-40B4-BE49-F238E27FC236}">
                  <a16:creationId xmlns:a16="http://schemas.microsoft.com/office/drawing/2014/main" id="{0EA4CFD5-799F-4C82-B588-6F2DDCC81978}"/>
                </a:ext>
              </a:extLst>
            </p:cNvPr>
            <p:cNvSpPr txBox="1"/>
            <p:nvPr/>
          </p:nvSpPr>
          <p:spPr>
            <a:xfrm>
              <a:off x="1423282" y="3381066"/>
              <a:ext cx="68932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الدعاء</a:t>
              </a:r>
              <a:endParaRPr lang="ar-SA" sz="1200" b="1" dirty="0"/>
            </a:p>
          </p:txBody>
        </p:sp>
      </p:grp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705F2F6C-242B-43FB-A891-B3BCC29101E5}"/>
              </a:ext>
            </a:extLst>
          </p:cNvPr>
          <p:cNvGrpSpPr/>
          <p:nvPr/>
        </p:nvGrpSpPr>
        <p:grpSpPr>
          <a:xfrm>
            <a:off x="674364" y="3286747"/>
            <a:ext cx="867533" cy="705599"/>
            <a:chOff x="674364" y="3286747"/>
            <a:chExt cx="867533" cy="705599"/>
          </a:xfrm>
        </p:grpSpPr>
        <p:pic>
          <p:nvPicPr>
            <p:cNvPr id="48" name="صورة 47">
              <a:extLst>
                <a:ext uri="{FF2B5EF4-FFF2-40B4-BE49-F238E27FC236}">
                  <a16:creationId xmlns:a16="http://schemas.microsoft.com/office/drawing/2014/main" id="{990D6FE2-81FC-4BD8-B040-4ACF9C4BE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005" y="3286747"/>
              <a:ext cx="694244" cy="705599"/>
            </a:xfrm>
            <a:prstGeom prst="rect">
              <a:avLst/>
            </a:prstGeom>
          </p:spPr>
        </p:pic>
        <p:sp>
          <p:nvSpPr>
            <p:cNvPr id="52" name="مربع نص 51">
              <a:hlinkClick r:id="rId22" action="ppaction://hlinksldjump"/>
              <a:extLst>
                <a:ext uri="{FF2B5EF4-FFF2-40B4-BE49-F238E27FC236}">
                  <a16:creationId xmlns:a16="http://schemas.microsoft.com/office/drawing/2014/main" id="{45BA8A28-16AE-4754-BA6F-492E0A061955}"/>
                </a:ext>
              </a:extLst>
            </p:cNvPr>
            <p:cNvSpPr txBox="1"/>
            <p:nvPr/>
          </p:nvSpPr>
          <p:spPr>
            <a:xfrm>
              <a:off x="674364" y="3476232"/>
              <a:ext cx="8675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الحضور</a:t>
              </a:r>
              <a:endParaRPr lang="ar-SA" sz="1200" b="1" dirty="0"/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D4EE7F9B-92FF-4025-A9CF-EB45906D6FD7}"/>
              </a:ext>
            </a:extLst>
          </p:cNvPr>
          <p:cNvGrpSpPr/>
          <p:nvPr/>
        </p:nvGrpSpPr>
        <p:grpSpPr>
          <a:xfrm>
            <a:off x="46622" y="3006899"/>
            <a:ext cx="746356" cy="705599"/>
            <a:chOff x="46622" y="3006899"/>
            <a:chExt cx="746356" cy="705599"/>
          </a:xfrm>
        </p:grpSpPr>
        <p:pic>
          <p:nvPicPr>
            <p:cNvPr id="49" name="صورة 48">
              <a:extLst>
                <a:ext uri="{FF2B5EF4-FFF2-40B4-BE49-F238E27FC236}">
                  <a16:creationId xmlns:a16="http://schemas.microsoft.com/office/drawing/2014/main" id="{0B540996-E75F-4AE8-A36F-681ACB1E7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34" y="3006899"/>
              <a:ext cx="694244" cy="705599"/>
            </a:xfrm>
            <a:prstGeom prst="rect">
              <a:avLst/>
            </a:prstGeom>
          </p:spPr>
        </p:pic>
        <p:sp>
          <p:nvSpPr>
            <p:cNvPr id="53" name="مربع نص 52">
              <a:hlinkClick r:id="rId23" action="ppaction://hlinksldjump"/>
              <a:extLst>
                <a:ext uri="{FF2B5EF4-FFF2-40B4-BE49-F238E27FC236}">
                  <a16:creationId xmlns:a16="http://schemas.microsoft.com/office/drawing/2014/main" id="{3C5722E2-BEBE-4EE9-8B97-5601091B2020}"/>
                </a:ext>
              </a:extLst>
            </p:cNvPr>
            <p:cNvSpPr txBox="1"/>
            <p:nvPr/>
          </p:nvSpPr>
          <p:spPr>
            <a:xfrm>
              <a:off x="46622" y="3196824"/>
              <a:ext cx="68932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نطلق</a:t>
              </a:r>
              <a:endParaRPr lang="ar-SA" sz="1200" b="1" dirty="0"/>
            </a:p>
          </p:txBody>
        </p:sp>
      </p:grpSp>
      <p:pic>
        <p:nvPicPr>
          <p:cNvPr id="71" name="Picture 18">
            <a:extLst>
              <a:ext uri="{FF2B5EF4-FFF2-40B4-BE49-F238E27FC236}">
                <a16:creationId xmlns:a16="http://schemas.microsoft.com/office/drawing/2014/main" id="{BD690E3D-9630-4B86-827D-B6C73ED06D1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85" y="2219890"/>
            <a:ext cx="1480926" cy="324331"/>
          </a:xfrm>
          <a:prstGeom prst="rect">
            <a:avLst/>
          </a:prstGeom>
        </p:spPr>
      </p:pic>
      <p:pic>
        <p:nvPicPr>
          <p:cNvPr id="87" name="Picture 20">
            <a:extLst>
              <a:ext uri="{FF2B5EF4-FFF2-40B4-BE49-F238E27FC236}">
                <a16:creationId xmlns:a16="http://schemas.microsoft.com/office/drawing/2014/main" id="{69EC6E17-1829-4BC2-95F9-E42E1683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239" y="1661335"/>
            <a:ext cx="654488" cy="7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F5FF88E1-B93D-4A9B-913E-B4763F2C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991" y="489033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2A10484D-65BC-45F1-A3CD-C2222736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922" y="1718949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صورة 91">
            <a:extLst>
              <a:ext uri="{FF2B5EF4-FFF2-40B4-BE49-F238E27FC236}">
                <a16:creationId xmlns:a16="http://schemas.microsoft.com/office/drawing/2014/main" id="{16D20E84-7F8A-4BE0-842E-68D04D15066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flipH="1">
            <a:off x="10981886" y="1696212"/>
            <a:ext cx="799348" cy="686739"/>
          </a:xfrm>
          <a:prstGeom prst="rect">
            <a:avLst/>
          </a:prstGeom>
        </p:spPr>
      </p:pic>
      <p:pic>
        <p:nvPicPr>
          <p:cNvPr id="96" name="Picture 11">
            <a:extLst>
              <a:ext uri="{FF2B5EF4-FFF2-40B4-BE49-F238E27FC236}">
                <a16:creationId xmlns:a16="http://schemas.microsoft.com/office/drawing/2014/main" id="{93E28296-E4B6-4257-BDAD-7C44911273FC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7894228" y="5064949"/>
            <a:ext cx="1427818" cy="1249394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4CB084D-88A5-48C6-8FA4-4CD5E113C4D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811" y="5490450"/>
            <a:ext cx="1427818" cy="1267742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85EB352C-5E3A-464D-B7DB-4676BBBDEB9A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9572" y="999874"/>
            <a:ext cx="836205" cy="832650"/>
          </a:xfrm>
          <a:prstGeom prst="rect">
            <a:avLst/>
          </a:prstGeom>
        </p:spPr>
      </p:pic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55D28C2B-F362-4F20-B9BF-F72C7A1B984F}"/>
              </a:ext>
            </a:extLst>
          </p:cNvPr>
          <p:cNvGrpSpPr/>
          <p:nvPr/>
        </p:nvGrpSpPr>
        <p:grpSpPr>
          <a:xfrm>
            <a:off x="2262554" y="1394793"/>
            <a:ext cx="2122004" cy="913483"/>
            <a:chOff x="7439499" y="3516856"/>
            <a:chExt cx="2236335" cy="913483"/>
          </a:xfrm>
        </p:grpSpPr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E21D4348-5A52-4B43-9BB5-AF03E9CBE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8401" y="3516856"/>
              <a:ext cx="887433" cy="889838"/>
            </a:xfrm>
            <a:prstGeom prst="rect">
              <a:avLst/>
            </a:prstGeom>
          </p:spPr>
        </p:pic>
        <p:sp>
          <p:nvSpPr>
            <p:cNvPr id="61" name="مربع نص 60">
              <a:extLst>
                <a:ext uri="{FF2B5EF4-FFF2-40B4-BE49-F238E27FC236}">
                  <a16:creationId xmlns:a16="http://schemas.microsoft.com/office/drawing/2014/main" id="{C242D381-078A-4CE0-A6EB-10B21227F621}"/>
                </a:ext>
              </a:extLst>
            </p:cNvPr>
            <p:cNvSpPr txBox="1"/>
            <p:nvPr/>
          </p:nvSpPr>
          <p:spPr>
            <a:xfrm>
              <a:off x="7439499" y="3845564"/>
              <a:ext cx="1327904" cy="58477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ar-SA" sz="1600" b="1" dirty="0"/>
                <a:t>مساء الخير</a:t>
              </a:r>
            </a:p>
            <a:p>
              <a:pPr algn="ctr"/>
              <a:r>
                <a:rPr lang="ar-SA" sz="1600" b="1" dirty="0"/>
                <a:t> يا وطني</a:t>
              </a:r>
              <a:endParaRPr lang="ar-SA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4" name="صورة 5">
            <a:hlinkClick r:id="rId34" action="ppaction://hlinksldjump"/>
            <a:extLst>
              <a:ext uri="{FF2B5EF4-FFF2-40B4-BE49-F238E27FC236}">
                <a16:creationId xmlns:a16="http://schemas.microsoft.com/office/drawing/2014/main" id="{A8CC959C-15F1-4658-8A1D-E796147A6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8880" y="258539"/>
            <a:ext cx="1792520" cy="1312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5F4805AC-3734-4CD5-91B5-21FF713BD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810">
            <a:off x="91028" y="47071"/>
            <a:ext cx="2286747" cy="5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15">
            <a:extLst>
              <a:ext uri="{FF2B5EF4-FFF2-40B4-BE49-F238E27FC236}">
                <a16:creationId xmlns:a16="http://schemas.microsoft.com/office/drawing/2014/main" id="{6078400B-CEFE-4E7F-9F13-C324647AD6F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850" y="1772749"/>
            <a:ext cx="1131713" cy="1088685"/>
          </a:xfrm>
          <a:prstGeom prst="rect">
            <a:avLst/>
          </a:prstGeom>
        </p:spPr>
      </p:pic>
      <p:pic>
        <p:nvPicPr>
          <p:cNvPr id="63" name="Picture 15">
            <a:extLst>
              <a:ext uri="{FF2B5EF4-FFF2-40B4-BE49-F238E27FC236}">
                <a16:creationId xmlns:a16="http://schemas.microsoft.com/office/drawing/2014/main" id="{8E6684C8-A400-429B-9C58-A786E3C2CE41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82" y="1748104"/>
            <a:ext cx="1070098" cy="1089043"/>
          </a:xfrm>
          <a:prstGeom prst="rect">
            <a:avLst/>
          </a:prstGeom>
        </p:spPr>
      </p:pic>
      <p:pic>
        <p:nvPicPr>
          <p:cNvPr id="21" name="صورة 20">
            <a:hlinkClick r:id="rId9" action="ppaction://hlinksldjump"/>
            <a:extLst>
              <a:ext uri="{FF2B5EF4-FFF2-40B4-BE49-F238E27FC236}">
                <a16:creationId xmlns:a16="http://schemas.microsoft.com/office/drawing/2014/main" id="{844813B8-9569-40F1-A48D-42E60076E4CF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63" y="2343277"/>
            <a:ext cx="722841" cy="4458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صورة 11">
            <a:hlinkClick r:id="rId22" action="ppaction://hlinksldjump"/>
            <a:extLst>
              <a:ext uri="{FF2B5EF4-FFF2-40B4-BE49-F238E27FC236}">
                <a16:creationId xmlns:a16="http://schemas.microsoft.com/office/drawing/2014/main" id="{5B701B5F-F20D-4C86-B526-7BCEB5B2AC66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1154782" y="2357792"/>
            <a:ext cx="931715" cy="460057"/>
          </a:xfrm>
          <a:prstGeom prst="rect">
            <a:avLst/>
          </a:prstGeom>
        </p:spPr>
      </p:pic>
      <p:sp>
        <p:nvSpPr>
          <p:cNvPr id="56" name="Google Shape;75;p13">
            <a:extLst>
              <a:ext uri="{FF2B5EF4-FFF2-40B4-BE49-F238E27FC236}">
                <a16:creationId xmlns:a16="http://schemas.microsoft.com/office/drawing/2014/main" id="{F822019C-7E0A-442C-89D4-C3F5CFD799F3}"/>
              </a:ext>
            </a:extLst>
          </p:cNvPr>
          <p:cNvSpPr txBox="1"/>
          <p:nvPr/>
        </p:nvSpPr>
        <p:spPr>
          <a:xfrm>
            <a:off x="4918800" y="1239077"/>
            <a:ext cx="3202432" cy="84583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000" b="1" dirty="0">
                <a:latin typeface="Lemonada Regular"/>
                <a:ea typeface="Lemonada Regular"/>
                <a:sym typeface="Lemonada Regular"/>
              </a:rPr>
              <a:t>فكرة الدرس :</a:t>
            </a:r>
          </a:p>
          <a:p>
            <a:pPr marL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2400" b="1" dirty="0">
                <a:solidFill>
                  <a:srgbClr val="FF0000"/>
                </a:solidFill>
                <a:latin typeface="Lemonada Regular"/>
                <a:ea typeface="Lemonada Regular"/>
                <a:sym typeface="Lemonada Regular"/>
              </a:rPr>
              <a:t>ما بعض خصائص الأشياء ؟</a:t>
            </a:r>
          </a:p>
        </p:txBody>
      </p:sp>
      <p:pic>
        <p:nvPicPr>
          <p:cNvPr id="11" name="صورة 10">
            <a:extLst>
              <a:ext uri="{FF2B5EF4-FFF2-40B4-BE49-F238E27FC236}">
                <a16:creationId xmlns:a16="http://schemas.microsoft.com/office/drawing/2014/main" id="{024C8CD2-E956-4C82-AAAE-3B998841E80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96" y="3745871"/>
            <a:ext cx="2108908" cy="2108908"/>
          </a:xfrm>
          <a:prstGeom prst="rect">
            <a:avLst/>
          </a:prstGeom>
        </p:spPr>
      </p:pic>
      <p:pic>
        <p:nvPicPr>
          <p:cNvPr id="58" name="صورة 2">
            <a:extLst>
              <a:ext uri="{FF2B5EF4-FFF2-40B4-BE49-F238E27FC236}">
                <a16:creationId xmlns:a16="http://schemas.microsoft.com/office/drawing/2014/main" id="{92F6367C-E62F-4429-B369-E7FE240F55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567" y="314201"/>
            <a:ext cx="1407622" cy="1160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9773C2B5-C654-4037-AE35-0529A2E98905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10364243" y="2577915"/>
            <a:ext cx="1775777" cy="2252760"/>
          </a:xfrm>
          <a:prstGeom prst="rect">
            <a:avLst/>
          </a:prstGeom>
        </p:spPr>
      </p:pic>
      <p:pic>
        <p:nvPicPr>
          <p:cNvPr id="1026" name="Picture 2" descr="خصائص المواد - YouTube">
            <a:extLst>
              <a:ext uri="{FF2B5EF4-FFF2-40B4-BE49-F238E27FC236}">
                <a16:creationId xmlns:a16="http://schemas.microsoft.com/office/drawing/2014/main" id="{A213C119-4065-476C-9C8A-73F9E8EB40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04"/>
          <a:stretch/>
        </p:blipFill>
        <p:spPr bwMode="auto">
          <a:xfrm>
            <a:off x="2282089" y="2382951"/>
            <a:ext cx="5095020" cy="26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1267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150125" y="0"/>
            <a:ext cx="10907107" cy="6546004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42748" y="5088579"/>
            <a:ext cx="2328994" cy="1851845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25517" y="5236229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8;p42">
            <a:hlinkClick r:id="rId10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18">
            <a:extLst>
              <a:ext uri="{FF2B5EF4-FFF2-40B4-BE49-F238E27FC236}">
                <a16:creationId xmlns:a16="http://schemas.microsoft.com/office/drawing/2014/main" id="{BD690E3D-9630-4B86-827D-B6C73ED06D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85" y="2219890"/>
            <a:ext cx="1480926" cy="324331"/>
          </a:xfrm>
          <a:prstGeom prst="rect">
            <a:avLst/>
          </a:prstGeom>
        </p:spPr>
      </p:pic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2B8EAA58-E91C-4DC5-B9CE-27C7C66D3DF4}"/>
              </a:ext>
            </a:extLst>
          </p:cNvPr>
          <p:cNvGrpSpPr/>
          <p:nvPr/>
        </p:nvGrpSpPr>
        <p:grpSpPr>
          <a:xfrm>
            <a:off x="10582185" y="3042273"/>
            <a:ext cx="1194242" cy="1588339"/>
            <a:chOff x="6170636" y="2100922"/>
            <a:chExt cx="1268626" cy="2151949"/>
          </a:xfrm>
        </p:grpSpPr>
        <p:sp>
          <p:nvSpPr>
            <p:cNvPr id="76" name="مستطيل 75">
              <a:hlinkClick r:id="" action="ppaction://noaction"/>
              <a:extLst>
                <a:ext uri="{FF2B5EF4-FFF2-40B4-BE49-F238E27FC236}">
                  <a16:creationId xmlns:a16="http://schemas.microsoft.com/office/drawing/2014/main" id="{76D97719-5439-4BD4-8A95-9214E8897756}"/>
                </a:ext>
              </a:extLst>
            </p:cNvPr>
            <p:cNvSpPr/>
            <p:nvPr/>
          </p:nvSpPr>
          <p:spPr>
            <a:xfrm>
              <a:off x="6170636" y="2100922"/>
              <a:ext cx="1268626" cy="68026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rgbClr val="FF0000"/>
                  </a:solidFill>
                </a:rPr>
                <a:t>التعزيز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77" name="مستطيل 76">
              <a:extLst>
                <a:ext uri="{FF2B5EF4-FFF2-40B4-BE49-F238E27FC236}">
                  <a16:creationId xmlns:a16="http://schemas.microsoft.com/office/drawing/2014/main" id="{1E087B4C-1628-4CE7-890F-53E6A1A472C9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8" name="مستطيل 77">
              <a:extLst>
                <a:ext uri="{FF2B5EF4-FFF2-40B4-BE49-F238E27FC236}">
                  <a16:creationId xmlns:a16="http://schemas.microsoft.com/office/drawing/2014/main" id="{ACDF098D-EA9F-47D7-BB7F-8A0AF42BDC6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1600" b="1" dirty="0">
                <a:solidFill>
                  <a:srgbClr val="FF0000"/>
                </a:solidFill>
              </a:endParaRPr>
            </a:p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 </a:t>
              </a:r>
              <a:endParaRPr lang="en-US" sz="1200" b="1" dirty="0">
                <a:solidFill>
                  <a:srgbClr val="FF0000"/>
                </a:solidFill>
              </a:endParaRPr>
            </a:p>
            <a:p>
              <a:pPr algn="ctr"/>
              <a:endParaRPr lang="en-US" dirty="0"/>
            </a:p>
          </p:txBody>
        </p:sp>
      </p:grpSp>
      <p:pic>
        <p:nvPicPr>
          <p:cNvPr id="80" name="صورة 79">
            <a:hlinkClick r:id="rId14" action="ppaction://hlinksldjump"/>
            <a:extLst>
              <a:ext uri="{FF2B5EF4-FFF2-40B4-BE49-F238E27FC236}">
                <a16:creationId xmlns:a16="http://schemas.microsoft.com/office/drawing/2014/main" id="{172E2723-7439-4820-A380-A88A45DF4F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232" y="2542249"/>
            <a:ext cx="772520" cy="772520"/>
          </a:xfrm>
          <a:prstGeom prst="rect">
            <a:avLst/>
          </a:prstGeom>
        </p:spPr>
      </p:pic>
      <p:pic>
        <p:nvPicPr>
          <p:cNvPr id="84" name="صورة 83">
            <a:hlinkClick r:id="rId16" action="ppaction://hlinksldjump"/>
            <a:extLst>
              <a:ext uri="{FF2B5EF4-FFF2-40B4-BE49-F238E27FC236}">
                <a16:creationId xmlns:a16="http://schemas.microsoft.com/office/drawing/2014/main" id="{845F1639-7A41-4966-9AB3-E390139497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856" y="3377441"/>
            <a:ext cx="756103" cy="705599"/>
          </a:xfrm>
          <a:prstGeom prst="rect">
            <a:avLst/>
          </a:prstGeom>
        </p:spPr>
      </p:pic>
      <p:pic>
        <p:nvPicPr>
          <p:cNvPr id="86" name="صورة 85">
            <a:hlinkClick r:id="rId18" action="ppaction://hlinksldjump"/>
            <a:extLst>
              <a:ext uri="{FF2B5EF4-FFF2-40B4-BE49-F238E27FC236}">
                <a16:creationId xmlns:a16="http://schemas.microsoft.com/office/drawing/2014/main" id="{4F4DEDA5-1FC7-476A-A676-1DB3C7E263A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815" y="4105802"/>
            <a:ext cx="784530" cy="784530"/>
          </a:xfrm>
          <a:prstGeom prst="rect">
            <a:avLst/>
          </a:prstGeom>
        </p:spPr>
      </p:pic>
      <p:pic>
        <p:nvPicPr>
          <p:cNvPr id="87" name="Picture 20">
            <a:extLst>
              <a:ext uri="{FF2B5EF4-FFF2-40B4-BE49-F238E27FC236}">
                <a16:creationId xmlns:a16="http://schemas.microsoft.com/office/drawing/2014/main" id="{69EC6E17-1829-4BC2-95F9-E42E1683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239" y="1661335"/>
            <a:ext cx="654488" cy="7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2A10484D-65BC-45F1-A3CD-C2222736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922" y="1718949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صورة 91">
            <a:extLst>
              <a:ext uri="{FF2B5EF4-FFF2-40B4-BE49-F238E27FC236}">
                <a16:creationId xmlns:a16="http://schemas.microsoft.com/office/drawing/2014/main" id="{16D20E84-7F8A-4BE0-842E-68D04D15066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flipH="1">
            <a:off x="10981886" y="1696212"/>
            <a:ext cx="799348" cy="686739"/>
          </a:xfrm>
          <a:prstGeom prst="rect">
            <a:avLst/>
          </a:prstGeom>
        </p:spPr>
      </p:pic>
      <p:sp>
        <p:nvSpPr>
          <p:cNvPr id="46" name="مربع نص 45">
            <a:hlinkClick r:id="rId23" action="ppaction://hlinksldjump"/>
            <a:extLst>
              <a:ext uri="{FF2B5EF4-FFF2-40B4-BE49-F238E27FC236}">
                <a16:creationId xmlns:a16="http://schemas.microsoft.com/office/drawing/2014/main" id="{4EA098F1-ABE4-4798-82CA-DB10B6BA050C}"/>
              </a:ext>
            </a:extLst>
          </p:cNvPr>
          <p:cNvSpPr txBox="1"/>
          <p:nvPr/>
        </p:nvSpPr>
        <p:spPr>
          <a:xfrm>
            <a:off x="10751687" y="4678488"/>
            <a:ext cx="6893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ص36</a:t>
            </a:r>
            <a:endParaRPr lang="ar-SA" sz="1200" b="1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CF78A07C-19F3-4D81-B181-C1B812883690}"/>
              </a:ext>
            </a:extLst>
          </p:cNvPr>
          <p:cNvSpPr/>
          <p:nvPr/>
        </p:nvSpPr>
        <p:spPr>
          <a:xfrm>
            <a:off x="5172501" y="549283"/>
            <a:ext cx="4658513" cy="610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FF0000"/>
                </a:solidFill>
              </a:rPr>
              <a:t>ما الكتلة  الأكبر؟</a:t>
            </a:r>
            <a:endParaRPr lang="ar-SA" sz="6000" b="1" dirty="0">
              <a:solidFill>
                <a:srgbClr val="FF0000"/>
              </a:solidFill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068396CE-5AFE-4878-BDE1-EC8FA208AC9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567" y="383706"/>
            <a:ext cx="1480926" cy="1202893"/>
          </a:xfrm>
          <a:prstGeom prst="rect">
            <a:avLst/>
          </a:prstGeom>
        </p:spPr>
      </p:pic>
      <p:pic>
        <p:nvPicPr>
          <p:cNvPr id="11266" name="Picture 2" descr="كرسي صغير في جلسة خشب ريفي - متجر كندة KindaStore">
            <a:extLst>
              <a:ext uri="{FF2B5EF4-FFF2-40B4-BE49-F238E27FC236}">
                <a16:creationId xmlns:a16="http://schemas.microsoft.com/office/drawing/2014/main" id="{5E83D0F8-37F1-4B44-BA2F-E825F01DD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501" y="1654354"/>
            <a:ext cx="4584331" cy="4584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حار بيع في الهواء الطلق كرسي بلاستيك يمكن تكديسه للحصول على السعر - Buy كرسي  بلاستيك يمكن تكديسه ، في الهواء الطلق كرسي بلاستيك يمكن تكديسه ، رائجة  البيع كرسي بلاستيك يمكن">
            <a:extLst>
              <a:ext uri="{FF2B5EF4-FFF2-40B4-BE49-F238E27FC236}">
                <a16:creationId xmlns:a16="http://schemas.microsoft.com/office/drawing/2014/main" id="{03E792AB-E191-480E-B1EB-8BC06FED43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51" t="14557" r="12918"/>
          <a:stretch/>
        </p:blipFill>
        <p:spPr bwMode="auto">
          <a:xfrm>
            <a:off x="270958" y="1439630"/>
            <a:ext cx="3595414" cy="4799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842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150125" y="0"/>
            <a:ext cx="10907107" cy="6546004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42748" y="5088579"/>
            <a:ext cx="2328994" cy="1851845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25517" y="5236229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8;p42">
            <a:hlinkClick r:id="rId10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18">
            <a:extLst>
              <a:ext uri="{FF2B5EF4-FFF2-40B4-BE49-F238E27FC236}">
                <a16:creationId xmlns:a16="http://schemas.microsoft.com/office/drawing/2014/main" id="{BD690E3D-9630-4B86-827D-B6C73ED06D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85" y="2219890"/>
            <a:ext cx="1480926" cy="324331"/>
          </a:xfrm>
          <a:prstGeom prst="rect">
            <a:avLst/>
          </a:prstGeom>
        </p:spPr>
      </p:pic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2B8EAA58-E91C-4DC5-B9CE-27C7C66D3DF4}"/>
              </a:ext>
            </a:extLst>
          </p:cNvPr>
          <p:cNvGrpSpPr/>
          <p:nvPr/>
        </p:nvGrpSpPr>
        <p:grpSpPr>
          <a:xfrm>
            <a:off x="10582185" y="3042273"/>
            <a:ext cx="1194242" cy="1588339"/>
            <a:chOff x="6170636" y="2100922"/>
            <a:chExt cx="1268626" cy="2151949"/>
          </a:xfrm>
        </p:grpSpPr>
        <p:sp>
          <p:nvSpPr>
            <p:cNvPr id="76" name="مستطيل 75">
              <a:hlinkClick r:id="" action="ppaction://noaction"/>
              <a:extLst>
                <a:ext uri="{FF2B5EF4-FFF2-40B4-BE49-F238E27FC236}">
                  <a16:creationId xmlns:a16="http://schemas.microsoft.com/office/drawing/2014/main" id="{76D97719-5439-4BD4-8A95-9214E8897756}"/>
                </a:ext>
              </a:extLst>
            </p:cNvPr>
            <p:cNvSpPr/>
            <p:nvPr/>
          </p:nvSpPr>
          <p:spPr>
            <a:xfrm>
              <a:off x="6170636" y="2100922"/>
              <a:ext cx="1268626" cy="68026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rgbClr val="FF0000"/>
                  </a:solidFill>
                </a:rPr>
                <a:t>التعزيز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77" name="مستطيل 76">
              <a:extLst>
                <a:ext uri="{FF2B5EF4-FFF2-40B4-BE49-F238E27FC236}">
                  <a16:creationId xmlns:a16="http://schemas.microsoft.com/office/drawing/2014/main" id="{1E087B4C-1628-4CE7-890F-53E6A1A472C9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8" name="مستطيل 77">
              <a:extLst>
                <a:ext uri="{FF2B5EF4-FFF2-40B4-BE49-F238E27FC236}">
                  <a16:creationId xmlns:a16="http://schemas.microsoft.com/office/drawing/2014/main" id="{ACDF098D-EA9F-47D7-BB7F-8A0AF42BDC6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1600" b="1" dirty="0">
                <a:solidFill>
                  <a:srgbClr val="FF0000"/>
                </a:solidFill>
              </a:endParaRPr>
            </a:p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 </a:t>
              </a:r>
              <a:endParaRPr lang="en-US" sz="1200" b="1" dirty="0">
                <a:solidFill>
                  <a:srgbClr val="FF0000"/>
                </a:solidFill>
              </a:endParaRPr>
            </a:p>
            <a:p>
              <a:pPr algn="ctr"/>
              <a:endParaRPr lang="en-US" dirty="0"/>
            </a:p>
          </p:txBody>
        </p:sp>
      </p:grpSp>
      <p:pic>
        <p:nvPicPr>
          <p:cNvPr id="80" name="صورة 79">
            <a:hlinkClick r:id="rId14" action="ppaction://hlinksldjump"/>
            <a:extLst>
              <a:ext uri="{FF2B5EF4-FFF2-40B4-BE49-F238E27FC236}">
                <a16:creationId xmlns:a16="http://schemas.microsoft.com/office/drawing/2014/main" id="{172E2723-7439-4820-A380-A88A45DF4F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232" y="2542249"/>
            <a:ext cx="772520" cy="772520"/>
          </a:xfrm>
          <a:prstGeom prst="rect">
            <a:avLst/>
          </a:prstGeom>
        </p:spPr>
      </p:pic>
      <p:pic>
        <p:nvPicPr>
          <p:cNvPr id="84" name="صورة 83">
            <a:hlinkClick r:id="rId16" action="ppaction://hlinksldjump"/>
            <a:extLst>
              <a:ext uri="{FF2B5EF4-FFF2-40B4-BE49-F238E27FC236}">
                <a16:creationId xmlns:a16="http://schemas.microsoft.com/office/drawing/2014/main" id="{845F1639-7A41-4966-9AB3-E390139497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856" y="3377441"/>
            <a:ext cx="756103" cy="705599"/>
          </a:xfrm>
          <a:prstGeom prst="rect">
            <a:avLst/>
          </a:prstGeom>
        </p:spPr>
      </p:pic>
      <p:pic>
        <p:nvPicPr>
          <p:cNvPr id="86" name="صورة 85">
            <a:hlinkClick r:id="rId18" action="ppaction://hlinksldjump"/>
            <a:extLst>
              <a:ext uri="{FF2B5EF4-FFF2-40B4-BE49-F238E27FC236}">
                <a16:creationId xmlns:a16="http://schemas.microsoft.com/office/drawing/2014/main" id="{4F4DEDA5-1FC7-476A-A676-1DB3C7E263A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815" y="4105802"/>
            <a:ext cx="784530" cy="784530"/>
          </a:xfrm>
          <a:prstGeom prst="rect">
            <a:avLst/>
          </a:prstGeom>
        </p:spPr>
      </p:pic>
      <p:pic>
        <p:nvPicPr>
          <p:cNvPr id="87" name="Picture 20">
            <a:extLst>
              <a:ext uri="{FF2B5EF4-FFF2-40B4-BE49-F238E27FC236}">
                <a16:creationId xmlns:a16="http://schemas.microsoft.com/office/drawing/2014/main" id="{69EC6E17-1829-4BC2-95F9-E42E1683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239" y="1661335"/>
            <a:ext cx="654488" cy="7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2A10484D-65BC-45F1-A3CD-C2222736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922" y="1718949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صورة 91">
            <a:extLst>
              <a:ext uri="{FF2B5EF4-FFF2-40B4-BE49-F238E27FC236}">
                <a16:creationId xmlns:a16="http://schemas.microsoft.com/office/drawing/2014/main" id="{16D20E84-7F8A-4BE0-842E-68D04D15066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flipH="1">
            <a:off x="10981886" y="1696212"/>
            <a:ext cx="799348" cy="686739"/>
          </a:xfrm>
          <a:prstGeom prst="rect">
            <a:avLst/>
          </a:prstGeom>
        </p:spPr>
      </p:pic>
      <p:sp>
        <p:nvSpPr>
          <p:cNvPr id="46" name="مربع نص 45">
            <a:hlinkClick r:id="rId23" action="ppaction://hlinksldjump"/>
            <a:extLst>
              <a:ext uri="{FF2B5EF4-FFF2-40B4-BE49-F238E27FC236}">
                <a16:creationId xmlns:a16="http://schemas.microsoft.com/office/drawing/2014/main" id="{4EA098F1-ABE4-4798-82CA-DB10B6BA050C}"/>
              </a:ext>
            </a:extLst>
          </p:cNvPr>
          <p:cNvSpPr txBox="1"/>
          <p:nvPr/>
        </p:nvSpPr>
        <p:spPr>
          <a:xfrm>
            <a:off x="10751687" y="4678488"/>
            <a:ext cx="6893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ص36</a:t>
            </a:r>
            <a:endParaRPr lang="ar-SA" sz="1200" b="1" dirty="0"/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CF78A07C-19F3-4D81-B181-C1B812883690}"/>
              </a:ext>
            </a:extLst>
          </p:cNvPr>
          <p:cNvSpPr/>
          <p:nvPr/>
        </p:nvSpPr>
        <p:spPr>
          <a:xfrm>
            <a:off x="4448880" y="549283"/>
            <a:ext cx="5382134" cy="610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</a:rPr>
              <a:t>كيف نقيس كتلة المادة ؟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D09ADCBF-062B-46D0-AEEB-0D64A3FADCEA}"/>
              </a:ext>
            </a:extLst>
          </p:cNvPr>
          <p:cNvSpPr/>
          <p:nvPr/>
        </p:nvSpPr>
        <p:spPr>
          <a:xfrm>
            <a:off x="7472503" y="1480360"/>
            <a:ext cx="2403171" cy="159816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يستخدم الميزان ذو الكفتين لقياس الكتلة .</a:t>
            </a:r>
            <a:endParaRPr lang="ar-SA" sz="4000" b="1" dirty="0">
              <a:solidFill>
                <a:schemeClr val="tx1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55443F2B-E806-4CAC-95AD-55ED4694E354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290519" y="1913667"/>
            <a:ext cx="7094181" cy="4395616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DC4FE425-2E50-4716-8039-396E637103B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95632" y="1172071"/>
            <a:ext cx="5248275" cy="647700"/>
          </a:xfrm>
          <a:prstGeom prst="rect">
            <a:avLst/>
          </a:prstGeom>
        </p:spPr>
      </p:pic>
      <p:pic>
        <p:nvPicPr>
          <p:cNvPr id="33" name="صورة 32">
            <a:extLst>
              <a:ext uri="{FF2B5EF4-FFF2-40B4-BE49-F238E27FC236}">
                <a16:creationId xmlns:a16="http://schemas.microsoft.com/office/drawing/2014/main" id="{E7B4DFBB-22D6-4D69-91A2-064CE8C1074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0897" y="3242504"/>
            <a:ext cx="2797725" cy="279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6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150125" y="0"/>
            <a:ext cx="10907107" cy="6546004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42748" y="5088579"/>
            <a:ext cx="2328994" cy="1851845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25517" y="5236229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8;p42">
            <a:hlinkClick r:id="rId10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18">
            <a:extLst>
              <a:ext uri="{FF2B5EF4-FFF2-40B4-BE49-F238E27FC236}">
                <a16:creationId xmlns:a16="http://schemas.microsoft.com/office/drawing/2014/main" id="{BD690E3D-9630-4B86-827D-B6C73ED06D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85" y="2219890"/>
            <a:ext cx="1480926" cy="324331"/>
          </a:xfrm>
          <a:prstGeom prst="rect">
            <a:avLst/>
          </a:prstGeom>
        </p:spPr>
      </p:pic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2B8EAA58-E91C-4DC5-B9CE-27C7C66D3DF4}"/>
              </a:ext>
            </a:extLst>
          </p:cNvPr>
          <p:cNvGrpSpPr/>
          <p:nvPr/>
        </p:nvGrpSpPr>
        <p:grpSpPr>
          <a:xfrm>
            <a:off x="10582185" y="3042273"/>
            <a:ext cx="1194242" cy="1588339"/>
            <a:chOff x="6170636" y="2100922"/>
            <a:chExt cx="1268626" cy="2151949"/>
          </a:xfrm>
        </p:grpSpPr>
        <p:sp>
          <p:nvSpPr>
            <p:cNvPr id="76" name="مستطيل 75">
              <a:hlinkClick r:id="" action="ppaction://noaction"/>
              <a:extLst>
                <a:ext uri="{FF2B5EF4-FFF2-40B4-BE49-F238E27FC236}">
                  <a16:creationId xmlns:a16="http://schemas.microsoft.com/office/drawing/2014/main" id="{76D97719-5439-4BD4-8A95-9214E8897756}"/>
                </a:ext>
              </a:extLst>
            </p:cNvPr>
            <p:cNvSpPr/>
            <p:nvPr/>
          </p:nvSpPr>
          <p:spPr>
            <a:xfrm>
              <a:off x="6170636" y="2100922"/>
              <a:ext cx="1268626" cy="68026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rgbClr val="FF0000"/>
                  </a:solidFill>
                </a:rPr>
                <a:t>التعزيز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77" name="مستطيل 76">
              <a:extLst>
                <a:ext uri="{FF2B5EF4-FFF2-40B4-BE49-F238E27FC236}">
                  <a16:creationId xmlns:a16="http://schemas.microsoft.com/office/drawing/2014/main" id="{1E087B4C-1628-4CE7-890F-53E6A1A472C9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8" name="مستطيل 77">
              <a:extLst>
                <a:ext uri="{FF2B5EF4-FFF2-40B4-BE49-F238E27FC236}">
                  <a16:creationId xmlns:a16="http://schemas.microsoft.com/office/drawing/2014/main" id="{ACDF098D-EA9F-47D7-BB7F-8A0AF42BDC6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1600" b="1" dirty="0">
                <a:solidFill>
                  <a:srgbClr val="FF0000"/>
                </a:solidFill>
              </a:endParaRPr>
            </a:p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 </a:t>
              </a:r>
              <a:endParaRPr lang="en-US" sz="1200" b="1" dirty="0">
                <a:solidFill>
                  <a:srgbClr val="FF0000"/>
                </a:solidFill>
              </a:endParaRPr>
            </a:p>
            <a:p>
              <a:pPr algn="ctr"/>
              <a:endParaRPr lang="en-US" dirty="0"/>
            </a:p>
          </p:txBody>
        </p:sp>
      </p:grpSp>
      <p:pic>
        <p:nvPicPr>
          <p:cNvPr id="80" name="صورة 79">
            <a:hlinkClick r:id="rId14" action="ppaction://hlinksldjump"/>
            <a:extLst>
              <a:ext uri="{FF2B5EF4-FFF2-40B4-BE49-F238E27FC236}">
                <a16:creationId xmlns:a16="http://schemas.microsoft.com/office/drawing/2014/main" id="{172E2723-7439-4820-A380-A88A45DF4F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232" y="2542249"/>
            <a:ext cx="772520" cy="772520"/>
          </a:xfrm>
          <a:prstGeom prst="rect">
            <a:avLst/>
          </a:prstGeom>
        </p:spPr>
      </p:pic>
      <p:pic>
        <p:nvPicPr>
          <p:cNvPr id="84" name="صورة 83">
            <a:hlinkClick r:id="rId16" action="ppaction://hlinksldjump"/>
            <a:extLst>
              <a:ext uri="{FF2B5EF4-FFF2-40B4-BE49-F238E27FC236}">
                <a16:creationId xmlns:a16="http://schemas.microsoft.com/office/drawing/2014/main" id="{845F1639-7A41-4966-9AB3-E390139497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856" y="3377441"/>
            <a:ext cx="756103" cy="705599"/>
          </a:xfrm>
          <a:prstGeom prst="rect">
            <a:avLst/>
          </a:prstGeom>
        </p:spPr>
      </p:pic>
      <p:pic>
        <p:nvPicPr>
          <p:cNvPr id="86" name="صورة 85">
            <a:hlinkClick r:id="rId18" action="ppaction://hlinksldjump"/>
            <a:extLst>
              <a:ext uri="{FF2B5EF4-FFF2-40B4-BE49-F238E27FC236}">
                <a16:creationId xmlns:a16="http://schemas.microsoft.com/office/drawing/2014/main" id="{4F4DEDA5-1FC7-476A-A676-1DB3C7E263A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815" y="4105802"/>
            <a:ext cx="784530" cy="784530"/>
          </a:xfrm>
          <a:prstGeom prst="rect">
            <a:avLst/>
          </a:prstGeom>
        </p:spPr>
      </p:pic>
      <p:pic>
        <p:nvPicPr>
          <p:cNvPr id="87" name="Picture 20">
            <a:extLst>
              <a:ext uri="{FF2B5EF4-FFF2-40B4-BE49-F238E27FC236}">
                <a16:creationId xmlns:a16="http://schemas.microsoft.com/office/drawing/2014/main" id="{69EC6E17-1829-4BC2-95F9-E42E1683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239" y="1661335"/>
            <a:ext cx="654488" cy="7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2A10484D-65BC-45F1-A3CD-C2222736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922" y="1718949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صورة 91">
            <a:extLst>
              <a:ext uri="{FF2B5EF4-FFF2-40B4-BE49-F238E27FC236}">
                <a16:creationId xmlns:a16="http://schemas.microsoft.com/office/drawing/2014/main" id="{16D20E84-7F8A-4BE0-842E-68D04D15066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flipH="1">
            <a:off x="10981886" y="1696212"/>
            <a:ext cx="799348" cy="686739"/>
          </a:xfrm>
          <a:prstGeom prst="rect">
            <a:avLst/>
          </a:prstGeom>
        </p:spPr>
      </p:pic>
      <p:sp>
        <p:nvSpPr>
          <p:cNvPr id="46" name="مربع نص 45">
            <a:hlinkClick r:id="rId23" action="ppaction://hlinksldjump"/>
            <a:extLst>
              <a:ext uri="{FF2B5EF4-FFF2-40B4-BE49-F238E27FC236}">
                <a16:creationId xmlns:a16="http://schemas.microsoft.com/office/drawing/2014/main" id="{4EA098F1-ABE4-4798-82CA-DB10B6BA050C}"/>
              </a:ext>
            </a:extLst>
          </p:cNvPr>
          <p:cNvSpPr txBox="1"/>
          <p:nvPr/>
        </p:nvSpPr>
        <p:spPr>
          <a:xfrm>
            <a:off x="10751687" y="4678488"/>
            <a:ext cx="6893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ص37</a:t>
            </a:r>
            <a:endParaRPr lang="ar-SA" sz="1200" b="1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815DBA2-3A68-43BA-A3F2-518721CDB064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b="9847"/>
          <a:stretch/>
        </p:blipFill>
        <p:spPr>
          <a:xfrm>
            <a:off x="146162" y="419929"/>
            <a:ext cx="10121166" cy="5817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60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150125" y="0"/>
            <a:ext cx="10907107" cy="6546004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42748" y="5088579"/>
            <a:ext cx="2328994" cy="1851845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25517" y="5236229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8;p42">
            <a:hlinkClick r:id="rId10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18">
            <a:extLst>
              <a:ext uri="{FF2B5EF4-FFF2-40B4-BE49-F238E27FC236}">
                <a16:creationId xmlns:a16="http://schemas.microsoft.com/office/drawing/2014/main" id="{BD690E3D-9630-4B86-827D-B6C73ED06D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85" y="2219890"/>
            <a:ext cx="1480926" cy="324331"/>
          </a:xfrm>
          <a:prstGeom prst="rect">
            <a:avLst/>
          </a:prstGeom>
        </p:spPr>
      </p:pic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2B8EAA58-E91C-4DC5-B9CE-27C7C66D3DF4}"/>
              </a:ext>
            </a:extLst>
          </p:cNvPr>
          <p:cNvGrpSpPr/>
          <p:nvPr/>
        </p:nvGrpSpPr>
        <p:grpSpPr>
          <a:xfrm>
            <a:off x="10582185" y="3042273"/>
            <a:ext cx="1194242" cy="1588339"/>
            <a:chOff x="6170636" y="2100922"/>
            <a:chExt cx="1268626" cy="2151949"/>
          </a:xfrm>
        </p:grpSpPr>
        <p:sp>
          <p:nvSpPr>
            <p:cNvPr id="76" name="مستطيل 75">
              <a:hlinkClick r:id="" action="ppaction://noaction"/>
              <a:extLst>
                <a:ext uri="{FF2B5EF4-FFF2-40B4-BE49-F238E27FC236}">
                  <a16:creationId xmlns:a16="http://schemas.microsoft.com/office/drawing/2014/main" id="{76D97719-5439-4BD4-8A95-9214E8897756}"/>
                </a:ext>
              </a:extLst>
            </p:cNvPr>
            <p:cNvSpPr/>
            <p:nvPr/>
          </p:nvSpPr>
          <p:spPr>
            <a:xfrm>
              <a:off x="6170636" y="2100922"/>
              <a:ext cx="1268626" cy="68026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rgbClr val="FF0000"/>
                  </a:solidFill>
                </a:rPr>
                <a:t>التعزيز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77" name="مستطيل 76">
              <a:extLst>
                <a:ext uri="{FF2B5EF4-FFF2-40B4-BE49-F238E27FC236}">
                  <a16:creationId xmlns:a16="http://schemas.microsoft.com/office/drawing/2014/main" id="{1E087B4C-1628-4CE7-890F-53E6A1A472C9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8" name="مستطيل 77">
              <a:extLst>
                <a:ext uri="{FF2B5EF4-FFF2-40B4-BE49-F238E27FC236}">
                  <a16:creationId xmlns:a16="http://schemas.microsoft.com/office/drawing/2014/main" id="{ACDF098D-EA9F-47D7-BB7F-8A0AF42BDC6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1600" b="1" dirty="0">
                <a:solidFill>
                  <a:srgbClr val="FF0000"/>
                </a:solidFill>
              </a:endParaRPr>
            </a:p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 </a:t>
              </a:r>
              <a:endParaRPr lang="en-US" sz="1200" b="1" dirty="0">
                <a:solidFill>
                  <a:srgbClr val="FF0000"/>
                </a:solidFill>
              </a:endParaRPr>
            </a:p>
            <a:p>
              <a:pPr algn="ctr"/>
              <a:endParaRPr lang="en-US" dirty="0"/>
            </a:p>
          </p:txBody>
        </p:sp>
      </p:grpSp>
      <p:pic>
        <p:nvPicPr>
          <p:cNvPr id="80" name="صورة 79">
            <a:hlinkClick r:id="rId14" action="ppaction://hlinksldjump"/>
            <a:extLst>
              <a:ext uri="{FF2B5EF4-FFF2-40B4-BE49-F238E27FC236}">
                <a16:creationId xmlns:a16="http://schemas.microsoft.com/office/drawing/2014/main" id="{172E2723-7439-4820-A380-A88A45DF4F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232" y="2542249"/>
            <a:ext cx="772520" cy="772520"/>
          </a:xfrm>
          <a:prstGeom prst="rect">
            <a:avLst/>
          </a:prstGeom>
        </p:spPr>
      </p:pic>
      <p:pic>
        <p:nvPicPr>
          <p:cNvPr id="84" name="صورة 83">
            <a:hlinkClick r:id="rId16" action="ppaction://hlinksldjump"/>
            <a:extLst>
              <a:ext uri="{FF2B5EF4-FFF2-40B4-BE49-F238E27FC236}">
                <a16:creationId xmlns:a16="http://schemas.microsoft.com/office/drawing/2014/main" id="{845F1639-7A41-4966-9AB3-E390139497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856" y="3377441"/>
            <a:ext cx="756103" cy="705599"/>
          </a:xfrm>
          <a:prstGeom prst="rect">
            <a:avLst/>
          </a:prstGeom>
        </p:spPr>
      </p:pic>
      <p:pic>
        <p:nvPicPr>
          <p:cNvPr id="86" name="صورة 85">
            <a:hlinkClick r:id="rId18" action="ppaction://hlinksldjump"/>
            <a:extLst>
              <a:ext uri="{FF2B5EF4-FFF2-40B4-BE49-F238E27FC236}">
                <a16:creationId xmlns:a16="http://schemas.microsoft.com/office/drawing/2014/main" id="{4F4DEDA5-1FC7-476A-A676-1DB3C7E263A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815" y="4105802"/>
            <a:ext cx="784530" cy="784530"/>
          </a:xfrm>
          <a:prstGeom prst="rect">
            <a:avLst/>
          </a:prstGeom>
        </p:spPr>
      </p:pic>
      <p:pic>
        <p:nvPicPr>
          <p:cNvPr id="87" name="Picture 20">
            <a:extLst>
              <a:ext uri="{FF2B5EF4-FFF2-40B4-BE49-F238E27FC236}">
                <a16:creationId xmlns:a16="http://schemas.microsoft.com/office/drawing/2014/main" id="{69EC6E17-1829-4BC2-95F9-E42E1683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239" y="1661335"/>
            <a:ext cx="654488" cy="7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2A10484D-65BC-45F1-A3CD-C2222736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922" y="1718949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صورة 91">
            <a:extLst>
              <a:ext uri="{FF2B5EF4-FFF2-40B4-BE49-F238E27FC236}">
                <a16:creationId xmlns:a16="http://schemas.microsoft.com/office/drawing/2014/main" id="{16D20E84-7F8A-4BE0-842E-68D04D15066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flipH="1">
            <a:off x="10981886" y="1696212"/>
            <a:ext cx="799348" cy="686739"/>
          </a:xfrm>
          <a:prstGeom prst="rect">
            <a:avLst/>
          </a:prstGeom>
        </p:spPr>
      </p:pic>
      <p:sp>
        <p:nvSpPr>
          <p:cNvPr id="46" name="مربع نص 45">
            <a:hlinkClick r:id="rId23" action="ppaction://hlinksldjump"/>
            <a:extLst>
              <a:ext uri="{FF2B5EF4-FFF2-40B4-BE49-F238E27FC236}">
                <a16:creationId xmlns:a16="http://schemas.microsoft.com/office/drawing/2014/main" id="{4EA098F1-ABE4-4798-82CA-DB10B6BA050C}"/>
              </a:ext>
            </a:extLst>
          </p:cNvPr>
          <p:cNvSpPr txBox="1"/>
          <p:nvPr/>
        </p:nvSpPr>
        <p:spPr>
          <a:xfrm>
            <a:off x="10751687" y="4678488"/>
            <a:ext cx="6893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ص37</a:t>
            </a:r>
            <a:endParaRPr lang="ar-SA" sz="1200" b="1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815DBA2-3A68-43BA-A3F2-518721CDB064}"/>
              </a:ext>
            </a:extLst>
          </p:cNvPr>
          <p:cNvPicPr>
            <a:picLocks noChangeAspect="1"/>
          </p:cNvPicPr>
          <p:nvPr/>
        </p:nvPicPr>
        <p:blipFill rotWithShape="1">
          <a:blip r:embed="rId24"/>
          <a:srcRect l="64242" t="87945" r="9917" b="711"/>
          <a:stretch/>
        </p:blipFill>
        <p:spPr>
          <a:xfrm>
            <a:off x="5024384" y="612913"/>
            <a:ext cx="5065320" cy="1284125"/>
          </a:xfrm>
          <a:prstGeom prst="rect">
            <a:avLst/>
          </a:prstGeom>
        </p:spPr>
      </p:pic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C379F7AF-A66C-445A-A06B-CCA8246C0005}"/>
              </a:ext>
            </a:extLst>
          </p:cNvPr>
          <p:cNvGrpSpPr/>
          <p:nvPr/>
        </p:nvGrpSpPr>
        <p:grpSpPr>
          <a:xfrm>
            <a:off x="241531" y="1490812"/>
            <a:ext cx="7094181" cy="4790036"/>
            <a:chOff x="241531" y="1490812"/>
            <a:chExt cx="7094181" cy="4790036"/>
          </a:xfrm>
        </p:grpSpPr>
        <p:pic>
          <p:nvPicPr>
            <p:cNvPr id="20" name="صورة 19">
              <a:extLst>
                <a:ext uri="{FF2B5EF4-FFF2-40B4-BE49-F238E27FC236}">
                  <a16:creationId xmlns:a16="http://schemas.microsoft.com/office/drawing/2014/main" id="{72CDD58D-8A9C-4B4C-B9CF-DAF42B722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241531" y="1885232"/>
              <a:ext cx="7094181" cy="4395616"/>
            </a:xfrm>
            <a:prstGeom prst="rect">
              <a:avLst/>
            </a:prstGeom>
          </p:spPr>
        </p:pic>
        <p:pic>
          <p:nvPicPr>
            <p:cNvPr id="2050" name="Picture 2" descr="بوابة:كتب - ويكيبيديا">
              <a:extLst>
                <a:ext uri="{FF2B5EF4-FFF2-40B4-BE49-F238E27FC236}">
                  <a16:creationId xmlns:a16="http://schemas.microsoft.com/office/drawing/2014/main" id="{787F13E0-967B-48EB-B4C5-37326A8353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94997" y="1885232"/>
              <a:ext cx="2402006" cy="25573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طقم اقلام من ستابيلو، 10 لون، راس القلم 0.4 ملم">
              <a:extLst>
                <a:ext uri="{FF2B5EF4-FFF2-40B4-BE49-F238E27FC236}">
                  <a16:creationId xmlns:a16="http://schemas.microsoft.com/office/drawing/2014/main" id="{533E5476-8A32-4B8B-90C0-BE0E577A1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766" y="1490812"/>
              <a:ext cx="3014821" cy="2355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صورة 4">
            <a:extLst>
              <a:ext uri="{FF2B5EF4-FFF2-40B4-BE49-F238E27FC236}">
                <a16:creationId xmlns:a16="http://schemas.microsoft.com/office/drawing/2014/main" id="{18F7DB03-67D8-485B-87D1-9DB673243E8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347" y="2141257"/>
            <a:ext cx="2455934" cy="245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502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5100" t="2726" r="3027" b="21700"/>
          <a:stretch/>
        </p:blipFill>
        <p:spPr>
          <a:xfrm>
            <a:off x="-4114" y="-36367"/>
            <a:ext cx="9561168" cy="5740815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5C33F388-730C-4366-A95B-6E971E985D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76550" y="5846095"/>
            <a:ext cx="4887989" cy="1011905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42748" y="5088579"/>
            <a:ext cx="2328994" cy="1851845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25517" y="5236229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8;p42">
            <a:hlinkClick r:id="rId10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F5FF88E1-B93D-4A9B-913E-B4763F2C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86" y="5263406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F8C2458E-1C0F-4CF7-8C6B-35F4D00EEF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463" y="1769053"/>
            <a:ext cx="2662510" cy="3003744"/>
          </a:xfrm>
          <a:prstGeom prst="rect">
            <a:avLst/>
          </a:prstGeom>
        </p:spPr>
      </p:pic>
      <p:sp>
        <p:nvSpPr>
          <p:cNvPr id="14" name="Google Shape;709;p33">
            <a:extLst>
              <a:ext uri="{FF2B5EF4-FFF2-40B4-BE49-F238E27FC236}">
                <a16:creationId xmlns:a16="http://schemas.microsoft.com/office/drawing/2014/main" id="{E9FCBDCF-E5B7-477F-98BF-E42C9B8AEBB3}"/>
              </a:ext>
            </a:extLst>
          </p:cNvPr>
          <p:cNvSpPr txBox="1">
            <a:spLocks/>
          </p:cNvSpPr>
          <p:nvPr/>
        </p:nvSpPr>
        <p:spPr>
          <a:xfrm>
            <a:off x="9212501" y="575692"/>
            <a:ext cx="1652576" cy="976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400" b="1" dirty="0">
                <a:solidFill>
                  <a:srgbClr val="FF0000"/>
                </a:solidFill>
              </a:rPr>
              <a:t>التقويم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E1A4CE8-D5D9-49E4-8366-A23197311665}"/>
              </a:ext>
            </a:extLst>
          </p:cNvPr>
          <p:cNvSpPr txBox="1"/>
          <p:nvPr/>
        </p:nvSpPr>
        <p:spPr>
          <a:xfrm>
            <a:off x="2304784" y="417574"/>
            <a:ext cx="6607001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Aft>
                <a:spcPts val="1600"/>
              </a:spcAft>
            </a:pPr>
            <a:r>
              <a:rPr lang="ar-SA" sz="3600" b="1" dirty="0">
                <a:solidFill>
                  <a:srgbClr val="FF0000"/>
                </a:solidFill>
              </a:rPr>
              <a:t>أي الصور التالية توصف برائحتها الزكية ؟</a:t>
            </a:r>
          </a:p>
        </p:txBody>
      </p:sp>
      <p:pic>
        <p:nvPicPr>
          <p:cNvPr id="4098" name="Picture 2" descr="اسفنج غسيل مواعين صغير CHN">
            <a:extLst>
              <a:ext uri="{FF2B5EF4-FFF2-40B4-BE49-F238E27FC236}">
                <a16:creationId xmlns:a16="http://schemas.microsoft.com/office/drawing/2014/main" id="{05336C73-342D-4F06-9B00-F9E47ED982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78" b="26192"/>
          <a:stretch/>
        </p:blipFill>
        <p:spPr bwMode="auto">
          <a:xfrm>
            <a:off x="6524535" y="3036724"/>
            <a:ext cx="2278234" cy="1533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وردة الشمال (@aass5500aa) / Twitter">
            <a:extLst>
              <a:ext uri="{FF2B5EF4-FFF2-40B4-BE49-F238E27FC236}">
                <a16:creationId xmlns:a16="http://schemas.microsoft.com/office/drawing/2014/main" id="{FAF31806-A093-4451-B2F0-4E0AD66714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476" y="2559999"/>
            <a:ext cx="2349353" cy="2349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ملاعق طعام استانلز استيل عالية الجودة يابنية 100% حجم كبير - سكيني Skinny  تسوق أونلاين موثق سهل سريع ومتنوع ليلبي احتياجك">
            <a:extLst>
              <a:ext uri="{FF2B5EF4-FFF2-40B4-BE49-F238E27FC236}">
                <a16:creationId xmlns:a16="http://schemas.microsoft.com/office/drawing/2014/main" id="{9C987889-D69D-47E6-BB65-903D1B3338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34" y="2589660"/>
            <a:ext cx="2662511" cy="266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F2484BBB-83E2-451B-AF51-1C082940B17F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6" y="-74415"/>
            <a:ext cx="2455934" cy="245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496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5100" t="2726" r="3027" b="21700"/>
          <a:stretch/>
        </p:blipFill>
        <p:spPr>
          <a:xfrm>
            <a:off x="-4114" y="-36367"/>
            <a:ext cx="9561168" cy="5740815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5C33F388-730C-4366-A95B-6E971E985D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76550" y="5846095"/>
            <a:ext cx="4887989" cy="1011905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42748" y="5088579"/>
            <a:ext cx="2328994" cy="1851845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25517" y="5236229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8;p42">
            <a:hlinkClick r:id="rId10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F5FF88E1-B93D-4A9B-913E-B4763F2C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86" y="5263406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F8C2458E-1C0F-4CF7-8C6B-35F4D00EEF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463" y="1769053"/>
            <a:ext cx="2662510" cy="3003744"/>
          </a:xfrm>
          <a:prstGeom prst="rect">
            <a:avLst/>
          </a:prstGeom>
        </p:spPr>
      </p:pic>
      <p:sp>
        <p:nvSpPr>
          <p:cNvPr id="14" name="Google Shape;709;p33">
            <a:extLst>
              <a:ext uri="{FF2B5EF4-FFF2-40B4-BE49-F238E27FC236}">
                <a16:creationId xmlns:a16="http://schemas.microsoft.com/office/drawing/2014/main" id="{E9FCBDCF-E5B7-477F-98BF-E42C9B8AEBB3}"/>
              </a:ext>
            </a:extLst>
          </p:cNvPr>
          <p:cNvSpPr txBox="1">
            <a:spLocks/>
          </p:cNvSpPr>
          <p:nvPr/>
        </p:nvSpPr>
        <p:spPr>
          <a:xfrm>
            <a:off x="9212501" y="575692"/>
            <a:ext cx="1652576" cy="976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400" b="1" dirty="0">
                <a:solidFill>
                  <a:srgbClr val="FF0000"/>
                </a:solidFill>
              </a:rPr>
              <a:t>التقويم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E1A4CE8-D5D9-49E4-8366-A23197311665}"/>
              </a:ext>
            </a:extLst>
          </p:cNvPr>
          <p:cNvSpPr txBox="1"/>
          <p:nvPr/>
        </p:nvSpPr>
        <p:spPr>
          <a:xfrm>
            <a:off x="2101756" y="417574"/>
            <a:ext cx="6810030" cy="52322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Aft>
                <a:spcPts val="1600"/>
              </a:spcAft>
            </a:pPr>
            <a:r>
              <a:rPr lang="ar-SA" sz="2800" b="1" dirty="0">
                <a:solidFill>
                  <a:srgbClr val="FF0000"/>
                </a:solidFill>
              </a:rPr>
              <a:t>أي الصور التالية توصف بأنها لينة وملمسها الناعم ؟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F2484BBB-83E2-451B-AF51-1C082940B1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6" y="-74415"/>
            <a:ext cx="2455934" cy="2211805"/>
          </a:xfrm>
          <a:prstGeom prst="rect">
            <a:avLst/>
          </a:prstGeom>
        </p:spPr>
      </p:pic>
      <p:pic>
        <p:nvPicPr>
          <p:cNvPr id="6146" name="Picture 2" descr="شريان ضحية والدهاء هدايا دب - self-catering-lincoln.com">
            <a:extLst>
              <a:ext uri="{FF2B5EF4-FFF2-40B4-BE49-F238E27FC236}">
                <a16:creationId xmlns:a16="http://schemas.microsoft.com/office/drawing/2014/main" id="{C9F4ED72-D557-453C-BDE5-7D0097B97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71" y="2195675"/>
            <a:ext cx="3339222" cy="326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سعر صينية شوي ايزي جريب 21 سم من بايركس 20200221 فى مصر | سوق مصر | كان بكام">
            <a:extLst>
              <a:ext uri="{FF2B5EF4-FFF2-40B4-BE49-F238E27FC236}">
                <a16:creationId xmlns:a16="http://schemas.microsoft.com/office/drawing/2014/main" id="{69F32171-832F-428C-B1B6-EAB54BF528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8170" y="2648447"/>
            <a:ext cx="2259583" cy="207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صينية فرن تيفال دائرية 38 سم">
            <a:extLst>
              <a:ext uri="{FF2B5EF4-FFF2-40B4-BE49-F238E27FC236}">
                <a16:creationId xmlns:a16="http://schemas.microsoft.com/office/drawing/2014/main" id="{CC264159-FECF-4452-84C4-617643DFC6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" t="21194" r="1991" b="21194"/>
          <a:stretch/>
        </p:blipFill>
        <p:spPr bwMode="auto">
          <a:xfrm>
            <a:off x="3348279" y="2820469"/>
            <a:ext cx="3130116" cy="1898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083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5100" t="2726" r="3027" b="21700"/>
          <a:stretch/>
        </p:blipFill>
        <p:spPr>
          <a:xfrm>
            <a:off x="-4114" y="-36367"/>
            <a:ext cx="9561168" cy="5740815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5C33F388-730C-4366-A95B-6E971E985D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76550" y="5846095"/>
            <a:ext cx="4887989" cy="1011905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42748" y="5088579"/>
            <a:ext cx="2328994" cy="1851845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25517" y="5236229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8;p42">
            <a:hlinkClick r:id="rId10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F5FF88E1-B93D-4A9B-913E-B4763F2C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86" y="5263406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F8C2458E-1C0F-4CF7-8C6B-35F4D00EEF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463" y="1769053"/>
            <a:ext cx="2662510" cy="3003744"/>
          </a:xfrm>
          <a:prstGeom prst="rect">
            <a:avLst/>
          </a:prstGeom>
        </p:spPr>
      </p:pic>
      <p:sp>
        <p:nvSpPr>
          <p:cNvPr id="14" name="Google Shape;709;p33">
            <a:extLst>
              <a:ext uri="{FF2B5EF4-FFF2-40B4-BE49-F238E27FC236}">
                <a16:creationId xmlns:a16="http://schemas.microsoft.com/office/drawing/2014/main" id="{E9FCBDCF-E5B7-477F-98BF-E42C9B8AEBB3}"/>
              </a:ext>
            </a:extLst>
          </p:cNvPr>
          <p:cNvSpPr txBox="1">
            <a:spLocks/>
          </p:cNvSpPr>
          <p:nvPr/>
        </p:nvSpPr>
        <p:spPr>
          <a:xfrm>
            <a:off x="9212501" y="575692"/>
            <a:ext cx="1652576" cy="976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400" b="1" dirty="0">
                <a:solidFill>
                  <a:srgbClr val="FF0000"/>
                </a:solidFill>
              </a:rPr>
              <a:t>التقويم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E1A4CE8-D5D9-49E4-8366-A23197311665}"/>
              </a:ext>
            </a:extLst>
          </p:cNvPr>
          <p:cNvSpPr txBox="1"/>
          <p:nvPr/>
        </p:nvSpPr>
        <p:spPr>
          <a:xfrm>
            <a:off x="2101756" y="417574"/>
            <a:ext cx="6810030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Aft>
                <a:spcPts val="1600"/>
              </a:spcAft>
            </a:pPr>
            <a:r>
              <a:rPr lang="ar-SA" sz="3200" b="1" dirty="0">
                <a:solidFill>
                  <a:srgbClr val="FF0000"/>
                </a:solidFill>
              </a:rPr>
              <a:t>أي الأدوات التالية تستخدم لقياس الكتلة ؟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F2484BBB-83E2-451B-AF51-1C082940B1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6" y="-74415"/>
            <a:ext cx="2455934" cy="2211805"/>
          </a:xfrm>
          <a:prstGeom prst="rect">
            <a:avLst/>
          </a:prstGeom>
        </p:spPr>
      </p:pic>
      <p:pic>
        <p:nvPicPr>
          <p:cNvPr id="7170" name="Picture 2" descr="مسطرة سلسلة Concave-Convex Manufacturer | Cloud Computing at ETW">
            <a:extLst>
              <a:ext uri="{FF2B5EF4-FFF2-40B4-BE49-F238E27FC236}">
                <a16:creationId xmlns:a16="http://schemas.microsoft.com/office/drawing/2014/main" id="{A4480A8D-F64B-4023-97D2-4CD5C3B25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955" b="34159"/>
          <a:stretch/>
        </p:blipFill>
        <p:spPr bwMode="auto">
          <a:xfrm rot="3245258">
            <a:off x="45523" y="3173161"/>
            <a:ext cx="2900742" cy="671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ملاعق طعام استانلز استيل عالية الجودة يابنية 100% حجم كبير - سكيني Skinny  تسوق أونلاين موثق سهل سريع ومتنوع ليلبي احتياجك">
            <a:extLst>
              <a:ext uri="{FF2B5EF4-FFF2-40B4-BE49-F238E27FC236}">
                <a16:creationId xmlns:a16="http://schemas.microsoft.com/office/drawing/2014/main" id="{45C3CF6F-F876-41D6-BEE5-97B1FFDAF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057" y="2218355"/>
            <a:ext cx="2662511" cy="2662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صورة 18">
            <a:extLst>
              <a:ext uri="{FF2B5EF4-FFF2-40B4-BE49-F238E27FC236}">
                <a16:creationId xmlns:a16="http://schemas.microsoft.com/office/drawing/2014/main" id="{FB80E0DD-4DF3-4A1E-8E46-58A7EBB9750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299735" y="2309971"/>
            <a:ext cx="3612051" cy="2238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531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4114" y="-36368"/>
            <a:ext cx="9561168" cy="6476793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42748" y="5088579"/>
            <a:ext cx="2328994" cy="1851845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25517" y="5236229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8;p42">
            <a:hlinkClick r:id="rId10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F5FF88E1-B93D-4A9B-913E-B4763F2C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86" y="5263406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F8C2458E-1C0F-4CF7-8C6B-35F4D00EEFD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463" y="1769053"/>
            <a:ext cx="2662510" cy="3003744"/>
          </a:xfrm>
          <a:prstGeom prst="rect">
            <a:avLst/>
          </a:prstGeom>
        </p:spPr>
      </p:pic>
      <p:sp>
        <p:nvSpPr>
          <p:cNvPr id="14" name="Google Shape;709;p33">
            <a:extLst>
              <a:ext uri="{FF2B5EF4-FFF2-40B4-BE49-F238E27FC236}">
                <a16:creationId xmlns:a16="http://schemas.microsoft.com/office/drawing/2014/main" id="{E9FCBDCF-E5B7-477F-98BF-E42C9B8AEBB3}"/>
              </a:ext>
            </a:extLst>
          </p:cNvPr>
          <p:cNvSpPr txBox="1">
            <a:spLocks/>
          </p:cNvSpPr>
          <p:nvPr/>
        </p:nvSpPr>
        <p:spPr>
          <a:xfrm>
            <a:off x="9212501" y="575692"/>
            <a:ext cx="1652576" cy="976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400" b="1" dirty="0">
                <a:solidFill>
                  <a:srgbClr val="FF0000"/>
                </a:solidFill>
              </a:rPr>
              <a:t>التقويم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E1A4CE8-D5D9-49E4-8366-A23197311665}"/>
              </a:ext>
            </a:extLst>
          </p:cNvPr>
          <p:cNvSpPr txBox="1"/>
          <p:nvPr/>
        </p:nvSpPr>
        <p:spPr>
          <a:xfrm>
            <a:off x="2101756" y="417574"/>
            <a:ext cx="6810030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Aft>
                <a:spcPts val="1600"/>
              </a:spcAft>
            </a:pPr>
            <a:r>
              <a:rPr lang="ar-SA" sz="3200" b="1" dirty="0">
                <a:solidFill>
                  <a:srgbClr val="FF0000"/>
                </a:solidFill>
              </a:rPr>
              <a:t>نرتب الأشياء حسب كتلتها من الأصغر الى الأكبر 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F2484BBB-83E2-451B-AF51-1C082940B17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6" y="-74415"/>
            <a:ext cx="2059322" cy="1466487"/>
          </a:xfrm>
          <a:prstGeom prst="rect">
            <a:avLst/>
          </a:prstGeom>
        </p:spPr>
      </p:pic>
      <p:pic>
        <p:nvPicPr>
          <p:cNvPr id="10246" name="Picture 6" descr="تصميم مخدة حمراء مكرمشة - موقع موسوعة الصور">
            <a:extLst>
              <a:ext uri="{FF2B5EF4-FFF2-40B4-BE49-F238E27FC236}">
                <a16:creationId xmlns:a16="http://schemas.microsoft.com/office/drawing/2014/main" id="{56C1F8F5-D725-49EC-ADFE-3AA5E906B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3470" y="1489565"/>
            <a:ext cx="2062944" cy="2062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ها هي السيارة المتوّجة بجائزة: أفضل سيارة في أوروبا لعام 2020 - موقع ويلز">
            <a:extLst>
              <a:ext uri="{FF2B5EF4-FFF2-40B4-BE49-F238E27FC236}">
                <a16:creationId xmlns:a16="http://schemas.microsoft.com/office/drawing/2014/main" id="{71C2CA9A-3A0C-4F65-A769-5770C44A7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6771" y="1489565"/>
            <a:ext cx="3472643" cy="1863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تخزين طموح لكن ملصق مويا - bsssem.com">
            <a:extLst>
              <a:ext uri="{FF2B5EF4-FFF2-40B4-BE49-F238E27FC236}">
                <a16:creationId xmlns:a16="http://schemas.microsoft.com/office/drawing/2014/main" id="{1DC35AE3-AD2B-4894-8D29-63717B4E57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89" r="20608"/>
          <a:stretch/>
        </p:blipFill>
        <p:spPr bwMode="auto">
          <a:xfrm>
            <a:off x="1029835" y="1040397"/>
            <a:ext cx="1906374" cy="2693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306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59259E-6 L 0.30807 0.39283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02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04" y="1963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33333E-6 L 0.27669 0.35347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2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28" y="17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7.40741E-7 L -0.43047 0.41042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23" y="20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4114" y="-36367"/>
            <a:ext cx="9561168" cy="5740815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5C33F388-730C-4366-A95B-6E971E985D6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76550" y="5846095"/>
            <a:ext cx="4887989" cy="1011905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142748" y="5088579"/>
            <a:ext cx="2328994" cy="1851845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625517" y="5236229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8;p42">
            <a:hlinkClick r:id="rId11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F5FF88E1-B93D-4A9B-913E-B4763F2C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86" y="5263406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صورة 46">
            <a:extLst>
              <a:ext uri="{FF2B5EF4-FFF2-40B4-BE49-F238E27FC236}">
                <a16:creationId xmlns:a16="http://schemas.microsoft.com/office/drawing/2014/main" id="{F8C2458E-1C0F-4CF7-8C6B-35F4D00EEFD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8463" y="1769053"/>
            <a:ext cx="2662510" cy="3003744"/>
          </a:xfrm>
          <a:prstGeom prst="rect">
            <a:avLst/>
          </a:prstGeom>
        </p:spPr>
      </p:pic>
      <p:sp>
        <p:nvSpPr>
          <p:cNvPr id="14" name="Google Shape;709;p33">
            <a:extLst>
              <a:ext uri="{FF2B5EF4-FFF2-40B4-BE49-F238E27FC236}">
                <a16:creationId xmlns:a16="http://schemas.microsoft.com/office/drawing/2014/main" id="{E9FCBDCF-E5B7-477F-98BF-E42C9B8AEBB3}"/>
              </a:ext>
            </a:extLst>
          </p:cNvPr>
          <p:cNvSpPr txBox="1">
            <a:spLocks/>
          </p:cNvSpPr>
          <p:nvPr/>
        </p:nvSpPr>
        <p:spPr>
          <a:xfrm>
            <a:off x="9212501" y="575692"/>
            <a:ext cx="1652576" cy="9764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400" b="1" dirty="0">
                <a:solidFill>
                  <a:srgbClr val="FF0000"/>
                </a:solidFill>
              </a:rPr>
              <a:t>التقويم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E1A4CE8-D5D9-49E4-8366-A23197311665}"/>
              </a:ext>
            </a:extLst>
          </p:cNvPr>
          <p:cNvSpPr txBox="1"/>
          <p:nvPr/>
        </p:nvSpPr>
        <p:spPr>
          <a:xfrm>
            <a:off x="2101756" y="417574"/>
            <a:ext cx="6810030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Aft>
                <a:spcPts val="1600"/>
              </a:spcAft>
            </a:pPr>
            <a:r>
              <a:rPr lang="ar-SA" sz="3200" b="1" dirty="0">
                <a:solidFill>
                  <a:srgbClr val="FF0000"/>
                </a:solidFill>
              </a:rPr>
              <a:t>صلي بين الكلمة والصورة التي تدل عليها ؟</a:t>
            </a:r>
          </a:p>
        </p:txBody>
      </p:sp>
      <p:pic>
        <p:nvPicPr>
          <p:cNvPr id="17" name="صورة 16">
            <a:extLst>
              <a:ext uri="{FF2B5EF4-FFF2-40B4-BE49-F238E27FC236}">
                <a16:creationId xmlns:a16="http://schemas.microsoft.com/office/drawing/2014/main" id="{F2484BBB-83E2-451B-AF51-1C082940B17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26" y="-74414"/>
            <a:ext cx="2065178" cy="1859892"/>
          </a:xfrm>
          <a:prstGeom prst="rect">
            <a:avLst/>
          </a:prstGeom>
        </p:spPr>
      </p:pic>
      <p:pic>
        <p:nvPicPr>
          <p:cNvPr id="8194" name="Picture 2" descr="فتح الفم مع أحمر الشفاه الإناث وأيقونة اللسان, اللسان المرسومة, أيقونات  أنثى, الأيقونات المفتوحة PNG والمتجهات للتحميل مجانا">
            <a:extLst>
              <a:ext uri="{FF2B5EF4-FFF2-40B4-BE49-F238E27FC236}">
                <a16:creationId xmlns:a16="http://schemas.microsoft.com/office/drawing/2014/main" id="{0F2AACF0-B610-4398-968F-AF73A5F09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6" t="10127" r="3809" b="8930"/>
          <a:stretch/>
        </p:blipFill>
        <p:spPr bwMode="auto">
          <a:xfrm>
            <a:off x="6864288" y="1647548"/>
            <a:ext cx="1891249" cy="1657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معلومات جديدة ومثيرة عن شكل أنف الإنسان">
            <a:extLst>
              <a:ext uri="{FF2B5EF4-FFF2-40B4-BE49-F238E27FC236}">
                <a16:creationId xmlns:a16="http://schemas.microsoft.com/office/drawing/2014/main" id="{9AA74E2D-3FB3-4CA2-A51E-8DF43CF453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65" b="48259"/>
          <a:stretch/>
        </p:blipFill>
        <p:spPr bwMode="auto">
          <a:xfrm>
            <a:off x="4231796" y="1456290"/>
            <a:ext cx="2394154" cy="1726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العين الزرقاء قصاصة فنية-ناقلات قصاصة فنية-ناقل حر تحميل مجاني">
            <a:extLst>
              <a:ext uri="{FF2B5EF4-FFF2-40B4-BE49-F238E27FC236}">
                <a16:creationId xmlns:a16="http://schemas.microsoft.com/office/drawing/2014/main" id="{E699EEEF-8648-4F5C-B29E-945567B86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315" y="1544467"/>
            <a:ext cx="2220375" cy="1859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مستطيل 19">
            <a:extLst>
              <a:ext uri="{FF2B5EF4-FFF2-40B4-BE49-F238E27FC236}">
                <a16:creationId xmlns:a16="http://schemas.microsoft.com/office/drawing/2014/main" id="{F5EA6B4D-2F91-442F-BBDD-68147B057E11}"/>
              </a:ext>
            </a:extLst>
          </p:cNvPr>
          <p:cNvSpPr/>
          <p:nvPr/>
        </p:nvSpPr>
        <p:spPr>
          <a:xfrm>
            <a:off x="4231796" y="4386827"/>
            <a:ext cx="1623882" cy="610777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الطعم</a:t>
            </a:r>
            <a:r>
              <a:rPr lang="ar-SA" sz="4000" b="1" dirty="0">
                <a:solidFill>
                  <a:srgbClr val="FF0000"/>
                </a:solidFill>
              </a:rPr>
              <a:t> 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21" name="مستطيل 20">
            <a:extLst>
              <a:ext uri="{FF2B5EF4-FFF2-40B4-BE49-F238E27FC236}">
                <a16:creationId xmlns:a16="http://schemas.microsoft.com/office/drawing/2014/main" id="{ECF0D006-FCF8-4E74-8A85-C7E74E19864B}"/>
              </a:ext>
            </a:extLst>
          </p:cNvPr>
          <p:cNvSpPr/>
          <p:nvPr/>
        </p:nvSpPr>
        <p:spPr>
          <a:xfrm>
            <a:off x="6997971" y="4249013"/>
            <a:ext cx="1623882" cy="610777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اللون </a:t>
            </a:r>
            <a:endParaRPr lang="ar-SA" sz="4800" b="1" dirty="0">
              <a:solidFill>
                <a:schemeClr val="tx1"/>
              </a:solidFill>
            </a:endParaRPr>
          </a:p>
        </p:txBody>
      </p: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67548C73-3FD8-4D14-924A-1A9D72C997FB}"/>
              </a:ext>
            </a:extLst>
          </p:cNvPr>
          <p:cNvSpPr/>
          <p:nvPr/>
        </p:nvSpPr>
        <p:spPr>
          <a:xfrm>
            <a:off x="1241434" y="4249014"/>
            <a:ext cx="1623882" cy="610777"/>
          </a:xfrm>
          <a:prstGeom prst="rect">
            <a:avLst/>
          </a:prstGeom>
          <a:solidFill>
            <a:srgbClr val="FFFF00"/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chemeClr val="tx1"/>
                </a:solidFill>
              </a:rPr>
              <a:t>الرائحة </a:t>
            </a:r>
            <a:endParaRPr lang="ar-SA" sz="4800" b="1" dirty="0">
              <a:solidFill>
                <a:schemeClr val="tx1"/>
              </a:solidFill>
            </a:endParaRPr>
          </a:p>
        </p:txBody>
      </p:sp>
      <p:cxnSp>
        <p:nvCxnSpPr>
          <p:cNvPr id="3" name="رابط كسهم مستقيم 2">
            <a:extLst>
              <a:ext uri="{FF2B5EF4-FFF2-40B4-BE49-F238E27FC236}">
                <a16:creationId xmlns:a16="http://schemas.microsoft.com/office/drawing/2014/main" id="{90B4D33C-36C4-4C02-91DF-38AFEC8DA34B}"/>
              </a:ext>
            </a:extLst>
          </p:cNvPr>
          <p:cNvCxnSpPr>
            <a:cxnSpLocks/>
          </p:cNvCxnSpPr>
          <p:nvPr/>
        </p:nvCxnSpPr>
        <p:spPr>
          <a:xfrm flipH="1" flipV="1">
            <a:off x="2931072" y="3029127"/>
            <a:ext cx="4280910" cy="122807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رابط كسهم مستقيم 27">
            <a:extLst>
              <a:ext uri="{FF2B5EF4-FFF2-40B4-BE49-F238E27FC236}">
                <a16:creationId xmlns:a16="http://schemas.microsoft.com/office/drawing/2014/main" id="{B5E60311-FC65-41D7-8492-D8254335E34D}"/>
              </a:ext>
            </a:extLst>
          </p:cNvPr>
          <p:cNvCxnSpPr>
            <a:cxnSpLocks/>
          </p:cNvCxnSpPr>
          <p:nvPr/>
        </p:nvCxnSpPr>
        <p:spPr>
          <a:xfrm flipV="1">
            <a:off x="4754992" y="2834041"/>
            <a:ext cx="2809551" cy="15527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رابط كسهم مستقيم 30">
            <a:extLst>
              <a:ext uri="{FF2B5EF4-FFF2-40B4-BE49-F238E27FC236}">
                <a16:creationId xmlns:a16="http://schemas.microsoft.com/office/drawing/2014/main" id="{2AFC4284-3C44-49EF-9DAC-F8D18068F5C2}"/>
              </a:ext>
            </a:extLst>
          </p:cNvPr>
          <p:cNvCxnSpPr>
            <a:cxnSpLocks/>
          </p:cNvCxnSpPr>
          <p:nvPr/>
        </p:nvCxnSpPr>
        <p:spPr>
          <a:xfrm flipV="1">
            <a:off x="2865316" y="2630135"/>
            <a:ext cx="1889676" cy="162706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5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8000"/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5100" t="2726" r="3027" b="21700"/>
          <a:stretch/>
        </p:blipFill>
        <p:spPr>
          <a:xfrm>
            <a:off x="-4115" y="-36367"/>
            <a:ext cx="10629632" cy="5968949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5C33F388-730C-4366-A95B-6E971E985D6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76550" y="5846095"/>
            <a:ext cx="4887989" cy="1011905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142748" y="5088579"/>
            <a:ext cx="2328994" cy="1851845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0625517" y="5236229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8;p42">
            <a:hlinkClick r:id="rId12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F5FF88E1-B93D-4A9B-913E-B4763F2C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86" y="5263406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Google Shape;709;p33">
            <a:extLst>
              <a:ext uri="{FF2B5EF4-FFF2-40B4-BE49-F238E27FC236}">
                <a16:creationId xmlns:a16="http://schemas.microsoft.com/office/drawing/2014/main" id="{E9FCBDCF-E5B7-477F-98BF-E42C9B8AEBB3}"/>
              </a:ext>
            </a:extLst>
          </p:cNvPr>
          <p:cNvSpPr txBox="1">
            <a:spLocks/>
          </p:cNvSpPr>
          <p:nvPr/>
        </p:nvSpPr>
        <p:spPr>
          <a:xfrm>
            <a:off x="10428636" y="2183450"/>
            <a:ext cx="1476614" cy="95014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2400" b="1" dirty="0">
                <a:solidFill>
                  <a:srgbClr val="FF0000"/>
                </a:solidFill>
              </a:rPr>
              <a:t>بطاقة خروج 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AE1A4CE8-D5D9-49E4-8366-A23197311665}"/>
              </a:ext>
            </a:extLst>
          </p:cNvPr>
          <p:cNvSpPr txBox="1"/>
          <p:nvPr/>
        </p:nvSpPr>
        <p:spPr>
          <a:xfrm>
            <a:off x="7567462" y="305801"/>
            <a:ext cx="2394154" cy="58477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indent="0">
              <a:spcAft>
                <a:spcPts val="1600"/>
              </a:spcAft>
            </a:pPr>
            <a:r>
              <a:rPr lang="ar-SA" sz="3200" b="1" dirty="0">
                <a:solidFill>
                  <a:srgbClr val="FF0000"/>
                </a:solidFill>
              </a:rPr>
              <a:t>تعلمنا في درسنا </a:t>
            </a:r>
          </a:p>
        </p:txBody>
      </p:sp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C9EC1218-FC9D-4FCE-AEBD-C5B36A62E0C1}"/>
              </a:ext>
            </a:extLst>
          </p:cNvPr>
          <p:cNvSpPr/>
          <p:nvPr/>
        </p:nvSpPr>
        <p:spPr>
          <a:xfrm>
            <a:off x="7316704" y="1177188"/>
            <a:ext cx="2772999" cy="148089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B050"/>
                </a:solidFill>
              </a:rPr>
              <a:t>للمادة</a:t>
            </a:r>
            <a:r>
              <a:rPr lang="ar-SA" sz="24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ar-SA" sz="2400" b="1" dirty="0">
                <a:solidFill>
                  <a:schemeClr val="tx1"/>
                </a:solidFill>
              </a:rPr>
              <a:t>خواص يمكن التعرف عليها باستخدام حواسنا . </a:t>
            </a: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59E8D64F-F279-49EE-842C-505CC30E35DE}"/>
              </a:ext>
            </a:extLst>
          </p:cNvPr>
          <p:cNvSpPr/>
          <p:nvPr/>
        </p:nvSpPr>
        <p:spPr>
          <a:xfrm>
            <a:off x="4118380" y="1153552"/>
            <a:ext cx="2662510" cy="148089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B050"/>
                </a:solidFill>
              </a:rPr>
              <a:t>المادة</a:t>
            </a:r>
            <a:r>
              <a:rPr lang="ar-SA" sz="24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ar-SA" sz="2400" b="1" dirty="0">
                <a:solidFill>
                  <a:srgbClr val="FF0000"/>
                </a:solidFill>
              </a:rPr>
              <a:t>تشغل مكانًا حيزًا </a:t>
            </a:r>
          </a:p>
          <a:p>
            <a:pPr algn="ctr"/>
            <a:r>
              <a:rPr lang="ar-SA" sz="2400" b="1" dirty="0">
                <a:solidFill>
                  <a:schemeClr val="tx1"/>
                </a:solidFill>
              </a:rPr>
              <a:t>وتأتي في ثلاث حالات :</a:t>
            </a: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7F30B36A-E1B6-488D-BA8C-DB5532E70C1F}"/>
              </a:ext>
            </a:extLst>
          </p:cNvPr>
          <p:cNvSpPr/>
          <p:nvPr/>
        </p:nvSpPr>
        <p:spPr>
          <a:xfrm>
            <a:off x="533906" y="1153552"/>
            <a:ext cx="2803763" cy="148089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B050"/>
                </a:solidFill>
              </a:rPr>
              <a:t>الكتلة</a:t>
            </a:r>
            <a:r>
              <a:rPr lang="ar-SA" sz="24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ar-SA" sz="2400" b="1" dirty="0">
                <a:solidFill>
                  <a:schemeClr val="tx1"/>
                </a:solidFill>
              </a:rPr>
              <a:t>كمية المادة الموجودة في الشيء</a:t>
            </a:r>
          </a:p>
          <a:p>
            <a:pPr algn="ctr"/>
            <a:r>
              <a:rPr lang="ar-SA" sz="2400" b="1" dirty="0">
                <a:solidFill>
                  <a:schemeClr val="tx1"/>
                </a:solidFill>
              </a:rPr>
              <a:t>ويمكن قياسها . 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E116B6EB-99F6-4E77-9DDF-1E37F620976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06236" y="3723994"/>
            <a:ext cx="2514400" cy="1556112"/>
          </a:xfrm>
          <a:prstGeom prst="rect">
            <a:avLst/>
          </a:prstGeom>
        </p:spPr>
      </p:pic>
      <p:pic>
        <p:nvPicPr>
          <p:cNvPr id="30" name="Picture 6" descr="ملاعق طعام استانلز استيل عالية الجودة يابنية 100% حجم كبير - سكيني Skinny  تسوق أونلاين موثق سهل سريع ومتنوع ليلبي احتياجك">
            <a:extLst>
              <a:ext uri="{FF2B5EF4-FFF2-40B4-BE49-F238E27FC236}">
                <a16:creationId xmlns:a16="http://schemas.microsoft.com/office/drawing/2014/main" id="{A9E67EF7-BB7D-4BE9-814B-9CEE4E59D3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2415" y="2743463"/>
            <a:ext cx="895853" cy="89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بالون - ويكيبيديا">
            <a:extLst>
              <a:ext uri="{FF2B5EF4-FFF2-40B4-BE49-F238E27FC236}">
                <a16:creationId xmlns:a16="http://schemas.microsoft.com/office/drawing/2014/main" id="{17454793-6DCC-4028-8EA0-7EB2C90DD3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BEBABB"/>
              </a:clrFrom>
              <a:clrTo>
                <a:srgbClr val="BEBABB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5691" y="4611599"/>
            <a:ext cx="852827" cy="91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لبن اللوز مضر وحليب الصويا آثاره مدمرة.. هذا أفضل نوع عليك أن تتناوله">
            <a:extLst>
              <a:ext uri="{FF2B5EF4-FFF2-40B4-BE49-F238E27FC236}">
                <a16:creationId xmlns:a16="http://schemas.microsoft.com/office/drawing/2014/main" id="{D92E7598-DADB-475F-8E5A-8D8F753053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490" y="3518766"/>
            <a:ext cx="1376156" cy="9157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موضوع عن الحواس الخمس - الحواس - الحواس الخمس - موسوعة طب 21">
            <a:extLst>
              <a:ext uri="{FF2B5EF4-FFF2-40B4-BE49-F238E27FC236}">
                <a16:creationId xmlns:a16="http://schemas.microsoft.com/office/drawing/2014/main" id="{49D8F4CC-5B75-4553-8637-836984F3F6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1153" y="3028504"/>
            <a:ext cx="3217332" cy="1809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مستطيل: زوايا مستديرة 32">
            <a:extLst>
              <a:ext uri="{FF2B5EF4-FFF2-40B4-BE49-F238E27FC236}">
                <a16:creationId xmlns:a16="http://schemas.microsoft.com/office/drawing/2014/main" id="{3B8F396E-DD68-4EF1-A3B4-43F25099F7D1}"/>
              </a:ext>
            </a:extLst>
          </p:cNvPr>
          <p:cNvSpPr/>
          <p:nvPr/>
        </p:nvSpPr>
        <p:spPr>
          <a:xfrm>
            <a:off x="4868419" y="2816355"/>
            <a:ext cx="1690305" cy="644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B050"/>
                </a:solidFill>
              </a:rPr>
              <a:t>المادة</a:t>
            </a:r>
            <a:r>
              <a:rPr lang="ar-SA" sz="2400" b="1" dirty="0">
                <a:solidFill>
                  <a:schemeClr val="tx1"/>
                </a:solidFill>
              </a:rPr>
              <a:t> الصلبة</a:t>
            </a:r>
          </a:p>
        </p:txBody>
      </p:sp>
      <p:sp>
        <p:nvSpPr>
          <p:cNvPr id="34" name="مستطيل: زوايا مستديرة 33">
            <a:extLst>
              <a:ext uri="{FF2B5EF4-FFF2-40B4-BE49-F238E27FC236}">
                <a16:creationId xmlns:a16="http://schemas.microsoft.com/office/drawing/2014/main" id="{12232BAA-D9AE-488E-82A0-040454C55653}"/>
              </a:ext>
            </a:extLst>
          </p:cNvPr>
          <p:cNvSpPr/>
          <p:nvPr/>
        </p:nvSpPr>
        <p:spPr>
          <a:xfrm>
            <a:off x="4868419" y="3723994"/>
            <a:ext cx="1690305" cy="644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B050"/>
                </a:solidFill>
              </a:rPr>
              <a:t>المادة</a:t>
            </a:r>
            <a:r>
              <a:rPr lang="ar-SA" sz="2400" b="1" dirty="0">
                <a:solidFill>
                  <a:schemeClr val="tx1"/>
                </a:solidFill>
              </a:rPr>
              <a:t> السائلة</a:t>
            </a:r>
          </a:p>
        </p:txBody>
      </p:sp>
      <p:sp>
        <p:nvSpPr>
          <p:cNvPr id="35" name="مستطيل: زوايا مستديرة 34">
            <a:extLst>
              <a:ext uri="{FF2B5EF4-FFF2-40B4-BE49-F238E27FC236}">
                <a16:creationId xmlns:a16="http://schemas.microsoft.com/office/drawing/2014/main" id="{3826C253-7A9A-4342-9644-E422F3E98445}"/>
              </a:ext>
            </a:extLst>
          </p:cNvPr>
          <p:cNvSpPr/>
          <p:nvPr/>
        </p:nvSpPr>
        <p:spPr>
          <a:xfrm>
            <a:off x="4868419" y="4611599"/>
            <a:ext cx="1690305" cy="644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rgbClr val="00B050"/>
                </a:solidFill>
              </a:rPr>
              <a:t>المادة</a:t>
            </a:r>
            <a:r>
              <a:rPr lang="ar-SA" sz="2400" b="1" dirty="0">
                <a:solidFill>
                  <a:schemeClr val="tx1"/>
                </a:solidFill>
              </a:rPr>
              <a:t> الغازية </a:t>
            </a:r>
          </a:p>
        </p:txBody>
      </p:sp>
      <p:sp>
        <p:nvSpPr>
          <p:cNvPr id="36" name="مستطيل: زوايا مستديرة 35">
            <a:extLst>
              <a:ext uri="{FF2B5EF4-FFF2-40B4-BE49-F238E27FC236}">
                <a16:creationId xmlns:a16="http://schemas.microsoft.com/office/drawing/2014/main" id="{1B5266E3-E2A7-43A8-8BE3-825238CDC9EA}"/>
              </a:ext>
            </a:extLst>
          </p:cNvPr>
          <p:cNvSpPr/>
          <p:nvPr/>
        </p:nvSpPr>
        <p:spPr>
          <a:xfrm>
            <a:off x="1031882" y="2952933"/>
            <a:ext cx="1690305" cy="644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rgbClr val="FF0000"/>
                </a:solidFill>
              </a:rPr>
              <a:t>الميزان</a:t>
            </a:r>
            <a:r>
              <a:rPr lang="ar-SA" sz="2400" b="1" dirty="0">
                <a:solidFill>
                  <a:srgbClr val="00B050"/>
                </a:solidFill>
              </a:rPr>
              <a:t> </a:t>
            </a:r>
            <a:endParaRPr lang="ar-SA" sz="2400" b="1" dirty="0">
              <a:solidFill>
                <a:schemeClr val="tx1"/>
              </a:solidFill>
            </a:endParaRPr>
          </a:p>
        </p:txBody>
      </p:sp>
      <p:cxnSp>
        <p:nvCxnSpPr>
          <p:cNvPr id="5" name="رابط كسهم مستقيم 4">
            <a:extLst>
              <a:ext uri="{FF2B5EF4-FFF2-40B4-BE49-F238E27FC236}">
                <a16:creationId xmlns:a16="http://schemas.microsoft.com/office/drawing/2014/main" id="{464AA4BD-1B6B-4400-ADB0-25DAB55D9497}"/>
              </a:ext>
            </a:extLst>
          </p:cNvPr>
          <p:cNvCxnSpPr>
            <a:cxnSpLocks/>
            <a:stCxn id="2" idx="1"/>
            <a:endCxn id="23" idx="3"/>
          </p:cNvCxnSpPr>
          <p:nvPr/>
        </p:nvCxnSpPr>
        <p:spPr>
          <a:xfrm flipH="1" flipV="1">
            <a:off x="6780890" y="1893999"/>
            <a:ext cx="535814" cy="23636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رابط كسهم مستقيم 37">
            <a:extLst>
              <a:ext uri="{FF2B5EF4-FFF2-40B4-BE49-F238E27FC236}">
                <a16:creationId xmlns:a16="http://schemas.microsoft.com/office/drawing/2014/main" id="{091C4308-6A33-4C80-8631-58A0ADF2CF82}"/>
              </a:ext>
            </a:extLst>
          </p:cNvPr>
          <p:cNvCxnSpPr>
            <a:cxnSpLocks/>
          </p:cNvCxnSpPr>
          <p:nvPr/>
        </p:nvCxnSpPr>
        <p:spPr>
          <a:xfrm flipH="1">
            <a:off x="3239229" y="1992606"/>
            <a:ext cx="87770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صورة 40">
            <a:extLst>
              <a:ext uri="{FF2B5EF4-FFF2-40B4-BE49-F238E27FC236}">
                <a16:creationId xmlns:a16="http://schemas.microsoft.com/office/drawing/2014/main" id="{59BDAA76-15C1-4CBB-BB76-19E52F911F5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707" y="3150536"/>
            <a:ext cx="1874293" cy="193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38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19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8000"/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5100" t="2726" r="3027" b="21700"/>
          <a:stretch/>
        </p:blipFill>
        <p:spPr>
          <a:xfrm>
            <a:off x="2033515" y="226919"/>
            <a:ext cx="8605912" cy="5047967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5C33F388-730C-4366-A95B-6E971E985D6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76550" y="5846095"/>
            <a:ext cx="4887989" cy="1011905"/>
          </a:xfrm>
          <a:prstGeom prst="rect">
            <a:avLst/>
          </a:prstGeom>
        </p:spPr>
      </p:pic>
      <p:pic>
        <p:nvPicPr>
          <p:cNvPr id="18" name="Google Shape;231;p23">
            <a:extLst>
              <a:ext uri="{FF2B5EF4-FFF2-40B4-BE49-F238E27FC236}">
                <a16:creationId xmlns:a16="http://schemas.microsoft.com/office/drawing/2014/main" id="{8DF45DFA-93C7-4B74-9632-1BFFECA16C8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7182" y="487608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hlinkClick r:id="rId10" action="ppaction://hlinksldjump"/>
            <a:extLst>
              <a:ext uri="{FF2B5EF4-FFF2-40B4-BE49-F238E27FC236}">
                <a16:creationId xmlns:a16="http://schemas.microsoft.com/office/drawing/2014/main" id="{A60F4786-24BC-4EA8-B422-4EAB0D07DB2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3068"/>
          <a:stretch/>
        </p:blipFill>
        <p:spPr>
          <a:xfrm>
            <a:off x="1144127" y="504299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صورة 20">
            <a:hlinkClick r:id="rId10" action="ppaction://hlinksldjump"/>
            <a:extLst>
              <a:ext uri="{FF2B5EF4-FFF2-40B4-BE49-F238E27FC236}">
                <a16:creationId xmlns:a16="http://schemas.microsoft.com/office/drawing/2014/main" id="{844813B8-9569-40F1-A48D-42E60076E4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60" y="1773953"/>
            <a:ext cx="1764485" cy="1135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2AAFC67E-5513-4095-A8BE-803FFB5EE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65" y="41580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06F36B5E-D198-4161-9CC8-6EEA66AAA2F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89851" y="468879"/>
            <a:ext cx="1281627" cy="117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0">
            <a:hlinkClick r:id="rId14" action="ppaction://hlinkfile"/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664505" y="4656407"/>
            <a:ext cx="2527495" cy="2284018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10928252" y="2471854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8;p42">
            <a:hlinkClick r:id="rId18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743D1C79-6F41-4D64-8B0E-92F64CACBB39}"/>
              </a:ext>
            </a:extLst>
          </p:cNvPr>
          <p:cNvGrpSpPr/>
          <p:nvPr/>
        </p:nvGrpSpPr>
        <p:grpSpPr>
          <a:xfrm>
            <a:off x="1423282" y="3022283"/>
            <a:ext cx="757292" cy="705599"/>
            <a:chOff x="1423282" y="3158652"/>
            <a:chExt cx="757292" cy="705599"/>
          </a:xfrm>
        </p:grpSpPr>
        <p:pic>
          <p:nvPicPr>
            <p:cNvPr id="47" name="صورة 46">
              <a:extLst>
                <a:ext uri="{FF2B5EF4-FFF2-40B4-BE49-F238E27FC236}">
                  <a16:creationId xmlns:a16="http://schemas.microsoft.com/office/drawing/2014/main" id="{7647C9B5-7AC9-42A4-BFFF-C8E1FFD5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330" y="3158652"/>
              <a:ext cx="694244" cy="705599"/>
            </a:xfrm>
            <a:prstGeom prst="rect">
              <a:avLst/>
            </a:prstGeom>
          </p:spPr>
        </p:pic>
        <p:sp>
          <p:nvSpPr>
            <p:cNvPr id="50" name="مربع نص 49">
              <a:hlinkClick r:id="rId21" action="ppaction://hlinksldjump"/>
              <a:extLst>
                <a:ext uri="{FF2B5EF4-FFF2-40B4-BE49-F238E27FC236}">
                  <a16:creationId xmlns:a16="http://schemas.microsoft.com/office/drawing/2014/main" id="{0EA4CFD5-799F-4C82-B588-6F2DDCC81978}"/>
                </a:ext>
              </a:extLst>
            </p:cNvPr>
            <p:cNvSpPr txBox="1"/>
            <p:nvPr/>
          </p:nvSpPr>
          <p:spPr>
            <a:xfrm>
              <a:off x="1423282" y="3381066"/>
              <a:ext cx="68932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الدعاء</a:t>
              </a:r>
              <a:endParaRPr lang="ar-SA" sz="1200" b="1" dirty="0"/>
            </a:p>
          </p:txBody>
        </p:sp>
      </p:grp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705F2F6C-242B-43FB-A891-B3BCC29101E5}"/>
              </a:ext>
            </a:extLst>
          </p:cNvPr>
          <p:cNvGrpSpPr/>
          <p:nvPr/>
        </p:nvGrpSpPr>
        <p:grpSpPr>
          <a:xfrm>
            <a:off x="674364" y="3286747"/>
            <a:ext cx="867533" cy="705599"/>
            <a:chOff x="674364" y="3286747"/>
            <a:chExt cx="867533" cy="705599"/>
          </a:xfrm>
        </p:grpSpPr>
        <p:pic>
          <p:nvPicPr>
            <p:cNvPr id="48" name="صورة 47">
              <a:extLst>
                <a:ext uri="{FF2B5EF4-FFF2-40B4-BE49-F238E27FC236}">
                  <a16:creationId xmlns:a16="http://schemas.microsoft.com/office/drawing/2014/main" id="{990D6FE2-81FC-4BD8-B040-4ACF9C4BE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005" y="3286747"/>
              <a:ext cx="694244" cy="705599"/>
            </a:xfrm>
            <a:prstGeom prst="rect">
              <a:avLst/>
            </a:prstGeom>
          </p:spPr>
        </p:pic>
        <p:sp>
          <p:nvSpPr>
            <p:cNvPr id="52" name="مربع نص 51">
              <a:hlinkClick r:id="rId22" action="ppaction://hlinksldjump"/>
              <a:extLst>
                <a:ext uri="{FF2B5EF4-FFF2-40B4-BE49-F238E27FC236}">
                  <a16:creationId xmlns:a16="http://schemas.microsoft.com/office/drawing/2014/main" id="{45BA8A28-16AE-4754-BA6F-492E0A061955}"/>
                </a:ext>
              </a:extLst>
            </p:cNvPr>
            <p:cNvSpPr txBox="1"/>
            <p:nvPr/>
          </p:nvSpPr>
          <p:spPr>
            <a:xfrm>
              <a:off x="674364" y="3476232"/>
              <a:ext cx="8675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الحضور</a:t>
              </a:r>
              <a:endParaRPr lang="ar-SA" sz="1200" b="1" dirty="0"/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D4EE7F9B-92FF-4025-A9CF-EB45906D6FD7}"/>
              </a:ext>
            </a:extLst>
          </p:cNvPr>
          <p:cNvGrpSpPr/>
          <p:nvPr/>
        </p:nvGrpSpPr>
        <p:grpSpPr>
          <a:xfrm>
            <a:off x="46622" y="3006899"/>
            <a:ext cx="746356" cy="705599"/>
            <a:chOff x="46622" y="3006899"/>
            <a:chExt cx="746356" cy="705599"/>
          </a:xfrm>
        </p:grpSpPr>
        <p:pic>
          <p:nvPicPr>
            <p:cNvPr id="49" name="صورة 48">
              <a:extLst>
                <a:ext uri="{FF2B5EF4-FFF2-40B4-BE49-F238E27FC236}">
                  <a16:creationId xmlns:a16="http://schemas.microsoft.com/office/drawing/2014/main" id="{0B540996-E75F-4AE8-A36F-681ACB1E7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34" y="3006899"/>
              <a:ext cx="694244" cy="705599"/>
            </a:xfrm>
            <a:prstGeom prst="rect">
              <a:avLst/>
            </a:prstGeom>
          </p:spPr>
        </p:pic>
        <p:sp>
          <p:nvSpPr>
            <p:cNvPr id="53" name="مربع نص 52">
              <a:extLst>
                <a:ext uri="{FF2B5EF4-FFF2-40B4-BE49-F238E27FC236}">
                  <a16:creationId xmlns:a16="http://schemas.microsoft.com/office/drawing/2014/main" id="{3C5722E2-BEBE-4EE9-8B97-5601091B2020}"/>
                </a:ext>
              </a:extLst>
            </p:cNvPr>
            <p:cNvSpPr txBox="1"/>
            <p:nvPr/>
          </p:nvSpPr>
          <p:spPr>
            <a:xfrm>
              <a:off x="46622" y="3196824"/>
              <a:ext cx="68932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نطلق</a:t>
              </a:r>
              <a:endParaRPr lang="ar-SA" sz="1200" b="1" dirty="0"/>
            </a:p>
          </p:txBody>
        </p:sp>
      </p:grpSp>
      <p:pic>
        <p:nvPicPr>
          <p:cNvPr id="71" name="Picture 18">
            <a:extLst>
              <a:ext uri="{FF2B5EF4-FFF2-40B4-BE49-F238E27FC236}">
                <a16:creationId xmlns:a16="http://schemas.microsoft.com/office/drawing/2014/main" id="{BD690E3D-9630-4B86-827D-B6C73ED06D1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85" y="2219890"/>
            <a:ext cx="1480926" cy="324331"/>
          </a:xfrm>
          <a:prstGeom prst="rect">
            <a:avLst/>
          </a:prstGeom>
        </p:spPr>
      </p:pic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2B8EAA58-E91C-4DC5-B9CE-27C7C66D3DF4}"/>
              </a:ext>
            </a:extLst>
          </p:cNvPr>
          <p:cNvGrpSpPr/>
          <p:nvPr/>
        </p:nvGrpSpPr>
        <p:grpSpPr>
          <a:xfrm>
            <a:off x="10448523" y="3042273"/>
            <a:ext cx="1327904" cy="1588339"/>
            <a:chOff x="6170636" y="2100922"/>
            <a:chExt cx="1268626" cy="2151949"/>
          </a:xfrm>
        </p:grpSpPr>
        <p:sp>
          <p:nvSpPr>
            <p:cNvPr id="76" name="مستطيل 75">
              <a:hlinkClick r:id="" action="ppaction://noaction"/>
              <a:extLst>
                <a:ext uri="{FF2B5EF4-FFF2-40B4-BE49-F238E27FC236}">
                  <a16:creationId xmlns:a16="http://schemas.microsoft.com/office/drawing/2014/main" id="{76D97719-5439-4BD4-8A95-9214E8897756}"/>
                </a:ext>
              </a:extLst>
            </p:cNvPr>
            <p:cNvSpPr/>
            <p:nvPr/>
          </p:nvSpPr>
          <p:spPr>
            <a:xfrm>
              <a:off x="6170636" y="2100922"/>
              <a:ext cx="1268626" cy="68026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rgbClr val="FF0000"/>
                  </a:solidFill>
                </a:rPr>
                <a:t>التعزيز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77" name="مستطيل 76">
              <a:extLst>
                <a:ext uri="{FF2B5EF4-FFF2-40B4-BE49-F238E27FC236}">
                  <a16:creationId xmlns:a16="http://schemas.microsoft.com/office/drawing/2014/main" id="{1E087B4C-1628-4CE7-890F-53E6A1A472C9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8" name="مستطيل 77">
              <a:extLst>
                <a:ext uri="{FF2B5EF4-FFF2-40B4-BE49-F238E27FC236}">
                  <a16:creationId xmlns:a16="http://schemas.microsoft.com/office/drawing/2014/main" id="{ACDF098D-EA9F-47D7-BB7F-8A0AF42BDC6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1600" b="1" dirty="0">
                <a:solidFill>
                  <a:srgbClr val="FF0000"/>
                </a:solidFill>
              </a:endParaRPr>
            </a:p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</a:t>
              </a:r>
              <a:endParaRPr lang="en-US" sz="1200" b="1" dirty="0">
                <a:solidFill>
                  <a:srgbClr val="FF0000"/>
                </a:solidFill>
              </a:endParaRPr>
            </a:p>
            <a:p>
              <a:pPr algn="ctr"/>
              <a:endParaRPr lang="en-US" dirty="0"/>
            </a:p>
          </p:txBody>
        </p:sp>
      </p:grpSp>
      <p:pic>
        <p:nvPicPr>
          <p:cNvPr id="80" name="صورة 79">
            <a:hlinkClick r:id="rId25" action="ppaction://hlinksldjump"/>
            <a:extLst>
              <a:ext uri="{FF2B5EF4-FFF2-40B4-BE49-F238E27FC236}">
                <a16:creationId xmlns:a16="http://schemas.microsoft.com/office/drawing/2014/main" id="{172E2723-7439-4820-A380-A88A45DF4F1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232" y="2542249"/>
            <a:ext cx="772520" cy="772520"/>
          </a:xfrm>
          <a:prstGeom prst="rect">
            <a:avLst/>
          </a:prstGeom>
        </p:spPr>
      </p:pic>
      <p:pic>
        <p:nvPicPr>
          <p:cNvPr id="84" name="صورة 83">
            <a:hlinkClick r:id="rId27" action="ppaction://hlinksldjump"/>
            <a:extLst>
              <a:ext uri="{FF2B5EF4-FFF2-40B4-BE49-F238E27FC236}">
                <a16:creationId xmlns:a16="http://schemas.microsoft.com/office/drawing/2014/main" id="{845F1639-7A41-4966-9AB3-E3901394971E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856" y="3377441"/>
            <a:ext cx="756103" cy="705599"/>
          </a:xfrm>
          <a:prstGeom prst="rect">
            <a:avLst/>
          </a:prstGeom>
        </p:spPr>
      </p:pic>
      <p:pic>
        <p:nvPicPr>
          <p:cNvPr id="86" name="صورة 85">
            <a:hlinkClick r:id="rId27" action="ppaction://hlinksldjump"/>
            <a:extLst>
              <a:ext uri="{FF2B5EF4-FFF2-40B4-BE49-F238E27FC236}">
                <a16:creationId xmlns:a16="http://schemas.microsoft.com/office/drawing/2014/main" id="{4F4DEDA5-1FC7-476A-A676-1DB3C7E263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815" y="4105802"/>
            <a:ext cx="784530" cy="784530"/>
          </a:xfrm>
          <a:prstGeom prst="rect">
            <a:avLst/>
          </a:prstGeom>
        </p:spPr>
      </p:pic>
      <p:pic>
        <p:nvPicPr>
          <p:cNvPr id="87" name="Picture 20">
            <a:extLst>
              <a:ext uri="{FF2B5EF4-FFF2-40B4-BE49-F238E27FC236}">
                <a16:creationId xmlns:a16="http://schemas.microsoft.com/office/drawing/2014/main" id="{69EC6E17-1829-4BC2-95F9-E42E1683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239" y="1661335"/>
            <a:ext cx="654488" cy="7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F5FF88E1-B93D-4A9B-913E-B4763F2C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991" y="489033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2A10484D-65BC-45F1-A3CD-C2222736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922" y="1718949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صورة 91">
            <a:extLst>
              <a:ext uri="{FF2B5EF4-FFF2-40B4-BE49-F238E27FC236}">
                <a16:creationId xmlns:a16="http://schemas.microsoft.com/office/drawing/2014/main" id="{16D20E84-7F8A-4BE0-842E-68D04D15066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 flipH="1">
            <a:off x="10981886" y="1696212"/>
            <a:ext cx="799348" cy="686739"/>
          </a:xfrm>
          <a:prstGeom prst="rect">
            <a:avLst/>
          </a:prstGeom>
        </p:spPr>
      </p:pic>
      <p:grpSp>
        <p:nvGrpSpPr>
          <p:cNvPr id="94" name="مجموعة 93">
            <a:extLst>
              <a:ext uri="{FF2B5EF4-FFF2-40B4-BE49-F238E27FC236}">
                <a16:creationId xmlns:a16="http://schemas.microsoft.com/office/drawing/2014/main" id="{035A3FCF-74F7-4953-AFFE-A92681B4CA4E}"/>
              </a:ext>
            </a:extLst>
          </p:cNvPr>
          <p:cNvGrpSpPr/>
          <p:nvPr/>
        </p:nvGrpSpPr>
        <p:grpSpPr>
          <a:xfrm>
            <a:off x="482334" y="4109269"/>
            <a:ext cx="1269776" cy="1998628"/>
            <a:chOff x="482334" y="4109269"/>
            <a:chExt cx="1057326" cy="20714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DDB2BC-AF02-49FE-8FBD-AB056899A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/>
            <a:srcRect t="28853"/>
            <a:stretch/>
          </p:blipFill>
          <p:spPr>
            <a:xfrm>
              <a:off x="482334" y="4558880"/>
              <a:ext cx="1057326" cy="1621853"/>
            </a:xfrm>
            <a:prstGeom prst="rect">
              <a:avLst/>
            </a:prstGeom>
          </p:spPr>
        </p:pic>
        <p:pic>
          <p:nvPicPr>
            <p:cNvPr id="93" name="Picture 11">
              <a:extLst>
                <a:ext uri="{FF2B5EF4-FFF2-40B4-BE49-F238E27FC236}">
                  <a16:creationId xmlns:a16="http://schemas.microsoft.com/office/drawing/2014/main" id="{1D42CE8E-8AA5-44E2-82D8-CE8A07C4D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rcRect/>
            <a:stretch>
              <a:fillRect/>
            </a:stretch>
          </p:blipFill>
          <p:spPr>
            <a:xfrm>
              <a:off x="792978" y="4109269"/>
              <a:ext cx="436531" cy="449611"/>
            </a:xfrm>
            <a:prstGeom prst="rect">
              <a:avLst/>
            </a:prstGeom>
          </p:spPr>
        </p:pic>
      </p:grpSp>
      <p:pic>
        <p:nvPicPr>
          <p:cNvPr id="96" name="Picture 11">
            <a:extLst>
              <a:ext uri="{FF2B5EF4-FFF2-40B4-BE49-F238E27FC236}">
                <a16:creationId xmlns:a16="http://schemas.microsoft.com/office/drawing/2014/main" id="{93E28296-E4B6-4257-BDAD-7C44911273FC}"/>
              </a:ext>
            </a:extLst>
          </p:cNvPr>
          <p:cNvPicPr>
            <a:picLocks noChangeAspect="1"/>
          </p:cNvPicPr>
          <p:nvPr/>
        </p:nvPicPr>
        <p:blipFill>
          <a:blip r:embed="rId36"/>
          <a:srcRect/>
          <a:stretch>
            <a:fillRect/>
          </a:stretch>
        </p:blipFill>
        <p:spPr>
          <a:xfrm>
            <a:off x="8363133" y="5211677"/>
            <a:ext cx="1005840" cy="126883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4CB084D-88A5-48C6-8FA4-4CD5E113C4D4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110" y="5313373"/>
            <a:ext cx="1675353" cy="1487525"/>
          </a:xfrm>
          <a:prstGeom prst="rect">
            <a:avLst/>
          </a:prstGeom>
        </p:spPr>
      </p:pic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55D28C2B-F362-4F20-B9BF-F72C7A1B984F}"/>
              </a:ext>
            </a:extLst>
          </p:cNvPr>
          <p:cNvGrpSpPr/>
          <p:nvPr/>
        </p:nvGrpSpPr>
        <p:grpSpPr>
          <a:xfrm>
            <a:off x="2400985" y="1773877"/>
            <a:ext cx="1423860" cy="1543050"/>
            <a:chOff x="7439499" y="3845564"/>
            <a:chExt cx="1327904" cy="1543050"/>
          </a:xfrm>
        </p:grpSpPr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E21D4348-5A52-4B43-9BB5-AF03E9CBE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59735" y="4498776"/>
              <a:ext cx="887433" cy="889838"/>
            </a:xfrm>
            <a:prstGeom prst="rect">
              <a:avLst/>
            </a:prstGeom>
          </p:spPr>
        </p:pic>
        <p:sp>
          <p:nvSpPr>
            <p:cNvPr id="61" name="مربع نص 60">
              <a:extLst>
                <a:ext uri="{FF2B5EF4-FFF2-40B4-BE49-F238E27FC236}">
                  <a16:creationId xmlns:a16="http://schemas.microsoft.com/office/drawing/2014/main" id="{C242D381-078A-4CE0-A6EB-10B21227F621}"/>
                </a:ext>
              </a:extLst>
            </p:cNvPr>
            <p:cNvSpPr txBox="1"/>
            <p:nvPr/>
          </p:nvSpPr>
          <p:spPr>
            <a:xfrm>
              <a:off x="7439499" y="3845564"/>
              <a:ext cx="1327904" cy="584775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ar-SA" sz="1600" b="1" dirty="0"/>
                <a:t>مساء الخير</a:t>
              </a:r>
            </a:p>
            <a:p>
              <a:pPr algn="ctr"/>
              <a:r>
                <a:rPr lang="ar-SA" sz="1600" b="1" dirty="0"/>
                <a:t> يا وطني</a:t>
              </a:r>
              <a:endParaRPr lang="ar-SA" sz="1600" b="1" dirty="0">
                <a:solidFill>
                  <a:schemeClr val="tx1"/>
                </a:solidFill>
              </a:endParaRPr>
            </a:p>
          </p:txBody>
        </p:sp>
      </p:grpSp>
      <p:pic>
        <p:nvPicPr>
          <p:cNvPr id="64" name="صورة 5">
            <a:extLst>
              <a:ext uri="{FF2B5EF4-FFF2-40B4-BE49-F238E27FC236}">
                <a16:creationId xmlns:a16="http://schemas.microsoft.com/office/drawing/2014/main" id="{A8CC959C-15F1-4658-8A1D-E796147A6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329" y="447445"/>
            <a:ext cx="1792520" cy="13121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5F4805AC-3734-4CD5-91B5-21FF713BD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810">
            <a:off x="91028" y="47071"/>
            <a:ext cx="2286747" cy="5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النشيد الوطني السّعودي - بدون موسيقى (1)">
            <a:hlinkClick r:id="" action="ppaction://media"/>
            <a:extLst>
              <a:ext uri="{FF2B5EF4-FFF2-40B4-BE49-F238E27FC236}">
                <a16:creationId xmlns:a16="http://schemas.microsoft.com/office/drawing/2014/main" id="{F1FAB1DC-6C1A-429B-AF25-2722077F13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1"/>
          <a:stretch>
            <a:fillRect/>
          </a:stretch>
        </p:blipFill>
        <p:spPr>
          <a:xfrm>
            <a:off x="4106250" y="609245"/>
            <a:ext cx="6105680" cy="3933826"/>
          </a:xfrm>
          <a:prstGeom prst="rect">
            <a:avLst/>
          </a:prstGeom>
        </p:spPr>
      </p:pic>
      <p:pic>
        <p:nvPicPr>
          <p:cNvPr id="45" name="صورة 44">
            <a:extLst>
              <a:ext uri="{FF2B5EF4-FFF2-40B4-BE49-F238E27FC236}">
                <a16:creationId xmlns:a16="http://schemas.microsoft.com/office/drawing/2014/main" id="{B40DA261-CA28-42F3-B6C3-2B4FE1D0361B}"/>
              </a:ext>
            </a:extLst>
          </p:cNvPr>
          <p:cNvPicPr>
            <a:picLocks noChangeAspect="1"/>
          </p:cNvPicPr>
          <p:nvPr/>
        </p:nvPicPr>
        <p:blipFill>
          <a:blip r:embed="rId4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9739" y="3277189"/>
            <a:ext cx="1758138" cy="1758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99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9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5100" t="2726" r="3027" b="21700"/>
          <a:stretch/>
        </p:blipFill>
        <p:spPr>
          <a:xfrm>
            <a:off x="2279326" y="369018"/>
            <a:ext cx="8605912" cy="5047967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5C33F388-730C-4366-A95B-6E971E985D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00025" y="5846095"/>
            <a:ext cx="4364514" cy="1011905"/>
          </a:xfrm>
          <a:prstGeom prst="rect">
            <a:avLst/>
          </a:prstGeom>
        </p:spPr>
      </p:pic>
      <p:pic>
        <p:nvPicPr>
          <p:cNvPr id="18" name="Google Shape;231;p23">
            <a:extLst>
              <a:ext uri="{FF2B5EF4-FFF2-40B4-BE49-F238E27FC236}">
                <a16:creationId xmlns:a16="http://schemas.microsoft.com/office/drawing/2014/main" id="{8DF45DFA-93C7-4B74-9632-1BFFECA16C8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7182" y="487608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hlinkClick r:id="rId8" action="ppaction://hlinksldjump"/>
            <a:extLst>
              <a:ext uri="{FF2B5EF4-FFF2-40B4-BE49-F238E27FC236}">
                <a16:creationId xmlns:a16="http://schemas.microsoft.com/office/drawing/2014/main" id="{A60F4786-24BC-4EA8-B422-4EAB0D07DB2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068"/>
          <a:stretch/>
        </p:blipFill>
        <p:spPr>
          <a:xfrm>
            <a:off x="1144127" y="504299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صورة 20">
            <a:hlinkClick r:id="rId8" action="ppaction://hlinksldjump"/>
            <a:extLst>
              <a:ext uri="{FF2B5EF4-FFF2-40B4-BE49-F238E27FC236}">
                <a16:creationId xmlns:a16="http://schemas.microsoft.com/office/drawing/2014/main" id="{844813B8-9569-40F1-A48D-42E60076E4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60" y="1773953"/>
            <a:ext cx="1764485" cy="1135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2AAFC67E-5513-4095-A8BE-803FFB5EE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65" y="41580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06F36B5E-D198-4161-9CC8-6EEA66AAA2F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9851" y="468879"/>
            <a:ext cx="1281627" cy="117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664505" y="4656407"/>
            <a:ext cx="2527495" cy="2284018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230525" y="4860235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01;p1">
            <a:extLst>
              <a:ext uri="{FF2B5EF4-FFF2-40B4-BE49-F238E27FC236}">
                <a16:creationId xmlns:a16="http://schemas.microsoft.com/office/drawing/2014/main" id="{D1ADD96A-1DD1-4C99-BCCE-07FF8496003F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t="5895" b="10486"/>
          <a:stretch/>
        </p:blipFill>
        <p:spPr>
          <a:xfrm>
            <a:off x="8573756" y="531618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88;p1">
            <a:extLst>
              <a:ext uri="{FF2B5EF4-FFF2-40B4-BE49-F238E27FC236}">
                <a16:creationId xmlns:a16="http://schemas.microsoft.com/office/drawing/2014/main" id="{9FC64F4D-8FBF-4DAF-BD87-12E275B260F5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387571" y="580693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8;p42">
            <a:hlinkClick r:id="rId17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743D1C79-6F41-4D64-8B0E-92F64CACBB39}"/>
              </a:ext>
            </a:extLst>
          </p:cNvPr>
          <p:cNvGrpSpPr/>
          <p:nvPr/>
        </p:nvGrpSpPr>
        <p:grpSpPr>
          <a:xfrm>
            <a:off x="1423282" y="3022283"/>
            <a:ext cx="757292" cy="705599"/>
            <a:chOff x="1423282" y="3158652"/>
            <a:chExt cx="757292" cy="705599"/>
          </a:xfrm>
        </p:grpSpPr>
        <p:pic>
          <p:nvPicPr>
            <p:cNvPr id="47" name="صورة 46">
              <a:extLst>
                <a:ext uri="{FF2B5EF4-FFF2-40B4-BE49-F238E27FC236}">
                  <a16:creationId xmlns:a16="http://schemas.microsoft.com/office/drawing/2014/main" id="{7647C9B5-7AC9-42A4-BFFF-C8E1FFD5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330" y="3158652"/>
              <a:ext cx="694244" cy="705599"/>
            </a:xfrm>
            <a:prstGeom prst="rect">
              <a:avLst/>
            </a:prstGeom>
          </p:spPr>
        </p:pic>
        <p:sp>
          <p:nvSpPr>
            <p:cNvPr id="50" name="مربع نص 49">
              <a:hlinkClick r:id="rId20" action="ppaction://hlinksldjump"/>
              <a:extLst>
                <a:ext uri="{FF2B5EF4-FFF2-40B4-BE49-F238E27FC236}">
                  <a16:creationId xmlns:a16="http://schemas.microsoft.com/office/drawing/2014/main" id="{0EA4CFD5-799F-4C82-B588-6F2DDCC81978}"/>
                </a:ext>
              </a:extLst>
            </p:cNvPr>
            <p:cNvSpPr txBox="1"/>
            <p:nvPr/>
          </p:nvSpPr>
          <p:spPr>
            <a:xfrm>
              <a:off x="1423282" y="3381066"/>
              <a:ext cx="68932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الدعاء</a:t>
              </a:r>
              <a:endParaRPr lang="ar-SA" sz="1200" b="1" dirty="0"/>
            </a:p>
          </p:txBody>
        </p:sp>
      </p:grp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705F2F6C-242B-43FB-A891-B3BCC29101E5}"/>
              </a:ext>
            </a:extLst>
          </p:cNvPr>
          <p:cNvGrpSpPr/>
          <p:nvPr/>
        </p:nvGrpSpPr>
        <p:grpSpPr>
          <a:xfrm>
            <a:off x="674364" y="3286747"/>
            <a:ext cx="867533" cy="705599"/>
            <a:chOff x="674364" y="3286747"/>
            <a:chExt cx="867533" cy="705599"/>
          </a:xfrm>
        </p:grpSpPr>
        <p:pic>
          <p:nvPicPr>
            <p:cNvPr id="48" name="صورة 47">
              <a:extLst>
                <a:ext uri="{FF2B5EF4-FFF2-40B4-BE49-F238E27FC236}">
                  <a16:creationId xmlns:a16="http://schemas.microsoft.com/office/drawing/2014/main" id="{990D6FE2-81FC-4BD8-B040-4ACF9C4BE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005" y="3286747"/>
              <a:ext cx="694244" cy="705599"/>
            </a:xfrm>
            <a:prstGeom prst="rect">
              <a:avLst/>
            </a:prstGeom>
          </p:spPr>
        </p:pic>
        <p:sp>
          <p:nvSpPr>
            <p:cNvPr id="52" name="مربع نص 51">
              <a:extLst>
                <a:ext uri="{FF2B5EF4-FFF2-40B4-BE49-F238E27FC236}">
                  <a16:creationId xmlns:a16="http://schemas.microsoft.com/office/drawing/2014/main" id="{45BA8A28-16AE-4754-BA6F-492E0A061955}"/>
                </a:ext>
              </a:extLst>
            </p:cNvPr>
            <p:cNvSpPr txBox="1"/>
            <p:nvPr/>
          </p:nvSpPr>
          <p:spPr>
            <a:xfrm>
              <a:off x="674364" y="3476232"/>
              <a:ext cx="8675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الحضور</a:t>
              </a:r>
              <a:endParaRPr lang="ar-SA" sz="1200" b="1" dirty="0"/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D4EE7F9B-92FF-4025-A9CF-EB45906D6FD7}"/>
              </a:ext>
            </a:extLst>
          </p:cNvPr>
          <p:cNvGrpSpPr/>
          <p:nvPr/>
        </p:nvGrpSpPr>
        <p:grpSpPr>
          <a:xfrm>
            <a:off x="46622" y="3006899"/>
            <a:ext cx="746356" cy="705599"/>
            <a:chOff x="46622" y="3006899"/>
            <a:chExt cx="746356" cy="705599"/>
          </a:xfrm>
        </p:grpSpPr>
        <p:pic>
          <p:nvPicPr>
            <p:cNvPr id="49" name="صورة 48">
              <a:extLst>
                <a:ext uri="{FF2B5EF4-FFF2-40B4-BE49-F238E27FC236}">
                  <a16:creationId xmlns:a16="http://schemas.microsoft.com/office/drawing/2014/main" id="{0B540996-E75F-4AE8-A36F-681ACB1E7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34" y="3006899"/>
              <a:ext cx="694244" cy="705599"/>
            </a:xfrm>
            <a:prstGeom prst="rect">
              <a:avLst/>
            </a:prstGeom>
          </p:spPr>
        </p:pic>
        <p:sp>
          <p:nvSpPr>
            <p:cNvPr id="53" name="مربع نص 52">
              <a:extLst>
                <a:ext uri="{FF2B5EF4-FFF2-40B4-BE49-F238E27FC236}">
                  <a16:creationId xmlns:a16="http://schemas.microsoft.com/office/drawing/2014/main" id="{3C5722E2-BEBE-4EE9-8B97-5601091B2020}"/>
                </a:ext>
              </a:extLst>
            </p:cNvPr>
            <p:cNvSpPr txBox="1"/>
            <p:nvPr/>
          </p:nvSpPr>
          <p:spPr>
            <a:xfrm>
              <a:off x="46622" y="3196824"/>
              <a:ext cx="68932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نطلق</a:t>
              </a:r>
              <a:endParaRPr lang="ar-SA" sz="1200" b="1" dirty="0"/>
            </a:p>
          </p:txBody>
        </p:sp>
      </p:grpSp>
      <p:pic>
        <p:nvPicPr>
          <p:cNvPr id="71" name="Picture 18">
            <a:extLst>
              <a:ext uri="{FF2B5EF4-FFF2-40B4-BE49-F238E27FC236}">
                <a16:creationId xmlns:a16="http://schemas.microsoft.com/office/drawing/2014/main" id="{BD690E3D-9630-4B86-827D-B6C73ED06D1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85" y="2219890"/>
            <a:ext cx="1480926" cy="324331"/>
          </a:xfrm>
          <a:prstGeom prst="rect">
            <a:avLst/>
          </a:prstGeom>
        </p:spPr>
      </p:pic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2B8EAA58-E91C-4DC5-B9CE-27C7C66D3DF4}"/>
              </a:ext>
            </a:extLst>
          </p:cNvPr>
          <p:cNvGrpSpPr/>
          <p:nvPr/>
        </p:nvGrpSpPr>
        <p:grpSpPr>
          <a:xfrm>
            <a:off x="10679921" y="3042273"/>
            <a:ext cx="1096505" cy="1588339"/>
            <a:chOff x="6170636" y="2100922"/>
            <a:chExt cx="1268626" cy="2151949"/>
          </a:xfrm>
        </p:grpSpPr>
        <p:sp>
          <p:nvSpPr>
            <p:cNvPr id="76" name="مستطيل 75">
              <a:hlinkClick r:id="" action="ppaction://noaction"/>
              <a:extLst>
                <a:ext uri="{FF2B5EF4-FFF2-40B4-BE49-F238E27FC236}">
                  <a16:creationId xmlns:a16="http://schemas.microsoft.com/office/drawing/2014/main" id="{76D97719-5439-4BD4-8A95-9214E8897756}"/>
                </a:ext>
              </a:extLst>
            </p:cNvPr>
            <p:cNvSpPr/>
            <p:nvPr/>
          </p:nvSpPr>
          <p:spPr>
            <a:xfrm>
              <a:off x="6170636" y="2100922"/>
              <a:ext cx="1268626" cy="68026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rgbClr val="FF0000"/>
                  </a:solidFill>
                </a:rPr>
                <a:t>التعزيز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77" name="مستطيل 76">
              <a:extLst>
                <a:ext uri="{FF2B5EF4-FFF2-40B4-BE49-F238E27FC236}">
                  <a16:creationId xmlns:a16="http://schemas.microsoft.com/office/drawing/2014/main" id="{1E087B4C-1628-4CE7-890F-53E6A1A472C9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8" name="مستطيل 77">
              <a:extLst>
                <a:ext uri="{FF2B5EF4-FFF2-40B4-BE49-F238E27FC236}">
                  <a16:creationId xmlns:a16="http://schemas.microsoft.com/office/drawing/2014/main" id="{ACDF098D-EA9F-47D7-BB7F-8A0AF42BDC6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1600" b="1" dirty="0">
                <a:solidFill>
                  <a:srgbClr val="FF0000"/>
                </a:solidFill>
              </a:endParaRPr>
            </a:p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 </a:t>
              </a:r>
              <a:endParaRPr lang="en-US" sz="1200" b="1" dirty="0">
                <a:solidFill>
                  <a:srgbClr val="FF0000"/>
                </a:solidFill>
              </a:endParaRPr>
            </a:p>
            <a:p>
              <a:pPr algn="ctr"/>
              <a:endParaRPr lang="en-US" dirty="0"/>
            </a:p>
          </p:txBody>
        </p:sp>
      </p:grpSp>
      <p:pic>
        <p:nvPicPr>
          <p:cNvPr id="80" name="صورة 79">
            <a:hlinkClick r:id="rId23" action="ppaction://hlinksldjump"/>
            <a:extLst>
              <a:ext uri="{FF2B5EF4-FFF2-40B4-BE49-F238E27FC236}">
                <a16:creationId xmlns:a16="http://schemas.microsoft.com/office/drawing/2014/main" id="{172E2723-7439-4820-A380-A88A45DF4F1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232" y="2542249"/>
            <a:ext cx="772520" cy="772520"/>
          </a:xfrm>
          <a:prstGeom prst="rect">
            <a:avLst/>
          </a:prstGeom>
        </p:spPr>
      </p:pic>
      <p:pic>
        <p:nvPicPr>
          <p:cNvPr id="84" name="صورة 83">
            <a:hlinkClick r:id="rId25" action="ppaction://hlinksldjump"/>
            <a:extLst>
              <a:ext uri="{FF2B5EF4-FFF2-40B4-BE49-F238E27FC236}">
                <a16:creationId xmlns:a16="http://schemas.microsoft.com/office/drawing/2014/main" id="{845F1639-7A41-4966-9AB3-E3901394971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856" y="3377441"/>
            <a:ext cx="756103" cy="705599"/>
          </a:xfrm>
          <a:prstGeom prst="rect">
            <a:avLst/>
          </a:prstGeom>
        </p:spPr>
      </p:pic>
      <p:pic>
        <p:nvPicPr>
          <p:cNvPr id="86" name="صورة 85">
            <a:hlinkClick r:id="rId27" action="ppaction://hlinksldjump"/>
            <a:extLst>
              <a:ext uri="{FF2B5EF4-FFF2-40B4-BE49-F238E27FC236}">
                <a16:creationId xmlns:a16="http://schemas.microsoft.com/office/drawing/2014/main" id="{4F4DEDA5-1FC7-476A-A676-1DB3C7E263A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815" y="4105802"/>
            <a:ext cx="784530" cy="784530"/>
          </a:xfrm>
          <a:prstGeom prst="rect">
            <a:avLst/>
          </a:prstGeom>
        </p:spPr>
      </p:pic>
      <p:pic>
        <p:nvPicPr>
          <p:cNvPr id="87" name="Picture 20">
            <a:extLst>
              <a:ext uri="{FF2B5EF4-FFF2-40B4-BE49-F238E27FC236}">
                <a16:creationId xmlns:a16="http://schemas.microsoft.com/office/drawing/2014/main" id="{69EC6E17-1829-4BC2-95F9-E42E1683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239" y="1661335"/>
            <a:ext cx="654488" cy="7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F5FF88E1-B93D-4A9B-913E-B4763F2C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991" y="489033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2A10484D-65BC-45F1-A3CD-C2222736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922" y="1718949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صورة 91">
            <a:extLst>
              <a:ext uri="{FF2B5EF4-FFF2-40B4-BE49-F238E27FC236}">
                <a16:creationId xmlns:a16="http://schemas.microsoft.com/office/drawing/2014/main" id="{16D20E84-7F8A-4BE0-842E-68D04D15066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flipH="1">
            <a:off x="10981886" y="1696212"/>
            <a:ext cx="799348" cy="686739"/>
          </a:xfrm>
          <a:prstGeom prst="rect">
            <a:avLst/>
          </a:prstGeom>
        </p:spPr>
      </p:pic>
      <p:grpSp>
        <p:nvGrpSpPr>
          <p:cNvPr id="94" name="مجموعة 93">
            <a:extLst>
              <a:ext uri="{FF2B5EF4-FFF2-40B4-BE49-F238E27FC236}">
                <a16:creationId xmlns:a16="http://schemas.microsoft.com/office/drawing/2014/main" id="{035A3FCF-74F7-4953-AFFE-A92681B4CA4E}"/>
              </a:ext>
            </a:extLst>
          </p:cNvPr>
          <p:cNvGrpSpPr/>
          <p:nvPr/>
        </p:nvGrpSpPr>
        <p:grpSpPr>
          <a:xfrm>
            <a:off x="482334" y="4109269"/>
            <a:ext cx="1269776" cy="1998628"/>
            <a:chOff x="482334" y="4109269"/>
            <a:chExt cx="1057326" cy="20714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DDB2BC-AF02-49FE-8FBD-AB056899A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/>
            <a:srcRect t="28853"/>
            <a:stretch/>
          </p:blipFill>
          <p:spPr>
            <a:xfrm>
              <a:off x="482334" y="4558880"/>
              <a:ext cx="1057326" cy="1621853"/>
            </a:xfrm>
            <a:prstGeom prst="rect">
              <a:avLst/>
            </a:prstGeom>
          </p:spPr>
        </p:pic>
        <p:pic>
          <p:nvPicPr>
            <p:cNvPr id="93" name="Picture 11">
              <a:extLst>
                <a:ext uri="{FF2B5EF4-FFF2-40B4-BE49-F238E27FC236}">
                  <a16:creationId xmlns:a16="http://schemas.microsoft.com/office/drawing/2014/main" id="{1D42CE8E-8AA5-44E2-82D8-CE8A07C4D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rcRect/>
            <a:stretch>
              <a:fillRect/>
            </a:stretch>
          </p:blipFill>
          <p:spPr>
            <a:xfrm>
              <a:off x="792978" y="4109269"/>
              <a:ext cx="436531" cy="449611"/>
            </a:xfrm>
            <a:prstGeom prst="rect">
              <a:avLst/>
            </a:prstGeom>
          </p:spPr>
        </p:pic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74CB084D-88A5-48C6-8FA4-4CD5E113C4D4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03" y="5361696"/>
            <a:ext cx="1675353" cy="1487525"/>
          </a:xfrm>
          <a:prstGeom prst="rect">
            <a:avLst/>
          </a:prstGeom>
        </p:spPr>
      </p:pic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55D28C2B-F362-4F20-B9BF-F72C7A1B984F}"/>
              </a:ext>
            </a:extLst>
          </p:cNvPr>
          <p:cNvGrpSpPr/>
          <p:nvPr/>
        </p:nvGrpSpPr>
        <p:grpSpPr>
          <a:xfrm>
            <a:off x="2607425" y="501630"/>
            <a:ext cx="2236335" cy="1159705"/>
            <a:chOff x="7439499" y="3516856"/>
            <a:chExt cx="2236335" cy="1159705"/>
          </a:xfrm>
        </p:grpSpPr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E21D4348-5A52-4B43-9BB5-AF03E9CBE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8401" y="3516856"/>
              <a:ext cx="887433" cy="889838"/>
            </a:xfrm>
            <a:prstGeom prst="rect">
              <a:avLst/>
            </a:prstGeom>
          </p:spPr>
        </p:pic>
        <p:sp>
          <p:nvSpPr>
            <p:cNvPr id="61" name="مربع نص 60">
              <a:extLst>
                <a:ext uri="{FF2B5EF4-FFF2-40B4-BE49-F238E27FC236}">
                  <a16:creationId xmlns:a16="http://schemas.microsoft.com/office/drawing/2014/main" id="{C242D381-078A-4CE0-A6EB-10B21227F621}"/>
                </a:ext>
              </a:extLst>
            </p:cNvPr>
            <p:cNvSpPr txBox="1"/>
            <p:nvPr/>
          </p:nvSpPr>
          <p:spPr>
            <a:xfrm>
              <a:off x="7439499" y="3845564"/>
              <a:ext cx="1327904" cy="83099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ar-SA" sz="1600" b="1" dirty="0">
                  <a:solidFill>
                    <a:schemeClr val="tx1"/>
                  </a:solidFill>
                </a:rPr>
                <a:t>ليس العلم</a:t>
              </a:r>
            </a:p>
            <a:p>
              <a:pPr algn="ctr"/>
              <a:r>
                <a:rPr lang="ar-SA" sz="1600" b="1" dirty="0">
                  <a:solidFill>
                    <a:schemeClr val="tx1"/>
                  </a:solidFill>
                </a:rPr>
                <a:t> ما حفظ </a:t>
              </a:r>
            </a:p>
            <a:p>
              <a:pPr algn="ctr"/>
              <a:r>
                <a:rPr lang="ar-SA" sz="1600" b="1" dirty="0">
                  <a:solidFill>
                    <a:schemeClr val="tx1"/>
                  </a:solidFill>
                </a:rPr>
                <a:t>إنما العلم ما نفع</a:t>
              </a:r>
              <a:endParaRPr lang="en-US" sz="1600" b="1" dirty="0"/>
            </a:p>
          </p:txBody>
        </p:sp>
      </p:grpSp>
      <p:sp>
        <p:nvSpPr>
          <p:cNvPr id="56" name="Text Box 41">
            <a:extLst>
              <a:ext uri="{FF2B5EF4-FFF2-40B4-BE49-F238E27FC236}">
                <a16:creationId xmlns:a16="http://schemas.microsoft.com/office/drawing/2014/main" id="{5EEE15D7-D5D2-44F6-ACA2-2087139F8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5377" y="633114"/>
            <a:ext cx="31334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5400" b="1" dirty="0">
                <a:solidFill>
                  <a:srgbClr val="FF0000"/>
                </a:solidFill>
              </a:rPr>
              <a:t>الواجب</a:t>
            </a:r>
            <a:r>
              <a:rPr lang="ar-SA" altLang="ar-SA" sz="32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46" name="Text Box 41">
            <a:extLst>
              <a:ext uri="{FF2B5EF4-FFF2-40B4-BE49-F238E27FC236}">
                <a16:creationId xmlns:a16="http://schemas.microsoft.com/office/drawing/2014/main" id="{281B7961-8116-4113-9DC3-D1CDB0B1F1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7395" y="1957474"/>
            <a:ext cx="3643016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2000" b="1" dirty="0"/>
              <a:t>في منصة مدرستي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ar-SA" sz="1200" b="1" dirty="0"/>
          </a:p>
        </p:txBody>
      </p:sp>
      <p:pic>
        <p:nvPicPr>
          <p:cNvPr id="96" name="Picture 11">
            <a:extLst>
              <a:ext uri="{FF2B5EF4-FFF2-40B4-BE49-F238E27FC236}">
                <a16:creationId xmlns:a16="http://schemas.microsoft.com/office/drawing/2014/main" id="{93E28296-E4B6-4257-BDAD-7C44911273FC}"/>
              </a:ext>
            </a:extLst>
          </p:cNvPr>
          <p:cNvPicPr>
            <a:picLocks noChangeAspect="1"/>
          </p:cNvPicPr>
          <p:nvPr/>
        </p:nvPicPr>
        <p:blipFill>
          <a:blip r:embed="rId37"/>
          <a:srcRect/>
          <a:stretch>
            <a:fillRect/>
          </a:stretch>
        </p:blipFill>
        <p:spPr>
          <a:xfrm>
            <a:off x="8245627" y="4664233"/>
            <a:ext cx="1327904" cy="1959914"/>
          </a:xfrm>
          <a:prstGeom prst="rect">
            <a:avLst/>
          </a:prstGeom>
        </p:spPr>
      </p:pic>
      <p:pic>
        <p:nvPicPr>
          <p:cNvPr id="57" name="صورة 56">
            <a:extLst>
              <a:ext uri="{FF2B5EF4-FFF2-40B4-BE49-F238E27FC236}">
                <a16:creationId xmlns:a16="http://schemas.microsoft.com/office/drawing/2014/main" id="{3FE37A1C-8AF2-48C5-AE4B-A3DEDCDC8BA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465" y="2832410"/>
            <a:ext cx="2647508" cy="2328300"/>
          </a:xfrm>
          <a:prstGeom prst="rect">
            <a:avLst/>
          </a:prstGeom>
        </p:spPr>
      </p:pic>
      <p:sp>
        <p:nvSpPr>
          <p:cNvPr id="62" name="Text Box 41">
            <a:extLst>
              <a:ext uri="{FF2B5EF4-FFF2-40B4-BE49-F238E27FC236}">
                <a16:creationId xmlns:a16="http://schemas.microsoft.com/office/drawing/2014/main" id="{81E4D73D-44D4-4607-80C7-CC9C574DF123}"/>
              </a:ext>
            </a:extLst>
          </p:cNvPr>
          <p:cNvSpPr txBox="1">
            <a:spLocks noChangeArrowheads="1"/>
          </p:cNvSpPr>
          <p:nvPr/>
        </p:nvSpPr>
        <p:spPr bwMode="auto">
          <a:xfrm rot="21143567">
            <a:off x="7752003" y="3273768"/>
            <a:ext cx="2524411" cy="584775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2000" b="1" dirty="0"/>
              <a:t>لعبة تفاعلية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ar-SA" altLang="ar-SA" sz="1200" b="1" dirty="0"/>
          </a:p>
        </p:txBody>
      </p:sp>
      <p:pic>
        <p:nvPicPr>
          <p:cNvPr id="4" name="صورة 3">
            <a:hlinkClick r:id="rId38"/>
            <a:extLst>
              <a:ext uri="{FF2B5EF4-FFF2-40B4-BE49-F238E27FC236}">
                <a16:creationId xmlns:a16="http://schemas.microsoft.com/office/drawing/2014/main" id="{C7DA6CAF-DF8A-4D29-BC4F-2F6D33FC52FA}"/>
              </a:ext>
            </a:extLst>
          </p:cNvPr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4413893" y="2865572"/>
            <a:ext cx="3309494" cy="158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2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46" grpId="0" animBg="1"/>
      <p:bldP spid="6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8000"/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5100" t="2726" r="3027" b="21700"/>
          <a:stretch/>
        </p:blipFill>
        <p:spPr>
          <a:xfrm>
            <a:off x="2033515" y="226919"/>
            <a:ext cx="8605912" cy="5047967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5C33F388-730C-4366-A95B-6E971E985D6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76550" y="5846095"/>
            <a:ext cx="4887989" cy="1011905"/>
          </a:xfrm>
          <a:prstGeom prst="rect">
            <a:avLst/>
          </a:prstGeom>
        </p:spPr>
      </p:pic>
      <p:pic>
        <p:nvPicPr>
          <p:cNvPr id="18" name="Google Shape;231;p23">
            <a:extLst>
              <a:ext uri="{FF2B5EF4-FFF2-40B4-BE49-F238E27FC236}">
                <a16:creationId xmlns:a16="http://schemas.microsoft.com/office/drawing/2014/main" id="{8DF45DFA-93C7-4B74-9632-1BFFECA16C8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7182" y="487608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hlinkClick r:id="rId10" action="ppaction://hlinksldjump"/>
            <a:extLst>
              <a:ext uri="{FF2B5EF4-FFF2-40B4-BE49-F238E27FC236}">
                <a16:creationId xmlns:a16="http://schemas.microsoft.com/office/drawing/2014/main" id="{A60F4786-24BC-4EA8-B422-4EAB0D07DB2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3068"/>
          <a:stretch/>
        </p:blipFill>
        <p:spPr>
          <a:xfrm>
            <a:off x="1144127" y="504299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صورة 20">
            <a:hlinkClick r:id="rId10" action="ppaction://hlinksldjump"/>
            <a:extLst>
              <a:ext uri="{FF2B5EF4-FFF2-40B4-BE49-F238E27FC236}">
                <a16:creationId xmlns:a16="http://schemas.microsoft.com/office/drawing/2014/main" id="{844813B8-9569-40F1-A48D-42E60076E4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60" y="1773953"/>
            <a:ext cx="1764485" cy="1135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2AAFC67E-5513-4095-A8BE-803FFB5EE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65" y="41580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06F36B5E-D198-4161-9CC8-6EEA66AAA2F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89851" y="468879"/>
            <a:ext cx="1281627" cy="117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664505" y="4656407"/>
            <a:ext cx="2527495" cy="2284018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230525" y="4860235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8;p42">
            <a:hlinkClick r:id="rId17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743D1C79-6F41-4D64-8B0E-92F64CACBB39}"/>
              </a:ext>
            </a:extLst>
          </p:cNvPr>
          <p:cNvGrpSpPr/>
          <p:nvPr/>
        </p:nvGrpSpPr>
        <p:grpSpPr>
          <a:xfrm>
            <a:off x="1423282" y="3022283"/>
            <a:ext cx="757292" cy="705599"/>
            <a:chOff x="1423282" y="3158652"/>
            <a:chExt cx="757292" cy="705599"/>
          </a:xfrm>
        </p:grpSpPr>
        <p:pic>
          <p:nvPicPr>
            <p:cNvPr id="47" name="صورة 46">
              <a:extLst>
                <a:ext uri="{FF2B5EF4-FFF2-40B4-BE49-F238E27FC236}">
                  <a16:creationId xmlns:a16="http://schemas.microsoft.com/office/drawing/2014/main" id="{7647C9B5-7AC9-42A4-BFFF-C8E1FFD5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330" y="3158652"/>
              <a:ext cx="694244" cy="705599"/>
            </a:xfrm>
            <a:prstGeom prst="rect">
              <a:avLst/>
            </a:prstGeom>
          </p:spPr>
        </p:pic>
        <p:sp>
          <p:nvSpPr>
            <p:cNvPr id="50" name="مربع نص 49">
              <a:hlinkClick r:id="rId20" action="ppaction://hlinksldjump"/>
              <a:extLst>
                <a:ext uri="{FF2B5EF4-FFF2-40B4-BE49-F238E27FC236}">
                  <a16:creationId xmlns:a16="http://schemas.microsoft.com/office/drawing/2014/main" id="{0EA4CFD5-799F-4C82-B588-6F2DDCC81978}"/>
                </a:ext>
              </a:extLst>
            </p:cNvPr>
            <p:cNvSpPr txBox="1"/>
            <p:nvPr/>
          </p:nvSpPr>
          <p:spPr>
            <a:xfrm>
              <a:off x="1423282" y="3381066"/>
              <a:ext cx="68932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الدعاء</a:t>
              </a:r>
              <a:endParaRPr lang="ar-SA" sz="1200" b="1" dirty="0"/>
            </a:p>
          </p:txBody>
        </p:sp>
      </p:grp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705F2F6C-242B-43FB-A891-B3BCC29101E5}"/>
              </a:ext>
            </a:extLst>
          </p:cNvPr>
          <p:cNvGrpSpPr/>
          <p:nvPr/>
        </p:nvGrpSpPr>
        <p:grpSpPr>
          <a:xfrm>
            <a:off x="674364" y="3286747"/>
            <a:ext cx="867533" cy="705599"/>
            <a:chOff x="674364" y="3286747"/>
            <a:chExt cx="867533" cy="705599"/>
          </a:xfrm>
        </p:grpSpPr>
        <p:pic>
          <p:nvPicPr>
            <p:cNvPr id="48" name="صورة 47">
              <a:extLst>
                <a:ext uri="{FF2B5EF4-FFF2-40B4-BE49-F238E27FC236}">
                  <a16:creationId xmlns:a16="http://schemas.microsoft.com/office/drawing/2014/main" id="{990D6FE2-81FC-4BD8-B040-4ACF9C4BE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005" y="3286747"/>
              <a:ext cx="694244" cy="705599"/>
            </a:xfrm>
            <a:prstGeom prst="rect">
              <a:avLst/>
            </a:prstGeom>
          </p:spPr>
        </p:pic>
        <p:sp>
          <p:nvSpPr>
            <p:cNvPr id="52" name="مربع نص 51">
              <a:extLst>
                <a:ext uri="{FF2B5EF4-FFF2-40B4-BE49-F238E27FC236}">
                  <a16:creationId xmlns:a16="http://schemas.microsoft.com/office/drawing/2014/main" id="{45BA8A28-16AE-4754-BA6F-492E0A061955}"/>
                </a:ext>
              </a:extLst>
            </p:cNvPr>
            <p:cNvSpPr txBox="1"/>
            <p:nvPr/>
          </p:nvSpPr>
          <p:spPr>
            <a:xfrm>
              <a:off x="674364" y="3476232"/>
              <a:ext cx="8675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الحضور</a:t>
              </a:r>
              <a:endParaRPr lang="ar-SA" sz="1200" b="1" dirty="0"/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D4EE7F9B-92FF-4025-A9CF-EB45906D6FD7}"/>
              </a:ext>
            </a:extLst>
          </p:cNvPr>
          <p:cNvGrpSpPr/>
          <p:nvPr/>
        </p:nvGrpSpPr>
        <p:grpSpPr>
          <a:xfrm>
            <a:off x="46622" y="3006899"/>
            <a:ext cx="746356" cy="705599"/>
            <a:chOff x="46622" y="3006899"/>
            <a:chExt cx="746356" cy="705599"/>
          </a:xfrm>
        </p:grpSpPr>
        <p:pic>
          <p:nvPicPr>
            <p:cNvPr id="49" name="صورة 48">
              <a:extLst>
                <a:ext uri="{FF2B5EF4-FFF2-40B4-BE49-F238E27FC236}">
                  <a16:creationId xmlns:a16="http://schemas.microsoft.com/office/drawing/2014/main" id="{0B540996-E75F-4AE8-A36F-681ACB1E7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34" y="3006899"/>
              <a:ext cx="694244" cy="705599"/>
            </a:xfrm>
            <a:prstGeom prst="rect">
              <a:avLst/>
            </a:prstGeom>
          </p:spPr>
        </p:pic>
        <p:sp>
          <p:nvSpPr>
            <p:cNvPr id="53" name="مربع نص 52">
              <a:extLst>
                <a:ext uri="{FF2B5EF4-FFF2-40B4-BE49-F238E27FC236}">
                  <a16:creationId xmlns:a16="http://schemas.microsoft.com/office/drawing/2014/main" id="{3C5722E2-BEBE-4EE9-8B97-5601091B2020}"/>
                </a:ext>
              </a:extLst>
            </p:cNvPr>
            <p:cNvSpPr txBox="1"/>
            <p:nvPr/>
          </p:nvSpPr>
          <p:spPr>
            <a:xfrm>
              <a:off x="46622" y="3196824"/>
              <a:ext cx="68932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نطلق</a:t>
              </a:r>
              <a:endParaRPr lang="ar-SA" sz="1200" b="1" dirty="0"/>
            </a:p>
          </p:txBody>
        </p:sp>
      </p:grpSp>
      <p:pic>
        <p:nvPicPr>
          <p:cNvPr id="71" name="Picture 18">
            <a:extLst>
              <a:ext uri="{FF2B5EF4-FFF2-40B4-BE49-F238E27FC236}">
                <a16:creationId xmlns:a16="http://schemas.microsoft.com/office/drawing/2014/main" id="{BD690E3D-9630-4B86-827D-B6C73ED06D1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85" y="2219890"/>
            <a:ext cx="1480926" cy="324331"/>
          </a:xfrm>
          <a:prstGeom prst="rect">
            <a:avLst/>
          </a:prstGeom>
        </p:spPr>
      </p:pic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2B8EAA58-E91C-4DC5-B9CE-27C7C66D3DF4}"/>
              </a:ext>
            </a:extLst>
          </p:cNvPr>
          <p:cNvGrpSpPr/>
          <p:nvPr/>
        </p:nvGrpSpPr>
        <p:grpSpPr>
          <a:xfrm>
            <a:off x="10448523" y="3042273"/>
            <a:ext cx="1327904" cy="1588339"/>
            <a:chOff x="6170636" y="2100922"/>
            <a:chExt cx="1268626" cy="2151949"/>
          </a:xfrm>
        </p:grpSpPr>
        <p:sp>
          <p:nvSpPr>
            <p:cNvPr id="76" name="مستطيل 75">
              <a:hlinkClick r:id="" action="ppaction://noaction"/>
              <a:extLst>
                <a:ext uri="{FF2B5EF4-FFF2-40B4-BE49-F238E27FC236}">
                  <a16:creationId xmlns:a16="http://schemas.microsoft.com/office/drawing/2014/main" id="{76D97719-5439-4BD4-8A95-9214E8897756}"/>
                </a:ext>
              </a:extLst>
            </p:cNvPr>
            <p:cNvSpPr/>
            <p:nvPr/>
          </p:nvSpPr>
          <p:spPr>
            <a:xfrm>
              <a:off x="6170636" y="2100922"/>
              <a:ext cx="1268626" cy="68026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rgbClr val="FF0000"/>
                  </a:solidFill>
                </a:rPr>
                <a:t>التعزيز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77" name="مستطيل 76">
              <a:extLst>
                <a:ext uri="{FF2B5EF4-FFF2-40B4-BE49-F238E27FC236}">
                  <a16:creationId xmlns:a16="http://schemas.microsoft.com/office/drawing/2014/main" id="{1E087B4C-1628-4CE7-890F-53E6A1A472C9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8" name="مستطيل 77">
              <a:extLst>
                <a:ext uri="{FF2B5EF4-FFF2-40B4-BE49-F238E27FC236}">
                  <a16:creationId xmlns:a16="http://schemas.microsoft.com/office/drawing/2014/main" id="{ACDF098D-EA9F-47D7-BB7F-8A0AF42BDC6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1600" b="1" dirty="0">
                <a:solidFill>
                  <a:srgbClr val="FF0000"/>
                </a:solidFill>
              </a:endParaRPr>
            </a:p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 </a:t>
              </a:r>
              <a:endParaRPr lang="en-US" sz="1200" b="1" dirty="0">
                <a:solidFill>
                  <a:srgbClr val="FF0000"/>
                </a:solidFill>
              </a:endParaRPr>
            </a:p>
            <a:p>
              <a:pPr algn="ctr"/>
              <a:endParaRPr lang="en-US" dirty="0"/>
            </a:p>
          </p:txBody>
        </p:sp>
      </p:grpSp>
      <p:pic>
        <p:nvPicPr>
          <p:cNvPr id="80" name="صورة 79">
            <a:extLst>
              <a:ext uri="{FF2B5EF4-FFF2-40B4-BE49-F238E27FC236}">
                <a16:creationId xmlns:a16="http://schemas.microsoft.com/office/drawing/2014/main" id="{172E2723-7439-4820-A380-A88A45DF4F1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232" y="2542249"/>
            <a:ext cx="772520" cy="772520"/>
          </a:xfrm>
          <a:prstGeom prst="rect">
            <a:avLst/>
          </a:prstGeom>
        </p:spPr>
      </p:pic>
      <p:pic>
        <p:nvPicPr>
          <p:cNvPr id="84" name="صورة 83">
            <a:extLst>
              <a:ext uri="{FF2B5EF4-FFF2-40B4-BE49-F238E27FC236}">
                <a16:creationId xmlns:a16="http://schemas.microsoft.com/office/drawing/2014/main" id="{845F1639-7A41-4966-9AB3-E3901394971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856" y="3377441"/>
            <a:ext cx="756103" cy="705599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:a16="http://schemas.microsoft.com/office/drawing/2014/main" id="{4F4DEDA5-1FC7-476A-A676-1DB3C7E263A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815" y="4105802"/>
            <a:ext cx="784530" cy="784530"/>
          </a:xfrm>
          <a:prstGeom prst="rect">
            <a:avLst/>
          </a:prstGeom>
        </p:spPr>
      </p:pic>
      <p:pic>
        <p:nvPicPr>
          <p:cNvPr id="87" name="Picture 20">
            <a:extLst>
              <a:ext uri="{FF2B5EF4-FFF2-40B4-BE49-F238E27FC236}">
                <a16:creationId xmlns:a16="http://schemas.microsoft.com/office/drawing/2014/main" id="{69EC6E17-1829-4BC2-95F9-E42E1683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239" y="1661335"/>
            <a:ext cx="654488" cy="7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F5FF88E1-B93D-4A9B-913E-B4763F2C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991" y="489033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2A10484D-65BC-45F1-A3CD-C2222736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922" y="1718949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صورة 91">
            <a:extLst>
              <a:ext uri="{FF2B5EF4-FFF2-40B4-BE49-F238E27FC236}">
                <a16:creationId xmlns:a16="http://schemas.microsoft.com/office/drawing/2014/main" id="{16D20E84-7F8A-4BE0-842E-68D04D15066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flipH="1">
            <a:off x="10981886" y="1696212"/>
            <a:ext cx="799348" cy="686739"/>
          </a:xfrm>
          <a:prstGeom prst="rect">
            <a:avLst/>
          </a:prstGeom>
        </p:spPr>
      </p:pic>
      <p:grpSp>
        <p:nvGrpSpPr>
          <p:cNvPr id="94" name="مجموعة 93">
            <a:extLst>
              <a:ext uri="{FF2B5EF4-FFF2-40B4-BE49-F238E27FC236}">
                <a16:creationId xmlns:a16="http://schemas.microsoft.com/office/drawing/2014/main" id="{035A3FCF-74F7-4953-AFFE-A92681B4CA4E}"/>
              </a:ext>
            </a:extLst>
          </p:cNvPr>
          <p:cNvGrpSpPr/>
          <p:nvPr/>
        </p:nvGrpSpPr>
        <p:grpSpPr>
          <a:xfrm>
            <a:off x="482334" y="4109269"/>
            <a:ext cx="1269776" cy="1998628"/>
            <a:chOff x="482334" y="4109269"/>
            <a:chExt cx="1057326" cy="20714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DDB2BC-AF02-49FE-8FBD-AB056899A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/>
            <a:srcRect t="28853"/>
            <a:stretch/>
          </p:blipFill>
          <p:spPr>
            <a:xfrm>
              <a:off x="482334" y="4558880"/>
              <a:ext cx="1057326" cy="1621853"/>
            </a:xfrm>
            <a:prstGeom prst="rect">
              <a:avLst/>
            </a:prstGeom>
          </p:spPr>
        </p:pic>
        <p:pic>
          <p:nvPicPr>
            <p:cNvPr id="93" name="Picture 11">
              <a:extLst>
                <a:ext uri="{FF2B5EF4-FFF2-40B4-BE49-F238E27FC236}">
                  <a16:creationId xmlns:a16="http://schemas.microsoft.com/office/drawing/2014/main" id="{1D42CE8E-8AA5-44E2-82D8-CE8A07C4D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>
            <a:xfrm>
              <a:off x="792978" y="4109269"/>
              <a:ext cx="436531" cy="449611"/>
            </a:xfrm>
            <a:prstGeom prst="rect">
              <a:avLst/>
            </a:prstGeom>
          </p:spPr>
        </p:pic>
      </p:grpSp>
      <p:pic>
        <p:nvPicPr>
          <p:cNvPr id="96" name="Picture 11">
            <a:extLst>
              <a:ext uri="{FF2B5EF4-FFF2-40B4-BE49-F238E27FC236}">
                <a16:creationId xmlns:a16="http://schemas.microsoft.com/office/drawing/2014/main" id="{93E28296-E4B6-4257-BDAD-7C44911273FC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2872716" y="4650211"/>
            <a:ext cx="1260098" cy="158957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4CB084D-88A5-48C6-8FA4-4CD5E113C4D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01" y="5369760"/>
            <a:ext cx="1675353" cy="1487525"/>
          </a:xfrm>
          <a:prstGeom prst="rect">
            <a:avLst/>
          </a:prstGeom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B380DB35-5D2C-4D50-AB82-B2265A70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955">
            <a:off x="8159732" y="801395"/>
            <a:ext cx="2286747" cy="5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B6E879A2-0667-4933-9945-F6657DFF8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86609">
            <a:off x="2033092" y="875560"/>
            <a:ext cx="1937165" cy="5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ABF6E802-DB01-4915-988E-BF88507E801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07" y="890576"/>
            <a:ext cx="4512707" cy="3968614"/>
          </a:xfrm>
          <a:prstGeom prst="rect">
            <a:avLst/>
          </a:prstGeom>
        </p:spPr>
      </p:pic>
      <p:sp>
        <p:nvSpPr>
          <p:cNvPr id="104" name="Text Box 41">
            <a:extLst>
              <a:ext uri="{FF2B5EF4-FFF2-40B4-BE49-F238E27FC236}">
                <a16:creationId xmlns:a16="http://schemas.microsoft.com/office/drawing/2014/main" id="{BDCF470B-84C9-4303-80C2-3676A6436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9309" y="1882465"/>
            <a:ext cx="3485196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11500" b="1" dirty="0"/>
              <a:t>ممتاز </a:t>
            </a:r>
          </a:p>
        </p:txBody>
      </p:sp>
    </p:spTree>
    <p:extLst>
      <p:ext uri="{BB962C8B-B14F-4D97-AF65-F5344CB8AC3E}">
        <p14:creationId xmlns:p14="http://schemas.microsoft.com/office/powerpoint/2010/main" val="4088280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ممتاز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nodeType="afterEffect">
                                  <p:stCondLst>
                                    <p:cond delay="190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7" presetClass="entr" presetSubtype="0" fill="hold" grpId="0" nodeType="withEffect">
                                  <p:stCondLst>
                                    <p:cond delay="19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0" dur="1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1" dur="1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033515" y="226919"/>
            <a:ext cx="8605912" cy="5047967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5C33F388-730C-4366-A95B-6E971E985D6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76550" y="5846095"/>
            <a:ext cx="4887989" cy="1011905"/>
          </a:xfrm>
          <a:prstGeom prst="rect">
            <a:avLst/>
          </a:prstGeom>
        </p:spPr>
      </p:pic>
      <p:pic>
        <p:nvPicPr>
          <p:cNvPr id="18" name="Google Shape;231;p23">
            <a:extLst>
              <a:ext uri="{FF2B5EF4-FFF2-40B4-BE49-F238E27FC236}">
                <a16:creationId xmlns:a16="http://schemas.microsoft.com/office/drawing/2014/main" id="{8DF45DFA-93C7-4B74-9632-1BFFECA16C8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7182" y="487608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hlinkClick r:id="rId9" action="ppaction://hlinksldjump"/>
            <a:extLst>
              <a:ext uri="{FF2B5EF4-FFF2-40B4-BE49-F238E27FC236}">
                <a16:creationId xmlns:a16="http://schemas.microsoft.com/office/drawing/2014/main" id="{A60F4786-24BC-4EA8-B422-4EAB0D07DB2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068"/>
          <a:stretch/>
        </p:blipFill>
        <p:spPr>
          <a:xfrm>
            <a:off x="1144127" y="504299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صورة 20">
            <a:hlinkClick r:id="rId9" action="ppaction://hlinksldjump"/>
            <a:extLst>
              <a:ext uri="{FF2B5EF4-FFF2-40B4-BE49-F238E27FC236}">
                <a16:creationId xmlns:a16="http://schemas.microsoft.com/office/drawing/2014/main" id="{844813B8-9569-40F1-A48D-42E60076E4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60" y="1773953"/>
            <a:ext cx="1764485" cy="1135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2AAFC67E-5513-4095-A8BE-803FFB5EE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65" y="41580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06F36B5E-D198-4161-9CC8-6EEA66AAA2F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9851" y="468879"/>
            <a:ext cx="1281627" cy="117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64505" y="4656407"/>
            <a:ext cx="2527495" cy="2284018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230525" y="4860235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8;p42">
            <a:hlinkClick r:id="rId16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743D1C79-6F41-4D64-8B0E-92F64CACBB39}"/>
              </a:ext>
            </a:extLst>
          </p:cNvPr>
          <p:cNvGrpSpPr/>
          <p:nvPr/>
        </p:nvGrpSpPr>
        <p:grpSpPr>
          <a:xfrm>
            <a:off x="1423282" y="3022283"/>
            <a:ext cx="757292" cy="705599"/>
            <a:chOff x="1423282" y="3158652"/>
            <a:chExt cx="757292" cy="705599"/>
          </a:xfrm>
        </p:grpSpPr>
        <p:pic>
          <p:nvPicPr>
            <p:cNvPr id="47" name="صورة 46">
              <a:extLst>
                <a:ext uri="{FF2B5EF4-FFF2-40B4-BE49-F238E27FC236}">
                  <a16:creationId xmlns:a16="http://schemas.microsoft.com/office/drawing/2014/main" id="{7647C9B5-7AC9-42A4-BFFF-C8E1FFD5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330" y="3158652"/>
              <a:ext cx="694244" cy="705599"/>
            </a:xfrm>
            <a:prstGeom prst="rect">
              <a:avLst/>
            </a:prstGeom>
          </p:spPr>
        </p:pic>
        <p:sp>
          <p:nvSpPr>
            <p:cNvPr id="50" name="مربع نص 49">
              <a:hlinkClick r:id="rId19" action="ppaction://hlinksldjump"/>
              <a:extLst>
                <a:ext uri="{FF2B5EF4-FFF2-40B4-BE49-F238E27FC236}">
                  <a16:creationId xmlns:a16="http://schemas.microsoft.com/office/drawing/2014/main" id="{0EA4CFD5-799F-4C82-B588-6F2DDCC81978}"/>
                </a:ext>
              </a:extLst>
            </p:cNvPr>
            <p:cNvSpPr txBox="1"/>
            <p:nvPr/>
          </p:nvSpPr>
          <p:spPr>
            <a:xfrm>
              <a:off x="1423282" y="3381066"/>
              <a:ext cx="68932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الدعاء</a:t>
              </a:r>
              <a:endParaRPr lang="ar-SA" sz="1200" b="1" dirty="0"/>
            </a:p>
          </p:txBody>
        </p:sp>
      </p:grp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705F2F6C-242B-43FB-A891-B3BCC29101E5}"/>
              </a:ext>
            </a:extLst>
          </p:cNvPr>
          <p:cNvGrpSpPr/>
          <p:nvPr/>
        </p:nvGrpSpPr>
        <p:grpSpPr>
          <a:xfrm>
            <a:off x="674364" y="3286747"/>
            <a:ext cx="867533" cy="705599"/>
            <a:chOff x="674364" y="3286747"/>
            <a:chExt cx="867533" cy="705599"/>
          </a:xfrm>
        </p:grpSpPr>
        <p:pic>
          <p:nvPicPr>
            <p:cNvPr id="48" name="صورة 47">
              <a:extLst>
                <a:ext uri="{FF2B5EF4-FFF2-40B4-BE49-F238E27FC236}">
                  <a16:creationId xmlns:a16="http://schemas.microsoft.com/office/drawing/2014/main" id="{990D6FE2-81FC-4BD8-B040-4ACF9C4BE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005" y="3286747"/>
              <a:ext cx="694244" cy="705599"/>
            </a:xfrm>
            <a:prstGeom prst="rect">
              <a:avLst/>
            </a:prstGeom>
          </p:spPr>
        </p:pic>
        <p:sp>
          <p:nvSpPr>
            <p:cNvPr id="52" name="مربع نص 51">
              <a:extLst>
                <a:ext uri="{FF2B5EF4-FFF2-40B4-BE49-F238E27FC236}">
                  <a16:creationId xmlns:a16="http://schemas.microsoft.com/office/drawing/2014/main" id="{45BA8A28-16AE-4754-BA6F-492E0A061955}"/>
                </a:ext>
              </a:extLst>
            </p:cNvPr>
            <p:cNvSpPr txBox="1"/>
            <p:nvPr/>
          </p:nvSpPr>
          <p:spPr>
            <a:xfrm>
              <a:off x="674364" y="3476232"/>
              <a:ext cx="8675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الحضور</a:t>
              </a:r>
              <a:endParaRPr lang="ar-SA" sz="1200" b="1" dirty="0"/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D4EE7F9B-92FF-4025-A9CF-EB45906D6FD7}"/>
              </a:ext>
            </a:extLst>
          </p:cNvPr>
          <p:cNvGrpSpPr/>
          <p:nvPr/>
        </p:nvGrpSpPr>
        <p:grpSpPr>
          <a:xfrm>
            <a:off x="46622" y="3006899"/>
            <a:ext cx="746356" cy="705599"/>
            <a:chOff x="46622" y="3006899"/>
            <a:chExt cx="746356" cy="705599"/>
          </a:xfrm>
        </p:grpSpPr>
        <p:pic>
          <p:nvPicPr>
            <p:cNvPr id="49" name="صورة 48">
              <a:extLst>
                <a:ext uri="{FF2B5EF4-FFF2-40B4-BE49-F238E27FC236}">
                  <a16:creationId xmlns:a16="http://schemas.microsoft.com/office/drawing/2014/main" id="{0B540996-E75F-4AE8-A36F-681ACB1E7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34" y="3006899"/>
              <a:ext cx="694244" cy="705599"/>
            </a:xfrm>
            <a:prstGeom prst="rect">
              <a:avLst/>
            </a:prstGeom>
          </p:spPr>
        </p:pic>
        <p:sp>
          <p:nvSpPr>
            <p:cNvPr id="53" name="مربع نص 52">
              <a:extLst>
                <a:ext uri="{FF2B5EF4-FFF2-40B4-BE49-F238E27FC236}">
                  <a16:creationId xmlns:a16="http://schemas.microsoft.com/office/drawing/2014/main" id="{3C5722E2-BEBE-4EE9-8B97-5601091B2020}"/>
                </a:ext>
              </a:extLst>
            </p:cNvPr>
            <p:cNvSpPr txBox="1"/>
            <p:nvPr/>
          </p:nvSpPr>
          <p:spPr>
            <a:xfrm>
              <a:off x="46622" y="3196824"/>
              <a:ext cx="68932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نطلق</a:t>
              </a:r>
              <a:endParaRPr lang="ar-SA" sz="1200" b="1" dirty="0"/>
            </a:p>
          </p:txBody>
        </p:sp>
      </p:grpSp>
      <p:pic>
        <p:nvPicPr>
          <p:cNvPr id="71" name="Picture 18">
            <a:extLst>
              <a:ext uri="{FF2B5EF4-FFF2-40B4-BE49-F238E27FC236}">
                <a16:creationId xmlns:a16="http://schemas.microsoft.com/office/drawing/2014/main" id="{BD690E3D-9630-4B86-827D-B6C73ED06D1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85" y="2219890"/>
            <a:ext cx="1480926" cy="324331"/>
          </a:xfrm>
          <a:prstGeom prst="rect">
            <a:avLst/>
          </a:prstGeom>
        </p:spPr>
      </p:pic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2B8EAA58-E91C-4DC5-B9CE-27C7C66D3DF4}"/>
              </a:ext>
            </a:extLst>
          </p:cNvPr>
          <p:cNvGrpSpPr/>
          <p:nvPr/>
        </p:nvGrpSpPr>
        <p:grpSpPr>
          <a:xfrm>
            <a:off x="10448523" y="3042273"/>
            <a:ext cx="1327904" cy="1588339"/>
            <a:chOff x="6170636" y="2100922"/>
            <a:chExt cx="1268626" cy="2151949"/>
          </a:xfrm>
        </p:grpSpPr>
        <p:sp>
          <p:nvSpPr>
            <p:cNvPr id="76" name="مستطيل 75">
              <a:hlinkClick r:id="" action="ppaction://noaction"/>
              <a:extLst>
                <a:ext uri="{FF2B5EF4-FFF2-40B4-BE49-F238E27FC236}">
                  <a16:creationId xmlns:a16="http://schemas.microsoft.com/office/drawing/2014/main" id="{76D97719-5439-4BD4-8A95-9214E8897756}"/>
                </a:ext>
              </a:extLst>
            </p:cNvPr>
            <p:cNvSpPr/>
            <p:nvPr/>
          </p:nvSpPr>
          <p:spPr>
            <a:xfrm>
              <a:off x="6170636" y="2100922"/>
              <a:ext cx="1268626" cy="68026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rgbClr val="FF0000"/>
                  </a:solidFill>
                </a:rPr>
                <a:t>التعزيز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77" name="مستطيل 76">
              <a:extLst>
                <a:ext uri="{FF2B5EF4-FFF2-40B4-BE49-F238E27FC236}">
                  <a16:creationId xmlns:a16="http://schemas.microsoft.com/office/drawing/2014/main" id="{1E087B4C-1628-4CE7-890F-53E6A1A472C9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8" name="مستطيل 77">
              <a:extLst>
                <a:ext uri="{FF2B5EF4-FFF2-40B4-BE49-F238E27FC236}">
                  <a16:creationId xmlns:a16="http://schemas.microsoft.com/office/drawing/2014/main" id="{ACDF098D-EA9F-47D7-BB7F-8A0AF42BDC6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1600" b="1" dirty="0">
                <a:solidFill>
                  <a:srgbClr val="FF0000"/>
                </a:solidFill>
              </a:endParaRPr>
            </a:p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 </a:t>
              </a:r>
              <a:endParaRPr lang="en-US" sz="1200" b="1" dirty="0">
                <a:solidFill>
                  <a:srgbClr val="FF0000"/>
                </a:solidFill>
              </a:endParaRPr>
            </a:p>
            <a:p>
              <a:pPr algn="ctr"/>
              <a:endParaRPr lang="en-US" dirty="0"/>
            </a:p>
          </p:txBody>
        </p:sp>
      </p:grpSp>
      <p:pic>
        <p:nvPicPr>
          <p:cNvPr id="80" name="صورة 79">
            <a:extLst>
              <a:ext uri="{FF2B5EF4-FFF2-40B4-BE49-F238E27FC236}">
                <a16:creationId xmlns:a16="http://schemas.microsoft.com/office/drawing/2014/main" id="{172E2723-7439-4820-A380-A88A45DF4F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232" y="2542249"/>
            <a:ext cx="772520" cy="772520"/>
          </a:xfrm>
          <a:prstGeom prst="rect">
            <a:avLst/>
          </a:prstGeom>
        </p:spPr>
      </p:pic>
      <p:pic>
        <p:nvPicPr>
          <p:cNvPr id="84" name="صورة 83">
            <a:extLst>
              <a:ext uri="{FF2B5EF4-FFF2-40B4-BE49-F238E27FC236}">
                <a16:creationId xmlns:a16="http://schemas.microsoft.com/office/drawing/2014/main" id="{845F1639-7A41-4966-9AB3-E3901394971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856" y="3377441"/>
            <a:ext cx="756103" cy="705599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:a16="http://schemas.microsoft.com/office/drawing/2014/main" id="{4F4DEDA5-1FC7-476A-A676-1DB3C7E263A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815" y="4105802"/>
            <a:ext cx="784530" cy="784530"/>
          </a:xfrm>
          <a:prstGeom prst="rect">
            <a:avLst/>
          </a:prstGeom>
        </p:spPr>
      </p:pic>
      <p:pic>
        <p:nvPicPr>
          <p:cNvPr id="87" name="Picture 20">
            <a:extLst>
              <a:ext uri="{FF2B5EF4-FFF2-40B4-BE49-F238E27FC236}">
                <a16:creationId xmlns:a16="http://schemas.microsoft.com/office/drawing/2014/main" id="{69EC6E17-1829-4BC2-95F9-E42E1683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239" y="1661335"/>
            <a:ext cx="654488" cy="7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F5FF88E1-B93D-4A9B-913E-B4763F2C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991" y="489033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2A10484D-65BC-45F1-A3CD-C2222736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922" y="1718949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صورة 91">
            <a:extLst>
              <a:ext uri="{FF2B5EF4-FFF2-40B4-BE49-F238E27FC236}">
                <a16:creationId xmlns:a16="http://schemas.microsoft.com/office/drawing/2014/main" id="{16D20E84-7F8A-4BE0-842E-68D04D15066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flipH="1">
            <a:off x="10981886" y="1696212"/>
            <a:ext cx="799348" cy="686739"/>
          </a:xfrm>
          <a:prstGeom prst="rect">
            <a:avLst/>
          </a:prstGeom>
        </p:spPr>
      </p:pic>
      <p:grpSp>
        <p:nvGrpSpPr>
          <p:cNvPr id="94" name="مجموعة 93">
            <a:extLst>
              <a:ext uri="{FF2B5EF4-FFF2-40B4-BE49-F238E27FC236}">
                <a16:creationId xmlns:a16="http://schemas.microsoft.com/office/drawing/2014/main" id="{035A3FCF-74F7-4953-AFFE-A92681B4CA4E}"/>
              </a:ext>
            </a:extLst>
          </p:cNvPr>
          <p:cNvGrpSpPr/>
          <p:nvPr/>
        </p:nvGrpSpPr>
        <p:grpSpPr>
          <a:xfrm>
            <a:off x="482334" y="4109269"/>
            <a:ext cx="1269776" cy="1998628"/>
            <a:chOff x="482334" y="4109269"/>
            <a:chExt cx="1057326" cy="20714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DDB2BC-AF02-49FE-8FBD-AB056899A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/>
            <a:srcRect t="28853"/>
            <a:stretch/>
          </p:blipFill>
          <p:spPr>
            <a:xfrm>
              <a:off x="482334" y="4558880"/>
              <a:ext cx="1057326" cy="1621853"/>
            </a:xfrm>
            <a:prstGeom prst="rect">
              <a:avLst/>
            </a:prstGeom>
          </p:spPr>
        </p:pic>
        <p:pic>
          <p:nvPicPr>
            <p:cNvPr id="93" name="Picture 11">
              <a:extLst>
                <a:ext uri="{FF2B5EF4-FFF2-40B4-BE49-F238E27FC236}">
                  <a16:creationId xmlns:a16="http://schemas.microsoft.com/office/drawing/2014/main" id="{1D42CE8E-8AA5-44E2-82D8-CE8A07C4D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>
            <a:xfrm>
              <a:off x="792978" y="4109269"/>
              <a:ext cx="436531" cy="449611"/>
            </a:xfrm>
            <a:prstGeom prst="rect">
              <a:avLst/>
            </a:prstGeom>
          </p:spPr>
        </p:pic>
      </p:grpSp>
      <p:pic>
        <p:nvPicPr>
          <p:cNvPr id="96" name="Picture 11">
            <a:extLst>
              <a:ext uri="{FF2B5EF4-FFF2-40B4-BE49-F238E27FC236}">
                <a16:creationId xmlns:a16="http://schemas.microsoft.com/office/drawing/2014/main" id="{93E28296-E4B6-4257-BDAD-7C44911273FC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2872716" y="4650211"/>
            <a:ext cx="1260098" cy="158957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4CB084D-88A5-48C6-8FA4-4CD5E113C4D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01" y="5369760"/>
            <a:ext cx="1675353" cy="1487525"/>
          </a:xfrm>
          <a:prstGeom prst="rect">
            <a:avLst/>
          </a:prstGeom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B380DB35-5D2C-4D50-AB82-B2265A70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955">
            <a:off x="8159732" y="801395"/>
            <a:ext cx="2286747" cy="5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B6E879A2-0667-4933-9945-F6657DFF8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86609">
            <a:off x="2033092" y="875560"/>
            <a:ext cx="1937165" cy="5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 Box 41">
            <a:extLst>
              <a:ext uri="{FF2B5EF4-FFF2-40B4-BE49-F238E27FC236}">
                <a16:creationId xmlns:a16="http://schemas.microsoft.com/office/drawing/2014/main" id="{BDCF470B-84C9-4303-80C2-3676A6436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9309" y="1882465"/>
            <a:ext cx="3485196" cy="1862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11500" b="1" dirty="0"/>
              <a:t>رائـع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013E6E35-FAC0-4C24-84B9-318414EF0265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6029" y="612136"/>
            <a:ext cx="4139408" cy="413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65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_2021-09-04_19-34-1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1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1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2033515" y="226919"/>
            <a:ext cx="8605912" cy="5047967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5C33F388-730C-4366-A95B-6E971E985D6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3876550" y="5846095"/>
            <a:ext cx="4887989" cy="1011905"/>
          </a:xfrm>
          <a:prstGeom prst="rect">
            <a:avLst/>
          </a:prstGeom>
        </p:spPr>
      </p:pic>
      <p:pic>
        <p:nvPicPr>
          <p:cNvPr id="18" name="Google Shape;231;p23">
            <a:extLst>
              <a:ext uri="{FF2B5EF4-FFF2-40B4-BE49-F238E27FC236}">
                <a16:creationId xmlns:a16="http://schemas.microsoft.com/office/drawing/2014/main" id="{8DF45DFA-93C7-4B74-9632-1BFFECA16C8C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7182" y="487608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hlinkClick r:id="rId9" action="ppaction://hlinksldjump"/>
            <a:extLst>
              <a:ext uri="{FF2B5EF4-FFF2-40B4-BE49-F238E27FC236}">
                <a16:creationId xmlns:a16="http://schemas.microsoft.com/office/drawing/2014/main" id="{A60F4786-24BC-4EA8-B422-4EAB0D07DB2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53068"/>
          <a:stretch/>
        </p:blipFill>
        <p:spPr>
          <a:xfrm>
            <a:off x="1144127" y="504299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صورة 20">
            <a:hlinkClick r:id="rId9" action="ppaction://hlinksldjump"/>
            <a:extLst>
              <a:ext uri="{FF2B5EF4-FFF2-40B4-BE49-F238E27FC236}">
                <a16:creationId xmlns:a16="http://schemas.microsoft.com/office/drawing/2014/main" id="{844813B8-9569-40F1-A48D-42E60076E4C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60" y="1773953"/>
            <a:ext cx="1764485" cy="1135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2AAFC67E-5513-4095-A8BE-803FFB5EE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65" y="41580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06F36B5E-D198-4161-9CC8-6EEA66AAA2F5}"/>
              </a:ext>
            </a:extLst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89851" y="468879"/>
            <a:ext cx="1281627" cy="117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9664505" y="4656407"/>
            <a:ext cx="2527495" cy="2284018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230525" y="4860235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8;p42">
            <a:hlinkClick r:id="rId16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743D1C79-6F41-4D64-8B0E-92F64CACBB39}"/>
              </a:ext>
            </a:extLst>
          </p:cNvPr>
          <p:cNvGrpSpPr/>
          <p:nvPr/>
        </p:nvGrpSpPr>
        <p:grpSpPr>
          <a:xfrm>
            <a:off x="1423282" y="3022283"/>
            <a:ext cx="757292" cy="705599"/>
            <a:chOff x="1423282" y="3158652"/>
            <a:chExt cx="757292" cy="705599"/>
          </a:xfrm>
        </p:grpSpPr>
        <p:pic>
          <p:nvPicPr>
            <p:cNvPr id="47" name="صورة 46">
              <a:extLst>
                <a:ext uri="{FF2B5EF4-FFF2-40B4-BE49-F238E27FC236}">
                  <a16:creationId xmlns:a16="http://schemas.microsoft.com/office/drawing/2014/main" id="{7647C9B5-7AC9-42A4-BFFF-C8E1FFD5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330" y="3158652"/>
              <a:ext cx="694244" cy="705599"/>
            </a:xfrm>
            <a:prstGeom prst="rect">
              <a:avLst/>
            </a:prstGeom>
          </p:spPr>
        </p:pic>
        <p:sp>
          <p:nvSpPr>
            <p:cNvPr id="50" name="مربع نص 49">
              <a:hlinkClick r:id="rId19" action="ppaction://hlinksldjump"/>
              <a:extLst>
                <a:ext uri="{FF2B5EF4-FFF2-40B4-BE49-F238E27FC236}">
                  <a16:creationId xmlns:a16="http://schemas.microsoft.com/office/drawing/2014/main" id="{0EA4CFD5-799F-4C82-B588-6F2DDCC81978}"/>
                </a:ext>
              </a:extLst>
            </p:cNvPr>
            <p:cNvSpPr txBox="1"/>
            <p:nvPr/>
          </p:nvSpPr>
          <p:spPr>
            <a:xfrm>
              <a:off x="1423282" y="3381066"/>
              <a:ext cx="68932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الدعاء</a:t>
              </a:r>
              <a:endParaRPr lang="ar-SA" sz="1200" b="1" dirty="0"/>
            </a:p>
          </p:txBody>
        </p:sp>
      </p:grp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705F2F6C-242B-43FB-A891-B3BCC29101E5}"/>
              </a:ext>
            </a:extLst>
          </p:cNvPr>
          <p:cNvGrpSpPr/>
          <p:nvPr/>
        </p:nvGrpSpPr>
        <p:grpSpPr>
          <a:xfrm>
            <a:off x="674364" y="3286747"/>
            <a:ext cx="867533" cy="705599"/>
            <a:chOff x="674364" y="3286747"/>
            <a:chExt cx="867533" cy="705599"/>
          </a:xfrm>
        </p:grpSpPr>
        <p:pic>
          <p:nvPicPr>
            <p:cNvPr id="48" name="صورة 47">
              <a:extLst>
                <a:ext uri="{FF2B5EF4-FFF2-40B4-BE49-F238E27FC236}">
                  <a16:creationId xmlns:a16="http://schemas.microsoft.com/office/drawing/2014/main" id="{990D6FE2-81FC-4BD8-B040-4ACF9C4BE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005" y="3286747"/>
              <a:ext cx="694244" cy="705599"/>
            </a:xfrm>
            <a:prstGeom prst="rect">
              <a:avLst/>
            </a:prstGeom>
          </p:spPr>
        </p:pic>
        <p:sp>
          <p:nvSpPr>
            <p:cNvPr id="52" name="مربع نص 51">
              <a:extLst>
                <a:ext uri="{FF2B5EF4-FFF2-40B4-BE49-F238E27FC236}">
                  <a16:creationId xmlns:a16="http://schemas.microsoft.com/office/drawing/2014/main" id="{45BA8A28-16AE-4754-BA6F-492E0A061955}"/>
                </a:ext>
              </a:extLst>
            </p:cNvPr>
            <p:cNvSpPr txBox="1"/>
            <p:nvPr/>
          </p:nvSpPr>
          <p:spPr>
            <a:xfrm>
              <a:off x="674364" y="3476232"/>
              <a:ext cx="8675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الحضور</a:t>
              </a:r>
              <a:endParaRPr lang="ar-SA" sz="1200" b="1" dirty="0"/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D4EE7F9B-92FF-4025-A9CF-EB45906D6FD7}"/>
              </a:ext>
            </a:extLst>
          </p:cNvPr>
          <p:cNvGrpSpPr/>
          <p:nvPr/>
        </p:nvGrpSpPr>
        <p:grpSpPr>
          <a:xfrm>
            <a:off x="46622" y="3006899"/>
            <a:ext cx="746356" cy="705599"/>
            <a:chOff x="46622" y="3006899"/>
            <a:chExt cx="746356" cy="705599"/>
          </a:xfrm>
        </p:grpSpPr>
        <p:pic>
          <p:nvPicPr>
            <p:cNvPr id="49" name="صورة 48">
              <a:extLst>
                <a:ext uri="{FF2B5EF4-FFF2-40B4-BE49-F238E27FC236}">
                  <a16:creationId xmlns:a16="http://schemas.microsoft.com/office/drawing/2014/main" id="{0B540996-E75F-4AE8-A36F-681ACB1E7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34" y="3006899"/>
              <a:ext cx="694244" cy="705599"/>
            </a:xfrm>
            <a:prstGeom prst="rect">
              <a:avLst/>
            </a:prstGeom>
          </p:spPr>
        </p:pic>
        <p:sp>
          <p:nvSpPr>
            <p:cNvPr id="53" name="مربع نص 52">
              <a:extLst>
                <a:ext uri="{FF2B5EF4-FFF2-40B4-BE49-F238E27FC236}">
                  <a16:creationId xmlns:a16="http://schemas.microsoft.com/office/drawing/2014/main" id="{3C5722E2-BEBE-4EE9-8B97-5601091B2020}"/>
                </a:ext>
              </a:extLst>
            </p:cNvPr>
            <p:cNvSpPr txBox="1"/>
            <p:nvPr/>
          </p:nvSpPr>
          <p:spPr>
            <a:xfrm>
              <a:off x="46622" y="3196824"/>
              <a:ext cx="68932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نطلق</a:t>
              </a:r>
              <a:endParaRPr lang="ar-SA" sz="1200" b="1" dirty="0"/>
            </a:p>
          </p:txBody>
        </p:sp>
      </p:grpSp>
      <p:pic>
        <p:nvPicPr>
          <p:cNvPr id="71" name="Picture 18">
            <a:extLst>
              <a:ext uri="{FF2B5EF4-FFF2-40B4-BE49-F238E27FC236}">
                <a16:creationId xmlns:a16="http://schemas.microsoft.com/office/drawing/2014/main" id="{BD690E3D-9630-4B86-827D-B6C73ED06D1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85" y="2219890"/>
            <a:ext cx="1480926" cy="324331"/>
          </a:xfrm>
          <a:prstGeom prst="rect">
            <a:avLst/>
          </a:prstGeom>
        </p:spPr>
      </p:pic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2B8EAA58-E91C-4DC5-B9CE-27C7C66D3DF4}"/>
              </a:ext>
            </a:extLst>
          </p:cNvPr>
          <p:cNvGrpSpPr/>
          <p:nvPr/>
        </p:nvGrpSpPr>
        <p:grpSpPr>
          <a:xfrm>
            <a:off x="10448523" y="3042273"/>
            <a:ext cx="1327904" cy="1588339"/>
            <a:chOff x="6170636" y="2100922"/>
            <a:chExt cx="1268626" cy="2151949"/>
          </a:xfrm>
        </p:grpSpPr>
        <p:sp>
          <p:nvSpPr>
            <p:cNvPr id="76" name="مستطيل 75">
              <a:hlinkClick r:id="" action="ppaction://noaction"/>
              <a:extLst>
                <a:ext uri="{FF2B5EF4-FFF2-40B4-BE49-F238E27FC236}">
                  <a16:creationId xmlns:a16="http://schemas.microsoft.com/office/drawing/2014/main" id="{76D97719-5439-4BD4-8A95-9214E8897756}"/>
                </a:ext>
              </a:extLst>
            </p:cNvPr>
            <p:cNvSpPr/>
            <p:nvPr/>
          </p:nvSpPr>
          <p:spPr>
            <a:xfrm>
              <a:off x="6170636" y="2100922"/>
              <a:ext cx="1268626" cy="68026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rgbClr val="FF0000"/>
                  </a:solidFill>
                </a:rPr>
                <a:t>التعزيز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77" name="مستطيل 76">
              <a:extLst>
                <a:ext uri="{FF2B5EF4-FFF2-40B4-BE49-F238E27FC236}">
                  <a16:creationId xmlns:a16="http://schemas.microsoft.com/office/drawing/2014/main" id="{1E087B4C-1628-4CE7-890F-53E6A1A472C9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8" name="مستطيل 77">
              <a:extLst>
                <a:ext uri="{FF2B5EF4-FFF2-40B4-BE49-F238E27FC236}">
                  <a16:creationId xmlns:a16="http://schemas.microsoft.com/office/drawing/2014/main" id="{ACDF098D-EA9F-47D7-BB7F-8A0AF42BDC6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1600" b="1" dirty="0">
                <a:solidFill>
                  <a:srgbClr val="FF0000"/>
                </a:solidFill>
              </a:endParaRPr>
            </a:p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 </a:t>
              </a:r>
              <a:endParaRPr lang="en-US" sz="1200" b="1" dirty="0">
                <a:solidFill>
                  <a:srgbClr val="FF0000"/>
                </a:solidFill>
              </a:endParaRPr>
            </a:p>
            <a:p>
              <a:pPr algn="ctr"/>
              <a:endParaRPr lang="en-US" dirty="0"/>
            </a:p>
          </p:txBody>
        </p:sp>
      </p:grpSp>
      <p:pic>
        <p:nvPicPr>
          <p:cNvPr id="80" name="صورة 79">
            <a:extLst>
              <a:ext uri="{FF2B5EF4-FFF2-40B4-BE49-F238E27FC236}">
                <a16:creationId xmlns:a16="http://schemas.microsoft.com/office/drawing/2014/main" id="{172E2723-7439-4820-A380-A88A45DF4F14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232" y="2542249"/>
            <a:ext cx="772520" cy="772520"/>
          </a:xfrm>
          <a:prstGeom prst="rect">
            <a:avLst/>
          </a:prstGeom>
        </p:spPr>
      </p:pic>
      <p:pic>
        <p:nvPicPr>
          <p:cNvPr id="84" name="صورة 83">
            <a:extLst>
              <a:ext uri="{FF2B5EF4-FFF2-40B4-BE49-F238E27FC236}">
                <a16:creationId xmlns:a16="http://schemas.microsoft.com/office/drawing/2014/main" id="{845F1639-7A41-4966-9AB3-E3901394971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856" y="3377441"/>
            <a:ext cx="756103" cy="705599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:a16="http://schemas.microsoft.com/office/drawing/2014/main" id="{4F4DEDA5-1FC7-476A-A676-1DB3C7E263A0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815" y="4105802"/>
            <a:ext cx="784530" cy="784530"/>
          </a:xfrm>
          <a:prstGeom prst="rect">
            <a:avLst/>
          </a:prstGeom>
        </p:spPr>
      </p:pic>
      <p:pic>
        <p:nvPicPr>
          <p:cNvPr id="87" name="Picture 20">
            <a:extLst>
              <a:ext uri="{FF2B5EF4-FFF2-40B4-BE49-F238E27FC236}">
                <a16:creationId xmlns:a16="http://schemas.microsoft.com/office/drawing/2014/main" id="{69EC6E17-1829-4BC2-95F9-E42E1683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239" y="1661335"/>
            <a:ext cx="654488" cy="7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F5FF88E1-B93D-4A9B-913E-B4763F2C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991" y="489033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2A10484D-65BC-45F1-A3CD-C2222736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922" y="1718949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صورة 91">
            <a:extLst>
              <a:ext uri="{FF2B5EF4-FFF2-40B4-BE49-F238E27FC236}">
                <a16:creationId xmlns:a16="http://schemas.microsoft.com/office/drawing/2014/main" id="{16D20E84-7F8A-4BE0-842E-68D04D150668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 flipH="1">
            <a:off x="10981886" y="1696212"/>
            <a:ext cx="799348" cy="686739"/>
          </a:xfrm>
          <a:prstGeom prst="rect">
            <a:avLst/>
          </a:prstGeom>
        </p:spPr>
      </p:pic>
      <p:grpSp>
        <p:nvGrpSpPr>
          <p:cNvPr id="94" name="مجموعة 93">
            <a:extLst>
              <a:ext uri="{FF2B5EF4-FFF2-40B4-BE49-F238E27FC236}">
                <a16:creationId xmlns:a16="http://schemas.microsoft.com/office/drawing/2014/main" id="{035A3FCF-74F7-4953-AFFE-A92681B4CA4E}"/>
              </a:ext>
            </a:extLst>
          </p:cNvPr>
          <p:cNvGrpSpPr/>
          <p:nvPr/>
        </p:nvGrpSpPr>
        <p:grpSpPr>
          <a:xfrm>
            <a:off x="482334" y="4109269"/>
            <a:ext cx="1269776" cy="1998628"/>
            <a:chOff x="482334" y="4109269"/>
            <a:chExt cx="1057326" cy="20714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DDB2BC-AF02-49FE-8FBD-AB056899A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9"/>
            <a:srcRect t="28853"/>
            <a:stretch/>
          </p:blipFill>
          <p:spPr>
            <a:xfrm>
              <a:off x="482334" y="4558880"/>
              <a:ext cx="1057326" cy="1621853"/>
            </a:xfrm>
            <a:prstGeom prst="rect">
              <a:avLst/>
            </a:prstGeom>
          </p:spPr>
        </p:pic>
        <p:pic>
          <p:nvPicPr>
            <p:cNvPr id="93" name="Picture 11">
              <a:extLst>
                <a:ext uri="{FF2B5EF4-FFF2-40B4-BE49-F238E27FC236}">
                  <a16:creationId xmlns:a16="http://schemas.microsoft.com/office/drawing/2014/main" id="{1D42CE8E-8AA5-44E2-82D8-CE8A07C4D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/>
            <a:stretch>
              <a:fillRect/>
            </a:stretch>
          </p:blipFill>
          <p:spPr>
            <a:xfrm>
              <a:off x="792978" y="4109269"/>
              <a:ext cx="436531" cy="449611"/>
            </a:xfrm>
            <a:prstGeom prst="rect">
              <a:avLst/>
            </a:prstGeom>
          </p:spPr>
        </p:pic>
      </p:grpSp>
      <p:pic>
        <p:nvPicPr>
          <p:cNvPr id="96" name="Picture 11">
            <a:extLst>
              <a:ext uri="{FF2B5EF4-FFF2-40B4-BE49-F238E27FC236}">
                <a16:creationId xmlns:a16="http://schemas.microsoft.com/office/drawing/2014/main" id="{93E28296-E4B6-4257-BDAD-7C44911273FC}"/>
              </a:ext>
            </a:extLst>
          </p:cNvPr>
          <p:cNvPicPr>
            <a:picLocks noChangeAspect="1"/>
          </p:cNvPicPr>
          <p:nvPr/>
        </p:nvPicPr>
        <p:blipFill>
          <a:blip r:embed="rId31"/>
          <a:srcRect/>
          <a:stretch>
            <a:fillRect/>
          </a:stretch>
        </p:blipFill>
        <p:spPr>
          <a:xfrm>
            <a:off x="2872716" y="4650211"/>
            <a:ext cx="1260098" cy="158957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4CB084D-88A5-48C6-8FA4-4CD5E113C4D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01" y="5369760"/>
            <a:ext cx="1675353" cy="1487525"/>
          </a:xfrm>
          <a:prstGeom prst="rect">
            <a:avLst/>
          </a:prstGeom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B380DB35-5D2C-4D50-AB82-B2265A70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955">
            <a:off x="8159732" y="801395"/>
            <a:ext cx="2286747" cy="5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B6E879A2-0667-4933-9945-F6657DFF8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86609">
            <a:off x="2033092" y="875560"/>
            <a:ext cx="1937165" cy="5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" name="Text Box 41">
            <a:extLst>
              <a:ext uri="{FF2B5EF4-FFF2-40B4-BE49-F238E27FC236}">
                <a16:creationId xmlns:a16="http://schemas.microsoft.com/office/drawing/2014/main" id="{BDCF470B-84C9-4303-80C2-3676A6436C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2600" y="1558581"/>
            <a:ext cx="3485196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8000" b="1" dirty="0"/>
              <a:t>إجابة صحيحة </a:t>
            </a:r>
          </a:p>
        </p:txBody>
      </p:sp>
      <p:pic>
        <p:nvPicPr>
          <p:cNvPr id="43" name="صورة 42">
            <a:extLst>
              <a:ext uri="{FF2B5EF4-FFF2-40B4-BE49-F238E27FC236}">
                <a16:creationId xmlns:a16="http://schemas.microsoft.com/office/drawing/2014/main" id="{D1293AEA-7BB9-475B-9585-DC0CA5308851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3412" y="764208"/>
            <a:ext cx="3980729" cy="3980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13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_2021-09-04_19-34-3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5556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3" dur="1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4" dur="1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5100" t="2726" r="3027" b="21700"/>
          <a:stretch/>
        </p:blipFill>
        <p:spPr>
          <a:xfrm>
            <a:off x="2033515" y="226919"/>
            <a:ext cx="8605912" cy="5047967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5C33F388-730C-4366-A95B-6E971E985D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76550" y="5846095"/>
            <a:ext cx="4887989" cy="1011905"/>
          </a:xfrm>
          <a:prstGeom prst="rect">
            <a:avLst/>
          </a:prstGeom>
        </p:spPr>
      </p:pic>
      <p:pic>
        <p:nvPicPr>
          <p:cNvPr id="18" name="Google Shape;231;p23">
            <a:extLst>
              <a:ext uri="{FF2B5EF4-FFF2-40B4-BE49-F238E27FC236}">
                <a16:creationId xmlns:a16="http://schemas.microsoft.com/office/drawing/2014/main" id="{8DF45DFA-93C7-4B74-9632-1BFFECA16C8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7182" y="487608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hlinkClick r:id="rId8" action="ppaction://hlinksldjump"/>
            <a:extLst>
              <a:ext uri="{FF2B5EF4-FFF2-40B4-BE49-F238E27FC236}">
                <a16:creationId xmlns:a16="http://schemas.microsoft.com/office/drawing/2014/main" id="{A60F4786-24BC-4EA8-B422-4EAB0D07DB2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068"/>
          <a:stretch/>
        </p:blipFill>
        <p:spPr>
          <a:xfrm>
            <a:off x="1144127" y="504299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صورة 20">
            <a:hlinkClick r:id="rId8" action="ppaction://hlinksldjump"/>
            <a:extLst>
              <a:ext uri="{FF2B5EF4-FFF2-40B4-BE49-F238E27FC236}">
                <a16:creationId xmlns:a16="http://schemas.microsoft.com/office/drawing/2014/main" id="{844813B8-9569-40F1-A48D-42E60076E4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60" y="1773953"/>
            <a:ext cx="1764485" cy="1135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2AAFC67E-5513-4095-A8BE-803FFB5EE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65" y="41580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06F36B5E-D198-4161-9CC8-6EEA66AAA2F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9851" y="468879"/>
            <a:ext cx="1281627" cy="117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664505" y="4656407"/>
            <a:ext cx="2527495" cy="2284018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230525" y="4860235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8;p42">
            <a:hlinkClick r:id="rId15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743D1C79-6F41-4D64-8B0E-92F64CACBB39}"/>
              </a:ext>
            </a:extLst>
          </p:cNvPr>
          <p:cNvGrpSpPr/>
          <p:nvPr/>
        </p:nvGrpSpPr>
        <p:grpSpPr>
          <a:xfrm>
            <a:off x="1423282" y="3022283"/>
            <a:ext cx="757292" cy="705599"/>
            <a:chOff x="1423282" y="3158652"/>
            <a:chExt cx="757292" cy="705599"/>
          </a:xfrm>
        </p:grpSpPr>
        <p:pic>
          <p:nvPicPr>
            <p:cNvPr id="47" name="صورة 46">
              <a:extLst>
                <a:ext uri="{FF2B5EF4-FFF2-40B4-BE49-F238E27FC236}">
                  <a16:creationId xmlns:a16="http://schemas.microsoft.com/office/drawing/2014/main" id="{7647C9B5-7AC9-42A4-BFFF-C8E1FFD5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330" y="3158652"/>
              <a:ext cx="694244" cy="705599"/>
            </a:xfrm>
            <a:prstGeom prst="rect">
              <a:avLst/>
            </a:prstGeom>
          </p:spPr>
        </p:pic>
        <p:sp>
          <p:nvSpPr>
            <p:cNvPr id="50" name="مربع نص 49">
              <a:hlinkClick r:id="rId18" action="ppaction://hlinksldjump"/>
              <a:extLst>
                <a:ext uri="{FF2B5EF4-FFF2-40B4-BE49-F238E27FC236}">
                  <a16:creationId xmlns:a16="http://schemas.microsoft.com/office/drawing/2014/main" id="{0EA4CFD5-799F-4C82-B588-6F2DDCC81978}"/>
                </a:ext>
              </a:extLst>
            </p:cNvPr>
            <p:cNvSpPr txBox="1"/>
            <p:nvPr/>
          </p:nvSpPr>
          <p:spPr>
            <a:xfrm>
              <a:off x="1423282" y="3381066"/>
              <a:ext cx="68932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الدعاء</a:t>
              </a:r>
              <a:endParaRPr lang="ar-SA" sz="1200" b="1" dirty="0"/>
            </a:p>
          </p:txBody>
        </p:sp>
      </p:grp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705F2F6C-242B-43FB-A891-B3BCC29101E5}"/>
              </a:ext>
            </a:extLst>
          </p:cNvPr>
          <p:cNvGrpSpPr/>
          <p:nvPr/>
        </p:nvGrpSpPr>
        <p:grpSpPr>
          <a:xfrm>
            <a:off x="674364" y="3286747"/>
            <a:ext cx="867533" cy="705599"/>
            <a:chOff x="674364" y="3286747"/>
            <a:chExt cx="867533" cy="705599"/>
          </a:xfrm>
        </p:grpSpPr>
        <p:pic>
          <p:nvPicPr>
            <p:cNvPr id="48" name="صورة 47">
              <a:extLst>
                <a:ext uri="{FF2B5EF4-FFF2-40B4-BE49-F238E27FC236}">
                  <a16:creationId xmlns:a16="http://schemas.microsoft.com/office/drawing/2014/main" id="{990D6FE2-81FC-4BD8-B040-4ACF9C4BE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005" y="3286747"/>
              <a:ext cx="694244" cy="705599"/>
            </a:xfrm>
            <a:prstGeom prst="rect">
              <a:avLst/>
            </a:prstGeom>
          </p:spPr>
        </p:pic>
        <p:sp>
          <p:nvSpPr>
            <p:cNvPr id="52" name="مربع نص 51">
              <a:extLst>
                <a:ext uri="{FF2B5EF4-FFF2-40B4-BE49-F238E27FC236}">
                  <a16:creationId xmlns:a16="http://schemas.microsoft.com/office/drawing/2014/main" id="{45BA8A28-16AE-4754-BA6F-492E0A061955}"/>
                </a:ext>
              </a:extLst>
            </p:cNvPr>
            <p:cNvSpPr txBox="1"/>
            <p:nvPr/>
          </p:nvSpPr>
          <p:spPr>
            <a:xfrm>
              <a:off x="674364" y="3476232"/>
              <a:ext cx="8675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الحضور</a:t>
              </a:r>
              <a:endParaRPr lang="ar-SA" sz="1200" b="1" dirty="0"/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D4EE7F9B-92FF-4025-A9CF-EB45906D6FD7}"/>
              </a:ext>
            </a:extLst>
          </p:cNvPr>
          <p:cNvGrpSpPr/>
          <p:nvPr/>
        </p:nvGrpSpPr>
        <p:grpSpPr>
          <a:xfrm>
            <a:off x="46622" y="3006899"/>
            <a:ext cx="746356" cy="705599"/>
            <a:chOff x="46622" y="3006899"/>
            <a:chExt cx="746356" cy="705599"/>
          </a:xfrm>
        </p:grpSpPr>
        <p:pic>
          <p:nvPicPr>
            <p:cNvPr id="49" name="صورة 48">
              <a:extLst>
                <a:ext uri="{FF2B5EF4-FFF2-40B4-BE49-F238E27FC236}">
                  <a16:creationId xmlns:a16="http://schemas.microsoft.com/office/drawing/2014/main" id="{0B540996-E75F-4AE8-A36F-681ACB1E7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34" y="3006899"/>
              <a:ext cx="694244" cy="705599"/>
            </a:xfrm>
            <a:prstGeom prst="rect">
              <a:avLst/>
            </a:prstGeom>
          </p:spPr>
        </p:pic>
        <p:sp>
          <p:nvSpPr>
            <p:cNvPr id="53" name="مربع نص 52">
              <a:extLst>
                <a:ext uri="{FF2B5EF4-FFF2-40B4-BE49-F238E27FC236}">
                  <a16:creationId xmlns:a16="http://schemas.microsoft.com/office/drawing/2014/main" id="{3C5722E2-BEBE-4EE9-8B97-5601091B2020}"/>
                </a:ext>
              </a:extLst>
            </p:cNvPr>
            <p:cNvSpPr txBox="1"/>
            <p:nvPr/>
          </p:nvSpPr>
          <p:spPr>
            <a:xfrm>
              <a:off x="46622" y="3196824"/>
              <a:ext cx="68932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نطلق</a:t>
              </a:r>
              <a:endParaRPr lang="ar-SA" sz="1200" b="1" dirty="0"/>
            </a:p>
          </p:txBody>
        </p:sp>
      </p:grpSp>
      <p:pic>
        <p:nvPicPr>
          <p:cNvPr id="71" name="Picture 18">
            <a:extLst>
              <a:ext uri="{FF2B5EF4-FFF2-40B4-BE49-F238E27FC236}">
                <a16:creationId xmlns:a16="http://schemas.microsoft.com/office/drawing/2014/main" id="{BD690E3D-9630-4B86-827D-B6C73ED06D1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85" y="2219890"/>
            <a:ext cx="1480926" cy="324331"/>
          </a:xfrm>
          <a:prstGeom prst="rect">
            <a:avLst/>
          </a:prstGeom>
        </p:spPr>
      </p:pic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2B8EAA58-E91C-4DC5-B9CE-27C7C66D3DF4}"/>
              </a:ext>
            </a:extLst>
          </p:cNvPr>
          <p:cNvGrpSpPr/>
          <p:nvPr/>
        </p:nvGrpSpPr>
        <p:grpSpPr>
          <a:xfrm>
            <a:off x="10448523" y="3042273"/>
            <a:ext cx="1327904" cy="1588339"/>
            <a:chOff x="6170636" y="2100922"/>
            <a:chExt cx="1268626" cy="2151949"/>
          </a:xfrm>
        </p:grpSpPr>
        <p:sp>
          <p:nvSpPr>
            <p:cNvPr id="76" name="مستطيل 75">
              <a:hlinkClick r:id="" action="ppaction://noaction"/>
              <a:extLst>
                <a:ext uri="{FF2B5EF4-FFF2-40B4-BE49-F238E27FC236}">
                  <a16:creationId xmlns:a16="http://schemas.microsoft.com/office/drawing/2014/main" id="{76D97719-5439-4BD4-8A95-9214E8897756}"/>
                </a:ext>
              </a:extLst>
            </p:cNvPr>
            <p:cNvSpPr/>
            <p:nvPr/>
          </p:nvSpPr>
          <p:spPr>
            <a:xfrm>
              <a:off x="6170636" y="2100922"/>
              <a:ext cx="1268626" cy="68026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rgbClr val="FF0000"/>
                  </a:solidFill>
                </a:rPr>
                <a:t>التعزيز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77" name="مستطيل 76">
              <a:extLst>
                <a:ext uri="{FF2B5EF4-FFF2-40B4-BE49-F238E27FC236}">
                  <a16:creationId xmlns:a16="http://schemas.microsoft.com/office/drawing/2014/main" id="{1E087B4C-1628-4CE7-890F-53E6A1A472C9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8" name="مستطيل 77">
              <a:extLst>
                <a:ext uri="{FF2B5EF4-FFF2-40B4-BE49-F238E27FC236}">
                  <a16:creationId xmlns:a16="http://schemas.microsoft.com/office/drawing/2014/main" id="{ACDF098D-EA9F-47D7-BB7F-8A0AF42BDC6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1600" b="1" dirty="0">
                <a:solidFill>
                  <a:srgbClr val="FF0000"/>
                </a:solidFill>
              </a:endParaRPr>
            </a:p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 </a:t>
              </a:r>
              <a:endParaRPr lang="en-US" sz="1200" b="1" dirty="0">
                <a:solidFill>
                  <a:srgbClr val="FF0000"/>
                </a:solidFill>
              </a:endParaRPr>
            </a:p>
            <a:p>
              <a:pPr algn="ctr"/>
              <a:endParaRPr lang="en-US" dirty="0"/>
            </a:p>
          </p:txBody>
        </p:sp>
      </p:grpSp>
      <p:pic>
        <p:nvPicPr>
          <p:cNvPr id="80" name="صورة 79">
            <a:extLst>
              <a:ext uri="{FF2B5EF4-FFF2-40B4-BE49-F238E27FC236}">
                <a16:creationId xmlns:a16="http://schemas.microsoft.com/office/drawing/2014/main" id="{172E2723-7439-4820-A380-A88A45DF4F1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232" y="2542249"/>
            <a:ext cx="772520" cy="772520"/>
          </a:xfrm>
          <a:prstGeom prst="rect">
            <a:avLst/>
          </a:prstGeom>
        </p:spPr>
      </p:pic>
      <p:pic>
        <p:nvPicPr>
          <p:cNvPr id="84" name="صورة 83">
            <a:extLst>
              <a:ext uri="{FF2B5EF4-FFF2-40B4-BE49-F238E27FC236}">
                <a16:creationId xmlns:a16="http://schemas.microsoft.com/office/drawing/2014/main" id="{845F1639-7A41-4966-9AB3-E390139497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856" y="3377441"/>
            <a:ext cx="756103" cy="705599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:a16="http://schemas.microsoft.com/office/drawing/2014/main" id="{4F4DEDA5-1FC7-476A-A676-1DB3C7E263A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815" y="4105802"/>
            <a:ext cx="784530" cy="784530"/>
          </a:xfrm>
          <a:prstGeom prst="rect">
            <a:avLst/>
          </a:prstGeom>
        </p:spPr>
      </p:pic>
      <p:pic>
        <p:nvPicPr>
          <p:cNvPr id="87" name="Picture 20">
            <a:extLst>
              <a:ext uri="{FF2B5EF4-FFF2-40B4-BE49-F238E27FC236}">
                <a16:creationId xmlns:a16="http://schemas.microsoft.com/office/drawing/2014/main" id="{69EC6E17-1829-4BC2-95F9-E42E1683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239" y="1661335"/>
            <a:ext cx="654488" cy="7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F5FF88E1-B93D-4A9B-913E-B4763F2C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991" y="489033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2A10484D-65BC-45F1-A3CD-C2222736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922" y="1718949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صورة 91">
            <a:extLst>
              <a:ext uri="{FF2B5EF4-FFF2-40B4-BE49-F238E27FC236}">
                <a16:creationId xmlns:a16="http://schemas.microsoft.com/office/drawing/2014/main" id="{16D20E84-7F8A-4BE0-842E-68D04D15066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flipH="1">
            <a:off x="10981886" y="1696212"/>
            <a:ext cx="799348" cy="686739"/>
          </a:xfrm>
          <a:prstGeom prst="rect">
            <a:avLst/>
          </a:prstGeom>
        </p:spPr>
      </p:pic>
      <p:grpSp>
        <p:nvGrpSpPr>
          <p:cNvPr id="94" name="مجموعة 93">
            <a:extLst>
              <a:ext uri="{FF2B5EF4-FFF2-40B4-BE49-F238E27FC236}">
                <a16:creationId xmlns:a16="http://schemas.microsoft.com/office/drawing/2014/main" id="{035A3FCF-74F7-4953-AFFE-A92681B4CA4E}"/>
              </a:ext>
            </a:extLst>
          </p:cNvPr>
          <p:cNvGrpSpPr/>
          <p:nvPr/>
        </p:nvGrpSpPr>
        <p:grpSpPr>
          <a:xfrm>
            <a:off x="482334" y="4109269"/>
            <a:ext cx="1269776" cy="1998628"/>
            <a:chOff x="482334" y="4109269"/>
            <a:chExt cx="1057326" cy="20714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DDB2BC-AF02-49FE-8FBD-AB056899A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/>
            <a:srcRect t="28853"/>
            <a:stretch/>
          </p:blipFill>
          <p:spPr>
            <a:xfrm>
              <a:off x="482334" y="4558880"/>
              <a:ext cx="1057326" cy="1621853"/>
            </a:xfrm>
            <a:prstGeom prst="rect">
              <a:avLst/>
            </a:prstGeom>
          </p:spPr>
        </p:pic>
        <p:pic>
          <p:nvPicPr>
            <p:cNvPr id="93" name="Picture 11">
              <a:extLst>
                <a:ext uri="{FF2B5EF4-FFF2-40B4-BE49-F238E27FC236}">
                  <a16:creationId xmlns:a16="http://schemas.microsoft.com/office/drawing/2014/main" id="{1D42CE8E-8AA5-44E2-82D8-CE8A07C4D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>
            <a:xfrm>
              <a:off x="792978" y="4109269"/>
              <a:ext cx="436531" cy="449611"/>
            </a:xfrm>
            <a:prstGeom prst="rect">
              <a:avLst/>
            </a:prstGeom>
          </p:spPr>
        </p:pic>
      </p:grpSp>
      <p:pic>
        <p:nvPicPr>
          <p:cNvPr id="96" name="Picture 11">
            <a:extLst>
              <a:ext uri="{FF2B5EF4-FFF2-40B4-BE49-F238E27FC236}">
                <a16:creationId xmlns:a16="http://schemas.microsoft.com/office/drawing/2014/main" id="{93E28296-E4B6-4257-BDAD-7C44911273FC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2872716" y="4650211"/>
            <a:ext cx="1260098" cy="158957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4CB084D-88A5-48C6-8FA4-4CD5E113C4D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01" y="5369760"/>
            <a:ext cx="1675353" cy="1487525"/>
          </a:xfrm>
          <a:prstGeom prst="rect">
            <a:avLst/>
          </a:prstGeom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B380DB35-5D2C-4D50-AB82-B2265A70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955">
            <a:off x="8159732" y="801395"/>
            <a:ext cx="2286747" cy="5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B6E879A2-0667-4933-9945-F6657DFF8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86609">
            <a:off x="2033092" y="875560"/>
            <a:ext cx="1937165" cy="5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مستطيل 43">
            <a:extLst>
              <a:ext uri="{FF2B5EF4-FFF2-40B4-BE49-F238E27FC236}">
                <a16:creationId xmlns:a16="http://schemas.microsoft.com/office/drawing/2014/main" id="{A98EEE33-0B53-4B63-A608-C233B42A3EFE}"/>
              </a:ext>
            </a:extLst>
          </p:cNvPr>
          <p:cNvSpPr/>
          <p:nvPr/>
        </p:nvSpPr>
        <p:spPr>
          <a:xfrm>
            <a:off x="3943029" y="1651573"/>
            <a:ext cx="6096000" cy="196977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ar-SA" sz="3200" b="1" dirty="0"/>
              <a:t>بالعطاء نسمو </a:t>
            </a:r>
          </a:p>
          <a:p>
            <a:pPr algn="ctr"/>
            <a:endParaRPr lang="ar-SA" sz="1600" b="1" dirty="0"/>
          </a:p>
          <a:p>
            <a:pPr algn="ctr"/>
            <a:r>
              <a:rPr lang="ar-SA" sz="2400" b="1" dirty="0"/>
              <a:t>قناة تربوية تعليمية متجددة للصفوف الأولية</a:t>
            </a:r>
          </a:p>
          <a:p>
            <a:pPr algn="ctr"/>
            <a:r>
              <a:rPr lang="ar-SA" sz="2400" b="1" dirty="0"/>
              <a:t>الهدف منها  نشر العلم والمعرفة</a:t>
            </a:r>
          </a:p>
          <a:p>
            <a:pPr algn="ctr"/>
            <a:r>
              <a:rPr lang="ar-SA" sz="2400" b="1" dirty="0"/>
              <a:t>نسأل الله عز وجل التوفيق .</a:t>
            </a:r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421EFC8B-FDD8-4C6E-83EE-33A8E3CC8CA3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970" y="2174734"/>
            <a:ext cx="2250689" cy="2250689"/>
          </a:xfrm>
          <a:prstGeom prst="rect">
            <a:avLst/>
          </a:prstGeom>
        </p:spPr>
      </p:pic>
      <p:sp>
        <p:nvSpPr>
          <p:cNvPr id="57" name="مربع نص 56">
            <a:hlinkClick r:id="rId34"/>
            <a:extLst>
              <a:ext uri="{FF2B5EF4-FFF2-40B4-BE49-F238E27FC236}">
                <a16:creationId xmlns:a16="http://schemas.microsoft.com/office/drawing/2014/main" id="{13E4CE69-40FF-4EAE-BCD8-77C955DA317B}"/>
              </a:ext>
            </a:extLst>
          </p:cNvPr>
          <p:cNvSpPr txBox="1"/>
          <p:nvPr/>
        </p:nvSpPr>
        <p:spPr>
          <a:xfrm>
            <a:off x="5113915" y="4006820"/>
            <a:ext cx="39846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sz="2400" b="1" dirty="0">
                <a:solidFill>
                  <a:schemeClr val="accent4">
                    <a:lumMod val="75000"/>
                  </a:schemeClr>
                </a:solidFill>
              </a:rPr>
              <a:t>https://t.me/Teacherhmdah</a:t>
            </a:r>
          </a:p>
        </p:txBody>
      </p:sp>
      <p:pic>
        <p:nvPicPr>
          <p:cNvPr id="58" name="صورة 2">
            <a:extLst>
              <a:ext uri="{FF2B5EF4-FFF2-40B4-BE49-F238E27FC236}">
                <a16:creationId xmlns:a16="http://schemas.microsoft.com/office/drawing/2014/main" id="{7A14594E-5D18-4912-AC30-3B9A5004EE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4232" y="858528"/>
            <a:ext cx="1727308" cy="1424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22507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5100" t="2726" r="3027" b="21700"/>
          <a:stretch/>
        </p:blipFill>
        <p:spPr>
          <a:xfrm>
            <a:off x="2033515" y="226919"/>
            <a:ext cx="8605912" cy="5047967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5C33F388-730C-4366-A95B-6E971E985D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76550" y="5846095"/>
            <a:ext cx="4887989" cy="1011905"/>
          </a:xfrm>
          <a:prstGeom prst="rect">
            <a:avLst/>
          </a:prstGeom>
        </p:spPr>
      </p:pic>
      <p:pic>
        <p:nvPicPr>
          <p:cNvPr id="18" name="Google Shape;231;p23">
            <a:extLst>
              <a:ext uri="{FF2B5EF4-FFF2-40B4-BE49-F238E27FC236}">
                <a16:creationId xmlns:a16="http://schemas.microsoft.com/office/drawing/2014/main" id="{8DF45DFA-93C7-4B74-9632-1BFFECA16C8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7182" y="487608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hlinkClick r:id="rId8" action="ppaction://hlinksldjump"/>
            <a:extLst>
              <a:ext uri="{FF2B5EF4-FFF2-40B4-BE49-F238E27FC236}">
                <a16:creationId xmlns:a16="http://schemas.microsoft.com/office/drawing/2014/main" id="{A60F4786-24BC-4EA8-B422-4EAB0D07DB2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068"/>
          <a:stretch/>
        </p:blipFill>
        <p:spPr>
          <a:xfrm>
            <a:off x="1144127" y="504299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صورة 20">
            <a:hlinkClick r:id="rId8" action="ppaction://hlinksldjump"/>
            <a:extLst>
              <a:ext uri="{FF2B5EF4-FFF2-40B4-BE49-F238E27FC236}">
                <a16:creationId xmlns:a16="http://schemas.microsoft.com/office/drawing/2014/main" id="{844813B8-9569-40F1-A48D-42E60076E4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60" y="1773953"/>
            <a:ext cx="1764485" cy="1135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2AAFC67E-5513-4095-A8BE-803FFB5EE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65" y="41580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06F36B5E-D198-4161-9CC8-6EEA66AAA2F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9851" y="468879"/>
            <a:ext cx="1281627" cy="117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664505" y="4656407"/>
            <a:ext cx="2527495" cy="2284018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230525" y="4860235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101;p1">
            <a:extLst>
              <a:ext uri="{FF2B5EF4-FFF2-40B4-BE49-F238E27FC236}">
                <a16:creationId xmlns:a16="http://schemas.microsoft.com/office/drawing/2014/main" id="{D1ADD96A-1DD1-4C99-BCCE-07FF8496003F}"/>
              </a:ext>
            </a:extLst>
          </p:cNvPr>
          <p:cNvPicPr preferRelativeResize="0"/>
          <p:nvPr/>
        </p:nvPicPr>
        <p:blipFill rotWithShape="1">
          <a:blip r:embed="rId15">
            <a:alphaModFix/>
          </a:blip>
          <a:srcRect t="5895" b="10486"/>
          <a:stretch/>
        </p:blipFill>
        <p:spPr>
          <a:xfrm>
            <a:off x="8573756" y="531618"/>
            <a:ext cx="658911" cy="653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88;p1">
            <a:extLst>
              <a:ext uri="{FF2B5EF4-FFF2-40B4-BE49-F238E27FC236}">
                <a16:creationId xmlns:a16="http://schemas.microsoft.com/office/drawing/2014/main" id="{9FC64F4D-8FBF-4DAF-BD87-12E275B260F5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9387571" y="580693"/>
            <a:ext cx="760301" cy="555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8;p42">
            <a:hlinkClick r:id="rId17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743D1C79-6F41-4D64-8B0E-92F64CACBB39}"/>
              </a:ext>
            </a:extLst>
          </p:cNvPr>
          <p:cNvGrpSpPr/>
          <p:nvPr/>
        </p:nvGrpSpPr>
        <p:grpSpPr>
          <a:xfrm>
            <a:off x="1423282" y="3022283"/>
            <a:ext cx="757292" cy="705599"/>
            <a:chOff x="1423282" y="3158652"/>
            <a:chExt cx="757292" cy="705599"/>
          </a:xfrm>
        </p:grpSpPr>
        <p:pic>
          <p:nvPicPr>
            <p:cNvPr id="47" name="صورة 46">
              <a:extLst>
                <a:ext uri="{FF2B5EF4-FFF2-40B4-BE49-F238E27FC236}">
                  <a16:creationId xmlns:a16="http://schemas.microsoft.com/office/drawing/2014/main" id="{7647C9B5-7AC9-42A4-BFFF-C8E1FFD5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330" y="3158652"/>
              <a:ext cx="694244" cy="705599"/>
            </a:xfrm>
            <a:prstGeom prst="rect">
              <a:avLst/>
            </a:prstGeom>
          </p:spPr>
        </p:pic>
        <p:sp>
          <p:nvSpPr>
            <p:cNvPr id="50" name="مربع نص 49">
              <a:hlinkClick r:id="rId20" action="ppaction://hlinksldjump"/>
              <a:extLst>
                <a:ext uri="{FF2B5EF4-FFF2-40B4-BE49-F238E27FC236}">
                  <a16:creationId xmlns:a16="http://schemas.microsoft.com/office/drawing/2014/main" id="{0EA4CFD5-799F-4C82-B588-6F2DDCC81978}"/>
                </a:ext>
              </a:extLst>
            </p:cNvPr>
            <p:cNvSpPr txBox="1"/>
            <p:nvPr/>
          </p:nvSpPr>
          <p:spPr>
            <a:xfrm>
              <a:off x="1423282" y="3381066"/>
              <a:ext cx="68932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الدعاء</a:t>
              </a:r>
              <a:endParaRPr lang="ar-SA" sz="1200" b="1" dirty="0"/>
            </a:p>
          </p:txBody>
        </p:sp>
      </p:grp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705F2F6C-242B-43FB-A891-B3BCC29101E5}"/>
              </a:ext>
            </a:extLst>
          </p:cNvPr>
          <p:cNvGrpSpPr/>
          <p:nvPr/>
        </p:nvGrpSpPr>
        <p:grpSpPr>
          <a:xfrm>
            <a:off x="674364" y="3286747"/>
            <a:ext cx="867533" cy="705599"/>
            <a:chOff x="674364" y="3286747"/>
            <a:chExt cx="867533" cy="705599"/>
          </a:xfrm>
        </p:grpSpPr>
        <p:pic>
          <p:nvPicPr>
            <p:cNvPr id="48" name="صورة 47">
              <a:extLst>
                <a:ext uri="{FF2B5EF4-FFF2-40B4-BE49-F238E27FC236}">
                  <a16:creationId xmlns:a16="http://schemas.microsoft.com/office/drawing/2014/main" id="{990D6FE2-81FC-4BD8-B040-4ACF9C4BE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005" y="3286747"/>
              <a:ext cx="694244" cy="705599"/>
            </a:xfrm>
            <a:prstGeom prst="rect">
              <a:avLst/>
            </a:prstGeom>
          </p:spPr>
        </p:pic>
        <p:sp>
          <p:nvSpPr>
            <p:cNvPr id="52" name="مربع نص 51">
              <a:extLst>
                <a:ext uri="{FF2B5EF4-FFF2-40B4-BE49-F238E27FC236}">
                  <a16:creationId xmlns:a16="http://schemas.microsoft.com/office/drawing/2014/main" id="{45BA8A28-16AE-4754-BA6F-492E0A061955}"/>
                </a:ext>
              </a:extLst>
            </p:cNvPr>
            <p:cNvSpPr txBox="1"/>
            <p:nvPr/>
          </p:nvSpPr>
          <p:spPr>
            <a:xfrm>
              <a:off x="674364" y="3476232"/>
              <a:ext cx="8675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الحضور</a:t>
              </a:r>
              <a:endParaRPr lang="ar-SA" sz="1200" b="1" dirty="0"/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D4EE7F9B-92FF-4025-A9CF-EB45906D6FD7}"/>
              </a:ext>
            </a:extLst>
          </p:cNvPr>
          <p:cNvGrpSpPr/>
          <p:nvPr/>
        </p:nvGrpSpPr>
        <p:grpSpPr>
          <a:xfrm>
            <a:off x="46622" y="3006899"/>
            <a:ext cx="746356" cy="705599"/>
            <a:chOff x="46622" y="3006899"/>
            <a:chExt cx="746356" cy="705599"/>
          </a:xfrm>
        </p:grpSpPr>
        <p:pic>
          <p:nvPicPr>
            <p:cNvPr id="49" name="صورة 48">
              <a:extLst>
                <a:ext uri="{FF2B5EF4-FFF2-40B4-BE49-F238E27FC236}">
                  <a16:creationId xmlns:a16="http://schemas.microsoft.com/office/drawing/2014/main" id="{0B540996-E75F-4AE8-A36F-681ACB1E7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34" y="3006899"/>
              <a:ext cx="694244" cy="705599"/>
            </a:xfrm>
            <a:prstGeom prst="rect">
              <a:avLst/>
            </a:prstGeom>
          </p:spPr>
        </p:pic>
        <p:sp>
          <p:nvSpPr>
            <p:cNvPr id="53" name="مربع نص 52">
              <a:extLst>
                <a:ext uri="{FF2B5EF4-FFF2-40B4-BE49-F238E27FC236}">
                  <a16:creationId xmlns:a16="http://schemas.microsoft.com/office/drawing/2014/main" id="{3C5722E2-BEBE-4EE9-8B97-5601091B2020}"/>
                </a:ext>
              </a:extLst>
            </p:cNvPr>
            <p:cNvSpPr txBox="1"/>
            <p:nvPr/>
          </p:nvSpPr>
          <p:spPr>
            <a:xfrm>
              <a:off x="46622" y="3196824"/>
              <a:ext cx="68932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نطلق</a:t>
              </a:r>
              <a:endParaRPr lang="ar-SA" sz="1200" b="1" dirty="0"/>
            </a:p>
          </p:txBody>
        </p:sp>
      </p:grpSp>
      <p:pic>
        <p:nvPicPr>
          <p:cNvPr id="71" name="Picture 18">
            <a:extLst>
              <a:ext uri="{FF2B5EF4-FFF2-40B4-BE49-F238E27FC236}">
                <a16:creationId xmlns:a16="http://schemas.microsoft.com/office/drawing/2014/main" id="{BD690E3D-9630-4B86-827D-B6C73ED06D1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85" y="2219890"/>
            <a:ext cx="1480926" cy="324331"/>
          </a:xfrm>
          <a:prstGeom prst="rect">
            <a:avLst/>
          </a:prstGeom>
        </p:spPr>
      </p:pic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2B8EAA58-E91C-4DC5-B9CE-27C7C66D3DF4}"/>
              </a:ext>
            </a:extLst>
          </p:cNvPr>
          <p:cNvGrpSpPr/>
          <p:nvPr/>
        </p:nvGrpSpPr>
        <p:grpSpPr>
          <a:xfrm>
            <a:off x="10448523" y="3042273"/>
            <a:ext cx="1327904" cy="1588339"/>
            <a:chOff x="6170636" y="2100922"/>
            <a:chExt cx="1268626" cy="2151949"/>
          </a:xfrm>
        </p:grpSpPr>
        <p:sp>
          <p:nvSpPr>
            <p:cNvPr id="76" name="مستطيل 75">
              <a:hlinkClick r:id="" action="ppaction://noaction"/>
              <a:extLst>
                <a:ext uri="{FF2B5EF4-FFF2-40B4-BE49-F238E27FC236}">
                  <a16:creationId xmlns:a16="http://schemas.microsoft.com/office/drawing/2014/main" id="{76D97719-5439-4BD4-8A95-9214E8897756}"/>
                </a:ext>
              </a:extLst>
            </p:cNvPr>
            <p:cNvSpPr/>
            <p:nvPr/>
          </p:nvSpPr>
          <p:spPr>
            <a:xfrm>
              <a:off x="6170636" y="2100922"/>
              <a:ext cx="1268626" cy="68026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rgbClr val="FF0000"/>
                  </a:solidFill>
                </a:rPr>
                <a:t>التعزيز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77" name="مستطيل 76">
              <a:extLst>
                <a:ext uri="{FF2B5EF4-FFF2-40B4-BE49-F238E27FC236}">
                  <a16:creationId xmlns:a16="http://schemas.microsoft.com/office/drawing/2014/main" id="{1E087B4C-1628-4CE7-890F-53E6A1A472C9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8" name="مستطيل 77">
              <a:extLst>
                <a:ext uri="{FF2B5EF4-FFF2-40B4-BE49-F238E27FC236}">
                  <a16:creationId xmlns:a16="http://schemas.microsoft.com/office/drawing/2014/main" id="{ACDF098D-EA9F-47D7-BB7F-8A0AF42BDC6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1600" b="1" dirty="0">
                <a:solidFill>
                  <a:srgbClr val="FF0000"/>
                </a:solidFill>
              </a:endParaRPr>
            </a:p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 </a:t>
              </a:r>
              <a:endParaRPr lang="en-US" sz="1200" b="1" dirty="0">
                <a:solidFill>
                  <a:srgbClr val="FF0000"/>
                </a:solidFill>
              </a:endParaRPr>
            </a:p>
            <a:p>
              <a:pPr algn="ctr"/>
              <a:endParaRPr lang="en-US" dirty="0"/>
            </a:p>
          </p:txBody>
        </p:sp>
      </p:grpSp>
      <p:pic>
        <p:nvPicPr>
          <p:cNvPr id="80" name="صورة 79">
            <a:hlinkClick r:id="rId23" action="ppaction://hlinksldjump"/>
            <a:extLst>
              <a:ext uri="{FF2B5EF4-FFF2-40B4-BE49-F238E27FC236}">
                <a16:creationId xmlns:a16="http://schemas.microsoft.com/office/drawing/2014/main" id="{172E2723-7439-4820-A380-A88A45DF4F14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232" y="2542249"/>
            <a:ext cx="772520" cy="772520"/>
          </a:xfrm>
          <a:prstGeom prst="rect">
            <a:avLst/>
          </a:prstGeom>
        </p:spPr>
      </p:pic>
      <p:pic>
        <p:nvPicPr>
          <p:cNvPr id="84" name="صورة 83">
            <a:hlinkClick r:id="rId25" action="ppaction://hlinksldjump"/>
            <a:extLst>
              <a:ext uri="{FF2B5EF4-FFF2-40B4-BE49-F238E27FC236}">
                <a16:creationId xmlns:a16="http://schemas.microsoft.com/office/drawing/2014/main" id="{845F1639-7A41-4966-9AB3-E3901394971E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856" y="3377441"/>
            <a:ext cx="756103" cy="705599"/>
          </a:xfrm>
          <a:prstGeom prst="rect">
            <a:avLst/>
          </a:prstGeom>
        </p:spPr>
      </p:pic>
      <p:pic>
        <p:nvPicPr>
          <p:cNvPr id="86" name="صورة 85">
            <a:hlinkClick r:id="rId27" action="ppaction://hlinksldjump"/>
            <a:extLst>
              <a:ext uri="{FF2B5EF4-FFF2-40B4-BE49-F238E27FC236}">
                <a16:creationId xmlns:a16="http://schemas.microsoft.com/office/drawing/2014/main" id="{4F4DEDA5-1FC7-476A-A676-1DB3C7E263A0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815" y="4105802"/>
            <a:ext cx="784530" cy="784530"/>
          </a:xfrm>
          <a:prstGeom prst="rect">
            <a:avLst/>
          </a:prstGeom>
        </p:spPr>
      </p:pic>
      <p:pic>
        <p:nvPicPr>
          <p:cNvPr id="87" name="Picture 20">
            <a:extLst>
              <a:ext uri="{FF2B5EF4-FFF2-40B4-BE49-F238E27FC236}">
                <a16:creationId xmlns:a16="http://schemas.microsoft.com/office/drawing/2014/main" id="{69EC6E17-1829-4BC2-95F9-E42E1683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239" y="1661335"/>
            <a:ext cx="654488" cy="7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F5FF88E1-B93D-4A9B-913E-B4763F2C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991" y="489033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2A10484D-65BC-45F1-A3CD-C2222736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922" y="1718949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صورة 91">
            <a:extLst>
              <a:ext uri="{FF2B5EF4-FFF2-40B4-BE49-F238E27FC236}">
                <a16:creationId xmlns:a16="http://schemas.microsoft.com/office/drawing/2014/main" id="{16D20E84-7F8A-4BE0-842E-68D04D150668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 flipH="1">
            <a:off x="10981886" y="1696212"/>
            <a:ext cx="799348" cy="686739"/>
          </a:xfrm>
          <a:prstGeom prst="rect">
            <a:avLst/>
          </a:prstGeom>
        </p:spPr>
      </p:pic>
      <p:grpSp>
        <p:nvGrpSpPr>
          <p:cNvPr id="94" name="مجموعة 93">
            <a:extLst>
              <a:ext uri="{FF2B5EF4-FFF2-40B4-BE49-F238E27FC236}">
                <a16:creationId xmlns:a16="http://schemas.microsoft.com/office/drawing/2014/main" id="{035A3FCF-74F7-4953-AFFE-A92681B4CA4E}"/>
              </a:ext>
            </a:extLst>
          </p:cNvPr>
          <p:cNvGrpSpPr/>
          <p:nvPr/>
        </p:nvGrpSpPr>
        <p:grpSpPr>
          <a:xfrm>
            <a:off x="482334" y="4109269"/>
            <a:ext cx="1269776" cy="1998628"/>
            <a:chOff x="482334" y="4109269"/>
            <a:chExt cx="1057326" cy="20714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DDB2BC-AF02-49FE-8FBD-AB056899A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/>
            <a:srcRect t="28853"/>
            <a:stretch/>
          </p:blipFill>
          <p:spPr>
            <a:xfrm>
              <a:off x="482334" y="4558880"/>
              <a:ext cx="1057326" cy="1621853"/>
            </a:xfrm>
            <a:prstGeom prst="rect">
              <a:avLst/>
            </a:prstGeom>
          </p:spPr>
        </p:pic>
        <p:pic>
          <p:nvPicPr>
            <p:cNvPr id="93" name="Picture 11">
              <a:extLst>
                <a:ext uri="{FF2B5EF4-FFF2-40B4-BE49-F238E27FC236}">
                  <a16:creationId xmlns:a16="http://schemas.microsoft.com/office/drawing/2014/main" id="{1D42CE8E-8AA5-44E2-82D8-CE8A07C4D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rcRect/>
            <a:stretch>
              <a:fillRect/>
            </a:stretch>
          </p:blipFill>
          <p:spPr>
            <a:xfrm>
              <a:off x="792978" y="4109269"/>
              <a:ext cx="436531" cy="449611"/>
            </a:xfrm>
            <a:prstGeom prst="rect">
              <a:avLst/>
            </a:prstGeom>
          </p:spPr>
        </p:pic>
      </p:grpSp>
      <p:pic>
        <p:nvPicPr>
          <p:cNvPr id="96" name="Picture 11">
            <a:extLst>
              <a:ext uri="{FF2B5EF4-FFF2-40B4-BE49-F238E27FC236}">
                <a16:creationId xmlns:a16="http://schemas.microsoft.com/office/drawing/2014/main" id="{93E28296-E4B6-4257-BDAD-7C44911273FC}"/>
              </a:ext>
            </a:extLst>
          </p:cNvPr>
          <p:cNvPicPr>
            <a:picLocks noChangeAspect="1"/>
          </p:cNvPicPr>
          <p:nvPr/>
        </p:nvPicPr>
        <p:blipFill>
          <a:blip r:embed="rId35"/>
          <a:srcRect/>
          <a:stretch>
            <a:fillRect/>
          </a:stretch>
        </p:blipFill>
        <p:spPr>
          <a:xfrm>
            <a:off x="2793287" y="4326170"/>
            <a:ext cx="1468008" cy="1851845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4CB084D-88A5-48C6-8FA4-4CD5E113C4D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503" y="5361696"/>
            <a:ext cx="1675353" cy="1487525"/>
          </a:xfrm>
          <a:prstGeom prst="rect">
            <a:avLst/>
          </a:prstGeom>
        </p:spPr>
      </p:pic>
      <p:grpSp>
        <p:nvGrpSpPr>
          <p:cNvPr id="37" name="مجموعة 36">
            <a:extLst>
              <a:ext uri="{FF2B5EF4-FFF2-40B4-BE49-F238E27FC236}">
                <a16:creationId xmlns:a16="http://schemas.microsoft.com/office/drawing/2014/main" id="{55D28C2B-F362-4F20-B9BF-F72C7A1B984F}"/>
              </a:ext>
            </a:extLst>
          </p:cNvPr>
          <p:cNvGrpSpPr/>
          <p:nvPr/>
        </p:nvGrpSpPr>
        <p:grpSpPr>
          <a:xfrm>
            <a:off x="2350343" y="462683"/>
            <a:ext cx="2236335" cy="1159705"/>
            <a:chOff x="7439499" y="3516856"/>
            <a:chExt cx="2236335" cy="1159705"/>
          </a:xfrm>
        </p:grpSpPr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E21D4348-5A52-4B43-9BB5-AF03E9CBE707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8401" y="3516856"/>
              <a:ext cx="887433" cy="889838"/>
            </a:xfrm>
            <a:prstGeom prst="rect">
              <a:avLst/>
            </a:prstGeom>
          </p:spPr>
        </p:pic>
        <p:sp>
          <p:nvSpPr>
            <p:cNvPr id="61" name="مربع نص 60">
              <a:extLst>
                <a:ext uri="{FF2B5EF4-FFF2-40B4-BE49-F238E27FC236}">
                  <a16:creationId xmlns:a16="http://schemas.microsoft.com/office/drawing/2014/main" id="{C242D381-078A-4CE0-A6EB-10B21227F621}"/>
                </a:ext>
              </a:extLst>
            </p:cNvPr>
            <p:cNvSpPr txBox="1"/>
            <p:nvPr/>
          </p:nvSpPr>
          <p:spPr>
            <a:xfrm>
              <a:off x="7439499" y="3845564"/>
              <a:ext cx="1327904" cy="830997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28575"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ar-SA" sz="1600" b="1" dirty="0">
                  <a:solidFill>
                    <a:schemeClr val="tx1"/>
                  </a:solidFill>
                </a:rPr>
                <a:t>ليس العلم</a:t>
              </a:r>
            </a:p>
            <a:p>
              <a:pPr algn="ctr"/>
              <a:r>
                <a:rPr lang="ar-SA" sz="1600" b="1" dirty="0">
                  <a:solidFill>
                    <a:schemeClr val="tx1"/>
                  </a:solidFill>
                </a:rPr>
                <a:t> ما حفظ </a:t>
              </a:r>
            </a:p>
            <a:p>
              <a:pPr algn="ctr"/>
              <a:r>
                <a:rPr lang="ar-SA" sz="1600" b="1" dirty="0">
                  <a:solidFill>
                    <a:schemeClr val="tx1"/>
                  </a:solidFill>
                </a:rPr>
                <a:t>إنما العلم ما نفع</a:t>
              </a:r>
              <a:endParaRPr lang="en-US" sz="1600" b="1" dirty="0"/>
            </a:p>
          </p:txBody>
        </p:sp>
      </p:grpSp>
      <p:sp>
        <p:nvSpPr>
          <p:cNvPr id="56" name="Text Box 41">
            <a:extLst>
              <a:ext uri="{FF2B5EF4-FFF2-40B4-BE49-F238E27FC236}">
                <a16:creationId xmlns:a16="http://schemas.microsoft.com/office/drawing/2014/main" id="{5EEE15D7-D5D2-44F6-ACA2-2087139F85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7786" y="2702700"/>
            <a:ext cx="5813713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r" rtl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algn="r" rtl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3200" b="1" dirty="0"/>
              <a:t>اللهم يا معلم إبراهيم علمنا ويا مفهم سليمان فهمنا وعلمنا ما جهلنا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ar-SA" altLang="ar-SA" sz="3200" b="1" dirty="0"/>
              <a:t>وانفعنا بما علمتنا وزدنا علمًا اللهم افتح علينا فتحًا مبينًا.</a:t>
            </a:r>
          </a:p>
        </p:txBody>
      </p:sp>
      <p:pic>
        <p:nvPicPr>
          <p:cNvPr id="57" name="Picture 2" descr="طفلة جميلة تدعو الله">
            <a:extLst>
              <a:ext uri="{FF2B5EF4-FFF2-40B4-BE49-F238E27FC236}">
                <a16:creationId xmlns:a16="http://schemas.microsoft.com/office/drawing/2014/main" id="{FF05F094-457C-412E-8235-7B812D846A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ackgroundRemoval t="1000" b="98000" l="5556" r="94127">
                        <a14:foregroundMark x1="26349" y1="14333" x2="24444" y2="92000"/>
                        <a14:foregroundMark x1="21111" y1="87667" x2="13651" y2="84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678" y="1077883"/>
            <a:ext cx="3253168" cy="16180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890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5100" t="2726" r="3027" b="21700"/>
          <a:stretch/>
        </p:blipFill>
        <p:spPr>
          <a:xfrm>
            <a:off x="2033515" y="226919"/>
            <a:ext cx="8605912" cy="5047967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5C33F388-730C-4366-A95B-6E971E985D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76550" y="5846095"/>
            <a:ext cx="4887989" cy="1011905"/>
          </a:xfrm>
          <a:prstGeom prst="rect">
            <a:avLst/>
          </a:prstGeom>
        </p:spPr>
      </p:pic>
      <p:pic>
        <p:nvPicPr>
          <p:cNvPr id="18" name="Google Shape;231;p23">
            <a:extLst>
              <a:ext uri="{FF2B5EF4-FFF2-40B4-BE49-F238E27FC236}">
                <a16:creationId xmlns:a16="http://schemas.microsoft.com/office/drawing/2014/main" id="{8DF45DFA-93C7-4B74-9632-1BFFECA16C8C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-7182" y="487608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hlinkClick r:id="rId8" action="ppaction://hlinksldjump"/>
            <a:extLst>
              <a:ext uri="{FF2B5EF4-FFF2-40B4-BE49-F238E27FC236}">
                <a16:creationId xmlns:a16="http://schemas.microsoft.com/office/drawing/2014/main" id="{A60F4786-24BC-4EA8-B422-4EAB0D07DB2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3068"/>
          <a:stretch/>
        </p:blipFill>
        <p:spPr>
          <a:xfrm>
            <a:off x="1144127" y="504299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صورة 20">
            <a:hlinkClick r:id="rId8" action="ppaction://hlinksldjump"/>
            <a:extLst>
              <a:ext uri="{FF2B5EF4-FFF2-40B4-BE49-F238E27FC236}">
                <a16:creationId xmlns:a16="http://schemas.microsoft.com/office/drawing/2014/main" id="{844813B8-9569-40F1-A48D-42E60076E4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60" y="1773953"/>
            <a:ext cx="1764485" cy="1135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2AAFC67E-5513-4095-A8BE-803FFB5EE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65" y="41580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06F36B5E-D198-4161-9CC8-6EEA66AAA2F5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9851" y="468879"/>
            <a:ext cx="1281627" cy="117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664505" y="4656407"/>
            <a:ext cx="2527495" cy="2284018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0230525" y="4860235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8;p42">
            <a:hlinkClick r:id="rId15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743D1C79-6F41-4D64-8B0E-92F64CACBB39}"/>
              </a:ext>
            </a:extLst>
          </p:cNvPr>
          <p:cNvGrpSpPr/>
          <p:nvPr/>
        </p:nvGrpSpPr>
        <p:grpSpPr>
          <a:xfrm>
            <a:off x="1423282" y="3022283"/>
            <a:ext cx="757292" cy="705599"/>
            <a:chOff x="1423282" y="3158652"/>
            <a:chExt cx="757292" cy="705599"/>
          </a:xfrm>
        </p:grpSpPr>
        <p:pic>
          <p:nvPicPr>
            <p:cNvPr id="47" name="صورة 46">
              <a:extLst>
                <a:ext uri="{FF2B5EF4-FFF2-40B4-BE49-F238E27FC236}">
                  <a16:creationId xmlns:a16="http://schemas.microsoft.com/office/drawing/2014/main" id="{7647C9B5-7AC9-42A4-BFFF-C8E1FFD5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330" y="3158652"/>
              <a:ext cx="694244" cy="705599"/>
            </a:xfrm>
            <a:prstGeom prst="rect">
              <a:avLst/>
            </a:prstGeom>
          </p:spPr>
        </p:pic>
        <p:sp>
          <p:nvSpPr>
            <p:cNvPr id="50" name="مربع نص 49">
              <a:hlinkClick r:id="rId18" action="ppaction://hlinksldjump"/>
              <a:extLst>
                <a:ext uri="{FF2B5EF4-FFF2-40B4-BE49-F238E27FC236}">
                  <a16:creationId xmlns:a16="http://schemas.microsoft.com/office/drawing/2014/main" id="{0EA4CFD5-799F-4C82-B588-6F2DDCC81978}"/>
                </a:ext>
              </a:extLst>
            </p:cNvPr>
            <p:cNvSpPr txBox="1"/>
            <p:nvPr/>
          </p:nvSpPr>
          <p:spPr>
            <a:xfrm>
              <a:off x="1423282" y="3381066"/>
              <a:ext cx="68932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الدعاء</a:t>
              </a:r>
              <a:endParaRPr lang="ar-SA" sz="1200" b="1" dirty="0"/>
            </a:p>
          </p:txBody>
        </p:sp>
      </p:grp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705F2F6C-242B-43FB-A891-B3BCC29101E5}"/>
              </a:ext>
            </a:extLst>
          </p:cNvPr>
          <p:cNvGrpSpPr/>
          <p:nvPr/>
        </p:nvGrpSpPr>
        <p:grpSpPr>
          <a:xfrm>
            <a:off x="674364" y="3286747"/>
            <a:ext cx="867533" cy="705599"/>
            <a:chOff x="674364" y="3286747"/>
            <a:chExt cx="867533" cy="705599"/>
          </a:xfrm>
        </p:grpSpPr>
        <p:pic>
          <p:nvPicPr>
            <p:cNvPr id="48" name="صورة 47">
              <a:extLst>
                <a:ext uri="{FF2B5EF4-FFF2-40B4-BE49-F238E27FC236}">
                  <a16:creationId xmlns:a16="http://schemas.microsoft.com/office/drawing/2014/main" id="{990D6FE2-81FC-4BD8-B040-4ACF9C4BE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005" y="3286747"/>
              <a:ext cx="694244" cy="705599"/>
            </a:xfrm>
            <a:prstGeom prst="rect">
              <a:avLst/>
            </a:prstGeom>
          </p:spPr>
        </p:pic>
        <p:sp>
          <p:nvSpPr>
            <p:cNvPr id="52" name="مربع نص 51">
              <a:extLst>
                <a:ext uri="{FF2B5EF4-FFF2-40B4-BE49-F238E27FC236}">
                  <a16:creationId xmlns:a16="http://schemas.microsoft.com/office/drawing/2014/main" id="{45BA8A28-16AE-4754-BA6F-492E0A061955}"/>
                </a:ext>
              </a:extLst>
            </p:cNvPr>
            <p:cNvSpPr txBox="1"/>
            <p:nvPr/>
          </p:nvSpPr>
          <p:spPr>
            <a:xfrm>
              <a:off x="674364" y="3476232"/>
              <a:ext cx="8675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الحضور</a:t>
              </a:r>
              <a:endParaRPr lang="ar-SA" sz="1200" b="1" dirty="0"/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D4EE7F9B-92FF-4025-A9CF-EB45906D6FD7}"/>
              </a:ext>
            </a:extLst>
          </p:cNvPr>
          <p:cNvGrpSpPr/>
          <p:nvPr/>
        </p:nvGrpSpPr>
        <p:grpSpPr>
          <a:xfrm>
            <a:off x="46622" y="3006899"/>
            <a:ext cx="746356" cy="705599"/>
            <a:chOff x="46622" y="3006899"/>
            <a:chExt cx="746356" cy="705599"/>
          </a:xfrm>
        </p:grpSpPr>
        <p:pic>
          <p:nvPicPr>
            <p:cNvPr id="49" name="صورة 48">
              <a:extLst>
                <a:ext uri="{FF2B5EF4-FFF2-40B4-BE49-F238E27FC236}">
                  <a16:creationId xmlns:a16="http://schemas.microsoft.com/office/drawing/2014/main" id="{0B540996-E75F-4AE8-A36F-681ACB1E7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34" y="3006899"/>
              <a:ext cx="694244" cy="705599"/>
            </a:xfrm>
            <a:prstGeom prst="rect">
              <a:avLst/>
            </a:prstGeom>
          </p:spPr>
        </p:pic>
        <p:sp>
          <p:nvSpPr>
            <p:cNvPr id="53" name="مربع نص 52">
              <a:extLst>
                <a:ext uri="{FF2B5EF4-FFF2-40B4-BE49-F238E27FC236}">
                  <a16:creationId xmlns:a16="http://schemas.microsoft.com/office/drawing/2014/main" id="{3C5722E2-BEBE-4EE9-8B97-5601091B2020}"/>
                </a:ext>
              </a:extLst>
            </p:cNvPr>
            <p:cNvSpPr txBox="1"/>
            <p:nvPr/>
          </p:nvSpPr>
          <p:spPr>
            <a:xfrm>
              <a:off x="46622" y="3196824"/>
              <a:ext cx="68932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نطلق</a:t>
              </a:r>
              <a:endParaRPr lang="ar-SA" sz="1200" b="1" dirty="0"/>
            </a:p>
          </p:txBody>
        </p:sp>
      </p:grpSp>
      <p:pic>
        <p:nvPicPr>
          <p:cNvPr id="71" name="Picture 18">
            <a:extLst>
              <a:ext uri="{FF2B5EF4-FFF2-40B4-BE49-F238E27FC236}">
                <a16:creationId xmlns:a16="http://schemas.microsoft.com/office/drawing/2014/main" id="{BD690E3D-9630-4B86-827D-B6C73ED06D18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85" y="2219890"/>
            <a:ext cx="1480926" cy="324331"/>
          </a:xfrm>
          <a:prstGeom prst="rect">
            <a:avLst/>
          </a:prstGeom>
        </p:spPr>
      </p:pic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2B8EAA58-E91C-4DC5-B9CE-27C7C66D3DF4}"/>
              </a:ext>
            </a:extLst>
          </p:cNvPr>
          <p:cNvGrpSpPr/>
          <p:nvPr/>
        </p:nvGrpSpPr>
        <p:grpSpPr>
          <a:xfrm>
            <a:off x="10448523" y="3042273"/>
            <a:ext cx="1327904" cy="1588339"/>
            <a:chOff x="6170636" y="2100922"/>
            <a:chExt cx="1268626" cy="2151949"/>
          </a:xfrm>
        </p:grpSpPr>
        <p:sp>
          <p:nvSpPr>
            <p:cNvPr id="76" name="مستطيل 75">
              <a:hlinkClick r:id="" action="ppaction://noaction"/>
              <a:extLst>
                <a:ext uri="{FF2B5EF4-FFF2-40B4-BE49-F238E27FC236}">
                  <a16:creationId xmlns:a16="http://schemas.microsoft.com/office/drawing/2014/main" id="{76D97719-5439-4BD4-8A95-9214E8897756}"/>
                </a:ext>
              </a:extLst>
            </p:cNvPr>
            <p:cNvSpPr/>
            <p:nvPr/>
          </p:nvSpPr>
          <p:spPr>
            <a:xfrm>
              <a:off x="6170636" y="2100922"/>
              <a:ext cx="1268626" cy="68026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rgbClr val="FF0000"/>
                  </a:solidFill>
                </a:rPr>
                <a:t>التعزيز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77" name="مستطيل 76">
              <a:extLst>
                <a:ext uri="{FF2B5EF4-FFF2-40B4-BE49-F238E27FC236}">
                  <a16:creationId xmlns:a16="http://schemas.microsoft.com/office/drawing/2014/main" id="{1E087B4C-1628-4CE7-890F-53E6A1A472C9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8" name="مستطيل 77">
              <a:extLst>
                <a:ext uri="{FF2B5EF4-FFF2-40B4-BE49-F238E27FC236}">
                  <a16:creationId xmlns:a16="http://schemas.microsoft.com/office/drawing/2014/main" id="{ACDF098D-EA9F-47D7-BB7F-8A0AF42BDC6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1600" b="1" dirty="0">
                <a:solidFill>
                  <a:srgbClr val="FF0000"/>
                </a:solidFill>
              </a:endParaRPr>
            </a:p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 </a:t>
              </a:r>
              <a:endParaRPr lang="en-US" sz="1200" b="1" dirty="0">
                <a:solidFill>
                  <a:srgbClr val="FF0000"/>
                </a:solidFill>
              </a:endParaRPr>
            </a:p>
            <a:p>
              <a:pPr algn="ctr"/>
              <a:endParaRPr lang="en-US" dirty="0"/>
            </a:p>
          </p:txBody>
        </p:sp>
      </p:grpSp>
      <p:pic>
        <p:nvPicPr>
          <p:cNvPr id="80" name="صورة 79">
            <a:extLst>
              <a:ext uri="{FF2B5EF4-FFF2-40B4-BE49-F238E27FC236}">
                <a16:creationId xmlns:a16="http://schemas.microsoft.com/office/drawing/2014/main" id="{172E2723-7439-4820-A380-A88A45DF4F1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232" y="2542249"/>
            <a:ext cx="772520" cy="772520"/>
          </a:xfrm>
          <a:prstGeom prst="rect">
            <a:avLst/>
          </a:prstGeom>
        </p:spPr>
      </p:pic>
      <p:pic>
        <p:nvPicPr>
          <p:cNvPr id="84" name="صورة 83">
            <a:extLst>
              <a:ext uri="{FF2B5EF4-FFF2-40B4-BE49-F238E27FC236}">
                <a16:creationId xmlns:a16="http://schemas.microsoft.com/office/drawing/2014/main" id="{845F1639-7A41-4966-9AB3-E3901394971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856" y="3377441"/>
            <a:ext cx="756103" cy="705599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:a16="http://schemas.microsoft.com/office/drawing/2014/main" id="{4F4DEDA5-1FC7-476A-A676-1DB3C7E263A0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815" y="4105802"/>
            <a:ext cx="784530" cy="784530"/>
          </a:xfrm>
          <a:prstGeom prst="rect">
            <a:avLst/>
          </a:prstGeom>
        </p:spPr>
      </p:pic>
      <p:pic>
        <p:nvPicPr>
          <p:cNvPr id="87" name="Picture 20">
            <a:extLst>
              <a:ext uri="{FF2B5EF4-FFF2-40B4-BE49-F238E27FC236}">
                <a16:creationId xmlns:a16="http://schemas.microsoft.com/office/drawing/2014/main" id="{69EC6E17-1829-4BC2-95F9-E42E1683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239" y="1661335"/>
            <a:ext cx="654488" cy="7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F5FF88E1-B93D-4A9B-913E-B4763F2C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2991" y="4890332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2A10484D-65BC-45F1-A3CD-C2222736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922" y="1718949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صورة 91">
            <a:extLst>
              <a:ext uri="{FF2B5EF4-FFF2-40B4-BE49-F238E27FC236}">
                <a16:creationId xmlns:a16="http://schemas.microsoft.com/office/drawing/2014/main" id="{16D20E84-7F8A-4BE0-842E-68D04D15066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 flipH="1">
            <a:off x="10981886" y="1696212"/>
            <a:ext cx="799348" cy="686739"/>
          </a:xfrm>
          <a:prstGeom prst="rect">
            <a:avLst/>
          </a:prstGeom>
        </p:spPr>
      </p:pic>
      <p:grpSp>
        <p:nvGrpSpPr>
          <p:cNvPr id="94" name="مجموعة 93">
            <a:extLst>
              <a:ext uri="{FF2B5EF4-FFF2-40B4-BE49-F238E27FC236}">
                <a16:creationId xmlns:a16="http://schemas.microsoft.com/office/drawing/2014/main" id="{035A3FCF-74F7-4953-AFFE-A92681B4CA4E}"/>
              </a:ext>
            </a:extLst>
          </p:cNvPr>
          <p:cNvGrpSpPr/>
          <p:nvPr/>
        </p:nvGrpSpPr>
        <p:grpSpPr>
          <a:xfrm>
            <a:off x="482334" y="4109269"/>
            <a:ext cx="1269776" cy="1998628"/>
            <a:chOff x="482334" y="4109269"/>
            <a:chExt cx="1057326" cy="20714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DDB2BC-AF02-49FE-8FBD-AB056899A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/>
            <a:srcRect t="28853"/>
            <a:stretch/>
          </p:blipFill>
          <p:spPr>
            <a:xfrm>
              <a:off x="482334" y="4558880"/>
              <a:ext cx="1057326" cy="1621853"/>
            </a:xfrm>
            <a:prstGeom prst="rect">
              <a:avLst/>
            </a:prstGeom>
          </p:spPr>
        </p:pic>
        <p:pic>
          <p:nvPicPr>
            <p:cNvPr id="93" name="Picture 11">
              <a:extLst>
                <a:ext uri="{FF2B5EF4-FFF2-40B4-BE49-F238E27FC236}">
                  <a16:creationId xmlns:a16="http://schemas.microsoft.com/office/drawing/2014/main" id="{1D42CE8E-8AA5-44E2-82D8-CE8A07C4D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/>
            <a:stretch>
              <a:fillRect/>
            </a:stretch>
          </p:blipFill>
          <p:spPr>
            <a:xfrm>
              <a:off x="792978" y="4109269"/>
              <a:ext cx="436531" cy="449611"/>
            </a:xfrm>
            <a:prstGeom prst="rect">
              <a:avLst/>
            </a:prstGeom>
          </p:spPr>
        </p:pic>
      </p:grpSp>
      <p:pic>
        <p:nvPicPr>
          <p:cNvPr id="96" name="Picture 11">
            <a:extLst>
              <a:ext uri="{FF2B5EF4-FFF2-40B4-BE49-F238E27FC236}">
                <a16:creationId xmlns:a16="http://schemas.microsoft.com/office/drawing/2014/main" id="{93E28296-E4B6-4257-BDAD-7C44911273FC}"/>
              </a:ext>
            </a:extLst>
          </p:cNvPr>
          <p:cNvPicPr>
            <a:picLocks noChangeAspect="1"/>
          </p:cNvPicPr>
          <p:nvPr/>
        </p:nvPicPr>
        <p:blipFill>
          <a:blip r:embed="rId30"/>
          <a:srcRect/>
          <a:stretch>
            <a:fillRect/>
          </a:stretch>
        </p:blipFill>
        <p:spPr>
          <a:xfrm>
            <a:off x="2872716" y="4650211"/>
            <a:ext cx="1260098" cy="1589573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4CB084D-88A5-48C6-8FA4-4CD5E113C4D4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01" y="5369760"/>
            <a:ext cx="1675353" cy="1487525"/>
          </a:xfrm>
          <a:prstGeom prst="rect">
            <a:avLst/>
          </a:prstGeom>
        </p:spPr>
      </p:pic>
      <p:pic>
        <p:nvPicPr>
          <p:cNvPr id="5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B380DB35-5D2C-4D50-AB82-B2265A70A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955">
            <a:off x="8159732" y="801395"/>
            <a:ext cx="2286747" cy="5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مربع نص 56">
            <a:extLst>
              <a:ext uri="{FF2B5EF4-FFF2-40B4-BE49-F238E27FC236}">
                <a16:creationId xmlns:a16="http://schemas.microsoft.com/office/drawing/2014/main" id="{E5F64C67-DB2D-4FDA-A22C-BBA689035E54}"/>
              </a:ext>
            </a:extLst>
          </p:cNvPr>
          <p:cNvSpPr txBox="1"/>
          <p:nvPr/>
        </p:nvSpPr>
        <p:spPr>
          <a:xfrm>
            <a:off x="4330778" y="498030"/>
            <a:ext cx="3488344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b="1" dirty="0"/>
              <a:t>قبل أن نبدأ الحصة هناك بعض القوانين التي يجب أن نتبعها معًا .</a:t>
            </a:r>
          </a:p>
        </p:txBody>
      </p:sp>
      <p:pic>
        <p:nvPicPr>
          <p:cNvPr id="66" name="Picture 50" descr="https://lh6.googleusercontent.com/43DhS8AINGqXEbUB-peUvmY59Us5s5lxyGWlVv2i9Gwhm83ncyFncd7Ln0u0osI2btMy9buTSK7G8YO3Kjwx5jEod6Wdc8HZTwB8cEFEKGIV1ksnTE-rryveFO1EovAZEmPjmY5-jLk">
            <a:extLst>
              <a:ext uri="{FF2B5EF4-FFF2-40B4-BE49-F238E27FC236}">
                <a16:creationId xmlns:a16="http://schemas.microsoft.com/office/drawing/2014/main" id="{B6E879A2-0667-4933-9945-F6657DFF85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86609">
            <a:off x="2033092" y="875560"/>
            <a:ext cx="1937165" cy="516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7657C2D2-A714-4BC9-BBB7-A60CAC5685AA}"/>
              </a:ext>
            </a:extLst>
          </p:cNvPr>
          <p:cNvGrpSpPr/>
          <p:nvPr/>
        </p:nvGrpSpPr>
        <p:grpSpPr>
          <a:xfrm>
            <a:off x="3094829" y="1247679"/>
            <a:ext cx="1431829" cy="1514947"/>
            <a:chOff x="3094829" y="1247679"/>
            <a:chExt cx="1431829" cy="1514947"/>
          </a:xfrm>
        </p:grpSpPr>
        <p:sp>
          <p:nvSpPr>
            <p:cNvPr id="67" name="شكل بيضاوي 66">
              <a:extLst>
                <a:ext uri="{FF2B5EF4-FFF2-40B4-BE49-F238E27FC236}">
                  <a16:creationId xmlns:a16="http://schemas.microsoft.com/office/drawing/2014/main" id="{8FFA9DA8-B433-448B-BABF-370C1874F8EC}"/>
                </a:ext>
              </a:extLst>
            </p:cNvPr>
            <p:cNvSpPr/>
            <p:nvPr/>
          </p:nvSpPr>
          <p:spPr>
            <a:xfrm>
              <a:off x="3094829" y="1247679"/>
              <a:ext cx="1431829" cy="1514947"/>
            </a:xfrm>
            <a:prstGeom prst="ellipse">
              <a:avLst/>
            </a:prstGeom>
            <a:solidFill>
              <a:srgbClr val="D6F5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400" b="1" dirty="0">
                <a:solidFill>
                  <a:schemeClr val="tx1"/>
                </a:solidFill>
              </a:endParaRPr>
            </a:p>
            <a:p>
              <a:pPr algn="ctr"/>
              <a:endParaRPr lang="ar-SA" sz="1400" b="1" dirty="0">
                <a:solidFill>
                  <a:schemeClr val="tx1"/>
                </a:solidFill>
              </a:endParaRPr>
            </a:p>
            <a:p>
              <a:pPr algn="ctr"/>
              <a:endParaRPr lang="ar-SA" sz="1400" b="1" dirty="0">
                <a:solidFill>
                  <a:schemeClr val="tx1"/>
                </a:solidFill>
              </a:endParaRPr>
            </a:p>
            <a:p>
              <a:pPr algn="ctr"/>
              <a:endParaRPr lang="ar-SA" sz="1400" b="1" dirty="0">
                <a:solidFill>
                  <a:schemeClr val="tx1"/>
                </a:solidFill>
              </a:endParaRPr>
            </a:p>
          </p:txBody>
        </p:sp>
        <p:pic>
          <p:nvPicPr>
            <p:cNvPr id="69" name="صورة 68">
              <a:extLst>
                <a:ext uri="{FF2B5EF4-FFF2-40B4-BE49-F238E27FC236}">
                  <a16:creationId xmlns:a16="http://schemas.microsoft.com/office/drawing/2014/main" id="{920850D9-CF56-4CB9-BA19-4F4B0E1CE3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60"/>
            <a:stretch/>
          </p:blipFill>
          <p:spPr>
            <a:xfrm>
              <a:off x="3229160" y="1315462"/>
              <a:ext cx="1191169" cy="831375"/>
            </a:xfrm>
            <a:prstGeom prst="rect">
              <a:avLst/>
            </a:prstGeom>
          </p:spPr>
        </p:pic>
        <p:sp>
          <p:nvSpPr>
            <p:cNvPr id="72" name="مربع نص 71">
              <a:extLst>
                <a:ext uri="{FF2B5EF4-FFF2-40B4-BE49-F238E27FC236}">
                  <a16:creationId xmlns:a16="http://schemas.microsoft.com/office/drawing/2014/main" id="{5F603302-51BB-4181-8A6C-8998488A3EC8}"/>
                </a:ext>
              </a:extLst>
            </p:cNvPr>
            <p:cNvSpPr txBox="1"/>
            <p:nvPr/>
          </p:nvSpPr>
          <p:spPr>
            <a:xfrm>
              <a:off x="3199761" y="2130855"/>
              <a:ext cx="1257220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>
                  <a:solidFill>
                    <a:schemeClr val="tx1"/>
                  </a:solidFill>
                </a:rPr>
                <a:t>احافظ </a:t>
              </a:r>
            </a:p>
            <a:p>
              <a:pPr algn="ctr"/>
              <a:r>
                <a:rPr lang="ar-SA" sz="1400" b="1" dirty="0">
                  <a:solidFill>
                    <a:schemeClr val="tx1"/>
                  </a:solidFill>
                </a:rPr>
                <a:t>على نظافة المكان</a:t>
              </a:r>
              <a:endParaRPr lang="ar-SA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4A06400C-E2A3-41D6-9E8C-E96A67FC603E}"/>
              </a:ext>
            </a:extLst>
          </p:cNvPr>
          <p:cNvGrpSpPr/>
          <p:nvPr/>
        </p:nvGrpSpPr>
        <p:grpSpPr>
          <a:xfrm>
            <a:off x="7219113" y="1562734"/>
            <a:ext cx="1294711" cy="1355863"/>
            <a:chOff x="7219113" y="1562734"/>
            <a:chExt cx="1294711" cy="1355863"/>
          </a:xfrm>
        </p:grpSpPr>
        <p:pic>
          <p:nvPicPr>
            <p:cNvPr id="82" name="Picture 11">
              <a:extLst>
                <a:ext uri="{FF2B5EF4-FFF2-40B4-BE49-F238E27FC236}">
                  <a16:creationId xmlns:a16="http://schemas.microsoft.com/office/drawing/2014/main" id="{C74F06E3-F12A-42DF-8A25-0588E6CAD7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7442320" y="1562734"/>
              <a:ext cx="1071504" cy="875520"/>
            </a:xfrm>
            <a:prstGeom prst="rect">
              <a:avLst/>
            </a:prstGeom>
          </p:spPr>
        </p:pic>
        <p:sp>
          <p:nvSpPr>
            <p:cNvPr id="89" name="مربع نص 88">
              <a:extLst>
                <a:ext uri="{FF2B5EF4-FFF2-40B4-BE49-F238E27FC236}">
                  <a16:creationId xmlns:a16="http://schemas.microsoft.com/office/drawing/2014/main" id="{0A2583BC-9B9A-47F8-AC54-AF8228608CB0}"/>
                </a:ext>
              </a:extLst>
            </p:cNvPr>
            <p:cNvSpPr txBox="1"/>
            <p:nvPr/>
          </p:nvSpPr>
          <p:spPr>
            <a:xfrm>
              <a:off x="7219113" y="2395377"/>
              <a:ext cx="123172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>
                  <a:solidFill>
                    <a:schemeClr val="tx1"/>
                  </a:solidFill>
                </a:rPr>
                <a:t>أغلق الكاميرا والفتح عند الطلب </a:t>
              </a:r>
              <a:endParaRPr lang="ar-SA" sz="1400" dirty="0"/>
            </a:p>
          </p:txBody>
        </p:sp>
      </p:grp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9E7E75EE-4350-460B-90F3-DBCC1931E4C2}"/>
              </a:ext>
            </a:extLst>
          </p:cNvPr>
          <p:cNvGrpSpPr/>
          <p:nvPr/>
        </p:nvGrpSpPr>
        <p:grpSpPr>
          <a:xfrm>
            <a:off x="6051664" y="1458351"/>
            <a:ext cx="1231724" cy="1582976"/>
            <a:chOff x="6051664" y="1458351"/>
            <a:chExt cx="1231724" cy="1582976"/>
          </a:xfrm>
        </p:grpSpPr>
        <p:pic>
          <p:nvPicPr>
            <p:cNvPr id="74" name="Picture 29">
              <a:extLst>
                <a:ext uri="{FF2B5EF4-FFF2-40B4-BE49-F238E27FC236}">
                  <a16:creationId xmlns:a16="http://schemas.microsoft.com/office/drawing/2014/main" id="{C546053F-811E-4C9A-88DB-EAD9081BF7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6259639" y="1458351"/>
              <a:ext cx="773503" cy="1085082"/>
            </a:xfrm>
            <a:prstGeom prst="rect">
              <a:avLst/>
            </a:prstGeom>
          </p:spPr>
        </p:pic>
        <p:sp>
          <p:nvSpPr>
            <p:cNvPr id="91" name="مربع نص 90">
              <a:extLst>
                <a:ext uri="{FF2B5EF4-FFF2-40B4-BE49-F238E27FC236}">
                  <a16:creationId xmlns:a16="http://schemas.microsoft.com/office/drawing/2014/main" id="{C375B35C-EB41-4865-900E-20E64115ED1E}"/>
                </a:ext>
              </a:extLst>
            </p:cNvPr>
            <p:cNvSpPr txBox="1"/>
            <p:nvPr/>
          </p:nvSpPr>
          <p:spPr>
            <a:xfrm>
              <a:off x="6051664" y="2518107"/>
              <a:ext cx="123172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>
                  <a:solidFill>
                    <a:schemeClr val="tx1"/>
                  </a:solidFill>
                </a:rPr>
                <a:t>أغلق المايك والفتح عند الطلب </a:t>
              </a:r>
              <a:endParaRPr lang="ar-SA" sz="1400" dirty="0"/>
            </a:p>
          </p:txBody>
        </p:sp>
      </p:grp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9D6B01BF-C21F-4016-B46E-BB6FDBC0D15A}"/>
              </a:ext>
            </a:extLst>
          </p:cNvPr>
          <p:cNvGrpSpPr/>
          <p:nvPr/>
        </p:nvGrpSpPr>
        <p:grpSpPr>
          <a:xfrm>
            <a:off x="4723118" y="1353435"/>
            <a:ext cx="1351832" cy="1625127"/>
            <a:chOff x="4723118" y="1353435"/>
            <a:chExt cx="1351832" cy="1625127"/>
          </a:xfrm>
        </p:grpSpPr>
        <p:pic>
          <p:nvPicPr>
            <p:cNvPr id="73" name="Picture 9">
              <a:extLst>
                <a:ext uri="{FF2B5EF4-FFF2-40B4-BE49-F238E27FC236}">
                  <a16:creationId xmlns:a16="http://schemas.microsoft.com/office/drawing/2014/main" id="{FD2F1463-7D0B-448D-A015-82A265D70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5003446" y="1353435"/>
              <a:ext cx="1071504" cy="1121408"/>
            </a:xfrm>
            <a:prstGeom prst="rect">
              <a:avLst/>
            </a:prstGeom>
          </p:spPr>
        </p:pic>
        <p:sp>
          <p:nvSpPr>
            <p:cNvPr id="95" name="مربع نص 94">
              <a:extLst>
                <a:ext uri="{FF2B5EF4-FFF2-40B4-BE49-F238E27FC236}">
                  <a16:creationId xmlns:a16="http://schemas.microsoft.com/office/drawing/2014/main" id="{F88BCAC0-964B-4C01-BDB8-58087A094417}"/>
                </a:ext>
              </a:extLst>
            </p:cNvPr>
            <p:cNvSpPr txBox="1"/>
            <p:nvPr/>
          </p:nvSpPr>
          <p:spPr>
            <a:xfrm>
              <a:off x="4723118" y="2455342"/>
              <a:ext cx="123172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>
                  <a:solidFill>
                    <a:schemeClr val="tx1"/>
                  </a:solidFill>
                </a:rPr>
                <a:t>ارفع يدي للمشاركة </a:t>
              </a:r>
              <a:endParaRPr lang="ar-SA" sz="1400" dirty="0"/>
            </a:p>
          </p:txBody>
        </p:sp>
      </p:grpSp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77E59381-2D91-4BA1-A9B6-100026922BE9}"/>
              </a:ext>
            </a:extLst>
          </p:cNvPr>
          <p:cNvGrpSpPr/>
          <p:nvPr/>
        </p:nvGrpSpPr>
        <p:grpSpPr>
          <a:xfrm>
            <a:off x="8658719" y="2988758"/>
            <a:ext cx="1523973" cy="1651815"/>
            <a:chOff x="8658719" y="2988758"/>
            <a:chExt cx="1523973" cy="1651815"/>
          </a:xfrm>
        </p:grpSpPr>
        <p:pic>
          <p:nvPicPr>
            <p:cNvPr id="83" name="Picture 15">
              <a:extLst>
                <a:ext uri="{FF2B5EF4-FFF2-40B4-BE49-F238E27FC236}">
                  <a16:creationId xmlns:a16="http://schemas.microsoft.com/office/drawing/2014/main" id="{23DCA7B6-51DF-4EF1-9EF5-2753EED009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8903898" y="2988758"/>
              <a:ext cx="1164342" cy="932305"/>
            </a:xfrm>
            <a:prstGeom prst="rect">
              <a:avLst/>
            </a:prstGeom>
          </p:spPr>
        </p:pic>
        <p:sp>
          <p:nvSpPr>
            <p:cNvPr id="97" name="مربع نص 96">
              <a:extLst>
                <a:ext uri="{FF2B5EF4-FFF2-40B4-BE49-F238E27FC236}">
                  <a16:creationId xmlns:a16="http://schemas.microsoft.com/office/drawing/2014/main" id="{422E6C72-52A4-4A6F-8578-2B75EDEBBF7F}"/>
                </a:ext>
              </a:extLst>
            </p:cNvPr>
            <p:cNvSpPr txBox="1"/>
            <p:nvPr/>
          </p:nvSpPr>
          <p:spPr>
            <a:xfrm>
              <a:off x="8658719" y="3901909"/>
              <a:ext cx="1523973" cy="73866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>
                  <a:solidFill>
                    <a:schemeClr val="tx1"/>
                  </a:solidFill>
                </a:rPr>
                <a:t>ألتزم بعدم ارسال رسائل خلال شرح  معلمتي </a:t>
              </a:r>
              <a:endParaRPr lang="ar-SA" sz="1400" dirty="0"/>
            </a:p>
          </p:txBody>
        </p: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7563B3EB-C4A1-4A89-9F9C-27AF6E1A0330}"/>
              </a:ext>
            </a:extLst>
          </p:cNvPr>
          <p:cNvGrpSpPr/>
          <p:nvPr/>
        </p:nvGrpSpPr>
        <p:grpSpPr>
          <a:xfrm>
            <a:off x="4773579" y="3014382"/>
            <a:ext cx="1610877" cy="1767513"/>
            <a:chOff x="4773579" y="3014382"/>
            <a:chExt cx="1610877" cy="1767513"/>
          </a:xfrm>
        </p:grpSpPr>
        <p:pic>
          <p:nvPicPr>
            <p:cNvPr id="85" name="Picture 31">
              <a:extLst>
                <a:ext uri="{FF2B5EF4-FFF2-40B4-BE49-F238E27FC236}">
                  <a16:creationId xmlns:a16="http://schemas.microsoft.com/office/drawing/2014/main" id="{63B2E14D-BEC0-4FC6-9544-F112DBB881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/>
            <a:stretch>
              <a:fillRect/>
            </a:stretch>
          </p:blipFill>
          <p:spPr>
            <a:xfrm>
              <a:off x="5071678" y="3014382"/>
              <a:ext cx="1260772" cy="1261278"/>
            </a:xfrm>
            <a:prstGeom prst="rect">
              <a:avLst/>
            </a:prstGeom>
          </p:spPr>
        </p:pic>
        <p:sp>
          <p:nvSpPr>
            <p:cNvPr id="98" name="مربع نص 97">
              <a:extLst>
                <a:ext uri="{FF2B5EF4-FFF2-40B4-BE49-F238E27FC236}">
                  <a16:creationId xmlns:a16="http://schemas.microsoft.com/office/drawing/2014/main" id="{A1F8ABB8-C54F-4D87-95ED-81EEE7009FDB}"/>
                </a:ext>
              </a:extLst>
            </p:cNvPr>
            <p:cNvSpPr txBox="1"/>
            <p:nvPr/>
          </p:nvSpPr>
          <p:spPr>
            <a:xfrm>
              <a:off x="4773579" y="4258675"/>
              <a:ext cx="161087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لا أتناول الطعام أثناء الدرس .</a:t>
              </a:r>
              <a:endParaRPr lang="ar-SA" sz="1400" dirty="0"/>
            </a:p>
          </p:txBody>
        </p:sp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4123B681-110F-407E-BDFC-5F3F8B2B4371}"/>
              </a:ext>
            </a:extLst>
          </p:cNvPr>
          <p:cNvGrpSpPr/>
          <p:nvPr/>
        </p:nvGrpSpPr>
        <p:grpSpPr>
          <a:xfrm>
            <a:off x="3456262" y="3115202"/>
            <a:ext cx="1432168" cy="1616118"/>
            <a:chOff x="3456262" y="3115202"/>
            <a:chExt cx="1432168" cy="1616118"/>
          </a:xfrm>
        </p:grpSpPr>
        <p:pic>
          <p:nvPicPr>
            <p:cNvPr id="79" name="Picture 13">
              <a:extLst>
                <a:ext uri="{FF2B5EF4-FFF2-40B4-BE49-F238E27FC236}">
                  <a16:creationId xmlns:a16="http://schemas.microsoft.com/office/drawing/2014/main" id="{1F9CA657-C17C-4567-90E5-B57D7F3E2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/>
            <a:stretch>
              <a:fillRect/>
            </a:stretch>
          </p:blipFill>
          <p:spPr>
            <a:xfrm>
              <a:off x="3914199" y="3115202"/>
              <a:ext cx="938768" cy="1018205"/>
            </a:xfrm>
            <a:prstGeom prst="rect">
              <a:avLst/>
            </a:prstGeom>
          </p:spPr>
        </p:pic>
        <p:sp>
          <p:nvSpPr>
            <p:cNvPr id="99" name="مربع نص 98">
              <a:extLst>
                <a:ext uri="{FF2B5EF4-FFF2-40B4-BE49-F238E27FC236}">
                  <a16:creationId xmlns:a16="http://schemas.microsoft.com/office/drawing/2014/main" id="{8C96FFF9-762D-4DDC-8987-5ECC9B6FA49B}"/>
                </a:ext>
              </a:extLst>
            </p:cNvPr>
            <p:cNvSpPr txBox="1"/>
            <p:nvPr/>
          </p:nvSpPr>
          <p:spPr>
            <a:xfrm>
              <a:off x="3456262" y="4208100"/>
              <a:ext cx="1432168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التواجد على الوقت أثناء فترة البث. </a:t>
              </a:r>
              <a:r>
                <a:rPr lang="ar-SA" sz="1400" b="1" dirty="0">
                  <a:solidFill>
                    <a:schemeClr val="tx1"/>
                  </a:solidFill>
                </a:rPr>
                <a:t> </a:t>
              </a:r>
              <a:endParaRPr lang="ar-SA" sz="1400" dirty="0"/>
            </a:p>
          </p:txBody>
        </p:sp>
      </p:grpSp>
      <p:grpSp>
        <p:nvGrpSpPr>
          <p:cNvPr id="14" name="مجموعة 13">
            <a:extLst>
              <a:ext uri="{FF2B5EF4-FFF2-40B4-BE49-F238E27FC236}">
                <a16:creationId xmlns:a16="http://schemas.microsoft.com/office/drawing/2014/main" id="{6F1EF56D-67A4-4EE9-A832-539D542A249E}"/>
              </a:ext>
            </a:extLst>
          </p:cNvPr>
          <p:cNvGrpSpPr/>
          <p:nvPr/>
        </p:nvGrpSpPr>
        <p:grpSpPr>
          <a:xfrm>
            <a:off x="2358394" y="2652264"/>
            <a:ext cx="1169376" cy="1836659"/>
            <a:chOff x="2358394" y="2652264"/>
            <a:chExt cx="1169376" cy="1836659"/>
          </a:xfrm>
        </p:grpSpPr>
        <p:pic>
          <p:nvPicPr>
            <p:cNvPr id="81" name="Picture 33">
              <a:extLst>
                <a:ext uri="{FF2B5EF4-FFF2-40B4-BE49-F238E27FC236}">
                  <a16:creationId xmlns:a16="http://schemas.microsoft.com/office/drawing/2014/main" id="{A8354979-29FE-4FB6-9FA8-5C4063180FC6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2565870" y="2652264"/>
              <a:ext cx="961900" cy="961900"/>
            </a:xfrm>
            <a:prstGeom prst="rect">
              <a:avLst/>
            </a:prstGeom>
          </p:spPr>
        </p:pic>
        <p:sp>
          <p:nvSpPr>
            <p:cNvPr id="100" name="مربع نص 99">
              <a:extLst>
                <a:ext uri="{FF2B5EF4-FFF2-40B4-BE49-F238E27FC236}">
                  <a16:creationId xmlns:a16="http://schemas.microsoft.com/office/drawing/2014/main" id="{B16126B2-1857-4E98-843A-8729465832AC}"/>
                </a:ext>
              </a:extLst>
            </p:cNvPr>
            <p:cNvSpPr txBox="1"/>
            <p:nvPr/>
          </p:nvSpPr>
          <p:spPr>
            <a:xfrm>
              <a:off x="2358394" y="3750259"/>
              <a:ext cx="943402" cy="738664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أسجل الملاحظات مع معلمتي . </a:t>
              </a:r>
              <a:r>
                <a:rPr lang="ar-SA" sz="1400" b="1" dirty="0">
                  <a:solidFill>
                    <a:schemeClr val="tx1"/>
                  </a:solidFill>
                </a:rPr>
                <a:t> </a:t>
              </a:r>
              <a:endParaRPr lang="ar-SA" sz="1400" dirty="0"/>
            </a:p>
          </p:txBody>
        </p:sp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4F5AD35E-7F87-408E-824A-A59AC1B92095}"/>
              </a:ext>
            </a:extLst>
          </p:cNvPr>
          <p:cNvGrpSpPr/>
          <p:nvPr/>
        </p:nvGrpSpPr>
        <p:grpSpPr>
          <a:xfrm>
            <a:off x="6509757" y="3061431"/>
            <a:ext cx="2116430" cy="1766878"/>
            <a:chOff x="6509757" y="3061431"/>
            <a:chExt cx="2116430" cy="1766878"/>
          </a:xfrm>
        </p:grpSpPr>
        <p:pic>
          <p:nvPicPr>
            <p:cNvPr id="101" name="Picture 2" descr="رسومات للاطفال بطاقات قوانين وتوجيهات التعلم عن بعد">
              <a:extLst>
                <a:ext uri="{FF2B5EF4-FFF2-40B4-BE49-F238E27FC236}">
                  <a16:creationId xmlns:a16="http://schemas.microsoft.com/office/drawing/2014/main" id="{DDBB89FF-F561-40D7-8338-81AC1A52226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824" b="10138"/>
            <a:stretch/>
          </p:blipFill>
          <p:spPr bwMode="auto">
            <a:xfrm>
              <a:off x="6509757" y="3061431"/>
              <a:ext cx="2116430" cy="1270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مربع نص 101">
              <a:extLst>
                <a:ext uri="{FF2B5EF4-FFF2-40B4-BE49-F238E27FC236}">
                  <a16:creationId xmlns:a16="http://schemas.microsoft.com/office/drawing/2014/main" id="{90DA1A07-28B5-48C7-8AFA-1C9019C31CDD}"/>
                </a:ext>
              </a:extLst>
            </p:cNvPr>
            <p:cNvSpPr txBox="1"/>
            <p:nvPr/>
          </p:nvSpPr>
          <p:spPr>
            <a:xfrm>
              <a:off x="6604297" y="4305089"/>
              <a:ext cx="1610877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400" b="1" dirty="0"/>
                <a:t>استمع لإجابات صديقاتي ولا أقاطعهن .</a:t>
              </a:r>
              <a:endParaRPr lang="ar-SA" sz="1400" dirty="0"/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EF2B8D77-FF9A-4799-BC61-B6CA52C21FEF}"/>
              </a:ext>
            </a:extLst>
          </p:cNvPr>
          <p:cNvGrpSpPr/>
          <p:nvPr/>
        </p:nvGrpSpPr>
        <p:grpSpPr>
          <a:xfrm>
            <a:off x="8481775" y="1347025"/>
            <a:ext cx="1748750" cy="1514947"/>
            <a:chOff x="8481775" y="1347025"/>
            <a:chExt cx="1748750" cy="1514947"/>
          </a:xfrm>
        </p:grpSpPr>
        <p:sp>
          <p:nvSpPr>
            <p:cNvPr id="103" name="شكل بيضاوي 102">
              <a:extLst>
                <a:ext uri="{FF2B5EF4-FFF2-40B4-BE49-F238E27FC236}">
                  <a16:creationId xmlns:a16="http://schemas.microsoft.com/office/drawing/2014/main" id="{B40195EC-582F-43A1-A71E-21B8091F1543}"/>
                </a:ext>
              </a:extLst>
            </p:cNvPr>
            <p:cNvSpPr/>
            <p:nvPr/>
          </p:nvSpPr>
          <p:spPr>
            <a:xfrm>
              <a:off x="8798696" y="1347025"/>
              <a:ext cx="1431829" cy="1514947"/>
            </a:xfrm>
            <a:prstGeom prst="ellipse">
              <a:avLst/>
            </a:prstGeom>
            <a:solidFill>
              <a:srgbClr val="D6F57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sz="1400" b="1" dirty="0">
                <a:solidFill>
                  <a:schemeClr val="tx1"/>
                </a:solidFill>
              </a:endParaRPr>
            </a:p>
            <a:p>
              <a:pPr algn="ctr"/>
              <a:endParaRPr lang="ar-SA" sz="1400" b="1" dirty="0">
                <a:solidFill>
                  <a:schemeClr val="tx1"/>
                </a:solidFill>
              </a:endParaRPr>
            </a:p>
            <a:p>
              <a:pPr algn="ctr"/>
              <a:endParaRPr lang="ar-SA" sz="1400" b="1" dirty="0">
                <a:solidFill>
                  <a:schemeClr val="tx1"/>
                </a:solidFill>
              </a:endParaRPr>
            </a:p>
            <a:p>
              <a:pPr algn="ctr"/>
              <a:endParaRPr lang="ar-SA" sz="1400" b="1" dirty="0">
                <a:solidFill>
                  <a:schemeClr val="tx1"/>
                </a:solidFill>
              </a:endParaRPr>
            </a:p>
          </p:txBody>
        </p:sp>
        <p:pic>
          <p:nvPicPr>
            <p:cNvPr id="68" name="صورة 67">
              <a:extLst>
                <a:ext uri="{FF2B5EF4-FFF2-40B4-BE49-F238E27FC236}">
                  <a16:creationId xmlns:a16="http://schemas.microsoft.com/office/drawing/2014/main" id="{5E9DB63C-CB0A-4863-8DDD-D76276CD79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84907" y="1474963"/>
              <a:ext cx="1165895" cy="1144114"/>
            </a:xfrm>
            <a:prstGeom prst="rect">
              <a:avLst/>
            </a:prstGeom>
          </p:spPr>
        </p:pic>
        <p:sp>
          <p:nvSpPr>
            <p:cNvPr id="70" name="مربع نص 69">
              <a:extLst>
                <a:ext uri="{FF2B5EF4-FFF2-40B4-BE49-F238E27FC236}">
                  <a16:creationId xmlns:a16="http://schemas.microsoft.com/office/drawing/2014/main" id="{E6404ADB-9F92-4F9A-AC05-A806CA919794}"/>
                </a:ext>
              </a:extLst>
            </p:cNvPr>
            <p:cNvSpPr txBox="1"/>
            <p:nvPr/>
          </p:nvSpPr>
          <p:spPr>
            <a:xfrm>
              <a:off x="8481775" y="2200079"/>
              <a:ext cx="1231724" cy="523220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sz="1400" b="1" dirty="0">
                  <a:solidFill>
                    <a:schemeClr val="tx1"/>
                  </a:solidFill>
                </a:rPr>
                <a:t>أستمع لشرح معلمتي</a:t>
              </a:r>
              <a:endParaRPr lang="ar-SA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46581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8000"/>
            <a:lum/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5100" t="2726" r="3027" b="21700"/>
          <a:stretch/>
        </p:blipFill>
        <p:spPr>
          <a:xfrm>
            <a:off x="2183606" y="242109"/>
            <a:ext cx="8605912" cy="5047967"/>
          </a:xfrm>
          <a:prstGeom prst="rect">
            <a:avLst/>
          </a:prstGeom>
        </p:spPr>
      </p:pic>
      <p:pic>
        <p:nvPicPr>
          <p:cNvPr id="15" name="Picture 9">
            <a:extLst>
              <a:ext uri="{FF2B5EF4-FFF2-40B4-BE49-F238E27FC236}">
                <a16:creationId xmlns:a16="http://schemas.microsoft.com/office/drawing/2014/main" id="{5C33F388-730C-4366-A95B-6E971E985D6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952666" y="5846095"/>
            <a:ext cx="4887989" cy="1011905"/>
          </a:xfrm>
          <a:prstGeom prst="rect">
            <a:avLst/>
          </a:prstGeom>
        </p:spPr>
      </p:pic>
      <p:pic>
        <p:nvPicPr>
          <p:cNvPr id="18" name="Google Shape;231;p23">
            <a:extLst>
              <a:ext uri="{FF2B5EF4-FFF2-40B4-BE49-F238E27FC236}">
                <a16:creationId xmlns:a16="http://schemas.microsoft.com/office/drawing/2014/main" id="{8DF45DFA-93C7-4B74-9632-1BFFECA16C8C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-7182" y="487608"/>
            <a:ext cx="1281627" cy="1083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صورة 18">
            <a:hlinkClick r:id="rId10" action="ppaction://hlinksldjump"/>
            <a:extLst>
              <a:ext uri="{FF2B5EF4-FFF2-40B4-BE49-F238E27FC236}">
                <a16:creationId xmlns:a16="http://schemas.microsoft.com/office/drawing/2014/main" id="{A60F4786-24BC-4EA8-B422-4EAB0D07DB23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53068"/>
          <a:stretch/>
        </p:blipFill>
        <p:spPr>
          <a:xfrm>
            <a:off x="1144127" y="504299"/>
            <a:ext cx="1036447" cy="12146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صورة 20">
            <a:hlinkClick r:id="rId10" action="ppaction://hlinksldjump"/>
            <a:extLst>
              <a:ext uri="{FF2B5EF4-FFF2-40B4-BE49-F238E27FC236}">
                <a16:creationId xmlns:a16="http://schemas.microsoft.com/office/drawing/2014/main" id="{844813B8-9569-40F1-A48D-42E60076E4C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60" y="1773953"/>
            <a:ext cx="1764485" cy="1135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Picture 2" descr="ولاية العهد السعودية - ويكيبيديا">
            <a:extLst>
              <a:ext uri="{FF2B5EF4-FFF2-40B4-BE49-F238E27FC236}">
                <a16:creationId xmlns:a16="http://schemas.microsoft.com/office/drawing/2014/main" id="{2AAFC67E-5513-4095-A8BE-803FFB5EE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265" y="415801"/>
            <a:ext cx="990812" cy="114281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Google Shape;231;p23">
            <a:extLst>
              <a:ext uri="{FF2B5EF4-FFF2-40B4-BE49-F238E27FC236}">
                <a16:creationId xmlns:a16="http://schemas.microsoft.com/office/drawing/2014/main" id="{06F36B5E-D198-4161-9CC8-6EEA66AAA2F5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89851" y="468879"/>
            <a:ext cx="1281627" cy="1173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209092" y="4656407"/>
            <a:ext cx="1982908" cy="2284018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530584" y="4849836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8;p42">
            <a:hlinkClick r:id="rId17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مجموعة 50">
            <a:extLst>
              <a:ext uri="{FF2B5EF4-FFF2-40B4-BE49-F238E27FC236}">
                <a16:creationId xmlns:a16="http://schemas.microsoft.com/office/drawing/2014/main" id="{743D1C79-6F41-4D64-8B0E-92F64CACBB39}"/>
              </a:ext>
            </a:extLst>
          </p:cNvPr>
          <p:cNvGrpSpPr/>
          <p:nvPr/>
        </p:nvGrpSpPr>
        <p:grpSpPr>
          <a:xfrm>
            <a:off x="1423282" y="3022283"/>
            <a:ext cx="757292" cy="705599"/>
            <a:chOff x="1423282" y="3158652"/>
            <a:chExt cx="757292" cy="705599"/>
          </a:xfrm>
        </p:grpSpPr>
        <p:pic>
          <p:nvPicPr>
            <p:cNvPr id="47" name="صورة 46">
              <a:extLst>
                <a:ext uri="{FF2B5EF4-FFF2-40B4-BE49-F238E27FC236}">
                  <a16:creationId xmlns:a16="http://schemas.microsoft.com/office/drawing/2014/main" id="{7647C9B5-7AC9-42A4-BFFF-C8E1FFD574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6330" y="3158652"/>
              <a:ext cx="694244" cy="705599"/>
            </a:xfrm>
            <a:prstGeom prst="rect">
              <a:avLst/>
            </a:prstGeom>
          </p:spPr>
        </p:pic>
        <p:sp>
          <p:nvSpPr>
            <p:cNvPr id="50" name="مربع نص 49">
              <a:hlinkClick r:id="rId20" action="ppaction://hlinksldjump"/>
              <a:extLst>
                <a:ext uri="{FF2B5EF4-FFF2-40B4-BE49-F238E27FC236}">
                  <a16:creationId xmlns:a16="http://schemas.microsoft.com/office/drawing/2014/main" id="{0EA4CFD5-799F-4C82-B588-6F2DDCC81978}"/>
                </a:ext>
              </a:extLst>
            </p:cNvPr>
            <p:cNvSpPr txBox="1"/>
            <p:nvPr/>
          </p:nvSpPr>
          <p:spPr>
            <a:xfrm>
              <a:off x="1423282" y="3381066"/>
              <a:ext cx="68932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الدعاء</a:t>
              </a:r>
              <a:endParaRPr lang="ar-SA" sz="1200" b="1" dirty="0"/>
            </a:p>
          </p:txBody>
        </p:sp>
      </p:grpSp>
      <p:grpSp>
        <p:nvGrpSpPr>
          <p:cNvPr id="54" name="مجموعة 53">
            <a:extLst>
              <a:ext uri="{FF2B5EF4-FFF2-40B4-BE49-F238E27FC236}">
                <a16:creationId xmlns:a16="http://schemas.microsoft.com/office/drawing/2014/main" id="{705F2F6C-242B-43FB-A891-B3BCC29101E5}"/>
              </a:ext>
            </a:extLst>
          </p:cNvPr>
          <p:cNvGrpSpPr/>
          <p:nvPr/>
        </p:nvGrpSpPr>
        <p:grpSpPr>
          <a:xfrm>
            <a:off x="674364" y="3286747"/>
            <a:ext cx="867533" cy="705599"/>
            <a:chOff x="674364" y="3286747"/>
            <a:chExt cx="867533" cy="705599"/>
          </a:xfrm>
        </p:grpSpPr>
        <p:pic>
          <p:nvPicPr>
            <p:cNvPr id="48" name="صورة 47">
              <a:extLst>
                <a:ext uri="{FF2B5EF4-FFF2-40B4-BE49-F238E27FC236}">
                  <a16:creationId xmlns:a16="http://schemas.microsoft.com/office/drawing/2014/main" id="{990D6FE2-81FC-4BD8-B040-4ACF9C4BE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005" y="3286747"/>
              <a:ext cx="694244" cy="705599"/>
            </a:xfrm>
            <a:prstGeom prst="rect">
              <a:avLst/>
            </a:prstGeom>
          </p:spPr>
        </p:pic>
        <p:sp>
          <p:nvSpPr>
            <p:cNvPr id="52" name="مربع نص 51">
              <a:extLst>
                <a:ext uri="{FF2B5EF4-FFF2-40B4-BE49-F238E27FC236}">
                  <a16:creationId xmlns:a16="http://schemas.microsoft.com/office/drawing/2014/main" id="{45BA8A28-16AE-4754-BA6F-492E0A061955}"/>
                </a:ext>
              </a:extLst>
            </p:cNvPr>
            <p:cNvSpPr txBox="1"/>
            <p:nvPr/>
          </p:nvSpPr>
          <p:spPr>
            <a:xfrm>
              <a:off x="674364" y="3476232"/>
              <a:ext cx="867533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الحضور</a:t>
              </a:r>
              <a:endParaRPr lang="ar-SA" sz="1200" b="1" dirty="0"/>
            </a:p>
          </p:txBody>
        </p:sp>
      </p:grpSp>
      <p:grpSp>
        <p:nvGrpSpPr>
          <p:cNvPr id="55" name="مجموعة 54">
            <a:extLst>
              <a:ext uri="{FF2B5EF4-FFF2-40B4-BE49-F238E27FC236}">
                <a16:creationId xmlns:a16="http://schemas.microsoft.com/office/drawing/2014/main" id="{D4EE7F9B-92FF-4025-A9CF-EB45906D6FD7}"/>
              </a:ext>
            </a:extLst>
          </p:cNvPr>
          <p:cNvGrpSpPr/>
          <p:nvPr/>
        </p:nvGrpSpPr>
        <p:grpSpPr>
          <a:xfrm>
            <a:off x="46622" y="3006899"/>
            <a:ext cx="746356" cy="705599"/>
            <a:chOff x="46622" y="3006899"/>
            <a:chExt cx="746356" cy="705599"/>
          </a:xfrm>
        </p:grpSpPr>
        <p:pic>
          <p:nvPicPr>
            <p:cNvPr id="49" name="صورة 48">
              <a:extLst>
                <a:ext uri="{FF2B5EF4-FFF2-40B4-BE49-F238E27FC236}">
                  <a16:creationId xmlns:a16="http://schemas.microsoft.com/office/drawing/2014/main" id="{0B540996-E75F-4AE8-A36F-681ACB1E7336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734" y="3006899"/>
              <a:ext cx="694244" cy="705599"/>
            </a:xfrm>
            <a:prstGeom prst="rect">
              <a:avLst/>
            </a:prstGeom>
          </p:spPr>
        </p:pic>
        <p:sp>
          <p:nvSpPr>
            <p:cNvPr id="53" name="مربع نص 52">
              <a:extLst>
                <a:ext uri="{FF2B5EF4-FFF2-40B4-BE49-F238E27FC236}">
                  <a16:creationId xmlns:a16="http://schemas.microsoft.com/office/drawing/2014/main" id="{3C5722E2-BEBE-4EE9-8B97-5601091B2020}"/>
                </a:ext>
              </a:extLst>
            </p:cNvPr>
            <p:cNvSpPr txBox="1"/>
            <p:nvPr/>
          </p:nvSpPr>
          <p:spPr>
            <a:xfrm>
              <a:off x="46622" y="3196824"/>
              <a:ext cx="689325" cy="36933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r>
                <a:rPr lang="ar-SA" b="1" dirty="0"/>
                <a:t>نطلق</a:t>
              </a:r>
              <a:endParaRPr lang="ar-SA" sz="1200" b="1" dirty="0"/>
            </a:p>
          </p:txBody>
        </p:sp>
      </p:grpSp>
      <p:pic>
        <p:nvPicPr>
          <p:cNvPr id="71" name="Picture 18">
            <a:extLst>
              <a:ext uri="{FF2B5EF4-FFF2-40B4-BE49-F238E27FC236}">
                <a16:creationId xmlns:a16="http://schemas.microsoft.com/office/drawing/2014/main" id="{BD690E3D-9630-4B86-827D-B6C73ED06D18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85" y="2219890"/>
            <a:ext cx="1480926" cy="324331"/>
          </a:xfrm>
          <a:prstGeom prst="rect">
            <a:avLst/>
          </a:prstGeom>
        </p:spPr>
      </p:pic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2B8EAA58-E91C-4DC5-B9CE-27C7C66D3DF4}"/>
              </a:ext>
            </a:extLst>
          </p:cNvPr>
          <p:cNvGrpSpPr/>
          <p:nvPr/>
        </p:nvGrpSpPr>
        <p:grpSpPr>
          <a:xfrm>
            <a:off x="10675995" y="3042273"/>
            <a:ext cx="1100432" cy="1588339"/>
            <a:chOff x="6170636" y="2100922"/>
            <a:chExt cx="1268626" cy="2151949"/>
          </a:xfrm>
        </p:grpSpPr>
        <p:sp>
          <p:nvSpPr>
            <p:cNvPr id="76" name="مستطيل 75">
              <a:hlinkClick r:id="" action="ppaction://noaction"/>
              <a:extLst>
                <a:ext uri="{FF2B5EF4-FFF2-40B4-BE49-F238E27FC236}">
                  <a16:creationId xmlns:a16="http://schemas.microsoft.com/office/drawing/2014/main" id="{76D97719-5439-4BD4-8A95-9214E8897756}"/>
                </a:ext>
              </a:extLst>
            </p:cNvPr>
            <p:cNvSpPr/>
            <p:nvPr/>
          </p:nvSpPr>
          <p:spPr>
            <a:xfrm>
              <a:off x="6170636" y="2100922"/>
              <a:ext cx="1268626" cy="68026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rgbClr val="FF0000"/>
                  </a:solidFill>
                </a:rPr>
                <a:t>التعزيز 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77" name="مستطيل 76">
              <a:extLst>
                <a:ext uri="{FF2B5EF4-FFF2-40B4-BE49-F238E27FC236}">
                  <a16:creationId xmlns:a16="http://schemas.microsoft.com/office/drawing/2014/main" id="{1E087B4C-1628-4CE7-890F-53E6A1A472C9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8" name="مستطيل 77">
              <a:extLst>
                <a:ext uri="{FF2B5EF4-FFF2-40B4-BE49-F238E27FC236}">
                  <a16:creationId xmlns:a16="http://schemas.microsoft.com/office/drawing/2014/main" id="{ACDF098D-EA9F-47D7-BB7F-8A0AF42BDC6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1600" b="1" dirty="0">
                <a:solidFill>
                  <a:srgbClr val="FF0000"/>
                </a:solidFill>
              </a:endParaRPr>
            </a:p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 </a:t>
              </a:r>
              <a:endParaRPr lang="en-US" sz="1200" b="1" dirty="0">
                <a:solidFill>
                  <a:srgbClr val="FF0000"/>
                </a:solidFill>
              </a:endParaRPr>
            </a:p>
            <a:p>
              <a:pPr algn="ctr"/>
              <a:endParaRPr lang="en-US" dirty="0"/>
            </a:p>
          </p:txBody>
        </p:sp>
      </p:grpSp>
      <p:pic>
        <p:nvPicPr>
          <p:cNvPr id="80" name="صورة 79">
            <a:extLst>
              <a:ext uri="{FF2B5EF4-FFF2-40B4-BE49-F238E27FC236}">
                <a16:creationId xmlns:a16="http://schemas.microsoft.com/office/drawing/2014/main" id="{172E2723-7439-4820-A380-A88A45DF4F14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232" y="2542249"/>
            <a:ext cx="772520" cy="772520"/>
          </a:xfrm>
          <a:prstGeom prst="rect">
            <a:avLst/>
          </a:prstGeom>
        </p:spPr>
      </p:pic>
      <p:pic>
        <p:nvPicPr>
          <p:cNvPr id="84" name="صورة 83">
            <a:extLst>
              <a:ext uri="{FF2B5EF4-FFF2-40B4-BE49-F238E27FC236}">
                <a16:creationId xmlns:a16="http://schemas.microsoft.com/office/drawing/2014/main" id="{845F1639-7A41-4966-9AB3-E3901394971E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856" y="3377441"/>
            <a:ext cx="756103" cy="705599"/>
          </a:xfrm>
          <a:prstGeom prst="rect">
            <a:avLst/>
          </a:prstGeom>
        </p:spPr>
      </p:pic>
      <p:pic>
        <p:nvPicPr>
          <p:cNvPr id="86" name="صورة 85">
            <a:extLst>
              <a:ext uri="{FF2B5EF4-FFF2-40B4-BE49-F238E27FC236}">
                <a16:creationId xmlns:a16="http://schemas.microsoft.com/office/drawing/2014/main" id="{4F4DEDA5-1FC7-476A-A676-1DB3C7E263A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815" y="4105802"/>
            <a:ext cx="784530" cy="784530"/>
          </a:xfrm>
          <a:prstGeom prst="rect">
            <a:avLst/>
          </a:prstGeom>
        </p:spPr>
      </p:pic>
      <p:pic>
        <p:nvPicPr>
          <p:cNvPr id="87" name="Picture 20">
            <a:extLst>
              <a:ext uri="{FF2B5EF4-FFF2-40B4-BE49-F238E27FC236}">
                <a16:creationId xmlns:a16="http://schemas.microsoft.com/office/drawing/2014/main" id="{69EC6E17-1829-4BC2-95F9-E42E1683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239" y="1661335"/>
            <a:ext cx="654488" cy="7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F5FF88E1-B93D-4A9B-913E-B4763F2C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105" y="5023607"/>
            <a:ext cx="556160" cy="53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2A10484D-65BC-45F1-A3CD-C2222736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922" y="1718949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صورة 91">
            <a:extLst>
              <a:ext uri="{FF2B5EF4-FFF2-40B4-BE49-F238E27FC236}">
                <a16:creationId xmlns:a16="http://schemas.microsoft.com/office/drawing/2014/main" id="{16D20E84-7F8A-4BE0-842E-68D04D150668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 flipH="1">
            <a:off x="10981886" y="1696212"/>
            <a:ext cx="799348" cy="686739"/>
          </a:xfrm>
          <a:prstGeom prst="rect">
            <a:avLst/>
          </a:prstGeom>
        </p:spPr>
      </p:pic>
      <p:grpSp>
        <p:nvGrpSpPr>
          <p:cNvPr id="94" name="مجموعة 93">
            <a:extLst>
              <a:ext uri="{FF2B5EF4-FFF2-40B4-BE49-F238E27FC236}">
                <a16:creationId xmlns:a16="http://schemas.microsoft.com/office/drawing/2014/main" id="{035A3FCF-74F7-4953-AFFE-A92681B4CA4E}"/>
              </a:ext>
            </a:extLst>
          </p:cNvPr>
          <p:cNvGrpSpPr/>
          <p:nvPr/>
        </p:nvGrpSpPr>
        <p:grpSpPr>
          <a:xfrm>
            <a:off x="482334" y="4109269"/>
            <a:ext cx="1269776" cy="1998628"/>
            <a:chOff x="482334" y="4109269"/>
            <a:chExt cx="1057326" cy="207146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4DDB2BC-AF02-49FE-8FBD-AB056899A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/>
            <a:srcRect t="28853"/>
            <a:stretch/>
          </p:blipFill>
          <p:spPr>
            <a:xfrm>
              <a:off x="482334" y="4558880"/>
              <a:ext cx="1057326" cy="1621853"/>
            </a:xfrm>
            <a:prstGeom prst="rect">
              <a:avLst/>
            </a:prstGeom>
          </p:spPr>
        </p:pic>
        <p:pic>
          <p:nvPicPr>
            <p:cNvPr id="93" name="Picture 11">
              <a:extLst>
                <a:ext uri="{FF2B5EF4-FFF2-40B4-BE49-F238E27FC236}">
                  <a16:creationId xmlns:a16="http://schemas.microsoft.com/office/drawing/2014/main" id="{1D42CE8E-8AA5-44E2-82D8-CE8A07C4D6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rcRect/>
            <a:stretch>
              <a:fillRect/>
            </a:stretch>
          </p:blipFill>
          <p:spPr>
            <a:xfrm>
              <a:off x="792978" y="4109269"/>
              <a:ext cx="436531" cy="449611"/>
            </a:xfrm>
            <a:prstGeom prst="rect">
              <a:avLst/>
            </a:prstGeom>
          </p:spPr>
        </p:pic>
      </p:grpSp>
      <p:pic>
        <p:nvPicPr>
          <p:cNvPr id="96" name="Picture 11">
            <a:extLst>
              <a:ext uri="{FF2B5EF4-FFF2-40B4-BE49-F238E27FC236}">
                <a16:creationId xmlns:a16="http://schemas.microsoft.com/office/drawing/2014/main" id="{93E28296-E4B6-4257-BDAD-7C44911273FC}"/>
              </a:ext>
            </a:extLst>
          </p:cNvPr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>
            <a:off x="2900277" y="5132743"/>
            <a:ext cx="1260098" cy="1324720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74CB084D-88A5-48C6-8FA4-4CD5E113C4D4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501" y="5369760"/>
            <a:ext cx="1675353" cy="1487525"/>
          </a:xfrm>
          <a:prstGeom prst="rect">
            <a:avLst/>
          </a:prstGeom>
        </p:spPr>
      </p:pic>
      <p:pic>
        <p:nvPicPr>
          <p:cNvPr id="104" name="نقطة-أنشودة-قوانين-الدرس-_-بدون-موسيقى_-_">
            <a:hlinkClick r:id="" action="ppaction://media"/>
            <a:extLst>
              <a:ext uri="{FF2B5EF4-FFF2-40B4-BE49-F238E27FC236}">
                <a16:creationId xmlns:a16="http://schemas.microsoft.com/office/drawing/2014/main" id="{BC026B6D-265E-4A3F-B7DB-91797C5DBE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2611175" y="557680"/>
            <a:ext cx="7637251" cy="4019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086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5100" t="2726" r="3027" b="21700"/>
          <a:stretch/>
        </p:blipFill>
        <p:spPr>
          <a:xfrm>
            <a:off x="-136478" y="-86486"/>
            <a:ext cx="10893461" cy="5932582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42748" y="5088579"/>
            <a:ext cx="2328994" cy="1851845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25517" y="5236229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8;p42">
            <a:hlinkClick r:id="rId9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18">
            <a:extLst>
              <a:ext uri="{FF2B5EF4-FFF2-40B4-BE49-F238E27FC236}">
                <a16:creationId xmlns:a16="http://schemas.microsoft.com/office/drawing/2014/main" id="{BD690E3D-9630-4B86-827D-B6C73ED06D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85" y="2219890"/>
            <a:ext cx="1480926" cy="324331"/>
          </a:xfrm>
          <a:prstGeom prst="rect">
            <a:avLst/>
          </a:prstGeom>
        </p:spPr>
      </p:pic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2B8EAA58-E91C-4DC5-B9CE-27C7C66D3DF4}"/>
              </a:ext>
            </a:extLst>
          </p:cNvPr>
          <p:cNvGrpSpPr/>
          <p:nvPr/>
        </p:nvGrpSpPr>
        <p:grpSpPr>
          <a:xfrm>
            <a:off x="10582185" y="3042273"/>
            <a:ext cx="1194242" cy="1588339"/>
            <a:chOff x="6170636" y="2100922"/>
            <a:chExt cx="1268626" cy="2151949"/>
          </a:xfrm>
        </p:grpSpPr>
        <p:sp>
          <p:nvSpPr>
            <p:cNvPr id="76" name="مستطيل 75">
              <a:hlinkClick r:id="" action="ppaction://noaction"/>
              <a:extLst>
                <a:ext uri="{FF2B5EF4-FFF2-40B4-BE49-F238E27FC236}">
                  <a16:creationId xmlns:a16="http://schemas.microsoft.com/office/drawing/2014/main" id="{76D97719-5439-4BD4-8A95-9214E8897756}"/>
                </a:ext>
              </a:extLst>
            </p:cNvPr>
            <p:cNvSpPr/>
            <p:nvPr/>
          </p:nvSpPr>
          <p:spPr>
            <a:xfrm>
              <a:off x="6170636" y="2100922"/>
              <a:ext cx="1268626" cy="68026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rgbClr val="FF0000"/>
                  </a:solidFill>
                </a:rPr>
                <a:t>التعزيز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77" name="مستطيل 76">
              <a:extLst>
                <a:ext uri="{FF2B5EF4-FFF2-40B4-BE49-F238E27FC236}">
                  <a16:creationId xmlns:a16="http://schemas.microsoft.com/office/drawing/2014/main" id="{1E087B4C-1628-4CE7-890F-53E6A1A472C9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8" name="مستطيل 77">
              <a:extLst>
                <a:ext uri="{FF2B5EF4-FFF2-40B4-BE49-F238E27FC236}">
                  <a16:creationId xmlns:a16="http://schemas.microsoft.com/office/drawing/2014/main" id="{ACDF098D-EA9F-47D7-BB7F-8A0AF42BDC6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1600" b="1" dirty="0">
                <a:solidFill>
                  <a:srgbClr val="FF0000"/>
                </a:solidFill>
              </a:endParaRPr>
            </a:p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 </a:t>
              </a:r>
              <a:endParaRPr lang="en-US" sz="1200" b="1" dirty="0">
                <a:solidFill>
                  <a:srgbClr val="FF0000"/>
                </a:solidFill>
              </a:endParaRPr>
            </a:p>
            <a:p>
              <a:pPr algn="ctr"/>
              <a:endParaRPr lang="en-US" dirty="0"/>
            </a:p>
          </p:txBody>
        </p:sp>
      </p:grpSp>
      <p:pic>
        <p:nvPicPr>
          <p:cNvPr id="80" name="صورة 79">
            <a:hlinkClick r:id="rId13" action="ppaction://hlinksldjump"/>
            <a:extLst>
              <a:ext uri="{FF2B5EF4-FFF2-40B4-BE49-F238E27FC236}">
                <a16:creationId xmlns:a16="http://schemas.microsoft.com/office/drawing/2014/main" id="{172E2723-7439-4820-A380-A88A45DF4F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232" y="2542249"/>
            <a:ext cx="772520" cy="772520"/>
          </a:xfrm>
          <a:prstGeom prst="rect">
            <a:avLst/>
          </a:prstGeom>
        </p:spPr>
      </p:pic>
      <p:pic>
        <p:nvPicPr>
          <p:cNvPr id="84" name="صورة 83">
            <a:hlinkClick r:id="rId15" action="ppaction://hlinksldjump"/>
            <a:extLst>
              <a:ext uri="{FF2B5EF4-FFF2-40B4-BE49-F238E27FC236}">
                <a16:creationId xmlns:a16="http://schemas.microsoft.com/office/drawing/2014/main" id="{845F1639-7A41-4966-9AB3-E390139497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856" y="3377441"/>
            <a:ext cx="756103" cy="705599"/>
          </a:xfrm>
          <a:prstGeom prst="rect">
            <a:avLst/>
          </a:prstGeom>
        </p:spPr>
      </p:pic>
      <p:pic>
        <p:nvPicPr>
          <p:cNvPr id="86" name="صورة 85">
            <a:hlinkClick r:id="rId17" action="ppaction://hlinksldjump"/>
            <a:extLst>
              <a:ext uri="{FF2B5EF4-FFF2-40B4-BE49-F238E27FC236}">
                <a16:creationId xmlns:a16="http://schemas.microsoft.com/office/drawing/2014/main" id="{4F4DEDA5-1FC7-476A-A676-1DB3C7E263A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815" y="4105802"/>
            <a:ext cx="784530" cy="784530"/>
          </a:xfrm>
          <a:prstGeom prst="rect">
            <a:avLst/>
          </a:prstGeom>
        </p:spPr>
      </p:pic>
      <p:pic>
        <p:nvPicPr>
          <p:cNvPr id="87" name="Picture 20">
            <a:extLst>
              <a:ext uri="{FF2B5EF4-FFF2-40B4-BE49-F238E27FC236}">
                <a16:creationId xmlns:a16="http://schemas.microsoft.com/office/drawing/2014/main" id="{69EC6E17-1829-4BC2-95F9-E42E1683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239" y="1661335"/>
            <a:ext cx="654488" cy="7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F5FF88E1-B93D-4A9B-913E-B4763F2C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86" y="5263406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2A10484D-65BC-45F1-A3CD-C2222736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922" y="1718949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صورة 91">
            <a:extLst>
              <a:ext uri="{FF2B5EF4-FFF2-40B4-BE49-F238E27FC236}">
                <a16:creationId xmlns:a16="http://schemas.microsoft.com/office/drawing/2014/main" id="{16D20E84-7F8A-4BE0-842E-68D04D15066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flipH="1">
            <a:off x="10981886" y="1696212"/>
            <a:ext cx="799348" cy="686739"/>
          </a:xfrm>
          <a:prstGeom prst="rect">
            <a:avLst/>
          </a:prstGeom>
        </p:spPr>
      </p:pic>
      <p:sp>
        <p:nvSpPr>
          <p:cNvPr id="46" name="مربع نص 45">
            <a:hlinkClick r:id="rId23" action="ppaction://hlinksldjump"/>
            <a:extLst>
              <a:ext uri="{FF2B5EF4-FFF2-40B4-BE49-F238E27FC236}">
                <a16:creationId xmlns:a16="http://schemas.microsoft.com/office/drawing/2014/main" id="{4EA098F1-ABE4-4798-82CA-DB10B6BA050C}"/>
              </a:ext>
            </a:extLst>
          </p:cNvPr>
          <p:cNvSpPr txBox="1"/>
          <p:nvPr/>
        </p:nvSpPr>
        <p:spPr>
          <a:xfrm>
            <a:off x="10751687" y="4678488"/>
            <a:ext cx="6893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ص30</a:t>
            </a:r>
            <a:endParaRPr lang="ar-SA" sz="1200" b="1" dirty="0"/>
          </a:p>
        </p:txBody>
      </p:sp>
      <p:pic>
        <p:nvPicPr>
          <p:cNvPr id="23" name="صورة 22">
            <a:extLst>
              <a:ext uri="{FF2B5EF4-FFF2-40B4-BE49-F238E27FC236}">
                <a16:creationId xmlns:a16="http://schemas.microsoft.com/office/drawing/2014/main" id="{9F9DCEE3-51FD-4675-AE53-1A88D42B2BC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981405" y="218364"/>
            <a:ext cx="3269634" cy="5274121"/>
          </a:xfrm>
          <a:prstGeom prst="rect">
            <a:avLst/>
          </a:prstGeom>
        </p:spPr>
      </p:pic>
      <p:sp>
        <p:nvSpPr>
          <p:cNvPr id="24" name="Google Shape;709;p33">
            <a:extLst>
              <a:ext uri="{FF2B5EF4-FFF2-40B4-BE49-F238E27FC236}">
                <a16:creationId xmlns:a16="http://schemas.microsoft.com/office/drawing/2014/main" id="{A9E37B17-EAF2-4B58-BC17-C82D7469F7CD}"/>
              </a:ext>
            </a:extLst>
          </p:cNvPr>
          <p:cNvSpPr txBox="1">
            <a:spLocks/>
          </p:cNvSpPr>
          <p:nvPr/>
        </p:nvSpPr>
        <p:spPr>
          <a:xfrm>
            <a:off x="563775" y="218364"/>
            <a:ext cx="5103342" cy="10119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400" b="1" dirty="0">
                <a:solidFill>
                  <a:srgbClr val="FF0000"/>
                </a:solidFill>
              </a:rPr>
              <a:t>مفردات الفكرة العامة </a:t>
            </a: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3F8780F2-B014-45F1-A38C-AAB3C8634776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063420" y="2219890"/>
            <a:ext cx="1917985" cy="1478146"/>
          </a:xfrm>
          <a:prstGeom prst="rect">
            <a:avLst/>
          </a:prstGeom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F7D743C4-5A14-4B5C-8A66-04A6C901696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3402983" y="2263133"/>
            <a:ext cx="1733023" cy="1478146"/>
          </a:xfrm>
          <a:prstGeom prst="rect">
            <a:avLst/>
          </a:prstGeom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id="{5FA21534-E214-445E-B3C2-AE594C2C8B73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1651101" y="2167164"/>
            <a:ext cx="1774120" cy="1461332"/>
          </a:xfrm>
          <a:prstGeom prst="rect">
            <a:avLst/>
          </a:prstGeom>
        </p:spPr>
      </p:pic>
      <p:pic>
        <p:nvPicPr>
          <p:cNvPr id="12" name="صورة 11">
            <a:extLst>
              <a:ext uri="{FF2B5EF4-FFF2-40B4-BE49-F238E27FC236}">
                <a16:creationId xmlns:a16="http://schemas.microsoft.com/office/drawing/2014/main" id="{5FB62D71-2095-4906-8C5E-76D56B0D9B6C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133484" y="2251674"/>
            <a:ext cx="1554740" cy="133853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F836769B-DF67-4E78-9AD1-995A280B6468}"/>
              </a:ext>
            </a:extLst>
          </p:cNvPr>
          <p:cNvSpPr/>
          <p:nvPr/>
        </p:nvSpPr>
        <p:spPr>
          <a:xfrm>
            <a:off x="5404026" y="4125515"/>
            <a:ext cx="1383947" cy="8980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الميزان</a:t>
            </a:r>
          </a:p>
          <a:p>
            <a:pPr algn="ctr"/>
            <a:r>
              <a:rPr lang="ar-SA" sz="2000" b="1" dirty="0">
                <a:solidFill>
                  <a:srgbClr val="FF0000"/>
                </a:solidFill>
              </a:rPr>
              <a:t> ذو الكفتين </a:t>
            </a:r>
            <a:r>
              <a:rPr lang="ar-SA" sz="28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4" name="مستطيل 33">
            <a:extLst>
              <a:ext uri="{FF2B5EF4-FFF2-40B4-BE49-F238E27FC236}">
                <a16:creationId xmlns:a16="http://schemas.microsoft.com/office/drawing/2014/main" id="{75A0DCB3-7D07-474D-A0FE-4792D4C20673}"/>
              </a:ext>
            </a:extLst>
          </p:cNvPr>
          <p:cNvSpPr/>
          <p:nvPr/>
        </p:nvSpPr>
        <p:spPr>
          <a:xfrm>
            <a:off x="3577520" y="4089601"/>
            <a:ext cx="1383947" cy="8980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المادة الصلبة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35" name="مستطيل 34">
            <a:extLst>
              <a:ext uri="{FF2B5EF4-FFF2-40B4-BE49-F238E27FC236}">
                <a16:creationId xmlns:a16="http://schemas.microsoft.com/office/drawing/2014/main" id="{9D579C24-31B2-4005-B4DB-CC390FD42D10}"/>
              </a:ext>
            </a:extLst>
          </p:cNvPr>
          <p:cNvSpPr/>
          <p:nvPr/>
        </p:nvSpPr>
        <p:spPr>
          <a:xfrm>
            <a:off x="2001917" y="4089601"/>
            <a:ext cx="1383947" cy="8980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المادة السائلة</a:t>
            </a:r>
            <a:endParaRPr lang="ar-SA" sz="2800" b="1" dirty="0">
              <a:solidFill>
                <a:srgbClr val="FF0000"/>
              </a:solidFill>
            </a:endParaRPr>
          </a:p>
        </p:txBody>
      </p:sp>
      <p:sp>
        <p:nvSpPr>
          <p:cNvPr id="36" name="مستطيل 35">
            <a:extLst>
              <a:ext uri="{FF2B5EF4-FFF2-40B4-BE49-F238E27FC236}">
                <a16:creationId xmlns:a16="http://schemas.microsoft.com/office/drawing/2014/main" id="{5B12378C-A32B-47C6-801B-6D6266D37916}"/>
              </a:ext>
            </a:extLst>
          </p:cNvPr>
          <p:cNvSpPr/>
          <p:nvPr/>
        </p:nvSpPr>
        <p:spPr>
          <a:xfrm>
            <a:off x="338089" y="4049056"/>
            <a:ext cx="1383947" cy="89802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rgbClr val="FF0000"/>
                </a:solidFill>
              </a:rPr>
              <a:t>الغاز</a:t>
            </a:r>
            <a:endParaRPr lang="ar-S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59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 animBg="1"/>
      <p:bldP spid="35" grpId="0" animBg="1"/>
      <p:bldP spid="3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8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5100" t="2726" r="3027" b="21700"/>
          <a:stretch/>
        </p:blipFill>
        <p:spPr>
          <a:xfrm>
            <a:off x="-163773" y="0"/>
            <a:ext cx="10920756" cy="605960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142748" y="5088579"/>
            <a:ext cx="2328994" cy="1851845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625517" y="5236229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8;p42">
            <a:hlinkClick r:id="rId9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18">
            <a:extLst>
              <a:ext uri="{FF2B5EF4-FFF2-40B4-BE49-F238E27FC236}">
                <a16:creationId xmlns:a16="http://schemas.microsoft.com/office/drawing/2014/main" id="{BD690E3D-9630-4B86-827D-B6C73ED06D1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85" y="2219890"/>
            <a:ext cx="1480926" cy="324331"/>
          </a:xfrm>
          <a:prstGeom prst="rect">
            <a:avLst/>
          </a:prstGeom>
        </p:spPr>
      </p:pic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2B8EAA58-E91C-4DC5-B9CE-27C7C66D3DF4}"/>
              </a:ext>
            </a:extLst>
          </p:cNvPr>
          <p:cNvGrpSpPr/>
          <p:nvPr/>
        </p:nvGrpSpPr>
        <p:grpSpPr>
          <a:xfrm>
            <a:off x="10582185" y="3042273"/>
            <a:ext cx="1194242" cy="1588339"/>
            <a:chOff x="6170636" y="2100922"/>
            <a:chExt cx="1268626" cy="2151949"/>
          </a:xfrm>
        </p:grpSpPr>
        <p:sp>
          <p:nvSpPr>
            <p:cNvPr id="76" name="مستطيل 75">
              <a:hlinkClick r:id="" action="ppaction://noaction"/>
              <a:extLst>
                <a:ext uri="{FF2B5EF4-FFF2-40B4-BE49-F238E27FC236}">
                  <a16:creationId xmlns:a16="http://schemas.microsoft.com/office/drawing/2014/main" id="{76D97719-5439-4BD4-8A95-9214E8897756}"/>
                </a:ext>
              </a:extLst>
            </p:cNvPr>
            <p:cNvSpPr/>
            <p:nvPr/>
          </p:nvSpPr>
          <p:spPr>
            <a:xfrm>
              <a:off x="6170636" y="2100922"/>
              <a:ext cx="1268626" cy="68026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rgbClr val="FF0000"/>
                  </a:solidFill>
                </a:rPr>
                <a:t>التعزيز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77" name="مستطيل 76">
              <a:extLst>
                <a:ext uri="{FF2B5EF4-FFF2-40B4-BE49-F238E27FC236}">
                  <a16:creationId xmlns:a16="http://schemas.microsoft.com/office/drawing/2014/main" id="{1E087B4C-1628-4CE7-890F-53E6A1A472C9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8" name="مستطيل 77">
              <a:extLst>
                <a:ext uri="{FF2B5EF4-FFF2-40B4-BE49-F238E27FC236}">
                  <a16:creationId xmlns:a16="http://schemas.microsoft.com/office/drawing/2014/main" id="{ACDF098D-EA9F-47D7-BB7F-8A0AF42BDC6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1600" b="1" dirty="0">
                <a:solidFill>
                  <a:srgbClr val="FF0000"/>
                </a:solidFill>
              </a:endParaRPr>
            </a:p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 </a:t>
              </a:r>
              <a:endParaRPr lang="en-US" sz="1200" b="1" dirty="0">
                <a:solidFill>
                  <a:srgbClr val="FF0000"/>
                </a:solidFill>
              </a:endParaRPr>
            </a:p>
            <a:p>
              <a:pPr algn="ctr"/>
              <a:endParaRPr lang="en-US" dirty="0"/>
            </a:p>
          </p:txBody>
        </p:sp>
      </p:grpSp>
      <p:pic>
        <p:nvPicPr>
          <p:cNvPr id="80" name="صورة 79">
            <a:hlinkClick r:id="rId13" action="ppaction://hlinksldjump"/>
            <a:extLst>
              <a:ext uri="{FF2B5EF4-FFF2-40B4-BE49-F238E27FC236}">
                <a16:creationId xmlns:a16="http://schemas.microsoft.com/office/drawing/2014/main" id="{172E2723-7439-4820-A380-A88A45DF4F1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232" y="2542249"/>
            <a:ext cx="772520" cy="772520"/>
          </a:xfrm>
          <a:prstGeom prst="rect">
            <a:avLst/>
          </a:prstGeom>
        </p:spPr>
      </p:pic>
      <p:pic>
        <p:nvPicPr>
          <p:cNvPr id="84" name="صورة 83">
            <a:hlinkClick r:id="rId15" action="ppaction://hlinksldjump"/>
            <a:extLst>
              <a:ext uri="{FF2B5EF4-FFF2-40B4-BE49-F238E27FC236}">
                <a16:creationId xmlns:a16="http://schemas.microsoft.com/office/drawing/2014/main" id="{845F1639-7A41-4966-9AB3-E3901394971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856" y="3377441"/>
            <a:ext cx="756103" cy="705599"/>
          </a:xfrm>
          <a:prstGeom prst="rect">
            <a:avLst/>
          </a:prstGeom>
        </p:spPr>
      </p:pic>
      <p:pic>
        <p:nvPicPr>
          <p:cNvPr id="86" name="صورة 85">
            <a:hlinkClick r:id="rId17" action="ppaction://hlinksldjump"/>
            <a:extLst>
              <a:ext uri="{FF2B5EF4-FFF2-40B4-BE49-F238E27FC236}">
                <a16:creationId xmlns:a16="http://schemas.microsoft.com/office/drawing/2014/main" id="{4F4DEDA5-1FC7-476A-A676-1DB3C7E263A0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815" y="4105802"/>
            <a:ext cx="784530" cy="784530"/>
          </a:xfrm>
          <a:prstGeom prst="rect">
            <a:avLst/>
          </a:prstGeom>
        </p:spPr>
      </p:pic>
      <p:pic>
        <p:nvPicPr>
          <p:cNvPr id="87" name="Picture 20">
            <a:extLst>
              <a:ext uri="{FF2B5EF4-FFF2-40B4-BE49-F238E27FC236}">
                <a16:creationId xmlns:a16="http://schemas.microsoft.com/office/drawing/2014/main" id="{69EC6E17-1829-4BC2-95F9-E42E1683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239" y="1661335"/>
            <a:ext cx="654488" cy="7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F5FF88E1-B93D-4A9B-913E-B4763F2C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86" y="5263406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2A10484D-65BC-45F1-A3CD-C2222736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922" y="1718949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صورة 91">
            <a:extLst>
              <a:ext uri="{FF2B5EF4-FFF2-40B4-BE49-F238E27FC236}">
                <a16:creationId xmlns:a16="http://schemas.microsoft.com/office/drawing/2014/main" id="{16D20E84-7F8A-4BE0-842E-68D04D15066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flipH="1">
            <a:off x="10981886" y="1696212"/>
            <a:ext cx="799348" cy="686739"/>
          </a:xfrm>
          <a:prstGeom prst="rect">
            <a:avLst/>
          </a:prstGeom>
        </p:spPr>
      </p:pic>
      <p:sp>
        <p:nvSpPr>
          <p:cNvPr id="43" name="مربع نص 42">
            <a:hlinkClick r:id="rId23" action="ppaction://hlinksldjump"/>
            <a:extLst>
              <a:ext uri="{FF2B5EF4-FFF2-40B4-BE49-F238E27FC236}">
                <a16:creationId xmlns:a16="http://schemas.microsoft.com/office/drawing/2014/main" id="{091C9A86-6EAD-4B43-ABF5-B68E38E5C7AF}"/>
              </a:ext>
            </a:extLst>
          </p:cNvPr>
          <p:cNvSpPr txBox="1"/>
          <p:nvPr/>
        </p:nvSpPr>
        <p:spPr>
          <a:xfrm>
            <a:off x="10751687" y="4678488"/>
            <a:ext cx="6893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ص30</a:t>
            </a:r>
            <a:endParaRPr lang="ar-SA" sz="1200" b="1" dirty="0"/>
          </a:p>
        </p:txBody>
      </p:sp>
      <p:sp>
        <p:nvSpPr>
          <p:cNvPr id="29" name="Google Shape;709;p33">
            <a:extLst>
              <a:ext uri="{FF2B5EF4-FFF2-40B4-BE49-F238E27FC236}">
                <a16:creationId xmlns:a16="http://schemas.microsoft.com/office/drawing/2014/main" id="{4E98EEFB-BA83-4D5E-9561-83E8370D7865}"/>
              </a:ext>
            </a:extLst>
          </p:cNvPr>
          <p:cNvSpPr txBox="1">
            <a:spLocks/>
          </p:cNvSpPr>
          <p:nvPr/>
        </p:nvSpPr>
        <p:spPr>
          <a:xfrm>
            <a:off x="6454395" y="474452"/>
            <a:ext cx="3974241" cy="11020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rabi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AutoNum type="alpha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rial"/>
              <a:buAutoNum type="romanLcPeriod"/>
              <a:defRPr sz="1400" b="0" i="0" u="none" strike="noStrike" cap="none">
                <a:solidFill>
                  <a:schemeClr val="dk1"/>
                </a:solidFill>
                <a:latin typeface="Encode Sans"/>
                <a:ea typeface="Encode Sans"/>
                <a:cs typeface="Encode Sans"/>
                <a:sym typeface="Encode Sans"/>
              </a:defRPr>
            </a:lvl9pPr>
          </a:lstStyle>
          <a:p>
            <a:pPr marL="0" indent="0" algn="ctr">
              <a:spcAft>
                <a:spcPts val="1600"/>
              </a:spcAft>
              <a:buFont typeface="Arial"/>
              <a:buNone/>
            </a:pPr>
            <a:r>
              <a:rPr lang="ar-SA" sz="4400" b="1" dirty="0">
                <a:solidFill>
                  <a:schemeClr val="tx1"/>
                </a:solidFill>
              </a:rPr>
              <a:t>هيا نلعب </a:t>
            </a:r>
          </a:p>
        </p:txBody>
      </p:sp>
      <p:pic>
        <p:nvPicPr>
          <p:cNvPr id="9" name="صورة 8">
            <a:hlinkClick r:id="rId24"/>
            <a:extLst>
              <a:ext uri="{FF2B5EF4-FFF2-40B4-BE49-F238E27FC236}">
                <a16:creationId xmlns:a16="http://schemas.microsoft.com/office/drawing/2014/main" id="{2016E352-732C-4BA2-9741-BD068BF2A7AF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61606" y="1241946"/>
            <a:ext cx="9743980" cy="455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348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0" y="0"/>
            <a:ext cx="10756983" cy="6546004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42748" y="5088579"/>
            <a:ext cx="2328994" cy="1851845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25517" y="5236229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8;p42">
            <a:hlinkClick r:id="rId10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18">
            <a:extLst>
              <a:ext uri="{FF2B5EF4-FFF2-40B4-BE49-F238E27FC236}">
                <a16:creationId xmlns:a16="http://schemas.microsoft.com/office/drawing/2014/main" id="{BD690E3D-9630-4B86-827D-B6C73ED06D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85" y="2219890"/>
            <a:ext cx="1480926" cy="324331"/>
          </a:xfrm>
          <a:prstGeom prst="rect">
            <a:avLst/>
          </a:prstGeom>
        </p:spPr>
      </p:pic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2B8EAA58-E91C-4DC5-B9CE-27C7C66D3DF4}"/>
              </a:ext>
            </a:extLst>
          </p:cNvPr>
          <p:cNvGrpSpPr/>
          <p:nvPr/>
        </p:nvGrpSpPr>
        <p:grpSpPr>
          <a:xfrm>
            <a:off x="10582185" y="3042273"/>
            <a:ext cx="1194242" cy="1588339"/>
            <a:chOff x="6170636" y="2100922"/>
            <a:chExt cx="1268626" cy="2151949"/>
          </a:xfrm>
        </p:grpSpPr>
        <p:sp>
          <p:nvSpPr>
            <p:cNvPr id="76" name="مستطيل 75">
              <a:hlinkClick r:id="" action="ppaction://noaction"/>
              <a:extLst>
                <a:ext uri="{FF2B5EF4-FFF2-40B4-BE49-F238E27FC236}">
                  <a16:creationId xmlns:a16="http://schemas.microsoft.com/office/drawing/2014/main" id="{76D97719-5439-4BD4-8A95-9214E8897756}"/>
                </a:ext>
              </a:extLst>
            </p:cNvPr>
            <p:cNvSpPr/>
            <p:nvPr/>
          </p:nvSpPr>
          <p:spPr>
            <a:xfrm>
              <a:off x="6170636" y="2100922"/>
              <a:ext cx="1268626" cy="68026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rgbClr val="FF0000"/>
                  </a:solidFill>
                </a:rPr>
                <a:t>التعزيز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77" name="مستطيل 76">
              <a:extLst>
                <a:ext uri="{FF2B5EF4-FFF2-40B4-BE49-F238E27FC236}">
                  <a16:creationId xmlns:a16="http://schemas.microsoft.com/office/drawing/2014/main" id="{1E087B4C-1628-4CE7-890F-53E6A1A472C9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8" name="مستطيل 77">
              <a:extLst>
                <a:ext uri="{FF2B5EF4-FFF2-40B4-BE49-F238E27FC236}">
                  <a16:creationId xmlns:a16="http://schemas.microsoft.com/office/drawing/2014/main" id="{ACDF098D-EA9F-47D7-BB7F-8A0AF42BDC6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1600" b="1" dirty="0">
                <a:solidFill>
                  <a:srgbClr val="FF0000"/>
                </a:solidFill>
              </a:endParaRPr>
            </a:p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 </a:t>
              </a:r>
              <a:endParaRPr lang="en-US" sz="1200" b="1" dirty="0">
                <a:solidFill>
                  <a:srgbClr val="FF0000"/>
                </a:solidFill>
              </a:endParaRPr>
            </a:p>
            <a:p>
              <a:pPr algn="ctr"/>
              <a:endParaRPr lang="en-US" dirty="0"/>
            </a:p>
          </p:txBody>
        </p:sp>
      </p:grpSp>
      <p:pic>
        <p:nvPicPr>
          <p:cNvPr id="80" name="صورة 79">
            <a:hlinkClick r:id="rId14" action="ppaction://hlinksldjump"/>
            <a:extLst>
              <a:ext uri="{FF2B5EF4-FFF2-40B4-BE49-F238E27FC236}">
                <a16:creationId xmlns:a16="http://schemas.microsoft.com/office/drawing/2014/main" id="{172E2723-7439-4820-A380-A88A45DF4F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232" y="2542249"/>
            <a:ext cx="772520" cy="772520"/>
          </a:xfrm>
          <a:prstGeom prst="rect">
            <a:avLst/>
          </a:prstGeom>
        </p:spPr>
      </p:pic>
      <p:pic>
        <p:nvPicPr>
          <p:cNvPr id="84" name="صورة 83">
            <a:hlinkClick r:id="rId16" action="ppaction://hlinksldjump"/>
            <a:extLst>
              <a:ext uri="{FF2B5EF4-FFF2-40B4-BE49-F238E27FC236}">
                <a16:creationId xmlns:a16="http://schemas.microsoft.com/office/drawing/2014/main" id="{845F1639-7A41-4966-9AB3-E390139497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856" y="3377441"/>
            <a:ext cx="756103" cy="705599"/>
          </a:xfrm>
          <a:prstGeom prst="rect">
            <a:avLst/>
          </a:prstGeom>
        </p:spPr>
      </p:pic>
      <p:pic>
        <p:nvPicPr>
          <p:cNvPr id="86" name="صورة 85">
            <a:hlinkClick r:id="rId18" action="ppaction://hlinksldjump"/>
            <a:extLst>
              <a:ext uri="{FF2B5EF4-FFF2-40B4-BE49-F238E27FC236}">
                <a16:creationId xmlns:a16="http://schemas.microsoft.com/office/drawing/2014/main" id="{4F4DEDA5-1FC7-476A-A676-1DB3C7E263A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815" y="4105802"/>
            <a:ext cx="784530" cy="784530"/>
          </a:xfrm>
          <a:prstGeom prst="rect">
            <a:avLst/>
          </a:prstGeom>
        </p:spPr>
      </p:pic>
      <p:pic>
        <p:nvPicPr>
          <p:cNvPr id="87" name="Picture 20">
            <a:extLst>
              <a:ext uri="{FF2B5EF4-FFF2-40B4-BE49-F238E27FC236}">
                <a16:creationId xmlns:a16="http://schemas.microsoft.com/office/drawing/2014/main" id="{69EC6E17-1829-4BC2-95F9-E42E1683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239" y="1661335"/>
            <a:ext cx="654488" cy="7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8" name="Picture 40" descr="https://lh4.googleusercontent.com/b1vKxXhTN9biOcq_nzOsrm-JGQMPqleFzni1LI1XGZ74Wi-8ygPJflgt0mQArFbYeoxdXcziGMcHR1lmOA9LRRg5jrXXhnNNr-DuHBsRe5cUcgyG2GiOMfp2R-YTQzryGcpvhPz7IUE">
            <a:extLst>
              <a:ext uri="{FF2B5EF4-FFF2-40B4-BE49-F238E27FC236}">
                <a16:creationId xmlns:a16="http://schemas.microsoft.com/office/drawing/2014/main" id="{F5FF88E1-B93D-4A9B-913E-B4763F2C9B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05586" y="5263406"/>
            <a:ext cx="646101" cy="669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2A10484D-65BC-45F1-A3CD-C2222736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922" y="1718949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صورة 91">
            <a:extLst>
              <a:ext uri="{FF2B5EF4-FFF2-40B4-BE49-F238E27FC236}">
                <a16:creationId xmlns:a16="http://schemas.microsoft.com/office/drawing/2014/main" id="{16D20E84-7F8A-4BE0-842E-68D04D15066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 flipH="1">
            <a:off x="10981886" y="1696212"/>
            <a:ext cx="799348" cy="686739"/>
          </a:xfrm>
          <a:prstGeom prst="rect">
            <a:avLst/>
          </a:prstGeom>
        </p:spPr>
      </p:pic>
      <p:sp>
        <p:nvSpPr>
          <p:cNvPr id="46" name="مربع نص 45">
            <a:hlinkClick r:id="rId24" action="ppaction://hlinksldjump"/>
            <a:extLst>
              <a:ext uri="{FF2B5EF4-FFF2-40B4-BE49-F238E27FC236}">
                <a16:creationId xmlns:a16="http://schemas.microsoft.com/office/drawing/2014/main" id="{4EA098F1-ABE4-4798-82CA-DB10B6BA050C}"/>
              </a:ext>
            </a:extLst>
          </p:cNvPr>
          <p:cNvSpPr txBox="1"/>
          <p:nvPr/>
        </p:nvSpPr>
        <p:spPr>
          <a:xfrm>
            <a:off x="10751687" y="4678488"/>
            <a:ext cx="6893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ص36</a:t>
            </a:r>
            <a:endParaRPr lang="ar-SA" sz="1200" b="1" dirty="0"/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E2A197C4-4955-474C-B35E-9AE4D49CF069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841242" y="464024"/>
            <a:ext cx="4426086" cy="5795086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16F884F2-644E-495C-85AA-B9C329071511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9840" y="311996"/>
            <a:ext cx="2932935" cy="1820966"/>
          </a:xfrm>
          <a:prstGeom prst="rect">
            <a:avLst/>
          </a:prstGeom>
        </p:spPr>
      </p:pic>
      <p:sp>
        <p:nvSpPr>
          <p:cNvPr id="22" name="مستطيل 21">
            <a:extLst>
              <a:ext uri="{FF2B5EF4-FFF2-40B4-BE49-F238E27FC236}">
                <a16:creationId xmlns:a16="http://schemas.microsoft.com/office/drawing/2014/main" id="{69072CD0-CA0B-4586-B3FB-CFBAF2AA1A48}"/>
              </a:ext>
            </a:extLst>
          </p:cNvPr>
          <p:cNvSpPr/>
          <p:nvPr/>
        </p:nvSpPr>
        <p:spPr>
          <a:xfrm>
            <a:off x="2770497" y="2446967"/>
            <a:ext cx="3325504" cy="610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</a:rPr>
              <a:t>خصائص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23" name="مستطيل 22">
            <a:extLst>
              <a:ext uri="{FF2B5EF4-FFF2-40B4-BE49-F238E27FC236}">
                <a16:creationId xmlns:a16="http://schemas.microsoft.com/office/drawing/2014/main" id="{399395F0-F404-45A4-AE99-7D852A375B61}"/>
              </a:ext>
            </a:extLst>
          </p:cNvPr>
          <p:cNvSpPr/>
          <p:nvPr/>
        </p:nvSpPr>
        <p:spPr>
          <a:xfrm>
            <a:off x="2770496" y="3189480"/>
            <a:ext cx="3325504" cy="610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</a:rPr>
              <a:t>المادة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24" name="مستطيل 23">
            <a:extLst>
              <a:ext uri="{FF2B5EF4-FFF2-40B4-BE49-F238E27FC236}">
                <a16:creationId xmlns:a16="http://schemas.microsoft.com/office/drawing/2014/main" id="{AC09CACA-9E8E-4006-B6B9-2B958D33B9C3}"/>
              </a:ext>
            </a:extLst>
          </p:cNvPr>
          <p:cNvSpPr/>
          <p:nvPr/>
        </p:nvSpPr>
        <p:spPr>
          <a:xfrm>
            <a:off x="2715904" y="3910489"/>
            <a:ext cx="3380096" cy="610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</a:rPr>
              <a:t>الكتلة </a:t>
            </a:r>
            <a:endParaRPr lang="ar-SA" sz="4800" b="1" dirty="0">
              <a:solidFill>
                <a:srgbClr val="FF0000"/>
              </a:solidFill>
            </a:endParaRPr>
          </a:p>
        </p:txBody>
      </p:sp>
      <p:sp>
        <p:nvSpPr>
          <p:cNvPr id="28" name="مستطيل 27">
            <a:extLst>
              <a:ext uri="{FF2B5EF4-FFF2-40B4-BE49-F238E27FC236}">
                <a16:creationId xmlns:a16="http://schemas.microsoft.com/office/drawing/2014/main" id="{E0C9199F-ABC7-42DA-8E73-23D061033FAA}"/>
              </a:ext>
            </a:extLst>
          </p:cNvPr>
          <p:cNvSpPr/>
          <p:nvPr/>
        </p:nvSpPr>
        <p:spPr>
          <a:xfrm>
            <a:off x="2688609" y="4617469"/>
            <a:ext cx="3407391" cy="610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000" b="1" dirty="0">
                <a:solidFill>
                  <a:srgbClr val="FF0000"/>
                </a:solidFill>
              </a:rPr>
              <a:t>الميزان ذو الكفتين</a:t>
            </a:r>
            <a:endParaRPr lang="ar-SA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34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8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7">
            <a:extLst>
              <a:ext uri="{FF2B5EF4-FFF2-40B4-BE49-F238E27FC236}">
                <a16:creationId xmlns:a16="http://schemas.microsoft.com/office/drawing/2014/main" id="{69A7343A-2098-46DB-AA6F-830F322232F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 l="5100" t="2726" r="3027" b="21700"/>
          <a:stretch/>
        </p:blipFill>
        <p:spPr>
          <a:xfrm>
            <a:off x="-150125" y="0"/>
            <a:ext cx="10907107" cy="6546004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56B6D297-7062-415B-B3B5-6622131C5875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0142748" y="5088579"/>
            <a:ext cx="2328994" cy="1851845"/>
          </a:xfrm>
          <a:prstGeom prst="rect">
            <a:avLst/>
          </a:prstGeom>
        </p:spPr>
      </p:pic>
      <p:pic>
        <p:nvPicPr>
          <p:cNvPr id="26" name="Picture 32" descr="https://lh5.googleusercontent.com/4Rv9CcbpVwSScazfNxNsnOrjSAYn8Kvy2VZDp18OtTxOr4uN6wu1rroXiVwzwJRuw7fUFAEKLK3jiiAD8pVyddSCIbbz3mcFxbNgqsBUD7p7Jf91eG2kB3zY0cUEjnvl5A53iou6hVs">
            <a:extLst>
              <a:ext uri="{FF2B5EF4-FFF2-40B4-BE49-F238E27FC236}">
                <a16:creationId xmlns:a16="http://schemas.microsoft.com/office/drawing/2014/main" id="{400AA4FB-655E-4427-B9C1-5B4C84218E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59"/>
          <a:stretch/>
        </p:blipFill>
        <p:spPr bwMode="auto">
          <a:xfrm>
            <a:off x="10158485" y="0"/>
            <a:ext cx="2313257" cy="9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Google Shape;89;p1">
            <a:extLst>
              <a:ext uri="{FF2B5EF4-FFF2-40B4-BE49-F238E27FC236}">
                <a16:creationId xmlns:a16="http://schemas.microsoft.com/office/drawing/2014/main" id="{4DCF249A-091C-4038-967B-15CB0872DF04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25517" y="5236229"/>
            <a:ext cx="784529" cy="453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2" name="Google Shape;538;p42">
            <a:hlinkClick r:id="rId10" action="ppaction://hlinksldjump"/>
            <a:extLst>
              <a:ext uri="{FF2B5EF4-FFF2-40B4-BE49-F238E27FC236}">
                <a16:creationId xmlns:a16="http://schemas.microsoft.com/office/drawing/2014/main" id="{FBA92B08-E657-4830-AA43-EB4F46EE8DC5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0865077" y="890576"/>
            <a:ext cx="831291" cy="770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Picture 18">
            <a:extLst>
              <a:ext uri="{FF2B5EF4-FFF2-40B4-BE49-F238E27FC236}">
                <a16:creationId xmlns:a16="http://schemas.microsoft.com/office/drawing/2014/main" id="{BD690E3D-9630-4B86-827D-B6C73ED06D1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2185" y="2219890"/>
            <a:ext cx="1480926" cy="324331"/>
          </a:xfrm>
          <a:prstGeom prst="rect">
            <a:avLst/>
          </a:prstGeom>
        </p:spPr>
      </p:pic>
      <p:grpSp>
        <p:nvGrpSpPr>
          <p:cNvPr id="75" name="مجموعة 74">
            <a:extLst>
              <a:ext uri="{FF2B5EF4-FFF2-40B4-BE49-F238E27FC236}">
                <a16:creationId xmlns:a16="http://schemas.microsoft.com/office/drawing/2014/main" id="{2B8EAA58-E91C-4DC5-B9CE-27C7C66D3DF4}"/>
              </a:ext>
            </a:extLst>
          </p:cNvPr>
          <p:cNvGrpSpPr/>
          <p:nvPr/>
        </p:nvGrpSpPr>
        <p:grpSpPr>
          <a:xfrm>
            <a:off x="10582185" y="3042273"/>
            <a:ext cx="1194242" cy="1588339"/>
            <a:chOff x="6170636" y="2100922"/>
            <a:chExt cx="1268626" cy="2151949"/>
          </a:xfrm>
        </p:grpSpPr>
        <p:sp>
          <p:nvSpPr>
            <p:cNvPr id="76" name="مستطيل 75">
              <a:hlinkClick r:id="" action="ppaction://noaction"/>
              <a:extLst>
                <a:ext uri="{FF2B5EF4-FFF2-40B4-BE49-F238E27FC236}">
                  <a16:creationId xmlns:a16="http://schemas.microsoft.com/office/drawing/2014/main" id="{76D97719-5439-4BD4-8A95-9214E8897756}"/>
                </a:ext>
              </a:extLst>
            </p:cNvPr>
            <p:cNvSpPr/>
            <p:nvPr/>
          </p:nvSpPr>
          <p:spPr>
            <a:xfrm>
              <a:off x="6170636" y="2100922"/>
              <a:ext cx="1268626" cy="68026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400" b="1" dirty="0">
                  <a:solidFill>
                    <a:srgbClr val="FF0000"/>
                  </a:solidFill>
                </a:rPr>
                <a:t>التعزيز</a:t>
              </a:r>
              <a:endParaRPr lang="en-US" sz="1400" b="1" dirty="0">
                <a:solidFill>
                  <a:srgbClr val="FF0000"/>
                </a:solidFill>
              </a:endParaRPr>
            </a:p>
          </p:txBody>
        </p:sp>
        <p:sp>
          <p:nvSpPr>
            <p:cNvPr id="77" name="مستطيل 76">
              <a:extLst>
                <a:ext uri="{FF2B5EF4-FFF2-40B4-BE49-F238E27FC236}">
                  <a16:creationId xmlns:a16="http://schemas.microsoft.com/office/drawing/2014/main" id="{1E087B4C-1628-4CE7-890F-53E6A1A472C9}"/>
                </a:ext>
              </a:extLst>
            </p:cNvPr>
            <p:cNvSpPr/>
            <p:nvPr/>
          </p:nvSpPr>
          <p:spPr>
            <a:xfrm>
              <a:off x="6170636" y="2885471"/>
              <a:ext cx="1268626" cy="656366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</a:t>
              </a:r>
              <a:endParaRPr lang="en-US" sz="1200" b="1" dirty="0">
                <a:solidFill>
                  <a:srgbClr val="FF0000"/>
                </a:solidFill>
              </a:endParaRPr>
            </a:p>
          </p:txBody>
        </p:sp>
        <p:sp>
          <p:nvSpPr>
            <p:cNvPr id="78" name="مستطيل 77">
              <a:extLst>
                <a:ext uri="{FF2B5EF4-FFF2-40B4-BE49-F238E27FC236}">
                  <a16:creationId xmlns:a16="http://schemas.microsoft.com/office/drawing/2014/main" id="{ACDF098D-EA9F-47D7-BB7F-8A0AF42BDC60}"/>
                </a:ext>
              </a:extLst>
            </p:cNvPr>
            <p:cNvSpPr/>
            <p:nvPr/>
          </p:nvSpPr>
          <p:spPr>
            <a:xfrm>
              <a:off x="6170636" y="3646124"/>
              <a:ext cx="1268626" cy="606747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ar-SA" sz="1600" b="1" dirty="0">
                <a:solidFill>
                  <a:srgbClr val="FF0000"/>
                </a:solidFill>
              </a:endParaRPr>
            </a:p>
            <a:p>
              <a:pPr algn="ctr"/>
              <a:r>
                <a:rPr lang="ar-SA" sz="1200" b="1" dirty="0">
                  <a:solidFill>
                    <a:srgbClr val="FF0000"/>
                  </a:solidFill>
                </a:rPr>
                <a:t>التعزيز </a:t>
              </a:r>
              <a:endParaRPr lang="en-US" sz="1200" b="1" dirty="0">
                <a:solidFill>
                  <a:srgbClr val="FF0000"/>
                </a:solidFill>
              </a:endParaRPr>
            </a:p>
            <a:p>
              <a:pPr algn="ctr"/>
              <a:endParaRPr lang="en-US" dirty="0"/>
            </a:p>
          </p:txBody>
        </p:sp>
      </p:grpSp>
      <p:pic>
        <p:nvPicPr>
          <p:cNvPr id="80" name="صورة 79">
            <a:hlinkClick r:id="rId14" action="ppaction://hlinksldjump"/>
            <a:extLst>
              <a:ext uri="{FF2B5EF4-FFF2-40B4-BE49-F238E27FC236}">
                <a16:creationId xmlns:a16="http://schemas.microsoft.com/office/drawing/2014/main" id="{172E2723-7439-4820-A380-A88A45DF4F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2232" y="2542249"/>
            <a:ext cx="772520" cy="772520"/>
          </a:xfrm>
          <a:prstGeom prst="rect">
            <a:avLst/>
          </a:prstGeom>
        </p:spPr>
      </p:pic>
      <p:pic>
        <p:nvPicPr>
          <p:cNvPr id="84" name="صورة 83">
            <a:hlinkClick r:id="rId16" action="ppaction://hlinksldjump"/>
            <a:extLst>
              <a:ext uri="{FF2B5EF4-FFF2-40B4-BE49-F238E27FC236}">
                <a16:creationId xmlns:a16="http://schemas.microsoft.com/office/drawing/2014/main" id="{845F1639-7A41-4966-9AB3-E390139497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8856" y="3377441"/>
            <a:ext cx="756103" cy="705599"/>
          </a:xfrm>
          <a:prstGeom prst="rect">
            <a:avLst/>
          </a:prstGeom>
        </p:spPr>
      </p:pic>
      <p:pic>
        <p:nvPicPr>
          <p:cNvPr id="86" name="صورة 85">
            <a:hlinkClick r:id="rId18" action="ppaction://hlinksldjump"/>
            <a:extLst>
              <a:ext uri="{FF2B5EF4-FFF2-40B4-BE49-F238E27FC236}">
                <a16:creationId xmlns:a16="http://schemas.microsoft.com/office/drawing/2014/main" id="{4F4DEDA5-1FC7-476A-A676-1DB3C7E263A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8815" y="4105802"/>
            <a:ext cx="784530" cy="784530"/>
          </a:xfrm>
          <a:prstGeom prst="rect">
            <a:avLst/>
          </a:prstGeom>
        </p:spPr>
      </p:pic>
      <p:pic>
        <p:nvPicPr>
          <p:cNvPr id="87" name="Picture 20">
            <a:extLst>
              <a:ext uri="{FF2B5EF4-FFF2-40B4-BE49-F238E27FC236}">
                <a16:creationId xmlns:a16="http://schemas.microsoft.com/office/drawing/2014/main" id="{69EC6E17-1829-4BC2-95F9-E42E1683C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6239" y="1661335"/>
            <a:ext cx="654488" cy="70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36" descr="https://lh3.googleusercontent.com/FJDVw0INyJi-r7f9skHyyOhZaHvJVKIKvGZU3V4tNYK09OKQQR4bOacLMHwp91ZpejdkiuxHi0dsV2PVGNQwn3hgcqpXkBdvx-1he_kykZ0u16aWgZBSJHJu-GMDSp0xBKWu1cFKX2k">
            <a:extLst>
              <a:ext uri="{FF2B5EF4-FFF2-40B4-BE49-F238E27FC236}">
                <a16:creationId xmlns:a16="http://schemas.microsoft.com/office/drawing/2014/main" id="{2A10484D-65BC-45F1-A3CD-C222273608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9922" y="1718949"/>
            <a:ext cx="370310" cy="624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صورة 91">
            <a:extLst>
              <a:ext uri="{FF2B5EF4-FFF2-40B4-BE49-F238E27FC236}">
                <a16:creationId xmlns:a16="http://schemas.microsoft.com/office/drawing/2014/main" id="{16D20E84-7F8A-4BE0-842E-68D04D15066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 flipH="1">
            <a:off x="10981886" y="1696212"/>
            <a:ext cx="799348" cy="686739"/>
          </a:xfrm>
          <a:prstGeom prst="rect">
            <a:avLst/>
          </a:prstGeom>
        </p:spPr>
      </p:pic>
      <p:sp>
        <p:nvSpPr>
          <p:cNvPr id="46" name="مربع نص 45">
            <a:hlinkClick r:id="rId23" action="ppaction://hlinksldjump"/>
            <a:extLst>
              <a:ext uri="{FF2B5EF4-FFF2-40B4-BE49-F238E27FC236}">
                <a16:creationId xmlns:a16="http://schemas.microsoft.com/office/drawing/2014/main" id="{4EA098F1-ABE4-4798-82CA-DB10B6BA050C}"/>
              </a:ext>
            </a:extLst>
          </p:cNvPr>
          <p:cNvSpPr txBox="1"/>
          <p:nvPr/>
        </p:nvSpPr>
        <p:spPr>
          <a:xfrm>
            <a:off x="10751687" y="4678488"/>
            <a:ext cx="6893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b="1" dirty="0"/>
              <a:t>ص36</a:t>
            </a:r>
            <a:endParaRPr lang="ar-SA" sz="1200" b="1" dirty="0"/>
          </a:p>
        </p:txBody>
      </p:sp>
      <p:pic>
        <p:nvPicPr>
          <p:cNvPr id="1026" name="Picture 2" descr="لعبة اطفال نموذج مصغر سيارة دفع يدوي متعددة الالوان : Amazon.com">
            <a:extLst>
              <a:ext uri="{FF2B5EF4-FFF2-40B4-BE49-F238E27FC236}">
                <a16:creationId xmlns:a16="http://schemas.microsoft.com/office/drawing/2014/main" id="{CEB522A7-2594-4DD5-8E6E-66B86BE00A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78" y="480859"/>
            <a:ext cx="3621969" cy="2611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سيارة حديد جارجر 20 سم">
            <a:extLst>
              <a:ext uri="{FF2B5EF4-FFF2-40B4-BE49-F238E27FC236}">
                <a16:creationId xmlns:a16="http://schemas.microsoft.com/office/drawing/2014/main" id="{5A968F04-AED4-4432-A45C-7EEF56FAE3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07" b="17040"/>
          <a:stretch/>
        </p:blipFill>
        <p:spPr bwMode="auto">
          <a:xfrm>
            <a:off x="228480" y="3198787"/>
            <a:ext cx="4103597" cy="263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مستطيل 27">
            <a:extLst>
              <a:ext uri="{FF2B5EF4-FFF2-40B4-BE49-F238E27FC236}">
                <a16:creationId xmlns:a16="http://schemas.microsoft.com/office/drawing/2014/main" id="{CF78A07C-19F3-4D81-B181-C1B812883690}"/>
              </a:ext>
            </a:extLst>
          </p:cNvPr>
          <p:cNvSpPr/>
          <p:nvPr/>
        </p:nvSpPr>
        <p:spPr>
          <a:xfrm>
            <a:off x="7055894" y="549283"/>
            <a:ext cx="2775120" cy="61077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4800" b="1" dirty="0">
                <a:solidFill>
                  <a:srgbClr val="FF0000"/>
                </a:solidFill>
              </a:rPr>
              <a:t>ما الكتلة ؟</a:t>
            </a:r>
            <a:endParaRPr lang="ar-SA" sz="6000" b="1" dirty="0">
              <a:solidFill>
                <a:srgbClr val="FF0000"/>
              </a:solidFill>
            </a:endParaRPr>
          </a:p>
        </p:txBody>
      </p:sp>
      <p:sp>
        <p:nvSpPr>
          <p:cNvPr id="29" name="مستطيل 28">
            <a:extLst>
              <a:ext uri="{FF2B5EF4-FFF2-40B4-BE49-F238E27FC236}">
                <a16:creationId xmlns:a16="http://schemas.microsoft.com/office/drawing/2014/main" id="{D09ADCBF-062B-46D0-AEEB-0D64A3FADCEA}"/>
              </a:ext>
            </a:extLst>
          </p:cNvPr>
          <p:cNvSpPr/>
          <p:nvPr/>
        </p:nvSpPr>
        <p:spPr>
          <a:xfrm>
            <a:off x="4408252" y="1778864"/>
            <a:ext cx="5605668" cy="61077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هي كمية المادة الموجودة في الشيء</a:t>
            </a:r>
            <a:endParaRPr lang="ar-SA" sz="4000" b="1" dirty="0">
              <a:solidFill>
                <a:schemeClr val="tx1"/>
              </a:solidFill>
            </a:endParaRPr>
          </a:p>
        </p:txBody>
      </p:sp>
      <p:sp>
        <p:nvSpPr>
          <p:cNvPr id="30" name="مستطيل 29">
            <a:extLst>
              <a:ext uri="{FF2B5EF4-FFF2-40B4-BE49-F238E27FC236}">
                <a16:creationId xmlns:a16="http://schemas.microsoft.com/office/drawing/2014/main" id="{7F3B465B-40D5-4C9A-98B7-54F40CF9B3F4}"/>
              </a:ext>
            </a:extLst>
          </p:cNvPr>
          <p:cNvSpPr/>
          <p:nvPr/>
        </p:nvSpPr>
        <p:spPr>
          <a:xfrm>
            <a:off x="4294273" y="2588864"/>
            <a:ext cx="5713190" cy="10868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الأشياء جميعها لها كتل ، لكن الأشياء تختلف في كتلها .</a:t>
            </a:r>
            <a:endParaRPr lang="ar-SA" sz="4000" b="1" dirty="0">
              <a:solidFill>
                <a:schemeClr val="tx1"/>
              </a:solidFill>
            </a:endParaRPr>
          </a:p>
        </p:txBody>
      </p:sp>
      <p:sp>
        <p:nvSpPr>
          <p:cNvPr id="31" name="مستطيل 30">
            <a:extLst>
              <a:ext uri="{FF2B5EF4-FFF2-40B4-BE49-F238E27FC236}">
                <a16:creationId xmlns:a16="http://schemas.microsoft.com/office/drawing/2014/main" id="{70B761A2-26E3-4981-996F-7914C2796F15}"/>
              </a:ext>
            </a:extLst>
          </p:cNvPr>
          <p:cNvSpPr/>
          <p:nvPr/>
        </p:nvSpPr>
        <p:spPr>
          <a:xfrm>
            <a:off x="4332077" y="3900612"/>
            <a:ext cx="5713190" cy="108688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الأشياء الثقيلة لها كتلة أكبر من كتلة الأشياء الخفيفة .</a:t>
            </a:r>
            <a:endParaRPr lang="ar-SA" sz="4000" b="1" dirty="0">
              <a:solidFill>
                <a:schemeClr val="tx1"/>
              </a:solidFill>
            </a:endParaRPr>
          </a:p>
        </p:txBody>
      </p:sp>
      <p:pic>
        <p:nvPicPr>
          <p:cNvPr id="33" name="صورة 32">
            <a:extLst>
              <a:ext uri="{FF2B5EF4-FFF2-40B4-BE49-F238E27FC236}">
                <a16:creationId xmlns:a16="http://schemas.microsoft.com/office/drawing/2014/main" id="{068396CE-5AFE-4878-BDE1-EC8FA208AC96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367" y="185509"/>
            <a:ext cx="1480926" cy="148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11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</p:bld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2072</TotalTime>
  <Words>436</Words>
  <Application>Microsoft Office PowerPoint</Application>
  <PresentationFormat>شاشة عريضة</PresentationFormat>
  <Paragraphs>210</Paragraphs>
  <Slides>24</Slides>
  <Notes>7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5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Encode Sans</vt:lpstr>
      <vt:lpstr>Lemonada Regular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الابتدائية الثامنة بنات باملج</dc:creator>
  <cp:lastModifiedBy>الابتدائية الثامنة بنات باملج</cp:lastModifiedBy>
  <cp:revision>89</cp:revision>
  <cp:lastPrinted>2021-09-06T01:10:37Z</cp:lastPrinted>
  <dcterms:created xsi:type="dcterms:W3CDTF">2021-08-28T12:44:48Z</dcterms:created>
  <dcterms:modified xsi:type="dcterms:W3CDTF">2022-01-01T19:13:37Z</dcterms:modified>
</cp:coreProperties>
</file>