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B75BE1-F2F1-4FA7-E64A-DA880C5AE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E8173E1-CA1E-F77A-4FDF-B0D82225A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BF4B04C-4407-91E4-1269-312634F08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5649-6650-42CA-BDEB-7A869A8BF1D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3940E76-64BF-F71E-9DEA-4372926E8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0F112F8-B969-B89D-36E4-835E8853E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243D-2761-4F0E-9176-A51DDFE1A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87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6C607B-2F88-1D92-128D-D8F04A35E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77DA93-2508-F428-07A1-33B9E382C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4AA44D9-FB6A-BCFE-1E98-746387377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5649-6650-42CA-BDEB-7A869A8BF1D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93A10F-769C-705D-39C8-F1B533FD7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1A35F6-CD71-1201-7895-E6CE8244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243D-2761-4F0E-9176-A51DDFE1A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44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1716BB3-8A6D-C093-B8C6-F96B16993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96CFDEE-A85D-AD6F-1DD9-C02ECEB72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D4773B5-CFAD-023B-EA6D-812379B12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5649-6650-42CA-BDEB-7A869A8BF1D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9970CFA-210B-1C52-5195-D22D22E6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1B97475-F7AF-B211-67FA-8BC343E03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243D-2761-4F0E-9176-A51DDFE1A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86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933658-B7AB-2C44-3E22-FB7643B86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AAAD50F-E63E-AC76-3FB0-B8B0CC936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E7778F8-BA31-0C2A-1272-37B8D7B4D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5649-6650-42CA-BDEB-7A869A8BF1D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0D3015F-B1C6-CA20-C310-7859950E4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EC2776-1A42-2C76-8B40-D36E6D80E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243D-2761-4F0E-9176-A51DDFE1A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3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BC39C1-F7F0-3EEF-F3DE-6220D2F28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D1D6618-98EB-8714-9CAE-8CDBEF693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8E35C0D-A741-13D9-D597-8F40FE480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5649-6650-42CA-BDEB-7A869A8BF1D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2EBEFC-BA37-9E06-8FA7-1929ADB5F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454DFBD-5025-8F0F-19A6-B48608F9E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243D-2761-4F0E-9176-A51DDFE1A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E711998-5ED7-E1C7-7D4F-8EADA9B42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B30F29-E64B-6648-0E2E-3D5E1ED250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FCC0E14-CADC-C03B-3C52-3D238DA6C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BFE84BE-E5CA-0976-6E96-813E295EF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5649-6650-42CA-BDEB-7A869A8BF1D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A6DAAA5-3E2C-A07D-2188-585BE90F0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4A50D47-6537-BDB8-73FF-BB9EE8BD3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243D-2761-4F0E-9176-A51DDFE1A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8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C206D3-E0D2-FCA9-0F0D-BE3D272BE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E9EF2C1-1029-9F15-58E6-D3B8771CC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C92574F-6C42-E274-0E67-8CB2F4440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07D2E05-E08B-0A8A-F758-864AA1114A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0C28D3C-769E-F763-1C8A-3FAC70A6F2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E4D47F3-EB1E-2441-4DB4-E1D260FC1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5649-6650-42CA-BDEB-7A869A8BF1D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210E163-AFA4-F1E8-F253-2C1A0281D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5B81CBB-0B77-3749-317B-19C584E7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243D-2761-4F0E-9176-A51DDFE1A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3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815FB83-F914-6CF8-7A31-08F97478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18B6D23-0551-B101-5475-9D48314CC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5649-6650-42CA-BDEB-7A869A8BF1D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226220B-31CA-3E1B-8627-D504A5E12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63282A7-B8E4-A1AE-AAFE-593C1E2BD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243D-2761-4F0E-9176-A51DDFE1A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8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6542ECB-9B0F-EA2E-B2B0-CE5B627FE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5649-6650-42CA-BDEB-7A869A8BF1D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4ADE329-CD3E-A261-4018-1FE3DF71F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A0C3AF4-229D-D49D-1B53-3ED9FB49E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243D-2761-4F0E-9176-A51DDFE1A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9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058BB0-9379-3A07-9ACF-218BED438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FBD6031-46B5-9720-F4E8-21699BC90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B7F4129-FB19-4894-B6BE-4DD84726A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1137E93-0033-2B14-A089-78EE635B7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5649-6650-42CA-BDEB-7A869A8BF1D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3052323-D911-34B8-3FAE-34AEDE4A3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1135633-692C-CCD6-426E-4B399D8E0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243D-2761-4F0E-9176-A51DDFE1A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91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4E4230-93F5-B8B1-A9E4-2CFD6377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47DA504-CD1A-B6EF-A169-4C6E5117A2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D743AF5-B9B0-E1A7-0180-8DE13DEC8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F207E5F-A3CF-669D-5A6D-FEADA9D6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5649-6650-42CA-BDEB-7A869A8BF1D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1671668-F555-0F57-F196-314B2BB1C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4BCB407-4B39-4C00-C349-09CBD2CF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243D-2761-4F0E-9176-A51DDFE1A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0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D02E747-DAAA-AE97-4B1B-24DB8ECFA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852BD5B-2B0A-86AB-02EB-BFAA74DA9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944B604-24C5-5027-89AA-7E8F1AA6F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E5649-6650-42CA-BDEB-7A869A8BF1D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6EBDE0A-1605-B44A-73D0-56BC53E29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DDCC1A2-0623-2937-6572-C0671D8D8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F243D-2761-4F0E-9176-A51DDFE1A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0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E43A08-36B8-343E-F880-566CE63F57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A7E79D9-40E7-17EE-554E-ECA7BB5225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E898B46-46BB-6BB0-DFC4-C64403E7DD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0" t="17800" r="41338" b="12200"/>
          <a:stretch/>
        </p:blipFill>
        <p:spPr>
          <a:xfrm>
            <a:off x="2583180" y="0"/>
            <a:ext cx="742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21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8A90F68-9F76-BCB1-6656-DCE62FB01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4A86F41-C253-7699-0CBF-45066EF94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66"/>
          <a:stretch/>
        </p:blipFill>
        <p:spPr>
          <a:xfrm>
            <a:off x="0" y="205740"/>
            <a:ext cx="12192000" cy="665226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D80AC5A7-467B-ACE6-2417-95C16C38CCDE}"/>
              </a:ext>
            </a:extLst>
          </p:cNvPr>
          <p:cNvSpPr/>
          <p:nvPr/>
        </p:nvSpPr>
        <p:spPr>
          <a:xfrm>
            <a:off x="9235440" y="2857500"/>
            <a:ext cx="295656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82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569A08-75AD-DCB5-8602-F76BA587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CCB867B-FB8F-52D9-6A15-F130471CA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DC581F5C-723A-2C5C-C5F9-3DB2302DDDBE}"/>
              </a:ext>
            </a:extLst>
          </p:cNvPr>
          <p:cNvSpPr/>
          <p:nvPr/>
        </p:nvSpPr>
        <p:spPr>
          <a:xfrm>
            <a:off x="9235440" y="2857500"/>
            <a:ext cx="295656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2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66882A-46C9-FB43-09D2-A5024D27D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DC07534-86FB-8E0C-35E1-E3F8E642B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16CAF3F-3657-DE92-DB80-30C896E48FF9}"/>
              </a:ext>
            </a:extLst>
          </p:cNvPr>
          <p:cNvSpPr/>
          <p:nvPr/>
        </p:nvSpPr>
        <p:spPr>
          <a:xfrm>
            <a:off x="9235440" y="2857500"/>
            <a:ext cx="295656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46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D824AE-18C0-0E14-57F3-ECC4BA0B1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3565F99-4CE5-5C34-B796-DE51C3B441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33" b="10500"/>
          <a:stretch/>
        </p:blipFill>
        <p:spPr>
          <a:xfrm>
            <a:off x="0" y="0"/>
            <a:ext cx="12192000" cy="696087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46EBFB4-515A-A10D-F3FA-FD9F05D847EF}"/>
              </a:ext>
            </a:extLst>
          </p:cNvPr>
          <p:cNvSpPr/>
          <p:nvPr/>
        </p:nvSpPr>
        <p:spPr>
          <a:xfrm>
            <a:off x="9235440" y="3303270"/>
            <a:ext cx="295656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60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4AC23A5-3B42-0726-A860-37686D133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C0DC506-C2ED-C076-0D69-0922D1405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7"/>
          <a:stretch/>
        </p:blipFill>
        <p:spPr>
          <a:xfrm>
            <a:off x="0" y="102870"/>
            <a:ext cx="12192000" cy="675513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B1C74E2-0AA8-03DE-36F2-6EF398D65A06}"/>
              </a:ext>
            </a:extLst>
          </p:cNvPr>
          <p:cNvSpPr/>
          <p:nvPr/>
        </p:nvSpPr>
        <p:spPr>
          <a:xfrm>
            <a:off x="9235440" y="2857500"/>
            <a:ext cx="295656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18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1443CE-2283-2C75-5991-812FBF611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250D562-41B6-5930-B974-3F40F1F172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CD6E687-3968-E5D4-E4F0-CEB936E5C549}"/>
              </a:ext>
            </a:extLst>
          </p:cNvPr>
          <p:cNvSpPr/>
          <p:nvPr/>
        </p:nvSpPr>
        <p:spPr>
          <a:xfrm>
            <a:off x="9235440" y="2857500"/>
            <a:ext cx="295656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86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B6C7D0-7527-ED9F-D0D6-BAC4A23F6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F380688-6787-6BC6-B72C-0E529FC82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3E329F8-EE96-023C-B288-FBB226C9B5D1}"/>
              </a:ext>
            </a:extLst>
          </p:cNvPr>
          <p:cNvSpPr/>
          <p:nvPr/>
        </p:nvSpPr>
        <p:spPr>
          <a:xfrm>
            <a:off x="9235440" y="2857500"/>
            <a:ext cx="295656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29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729C705-1B5F-B810-F85C-3922F11EC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3096161-352E-1961-C08C-C68952AAD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B946F5D-65E0-DCA5-0C30-63D439562BC4}"/>
              </a:ext>
            </a:extLst>
          </p:cNvPr>
          <p:cNvSpPr/>
          <p:nvPr/>
        </p:nvSpPr>
        <p:spPr>
          <a:xfrm>
            <a:off x="9235440" y="2857500"/>
            <a:ext cx="295656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55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09DA1E-ED76-12DC-2564-6448B75FE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67B75BF-003F-3B7B-CCB2-8EE9A72F2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7"/>
          <a:stretch/>
        </p:blipFill>
        <p:spPr>
          <a:xfrm>
            <a:off x="0" y="137160"/>
            <a:ext cx="12192000" cy="672084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8D6EEDF-1BC6-9EBC-54A1-EE2254F0BB12}"/>
              </a:ext>
            </a:extLst>
          </p:cNvPr>
          <p:cNvSpPr/>
          <p:nvPr/>
        </p:nvSpPr>
        <p:spPr>
          <a:xfrm>
            <a:off x="9235440" y="2857500"/>
            <a:ext cx="295656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94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75D99E-C659-B366-4892-47493200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7040204-9BCC-C75F-717D-90D1CF56C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D4A5A1A3-2537-4C33-A7C8-FC55E0F361AE}"/>
              </a:ext>
            </a:extLst>
          </p:cNvPr>
          <p:cNvSpPr/>
          <p:nvPr/>
        </p:nvSpPr>
        <p:spPr>
          <a:xfrm>
            <a:off x="9235440" y="2857500"/>
            <a:ext cx="295656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26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3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24100" y="932726"/>
            <a:ext cx="8229600" cy="1224136"/>
          </a:xfrm>
        </p:spPr>
        <p:txBody>
          <a:bodyPr>
            <a:noAutofit/>
          </a:bodyPr>
          <a:lstStyle/>
          <a:p>
            <a:r>
              <a:rPr lang="ar-SA" sz="16600" dirty="0" err="1">
                <a:solidFill>
                  <a:schemeClr val="accent6">
                    <a:lumMod val="75000"/>
                  </a:schemeClr>
                </a:solidFill>
                <a:cs typeface="DecoType Naskh Variants" pitchFamily="2" charset="-78"/>
              </a:rPr>
              <a:t>الأهداف:</a:t>
            </a:r>
            <a:endParaRPr lang="ar-SA" sz="16600" dirty="0">
              <a:solidFill>
                <a:schemeClr val="accent6">
                  <a:lumMod val="75000"/>
                </a:schemeClr>
              </a:solidFill>
              <a:cs typeface="DecoType Naskh Variants" pitchFamily="2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468631" y="2276873"/>
            <a:ext cx="1019937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dirty="0">
                <a:solidFill>
                  <a:schemeClr val="accent3">
                    <a:lumMod val="75000"/>
                  </a:schemeClr>
                </a:solidFill>
              </a:rPr>
              <a:t>*يتعرف التربة ويحدد مكوناتها.</a:t>
            </a:r>
          </a:p>
          <a:p>
            <a:pPr algn="ctr"/>
            <a:r>
              <a:rPr lang="ar-SA" sz="7200" dirty="0">
                <a:solidFill>
                  <a:schemeClr val="accent3">
                    <a:lumMod val="75000"/>
                  </a:schemeClr>
                </a:solidFill>
              </a:rPr>
              <a:t>*يقارن أنواع مختلفة من التربة.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C35528-D5C1-DCE1-EE8A-EDEF1A291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F91FC55-FDBA-3E89-A088-A8A204467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6234B1A-0CD2-85D2-45E5-3B0C89C86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13" t="51333" r="57812" b="25167"/>
          <a:stretch/>
        </p:blipFill>
        <p:spPr>
          <a:xfrm>
            <a:off x="2766060" y="2948940"/>
            <a:ext cx="1931670" cy="368046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617F651-2224-C34E-9240-14A6F7DE3392}"/>
              </a:ext>
            </a:extLst>
          </p:cNvPr>
          <p:cNvSpPr/>
          <p:nvPr/>
        </p:nvSpPr>
        <p:spPr>
          <a:xfrm>
            <a:off x="9235440" y="2857500"/>
            <a:ext cx="295656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73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BDA56D7-3851-FA66-3CC3-1D61A49AE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AE272C9-C499-1368-6104-612762B4D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F1D87B8-A7E4-DDA2-7AAC-94D9E8B81F34}"/>
              </a:ext>
            </a:extLst>
          </p:cNvPr>
          <p:cNvSpPr/>
          <p:nvPr/>
        </p:nvSpPr>
        <p:spPr>
          <a:xfrm>
            <a:off x="9235440" y="2857500"/>
            <a:ext cx="295656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21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5AEB83-907E-221B-EEF3-43C6E6846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888F2A5-B2E3-0BCB-F8FD-D82E5E781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56ABA81-07D5-DB15-CFE5-8A52E2F575EA}"/>
              </a:ext>
            </a:extLst>
          </p:cNvPr>
          <p:cNvSpPr/>
          <p:nvPr/>
        </p:nvSpPr>
        <p:spPr>
          <a:xfrm>
            <a:off x="9235440" y="2857500"/>
            <a:ext cx="295656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54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37406F-1625-8A96-1F8E-8CECB6F5D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91FF94A-17A9-2000-EEBE-EB3E06B8D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483AD81-E730-2C66-3CAB-A7448EB655D2}"/>
              </a:ext>
            </a:extLst>
          </p:cNvPr>
          <p:cNvSpPr/>
          <p:nvPr/>
        </p:nvSpPr>
        <p:spPr>
          <a:xfrm>
            <a:off x="9235440" y="2857500"/>
            <a:ext cx="295656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36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F340FDA-EDB9-C24C-530B-BD7B28FC7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DC14287-60B0-96F0-82BD-4A035089E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E11ACEC-DFD4-2131-56CB-0A41BCAB9542}"/>
              </a:ext>
            </a:extLst>
          </p:cNvPr>
          <p:cNvSpPr/>
          <p:nvPr/>
        </p:nvSpPr>
        <p:spPr>
          <a:xfrm>
            <a:off x="9235440" y="2857500"/>
            <a:ext cx="295656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32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28C373-427B-267B-9A1D-6122B0466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FB24CE1-0DC3-299B-0CF2-90EFF2795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5C95F37-76F6-D041-3CD0-0E866B65A8E0}"/>
              </a:ext>
            </a:extLst>
          </p:cNvPr>
          <p:cNvSpPr/>
          <p:nvPr/>
        </p:nvSpPr>
        <p:spPr>
          <a:xfrm>
            <a:off x="9235440" y="2857500"/>
            <a:ext cx="295656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54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D3C387-9BD6-3F8D-0DD4-4DB91FA6F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1B2EF8F-A5FD-8157-89AA-3EDDB5973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A91E205-87B3-76E0-6F0B-BED9CCB6764F}"/>
              </a:ext>
            </a:extLst>
          </p:cNvPr>
          <p:cNvSpPr/>
          <p:nvPr/>
        </p:nvSpPr>
        <p:spPr>
          <a:xfrm>
            <a:off x="9235440" y="2857500"/>
            <a:ext cx="295656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9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F830F0-C77B-D850-C857-B12436F9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B87683-07DE-36CA-E76B-9689F5B0D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" t="11166" r="26594"/>
          <a:stretch/>
        </p:blipFill>
        <p:spPr>
          <a:xfrm>
            <a:off x="0" y="0"/>
            <a:ext cx="12192000" cy="692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0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EEEE2A-A337-EC2B-0543-B5B2350CF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81A3E3-D7B3-4CC7-844E-058514A83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2000" r="5313"/>
          <a:stretch/>
        </p:blipFill>
        <p:spPr>
          <a:xfrm>
            <a:off x="0" y="114300"/>
            <a:ext cx="12192000" cy="67437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7718F93-BF43-6931-38EF-A8CFF79BDC84}"/>
              </a:ext>
            </a:extLst>
          </p:cNvPr>
          <p:cNvSpPr/>
          <p:nvPr/>
        </p:nvSpPr>
        <p:spPr>
          <a:xfrm>
            <a:off x="9875520" y="2857500"/>
            <a:ext cx="231648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00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3C2BA8-7316-1961-8BC2-82E5ED9A9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654CAE5-E09F-2FEF-53E1-926E11118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66" r="48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262C641-1787-DED2-D312-7C4261F1B44C}"/>
              </a:ext>
            </a:extLst>
          </p:cNvPr>
          <p:cNvSpPr/>
          <p:nvPr/>
        </p:nvSpPr>
        <p:spPr>
          <a:xfrm>
            <a:off x="9875520" y="2857500"/>
            <a:ext cx="231648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83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F8EC5E4-D927-606B-7C0D-9DDA2C316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B78C390-36C7-ADAF-5E51-8EF0C88C6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9B8900B-E1BB-0FDE-2BDF-25EFC4C09F87}"/>
              </a:ext>
            </a:extLst>
          </p:cNvPr>
          <p:cNvSpPr/>
          <p:nvPr/>
        </p:nvSpPr>
        <p:spPr>
          <a:xfrm>
            <a:off x="9235440" y="2857500"/>
            <a:ext cx="295656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23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0C6E266-3381-2C7B-BBE0-03C3D7A6E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فيم تختلف أنواع التربة؟ - العلوم - ثالث ابتدائي - Trim">
            <a:hlinkClick r:id="" action="ppaction://media"/>
            <a:extLst>
              <a:ext uri="{FF2B5EF4-FFF2-40B4-BE49-F238E27FC236}">
                <a16:creationId xmlns:a16="http://schemas.microsoft.com/office/drawing/2014/main" id="{53E5B95F-36CD-79C6-8480-116FE4F2E6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000" r="27719"/>
          <a:stretch/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1026" name="Picture 2" descr="Иконка видео-плеера в Adobe Illustrator">
            <a:extLst>
              <a:ext uri="{FF2B5EF4-FFF2-40B4-BE49-F238E27FC236}">
                <a16:creationId xmlns:a16="http://schemas.microsoft.com/office/drawing/2014/main" id="{E9CF0D29-C514-C776-7EAD-633D51A48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009"/>
            <a:ext cx="4194810" cy="121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4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844E8A-94B3-66C4-C7F4-E43478E0B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0604897-BC4D-6A46-58DB-174B3EA34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11C39DB-69AA-8C9E-E7CB-76DFB578E8DC}"/>
              </a:ext>
            </a:extLst>
          </p:cNvPr>
          <p:cNvSpPr/>
          <p:nvPr/>
        </p:nvSpPr>
        <p:spPr>
          <a:xfrm>
            <a:off x="9235440" y="2857500"/>
            <a:ext cx="295656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86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5171B6-44DE-89CB-1998-9A885B4C0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26D44C3-E823-7BB3-AB22-67D13D895D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00"/>
          <a:stretch/>
        </p:blipFill>
        <p:spPr>
          <a:xfrm>
            <a:off x="0" y="137160"/>
            <a:ext cx="12192000" cy="672084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65A46F5-ACE7-9804-B481-7DCB998A4B47}"/>
              </a:ext>
            </a:extLst>
          </p:cNvPr>
          <p:cNvSpPr/>
          <p:nvPr/>
        </p:nvSpPr>
        <p:spPr>
          <a:xfrm>
            <a:off x="9235440" y="2857500"/>
            <a:ext cx="295656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57482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15</Words>
  <Application>Microsoft Office PowerPoint</Application>
  <PresentationFormat>شاشة عريضة</PresentationFormat>
  <Paragraphs>3</Paragraphs>
  <Slides>26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نسق Office</vt:lpstr>
      <vt:lpstr>عرض تقديمي في PowerPoint</vt:lpstr>
      <vt:lpstr>الأهداف: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رشا مجاهد خالد العنزي</dc:creator>
  <cp:lastModifiedBy>رشا مجاهد خالد العنزي</cp:lastModifiedBy>
  <cp:revision>2</cp:revision>
  <dcterms:created xsi:type="dcterms:W3CDTF">2022-12-14T16:06:52Z</dcterms:created>
  <dcterms:modified xsi:type="dcterms:W3CDTF">2022-12-14T16:53:41Z</dcterms:modified>
</cp:coreProperties>
</file>