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8" r:id="rId2"/>
    <p:sldId id="280" r:id="rId3"/>
    <p:sldId id="289" r:id="rId4"/>
    <p:sldId id="282" r:id="rId5"/>
    <p:sldId id="286" r:id="rId6"/>
    <p:sldId id="288" r:id="rId7"/>
    <p:sldId id="291" r:id="rId8"/>
    <p:sldId id="277" r:id="rId9"/>
    <p:sldId id="29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56" d="100"/>
          <a:sy n="56" d="100"/>
        </p:scale>
        <p:origin x="3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D4B4E8-8BAD-E9B7-15B2-33F123CC4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9B2F631-F7AD-7635-0B6D-DCAD1C237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08AED9-FEE5-DBDE-1F96-9CBA20331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CFEDB0-17F9-AB3B-9E21-E8E6855D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81DD89-71F2-8DAE-7F79-A8321214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0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A01E16-E7E2-FB69-9D61-1B1A1A30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C963A5-67E4-6CFF-E5F6-0EE619520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2EB26F1-1B0F-F866-56E1-9BED9B79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57B58F-B27A-CA5F-4FB9-C7294957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0F7251-3E0B-4894-8EB3-3382D481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0E7E867-AF1C-CD75-7A9C-FBF814A2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64530F9-CD92-0D11-292D-ADAC4B44C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13CD25-3205-0EE8-ED91-68852E53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8848C9-1BE9-106D-8CCB-57648607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B5FA7A-C045-033F-2EC7-6D1F94AC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8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156148-52FB-9693-DBB3-9E0BD7AA0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684CBD-D072-1D3B-F850-CBBC57E7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3BA9DB-A602-93C0-6B9E-66AB7279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AFD6BF-ACCF-2A96-D928-F5035F67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82128E-35CD-71F3-8571-19195086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F3347F-979D-C4F9-8A6B-9610E8CC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03B5B6-1D1B-E12D-055C-5FC93D81F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7988B7-1E61-F2C1-E00A-458C65ED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AF580D-6F07-5383-0DF7-D7E1B5E4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6B8C6E-AB93-8DAC-26E1-05211902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3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F550C1-F53E-10FC-810B-B5FA9876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997BCE-64BE-3610-50B9-C9B4F7CB4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75250F0-69EC-D314-931B-3CAB529E2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193BE6-4D32-B956-7B91-E5757BB8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3713DD-B473-6BB0-4DD8-05C0F9BF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D220C07-4AAD-F7F8-8146-EBACCBED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3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5913C9-A858-E890-C060-4CBD6A58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0C802E-428E-4369-DE86-7877AE8F7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337CB4-1213-C36E-18C2-90F030A1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B91DB1-1E13-B3FA-D880-3CAEFC4F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B8C3599-2C39-CE12-19E2-220D66ED9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93ACDF2-7E96-34E2-AC09-B8106426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BB106E5-5C32-0E93-343E-4CA2939E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CF77243-6F6E-9594-809A-57C54701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249F66-12CD-D963-C34A-1B1E7439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9CD7FA0-D931-B011-7879-5AA6C2C9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269EF0-5F32-785F-8289-C72B3C50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C40ACAF-8697-FC4C-F62C-0CF40D1B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72013D4-B644-995C-1DF8-12677F78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2684874-44C3-F5D3-9B87-D5DEC6E3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66EF755-9A35-F7F7-9706-C04F81EF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33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A615F9-2318-B70F-90E0-3E342AC3E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74D11C-F0E6-9BAD-DB8D-55519BDF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43CA3C-ADD7-6E63-47A5-6FCFEA06B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1E31DD-1539-1F61-1C54-C884C7DE1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FD8602F-5089-DDCE-B283-7F278274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29B3ACF-17A1-2627-7776-461F3F77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547234-B314-918C-4B6E-0523DEFB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40950B3-660C-C0F7-C463-22EE73AF9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2DF5F5A-D4D1-1083-357E-9F968969E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E18E24-2ECD-AE76-F8FE-B36D59E2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722BF-7AC6-7E6F-FFF2-FC58D716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02876F5-1FB7-537B-2BE7-70A0FEAD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4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CE1B4E6-CCE0-3362-E875-E7FC9E3C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14DD2C-77A7-7673-0AAA-E277D22E9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C9D784-F094-313C-5BAB-F8FF6AB50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017C2-CA3F-415E-95A4-95D2E1D9507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DAD76D-E62D-C864-2549-EB639C6DC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DC5E78-6D73-2A4F-BE58-E403AF2B6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82791-DB17-4B05-B3B5-40522ED0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F403E73-D138-F698-8D3B-F0981DDBD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600" r="40550" b="9861"/>
          <a:stretch/>
        </p:blipFill>
        <p:spPr>
          <a:xfrm>
            <a:off x="1343472" y="0"/>
            <a:ext cx="93245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9419D0-868D-6ACB-7CD2-A494361A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CC334A0-E3F7-9A0C-869C-FA9D1E38A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294EAC4-8125-39EE-7D0E-46655689B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7" t="11834" b="9931"/>
          <a:stretch/>
        </p:blipFill>
        <p:spPr>
          <a:xfrm>
            <a:off x="125730" y="80010"/>
            <a:ext cx="11746230" cy="67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9466B5-A2C1-72D7-6E5C-DC4C1493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20B1A9-D43B-0D0C-56CB-53ACE805B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AA51DAD-BAF7-BA2B-338A-C089CC32A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" t="12166" b="9931"/>
          <a:stretch/>
        </p:blipFill>
        <p:spPr>
          <a:xfrm>
            <a:off x="422910" y="0"/>
            <a:ext cx="1176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35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ED88EF-7AAD-AA87-9FF0-EE91BE4C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22AC6AC-C3C4-7734-331A-8FB42029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87E2CF-F346-D303-54CB-A788FF5D4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160020"/>
            <a:ext cx="12192000" cy="6697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27FC615-A1AC-C5D8-36F7-7EEBD410BF81}"/>
              </a:ext>
            </a:extLst>
          </p:cNvPr>
          <p:cNvSpPr/>
          <p:nvPr/>
        </p:nvSpPr>
        <p:spPr>
          <a:xfrm>
            <a:off x="4057650" y="1280160"/>
            <a:ext cx="4411980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00C2BF-F37D-113A-DECD-E3B9BB8A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708F54A-A8D5-CA1A-CC5D-81078B4B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3117B5E-F385-DE86-57BE-E2B23881A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/>
          <a:stretch/>
        </p:blipFill>
        <p:spPr>
          <a:xfrm>
            <a:off x="0" y="160020"/>
            <a:ext cx="1219200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3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5CC902-A46D-5E95-C2DA-78827147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D9AED4-05EF-0723-7860-802CD926B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64409B4-49A1-748E-1985-21A87DD0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7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17ADE8-642E-86BD-6B87-92E9ADFAF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8ADE796-699B-EB8A-EC0A-CCB3E5512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9AFB095-DBEB-DCA9-4C27-8EE6CA904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/>
          <a:stretch/>
        </p:blipFill>
        <p:spPr>
          <a:xfrm>
            <a:off x="0" y="102870"/>
            <a:ext cx="12192000" cy="67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80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4B73CC-3499-5C6C-5C37-2319505E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367AA7-2971-B296-4F24-44A464193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120BBCB-C602-9871-0735-2ABA31D29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0"/>
                    </a14:imgEffect>
                    <a14:imgEffect>
                      <a14:colorTemperature colorTemp="6600"/>
                    </a14:imgEffect>
                    <a14:imgEffect>
                      <a14:saturation sat="143000"/>
                    </a14:imgEffect>
                    <a14:imgEffect>
                      <a14:brightnessContrast bright="20000" contrast="32000"/>
                    </a14:imgEffect>
                  </a14:imgLayer>
                </a14:imgProps>
              </a:ext>
            </a:extLst>
          </a:blip>
          <a:srcRect l="22313" t="30334" r="22656" b="22499"/>
          <a:stretch/>
        </p:blipFill>
        <p:spPr>
          <a:xfrm>
            <a:off x="0" y="102870"/>
            <a:ext cx="12192000" cy="67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2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5CF208-8442-FD37-E1D2-40089D5B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EA44DEF-2E85-0AB5-BA99-3BE4F2055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5182A0-03F0-A9DD-09CA-622C40F50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0"/>
          <a:stretch/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6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7FF1BF-A945-9BDD-EAC1-178613F5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5C8F268-C55C-CB06-75CC-DCDA2CB62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3FFF32F-0BB9-3EEC-2FB6-9E5F021BC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/>
          <a:stretch/>
        </p:blipFill>
        <p:spPr>
          <a:xfrm>
            <a:off x="0" y="148590"/>
            <a:ext cx="12192000" cy="670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7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CCD5AD-00F2-6374-0478-2B9E0E1AD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39BEDA-E760-4026-A07F-E9A52D37D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007CBC2-0665-8E5D-CF27-AEAFDCE31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/>
          <a:stretch/>
        </p:blipFill>
        <p:spPr>
          <a:xfrm>
            <a:off x="0" y="74295"/>
            <a:ext cx="12192000" cy="67094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FFBA457-1AFC-CB60-705D-CA9D6BEE6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5" t="70124" r="66905" b="25235"/>
          <a:stretch/>
        </p:blipFill>
        <p:spPr>
          <a:xfrm>
            <a:off x="457200" y="5660074"/>
            <a:ext cx="2194560" cy="6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9682505-7F6D-B27C-07A0-3E20E681E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7801" r="42125" b="16401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EABA4C-0448-6C8A-5285-31EC5559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BE53A0-DF2B-7EDE-C2F8-A4885B3B2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B7C02A9-27DA-4945-18DB-E9D978898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65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DDB2C7-1246-234A-98A8-4324C5C0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B0CDA14-EB44-F6C5-ABC0-282D2ADEA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6E1681D-E093-4392-DC66-69365514F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9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944DC1-6486-1766-FB0D-6D2CC2A2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92EB048-A174-317E-EC24-46039B67A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AAE0A72-FED4-4BC9-CFD1-B68E885D9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00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3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3E1738-46EA-3E2A-3A3A-79C521BA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02B13E-7D7D-C0D4-8043-BE33C2ADE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E7E59F0-91DF-AFFF-4106-1942B173E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00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A24447-2271-E6C9-0689-9EBD33567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31" t="48886" r="38797" b="25307"/>
          <a:stretch/>
        </p:blipFill>
        <p:spPr>
          <a:xfrm>
            <a:off x="594360" y="2960370"/>
            <a:ext cx="8515350" cy="38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60F1FC-E2E8-546E-5817-D2875E19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02C82C-11E4-8A85-0865-CA0AD8239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3D9DBE3-7014-A4D2-DF14-B157322A0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5AE6F4-AE00-53A5-05DE-1D22B827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713EDC-ED04-7D8C-C341-6CB124C96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6274A82-4CFD-D709-5156-0B479957D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E6FE1C-9AF5-AE5D-1DEB-681B3856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F3E783-ECBB-2E33-7A7D-49589E1D9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7F471EF-4AB9-6B49-F873-12A1FDFCE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46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658816-9DD3-7117-A5FE-EEE90509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8C574AD-3648-A984-394F-ED7B9AC48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437C229-CA62-25B6-AFFA-F35C6F4E6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3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3C9062-1115-3512-3D4F-84A3EE605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24A138-C426-4E24-42D7-534F3925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ACE1BE9-4F6E-8B5E-CA9B-29767EA0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47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6C5D15-B624-DE26-4563-F974FEB3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EF0FA2-B078-2678-AAAA-84DD09511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4190319-AA10-8A19-5D2C-487FD2368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7"/>
          <a:stretch/>
        </p:blipFill>
        <p:spPr>
          <a:xfrm>
            <a:off x="0" y="9144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0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BEDF53-7E77-34DA-CADE-9C0E00024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7800" r="41338" b="12200"/>
          <a:stretch/>
        </p:blipFill>
        <p:spPr>
          <a:xfrm>
            <a:off x="2583180" y="11430"/>
            <a:ext cx="7429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3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24100" y="932726"/>
            <a:ext cx="8229600" cy="1224136"/>
          </a:xfrm>
        </p:spPr>
        <p:txBody>
          <a:bodyPr>
            <a:noAutofit/>
          </a:bodyPr>
          <a:lstStyle/>
          <a:p>
            <a:r>
              <a:rPr lang="ar-SA" sz="16600" dirty="0" err="1">
                <a:solidFill>
                  <a:schemeClr val="accent6">
                    <a:lumMod val="75000"/>
                  </a:schemeClr>
                </a:solidFill>
                <a:cs typeface="DecoType Naskh Variants" pitchFamily="2" charset="-78"/>
              </a:rPr>
              <a:t>الأهداف:</a:t>
            </a:r>
            <a:endParaRPr lang="ar-SA" sz="16600" dirty="0">
              <a:solidFill>
                <a:schemeClr val="accent6">
                  <a:lumMod val="75000"/>
                </a:schemeClr>
              </a:solidFill>
              <a:cs typeface="DecoType Naskh Variants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68631" y="2276873"/>
            <a:ext cx="1019937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dirty="0">
                <a:solidFill>
                  <a:schemeClr val="accent3">
                    <a:lumMod val="75000"/>
                  </a:schemeClr>
                </a:solidFill>
              </a:rPr>
              <a:t>*يتعرف التربة ويحدد مكوناتها.</a:t>
            </a:r>
          </a:p>
          <a:p>
            <a:pPr algn="ctr"/>
            <a:r>
              <a:rPr lang="ar-SA" sz="7200" dirty="0">
                <a:solidFill>
                  <a:schemeClr val="accent3">
                    <a:lumMod val="75000"/>
                  </a:schemeClr>
                </a:solidFill>
              </a:rPr>
              <a:t>*يقارن أنواع مختلفة من التربة.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عنصر نائب للمحتوى 3" descr="3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SA" sz="11500" dirty="0" err="1">
                <a:solidFill>
                  <a:schemeClr val="accent3">
                    <a:lumMod val="75000"/>
                  </a:schemeClr>
                </a:solidFill>
                <a:cs typeface="DecoType Naskh Variants" pitchFamily="2" charset="-78"/>
              </a:rPr>
              <a:t>التهيئة:</a:t>
            </a:r>
            <a:endParaRPr lang="ar-SA" sz="11500" dirty="0">
              <a:solidFill>
                <a:schemeClr val="accent3">
                  <a:lumMod val="75000"/>
                </a:schemeClr>
              </a:solidFill>
              <a:cs typeface="DecoType Naskh Variants" pitchFamily="2" charset="-78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775520" y="1628801"/>
          <a:ext cx="8640960" cy="496511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8793">
                <a:tc>
                  <a:txBody>
                    <a:bodyPr/>
                    <a:lstStyle/>
                    <a:p>
                      <a:pPr algn="ctr" rtl="1"/>
                      <a:r>
                        <a:rPr lang="ar-SA" sz="5400" dirty="0"/>
                        <a:t>ماذا </a:t>
                      </a:r>
                      <a:r>
                        <a:rPr lang="ar-SA" sz="5400" dirty="0" err="1"/>
                        <a:t>أعرف؟</a:t>
                      </a:r>
                      <a:endParaRPr lang="ar-SA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5400" dirty="0"/>
                        <a:t>ماذا أريد أن </a:t>
                      </a:r>
                      <a:r>
                        <a:rPr lang="ar-SA" sz="5400" dirty="0" err="1"/>
                        <a:t>أعرف؟</a:t>
                      </a:r>
                      <a:endParaRPr lang="ar-SA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5400" dirty="0"/>
                        <a:t>ماذا </a:t>
                      </a:r>
                      <a:r>
                        <a:rPr lang="ar-SA" sz="5400" dirty="0" err="1"/>
                        <a:t>تعلمت؟</a:t>
                      </a:r>
                      <a:endParaRPr lang="ar-SA" sz="5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387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3875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3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0010" y="0"/>
            <a:ext cx="12272010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sz="8800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 Variants" pitchFamily="2" charset="-78"/>
              </a:rPr>
              <a:t>تقويم المعرفة </a:t>
            </a:r>
            <a:r>
              <a:rPr lang="ar-SA" sz="8800" dirty="0" err="1">
                <a:solidFill>
                  <a:schemeClr val="tx2">
                    <a:lumMod val="60000"/>
                    <a:lumOff val="40000"/>
                  </a:schemeClr>
                </a:solidFill>
                <a:cs typeface="DecoType Naskh Variants" pitchFamily="2" charset="-78"/>
              </a:rPr>
              <a:t>السابقة:</a:t>
            </a:r>
            <a:endParaRPr lang="ar-SA" sz="8800" dirty="0">
              <a:solidFill>
                <a:schemeClr val="tx2">
                  <a:lumMod val="60000"/>
                  <a:lumOff val="40000"/>
                </a:schemeClr>
              </a:solidFill>
              <a:cs typeface="DecoType Naskh Variants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524001" y="2060849"/>
            <a:ext cx="9144000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</a:t>
            </a:r>
            <a:r>
              <a:rPr lang="ar-SA" sz="5400" dirty="0"/>
              <a:t>ما الزلال؟</a:t>
            </a:r>
          </a:p>
          <a:p>
            <a:pPr algn="ctr"/>
            <a:r>
              <a:rPr lang="ar-SA" sz="5400" dirty="0"/>
              <a:t>ما البراكين؟</a:t>
            </a:r>
          </a:p>
          <a:p>
            <a:pPr algn="ctr"/>
            <a:r>
              <a:rPr lang="ar-SA" sz="5400" dirty="0"/>
              <a:t>ما التجوية؟</a:t>
            </a:r>
          </a:p>
          <a:p>
            <a:pPr algn="ctr"/>
            <a:r>
              <a:rPr lang="ar-SA" sz="5400" dirty="0"/>
              <a:t>ما التعرية؟</a:t>
            </a:r>
          </a:p>
          <a:p>
            <a:pPr algn="ctr"/>
            <a:r>
              <a:rPr lang="ar-SA" sz="5400" dirty="0"/>
              <a:t>الترسيب.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محتوى 3" descr="3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57446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408EBDA-D15B-A9F6-F7E7-7A1B8FF30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17800" r="42125" b="15001"/>
          <a:stretch/>
        </p:blipFill>
        <p:spPr>
          <a:xfrm>
            <a:off x="1524000" y="0"/>
            <a:ext cx="90364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محتوى 3" descr="3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F862DB-8FFE-7844-236D-07ED47670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17800" r="42912" b="34600"/>
          <a:stretch/>
        </p:blipFill>
        <p:spPr>
          <a:xfrm>
            <a:off x="3352973" y="157708"/>
            <a:ext cx="52319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BA5C5FC-D2B7-0EDA-9E9C-010F4B13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3" r="28938"/>
          <a:stretch/>
        </p:blipFill>
        <p:spPr>
          <a:xfrm>
            <a:off x="0" y="-80010"/>
            <a:ext cx="12192000" cy="69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9783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47</Words>
  <Application>Microsoft Office PowerPoint</Application>
  <PresentationFormat>شاشة عريضة</PresentationFormat>
  <Paragraphs>13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الأهداف:</vt:lpstr>
      <vt:lpstr>التهيئة:</vt:lpstr>
      <vt:lpstr>تقويم المعرفة السابقة: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رشا مجاهد خالد العنزي</dc:creator>
  <cp:lastModifiedBy>رشا مجاهد خالد العنزي</cp:lastModifiedBy>
  <cp:revision>3</cp:revision>
  <dcterms:created xsi:type="dcterms:W3CDTF">2022-12-14T15:13:00Z</dcterms:created>
  <dcterms:modified xsi:type="dcterms:W3CDTF">2022-12-14T16:10:24Z</dcterms:modified>
</cp:coreProperties>
</file>