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58" r:id="rId7"/>
    <p:sldId id="276" r:id="rId8"/>
    <p:sldId id="259" r:id="rId9"/>
    <p:sldId id="277" r:id="rId10"/>
    <p:sldId id="260" r:id="rId11"/>
    <p:sldId id="270" r:id="rId12"/>
    <p:sldId id="271" r:id="rId13"/>
    <p:sldId id="261" r:id="rId14"/>
    <p:sldId id="262" r:id="rId15"/>
    <p:sldId id="278" r:id="rId16"/>
    <p:sldId id="263" r:id="rId17"/>
    <p:sldId id="264" r:id="rId18"/>
    <p:sldId id="279" r:id="rId19"/>
  </p:sldIdLst>
  <p:sldSz cx="24384000" cy="13716000"/>
  <p:notesSz cx="6858000" cy="9144000"/>
  <p:embeddedFontLst>
    <p:embeddedFont>
      <p:font typeface="29LT Azer" panose="02000000000000000000" pitchFamily="2" charset="-78"/>
      <p:regular r:id="rId20"/>
    </p:embeddedFont>
    <p:embeddedFont>
      <p:font typeface="Mirza" panose="020B0604020202020204" charset="-7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>
        <p:scale>
          <a:sx n="29" d="100"/>
          <a:sy n="29" d="100"/>
        </p:scale>
        <p:origin x="101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4989DE67-BDD6-45E6-AF73-13009324D4F5}"/>
    <pc:docChg chg="undo redo custSel addSld delSld modSld">
      <pc:chgData name="nourah Alaklabi" userId="b439187ee2954565" providerId="LiveId" clId="{4989DE67-BDD6-45E6-AF73-13009324D4F5}" dt="2024-01-16T16:36:16.365" v="747" actId="1076"/>
      <pc:docMkLst>
        <pc:docMk/>
      </pc:docMkLst>
      <pc:sldChg chg="addSp delSp modSp mod">
        <pc:chgData name="nourah Alaklabi" userId="b439187ee2954565" providerId="LiveId" clId="{4989DE67-BDD6-45E6-AF73-13009324D4F5}" dt="2024-01-16T14:39:05.847" v="22" actId="14100"/>
        <pc:sldMkLst>
          <pc:docMk/>
          <pc:sldMk cId="0" sldId="256"/>
        </pc:sldMkLst>
        <pc:spChg chg="mod">
          <ac:chgData name="nourah Alaklabi" userId="b439187ee2954565" providerId="LiveId" clId="{4989DE67-BDD6-45E6-AF73-13009324D4F5}" dt="2024-01-16T14:39:05.847" v="22" actId="14100"/>
          <ac:spMkLst>
            <pc:docMk/>
            <pc:sldMk cId="0" sldId="256"/>
            <ac:spMk id="4" creationId="{00000000-0000-0000-0000-000000000000}"/>
          </ac:spMkLst>
        </pc:spChg>
        <pc:spChg chg="del">
          <ac:chgData name="nourah Alaklabi" userId="b439187ee2954565" providerId="LiveId" clId="{4989DE67-BDD6-45E6-AF73-13009324D4F5}" dt="2024-01-16T14:38:36.961" v="2" actId="21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nourah Alaklabi" userId="b439187ee2954565" providerId="LiveId" clId="{4989DE67-BDD6-45E6-AF73-13009324D4F5}" dt="2024-01-16T14:38:51.629" v="18" actId="1076"/>
          <ac:spMkLst>
            <pc:docMk/>
            <pc:sldMk cId="0" sldId="256"/>
            <ac:spMk id="12" creationId="{00000000-0000-0000-0000-000000000000}"/>
          </ac:spMkLst>
        </pc:spChg>
      </pc:sldChg>
      <pc:sldChg chg="addSp modSp mod">
        <pc:chgData name="nourah Alaklabi" userId="b439187ee2954565" providerId="LiveId" clId="{4989DE67-BDD6-45E6-AF73-13009324D4F5}" dt="2024-01-16T14:44:00.231" v="45" actId="14100"/>
        <pc:sldMkLst>
          <pc:docMk/>
          <pc:sldMk cId="0" sldId="257"/>
        </pc:sldMkLst>
        <pc:spChg chg="mod">
          <ac:chgData name="nourah Alaklabi" userId="b439187ee2954565" providerId="LiveId" clId="{4989DE67-BDD6-45E6-AF73-13009324D4F5}" dt="2024-01-16T14:43:51.212" v="43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4:43:27.872" v="4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4:43:55.482" v="44" actId="1076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4989DE67-BDD6-45E6-AF73-13009324D4F5}" dt="2024-01-16T14:44:00.231" v="45" actId="14100"/>
          <ac:picMkLst>
            <pc:docMk/>
            <pc:sldMk cId="0" sldId="257"/>
            <ac:picMk id="7" creationId="{9FA9905D-E9EA-9D03-CA3C-7DC09243E188}"/>
          </ac:picMkLst>
        </pc:picChg>
      </pc:sldChg>
      <pc:sldChg chg="addSp delSp modSp mod">
        <pc:chgData name="nourah Alaklabi" userId="b439187ee2954565" providerId="LiveId" clId="{4989DE67-BDD6-45E6-AF73-13009324D4F5}" dt="2024-01-16T15:35:10.501" v="450" actId="1440"/>
        <pc:sldMkLst>
          <pc:docMk/>
          <pc:sldMk cId="0" sldId="258"/>
        </pc:sldMkLst>
        <pc:spChg chg="mod">
          <ac:chgData name="nourah Alaklabi" userId="b439187ee2954565" providerId="LiveId" clId="{4989DE67-BDD6-45E6-AF73-13009324D4F5}" dt="2024-01-16T15:28:45.258" v="368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5:33:18.898" v="436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4989DE67-BDD6-45E6-AF73-13009324D4F5}" dt="2024-01-16T15:27:09.606" v="363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4989DE67-BDD6-45E6-AF73-13009324D4F5}" dt="2024-01-16T15:30:19.037" v="407" actId="2711"/>
          <ac:spMkLst>
            <pc:docMk/>
            <pc:sldMk cId="0" sldId="258"/>
            <ac:spMk id="12" creationId="{0E33DB7D-7F44-3B4D-FDF7-5777DBEE09E5}"/>
          </ac:spMkLst>
        </pc:spChg>
        <pc:spChg chg="add mod">
          <ac:chgData name="nourah Alaklabi" userId="b439187ee2954565" providerId="LiveId" clId="{4989DE67-BDD6-45E6-AF73-13009324D4F5}" dt="2024-01-16T15:31:33.175" v="420" actId="113"/>
          <ac:spMkLst>
            <pc:docMk/>
            <pc:sldMk cId="0" sldId="258"/>
            <ac:spMk id="16" creationId="{FE712AE8-9D8A-6FEA-946E-FF2BADB3A386}"/>
          </ac:spMkLst>
        </pc:spChg>
        <pc:picChg chg="add del">
          <ac:chgData name="nourah Alaklabi" userId="b439187ee2954565" providerId="LiveId" clId="{4989DE67-BDD6-45E6-AF73-13009324D4F5}" dt="2024-01-16T15:28:42.210" v="367" actId="21"/>
          <ac:picMkLst>
            <pc:docMk/>
            <pc:sldMk cId="0" sldId="258"/>
            <ac:picMk id="10" creationId="{95A12538-5ECF-BC6D-AE06-25C51D56B8E0}"/>
          </ac:picMkLst>
        </pc:picChg>
        <pc:picChg chg="add mod">
          <ac:chgData name="nourah Alaklabi" userId="b439187ee2954565" providerId="LiveId" clId="{4989DE67-BDD6-45E6-AF73-13009324D4F5}" dt="2024-01-16T15:35:06.297" v="448" actId="1440"/>
          <ac:picMkLst>
            <pc:docMk/>
            <pc:sldMk cId="0" sldId="258"/>
            <ac:picMk id="18" creationId="{84DB7E5B-5A88-5522-64E5-F7DE4972DD07}"/>
          </ac:picMkLst>
        </pc:picChg>
        <pc:picChg chg="add mod">
          <ac:chgData name="nourah Alaklabi" userId="b439187ee2954565" providerId="LiveId" clId="{4989DE67-BDD6-45E6-AF73-13009324D4F5}" dt="2024-01-16T15:35:10.501" v="450" actId="1440"/>
          <ac:picMkLst>
            <pc:docMk/>
            <pc:sldMk cId="0" sldId="258"/>
            <ac:picMk id="20" creationId="{72965403-33A4-B172-8C66-E7BC8D9F19B1}"/>
          </ac:picMkLst>
        </pc:picChg>
        <pc:picChg chg="add mod">
          <ac:chgData name="nourah Alaklabi" userId="b439187ee2954565" providerId="LiveId" clId="{4989DE67-BDD6-45E6-AF73-13009324D4F5}" dt="2024-01-16T15:35:08.593" v="449" actId="1440"/>
          <ac:picMkLst>
            <pc:docMk/>
            <pc:sldMk cId="0" sldId="258"/>
            <ac:picMk id="22" creationId="{4F535549-E9E0-E213-CA28-8B2BBACD50BD}"/>
          </ac:picMkLst>
        </pc:picChg>
      </pc:sldChg>
      <pc:sldChg chg="addSp delSp modSp mod">
        <pc:chgData name="nourah Alaklabi" userId="b439187ee2954565" providerId="LiveId" clId="{4989DE67-BDD6-45E6-AF73-13009324D4F5}" dt="2024-01-16T15:49:07.406" v="563" actId="20577"/>
        <pc:sldMkLst>
          <pc:docMk/>
          <pc:sldMk cId="0" sldId="259"/>
        </pc:sldMkLst>
        <pc:spChg chg="mod">
          <ac:chgData name="nourah Alaklabi" userId="b439187ee2954565" providerId="LiveId" clId="{4989DE67-BDD6-45E6-AF73-13009324D4F5}" dt="2024-01-16T15:48:43.214" v="558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5:49:07.406" v="563" actId="20577"/>
          <ac:spMkLst>
            <pc:docMk/>
            <pc:sldMk cId="0" sldId="259"/>
            <ac:spMk id="5" creationId="{B3F45A7E-1F11-D7D6-19B7-3CAB2315C292}"/>
          </ac:spMkLst>
        </pc:spChg>
        <pc:spChg chg="add mod">
          <ac:chgData name="nourah Alaklabi" userId="b439187ee2954565" providerId="LiveId" clId="{4989DE67-BDD6-45E6-AF73-13009324D4F5}" dt="2024-01-16T15:48:48.938" v="559" actId="1076"/>
          <ac:spMkLst>
            <pc:docMk/>
            <pc:sldMk cId="0" sldId="259"/>
            <ac:spMk id="7" creationId="{1299A0BE-0994-086F-8490-7EBEB7F4BFA8}"/>
          </ac:spMkLst>
        </pc:spChg>
        <pc:spChg chg="mod">
          <ac:chgData name="nourah Alaklabi" userId="b439187ee2954565" providerId="LiveId" clId="{4989DE67-BDD6-45E6-AF73-13009324D4F5}" dt="2024-01-16T15:47:51.126" v="551" actId="1076"/>
          <ac:spMkLst>
            <pc:docMk/>
            <pc:sldMk cId="0" sldId="259"/>
            <ac:spMk id="11" creationId="{00000000-0000-0000-0000-000000000000}"/>
          </ac:spMkLst>
        </pc:spChg>
        <pc:spChg chg="del">
          <ac:chgData name="nourah Alaklabi" userId="b439187ee2954565" providerId="LiveId" clId="{4989DE67-BDD6-45E6-AF73-13009324D4F5}" dt="2024-01-16T15:47:09.964" v="541" actId="21"/>
          <ac:spMkLst>
            <pc:docMk/>
            <pc:sldMk cId="0" sldId="259"/>
            <ac:spMk id="23" creationId="{6687253A-757F-1D70-6C68-9203BC952688}"/>
          </ac:spMkLst>
        </pc:spChg>
        <pc:spChg chg="del">
          <ac:chgData name="nourah Alaklabi" userId="b439187ee2954565" providerId="LiveId" clId="{4989DE67-BDD6-45E6-AF73-13009324D4F5}" dt="2024-01-16T15:47:05.324" v="540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4989DE67-BDD6-45E6-AF73-13009324D4F5}" dt="2024-01-16T15:48:23.515" v="554" actId="1076"/>
          <ac:picMkLst>
            <pc:docMk/>
            <pc:sldMk cId="0" sldId="259"/>
            <ac:picMk id="6" creationId="{4DCAD18C-1E05-5E97-CAF1-7BBB04F49926}"/>
          </ac:picMkLst>
        </pc:picChg>
        <pc:picChg chg="add mod">
          <ac:chgData name="nourah Alaklabi" userId="b439187ee2954565" providerId="LiveId" clId="{4989DE67-BDD6-45E6-AF73-13009324D4F5}" dt="2024-01-16T15:48:36.632" v="557" actId="1076"/>
          <ac:picMkLst>
            <pc:docMk/>
            <pc:sldMk cId="0" sldId="259"/>
            <ac:picMk id="8" creationId="{84451415-2A50-0DAF-1E1D-BEF98B6DFA17}"/>
          </ac:picMkLst>
        </pc:picChg>
      </pc:sldChg>
      <pc:sldChg chg="addSp modSp mod">
        <pc:chgData name="nourah Alaklabi" userId="b439187ee2954565" providerId="LiveId" clId="{4989DE67-BDD6-45E6-AF73-13009324D4F5}" dt="2024-01-16T16:05:18.218" v="662" actId="207"/>
        <pc:sldMkLst>
          <pc:docMk/>
          <pc:sldMk cId="0" sldId="260"/>
        </pc:sldMkLst>
        <pc:spChg chg="mod">
          <ac:chgData name="nourah Alaklabi" userId="b439187ee2954565" providerId="LiveId" clId="{4989DE67-BDD6-45E6-AF73-13009324D4F5}" dt="2024-01-16T15:59:26.785" v="648" actId="20577"/>
          <ac:spMkLst>
            <pc:docMk/>
            <pc:sldMk cId="0" sldId="260"/>
            <ac:spMk id="5" creationId="{863F3AC8-C9CF-6502-9E38-61B637B44569}"/>
          </ac:spMkLst>
        </pc:spChg>
        <pc:spChg chg="add mod">
          <ac:chgData name="nourah Alaklabi" userId="b439187ee2954565" providerId="LiveId" clId="{4989DE67-BDD6-45E6-AF73-13009324D4F5}" dt="2024-01-16T15:59:15.671" v="645" actId="403"/>
          <ac:spMkLst>
            <pc:docMk/>
            <pc:sldMk cId="0" sldId="260"/>
            <ac:spMk id="7" creationId="{A40D7EC5-2DD7-D09D-3A42-222E7715A009}"/>
          </ac:spMkLst>
        </pc:spChg>
        <pc:graphicFrameChg chg="add mod modGraphic">
          <ac:chgData name="nourah Alaklabi" userId="b439187ee2954565" providerId="LiveId" clId="{4989DE67-BDD6-45E6-AF73-13009324D4F5}" dt="2024-01-16T16:05:18.218" v="662" actId="207"/>
          <ac:graphicFrameMkLst>
            <pc:docMk/>
            <pc:sldMk cId="0" sldId="260"/>
            <ac:graphicFrameMk id="12" creationId="{72DB1A9F-D5F7-DF88-24F7-BD3C68F36D86}"/>
          </ac:graphicFrameMkLst>
        </pc:graphicFrameChg>
        <pc:picChg chg="add mod">
          <ac:chgData name="nourah Alaklabi" userId="b439187ee2954565" providerId="LiveId" clId="{4989DE67-BDD6-45E6-AF73-13009324D4F5}" dt="2024-01-16T16:03:27.808" v="654" actId="1440"/>
          <ac:picMkLst>
            <pc:docMk/>
            <pc:sldMk cId="0" sldId="260"/>
            <ac:picMk id="11" creationId="{2C9B71B1-A484-F258-F505-5D79B83A20A6}"/>
          </ac:picMkLst>
        </pc:picChg>
      </pc:sldChg>
      <pc:sldChg chg="addSp modSp mod">
        <pc:chgData name="nourah Alaklabi" userId="b439187ee2954565" providerId="LiveId" clId="{4989DE67-BDD6-45E6-AF73-13009324D4F5}" dt="2024-01-16T16:19:59.900" v="702" actId="20577"/>
        <pc:sldMkLst>
          <pc:docMk/>
          <pc:sldMk cId="0" sldId="261"/>
        </pc:sldMkLst>
        <pc:spChg chg="mod">
          <ac:chgData name="nourah Alaklabi" userId="b439187ee2954565" providerId="LiveId" clId="{4989DE67-BDD6-45E6-AF73-13009324D4F5}" dt="2024-01-16T16:18:54.065" v="696" actId="20577"/>
          <ac:spMkLst>
            <pc:docMk/>
            <pc:sldMk cId="0" sldId="261"/>
            <ac:spMk id="5" creationId="{3632E9F8-D1EE-6FC9-DA40-218E1DD651A9}"/>
          </ac:spMkLst>
        </pc:spChg>
        <pc:spChg chg="add mod">
          <ac:chgData name="nourah Alaklabi" userId="b439187ee2954565" providerId="LiveId" clId="{4989DE67-BDD6-45E6-AF73-13009324D4F5}" dt="2024-01-16T16:19:59.900" v="702" actId="20577"/>
          <ac:spMkLst>
            <pc:docMk/>
            <pc:sldMk cId="0" sldId="261"/>
            <ac:spMk id="10" creationId="{E87E268B-9656-3D0E-3079-40995280DEC5}"/>
          </ac:spMkLst>
        </pc:spChg>
        <pc:picChg chg="add mod">
          <ac:chgData name="nourah Alaklabi" userId="b439187ee2954565" providerId="LiveId" clId="{4989DE67-BDD6-45E6-AF73-13009324D4F5}" dt="2024-01-16T16:18:25.597" v="693" actId="1076"/>
          <ac:picMkLst>
            <pc:docMk/>
            <pc:sldMk cId="0" sldId="261"/>
            <ac:picMk id="8" creationId="{3E71C366-AE4E-DDF6-49E8-D1130C759098}"/>
          </ac:picMkLst>
        </pc:picChg>
      </pc:sldChg>
      <pc:sldChg chg="addSp modSp mod">
        <pc:chgData name="nourah Alaklabi" userId="b439187ee2954565" providerId="LiveId" clId="{4989DE67-BDD6-45E6-AF73-13009324D4F5}" dt="2024-01-16T16:24:16.761" v="717" actId="1076"/>
        <pc:sldMkLst>
          <pc:docMk/>
          <pc:sldMk cId="0" sldId="262"/>
        </pc:sldMkLst>
        <pc:spChg chg="mod">
          <ac:chgData name="nourah Alaklabi" userId="b439187ee2954565" providerId="LiveId" clId="{4989DE67-BDD6-45E6-AF73-13009324D4F5}" dt="2024-01-16T16:24:16.761" v="717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6:23:38.830" v="711" actId="20577"/>
          <ac:spMkLst>
            <pc:docMk/>
            <pc:sldMk cId="0" sldId="262"/>
            <ac:spMk id="8" creationId="{B10A4525-BE2A-3ED2-E8D5-4EF1F9197E3B}"/>
          </ac:spMkLst>
        </pc:spChg>
        <pc:picChg chg="add mod">
          <ac:chgData name="nourah Alaklabi" userId="b439187ee2954565" providerId="LiveId" clId="{4989DE67-BDD6-45E6-AF73-13009324D4F5}" dt="2024-01-16T16:24:13.752" v="716" actId="14100"/>
          <ac:picMkLst>
            <pc:docMk/>
            <pc:sldMk cId="0" sldId="262"/>
            <ac:picMk id="10" creationId="{ADA84803-0C88-B535-7707-772F3F8C38B2}"/>
          </ac:picMkLst>
        </pc:picChg>
      </pc:sldChg>
      <pc:sldChg chg="modSp">
        <pc:chgData name="nourah Alaklabi" userId="b439187ee2954565" providerId="LiveId" clId="{4989DE67-BDD6-45E6-AF73-13009324D4F5}" dt="2024-01-16T16:32:12.771" v="731"/>
        <pc:sldMkLst>
          <pc:docMk/>
          <pc:sldMk cId="0" sldId="263"/>
        </pc:sldMkLst>
        <pc:spChg chg="mod">
          <ac:chgData name="nourah Alaklabi" userId="b439187ee2954565" providerId="LiveId" clId="{4989DE67-BDD6-45E6-AF73-13009324D4F5}" dt="2024-01-16T16:32:12.771" v="731"/>
          <ac:spMkLst>
            <pc:docMk/>
            <pc:sldMk cId="0" sldId="263"/>
            <ac:spMk id="2" creationId="{00000000-0000-0000-0000-000000000000}"/>
          </ac:spMkLst>
        </pc:spChg>
      </pc:sldChg>
      <pc:sldChg chg="del">
        <pc:chgData name="nourah Alaklabi" userId="b439187ee2954565" providerId="LiveId" clId="{4989DE67-BDD6-45E6-AF73-13009324D4F5}" dt="2024-01-16T16:35:56.918" v="742" actId="2696"/>
        <pc:sldMkLst>
          <pc:docMk/>
          <pc:sldMk cId="0" sldId="266"/>
        </pc:sldMkLst>
      </pc:sldChg>
      <pc:sldChg chg="del">
        <pc:chgData name="nourah Alaklabi" userId="b439187ee2954565" providerId="LiveId" clId="{4989DE67-BDD6-45E6-AF73-13009324D4F5}" dt="2024-01-16T15:27:22.315" v="364" actId="2696"/>
        <pc:sldMkLst>
          <pc:docMk/>
          <pc:sldMk cId="523692514" sldId="267"/>
        </pc:sldMkLst>
      </pc:sldChg>
      <pc:sldChg chg="del">
        <pc:chgData name="nourah Alaklabi" userId="b439187ee2954565" providerId="LiveId" clId="{4989DE67-BDD6-45E6-AF73-13009324D4F5}" dt="2024-01-16T15:49:25.813" v="564" actId="2696"/>
        <pc:sldMkLst>
          <pc:docMk/>
          <pc:sldMk cId="2287460162" sldId="268"/>
        </pc:sldMkLst>
      </pc:sldChg>
      <pc:sldChg chg="del">
        <pc:chgData name="nourah Alaklabi" userId="b439187ee2954565" providerId="LiveId" clId="{4989DE67-BDD6-45E6-AF73-13009324D4F5}" dt="2024-01-16T15:54:40.330" v="605" actId="2696"/>
        <pc:sldMkLst>
          <pc:docMk/>
          <pc:sldMk cId="1995194774" sldId="269"/>
        </pc:sldMkLst>
      </pc:sldChg>
      <pc:sldChg chg="addSp delSp modSp mod">
        <pc:chgData name="nourah Alaklabi" userId="b439187ee2954565" providerId="LiveId" clId="{4989DE67-BDD6-45E6-AF73-13009324D4F5}" dt="2024-01-16T16:06:52.038" v="675" actId="1076"/>
        <pc:sldMkLst>
          <pc:docMk/>
          <pc:sldMk cId="3238278529" sldId="270"/>
        </pc:sldMkLst>
        <pc:spChg chg="mod">
          <ac:chgData name="nourah Alaklabi" userId="b439187ee2954565" providerId="LiveId" clId="{4989DE67-BDD6-45E6-AF73-13009324D4F5}" dt="2024-01-16T16:06:52.038" v="675" actId="1076"/>
          <ac:spMkLst>
            <pc:docMk/>
            <pc:sldMk cId="3238278529" sldId="270"/>
            <ac:spMk id="6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6:05:48.638" v="665" actId="20577"/>
          <ac:spMkLst>
            <pc:docMk/>
            <pc:sldMk cId="3238278529" sldId="270"/>
            <ac:spMk id="11" creationId="{74B95E2A-41A3-EA2E-7D76-38D700C7E072}"/>
          </ac:spMkLst>
        </pc:spChg>
        <pc:spChg chg="del">
          <ac:chgData name="nourah Alaklabi" userId="b439187ee2954565" providerId="LiveId" clId="{4989DE67-BDD6-45E6-AF73-13009324D4F5}" dt="2024-01-16T16:06:42.700" v="673" actId="21"/>
          <ac:spMkLst>
            <pc:docMk/>
            <pc:sldMk cId="3238278529" sldId="270"/>
            <ac:spMk id="12" creationId="{D7D5ABD0-FB88-387E-DA64-8178C7601615}"/>
          </ac:spMkLst>
        </pc:spChg>
        <pc:spChg chg="del">
          <ac:chgData name="nourah Alaklabi" userId="b439187ee2954565" providerId="LiveId" clId="{4989DE67-BDD6-45E6-AF73-13009324D4F5}" dt="2024-01-16T16:06:45.126" v="674" actId="21"/>
          <ac:spMkLst>
            <pc:docMk/>
            <pc:sldMk cId="3238278529" sldId="270"/>
            <ac:spMk id="13" creationId="{C6ECE0D9-646D-71EA-52D1-4F3013994D6A}"/>
          </ac:spMkLst>
        </pc:spChg>
        <pc:picChg chg="add mod">
          <ac:chgData name="nourah Alaklabi" userId="b439187ee2954565" providerId="LiveId" clId="{4989DE67-BDD6-45E6-AF73-13009324D4F5}" dt="2024-01-16T16:06:29.015" v="672" actId="1076"/>
          <ac:picMkLst>
            <pc:docMk/>
            <pc:sldMk cId="3238278529" sldId="270"/>
            <ac:picMk id="7" creationId="{C8AA36EF-7047-D0BA-3375-8102C4EB5832}"/>
          </ac:picMkLst>
        </pc:picChg>
      </pc:sldChg>
      <pc:sldChg chg="addSp modSp mod">
        <pc:chgData name="nourah Alaklabi" userId="b439187ee2954565" providerId="LiveId" clId="{4989DE67-BDD6-45E6-AF73-13009324D4F5}" dt="2024-01-16T16:13:35.733" v="687" actId="20577"/>
        <pc:sldMkLst>
          <pc:docMk/>
          <pc:sldMk cId="3084938604" sldId="271"/>
        </pc:sldMkLst>
        <pc:spChg chg="mod">
          <ac:chgData name="nourah Alaklabi" userId="b439187ee2954565" providerId="LiveId" clId="{4989DE67-BDD6-45E6-AF73-13009324D4F5}" dt="2024-01-16T16:13:35.733" v="687" actId="20577"/>
          <ac:spMkLst>
            <pc:docMk/>
            <pc:sldMk cId="3084938604" sldId="271"/>
            <ac:spMk id="5" creationId="{B21FF424-A0DD-2591-6FA9-2120A944D35C}"/>
          </ac:spMkLst>
        </pc:spChg>
        <pc:spChg chg="mod">
          <ac:chgData name="nourah Alaklabi" userId="b439187ee2954565" providerId="LiveId" clId="{4989DE67-BDD6-45E6-AF73-13009324D4F5}" dt="2024-01-16T16:13:21.279" v="682" actId="1076"/>
          <ac:spMkLst>
            <pc:docMk/>
            <pc:sldMk cId="3084938604" sldId="271"/>
            <ac:spMk id="8" creationId="{00000000-0000-0000-0000-000000000000}"/>
          </ac:spMkLst>
        </pc:spChg>
        <pc:picChg chg="add mod">
          <ac:chgData name="nourah Alaklabi" userId="b439187ee2954565" providerId="LiveId" clId="{4989DE67-BDD6-45E6-AF73-13009324D4F5}" dt="2024-01-16T16:13:29.983" v="684" actId="1440"/>
          <ac:picMkLst>
            <pc:docMk/>
            <pc:sldMk cId="3084938604" sldId="271"/>
            <ac:picMk id="10" creationId="{D743DFEB-3215-11CB-5E31-A10927362E5C}"/>
          </ac:picMkLst>
        </pc:picChg>
      </pc:sldChg>
      <pc:sldChg chg="del">
        <pc:chgData name="nourah Alaklabi" userId="b439187ee2954565" providerId="LiveId" clId="{4989DE67-BDD6-45E6-AF73-13009324D4F5}" dt="2024-01-16T16:35:48.944" v="741" actId="2696"/>
        <pc:sldMkLst>
          <pc:docMk/>
          <pc:sldMk cId="977407248" sldId="272"/>
        </pc:sldMkLst>
      </pc:sldChg>
      <pc:sldChg chg="delSp modSp mod">
        <pc:chgData name="nourah Alaklabi" userId="b439187ee2954565" providerId="LiveId" clId="{4989DE67-BDD6-45E6-AF73-13009324D4F5}" dt="2024-01-16T14:44:31.404" v="47" actId="1076"/>
        <pc:sldMkLst>
          <pc:docMk/>
          <pc:sldMk cId="645506082" sldId="273"/>
        </pc:sldMkLst>
        <pc:spChg chg="mod">
          <ac:chgData name="nourah Alaklabi" userId="b439187ee2954565" providerId="LiveId" clId="{4989DE67-BDD6-45E6-AF73-13009324D4F5}" dt="2024-01-16T14:44:31.404" v="47" actId="1076"/>
          <ac:spMkLst>
            <pc:docMk/>
            <pc:sldMk cId="645506082" sldId="273"/>
            <ac:spMk id="7" creationId="{00000000-0000-0000-0000-000000000000}"/>
          </ac:spMkLst>
        </pc:spChg>
        <pc:picChg chg="del">
          <ac:chgData name="nourah Alaklabi" userId="b439187ee2954565" providerId="LiveId" clId="{4989DE67-BDD6-45E6-AF73-13009324D4F5}" dt="2024-01-16T14:44:25.186" v="46" actId="21"/>
          <ac:picMkLst>
            <pc:docMk/>
            <pc:sldMk cId="645506082" sldId="273"/>
            <ac:picMk id="13" creationId="{2989B2B5-6563-2B90-C89F-F0F66E04D911}"/>
          </ac:picMkLst>
        </pc:picChg>
      </pc:sldChg>
      <pc:sldChg chg="modSp mod">
        <pc:chgData name="nourah Alaklabi" userId="b439187ee2954565" providerId="LiveId" clId="{4989DE67-BDD6-45E6-AF73-13009324D4F5}" dt="2024-01-16T15:19:53.265" v="361"/>
        <pc:sldMkLst>
          <pc:docMk/>
          <pc:sldMk cId="1933323919" sldId="274"/>
        </pc:sldMkLst>
        <pc:spChg chg="mod">
          <ac:chgData name="nourah Alaklabi" userId="b439187ee2954565" providerId="LiveId" clId="{4989DE67-BDD6-45E6-AF73-13009324D4F5}" dt="2024-01-16T15:19:53.265" v="361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4:44:46.077" v="53" actId="20577"/>
          <ac:spMkLst>
            <pc:docMk/>
            <pc:sldMk cId="1933323919" sldId="274"/>
            <ac:spMk id="4" creationId="{00000000-0000-0000-0000-000000000000}"/>
          </ac:spMkLst>
        </pc:spChg>
      </pc:sldChg>
      <pc:sldChg chg="addSp delSp modSp add mod">
        <pc:chgData name="nourah Alaklabi" userId="b439187ee2954565" providerId="LiveId" clId="{4989DE67-BDD6-45E6-AF73-13009324D4F5}" dt="2024-01-16T14:55:21.797" v="360" actId="13926"/>
        <pc:sldMkLst>
          <pc:docMk/>
          <pc:sldMk cId="3522256131" sldId="275"/>
        </pc:sldMkLst>
        <pc:spChg chg="del">
          <ac:chgData name="nourah Alaklabi" userId="b439187ee2954565" providerId="LiveId" clId="{4989DE67-BDD6-45E6-AF73-13009324D4F5}" dt="2024-01-16T14:44:55.187" v="55" actId="21"/>
          <ac:spMkLst>
            <pc:docMk/>
            <pc:sldMk cId="3522256131" sldId="275"/>
            <ac:spMk id="4" creationId="{00000000-0000-0000-0000-000000000000}"/>
          </ac:spMkLst>
        </pc:spChg>
        <pc:spChg chg="del">
          <ac:chgData name="nourah Alaklabi" userId="b439187ee2954565" providerId="LiveId" clId="{4989DE67-BDD6-45E6-AF73-13009324D4F5}" dt="2024-01-16T14:44:58.779" v="56" actId="21"/>
          <ac:spMkLst>
            <pc:docMk/>
            <pc:sldMk cId="3522256131" sldId="275"/>
            <ac:spMk id="7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4:45:18.796" v="61" actId="14100"/>
          <ac:spMkLst>
            <pc:docMk/>
            <pc:sldMk cId="3522256131" sldId="275"/>
            <ac:spMk id="10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4:53:17.417" v="352" actId="1076"/>
          <ac:spMkLst>
            <pc:docMk/>
            <pc:sldMk cId="3522256131" sldId="275"/>
            <ac:spMk id="11" creationId="{00000000-0000-0000-0000-000000000000}"/>
          </ac:spMkLst>
        </pc:spChg>
        <pc:spChg chg="add mod">
          <ac:chgData name="nourah Alaklabi" userId="b439187ee2954565" providerId="LiveId" clId="{4989DE67-BDD6-45E6-AF73-13009324D4F5}" dt="2024-01-16T14:55:21.797" v="360" actId="13926"/>
          <ac:spMkLst>
            <pc:docMk/>
            <pc:sldMk cId="3522256131" sldId="275"/>
            <ac:spMk id="13" creationId="{3055EE70-709E-056C-079B-8B5886B9D8DE}"/>
          </ac:spMkLst>
        </pc:spChg>
        <pc:spChg chg="add mod">
          <ac:chgData name="nourah Alaklabi" userId="b439187ee2954565" providerId="LiveId" clId="{4989DE67-BDD6-45E6-AF73-13009324D4F5}" dt="2024-01-16T14:54:43.637" v="356" actId="692"/>
          <ac:spMkLst>
            <pc:docMk/>
            <pc:sldMk cId="3522256131" sldId="275"/>
            <ac:spMk id="19" creationId="{8CFE7568-F0CA-A638-1D23-25EE1B2D5629}"/>
          </ac:spMkLst>
        </pc:spChg>
        <pc:picChg chg="add del mod">
          <ac:chgData name="nourah Alaklabi" userId="b439187ee2954565" providerId="LiveId" clId="{4989DE67-BDD6-45E6-AF73-13009324D4F5}" dt="2024-01-16T14:50:28.645" v="245" actId="21"/>
          <ac:picMkLst>
            <pc:docMk/>
            <pc:sldMk cId="3522256131" sldId="275"/>
            <ac:picMk id="16" creationId="{2382A4F7-72F2-005B-8D32-0B8DE477CECB}"/>
          </ac:picMkLst>
        </pc:picChg>
        <pc:picChg chg="add mod">
          <ac:chgData name="nourah Alaklabi" userId="b439187ee2954565" providerId="LiveId" clId="{4989DE67-BDD6-45E6-AF73-13009324D4F5}" dt="2024-01-16T14:51:00.131" v="250" actId="207"/>
          <ac:picMkLst>
            <pc:docMk/>
            <pc:sldMk cId="3522256131" sldId="275"/>
            <ac:picMk id="18" creationId="{916E2F01-AA17-C698-9FB9-6C2816E7EBCF}"/>
          </ac:picMkLst>
        </pc:picChg>
      </pc:sldChg>
      <pc:sldChg chg="add del">
        <pc:chgData name="nourah Alaklabi" userId="b439187ee2954565" providerId="LiveId" clId="{4989DE67-BDD6-45E6-AF73-13009324D4F5}" dt="2024-01-16T15:33:55.012" v="437" actId="2696"/>
        <pc:sldMkLst>
          <pc:docMk/>
          <pc:sldMk cId="1172614976" sldId="276"/>
        </pc:sldMkLst>
      </pc:sldChg>
      <pc:sldChg chg="addSp delSp modSp add mod">
        <pc:chgData name="nourah Alaklabi" userId="b439187ee2954565" providerId="LiveId" clId="{4989DE67-BDD6-45E6-AF73-13009324D4F5}" dt="2024-01-16T15:38:23.050" v="509" actId="1076"/>
        <pc:sldMkLst>
          <pc:docMk/>
          <pc:sldMk cId="1269296809" sldId="276"/>
        </pc:sldMkLst>
        <pc:spChg chg="mod">
          <ac:chgData name="nourah Alaklabi" userId="b439187ee2954565" providerId="LiveId" clId="{4989DE67-BDD6-45E6-AF73-13009324D4F5}" dt="2024-01-16T15:38:23.050" v="509" actId="1076"/>
          <ac:spMkLst>
            <pc:docMk/>
            <pc:sldMk cId="1269296809" sldId="276"/>
            <ac:spMk id="12" creationId="{0E33DB7D-7F44-3B4D-FDF7-5777DBEE09E5}"/>
          </ac:spMkLst>
        </pc:spChg>
        <pc:spChg chg="ord">
          <ac:chgData name="nourah Alaklabi" userId="b439187ee2954565" providerId="LiveId" clId="{4989DE67-BDD6-45E6-AF73-13009324D4F5}" dt="2024-01-16T15:35:47.497" v="451" actId="171"/>
          <ac:spMkLst>
            <pc:docMk/>
            <pc:sldMk cId="1269296809" sldId="276"/>
            <ac:spMk id="16" creationId="{FE712AE8-9D8A-6FEA-946E-FF2BADB3A386}"/>
          </ac:spMkLst>
        </pc:spChg>
        <pc:spChg chg="add mod">
          <ac:chgData name="nourah Alaklabi" userId="b439187ee2954565" providerId="LiveId" clId="{4989DE67-BDD6-45E6-AF73-13009324D4F5}" dt="2024-01-16T15:37:40.078" v="467"/>
          <ac:spMkLst>
            <pc:docMk/>
            <pc:sldMk cId="1269296809" sldId="276"/>
            <ac:spMk id="23" creationId="{78592795-5B98-D929-0A95-5DBBB4917BB9}"/>
          </ac:spMkLst>
        </pc:spChg>
        <pc:picChg chg="add mod">
          <ac:chgData name="nourah Alaklabi" userId="b439187ee2954565" providerId="LiveId" clId="{4989DE67-BDD6-45E6-AF73-13009324D4F5}" dt="2024-01-16T15:36:06.117" v="458" actId="1076"/>
          <ac:picMkLst>
            <pc:docMk/>
            <pc:sldMk cId="1269296809" sldId="276"/>
            <ac:picMk id="10" creationId="{ABEE2131-7A03-E5CE-C8B5-ECFE44E1AC1E}"/>
          </ac:picMkLst>
        </pc:picChg>
        <pc:picChg chg="add mod">
          <ac:chgData name="nourah Alaklabi" userId="b439187ee2954565" providerId="LiveId" clId="{4989DE67-BDD6-45E6-AF73-13009324D4F5}" dt="2024-01-16T15:37:04.361" v="465" actId="14100"/>
          <ac:picMkLst>
            <pc:docMk/>
            <pc:sldMk cId="1269296809" sldId="276"/>
            <ac:picMk id="17" creationId="{7D4A4033-2600-7E5A-F742-2A714C644071}"/>
          </ac:picMkLst>
        </pc:picChg>
        <pc:picChg chg="del">
          <ac:chgData name="nourah Alaklabi" userId="b439187ee2954565" providerId="LiveId" clId="{4989DE67-BDD6-45E6-AF73-13009324D4F5}" dt="2024-01-16T15:34:01.778" v="439" actId="21"/>
          <ac:picMkLst>
            <pc:docMk/>
            <pc:sldMk cId="1269296809" sldId="276"/>
            <ac:picMk id="18" creationId="{84DB7E5B-5A88-5522-64E5-F7DE4972DD07}"/>
          </ac:picMkLst>
        </pc:picChg>
        <pc:picChg chg="del">
          <ac:chgData name="nourah Alaklabi" userId="b439187ee2954565" providerId="LiveId" clId="{4989DE67-BDD6-45E6-AF73-13009324D4F5}" dt="2024-01-16T15:34:03.883" v="440" actId="21"/>
          <ac:picMkLst>
            <pc:docMk/>
            <pc:sldMk cId="1269296809" sldId="276"/>
            <ac:picMk id="20" creationId="{72965403-33A4-B172-8C66-E7BC8D9F19B1}"/>
          </ac:picMkLst>
        </pc:picChg>
        <pc:picChg chg="add mod">
          <ac:chgData name="nourah Alaklabi" userId="b439187ee2954565" providerId="LiveId" clId="{4989DE67-BDD6-45E6-AF73-13009324D4F5}" dt="2024-01-16T15:37:10.208" v="466" actId="1076"/>
          <ac:picMkLst>
            <pc:docMk/>
            <pc:sldMk cId="1269296809" sldId="276"/>
            <ac:picMk id="21" creationId="{CB1C59FE-B1FD-2ABF-5250-993F850B34E4}"/>
          </ac:picMkLst>
        </pc:picChg>
        <pc:picChg chg="del">
          <ac:chgData name="nourah Alaklabi" userId="b439187ee2954565" providerId="LiveId" clId="{4989DE67-BDD6-45E6-AF73-13009324D4F5}" dt="2024-01-16T15:34:06.085" v="441" actId="21"/>
          <ac:picMkLst>
            <pc:docMk/>
            <pc:sldMk cId="1269296809" sldId="276"/>
            <ac:picMk id="22" creationId="{4F535549-E9E0-E213-CA28-8B2BBACD50BD}"/>
          </ac:picMkLst>
        </pc:picChg>
      </pc:sldChg>
      <pc:sldChg chg="addSp delSp modSp add mod">
        <pc:chgData name="nourah Alaklabi" userId="b439187ee2954565" providerId="LiveId" clId="{4989DE67-BDD6-45E6-AF73-13009324D4F5}" dt="2024-01-16T15:53:44.184" v="604" actId="14100"/>
        <pc:sldMkLst>
          <pc:docMk/>
          <pc:sldMk cId="1400503705" sldId="277"/>
        </pc:sldMkLst>
        <pc:spChg chg="mod">
          <ac:chgData name="nourah Alaklabi" userId="b439187ee2954565" providerId="LiveId" clId="{4989DE67-BDD6-45E6-AF73-13009324D4F5}" dt="2024-01-16T15:50:18.687" v="572" actId="1076"/>
          <ac:spMkLst>
            <pc:docMk/>
            <pc:sldMk cId="1400503705" sldId="277"/>
            <ac:spMk id="2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5:50:52.842" v="584" actId="1076"/>
          <ac:spMkLst>
            <pc:docMk/>
            <pc:sldMk cId="1400503705" sldId="277"/>
            <ac:spMk id="7" creationId="{1299A0BE-0994-086F-8490-7EBEB7F4BFA8}"/>
          </ac:spMkLst>
        </pc:spChg>
        <pc:picChg chg="del">
          <ac:chgData name="nourah Alaklabi" userId="b439187ee2954565" providerId="LiveId" clId="{4989DE67-BDD6-45E6-AF73-13009324D4F5}" dt="2024-01-16T15:49:36.123" v="567" actId="21"/>
          <ac:picMkLst>
            <pc:docMk/>
            <pc:sldMk cId="1400503705" sldId="277"/>
            <ac:picMk id="6" creationId="{4DCAD18C-1E05-5E97-CAF1-7BBB04F49926}"/>
          </ac:picMkLst>
        </pc:picChg>
        <pc:picChg chg="del">
          <ac:chgData name="nourah Alaklabi" userId="b439187ee2954565" providerId="LiveId" clId="{4989DE67-BDD6-45E6-AF73-13009324D4F5}" dt="2024-01-16T15:49:33.578" v="566" actId="21"/>
          <ac:picMkLst>
            <pc:docMk/>
            <pc:sldMk cId="1400503705" sldId="277"/>
            <ac:picMk id="8" creationId="{84451415-2A50-0DAF-1E1D-BEF98B6DFA17}"/>
          </ac:picMkLst>
        </pc:picChg>
        <pc:picChg chg="add mod">
          <ac:chgData name="nourah Alaklabi" userId="b439187ee2954565" providerId="LiveId" clId="{4989DE67-BDD6-45E6-AF73-13009324D4F5}" dt="2024-01-16T15:52:20.661" v="594" actId="1440"/>
          <ac:picMkLst>
            <pc:docMk/>
            <pc:sldMk cId="1400503705" sldId="277"/>
            <ac:picMk id="10" creationId="{D601C57B-59E8-D479-0C5D-948EA5FDCC68}"/>
          </ac:picMkLst>
        </pc:picChg>
        <pc:picChg chg="add mod">
          <ac:chgData name="nourah Alaklabi" userId="b439187ee2954565" providerId="LiveId" clId="{4989DE67-BDD6-45E6-AF73-13009324D4F5}" dt="2024-01-16T15:53:35.368" v="602" actId="1440"/>
          <ac:picMkLst>
            <pc:docMk/>
            <pc:sldMk cId="1400503705" sldId="277"/>
            <ac:picMk id="14" creationId="{FBB02BC6-0D85-BCCC-60FF-5CF9A83DFEDC}"/>
          </ac:picMkLst>
        </pc:picChg>
        <pc:picChg chg="add mod">
          <ac:chgData name="nourah Alaklabi" userId="b439187ee2954565" providerId="LiveId" clId="{4989DE67-BDD6-45E6-AF73-13009324D4F5}" dt="2024-01-16T15:53:44.184" v="604" actId="14100"/>
          <ac:picMkLst>
            <pc:docMk/>
            <pc:sldMk cId="1400503705" sldId="277"/>
            <ac:picMk id="16" creationId="{A4190266-7243-84CC-AB2B-395002BF5984}"/>
          </ac:picMkLst>
        </pc:picChg>
      </pc:sldChg>
      <pc:sldChg chg="addSp delSp modSp add del mod">
        <pc:chgData name="nourah Alaklabi" userId="b439187ee2954565" providerId="LiveId" clId="{4989DE67-BDD6-45E6-AF73-13009324D4F5}" dt="2024-01-16T15:49:00.511" v="560" actId="2696"/>
        <pc:sldMkLst>
          <pc:docMk/>
          <pc:sldMk cId="2941742373" sldId="277"/>
        </pc:sldMkLst>
        <pc:spChg chg="mod">
          <ac:chgData name="nourah Alaklabi" userId="b439187ee2954565" providerId="LiveId" clId="{4989DE67-BDD6-45E6-AF73-13009324D4F5}" dt="2024-01-16T15:45:37.501" v="533" actId="1076"/>
          <ac:spMkLst>
            <pc:docMk/>
            <pc:sldMk cId="2941742373" sldId="277"/>
            <ac:spMk id="2" creationId="{BB54D4DB-DDCE-DF41-0482-B71F18D71C60}"/>
          </ac:spMkLst>
        </pc:spChg>
        <pc:spChg chg="mod">
          <ac:chgData name="nourah Alaklabi" userId="b439187ee2954565" providerId="LiveId" clId="{4989DE67-BDD6-45E6-AF73-13009324D4F5}" dt="2024-01-16T15:45:42.173" v="534" actId="20577"/>
          <ac:spMkLst>
            <pc:docMk/>
            <pc:sldMk cId="2941742373" sldId="277"/>
            <ac:spMk id="7" creationId="{805DD297-8E77-8BDD-64B3-721753C42ADE}"/>
          </ac:spMkLst>
        </pc:spChg>
        <pc:spChg chg="mod">
          <ac:chgData name="nourah Alaklabi" userId="b439187ee2954565" providerId="LiveId" clId="{4989DE67-BDD6-45E6-AF73-13009324D4F5}" dt="2024-01-16T15:43:58.977" v="529" actId="14100"/>
          <ac:spMkLst>
            <pc:docMk/>
            <pc:sldMk cId="2941742373" sldId="277"/>
            <ac:spMk id="12" creationId="{0E33DB7D-7F44-3B4D-FDF7-5777DBEE09E5}"/>
          </ac:spMkLst>
        </pc:spChg>
        <pc:picChg chg="del">
          <ac:chgData name="nourah Alaklabi" userId="b439187ee2954565" providerId="LiveId" clId="{4989DE67-BDD6-45E6-AF73-13009324D4F5}" dt="2024-01-16T15:43:21.643" v="512" actId="21"/>
          <ac:picMkLst>
            <pc:docMk/>
            <pc:sldMk cId="2941742373" sldId="277"/>
            <ac:picMk id="10" creationId="{ABEE2131-7A03-E5CE-C8B5-ECFE44E1AC1E}"/>
          </ac:picMkLst>
        </pc:picChg>
        <pc:picChg chg="add mod">
          <ac:chgData name="nourah Alaklabi" userId="b439187ee2954565" providerId="LiveId" clId="{4989DE67-BDD6-45E6-AF73-13009324D4F5}" dt="2024-01-16T15:45:54.443" v="536" actId="1440"/>
          <ac:picMkLst>
            <pc:docMk/>
            <pc:sldMk cId="2941742373" sldId="277"/>
            <ac:picMk id="14" creationId="{EB451B89-1BD6-6611-238A-B8238545186D}"/>
          </ac:picMkLst>
        </pc:picChg>
        <pc:picChg chg="del">
          <ac:chgData name="nourah Alaklabi" userId="b439187ee2954565" providerId="LiveId" clId="{4989DE67-BDD6-45E6-AF73-13009324D4F5}" dt="2024-01-16T15:43:24.113" v="513" actId="21"/>
          <ac:picMkLst>
            <pc:docMk/>
            <pc:sldMk cId="2941742373" sldId="277"/>
            <ac:picMk id="17" creationId="{7D4A4033-2600-7E5A-F742-2A714C644071}"/>
          </ac:picMkLst>
        </pc:picChg>
        <pc:picChg chg="add mod">
          <ac:chgData name="nourah Alaklabi" userId="b439187ee2954565" providerId="LiveId" clId="{4989DE67-BDD6-45E6-AF73-13009324D4F5}" dt="2024-01-16T15:45:56.426" v="537" actId="1440"/>
          <ac:picMkLst>
            <pc:docMk/>
            <pc:sldMk cId="2941742373" sldId="277"/>
            <ac:picMk id="19" creationId="{B5CFF62D-6B61-4C84-EE0E-F333A3C245F4}"/>
          </ac:picMkLst>
        </pc:picChg>
        <pc:picChg chg="del">
          <ac:chgData name="nourah Alaklabi" userId="b439187ee2954565" providerId="LiveId" clId="{4989DE67-BDD6-45E6-AF73-13009324D4F5}" dt="2024-01-16T15:43:30.159" v="514" actId="21"/>
          <ac:picMkLst>
            <pc:docMk/>
            <pc:sldMk cId="2941742373" sldId="277"/>
            <ac:picMk id="21" creationId="{CB1C59FE-B1FD-2ABF-5250-993F850B34E4}"/>
          </ac:picMkLst>
        </pc:picChg>
      </pc:sldChg>
      <pc:sldChg chg="addSp delSp modSp add mod">
        <pc:chgData name="nourah Alaklabi" userId="b439187ee2954565" providerId="LiveId" clId="{4989DE67-BDD6-45E6-AF73-13009324D4F5}" dt="2024-01-16T16:27:42.024" v="730" actId="1440"/>
        <pc:sldMkLst>
          <pc:docMk/>
          <pc:sldMk cId="585694598" sldId="278"/>
        </pc:sldMkLst>
        <pc:spChg chg="mod">
          <ac:chgData name="nourah Alaklabi" userId="b439187ee2954565" providerId="LiveId" clId="{4989DE67-BDD6-45E6-AF73-13009324D4F5}" dt="2024-01-16T16:26:20.737" v="725" actId="1076"/>
          <ac:spMkLst>
            <pc:docMk/>
            <pc:sldMk cId="585694598" sldId="278"/>
            <ac:spMk id="3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6:27:32.646" v="729" actId="1076"/>
          <ac:spMkLst>
            <pc:docMk/>
            <pc:sldMk cId="585694598" sldId="278"/>
            <ac:spMk id="4" creationId="{00000000-0000-0000-0000-000000000000}"/>
          </ac:spMkLst>
        </pc:spChg>
        <pc:picChg chg="del">
          <ac:chgData name="nourah Alaklabi" userId="b439187ee2954565" providerId="LiveId" clId="{4989DE67-BDD6-45E6-AF73-13009324D4F5}" dt="2024-01-16T16:26:09.056" v="720" actId="21"/>
          <ac:picMkLst>
            <pc:docMk/>
            <pc:sldMk cId="585694598" sldId="278"/>
            <ac:picMk id="10" creationId="{ADA84803-0C88-B535-7707-772F3F8C38B2}"/>
          </ac:picMkLst>
        </pc:picChg>
        <pc:picChg chg="add mod">
          <ac:chgData name="nourah Alaklabi" userId="b439187ee2954565" providerId="LiveId" clId="{4989DE67-BDD6-45E6-AF73-13009324D4F5}" dt="2024-01-16T16:27:42.024" v="730" actId="1440"/>
          <ac:picMkLst>
            <pc:docMk/>
            <pc:sldMk cId="585694598" sldId="278"/>
            <ac:picMk id="11" creationId="{9425F940-095B-AA76-92DC-17489BD7248C}"/>
          </ac:picMkLst>
        </pc:picChg>
      </pc:sldChg>
      <pc:sldChg chg="addSp delSp modSp add mod">
        <pc:chgData name="nourah Alaklabi" userId="b439187ee2954565" providerId="LiveId" clId="{4989DE67-BDD6-45E6-AF73-13009324D4F5}" dt="2024-01-16T16:36:16.365" v="747" actId="1076"/>
        <pc:sldMkLst>
          <pc:docMk/>
          <pc:sldMk cId="1944810220" sldId="279"/>
        </pc:sldMkLst>
        <pc:spChg chg="mod">
          <ac:chgData name="nourah Alaklabi" userId="b439187ee2954565" providerId="LiveId" clId="{4989DE67-BDD6-45E6-AF73-13009324D4F5}" dt="2024-01-16T16:35:34.426" v="733" actId="3626"/>
          <ac:spMkLst>
            <pc:docMk/>
            <pc:sldMk cId="1944810220" sldId="279"/>
            <ac:spMk id="2" creationId="{00000000-0000-0000-0000-000000000000}"/>
          </ac:spMkLst>
        </pc:spChg>
        <pc:spChg chg="del">
          <ac:chgData name="nourah Alaklabi" userId="b439187ee2954565" providerId="LiveId" clId="{4989DE67-BDD6-45E6-AF73-13009324D4F5}" dt="2024-01-16T16:36:12.040" v="746" actId="21"/>
          <ac:spMkLst>
            <pc:docMk/>
            <pc:sldMk cId="1944810220" sldId="279"/>
            <ac:spMk id="3" creationId="{00000000-0000-0000-0000-000000000000}"/>
          </ac:spMkLst>
        </pc:spChg>
        <pc:spChg chg="mod">
          <ac:chgData name="nourah Alaklabi" userId="b439187ee2954565" providerId="LiveId" clId="{4989DE67-BDD6-45E6-AF73-13009324D4F5}" dt="2024-01-16T16:35:42.856" v="740" actId="1076"/>
          <ac:spMkLst>
            <pc:docMk/>
            <pc:sldMk cId="1944810220" sldId="279"/>
            <ac:spMk id="15" creationId="{00000000-0000-0000-0000-000000000000}"/>
          </ac:spMkLst>
        </pc:spChg>
        <pc:spChg chg="add mod">
          <ac:chgData name="nourah Alaklabi" userId="b439187ee2954565" providerId="LiveId" clId="{4989DE67-BDD6-45E6-AF73-13009324D4F5}" dt="2024-01-16T16:36:16.365" v="747" actId="1076"/>
          <ac:spMkLst>
            <pc:docMk/>
            <pc:sldMk cId="1944810220" sldId="279"/>
            <ac:spMk id="18" creationId="{4BC681A6-CBD3-0807-A09C-3CB39B183424}"/>
          </ac:spMkLst>
        </pc:sp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svg"/><Relationship Id="rId10" Type="http://schemas.openxmlformats.org/officeDocument/2006/relationships/image" Target="../media/image13.jpg"/><Relationship Id="rId4" Type="http://schemas.openxmlformats.org/officeDocument/2006/relationships/image" Target="../media/image40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svg"/><Relationship Id="rId10" Type="http://schemas.openxmlformats.org/officeDocument/2006/relationships/image" Target="../media/image13.jpg"/><Relationship Id="rId4" Type="http://schemas.openxmlformats.org/officeDocument/2006/relationships/image" Target="../media/image40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0" Type="http://schemas.openxmlformats.org/officeDocument/2006/relationships/image" Target="../media/image13.jpg"/><Relationship Id="rId4" Type="http://schemas.openxmlformats.org/officeDocument/2006/relationships/image" Target="../media/image40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5.svg"/><Relationship Id="rId7" Type="http://schemas.openxmlformats.org/officeDocument/2006/relationships/image" Target="../media/image53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.svg"/><Relationship Id="rId7" Type="http://schemas.openxmlformats.org/officeDocument/2006/relationships/image" Target="../media/image53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0.jpeg"/><Relationship Id="rId7" Type="http://schemas.openxmlformats.org/officeDocument/2006/relationships/image" Target="../media/image64.svg"/><Relationship Id="rId2" Type="http://schemas.openxmlformats.org/officeDocument/2006/relationships/hyperlink" Target="https://www.liveworksheets.com/c?a=s&amp;t=538zf2ote0y&amp;sr=n&amp;l=pd&amp;i=uotstnc&amp;r=pr&amp;f=dzdczuux&amp;ms=uz&amp;cd=p806ge5jzr2ilhnxjzpzlkhsngnkgxxm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5" Type="http://schemas.openxmlformats.org/officeDocument/2006/relationships/image" Target="../media/image86.svg"/><Relationship Id="rId2" Type="http://schemas.openxmlformats.org/officeDocument/2006/relationships/image" Target="../media/image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24" Type="http://schemas.openxmlformats.org/officeDocument/2006/relationships/image" Target="../media/image85.pn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image" Target="../media/image84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26" Type="http://schemas.openxmlformats.org/officeDocument/2006/relationships/image" Target="../media/image88.svg"/><Relationship Id="rId3" Type="http://schemas.openxmlformats.org/officeDocument/2006/relationships/image" Target="../media/image5.svg"/><Relationship Id="rId21" Type="http://schemas.openxmlformats.org/officeDocument/2006/relationships/image" Target="../media/image84.svg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5" Type="http://schemas.openxmlformats.org/officeDocument/2006/relationships/image" Target="../media/image87.png"/><Relationship Id="rId2" Type="http://schemas.openxmlformats.org/officeDocument/2006/relationships/image" Target="../media/image4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24" Type="http://schemas.openxmlformats.org/officeDocument/2006/relationships/image" Target="../media/image13.jpg"/><Relationship Id="rId5" Type="http://schemas.openxmlformats.org/officeDocument/2006/relationships/image" Target="../media/image68.svg"/><Relationship Id="rId15" Type="http://schemas.openxmlformats.org/officeDocument/2006/relationships/image" Target="../media/image78.svg"/><Relationship Id="rId23" Type="http://schemas.openxmlformats.org/officeDocument/2006/relationships/image" Target="../media/image86.svg"/><Relationship Id="rId10" Type="http://schemas.openxmlformats.org/officeDocument/2006/relationships/image" Target="../media/image73.png"/><Relationship Id="rId19" Type="http://schemas.openxmlformats.org/officeDocument/2006/relationships/image" Target="../media/image82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jpg"/><Relationship Id="rId2" Type="http://schemas.openxmlformats.org/officeDocument/2006/relationships/hyperlink" Target="https://youtu.be/2efUnpuG0Qg?si=8vtCV6jCqOxw8Is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1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81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2.sv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sv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05782" y="3124200"/>
            <a:ext cx="10291618" cy="53340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922541" y="4478821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2400" dirty="0">
                <a:solidFill>
                  <a:srgbClr val="F46E16"/>
                </a:solidFill>
                <a:cs typeface="Habeba Bold"/>
              </a:rPr>
              <a:t>النواتج الممكنة</a:t>
            </a: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113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0D7EC5-2DD7-D09D-3A42-222E7715A009}"/>
              </a:ext>
            </a:extLst>
          </p:cNvPr>
          <p:cNvSpPr txBox="1"/>
          <p:nvPr/>
        </p:nvSpPr>
        <p:spPr>
          <a:xfrm>
            <a:off x="4267200" y="685800"/>
            <a:ext cx="5105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التعلم الذاتي.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C9B71B1-A484-F258-F505-5D79B83A20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00" y="3010457"/>
            <a:ext cx="9529473" cy="521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72DB1A9F-D5F7-DF88-24F7-BD3C68F36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456534"/>
              </p:ext>
            </p:extLst>
          </p:nvPr>
        </p:nvGraphicFramePr>
        <p:xfrm>
          <a:off x="7788998" y="9220200"/>
          <a:ext cx="11176000" cy="31940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179428577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611597724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2757600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33640205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4131846457"/>
                    </a:ext>
                  </a:extLst>
                </a:gridCol>
              </a:tblGrid>
              <a:tr h="63880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58967"/>
                  </a:ext>
                </a:extLst>
              </a:tr>
              <a:tr h="63880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3672"/>
                  </a:ext>
                </a:extLst>
              </a:tr>
              <a:tr h="63880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680865"/>
                  </a:ext>
                </a:extLst>
              </a:tr>
              <a:tr h="63880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81371"/>
                  </a:ext>
                </a:extLst>
              </a:tr>
              <a:tr h="63880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327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802600" y="6473442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113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AA36EF-7047-D0BA-3375-8102C4EB58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6601" y="3898756"/>
            <a:ext cx="7855455" cy="529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205" y="7556064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743DFEB-3215-11CB-5E31-A10927362E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1346" y="3329252"/>
            <a:ext cx="16461307" cy="5319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E71C366-AE4E-DDF6-49E8-D1130C759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228" y="3252248"/>
            <a:ext cx="17586616" cy="422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87E268B-9656-3D0E-3079-40995280DEC5}"/>
              </a:ext>
            </a:extLst>
          </p:cNvPr>
          <p:cNvSpPr txBox="1"/>
          <p:nvPr/>
        </p:nvSpPr>
        <p:spPr>
          <a:xfrm>
            <a:off x="4267200" y="685800"/>
            <a:ext cx="51054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التعلم التعاوني.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40493" y="5987502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218342" y="9220173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114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DA84803-0C88-B535-7707-772F3F8C38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091" y="2432530"/>
            <a:ext cx="16548508" cy="6101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336000" y="6292710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-419474" y="9475368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114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425F940-095B-AA76-92DC-17489BD724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9300" y="2537305"/>
            <a:ext cx="18006120" cy="6987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5694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0" y="4894338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الواجب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E5FB54F-58B6-A441-A50A-666883985B37}"/>
              </a:ext>
            </a:extLst>
          </p:cNvPr>
          <p:cNvSpPr txBox="1"/>
          <p:nvPr/>
        </p:nvSpPr>
        <p:spPr>
          <a:xfrm>
            <a:off x="386788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E39C8FF-5874-F8BE-EACF-4B77EEA737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460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4BC681A6-CBD3-0807-A09C-3CB39B183424}"/>
              </a:ext>
            </a:extLst>
          </p:cNvPr>
          <p:cNvSpPr/>
          <p:nvPr/>
        </p:nvSpPr>
        <p:spPr>
          <a:xfrm>
            <a:off x="2133600" y="4037561"/>
            <a:ext cx="5023029" cy="6124606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4481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692788"/>
            <a:ext cx="3524672" cy="4023211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مهارة(5):تفسير التمثيل بالخطوط 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10919563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29 مهاراتي الصف الخامس إعداد : أ/ هبه المزيد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FA9905D-E9EA-9D03-CA3C-7DC09243E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56257"/>
            <a:ext cx="19015226" cy="6516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58678" y="2924403"/>
            <a:ext cx="6038522" cy="6389247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94832" y="2011491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9518672" y="4775129"/>
            <a:ext cx="2807928" cy="5283272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7750" y="5732497"/>
            <a:ext cx="3159962" cy="3430257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55EE70-709E-056C-079B-8B5886B9D8DE}"/>
              </a:ext>
            </a:extLst>
          </p:cNvPr>
          <p:cNvSpPr txBox="1"/>
          <p:nvPr/>
        </p:nvSpPr>
        <p:spPr>
          <a:xfrm>
            <a:off x="7866647" y="2362200"/>
            <a:ext cx="10878553" cy="75713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نشاط :</a:t>
            </a:r>
          </a:p>
          <a:p>
            <a:pPr marL="685800" indent="-685800" algn="r" rtl="1"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أقوم بعمل فطيرة من </a:t>
            </a:r>
            <a:r>
              <a:rPr lang="ar-SA" sz="5400" dirty="0">
                <a:solidFill>
                  <a:srgbClr val="00206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طبقة</a:t>
            </a: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واحدة ..</a:t>
            </a:r>
          </a:p>
          <a:p>
            <a:pPr algn="r" rtl="1"/>
            <a:endParaRPr lang="ar-SA" sz="5400" dirty="0">
              <a:solidFill>
                <a:srgbClr val="00206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  <a:p>
            <a:pPr algn="r" rtl="1"/>
            <a:endParaRPr lang="ar-SA" sz="5400" dirty="0">
              <a:solidFill>
                <a:srgbClr val="00206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  <a:p>
            <a:pPr marL="685800" indent="-685800" algn="r" rtl="1"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كم </a:t>
            </a:r>
            <a:r>
              <a:rPr lang="ar-SA" sz="5400" dirty="0">
                <a:solidFill>
                  <a:srgbClr val="00206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نوعا </a:t>
            </a: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مختلفا من الفطيرة يمكن عمله؟</a:t>
            </a:r>
          </a:p>
          <a:p>
            <a:pPr algn="r" rtl="1"/>
            <a:endParaRPr lang="ar-SA" sz="5400" dirty="0">
              <a:solidFill>
                <a:srgbClr val="00206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  <a:p>
            <a:pPr marL="685800" indent="-685800" algn="r" rtl="1">
              <a:buFont typeface="Wingdings" panose="05000000000000000000" pitchFamily="2" charset="2"/>
              <a:buChar char="v"/>
            </a:pP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كيف </a:t>
            </a:r>
            <a:r>
              <a:rPr lang="ar-SA" sz="5400" dirty="0">
                <a:solidFill>
                  <a:srgbClr val="002060"/>
                </a:solidFill>
                <a:highlight>
                  <a:srgbClr val="FFFF00"/>
                </a:highlight>
                <a:latin typeface="29LT Azer" panose="02000000000000000000" pitchFamily="2" charset="-78"/>
                <a:cs typeface="29LT Azer" panose="02000000000000000000" pitchFamily="2" charset="-78"/>
              </a:rPr>
              <a:t>تتأكد</a:t>
            </a:r>
            <a:r>
              <a:rPr lang="ar-SA" sz="54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أنك حصرت جميع أنواع الفطائر الممكنة؟</a:t>
            </a:r>
          </a:p>
          <a:p>
            <a:pPr algn="r" rtl="1"/>
            <a:endParaRPr lang="ar-SA" sz="5400" dirty="0">
              <a:solidFill>
                <a:srgbClr val="7030A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</p:txBody>
      </p:sp>
      <p:pic>
        <p:nvPicPr>
          <p:cNvPr id="18" name="رسم 17" descr="رجوع">
            <a:extLst>
              <a:ext uri="{FF2B5EF4-FFF2-40B4-BE49-F238E27FC236}">
                <a16:creationId xmlns:a16="http://schemas.microsoft.com/office/drawing/2014/main" id="{916E2F01-AA17-C698-9FB9-6C2816E7EB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53400" y="3737751"/>
            <a:ext cx="1657394" cy="152400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CFE7568-F0CA-A638-1D23-25EE1B2D5629}"/>
              </a:ext>
            </a:extLst>
          </p:cNvPr>
          <p:cNvSpPr txBox="1"/>
          <p:nvPr/>
        </p:nvSpPr>
        <p:spPr>
          <a:xfrm>
            <a:off x="4242849" y="2978363"/>
            <a:ext cx="399214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حجم الفطيرة:</a:t>
            </a:r>
          </a:p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صغير ، متوسط ، كبير</a:t>
            </a:r>
          </a:p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سمك الفطيرة:</a:t>
            </a:r>
          </a:p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سميك ، رقيق</a:t>
            </a:r>
          </a:p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الحشوة:</a:t>
            </a:r>
          </a:p>
          <a:p>
            <a:pPr algn="r" rtl="1"/>
            <a:r>
              <a:rPr lang="ar-SA" sz="4000" dirty="0">
                <a:solidFill>
                  <a:srgbClr val="00206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خضار ، لحم</a:t>
            </a:r>
          </a:p>
        </p:txBody>
      </p:sp>
    </p:spTree>
    <p:extLst>
      <p:ext uri="{BB962C8B-B14F-4D97-AF65-F5344CB8AC3E}">
        <p14:creationId xmlns:p14="http://schemas.microsoft.com/office/powerpoint/2010/main" val="35222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07947" y="3237394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111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33DB7D-7F44-3B4D-FDF7-5777DBEE09E5}"/>
              </a:ext>
            </a:extLst>
          </p:cNvPr>
          <p:cNvSpPr txBox="1"/>
          <p:nvPr/>
        </p:nvSpPr>
        <p:spPr>
          <a:xfrm>
            <a:off x="20187225" y="3170354"/>
            <a:ext cx="3581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أَجدُ النَّوَاتِجَ المُمكِنَةَ لتجربة.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712AE8-9D8A-6FEA-946E-FF2BADB3A386}"/>
              </a:ext>
            </a:extLst>
          </p:cNvPr>
          <p:cNvSpPr txBox="1"/>
          <p:nvPr/>
        </p:nvSpPr>
        <p:spPr>
          <a:xfrm>
            <a:off x="10822734" y="7263976"/>
            <a:ext cx="127704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النَّاتجُ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الرَّسْمُ الشَّجَرِيُّ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4DB7E5B-5A88-5522-64E5-F7DE4972DD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7801" y="3668482"/>
            <a:ext cx="6963456" cy="420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2965403-33A4-B172-8C66-E7BC8D9F1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6721" y="3668482"/>
            <a:ext cx="6047599" cy="448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F535549-E9E0-E213-CA28-8B2BBACD50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3873" y="8751165"/>
            <a:ext cx="13447384" cy="213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07947" y="3237394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835963" y="539277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628234" y="5603662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712AE8-9D8A-6FEA-946E-FF2BADB3A386}"/>
              </a:ext>
            </a:extLst>
          </p:cNvPr>
          <p:cNvSpPr txBox="1"/>
          <p:nvPr/>
        </p:nvSpPr>
        <p:spPr>
          <a:xfrm>
            <a:off x="10822734" y="7263976"/>
            <a:ext cx="127704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النَّاتجُ</a:t>
            </a:r>
          </a:p>
          <a:p>
            <a:pPr algn="r" rtl="1"/>
            <a:r>
              <a:rPr lang="ar-SA" sz="44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الرَّسْمُ الشَّجَرِيُّ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E33DB7D-7F44-3B4D-FDF7-5777DBEE09E5}"/>
              </a:ext>
            </a:extLst>
          </p:cNvPr>
          <p:cNvSpPr txBox="1"/>
          <p:nvPr/>
        </p:nvSpPr>
        <p:spPr>
          <a:xfrm>
            <a:off x="7433646" y="1712581"/>
            <a:ext cx="70485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تحديد النواتج الممكنة باستعمال الجدول.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BEE2131-7A03-E5CE-C8B5-ECFE44E1A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6804" y="2600299"/>
            <a:ext cx="9709261" cy="277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D4A4033-2600-7E5A-F742-2A714C644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0659" y="5791200"/>
            <a:ext cx="9695406" cy="560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CB1C59FE-B1FD-2ABF-5250-993F850B34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803" y="11577659"/>
            <a:ext cx="9709261" cy="109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8592795-5B98-D929-0A95-5DBBB4917BB9}"/>
              </a:ext>
            </a:extLst>
          </p:cNvPr>
          <p:cNvSpPr txBox="1"/>
          <p:nvPr/>
        </p:nvSpPr>
        <p:spPr>
          <a:xfrm>
            <a:off x="20339625" y="3322754"/>
            <a:ext cx="3581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أَجدُ النَّوَاتِجَ المُمكِنَةَ لتجربة. </a:t>
            </a:r>
          </a:p>
        </p:txBody>
      </p:sp>
    </p:spTree>
    <p:extLst>
      <p:ext uri="{BB962C8B-B14F-4D97-AF65-F5344CB8AC3E}">
        <p14:creationId xmlns:p14="http://schemas.microsoft.com/office/powerpoint/2010/main" val="126929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21200" y="4725268"/>
            <a:ext cx="6477000" cy="338406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8600" y="2209800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112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DCAD18C-1E05-5E97-CAF1-7BBB04F499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036" y="2739197"/>
            <a:ext cx="13572501" cy="94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299A0BE-0994-086F-8490-7EBEB7F4BFA8}"/>
              </a:ext>
            </a:extLst>
          </p:cNvPr>
          <p:cNvSpPr txBox="1"/>
          <p:nvPr/>
        </p:nvSpPr>
        <p:spPr>
          <a:xfrm>
            <a:off x="13335000" y="5836810"/>
            <a:ext cx="892971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تحديد النواتج الممكنة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 باستعمال الرسم الشجري.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4451415-2A50-0DAF-1E1D-BEF98B6DF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4656403"/>
            <a:ext cx="10884054" cy="75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6142" y="663792"/>
            <a:ext cx="6477000" cy="338406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1" name="Freeform 11"/>
          <p:cNvSpPr/>
          <p:nvPr/>
        </p:nvSpPr>
        <p:spPr>
          <a:xfrm>
            <a:off x="228600" y="2209800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112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99A0BE-0994-086F-8490-7EBEB7F4BFA8}"/>
              </a:ext>
            </a:extLst>
          </p:cNvPr>
          <p:cNvSpPr txBox="1"/>
          <p:nvPr/>
        </p:nvSpPr>
        <p:spPr>
          <a:xfrm>
            <a:off x="12801600" y="2001881"/>
            <a:ext cx="89297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إيجادُ الاحتِمالِ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601C57B-59E8-D479-0C5D-948EA5FDC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95384" y="4656403"/>
            <a:ext cx="4590717" cy="4329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BB02BC6-0D85-BCCC-60FF-5CF9A83DFE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2506" y="2375558"/>
            <a:ext cx="11123636" cy="7578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4190266-7243-84CC-AB2B-395002BF59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506" y="10260786"/>
            <a:ext cx="11138504" cy="1943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50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249</Words>
  <Application>Microsoft Office PowerPoint</Application>
  <PresentationFormat>مخصص</PresentationFormat>
  <Paragraphs>78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Calibri</vt:lpstr>
      <vt:lpstr>29LT Azer</vt:lpstr>
      <vt:lpstr>Mirza Bold</vt:lpstr>
      <vt:lpstr>Habeba</vt:lpstr>
      <vt:lpstr>Arial</vt:lpstr>
      <vt:lpstr>Mirza</vt:lpstr>
      <vt:lpstr>Habeba Bold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2024-01-16T16:39:31Z</dcterms:modified>
  <dc:identifier>DAFZQU_WOls</dc:identifier>
</cp:coreProperties>
</file>