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5" r:id="rId5"/>
    <p:sldId id="274" r:id="rId6"/>
    <p:sldId id="283" r:id="rId7"/>
    <p:sldId id="258" r:id="rId8"/>
    <p:sldId id="276" r:id="rId9"/>
    <p:sldId id="277" r:id="rId10"/>
    <p:sldId id="278" r:id="rId11"/>
    <p:sldId id="279" r:id="rId12"/>
    <p:sldId id="259" r:id="rId13"/>
    <p:sldId id="260" r:id="rId14"/>
    <p:sldId id="270" r:id="rId15"/>
    <p:sldId id="261" r:id="rId16"/>
    <p:sldId id="280" r:id="rId17"/>
    <p:sldId id="281" r:id="rId18"/>
    <p:sldId id="262" r:id="rId19"/>
    <p:sldId id="263" r:id="rId20"/>
    <p:sldId id="264" r:id="rId21"/>
    <p:sldId id="282" r:id="rId22"/>
  </p:sldIdLst>
  <p:sldSz cx="24384000" cy="13716000"/>
  <p:notesSz cx="6858000" cy="9144000"/>
  <p:embeddedFontLst>
    <p:embeddedFont>
      <p:font typeface="29LT Azer" panose="02000000000000000000" pitchFamily="2" charset="-78"/>
      <p:regular r:id="rId23"/>
    </p:embeddedFont>
    <p:embeddedFont>
      <p:font typeface="Mirza" panose="020B0604020202020204" charset="-7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31" d="100"/>
          <a:sy n="31" d="100"/>
        </p:scale>
        <p:origin x="8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8C30E792-BE79-4126-A851-E18E5573388E}"/>
    <pc:docChg chg="undo custSel addSld delSld modSld">
      <pc:chgData name="nourah Alaklabi" userId="b439187ee2954565" providerId="LiveId" clId="{8C30E792-BE79-4126-A851-E18E5573388E}" dt="2024-01-25T18:14:05.610" v="912" actId="1076"/>
      <pc:docMkLst>
        <pc:docMk/>
      </pc:docMkLst>
      <pc:sldChg chg="modSp mod">
        <pc:chgData name="nourah Alaklabi" userId="b439187ee2954565" providerId="LiveId" clId="{8C30E792-BE79-4126-A851-E18E5573388E}" dt="2024-01-25T18:14:05.610" v="912" actId="1076"/>
        <pc:sldMkLst>
          <pc:docMk/>
          <pc:sldMk cId="0" sldId="256"/>
        </pc:sldMkLst>
        <pc:spChg chg="mod">
          <ac:chgData name="nourah Alaklabi" userId="b439187ee2954565" providerId="LiveId" clId="{8C30E792-BE79-4126-A851-E18E5573388E}" dt="2024-01-22T15:21:27.005" v="26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nourah Alaklabi" userId="b439187ee2954565" providerId="LiveId" clId="{8C30E792-BE79-4126-A851-E18E5573388E}" dt="2024-01-25T18:14:05.610" v="912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nourah Alaklabi" userId="b439187ee2954565" providerId="LiveId" clId="{8C30E792-BE79-4126-A851-E18E5573388E}" dt="2024-01-25T18:14:02.318" v="911" actId="20577"/>
          <ac:spMkLst>
            <pc:docMk/>
            <pc:sldMk cId="0" sldId="256"/>
            <ac:spMk id="12" creationId="{00000000-0000-0000-0000-000000000000}"/>
          </ac:spMkLst>
        </pc:spChg>
      </pc:sldChg>
      <pc:sldChg chg="addSp delSp modSp mod">
        <pc:chgData name="nourah Alaklabi" userId="b439187ee2954565" providerId="LiveId" clId="{8C30E792-BE79-4126-A851-E18E5573388E}" dt="2024-01-22T15:25:57.887" v="82" actId="20577"/>
        <pc:sldMkLst>
          <pc:docMk/>
          <pc:sldMk cId="0" sldId="257"/>
        </pc:sldMkLst>
        <pc:spChg chg="mod">
          <ac:chgData name="nourah Alaklabi" userId="b439187ee2954565" providerId="LiveId" clId="{8C30E792-BE79-4126-A851-E18E5573388E}" dt="2024-01-22T15:25:57.887" v="82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23:13.126" v="50" actId="20577"/>
          <ac:spMkLst>
            <pc:docMk/>
            <pc:sldMk cId="0" sldId="257"/>
            <ac:spMk id="9" creationId="{3D8F26FE-F670-F48D-55CA-F1AD088682C7}"/>
          </ac:spMkLst>
        </pc:spChg>
        <pc:picChg chg="add del mod">
          <ac:chgData name="nourah Alaklabi" userId="b439187ee2954565" providerId="LiveId" clId="{8C30E792-BE79-4126-A851-E18E5573388E}" dt="2024-01-22T15:22:09.524" v="41" actId="21"/>
          <ac:picMkLst>
            <pc:docMk/>
            <pc:sldMk cId="0" sldId="257"/>
            <ac:picMk id="7" creationId="{6BEA411F-A67F-248F-1391-7D24C306CCAE}"/>
          </ac:picMkLst>
        </pc:picChg>
        <pc:picChg chg="add mod">
          <ac:chgData name="nourah Alaklabi" userId="b439187ee2954565" providerId="LiveId" clId="{8C30E792-BE79-4126-A851-E18E5573388E}" dt="2024-01-22T15:22:47.903" v="48" actId="1076"/>
          <ac:picMkLst>
            <pc:docMk/>
            <pc:sldMk cId="0" sldId="257"/>
            <ac:picMk id="10" creationId="{06A17A64-2D38-B64D-6237-FC45495BE4A8}"/>
          </ac:picMkLst>
        </pc:picChg>
      </pc:sldChg>
      <pc:sldChg chg="addSp modSp mod">
        <pc:chgData name="nourah Alaklabi" userId="b439187ee2954565" providerId="LiveId" clId="{8C30E792-BE79-4126-A851-E18E5573388E}" dt="2024-01-22T15:55:28.841" v="292" actId="1440"/>
        <pc:sldMkLst>
          <pc:docMk/>
          <pc:sldMk cId="0" sldId="258"/>
        </pc:sldMkLst>
        <pc:spChg chg="mod">
          <ac:chgData name="nourah Alaklabi" userId="b439187ee2954565" providerId="LiveId" clId="{8C30E792-BE79-4126-A851-E18E5573388E}" dt="2024-01-22T15:46:10.102" v="256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42:16.130" v="195" actId="20577"/>
          <ac:spMkLst>
            <pc:docMk/>
            <pc:sldMk cId="0" sldId="258"/>
            <ac:spMk id="7" creationId="{805DD297-8E77-8BDD-64B3-721753C42ADE}"/>
          </ac:spMkLst>
        </pc:spChg>
        <pc:spChg chg="mod">
          <ac:chgData name="nourah Alaklabi" userId="b439187ee2954565" providerId="LiveId" clId="{8C30E792-BE79-4126-A851-E18E5573388E}" dt="2024-01-22T15:54:53.998" v="284"/>
          <ac:spMkLst>
            <pc:docMk/>
            <pc:sldMk cId="0" sldId="258"/>
            <ac:spMk id="8" creationId="{00000000-0000-0000-0000-000000000000}"/>
          </ac:spMkLst>
        </pc:spChg>
        <pc:spChg chg="add mod">
          <ac:chgData name="nourah Alaklabi" userId="b439187ee2954565" providerId="LiveId" clId="{8C30E792-BE79-4126-A851-E18E5573388E}" dt="2024-01-22T15:46:19.351" v="259" actId="207"/>
          <ac:spMkLst>
            <pc:docMk/>
            <pc:sldMk cId="0" sldId="258"/>
            <ac:spMk id="12" creationId="{C6F71B06-7204-094A-8A5B-E4F79264F9AC}"/>
          </ac:spMkLst>
        </pc:spChg>
        <pc:spChg chg="add mod">
          <ac:chgData name="nourah Alaklabi" userId="b439187ee2954565" providerId="LiveId" clId="{8C30E792-BE79-4126-A851-E18E5573388E}" dt="2024-01-22T15:46:58.060" v="281" actId="20577"/>
          <ac:spMkLst>
            <pc:docMk/>
            <pc:sldMk cId="0" sldId="258"/>
            <ac:spMk id="14" creationId="{6AE860E6-80C9-0719-7C14-0A2E138E47B4}"/>
          </ac:spMkLst>
        </pc:spChg>
        <pc:picChg chg="add mod">
          <ac:chgData name="nourah Alaklabi" userId="b439187ee2954565" providerId="LiveId" clId="{8C30E792-BE79-4126-A851-E18E5573388E}" dt="2024-01-22T15:55:28.841" v="292" actId="1440"/>
          <ac:picMkLst>
            <pc:docMk/>
            <pc:sldMk cId="0" sldId="258"/>
            <ac:picMk id="10" creationId="{A3197DD3-F995-640A-80F1-059507402CEF}"/>
          </ac:picMkLst>
        </pc:picChg>
      </pc:sldChg>
      <pc:sldChg chg="addSp delSp modSp mod">
        <pc:chgData name="nourah Alaklabi" userId="b439187ee2954565" providerId="LiveId" clId="{8C30E792-BE79-4126-A851-E18E5573388E}" dt="2024-01-22T16:25:17.710" v="483" actId="1076"/>
        <pc:sldMkLst>
          <pc:docMk/>
          <pc:sldMk cId="0" sldId="259"/>
        </pc:sldMkLst>
        <pc:spChg chg="mod">
          <ac:chgData name="nourah Alaklabi" userId="b439187ee2954565" providerId="LiveId" clId="{8C30E792-BE79-4126-A851-E18E5573388E}" dt="2024-01-22T16:09:03.666" v="427" actId="20577"/>
          <ac:spMkLst>
            <pc:docMk/>
            <pc:sldMk cId="0" sldId="259"/>
            <ac:spMk id="5" creationId="{B3F45A7E-1F11-D7D6-19B7-3CAB2315C292}"/>
          </ac:spMkLst>
        </pc:spChg>
        <pc:spChg chg="add mod">
          <ac:chgData name="nourah Alaklabi" userId="b439187ee2954565" providerId="LiveId" clId="{8C30E792-BE79-4126-A851-E18E5573388E}" dt="2024-01-22T16:25:17.710" v="483" actId="1076"/>
          <ac:spMkLst>
            <pc:docMk/>
            <pc:sldMk cId="0" sldId="259"/>
            <ac:spMk id="8" creationId="{066406C6-0E70-4438-352C-8FF8CCB84BE8}"/>
          </ac:spMkLst>
        </pc:spChg>
        <pc:spChg chg="mod">
          <ac:chgData name="nourah Alaklabi" userId="b439187ee2954565" providerId="LiveId" clId="{8C30E792-BE79-4126-A851-E18E5573388E}" dt="2024-01-22T16:10:09.885" v="442" actId="403"/>
          <ac:spMkLst>
            <pc:docMk/>
            <pc:sldMk cId="0" sldId="259"/>
            <ac:spMk id="23" creationId="{6687253A-757F-1D70-6C68-9203BC952688}"/>
          </ac:spMkLst>
        </pc:spChg>
        <pc:spChg chg="del">
          <ac:chgData name="nourah Alaklabi" userId="b439187ee2954565" providerId="LiveId" clId="{8C30E792-BE79-4126-A851-E18E5573388E}" dt="2024-01-22T16:10:14.267" v="443" actId="21"/>
          <ac:spMkLst>
            <pc:docMk/>
            <pc:sldMk cId="0" sldId="259"/>
            <ac:spMk id="26" creationId="{8E8A3C37-78A8-560E-701E-E819E6D886B4}"/>
          </ac:spMkLst>
        </pc:spChg>
        <pc:picChg chg="add mod">
          <ac:chgData name="nourah Alaklabi" userId="b439187ee2954565" providerId="LiveId" clId="{8C30E792-BE79-4126-A851-E18E5573388E}" dt="2024-01-22T16:24:25.341" v="451" actId="1076"/>
          <ac:picMkLst>
            <pc:docMk/>
            <pc:sldMk cId="0" sldId="259"/>
            <ac:picMk id="7" creationId="{A9B5C5EE-80A3-7171-2E0A-7222D4D4A0D1}"/>
          </ac:picMkLst>
        </pc:picChg>
      </pc:sldChg>
      <pc:sldChg chg="addSp modSp mod">
        <pc:chgData name="nourah Alaklabi" userId="b439187ee2954565" providerId="LiveId" clId="{8C30E792-BE79-4126-A851-E18E5573388E}" dt="2024-01-22T16:27:43.455" v="525" actId="1076"/>
        <pc:sldMkLst>
          <pc:docMk/>
          <pc:sldMk cId="0" sldId="260"/>
        </pc:sldMkLst>
        <pc:spChg chg="mod">
          <ac:chgData name="nourah Alaklabi" userId="b439187ee2954565" providerId="LiveId" clId="{8C30E792-BE79-4126-A851-E18E5573388E}" dt="2024-01-22T16:26:21.097" v="508" actId="20577"/>
          <ac:spMkLst>
            <pc:docMk/>
            <pc:sldMk cId="0" sldId="260"/>
            <ac:spMk id="5" creationId="{863F3AC8-C9CF-6502-9E38-61B637B44569}"/>
          </ac:spMkLst>
        </pc:spChg>
        <pc:spChg chg="mod">
          <ac:chgData name="nourah Alaklabi" userId="b439187ee2954565" providerId="LiveId" clId="{8C30E792-BE79-4126-A851-E18E5573388E}" dt="2024-01-22T16:27:43.455" v="525" actId="1076"/>
          <ac:spMkLst>
            <pc:docMk/>
            <pc:sldMk cId="0" sldId="260"/>
            <ac:spMk id="8" creationId="{00000000-0000-0000-0000-000000000000}"/>
          </ac:spMkLst>
        </pc:spChg>
        <pc:picChg chg="add mod">
          <ac:chgData name="nourah Alaklabi" userId="b439187ee2954565" providerId="LiveId" clId="{8C30E792-BE79-4126-A851-E18E5573388E}" dt="2024-01-22T16:27:37.367" v="524" actId="1440"/>
          <ac:picMkLst>
            <pc:docMk/>
            <pc:sldMk cId="0" sldId="260"/>
            <ac:picMk id="10" creationId="{D342ECF2-81FE-4950-1FBD-4B80A8F7110D}"/>
          </ac:picMkLst>
        </pc:picChg>
      </pc:sldChg>
      <pc:sldChg chg="addSp modSp mod">
        <pc:chgData name="nourah Alaklabi" userId="b439187ee2954565" providerId="LiveId" clId="{8C30E792-BE79-4126-A851-E18E5573388E}" dt="2024-01-22T16:36:10.323" v="642" actId="1440"/>
        <pc:sldMkLst>
          <pc:docMk/>
          <pc:sldMk cId="0" sldId="261"/>
        </pc:sldMkLst>
        <pc:spChg chg="mod">
          <ac:chgData name="nourah Alaklabi" userId="b439187ee2954565" providerId="LiveId" clId="{8C30E792-BE79-4126-A851-E18E5573388E}" dt="2024-01-22T16:34:54.711" v="636" actId="20577"/>
          <ac:spMkLst>
            <pc:docMk/>
            <pc:sldMk cId="0" sldId="261"/>
            <ac:spMk id="5" creationId="{3632E9F8-D1EE-6FC9-DA40-218E1DD651A9}"/>
          </ac:spMkLst>
        </pc:spChg>
        <pc:spChg chg="add mod">
          <ac:chgData name="nourah Alaklabi" userId="b439187ee2954565" providerId="LiveId" clId="{8C30E792-BE79-4126-A851-E18E5573388E}" dt="2024-01-22T16:25:49.853" v="491" actId="14100"/>
          <ac:spMkLst>
            <pc:docMk/>
            <pc:sldMk cId="0" sldId="261"/>
            <ac:spMk id="6" creationId="{C58521B8-3ABA-B169-B75B-14C5C5401B00}"/>
          </ac:spMkLst>
        </pc:spChg>
        <pc:picChg chg="add mod">
          <ac:chgData name="nourah Alaklabi" userId="b439187ee2954565" providerId="LiveId" clId="{8C30E792-BE79-4126-A851-E18E5573388E}" dt="2024-01-22T16:36:10.323" v="642" actId="1440"/>
          <ac:picMkLst>
            <pc:docMk/>
            <pc:sldMk cId="0" sldId="261"/>
            <ac:picMk id="10" creationId="{86A0ACB8-44E0-6668-7D6B-6446FBE95EEC}"/>
          </ac:picMkLst>
        </pc:picChg>
      </pc:sldChg>
      <pc:sldChg chg="addSp modSp mod">
        <pc:chgData name="nourah Alaklabi" userId="b439187ee2954565" providerId="LiveId" clId="{8C30E792-BE79-4126-A851-E18E5573388E}" dt="2024-01-22T16:47:34.119" v="836" actId="1076"/>
        <pc:sldMkLst>
          <pc:docMk/>
          <pc:sldMk cId="0" sldId="262"/>
        </pc:sldMkLst>
        <pc:spChg chg="mod ord">
          <ac:chgData name="nourah Alaklabi" userId="b439187ee2954565" providerId="LiveId" clId="{8C30E792-BE79-4126-A851-E18E5573388E}" dt="2024-01-22T16:47:17.599" v="831" actId="166"/>
          <ac:spMkLst>
            <pc:docMk/>
            <pc:sldMk cId="0" sldId="262"/>
            <ac:spMk id="3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6:47:22.962" v="832" actId="1076"/>
          <ac:spMkLst>
            <pc:docMk/>
            <pc:sldMk cId="0" sldId="262"/>
            <ac:spMk id="4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6:47:34.119" v="836" actId="1076"/>
          <ac:spMkLst>
            <pc:docMk/>
            <pc:sldMk cId="0" sldId="262"/>
            <ac:spMk id="8" creationId="{B10A4525-BE2A-3ED2-E8D5-4EF1F9197E3B}"/>
          </ac:spMkLst>
        </pc:spChg>
        <pc:spChg chg="add mod">
          <ac:chgData name="nourah Alaklabi" userId="b439187ee2954565" providerId="LiveId" clId="{8C30E792-BE79-4126-A851-E18E5573388E}" dt="2024-01-22T16:26:03.037" v="505" actId="14100"/>
          <ac:spMkLst>
            <pc:docMk/>
            <pc:sldMk cId="0" sldId="262"/>
            <ac:spMk id="9" creationId="{EFDC4EB4-8CEA-4807-E505-956EC434949E}"/>
          </ac:spMkLst>
        </pc:spChg>
        <pc:picChg chg="add mod">
          <ac:chgData name="nourah Alaklabi" userId="b439187ee2954565" providerId="LiveId" clId="{8C30E792-BE79-4126-A851-E18E5573388E}" dt="2024-01-22T16:47:13.069" v="829" actId="1440"/>
          <ac:picMkLst>
            <pc:docMk/>
            <pc:sldMk cId="0" sldId="262"/>
            <ac:picMk id="11" creationId="{4CA55C37-F9B2-EEB5-7EF2-858C3E284D94}"/>
          </ac:picMkLst>
        </pc:picChg>
      </pc:sldChg>
      <pc:sldChg chg="modSp">
        <pc:chgData name="nourah Alaklabi" userId="b439187ee2954565" providerId="LiveId" clId="{8C30E792-BE79-4126-A851-E18E5573388E}" dt="2024-01-22T17:46:00.389" v="858"/>
        <pc:sldMkLst>
          <pc:docMk/>
          <pc:sldMk cId="0" sldId="263"/>
        </pc:sldMkLst>
        <pc:spChg chg="mod">
          <ac:chgData name="nourah Alaklabi" userId="b439187ee2954565" providerId="LiveId" clId="{8C30E792-BE79-4126-A851-E18E5573388E}" dt="2024-01-22T17:46:00.389" v="858"/>
          <ac:spMkLst>
            <pc:docMk/>
            <pc:sldMk cId="0" sldId="263"/>
            <ac:spMk id="2" creationId="{00000000-0000-0000-0000-000000000000}"/>
          </ac:spMkLst>
        </pc:spChg>
      </pc:sldChg>
      <pc:sldChg chg="delSp del mod">
        <pc:chgData name="nourah Alaklabi" userId="b439187ee2954565" providerId="LiveId" clId="{8C30E792-BE79-4126-A851-E18E5573388E}" dt="2024-01-22T16:48:52.504" v="852" actId="2696"/>
        <pc:sldMkLst>
          <pc:docMk/>
          <pc:sldMk cId="0" sldId="266"/>
        </pc:sldMkLst>
        <pc:spChg chg="del">
          <ac:chgData name="nourah Alaklabi" userId="b439187ee2954565" providerId="LiveId" clId="{8C30E792-BE79-4126-A851-E18E5573388E}" dt="2024-01-22T16:48:49.940" v="851" actId="21"/>
          <ac:spMkLst>
            <pc:docMk/>
            <pc:sldMk cId="0" sldId="266"/>
            <ac:spMk id="3" creationId="{00000000-0000-0000-0000-000000000000}"/>
          </ac:spMkLst>
        </pc:spChg>
      </pc:sldChg>
      <pc:sldChg chg="del">
        <pc:chgData name="nourah Alaklabi" userId="b439187ee2954565" providerId="LiveId" clId="{8C30E792-BE79-4126-A851-E18E5573388E}" dt="2024-01-22T15:55:02.612" v="285" actId="2696"/>
        <pc:sldMkLst>
          <pc:docMk/>
          <pc:sldMk cId="523692514" sldId="267"/>
        </pc:sldMkLst>
      </pc:sldChg>
      <pc:sldChg chg="del">
        <pc:chgData name="nourah Alaklabi" userId="b439187ee2954565" providerId="LiveId" clId="{8C30E792-BE79-4126-A851-E18E5573388E}" dt="2024-01-22T16:09:27.064" v="429" actId="2696"/>
        <pc:sldMkLst>
          <pc:docMk/>
          <pc:sldMk cId="2287460162" sldId="268"/>
        </pc:sldMkLst>
      </pc:sldChg>
      <pc:sldChg chg="del">
        <pc:chgData name="nourah Alaklabi" userId="b439187ee2954565" providerId="LiveId" clId="{8C30E792-BE79-4126-A851-E18E5573388E}" dt="2024-01-22T16:09:24.018" v="428" actId="2696"/>
        <pc:sldMkLst>
          <pc:docMk/>
          <pc:sldMk cId="1995194774" sldId="269"/>
        </pc:sldMkLst>
      </pc:sldChg>
      <pc:sldChg chg="addSp delSp modSp mod">
        <pc:chgData name="nourah Alaklabi" userId="b439187ee2954565" providerId="LiveId" clId="{8C30E792-BE79-4126-A851-E18E5573388E}" dt="2024-01-22T16:34:31.625" v="632" actId="20577"/>
        <pc:sldMkLst>
          <pc:docMk/>
          <pc:sldMk cId="3238278529" sldId="270"/>
        </pc:sldMkLst>
        <pc:spChg chg="mod ord">
          <ac:chgData name="nourah Alaklabi" userId="b439187ee2954565" providerId="LiveId" clId="{8C30E792-BE79-4126-A851-E18E5573388E}" dt="2024-01-22T16:34:26.727" v="629" actId="1076"/>
          <ac:spMkLst>
            <pc:docMk/>
            <pc:sldMk cId="3238278529" sldId="270"/>
            <ac:spMk id="6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6:34:31.625" v="632" actId="20577"/>
          <ac:spMkLst>
            <pc:docMk/>
            <pc:sldMk cId="3238278529" sldId="270"/>
            <ac:spMk id="11" creationId="{74B95E2A-41A3-EA2E-7D76-38D700C7E072}"/>
          </ac:spMkLst>
        </pc:spChg>
        <pc:spChg chg="add del mod">
          <ac:chgData name="nourah Alaklabi" userId="b439187ee2954565" providerId="LiveId" clId="{8C30E792-BE79-4126-A851-E18E5573388E}" dt="2024-01-22T16:33:57.868" v="621" actId="404"/>
          <ac:spMkLst>
            <pc:docMk/>
            <pc:sldMk cId="3238278529" sldId="270"/>
            <ac:spMk id="12" creationId="{D7D5ABD0-FB88-387E-DA64-8178C7601615}"/>
          </ac:spMkLst>
        </pc:spChg>
        <pc:spChg chg="mod">
          <ac:chgData name="nourah Alaklabi" userId="b439187ee2954565" providerId="LiveId" clId="{8C30E792-BE79-4126-A851-E18E5573388E}" dt="2024-01-22T16:34:17.397" v="627" actId="1076"/>
          <ac:spMkLst>
            <pc:docMk/>
            <pc:sldMk cId="3238278529" sldId="270"/>
            <ac:spMk id="13" creationId="{C6ECE0D9-646D-71EA-52D1-4F3013994D6A}"/>
          </ac:spMkLst>
        </pc:spChg>
        <pc:picChg chg="add mod">
          <ac:chgData name="nourah Alaklabi" userId="b439187ee2954565" providerId="LiveId" clId="{8C30E792-BE79-4126-A851-E18E5573388E}" dt="2024-01-22T16:30:47.811" v="532" actId="1440"/>
          <ac:picMkLst>
            <pc:docMk/>
            <pc:sldMk cId="3238278529" sldId="270"/>
            <ac:picMk id="7" creationId="{94423475-4C3F-2A30-332C-BFA8890AF974}"/>
          </ac:picMkLst>
        </pc:picChg>
      </pc:sldChg>
      <pc:sldChg chg="del">
        <pc:chgData name="nourah Alaklabi" userId="b439187ee2954565" providerId="LiveId" clId="{8C30E792-BE79-4126-A851-E18E5573388E}" dt="2024-01-22T16:34:48.502" v="633" actId="2696"/>
        <pc:sldMkLst>
          <pc:docMk/>
          <pc:sldMk cId="3084938604" sldId="271"/>
        </pc:sldMkLst>
      </pc:sldChg>
      <pc:sldChg chg="del">
        <pc:chgData name="nourah Alaklabi" userId="b439187ee2954565" providerId="LiveId" clId="{8C30E792-BE79-4126-A851-E18E5573388E}" dt="2024-01-22T16:48:06.743" v="837" actId="2696"/>
        <pc:sldMkLst>
          <pc:docMk/>
          <pc:sldMk cId="977407248" sldId="272"/>
        </pc:sldMkLst>
      </pc:sldChg>
      <pc:sldChg chg="modSp">
        <pc:chgData name="nourah Alaklabi" userId="b439187ee2954565" providerId="LiveId" clId="{8C30E792-BE79-4126-A851-E18E5573388E}" dt="2024-01-22T15:28:28.794" v="83"/>
        <pc:sldMkLst>
          <pc:docMk/>
          <pc:sldMk cId="645506082" sldId="273"/>
        </pc:sldMkLst>
        <pc:picChg chg="mod">
          <ac:chgData name="nourah Alaklabi" userId="b439187ee2954565" providerId="LiveId" clId="{8C30E792-BE79-4126-A851-E18E5573388E}" dt="2024-01-22T15:28:28.794" v="83"/>
          <ac:picMkLst>
            <pc:docMk/>
            <pc:sldMk cId="645506082" sldId="273"/>
            <ac:picMk id="13" creationId="{2989B2B5-6563-2B90-C89F-F0F66E04D911}"/>
          </ac:picMkLst>
        </pc:picChg>
      </pc:sldChg>
      <pc:sldChg chg="modSp mod">
        <pc:chgData name="nourah Alaklabi" userId="b439187ee2954565" providerId="LiveId" clId="{8C30E792-BE79-4126-A851-E18E5573388E}" dt="2024-01-22T15:32:59.503" v="90" actId="20577"/>
        <pc:sldMkLst>
          <pc:docMk/>
          <pc:sldMk cId="1933323919" sldId="274"/>
        </pc:sldMkLst>
        <pc:spChg chg="mod">
          <ac:chgData name="nourah Alaklabi" userId="b439187ee2954565" providerId="LiveId" clId="{8C30E792-BE79-4126-A851-E18E5573388E}" dt="2024-01-22T15:32:53.265" v="84"/>
          <ac:spMkLst>
            <pc:docMk/>
            <pc:sldMk cId="1933323919" sldId="274"/>
            <ac:spMk id="2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32:59.503" v="90" actId="20577"/>
          <ac:spMkLst>
            <pc:docMk/>
            <pc:sldMk cId="1933323919" sldId="274"/>
            <ac:spMk id="4" creationId="{00000000-0000-0000-0000-000000000000}"/>
          </ac:spMkLst>
        </pc:spChg>
      </pc:sldChg>
      <pc:sldChg chg="addSp delSp modSp add mod">
        <pc:chgData name="nourah Alaklabi" userId="b439187ee2954565" providerId="LiveId" clId="{8C30E792-BE79-4126-A851-E18E5573388E}" dt="2024-01-22T15:40:34.501" v="192" actId="13926"/>
        <pc:sldMkLst>
          <pc:docMk/>
          <pc:sldMk cId="42896585" sldId="275"/>
        </pc:sldMkLst>
        <pc:spChg chg="del mod">
          <ac:chgData name="nourah Alaklabi" userId="b439187ee2954565" providerId="LiveId" clId="{8C30E792-BE79-4126-A851-E18E5573388E}" dt="2024-01-22T15:33:24.745" v="95" actId="21"/>
          <ac:spMkLst>
            <pc:docMk/>
            <pc:sldMk cId="42896585" sldId="275"/>
            <ac:spMk id="4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36:45.478" v="120" actId="1076"/>
          <ac:spMkLst>
            <pc:docMk/>
            <pc:sldMk cId="42896585" sldId="275"/>
            <ac:spMk id="7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37:29.524" v="132" actId="1076"/>
          <ac:spMkLst>
            <pc:docMk/>
            <pc:sldMk cId="42896585" sldId="275"/>
            <ac:spMk id="10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5:33:10.704" v="92" actId="1076"/>
          <ac:spMkLst>
            <pc:docMk/>
            <pc:sldMk cId="42896585" sldId="275"/>
            <ac:spMk id="11" creationId="{00000000-0000-0000-0000-000000000000}"/>
          </ac:spMkLst>
        </pc:spChg>
        <pc:spChg chg="add mod">
          <ac:chgData name="nourah Alaklabi" userId="b439187ee2954565" providerId="LiveId" clId="{8C30E792-BE79-4126-A851-E18E5573388E}" dt="2024-01-22T15:40:34.501" v="192" actId="13926"/>
          <ac:spMkLst>
            <pc:docMk/>
            <pc:sldMk cId="42896585" sldId="275"/>
            <ac:spMk id="18" creationId="{CBEF03E5-0AF3-10DE-DB3A-F2E3921764E7}"/>
          </ac:spMkLst>
        </pc:spChg>
        <pc:picChg chg="mod">
          <ac:chgData name="nourah Alaklabi" userId="b439187ee2954565" providerId="LiveId" clId="{8C30E792-BE79-4126-A851-E18E5573388E}" dt="2024-01-22T15:39:52.328" v="184" actId="1076"/>
          <ac:picMkLst>
            <pc:docMk/>
            <pc:sldMk cId="42896585" sldId="275"/>
            <ac:picMk id="13" creationId="{2989B2B5-6563-2B90-C89F-F0F66E04D911}"/>
          </ac:picMkLst>
        </pc:picChg>
        <pc:picChg chg="add mod">
          <ac:chgData name="nourah Alaklabi" userId="b439187ee2954565" providerId="LiveId" clId="{8C30E792-BE79-4126-A851-E18E5573388E}" dt="2024-01-22T15:40:00.215" v="186" actId="1076"/>
          <ac:picMkLst>
            <pc:docMk/>
            <pc:sldMk cId="42896585" sldId="275"/>
            <ac:picMk id="16" creationId="{BB934AC2-6097-77C5-6DDD-730400D6584B}"/>
          </ac:picMkLst>
        </pc:picChg>
      </pc:sldChg>
      <pc:sldChg chg="addSp delSp modSp add mod">
        <pc:chgData name="nourah Alaklabi" userId="b439187ee2954565" providerId="LiveId" clId="{8C30E792-BE79-4126-A851-E18E5573388E}" dt="2024-01-22T15:56:43.743" v="301" actId="14100"/>
        <pc:sldMkLst>
          <pc:docMk/>
          <pc:sldMk cId="1781502894" sldId="276"/>
        </pc:sldMkLst>
        <pc:picChg chg="del">
          <ac:chgData name="nourah Alaklabi" userId="b439187ee2954565" providerId="LiveId" clId="{8C30E792-BE79-4126-A851-E18E5573388E}" dt="2024-01-22T15:55:09.984" v="287" actId="21"/>
          <ac:picMkLst>
            <pc:docMk/>
            <pc:sldMk cId="1781502894" sldId="276"/>
            <ac:picMk id="10" creationId="{A3197DD3-F995-640A-80F1-059507402CEF}"/>
          </ac:picMkLst>
        </pc:picChg>
        <pc:picChg chg="add mod">
          <ac:chgData name="nourah Alaklabi" userId="b439187ee2954565" providerId="LiveId" clId="{8C30E792-BE79-4126-A851-E18E5573388E}" dt="2024-01-22T15:56:43.743" v="301" actId="14100"/>
          <ac:picMkLst>
            <pc:docMk/>
            <pc:sldMk cId="1781502894" sldId="276"/>
            <ac:picMk id="16" creationId="{0516901C-5713-B6C7-BCBE-58FF2CFA743B}"/>
          </ac:picMkLst>
        </pc:picChg>
        <pc:picChg chg="add del mod">
          <ac:chgData name="nourah Alaklabi" userId="b439187ee2954565" providerId="LiveId" clId="{8C30E792-BE79-4126-A851-E18E5573388E}" dt="2024-01-22T15:56:37.437" v="298" actId="21"/>
          <ac:picMkLst>
            <pc:docMk/>
            <pc:sldMk cId="1781502894" sldId="276"/>
            <ac:picMk id="18" creationId="{140CD6C5-2ADA-F113-5368-81AC0658045C}"/>
          </ac:picMkLst>
        </pc:picChg>
      </pc:sldChg>
      <pc:sldChg chg="addSp delSp modSp add mod">
        <pc:chgData name="nourah Alaklabi" userId="b439187ee2954565" providerId="LiveId" clId="{8C30E792-BE79-4126-A851-E18E5573388E}" dt="2024-01-22T15:59:02.610" v="344" actId="1076"/>
        <pc:sldMkLst>
          <pc:docMk/>
          <pc:sldMk cId="2048509440" sldId="277"/>
        </pc:sldMkLst>
        <pc:spChg chg="add mod">
          <ac:chgData name="nourah Alaklabi" userId="b439187ee2954565" providerId="LiveId" clId="{8C30E792-BE79-4126-A851-E18E5573388E}" dt="2024-01-22T15:59:02.610" v="344" actId="1076"/>
          <ac:spMkLst>
            <pc:docMk/>
            <pc:sldMk cId="2048509440" sldId="277"/>
            <ac:spMk id="18" creationId="{55D437EB-26DB-C018-7486-92610CFD2DCB}"/>
          </ac:spMkLst>
        </pc:spChg>
        <pc:picChg chg="add mod">
          <ac:chgData name="nourah Alaklabi" userId="b439187ee2954565" providerId="LiveId" clId="{8C30E792-BE79-4126-A851-E18E5573388E}" dt="2024-01-22T15:57:11.306" v="307" actId="1440"/>
          <ac:picMkLst>
            <pc:docMk/>
            <pc:sldMk cId="2048509440" sldId="277"/>
            <ac:picMk id="9" creationId="{9C84C132-4849-54AF-69EF-21D93E38DC4A}"/>
          </ac:picMkLst>
        </pc:picChg>
        <pc:picChg chg="del">
          <ac:chgData name="nourah Alaklabi" userId="b439187ee2954565" providerId="LiveId" clId="{8C30E792-BE79-4126-A851-E18E5573388E}" dt="2024-01-22T15:57:02.319" v="304" actId="21"/>
          <ac:picMkLst>
            <pc:docMk/>
            <pc:sldMk cId="2048509440" sldId="277"/>
            <ac:picMk id="16" creationId="{0516901C-5713-B6C7-BCBE-58FF2CFA743B}"/>
          </ac:picMkLst>
        </pc:picChg>
        <pc:picChg chg="add mod">
          <ac:chgData name="nourah Alaklabi" userId="b439187ee2954565" providerId="LiveId" clId="{8C30E792-BE79-4126-A851-E18E5573388E}" dt="2024-01-22T15:57:41.007" v="311" actId="1440"/>
          <ac:picMkLst>
            <pc:docMk/>
            <pc:sldMk cId="2048509440" sldId="277"/>
            <ac:picMk id="17" creationId="{050EA582-AE02-9D3C-1E60-517FBB9D00FB}"/>
          </ac:picMkLst>
        </pc:picChg>
      </pc:sldChg>
      <pc:sldChg chg="addSp delSp modSp add mod">
        <pc:chgData name="nourah Alaklabi" userId="b439187ee2954565" providerId="LiveId" clId="{8C30E792-BE79-4126-A851-E18E5573388E}" dt="2024-01-22T16:03:04.206" v="385" actId="1076"/>
        <pc:sldMkLst>
          <pc:docMk/>
          <pc:sldMk cId="571878958" sldId="278"/>
        </pc:sldMkLst>
        <pc:spChg chg="mod">
          <ac:chgData name="nourah Alaklabi" userId="b439187ee2954565" providerId="LiveId" clId="{8C30E792-BE79-4126-A851-E18E5573388E}" dt="2024-01-22T16:02:34.070" v="368" actId="1076"/>
          <ac:spMkLst>
            <pc:docMk/>
            <pc:sldMk cId="571878958" sldId="278"/>
            <ac:spMk id="2" creationId="{BB54D4DB-DDCE-DF41-0482-B71F18D71C60}"/>
          </ac:spMkLst>
        </pc:spChg>
        <pc:spChg chg="del">
          <ac:chgData name="nourah Alaklabi" userId="b439187ee2954565" providerId="LiveId" clId="{8C30E792-BE79-4126-A851-E18E5573388E}" dt="2024-01-22T16:01:06.802" v="355" actId="21"/>
          <ac:spMkLst>
            <pc:docMk/>
            <pc:sldMk cId="571878958" sldId="278"/>
            <ac:spMk id="3" creationId="{00000000-0000-0000-0000-000000000000}"/>
          </ac:spMkLst>
        </pc:spChg>
        <pc:spChg chg="mod ord">
          <ac:chgData name="nourah Alaklabi" userId="b439187ee2954565" providerId="LiveId" clId="{8C30E792-BE79-4126-A851-E18E5573388E}" dt="2024-01-22T16:01:49.076" v="363" actId="166"/>
          <ac:spMkLst>
            <pc:docMk/>
            <pc:sldMk cId="571878958" sldId="278"/>
            <ac:spMk id="5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6:00:16.451" v="348" actId="20577"/>
          <ac:spMkLst>
            <pc:docMk/>
            <pc:sldMk cId="571878958" sldId="278"/>
            <ac:spMk id="7" creationId="{805DD297-8E77-8BDD-64B3-721753C42ADE}"/>
          </ac:spMkLst>
        </pc:spChg>
        <pc:spChg chg="del">
          <ac:chgData name="nourah Alaklabi" userId="b439187ee2954565" providerId="LiveId" clId="{8C30E792-BE79-4126-A851-E18E5573388E}" dt="2024-01-22T16:01:04.482" v="354" actId="21"/>
          <ac:spMkLst>
            <pc:docMk/>
            <pc:sldMk cId="571878958" sldId="278"/>
            <ac:spMk id="11" creationId="{00000000-0000-0000-0000-000000000000}"/>
          </ac:spMkLst>
        </pc:spChg>
        <pc:spChg chg="del">
          <ac:chgData name="nourah Alaklabi" userId="b439187ee2954565" providerId="LiveId" clId="{8C30E792-BE79-4126-A851-E18E5573388E}" dt="2024-01-22T16:01:09.858" v="356" actId="21"/>
          <ac:spMkLst>
            <pc:docMk/>
            <pc:sldMk cId="571878958" sldId="278"/>
            <ac:spMk id="12" creationId="{C6F71B06-7204-094A-8A5B-E4F79264F9AC}"/>
          </ac:spMkLst>
        </pc:spChg>
        <pc:spChg chg="del">
          <ac:chgData name="nourah Alaklabi" userId="b439187ee2954565" providerId="LiveId" clId="{8C30E792-BE79-4126-A851-E18E5573388E}" dt="2024-01-22T16:01:15.969" v="358" actId="21"/>
          <ac:spMkLst>
            <pc:docMk/>
            <pc:sldMk cId="571878958" sldId="278"/>
            <ac:spMk id="14" creationId="{6AE860E6-80C9-0719-7C14-0A2E138E47B4}"/>
          </ac:spMkLst>
        </pc:spChg>
        <pc:spChg chg="mod">
          <ac:chgData name="nourah Alaklabi" userId="b439187ee2954565" providerId="LiveId" clId="{8C30E792-BE79-4126-A851-E18E5573388E}" dt="2024-01-22T16:03:04.206" v="385" actId="1076"/>
          <ac:spMkLst>
            <pc:docMk/>
            <pc:sldMk cId="571878958" sldId="278"/>
            <ac:spMk id="18" creationId="{55D437EB-26DB-C018-7486-92610CFD2DCB}"/>
          </ac:spMkLst>
        </pc:spChg>
        <pc:spChg chg="del">
          <ac:chgData name="nourah Alaklabi" userId="b439187ee2954565" providerId="LiveId" clId="{8C30E792-BE79-4126-A851-E18E5573388E}" dt="2024-01-22T16:01:01.190" v="353" actId="21"/>
          <ac:spMkLst>
            <pc:docMk/>
            <pc:sldMk cId="571878958" sldId="278"/>
            <ac:spMk id="33" creationId="{4F7E77D5-4D38-B19F-CD26-234DB53A5B8B}"/>
          </ac:spMkLst>
        </pc:spChg>
        <pc:spChg chg="del">
          <ac:chgData name="nourah Alaklabi" userId="b439187ee2954565" providerId="LiveId" clId="{8C30E792-BE79-4126-A851-E18E5573388E}" dt="2024-01-22T16:01:12.413" v="357" actId="21"/>
          <ac:spMkLst>
            <pc:docMk/>
            <pc:sldMk cId="571878958" sldId="278"/>
            <ac:spMk id="34" creationId="{B07A357D-84A2-439A-7508-40F87887AFD1}"/>
          </ac:spMkLst>
        </pc:spChg>
        <pc:picChg chg="del">
          <ac:chgData name="nourah Alaklabi" userId="b439187ee2954565" providerId="LiveId" clId="{8C30E792-BE79-4126-A851-E18E5573388E}" dt="2024-01-22T16:00:08.712" v="346" actId="21"/>
          <ac:picMkLst>
            <pc:docMk/>
            <pc:sldMk cId="571878958" sldId="278"/>
            <ac:picMk id="9" creationId="{9C84C132-4849-54AF-69EF-21D93E38DC4A}"/>
          </ac:picMkLst>
        </pc:picChg>
        <pc:picChg chg="add mod">
          <ac:chgData name="nourah Alaklabi" userId="b439187ee2954565" providerId="LiveId" clId="{8C30E792-BE79-4126-A851-E18E5573388E}" dt="2024-01-22T16:02:42.333" v="370" actId="1076"/>
          <ac:picMkLst>
            <pc:docMk/>
            <pc:sldMk cId="571878958" sldId="278"/>
            <ac:picMk id="16" creationId="{84678E3B-0A9E-4975-BE9C-DB3FBFADA996}"/>
          </ac:picMkLst>
        </pc:picChg>
        <pc:picChg chg="del">
          <ac:chgData name="nourah Alaklabi" userId="b439187ee2954565" providerId="LiveId" clId="{8C30E792-BE79-4126-A851-E18E5573388E}" dt="2024-01-22T16:00:11.496" v="347" actId="21"/>
          <ac:picMkLst>
            <pc:docMk/>
            <pc:sldMk cId="571878958" sldId="278"/>
            <ac:picMk id="17" creationId="{050EA582-AE02-9D3C-1E60-517FBB9D00FB}"/>
          </ac:picMkLst>
        </pc:picChg>
        <pc:picChg chg="add mod">
          <ac:chgData name="nourah Alaklabi" userId="b439187ee2954565" providerId="LiveId" clId="{8C30E792-BE79-4126-A851-E18E5573388E}" dt="2024-01-22T16:01:43.045" v="361" actId="1076"/>
          <ac:picMkLst>
            <pc:docMk/>
            <pc:sldMk cId="571878958" sldId="278"/>
            <ac:picMk id="20" creationId="{7FC95728-C369-CEE4-6386-6C0119F479EF}"/>
          </ac:picMkLst>
        </pc:picChg>
        <pc:picChg chg="add mod">
          <ac:chgData name="nourah Alaklabi" userId="b439187ee2954565" providerId="LiveId" clId="{8C30E792-BE79-4126-A851-E18E5573388E}" dt="2024-01-22T16:02:44.929" v="371" actId="1076"/>
          <ac:picMkLst>
            <pc:docMk/>
            <pc:sldMk cId="571878958" sldId="278"/>
            <ac:picMk id="22" creationId="{73987BA1-579D-50CF-61BB-40799A57C879}"/>
          </ac:picMkLst>
        </pc:picChg>
      </pc:sldChg>
      <pc:sldChg chg="addSp delSp modSp add mod">
        <pc:chgData name="nourah Alaklabi" userId="b439187ee2954565" providerId="LiveId" clId="{8C30E792-BE79-4126-A851-E18E5573388E}" dt="2024-01-22T17:49:39.108" v="910" actId="14100"/>
        <pc:sldMkLst>
          <pc:docMk/>
          <pc:sldMk cId="1225952337" sldId="279"/>
        </pc:sldMkLst>
        <pc:spChg chg="mod">
          <ac:chgData name="nourah Alaklabi" userId="b439187ee2954565" providerId="LiveId" clId="{8C30E792-BE79-4126-A851-E18E5573388E}" dt="2024-01-22T16:04:42.121" v="400" actId="1076"/>
          <ac:spMkLst>
            <pc:docMk/>
            <pc:sldMk cId="1225952337" sldId="279"/>
            <ac:spMk id="4" creationId="{00000000-0000-0000-0000-000000000000}"/>
          </ac:spMkLst>
        </pc:spChg>
        <pc:spChg chg="mod ord">
          <ac:chgData name="nourah Alaklabi" userId="b439187ee2954565" providerId="LiveId" clId="{8C30E792-BE79-4126-A851-E18E5573388E}" dt="2024-01-22T17:48:47.831" v="880" actId="166"/>
          <ac:spMkLst>
            <pc:docMk/>
            <pc:sldMk cId="1225952337" sldId="279"/>
            <ac:spMk id="5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6:04:45.730" v="401" actId="1076"/>
          <ac:spMkLst>
            <pc:docMk/>
            <pc:sldMk cId="1225952337" sldId="279"/>
            <ac:spMk id="13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7:49:39.108" v="910" actId="14100"/>
          <ac:spMkLst>
            <pc:docMk/>
            <pc:sldMk cId="1225952337" sldId="279"/>
            <ac:spMk id="18" creationId="{55D437EB-26DB-C018-7486-92610CFD2DCB}"/>
          </ac:spMkLst>
        </pc:spChg>
        <pc:picChg chg="add mod">
          <ac:chgData name="nourah Alaklabi" userId="b439187ee2954565" providerId="LiveId" clId="{8C30E792-BE79-4126-A851-E18E5573388E}" dt="2024-01-22T16:05:01.750" v="406" actId="1440"/>
          <ac:picMkLst>
            <pc:docMk/>
            <pc:sldMk cId="1225952337" sldId="279"/>
            <ac:picMk id="9" creationId="{1BEBB6EB-2719-4788-425C-900FE4C443F1}"/>
          </ac:picMkLst>
        </pc:picChg>
        <pc:picChg chg="add mod">
          <ac:chgData name="nourah Alaklabi" userId="b439187ee2954565" providerId="LiveId" clId="{8C30E792-BE79-4126-A851-E18E5573388E}" dt="2024-01-22T16:07:19.219" v="420" actId="1076"/>
          <ac:picMkLst>
            <pc:docMk/>
            <pc:sldMk cId="1225952337" sldId="279"/>
            <ac:picMk id="11" creationId="{400E154F-AB47-C7BE-19DB-EA0D568FED40}"/>
          </ac:picMkLst>
        </pc:picChg>
        <pc:picChg chg="add mod">
          <ac:chgData name="nourah Alaklabi" userId="b439187ee2954565" providerId="LiveId" clId="{8C30E792-BE79-4126-A851-E18E5573388E}" dt="2024-01-22T16:07:35.863" v="424" actId="14100"/>
          <ac:picMkLst>
            <pc:docMk/>
            <pc:sldMk cId="1225952337" sldId="279"/>
            <ac:picMk id="14" creationId="{F97BE5F2-BED8-1CCC-1939-9161DFD1AC94}"/>
          </ac:picMkLst>
        </pc:picChg>
        <pc:picChg chg="del">
          <ac:chgData name="nourah Alaklabi" userId="b439187ee2954565" providerId="LiveId" clId="{8C30E792-BE79-4126-A851-E18E5573388E}" dt="2024-01-22T16:03:31.327" v="388" actId="21"/>
          <ac:picMkLst>
            <pc:docMk/>
            <pc:sldMk cId="1225952337" sldId="279"/>
            <ac:picMk id="16" creationId="{84678E3B-0A9E-4975-BE9C-DB3FBFADA996}"/>
          </ac:picMkLst>
        </pc:picChg>
        <pc:picChg chg="del">
          <ac:chgData name="nourah Alaklabi" userId="b439187ee2954565" providerId="LiveId" clId="{8C30E792-BE79-4126-A851-E18E5573388E}" dt="2024-01-22T16:03:29.228" v="387" actId="21"/>
          <ac:picMkLst>
            <pc:docMk/>
            <pc:sldMk cId="1225952337" sldId="279"/>
            <ac:picMk id="20" creationId="{7FC95728-C369-CEE4-6386-6C0119F479EF}"/>
          </ac:picMkLst>
        </pc:picChg>
        <pc:picChg chg="del">
          <ac:chgData name="nourah Alaklabi" userId="b439187ee2954565" providerId="LiveId" clId="{8C30E792-BE79-4126-A851-E18E5573388E}" dt="2024-01-22T16:03:33.323" v="389" actId="21"/>
          <ac:picMkLst>
            <pc:docMk/>
            <pc:sldMk cId="1225952337" sldId="279"/>
            <ac:picMk id="22" creationId="{73987BA1-579D-50CF-61BB-40799A57C879}"/>
          </ac:picMkLst>
        </pc:picChg>
      </pc:sldChg>
      <pc:sldChg chg="addSp delSp modSp add mod">
        <pc:chgData name="nourah Alaklabi" userId="b439187ee2954565" providerId="LiveId" clId="{8C30E792-BE79-4126-A851-E18E5573388E}" dt="2024-01-22T16:37:51.883" v="650" actId="1076"/>
        <pc:sldMkLst>
          <pc:docMk/>
          <pc:sldMk cId="3491496974" sldId="280"/>
        </pc:sldMkLst>
        <pc:picChg chg="del">
          <ac:chgData name="nourah Alaklabi" userId="b439187ee2954565" providerId="LiveId" clId="{8C30E792-BE79-4126-A851-E18E5573388E}" dt="2024-01-22T16:36:35.056" v="644" actId="21"/>
          <ac:picMkLst>
            <pc:docMk/>
            <pc:sldMk cId="3491496974" sldId="280"/>
            <ac:picMk id="10" creationId="{86A0ACB8-44E0-6668-7D6B-6446FBE95EEC}"/>
          </ac:picMkLst>
        </pc:picChg>
        <pc:picChg chg="add mod">
          <ac:chgData name="nourah Alaklabi" userId="b439187ee2954565" providerId="LiveId" clId="{8C30E792-BE79-4126-A851-E18E5573388E}" dt="2024-01-22T16:37:51.883" v="650" actId="1076"/>
          <ac:picMkLst>
            <pc:docMk/>
            <pc:sldMk cId="3491496974" sldId="280"/>
            <ac:picMk id="11" creationId="{4D0B971A-38DE-B196-EFE5-B15F61C6A7C7}"/>
          </ac:picMkLst>
        </pc:picChg>
      </pc:sldChg>
      <pc:sldChg chg="addSp delSp modSp add mod">
        <pc:chgData name="nourah Alaklabi" userId="b439187ee2954565" providerId="LiveId" clId="{8C30E792-BE79-4126-A851-E18E5573388E}" dt="2024-01-22T16:45:17.102" v="821" actId="1076"/>
        <pc:sldMkLst>
          <pc:docMk/>
          <pc:sldMk cId="4202494960" sldId="281"/>
        </pc:sldMkLst>
        <pc:spChg chg="mod">
          <ac:chgData name="nourah Alaklabi" userId="b439187ee2954565" providerId="LiveId" clId="{8C30E792-BE79-4126-A851-E18E5573388E}" dt="2024-01-22T16:45:11.450" v="820" actId="1076"/>
          <ac:spMkLst>
            <pc:docMk/>
            <pc:sldMk cId="4202494960" sldId="281"/>
            <ac:spMk id="3" creationId="{88755B86-60AD-C458-ABC1-B74283668D49}"/>
          </ac:spMkLst>
        </pc:spChg>
        <pc:spChg chg="add mod">
          <ac:chgData name="nourah Alaklabi" userId="b439187ee2954565" providerId="LiveId" clId="{8C30E792-BE79-4126-A851-E18E5573388E}" dt="2024-01-22T16:45:17.102" v="821" actId="1076"/>
          <ac:spMkLst>
            <pc:docMk/>
            <pc:sldMk cId="4202494960" sldId="281"/>
            <ac:spMk id="14" creationId="{F5B5C75C-440D-0B53-6187-38BEB5741DF3}"/>
          </ac:spMkLst>
        </pc:spChg>
        <pc:picChg chg="add mod">
          <ac:chgData name="nourah Alaklabi" userId="b439187ee2954565" providerId="LiveId" clId="{8C30E792-BE79-4126-A851-E18E5573388E}" dt="2024-01-22T16:38:47.323" v="664" actId="1076"/>
          <ac:picMkLst>
            <pc:docMk/>
            <pc:sldMk cId="4202494960" sldId="281"/>
            <ac:picMk id="10" creationId="{A2D4129A-B248-D020-4A0A-093A28CD5B74}"/>
          </ac:picMkLst>
        </pc:picChg>
        <pc:picChg chg="del">
          <ac:chgData name="nourah Alaklabi" userId="b439187ee2954565" providerId="LiveId" clId="{8C30E792-BE79-4126-A851-E18E5573388E}" dt="2024-01-22T16:38:01.030" v="653" actId="21"/>
          <ac:picMkLst>
            <pc:docMk/>
            <pc:sldMk cId="4202494960" sldId="281"/>
            <ac:picMk id="11" creationId="{4D0B971A-38DE-B196-EFE5-B15F61C6A7C7}"/>
          </ac:picMkLst>
        </pc:picChg>
        <pc:picChg chg="add mod">
          <ac:chgData name="nourah Alaklabi" userId="b439187ee2954565" providerId="LiveId" clId="{8C30E792-BE79-4126-A851-E18E5573388E}" dt="2024-01-22T16:38:54.539" v="665" actId="1076"/>
          <ac:picMkLst>
            <pc:docMk/>
            <pc:sldMk cId="4202494960" sldId="281"/>
            <ac:picMk id="13" creationId="{B86633E3-42C3-A9A1-F8E0-C4D2F1B929A4}"/>
          </ac:picMkLst>
        </pc:picChg>
      </pc:sldChg>
      <pc:sldChg chg="addSp delSp modSp add mod">
        <pc:chgData name="nourah Alaklabi" userId="b439187ee2954565" providerId="LiveId" clId="{8C30E792-BE79-4126-A851-E18E5573388E}" dt="2024-01-22T16:49:08.475" v="857" actId="21"/>
        <pc:sldMkLst>
          <pc:docMk/>
          <pc:sldMk cId="612274613" sldId="282"/>
        </pc:sldMkLst>
        <pc:spChg chg="del">
          <ac:chgData name="nourah Alaklabi" userId="b439187ee2954565" providerId="LiveId" clId="{8C30E792-BE79-4126-A851-E18E5573388E}" dt="2024-01-22T16:49:08.475" v="857" actId="21"/>
          <ac:spMkLst>
            <pc:docMk/>
            <pc:sldMk cId="612274613" sldId="282"/>
            <ac:spMk id="3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6:48:43.474" v="850" actId="20577"/>
          <ac:spMkLst>
            <pc:docMk/>
            <pc:sldMk cId="612274613" sldId="282"/>
            <ac:spMk id="15" creationId="{00000000-0000-0000-0000-000000000000}"/>
          </ac:spMkLst>
        </pc:spChg>
        <pc:spChg chg="add mod">
          <ac:chgData name="nourah Alaklabi" userId="b439187ee2954565" providerId="LiveId" clId="{8C30E792-BE79-4126-A851-E18E5573388E}" dt="2024-01-22T16:49:05.636" v="856" actId="14100"/>
          <ac:spMkLst>
            <pc:docMk/>
            <pc:sldMk cId="612274613" sldId="282"/>
            <ac:spMk id="18" creationId="{26C0CC2D-F787-144B-102E-64F1931F7DF8}"/>
          </ac:spMkLst>
        </pc:spChg>
      </pc:sldChg>
      <pc:sldChg chg="modSp add mod">
        <pc:chgData name="nourah Alaklabi" userId="b439187ee2954565" providerId="LiveId" clId="{8C30E792-BE79-4126-A851-E18E5573388E}" dt="2024-01-22T17:47:15.409" v="878"/>
        <pc:sldMkLst>
          <pc:docMk/>
          <pc:sldMk cId="1698379907" sldId="283"/>
        </pc:sldMkLst>
        <pc:spChg chg="mod">
          <ac:chgData name="nourah Alaklabi" userId="b439187ee2954565" providerId="LiveId" clId="{8C30E792-BE79-4126-A851-E18E5573388E}" dt="2024-01-22T17:47:15.409" v="878"/>
          <ac:spMkLst>
            <pc:docMk/>
            <pc:sldMk cId="1698379907" sldId="283"/>
            <ac:spMk id="2" creationId="{00000000-0000-0000-0000-000000000000}"/>
          </ac:spMkLst>
        </pc:spChg>
        <pc:spChg chg="mod">
          <ac:chgData name="nourah Alaklabi" userId="b439187ee2954565" providerId="LiveId" clId="{8C30E792-BE79-4126-A851-E18E5573388E}" dt="2024-01-22T17:46:25.195" v="877" actId="20577"/>
          <ac:spMkLst>
            <pc:docMk/>
            <pc:sldMk cId="1698379907" sldId="283"/>
            <ac:spMk id="4" creationId="{00000000-0000-0000-0000-000000000000}"/>
          </ac:spMkLst>
        </pc:spChg>
      </pc:sldChg>
    </pc:docChg>
  </pc:docChgLst>
  <pc:docChgLst>
    <pc:chgData name="nourah Alaklabi" userId="b439187ee2954565" providerId="LiveId" clId="{8EFF5E86-09BB-4F89-B1CF-F53F0760A89F}"/>
    <pc:docChg chg="undo custSel addSld delSld modSld sldOrd">
      <pc:chgData name="nourah Alaklabi" userId="b439187ee2954565" providerId="LiveId" clId="{8EFF5E86-09BB-4F89-B1CF-F53F0760A89F}" dt="2023-12-30T16:54:42.736" v="972" actId="1440"/>
      <pc:docMkLst>
        <pc:docMk/>
      </pc:docMkLst>
      <pc:sldChg chg="addSp delSp modSp mod">
        <pc:chgData name="nourah Alaklabi" userId="b439187ee2954565" providerId="LiveId" clId="{8EFF5E86-09BB-4F89-B1CF-F53F0760A89F}" dt="2023-12-30T16:38:21.451" v="721"/>
        <pc:sldMkLst>
          <pc:docMk/>
          <pc:sldMk cId="0" sldId="256"/>
        </pc:sldMkLst>
        <pc:spChg chg="add del mod">
          <ac:chgData name="nourah Alaklabi" userId="b439187ee2954565" providerId="LiveId" clId="{8EFF5E86-09BB-4F89-B1CF-F53F0760A89F}" dt="2023-12-30T15:34:07.810" v="246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04.977" v="0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8:12.961" v="720" actId="1076"/>
          <ac:spMkLst>
            <pc:docMk/>
            <pc:sldMk cId="0" sldId="256"/>
            <ac:spMk id="9" creationId="{EDDB3C7A-F466-B26E-5D4C-2A699DE9B317}"/>
          </ac:spMkLst>
        </pc:spChg>
        <pc:spChg chg="mod">
          <ac:chgData name="nourah Alaklabi" userId="b439187ee2954565" providerId="LiveId" clId="{8EFF5E86-09BB-4F89-B1CF-F53F0760A89F}" dt="2023-12-30T15:34:15.168" v="249" actId="403"/>
          <ac:spMkLst>
            <pc:docMk/>
            <pc:sldMk cId="0" sldId="256"/>
            <ac:spMk id="12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3:17.938" v="195" actId="22"/>
          <ac:spMkLst>
            <pc:docMk/>
            <pc:sldMk cId="0" sldId="256"/>
            <ac:spMk id="14" creationId="{ACB5C900-E122-2448-ED61-8213117DE74F}"/>
          </ac:spMkLst>
        </pc:spChg>
        <pc:picChg chg="add mod">
          <ac:chgData name="nourah Alaklabi" userId="b439187ee2954565" providerId="LiveId" clId="{8EFF5E86-09BB-4F89-B1CF-F53F0760A89F}" dt="2023-12-30T16:38:21.451" v="721"/>
          <ac:picMkLst>
            <pc:docMk/>
            <pc:sldMk cId="0" sldId="256"/>
            <ac:picMk id="13" creationId="{A9E81462-C2A0-A0E2-8505-00E116271AF6}"/>
          </ac:picMkLst>
        </pc:picChg>
      </pc:sldChg>
      <pc:sldChg chg="addSp delSp modSp mod ord">
        <pc:chgData name="nourah Alaklabi" userId="b439187ee2954565" providerId="LiveId" clId="{8EFF5E86-09BB-4F89-B1CF-F53F0760A89F}" dt="2023-12-30T16:48:34.432" v="884" actId="122"/>
        <pc:sldMkLst>
          <pc:docMk/>
          <pc:sldMk cId="0" sldId="257"/>
        </pc:sldMkLst>
        <pc:spChg chg="del mod">
          <ac:chgData name="nourah Alaklabi" userId="b439187ee2954565" providerId="LiveId" clId="{8EFF5E86-09BB-4F89-B1CF-F53F0760A89F}" dt="2023-12-30T16:43:49.987" v="779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45:23.643" v="831" actId="1076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56.824" v="687" actId="1076"/>
          <ac:spMkLst>
            <pc:docMk/>
            <pc:sldMk cId="0" sldId="257"/>
            <ac:spMk id="5" creationId="{78C4168C-F53A-09E1-FDE6-290E4BE6B627}"/>
          </ac:spMkLst>
        </pc:spChg>
        <pc:spChg chg="add mod">
          <ac:chgData name="nourah Alaklabi" userId="b439187ee2954565" providerId="LiveId" clId="{8EFF5E86-09BB-4F89-B1CF-F53F0760A89F}" dt="2023-12-30T16:48:34.432" v="884" actId="122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8EFF5E86-09BB-4F89-B1CF-F53F0760A89F}" dt="2023-12-30T16:38:29.230" v="723" actId="1076"/>
          <ac:picMkLst>
            <pc:docMk/>
            <pc:sldMk cId="0" sldId="257"/>
            <ac:picMk id="6" creationId="{3BDF8491-83D2-7119-55F0-C0E661779F13}"/>
          </ac:picMkLst>
        </pc:picChg>
        <pc:picChg chg="add mod">
          <ac:chgData name="nourah Alaklabi" userId="b439187ee2954565" providerId="LiveId" clId="{8EFF5E86-09BB-4F89-B1CF-F53F0760A89F}" dt="2023-12-30T16:47:29.637" v="836" actId="1440"/>
          <ac:picMkLst>
            <pc:docMk/>
            <pc:sldMk cId="0" sldId="257"/>
            <ac:picMk id="8" creationId="{550D62E4-C522-4EEA-FE57-355960D5A3E7}"/>
          </ac:picMkLst>
        </pc:picChg>
      </pc:sldChg>
      <pc:sldChg chg="addSp delSp modSp mod">
        <pc:chgData name="nourah Alaklabi" userId="b439187ee2954565" providerId="LiveId" clId="{8EFF5E86-09BB-4F89-B1CF-F53F0760A89F}" dt="2023-12-30T16:40:40.047" v="756" actId="403"/>
        <pc:sldMkLst>
          <pc:docMk/>
          <pc:sldMk cId="0" sldId="258"/>
        </pc:sldMkLst>
        <pc:spChg chg="del">
          <ac:chgData name="nourah Alaklabi" userId="b439187ee2954565" providerId="LiveId" clId="{8EFF5E86-09BB-4F89-B1CF-F53F0760A89F}" dt="2023-12-30T15:20:06.002" v="13" actId="21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10.161" v="692" actId="14100"/>
          <ac:spMkLst>
            <pc:docMk/>
            <pc:sldMk cId="0" sldId="258"/>
            <ac:spMk id="2" creationId="{BB54D4DB-DDCE-DF41-0482-B71F18D71C60}"/>
          </ac:spMkLst>
        </pc:spChg>
        <pc:spChg chg="mod">
          <ac:chgData name="nourah Alaklabi" userId="b439187ee2954565" providerId="LiveId" clId="{8EFF5E86-09BB-4F89-B1CF-F53F0760A89F}" dt="2023-12-30T15:45:25.712" v="320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4:40.533" v="299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25.576" v="3" actId="21"/>
          <ac:spMkLst>
            <pc:docMk/>
            <pc:sldMk cId="0" sldId="258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9.586" v="2" actId="21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0:40.047" v="756" actId="403"/>
          <ac:spMkLst>
            <pc:docMk/>
            <pc:sldMk cId="0" sldId="258"/>
            <ac:spMk id="7" creationId="{805DD297-8E77-8BDD-64B3-721753C42ADE}"/>
          </ac:spMkLst>
        </pc:spChg>
        <pc:spChg chg="add del mod">
          <ac:chgData name="nourah Alaklabi" userId="b439187ee2954565" providerId="LiveId" clId="{8EFF5E86-09BB-4F89-B1CF-F53F0760A89F}" dt="2023-12-30T15:41:49.570" v="261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45.303" v="364" actId="21"/>
          <ac:spMkLst>
            <pc:docMk/>
            <pc:sldMk cId="0" sldId="258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2.760" v="15" actId="2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5:30.187" v="321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21.181" v="17" actId="21"/>
          <ac:spMkLst>
            <pc:docMk/>
            <pc:sldMk cId="0" sldId="258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4.699" v="1" actId="2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7:18.572" v="257" actId="1076"/>
          <ac:spMkLst>
            <pc:docMk/>
            <pc:sldMk cId="0" sldId="258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1.555" v="4" actId="21"/>
          <ac:spMkLst>
            <pc:docMk/>
            <pc:sldMk cId="0" sldId="258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8.829" v="6" actId="21"/>
          <ac:spMkLst>
            <pc:docMk/>
            <pc:sldMk cId="0" sldId="258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2.898" v="7" actId="21"/>
          <ac:spMkLst>
            <pc:docMk/>
            <pc:sldMk cId="0" sldId="258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6.548" v="8" actId="21"/>
          <ac:spMkLst>
            <pc:docMk/>
            <pc:sldMk cId="0" sldId="258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4.786" v="5" actId="21"/>
          <ac:spMkLst>
            <pc:docMk/>
            <pc:sldMk cId="0" sldId="258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9.316" v="11" actId="21"/>
          <ac:spMkLst>
            <pc:docMk/>
            <pc:sldMk cId="0" sldId="258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4.666" v="10" actId="21"/>
          <ac:spMkLst>
            <pc:docMk/>
            <pc:sldMk cId="0" sldId="258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1.184" v="9" actId="21"/>
          <ac:spMkLst>
            <pc:docMk/>
            <pc:sldMk cId="0" sldId="258"/>
            <ac:spMk id="23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36.233" v="362" actId="21"/>
          <ac:spMkLst>
            <pc:docMk/>
            <pc:sldMk cId="0" sldId="258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3.467" v="12" actId="21"/>
          <ac:spMkLst>
            <pc:docMk/>
            <pc:sldMk cId="0" sldId="258"/>
            <ac:spMk id="2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9.804" v="14" actId="21"/>
          <ac:spMkLst>
            <pc:docMk/>
            <pc:sldMk cId="0" sldId="258"/>
            <ac:spMk id="2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6.599" v="16" actId="21"/>
          <ac:spMkLst>
            <pc:docMk/>
            <pc:sldMk cId="0" sldId="258"/>
            <ac:spMk id="27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7:18.354" v="256"/>
          <ac:spMkLst>
            <pc:docMk/>
            <pc:sldMk cId="0" sldId="258"/>
            <ac:spMk id="28" creationId="{D413AAE5-56A6-7EF0-2B41-FDA179D8CB55}"/>
          </ac:spMkLst>
        </pc:spChg>
        <pc:spChg chg="add mod">
          <ac:chgData name="nourah Alaklabi" userId="b439187ee2954565" providerId="LiveId" clId="{8EFF5E86-09BB-4F89-B1CF-F53F0760A89F}" dt="2023-12-30T15:44:28.779" v="296" actId="1076"/>
          <ac:spMkLst>
            <pc:docMk/>
            <pc:sldMk cId="0" sldId="258"/>
            <ac:spMk id="32" creationId="{7ED7B4AD-D787-073F-BFBC-C829B6409D1C}"/>
          </ac:spMkLst>
        </pc:spChg>
        <pc:spChg chg="add mod ord">
          <ac:chgData name="nourah Alaklabi" userId="b439187ee2954565" providerId="LiveId" clId="{8EFF5E86-09BB-4F89-B1CF-F53F0760A89F}" dt="2023-12-30T15:46:22.115" v="330" actId="166"/>
          <ac:spMkLst>
            <pc:docMk/>
            <pc:sldMk cId="0" sldId="258"/>
            <ac:spMk id="33" creationId="{4F7E77D5-4D38-B19F-CD26-234DB53A5B8B}"/>
          </ac:spMkLst>
        </pc:spChg>
        <pc:spChg chg="add mod ord">
          <ac:chgData name="nourah Alaklabi" userId="b439187ee2954565" providerId="LiveId" clId="{8EFF5E86-09BB-4F89-B1CF-F53F0760A89F}" dt="2023-12-30T15:46:25.789" v="331" actId="1076"/>
          <ac:spMkLst>
            <pc:docMk/>
            <pc:sldMk cId="0" sldId="258"/>
            <ac:spMk id="34" creationId="{B07A357D-84A2-439A-7508-40F87887AFD1}"/>
          </ac:spMkLst>
        </pc:spChg>
        <pc:spChg chg="add mod">
          <ac:chgData name="nourah Alaklabi" userId="b439187ee2954565" providerId="LiveId" clId="{8EFF5E86-09BB-4F89-B1CF-F53F0760A89F}" dt="2023-12-30T15:47:18.497" v="349" actId="1076"/>
          <ac:spMkLst>
            <pc:docMk/>
            <pc:sldMk cId="0" sldId="258"/>
            <ac:spMk id="36" creationId="{464D7A87-728D-B851-A336-6161D729EE86}"/>
          </ac:spMkLst>
        </pc:spChg>
        <pc:picChg chg="add mod">
          <ac:chgData name="nourah Alaklabi" userId="b439187ee2954565" providerId="LiveId" clId="{8EFF5E86-09BB-4F89-B1CF-F53F0760A89F}" dt="2023-12-30T16:38:32.634" v="724"/>
          <ac:picMkLst>
            <pc:docMk/>
            <pc:sldMk cId="0" sldId="258"/>
            <ac:picMk id="6" creationId="{3FC1293E-22FF-D9BC-7BB8-6B66AF45BD16}"/>
          </ac:picMkLst>
        </pc:picChg>
        <pc:picChg chg="add del mod">
          <ac:chgData name="nourah Alaklabi" userId="b439187ee2954565" providerId="LiveId" clId="{8EFF5E86-09BB-4F89-B1CF-F53F0760A89F}" dt="2023-12-30T15:44:02.148" v="287" actId="21"/>
          <ac:picMkLst>
            <pc:docMk/>
            <pc:sldMk cId="0" sldId="258"/>
            <ac:picMk id="30" creationId="{7EC5A3C5-EBF5-6B64-FFF4-5A5816CC4F62}"/>
          </ac:picMkLst>
        </pc:picChg>
        <pc:picChg chg="add mod">
          <ac:chgData name="nourah Alaklabi" userId="b439187ee2954565" providerId="LiveId" clId="{8EFF5E86-09BB-4F89-B1CF-F53F0760A89F}" dt="2023-12-30T15:52:57.050" v="369" actId="1076"/>
          <ac:picMkLst>
            <pc:docMk/>
            <pc:sldMk cId="0" sldId="258"/>
            <ac:picMk id="38" creationId="{E0A681CA-286C-DFF1-B09D-60E992E71AA3}"/>
          </ac:picMkLst>
        </pc:picChg>
        <pc:picChg chg="add mod">
          <ac:chgData name="nourah Alaklabi" userId="b439187ee2954565" providerId="LiveId" clId="{8EFF5E86-09BB-4F89-B1CF-F53F0760A89F}" dt="2023-12-30T16:36:03.968" v="690" actId="1076"/>
          <ac:picMkLst>
            <pc:docMk/>
            <pc:sldMk cId="0" sldId="258"/>
            <ac:picMk id="40" creationId="{0BBFF51A-A227-33FD-6376-0E150C33E9AD}"/>
          </ac:picMkLst>
        </pc:picChg>
      </pc:sldChg>
      <pc:sldChg chg="addSp delSp modSp mod">
        <pc:chgData name="nourah Alaklabi" userId="b439187ee2954565" providerId="LiveId" clId="{8EFF5E86-09BB-4F89-B1CF-F53F0760A89F}" dt="2023-12-30T16:41:11.079" v="758"/>
        <pc:sldMkLst>
          <pc:docMk/>
          <pc:sldMk cId="0" sldId="259"/>
        </pc:sldMkLst>
        <pc:spChg chg="mod">
          <ac:chgData name="nourah Alaklabi" userId="b439187ee2954565" providerId="LiveId" clId="{8EFF5E86-09BB-4F89-B1CF-F53F0760A89F}" dt="2023-12-30T15:54:43.880" v="391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28.441" v="696" actId="1076"/>
          <ac:spMkLst>
            <pc:docMk/>
            <pc:sldMk cId="0" sldId="259"/>
            <ac:spMk id="3" creationId="{9ECA7B7A-ACDA-D04A-9685-B33BF83D0351}"/>
          </ac:spMkLst>
        </pc:spChg>
        <pc:spChg chg="add mod">
          <ac:chgData name="nourah Alaklabi" userId="b439187ee2954565" providerId="LiveId" clId="{8EFF5E86-09BB-4F89-B1CF-F53F0760A89F}" dt="2023-12-30T16:41:11.079" v="758"/>
          <ac:spMkLst>
            <pc:docMk/>
            <pc:sldMk cId="0" sldId="259"/>
            <ac:spMk id="5" creationId="{B3F45A7E-1F11-D7D6-19B7-3CAB2315C292}"/>
          </ac:spMkLst>
        </pc:spChg>
        <pc:spChg chg="del">
          <ac:chgData name="nourah Alaklabi" userId="b439187ee2954565" providerId="LiveId" clId="{8EFF5E86-09BB-4F89-B1CF-F53F0760A89F}" dt="2023-12-30T15:20:27.157" v="18" actId="21"/>
          <ac:spMkLst>
            <pc:docMk/>
            <pc:sldMk cId="0" sldId="259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48.367" v="392" actId="21"/>
          <ac:spMkLst>
            <pc:docMk/>
            <pc:sldMk cId="0" sldId="259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23.354" v="381" actId="21"/>
          <ac:spMkLst>
            <pc:docMk/>
            <pc:sldMk cId="0" sldId="259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0.341" v="19" actId="21"/>
          <ac:spMkLst>
            <pc:docMk/>
            <pc:sldMk cId="0" sldId="259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2.860" v="20" actId="21"/>
          <ac:spMkLst>
            <pc:docMk/>
            <pc:sldMk cId="0" sldId="259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5.650" v="22" actId="21"/>
          <ac:spMkLst>
            <pc:docMk/>
            <pc:sldMk cId="0" sldId="259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8.973" v="21" actId="21"/>
          <ac:spMkLst>
            <pc:docMk/>
            <pc:sldMk cId="0" sldId="259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19.450" v="380" actId="21"/>
          <ac:spMkLst>
            <pc:docMk/>
            <pc:sldMk cId="0" sldId="259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9.836" v="23" actId="21"/>
          <ac:spMkLst>
            <pc:docMk/>
            <pc:sldMk cId="0" sldId="259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3.887" v="24" actId="21"/>
          <ac:spMkLst>
            <pc:docMk/>
            <pc:sldMk cId="0" sldId="259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02.426" v="26" actId="21"/>
          <ac:spMkLst>
            <pc:docMk/>
            <pc:sldMk cId="0" sldId="259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8.180" v="25" actId="21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5:54:39.279" v="389" actId="1076"/>
          <ac:spMkLst>
            <pc:docMk/>
            <pc:sldMk cId="0" sldId="259"/>
            <ac:spMk id="23" creationId="{6687253A-757F-1D70-6C68-9203BC952688}"/>
          </ac:spMkLst>
        </pc:spChg>
        <pc:spChg chg="add mod">
          <ac:chgData name="nourah Alaklabi" userId="b439187ee2954565" providerId="LiveId" clId="{8EFF5E86-09BB-4F89-B1CF-F53F0760A89F}" dt="2023-12-30T15:57:19.939" v="430" actId="1076"/>
          <ac:spMkLst>
            <pc:docMk/>
            <pc:sldMk cId="0" sldId="259"/>
            <ac:spMk id="26" creationId="{8E8A3C37-78A8-560E-701E-E819E6D886B4}"/>
          </ac:spMkLst>
        </pc:spChg>
        <pc:grpChg chg="del">
          <ac:chgData name="nourah Alaklabi" userId="b439187ee2954565" providerId="LiveId" clId="{8EFF5E86-09BB-4F89-B1CF-F53F0760A89F}" dt="2023-12-30T15:54:52.837" v="393" actId="21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nourah Alaklabi" userId="b439187ee2954565" providerId="LiveId" clId="{8EFF5E86-09BB-4F89-B1CF-F53F0760A89F}" dt="2023-12-30T15:54:55.363" v="394" actId="21"/>
          <ac:grpSpMkLst>
            <pc:docMk/>
            <pc:sldMk cId="0" sldId="259"/>
            <ac:grpSpMk id="7" creationId="{00000000-0000-0000-0000-000000000000}"/>
          </ac:grpSpMkLst>
        </pc:grpChg>
        <pc:picChg chg="add mod">
          <ac:chgData name="nourah Alaklabi" userId="b439187ee2954565" providerId="LiveId" clId="{8EFF5E86-09BB-4F89-B1CF-F53F0760A89F}" dt="2023-12-30T16:38:43.179" v="726"/>
          <ac:picMkLst>
            <pc:docMk/>
            <pc:sldMk cId="0" sldId="259"/>
            <ac:picMk id="4" creationId="{023841BF-E367-84B4-DDDD-E7F744D8C50E}"/>
          </ac:picMkLst>
        </pc:picChg>
        <pc:picChg chg="add mod">
          <ac:chgData name="nourah Alaklabi" userId="b439187ee2954565" providerId="LiveId" clId="{8EFF5E86-09BB-4F89-B1CF-F53F0760A89F}" dt="2023-12-30T15:59:11.769" v="462" actId="1076"/>
          <ac:picMkLst>
            <pc:docMk/>
            <pc:sldMk cId="0" sldId="259"/>
            <ac:picMk id="25" creationId="{250E56A2-C4C3-0063-804E-F409DABA7790}"/>
          </ac:picMkLst>
        </pc:picChg>
      </pc:sldChg>
      <pc:sldChg chg="addSp delSp modSp mod">
        <pc:chgData name="nourah Alaklabi" userId="b439187ee2954565" providerId="LiveId" clId="{8EFF5E86-09BB-4F89-B1CF-F53F0760A89F}" dt="2023-12-30T16:41:42.306" v="764" actId="20577"/>
        <pc:sldMkLst>
          <pc:docMk/>
          <pc:sldMk cId="0" sldId="260"/>
        </pc:sldMkLst>
        <pc:spChg chg="del">
          <ac:chgData name="nourah Alaklabi" userId="b439187ee2954565" providerId="LiveId" clId="{8EFF5E86-09BB-4F89-B1CF-F53F0760A89F}" dt="2023-12-30T15:21:26.349" v="33" actId="21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53.106" v="702" actId="1076"/>
          <ac:spMkLst>
            <pc:docMk/>
            <pc:sldMk cId="0" sldId="260"/>
            <ac:spMk id="3" creationId="{D6F4F2FA-52CD-39D1-5E79-79C86A7B2F8B}"/>
          </ac:spMkLst>
        </pc:spChg>
        <pc:spChg chg="del">
          <ac:chgData name="nourah Alaklabi" userId="b439187ee2954565" providerId="LiveId" clId="{8EFF5E86-09BB-4F89-B1CF-F53F0760A89F}" dt="2023-12-30T15:21:11.325" v="27" actId="21"/>
          <ac:spMkLst>
            <pc:docMk/>
            <pc:sldMk cId="0" sldId="260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3.905" v="28" actId="21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1:42.306" v="764" actId="20577"/>
          <ac:spMkLst>
            <pc:docMk/>
            <pc:sldMk cId="0" sldId="260"/>
            <ac:spMk id="5" creationId="{863F3AC8-C9CF-6502-9E38-61B637B44569}"/>
          </ac:spMkLst>
        </pc:spChg>
        <pc:spChg chg="del">
          <ac:chgData name="nourah Alaklabi" userId="b439187ee2954565" providerId="LiveId" clId="{8EFF5E86-09BB-4F89-B1CF-F53F0760A89F}" dt="2023-12-30T16:05:54.254" v="541" actId="21"/>
          <ac:spMkLst>
            <pc:docMk/>
            <pc:sldMk cId="0" sldId="260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01:29.911" v="491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6.003" v="38" actId="21"/>
          <ac:spMkLst>
            <pc:docMk/>
            <pc:sldMk cId="0" sldId="260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0.071" v="34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24.208" v="32" actId="21"/>
          <ac:spMkLst>
            <pc:docMk/>
            <pc:sldMk cId="0" sldId="260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7.519" v="30" actId="21"/>
          <ac:spMkLst>
            <pc:docMk/>
            <pc:sldMk cId="0" sldId="260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4.686" v="35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2.397" v="37" actId="21"/>
          <ac:spMkLst>
            <pc:docMk/>
            <pc:sldMk cId="0" sldId="260"/>
            <ac:spMk id="15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21:20.080" v="31" actId="21"/>
          <ac:spMkLst>
            <pc:docMk/>
            <pc:sldMk cId="0" sldId="260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0.715" v="43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8.479" v="36" actId="21"/>
          <ac:spMkLst>
            <pc:docMk/>
            <pc:sldMk cId="0" sldId="260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5.526" v="39" actId="21"/>
          <ac:spMkLst>
            <pc:docMk/>
            <pc:sldMk cId="0" sldId="260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05:51.695" v="540" actId="21"/>
          <ac:spMkLst>
            <pc:docMk/>
            <pc:sldMk cId="0" sldId="260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8.997" v="40" actId="21"/>
          <ac:spMkLst>
            <pc:docMk/>
            <pc:sldMk cId="0" sldId="260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6.925" v="42" actId="21"/>
          <ac:spMkLst>
            <pc:docMk/>
            <pc:sldMk cId="0" sldId="260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2.914" v="41" actId="21"/>
          <ac:spMkLst>
            <pc:docMk/>
            <pc:sldMk cId="0" sldId="260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5.290" v="44" actId="21"/>
          <ac:spMkLst>
            <pc:docMk/>
            <pc:sldMk cId="0" sldId="260"/>
            <ac:spMk id="2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05:37.386" v="539" actId="1076"/>
          <ac:spMkLst>
            <pc:docMk/>
            <pc:sldMk cId="0" sldId="26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38:54.235" v="729"/>
          <ac:picMkLst>
            <pc:docMk/>
            <pc:sldMk cId="0" sldId="260"/>
            <ac:picMk id="4" creationId="{A0F1566B-C207-90B3-2911-9E89ECD3C85F}"/>
          </ac:picMkLst>
        </pc:picChg>
        <pc:picChg chg="add mod">
          <ac:chgData name="nourah Alaklabi" userId="b439187ee2954565" providerId="LiveId" clId="{8EFF5E86-09BB-4F89-B1CF-F53F0760A89F}" dt="2023-12-30T16:03:16.945" v="495" actId="1440"/>
          <ac:picMkLst>
            <pc:docMk/>
            <pc:sldMk cId="0" sldId="260"/>
            <ac:picMk id="27" creationId="{02F6A2D0-F6DF-2B46-D92F-35FFB56C2935}"/>
          </ac:picMkLst>
        </pc:picChg>
      </pc:sldChg>
      <pc:sldChg chg="addSp delSp modSp mod">
        <pc:chgData name="nourah Alaklabi" userId="b439187ee2954565" providerId="LiveId" clId="{8EFF5E86-09BB-4F89-B1CF-F53F0760A89F}" dt="2023-12-30T16:42:21.527" v="774" actId="1076"/>
        <pc:sldMkLst>
          <pc:docMk/>
          <pc:sldMk cId="0" sldId="261"/>
        </pc:sldMkLst>
        <pc:spChg chg="del">
          <ac:chgData name="nourah Alaklabi" userId="b439187ee2954565" providerId="LiveId" clId="{8EFF5E86-09BB-4F89-B1CF-F53F0760A89F}" dt="2023-12-30T15:22:26.653" v="47" actId="21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0.148" v="708" actId="1076"/>
          <ac:spMkLst>
            <pc:docMk/>
            <pc:sldMk cId="0" sldId="261"/>
            <ac:spMk id="3" creationId="{88755B86-60AD-C458-ABC1-B74283668D49}"/>
          </ac:spMkLst>
        </pc:spChg>
        <pc:spChg chg="del">
          <ac:chgData name="nourah Alaklabi" userId="b439187ee2954565" providerId="LiveId" clId="{8EFF5E86-09BB-4F89-B1CF-F53F0760A89F}" dt="2023-12-30T15:22:28.784" v="48" actId="21"/>
          <ac:spMkLst>
            <pc:docMk/>
            <pc:sldMk cId="0" sldId="261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9.156" v="586" actId="21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21.527" v="774" actId="1076"/>
          <ac:spMkLst>
            <pc:docMk/>
            <pc:sldMk cId="0" sldId="261"/>
            <ac:spMk id="5" creationId="{3632E9F8-D1EE-6FC9-DA40-218E1DD651A9}"/>
          </ac:spMkLst>
        </pc:spChg>
        <pc:spChg chg="del">
          <ac:chgData name="nourah Alaklabi" userId="b439187ee2954565" providerId="LiveId" clId="{8EFF5E86-09BB-4F89-B1CF-F53F0760A89F}" dt="2023-12-30T15:22:41.951" v="51" actId="21"/>
          <ac:spMkLst>
            <pc:docMk/>
            <pc:sldMk cId="0" sldId="261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4.188" v="46" actId="21"/>
          <ac:spMkLst>
            <pc:docMk/>
            <pc:sldMk cId="0" sldId="261"/>
            <ac:spMk id="8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17:05.665" v="575" actId="782"/>
          <ac:spMkLst>
            <pc:docMk/>
            <pc:sldMk cId="0" sldId="261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0.481" v="45" actId="21"/>
          <ac:spMkLst>
            <pc:docMk/>
            <pc:sldMk cId="0" sldId="261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2.774" v="49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17.655" v="57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7.246" v="59" actId="21"/>
          <ac:spMkLst>
            <pc:docMk/>
            <pc:sldMk cId="0" sldId="261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0.406" v="58" actId="21"/>
          <ac:spMkLst>
            <pc:docMk/>
            <pc:sldMk cId="0" sldId="261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1.782" v="60" actId="21"/>
          <ac:spMkLst>
            <pc:docMk/>
            <pc:sldMk cId="0" sldId="261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9.571" v="50" actId="21"/>
          <ac:spMkLst>
            <pc:docMk/>
            <pc:sldMk cId="0" sldId="261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4.910" v="61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2.625" v="585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48.595" v="52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4.566" v="53" actId="21"/>
          <ac:spMkLst>
            <pc:docMk/>
            <pc:sldMk cId="0" sldId="261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7.977" v="54" actId="21"/>
          <ac:spMkLst>
            <pc:docMk/>
            <pc:sldMk cId="0" sldId="261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7.379" v="56" actId="21"/>
          <ac:spMkLst>
            <pc:docMk/>
            <pc:sldMk cId="0" sldId="261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3.407" v="55" actId="21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19:21.021" v="588" actId="1076"/>
          <ac:spMkLst>
            <pc:docMk/>
            <pc:sldMk cId="0" sldId="261"/>
            <ac:spMk id="29" creationId="{7B147BA8-024F-FC49-1092-5AD07905CA7F}"/>
          </ac:spMkLst>
        </pc:spChg>
        <pc:picChg chg="add mod">
          <ac:chgData name="nourah Alaklabi" userId="b439187ee2954565" providerId="LiveId" clId="{8EFF5E86-09BB-4F89-B1CF-F53F0760A89F}" dt="2023-12-30T16:39:11.082" v="732"/>
          <ac:picMkLst>
            <pc:docMk/>
            <pc:sldMk cId="0" sldId="261"/>
            <ac:picMk id="4" creationId="{A6E08A5B-4EC4-87AD-AE08-4361B359FA68}"/>
          </ac:picMkLst>
        </pc:picChg>
        <pc:picChg chg="add mod">
          <ac:chgData name="nourah Alaklabi" userId="b439187ee2954565" providerId="LiveId" clId="{8EFF5E86-09BB-4F89-B1CF-F53F0760A89F}" dt="2023-12-30T16:39:15.497" v="733" actId="1076"/>
          <ac:picMkLst>
            <pc:docMk/>
            <pc:sldMk cId="0" sldId="261"/>
            <ac:picMk id="26" creationId="{8E98C641-34EB-CDDE-E169-1CA3706D3268}"/>
          </ac:picMkLst>
        </pc:picChg>
        <pc:picChg chg="add mod">
          <ac:chgData name="nourah Alaklabi" userId="b439187ee2954565" providerId="LiveId" clId="{8EFF5E86-09BB-4F89-B1CF-F53F0760A89F}" dt="2023-12-30T16:18:08.902" v="584" actId="1440"/>
          <ac:picMkLst>
            <pc:docMk/>
            <pc:sldMk cId="0" sldId="261"/>
            <ac:picMk id="28" creationId="{61072B85-B8F1-D425-87B5-1048DA1CE3E7}"/>
          </ac:picMkLst>
        </pc:picChg>
      </pc:sldChg>
      <pc:sldChg chg="addSp delSp modSp mod">
        <pc:chgData name="nourah Alaklabi" userId="b439187ee2954565" providerId="LiveId" clId="{8EFF5E86-09BB-4F89-B1CF-F53F0760A89F}" dt="2023-12-30T16:54:42.736" v="972" actId="1440"/>
        <pc:sldMkLst>
          <pc:docMk/>
          <pc:sldMk cId="0" sldId="262"/>
        </pc:sldMkLst>
        <pc:spChg chg="mod">
          <ac:chgData name="nourah Alaklabi" userId="b439187ee2954565" providerId="LiveId" clId="{8EFF5E86-09BB-4F89-B1CF-F53F0760A89F}" dt="2023-12-30T16:54:20.596" v="965" actId="1076"/>
          <ac:spMkLst>
            <pc:docMk/>
            <pc:sldMk cId="0" sldId="262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40.823" v="62" actId="21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7.585" v="710" actId="1076"/>
          <ac:spMkLst>
            <pc:docMk/>
            <pc:sldMk cId="0" sldId="262"/>
            <ac:spMk id="6" creationId="{C0F88D10-B1D0-D369-7C53-71790E1ED127}"/>
          </ac:spMkLst>
        </pc:spChg>
        <pc:spChg chg="del">
          <ac:chgData name="nourah Alaklabi" userId="b439187ee2954565" providerId="LiveId" clId="{8EFF5E86-09BB-4F89-B1CF-F53F0760A89F}" dt="2023-12-30T15:26:47.612" v="63" actId="21"/>
          <ac:spMkLst>
            <pc:docMk/>
            <pc:sldMk cId="0" sldId="262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7.633" v="66" actId="21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31.326" v="775"/>
          <ac:spMkLst>
            <pc:docMk/>
            <pc:sldMk cId="0" sldId="262"/>
            <ac:spMk id="8" creationId="{B10A4525-BE2A-3ED2-E8D5-4EF1F9197E3B}"/>
          </ac:spMkLst>
        </pc:spChg>
        <pc:spChg chg="del">
          <ac:chgData name="nourah Alaklabi" userId="b439187ee2954565" providerId="LiveId" clId="{8EFF5E86-09BB-4F89-B1CF-F53F0760A89F}" dt="2023-12-30T15:26:54.066" v="65" actId="21"/>
          <ac:spMkLst>
            <pc:docMk/>
            <pc:sldMk cId="0" sldId="262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0.775" v="64" actId="21"/>
          <ac:spMkLst>
            <pc:docMk/>
            <pc:sldMk cId="0" sldId="262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1.852" v="67" actId="21"/>
          <ac:spMkLst>
            <pc:docMk/>
            <pc:sldMk cId="0" sldId="262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4.590" v="68" actId="21"/>
          <ac:spMkLst>
            <pc:docMk/>
            <pc:sldMk cId="0" sldId="262"/>
            <ac:spMk id="12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19.595" v="734"/>
          <ac:picMkLst>
            <pc:docMk/>
            <pc:sldMk cId="0" sldId="262"/>
            <ac:picMk id="7" creationId="{2A736838-2954-24EF-ACCE-EF787185AA70}"/>
          </ac:picMkLst>
        </pc:picChg>
        <pc:picChg chg="add mod">
          <ac:chgData name="nourah Alaklabi" userId="b439187ee2954565" providerId="LiveId" clId="{8EFF5E86-09BB-4F89-B1CF-F53F0760A89F}" dt="2023-12-30T16:54:31.156" v="970" actId="1076"/>
          <ac:picMkLst>
            <pc:docMk/>
            <pc:sldMk cId="0" sldId="262"/>
            <ac:picMk id="16" creationId="{773FF47B-CE15-C1FE-F62C-3CDD0830A28C}"/>
          </ac:picMkLst>
        </pc:picChg>
        <pc:picChg chg="add del mod">
          <ac:chgData name="nourah Alaklabi" userId="b439187ee2954565" providerId="LiveId" clId="{8EFF5E86-09BB-4F89-B1CF-F53F0760A89F}" dt="2023-12-30T16:53:53.958" v="964" actId="21"/>
          <ac:picMkLst>
            <pc:docMk/>
            <pc:sldMk cId="0" sldId="262"/>
            <ac:picMk id="1026" creationId="{CAE5BD27-B2DA-7550-B933-6AAE4EC56C91}"/>
          </ac:picMkLst>
        </pc:picChg>
        <pc:picChg chg="add mod">
          <ac:chgData name="nourah Alaklabi" userId="b439187ee2954565" providerId="LiveId" clId="{8EFF5E86-09BB-4F89-B1CF-F53F0760A89F}" dt="2023-12-30T16:54:42.736" v="972" actId="1440"/>
          <ac:picMkLst>
            <pc:docMk/>
            <pc:sldMk cId="0" sldId="262"/>
            <ac:picMk id="1028" creationId="{61371668-915B-54FF-A99C-C0B756EC6213}"/>
          </ac:picMkLst>
        </pc:picChg>
      </pc:sldChg>
      <pc:sldChg chg="addSp modSp mod">
        <pc:chgData name="nourah Alaklabi" userId="b439187ee2954565" providerId="LiveId" clId="{8EFF5E86-09BB-4F89-B1CF-F53F0760A89F}" dt="2023-12-30T16:39:33.251" v="737" actId="1076"/>
        <pc:sldMkLst>
          <pc:docMk/>
          <pc:sldMk cId="0" sldId="263"/>
        </pc:sldMkLst>
        <pc:spChg chg="mod">
          <ac:chgData name="nourah Alaklabi" userId="b439187ee2954565" providerId="LiveId" clId="{8EFF5E86-09BB-4F89-B1CF-F53F0760A89F}" dt="2023-12-30T16:23:16.278" v="621"/>
          <ac:spMkLst>
            <pc:docMk/>
            <pc:sldMk cId="0" sldId="263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39:33.251" v="737" actId="1076"/>
          <ac:spMkLst>
            <pc:docMk/>
            <pc:sldMk cId="0" sldId="263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33.674" v="712" actId="1076"/>
          <ac:spMkLst>
            <pc:docMk/>
            <pc:sldMk cId="0" sldId="263"/>
            <ac:spMk id="6" creationId="{763E1F8D-5CAC-4826-5837-04608BC639C3}"/>
          </ac:spMkLst>
        </pc:spChg>
        <pc:picChg chg="add mod">
          <ac:chgData name="nourah Alaklabi" userId="b439187ee2954565" providerId="LiveId" clId="{8EFF5E86-09BB-4F89-B1CF-F53F0760A89F}" dt="2023-12-30T16:39:27.252" v="736" actId="1076"/>
          <ac:picMkLst>
            <pc:docMk/>
            <pc:sldMk cId="0" sldId="263"/>
            <ac:picMk id="7" creationId="{DF9774C9-E92D-36D5-6D29-B07708DDD198}"/>
          </ac:picMkLst>
        </pc:picChg>
      </pc:sldChg>
      <pc:sldChg chg="addSp delSp modSp mod">
        <pc:chgData name="nourah Alaklabi" userId="b439187ee2954565" providerId="LiveId" clId="{8EFF5E86-09BB-4F89-B1CF-F53F0760A89F}" dt="2023-12-30T16:39:39.666" v="739" actId="1076"/>
        <pc:sldMkLst>
          <pc:docMk/>
          <pc:sldMk cId="0" sldId="264"/>
        </pc:sldMkLst>
        <pc:spChg chg="mod">
          <ac:chgData name="nourah Alaklabi" userId="b439187ee2954565" providerId="LiveId" clId="{8EFF5E86-09BB-4F89-B1CF-F53F0760A89F}" dt="2023-12-30T15:27:57.827" v="111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27:40.504" v="107" actId="20577"/>
          <ac:spMkLst>
            <pc:docMk/>
            <pc:sldMk cId="0" sldId="264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01.123" v="112" actId="21"/>
          <ac:spMkLst>
            <pc:docMk/>
            <pc:sldMk cId="0" sldId="264"/>
            <ac:spMk id="1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0.102" v="714" actId="1076"/>
          <ac:spMkLst>
            <pc:docMk/>
            <pc:sldMk cId="0" sldId="264"/>
            <ac:spMk id="16" creationId="{F6C04DA0-6AD9-05B4-9451-EBA05E162A8F}"/>
          </ac:spMkLst>
        </pc:spChg>
        <pc:spChg chg="del">
          <ac:chgData name="nourah Alaklabi" userId="b439187ee2954565" providerId="LiveId" clId="{8EFF5E86-09BB-4F89-B1CF-F53F0760A89F}" dt="2023-12-30T15:27:16.517" v="69" actId="21"/>
          <ac:spMkLst>
            <pc:docMk/>
            <pc:sldMk cId="0" sldId="264"/>
            <ac:spMk id="17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39.666" v="739" actId="1076"/>
          <ac:picMkLst>
            <pc:docMk/>
            <pc:sldMk cId="0" sldId="264"/>
            <ac:picMk id="17" creationId="{B2D8757F-DE43-9780-7294-40882064160A}"/>
          </ac:picMkLst>
        </pc:picChg>
      </pc:sldChg>
      <pc:sldChg chg="del">
        <pc:chgData name="nourah Alaklabi" userId="b439187ee2954565" providerId="LiveId" clId="{8EFF5E86-09BB-4F89-B1CF-F53F0760A89F}" dt="2023-12-30T15:28:56.876" v="122" actId="2696"/>
        <pc:sldMkLst>
          <pc:docMk/>
          <pc:sldMk cId="0" sldId="265"/>
        </pc:sldMkLst>
      </pc:sldChg>
      <pc:sldChg chg="addSp delSp modSp mod">
        <pc:chgData name="nourah Alaklabi" userId="b439187ee2954565" providerId="LiveId" clId="{8EFF5E86-09BB-4F89-B1CF-F53F0760A89F}" dt="2023-12-30T16:39:54.578" v="743"/>
        <pc:sldMkLst>
          <pc:docMk/>
          <pc:sldMk cId="0" sldId="266"/>
        </pc:sldMkLst>
        <pc:spChg chg="mod">
          <ac:chgData name="nourah Alaklabi" userId="b439187ee2954565" providerId="LiveId" clId="{8EFF5E86-09BB-4F89-B1CF-F53F0760A89F}" dt="2023-12-30T15:31:07.750" v="156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9.337" v="160" actId="1076"/>
          <ac:spMkLst>
            <pc:docMk/>
            <pc:sldMk cId="0" sldId="266"/>
            <ac:spMk id="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51.729" v="121" actId="21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52.872" v="718" actId="1076"/>
          <ac:spMkLst>
            <pc:docMk/>
            <pc:sldMk cId="0" sldId="266"/>
            <ac:spMk id="4" creationId="{9B8C5D84-B1B1-005B-E83D-40F8F730D165}"/>
          </ac:spMkLst>
        </pc:spChg>
        <pc:spChg chg="del">
          <ac:chgData name="nourah Alaklabi" userId="b439187ee2954565" providerId="LiveId" clId="{8EFF5E86-09BB-4F89-B1CF-F53F0760A89F}" dt="2023-12-30T15:30:58.414" v="153" actId="21"/>
          <ac:spMkLst>
            <pc:docMk/>
            <pc:sldMk cId="0" sldId="266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6.693" v="137" actId="21"/>
          <ac:spMkLst>
            <pc:docMk/>
            <pc:sldMk cId="0" sldId="266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3.739" v="142" actId="21"/>
          <ac:spMkLst>
            <pc:docMk/>
            <pc:sldMk cId="0" sldId="266"/>
            <ac:spMk id="7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30:31.706" v="147" actId="21"/>
          <ac:spMkLst>
            <pc:docMk/>
            <pc:sldMk cId="0" sldId="266"/>
            <ac:spMk id="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2.829" v="139" actId="21"/>
          <ac:spMkLst>
            <pc:docMk/>
            <pc:sldMk cId="0" sldId="266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54.541" v="152" actId="21"/>
          <ac:spMkLst>
            <pc:docMk/>
            <pc:sldMk cId="0" sldId="266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2.585" v="157" actId="1076"/>
          <ac:spMkLst>
            <pc:docMk/>
            <pc:sldMk cId="0" sldId="266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7.261" v="124" actId="21"/>
          <ac:spMkLst>
            <pc:docMk/>
            <pc:sldMk cId="0" sldId="266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19.985" v="132" actId="21"/>
          <ac:spMkLst>
            <pc:docMk/>
            <pc:sldMk cId="0" sldId="266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3.006" v="133" actId="21"/>
          <ac:spMkLst>
            <pc:docMk/>
            <pc:sldMk cId="0" sldId="266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26.697" v="145" actId="21"/>
          <ac:spMkLst>
            <pc:docMk/>
            <pc:sldMk cId="0" sldId="266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05.441" v="144" actId="21"/>
          <ac:spMkLst>
            <pc:docMk/>
            <pc:sldMk cId="0" sldId="266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9.258" v="143" actId="21"/>
          <ac:spMkLst>
            <pc:docMk/>
            <pc:sldMk cId="0" sldId="266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1.494" v="123" actId="21"/>
          <ac:spMkLst>
            <pc:docMk/>
            <pc:sldMk cId="0" sldId="266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35.201" v="148" actId="21"/>
          <ac:spMkLst>
            <pc:docMk/>
            <pc:sldMk cId="0" sldId="266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6.715" v="140" actId="21"/>
          <ac:spMkLst>
            <pc:docMk/>
            <pc:sldMk cId="0" sldId="266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0.111" v="141" actId="21"/>
          <ac:spMkLst>
            <pc:docMk/>
            <pc:sldMk cId="0" sldId="266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0.068" v="138" actId="21"/>
          <ac:spMkLst>
            <pc:docMk/>
            <pc:sldMk cId="0" sldId="266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4.126" v="136" actId="21"/>
          <ac:spMkLst>
            <pc:docMk/>
            <pc:sldMk cId="0" sldId="266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5.374" v="134" actId="21"/>
          <ac:spMkLst>
            <pc:docMk/>
            <pc:sldMk cId="0" sldId="266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9.888" v="135" actId="21"/>
          <ac:spMkLst>
            <pc:docMk/>
            <pc:sldMk cId="0" sldId="266"/>
            <ac:spMk id="25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54.578" v="743"/>
          <ac:picMkLst>
            <pc:docMk/>
            <pc:sldMk cId="0" sldId="266"/>
            <ac:picMk id="5" creationId="{6E06CE14-2A0C-4F97-8516-E58F49877620}"/>
          </ac:picMkLst>
        </pc:picChg>
      </pc:sldChg>
      <pc:sldChg chg="addSp delSp modSp add del mod">
        <pc:chgData name="nourah Alaklabi" userId="b439187ee2954565" providerId="LiveId" clId="{8EFF5E86-09BB-4F89-B1CF-F53F0760A89F}" dt="2023-12-30T16:40:54.030" v="757"/>
        <pc:sldMkLst>
          <pc:docMk/>
          <pc:sldMk cId="523692514" sldId="267"/>
        </pc:sldMkLst>
        <pc:spChg chg="add mod">
          <ac:chgData name="nourah Alaklabi" userId="b439187ee2954565" providerId="LiveId" clId="{8EFF5E86-09BB-4F89-B1CF-F53F0760A89F}" dt="2023-12-30T16:36:18.195" v="694" actId="1076"/>
          <ac:spMkLst>
            <pc:docMk/>
            <pc:sldMk cId="523692514" sldId="267"/>
            <ac:spMk id="2" creationId="{C04D8423-4364-DB77-2C8A-D5B527AAE653}"/>
          </ac:spMkLst>
        </pc:spChg>
        <pc:spChg chg="add mod">
          <ac:chgData name="nourah Alaklabi" userId="b439187ee2954565" providerId="LiveId" clId="{8EFF5E86-09BB-4F89-B1CF-F53F0760A89F}" dt="2023-12-30T16:40:54.030" v="757"/>
          <ac:spMkLst>
            <pc:docMk/>
            <pc:sldMk cId="523692514" sldId="267"/>
            <ac:spMk id="9" creationId="{CA6FFBA4-3942-BD11-9138-C4A76E31487F}"/>
          </ac:spMkLst>
        </pc:spChg>
        <pc:picChg chg="add mod">
          <ac:chgData name="nourah Alaklabi" userId="b439187ee2954565" providerId="LiveId" clId="{8EFF5E86-09BB-4F89-B1CF-F53F0760A89F}" dt="2023-12-30T15:53:54.995" v="379" actId="1440"/>
          <ac:picMkLst>
            <pc:docMk/>
            <pc:sldMk cId="523692514" sldId="267"/>
            <ac:picMk id="6" creationId="{55A58CB1-E6A1-D852-BFA8-9281C51ACF0B}"/>
          </ac:picMkLst>
        </pc:picChg>
        <pc:picChg chg="add mod">
          <ac:chgData name="nourah Alaklabi" userId="b439187ee2954565" providerId="LiveId" clId="{8EFF5E86-09BB-4F89-B1CF-F53F0760A89F}" dt="2023-12-30T16:38:36.698" v="725"/>
          <ac:picMkLst>
            <pc:docMk/>
            <pc:sldMk cId="523692514" sldId="267"/>
            <ac:picMk id="7" creationId="{5DC06CEE-C1EF-A643-F455-4E6D4B978AEB}"/>
          </ac:picMkLst>
        </pc:picChg>
        <pc:picChg chg="del">
          <ac:chgData name="nourah Alaklabi" userId="b439187ee2954565" providerId="LiveId" clId="{8EFF5E86-09BB-4F89-B1CF-F53F0760A89F}" dt="2023-12-30T15:53:13.551" v="371" actId="21"/>
          <ac:picMkLst>
            <pc:docMk/>
            <pc:sldMk cId="523692514" sldId="267"/>
            <ac:picMk id="38" creationId="{E0A681CA-286C-DFF1-B09D-60E992E71AA3}"/>
          </ac:picMkLst>
        </pc:picChg>
        <pc:picChg chg="del">
          <ac:chgData name="nourah Alaklabi" userId="b439187ee2954565" providerId="LiveId" clId="{8EFF5E86-09BB-4F89-B1CF-F53F0760A89F}" dt="2023-12-30T15:53:15.832" v="372" actId="21"/>
          <ac:picMkLst>
            <pc:docMk/>
            <pc:sldMk cId="523692514" sldId="267"/>
            <ac:picMk id="40" creationId="{0BBFF51A-A227-33FD-6376-0E150C33E9AD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25.366" v="760" actId="20577"/>
        <pc:sldMkLst>
          <pc:docMk/>
          <pc:sldMk cId="2287460162" sldId="268"/>
        </pc:sldMkLst>
        <pc:spChg chg="add mod">
          <ac:chgData name="nourah Alaklabi" userId="b439187ee2954565" providerId="LiveId" clId="{8EFF5E86-09BB-4F89-B1CF-F53F0760A89F}" dt="2023-12-30T16:36:36.159" v="698" actId="1076"/>
          <ac:spMkLst>
            <pc:docMk/>
            <pc:sldMk cId="2287460162" sldId="268"/>
            <ac:spMk id="3" creationId="{067D88A1-2D1E-1D89-3162-CF95808B2B12}"/>
          </ac:spMkLst>
        </pc:spChg>
        <pc:spChg chg="add mod">
          <ac:chgData name="nourah Alaklabi" userId="b439187ee2954565" providerId="LiveId" clId="{8EFF5E86-09BB-4F89-B1CF-F53F0760A89F}" dt="2023-12-30T16:41:25.366" v="760" actId="20577"/>
          <ac:spMkLst>
            <pc:docMk/>
            <pc:sldMk cId="2287460162" sldId="268"/>
            <ac:spMk id="6" creationId="{C4A243F7-D071-DA84-0CA9-53899FC87AFC}"/>
          </ac:spMkLst>
        </pc:spChg>
        <pc:spChg chg="mod">
          <ac:chgData name="nourah Alaklabi" userId="b439187ee2954565" providerId="LiveId" clId="{8EFF5E86-09BB-4F89-B1CF-F53F0760A89F}" dt="2023-12-30T15:58:15.305" v="452" actId="20577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8EFF5E86-09BB-4F89-B1CF-F53F0760A89F}" dt="2023-12-30T15:59:22.094" v="463" actId="1440"/>
          <ac:picMkLst>
            <pc:docMk/>
            <pc:sldMk cId="2287460162" sldId="268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47.365" v="727"/>
          <ac:picMkLst>
            <pc:docMk/>
            <pc:sldMk cId="2287460162" sldId="268"/>
            <ac:picMk id="5" creationId="{1547A58E-0E6D-E767-F1BD-1D57A4A3C587}"/>
          </ac:picMkLst>
        </pc:picChg>
        <pc:picChg chg="del">
          <ac:chgData name="nourah Alaklabi" userId="b439187ee2954565" providerId="LiveId" clId="{8EFF5E86-09BB-4F89-B1CF-F53F0760A89F}" dt="2023-12-30T15:57:58.405" v="432" actId="21"/>
          <ac:picMkLst>
            <pc:docMk/>
            <pc:sldMk cId="2287460162" sldId="268"/>
            <ac:picMk id="25" creationId="{250E56A2-C4C3-0063-804E-F409DABA7790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35.688" v="762" actId="20577"/>
        <pc:sldMkLst>
          <pc:docMk/>
          <pc:sldMk cId="1995194774" sldId="269"/>
        </pc:sldMkLst>
        <pc:spChg chg="add mod">
          <ac:chgData name="nourah Alaklabi" userId="b439187ee2954565" providerId="LiveId" clId="{8EFF5E86-09BB-4F89-B1CF-F53F0760A89F}" dt="2023-12-30T16:36:42.944" v="700" actId="1076"/>
          <ac:spMkLst>
            <pc:docMk/>
            <pc:sldMk cId="1995194774" sldId="269"/>
            <ac:spMk id="3" creationId="{B5E4AE39-5D10-65BD-72A5-E27B84C14F23}"/>
          </ac:spMkLst>
        </pc:spChg>
        <pc:spChg chg="add mod">
          <ac:chgData name="nourah Alaklabi" userId="b439187ee2954565" providerId="LiveId" clId="{8EFF5E86-09BB-4F89-B1CF-F53F0760A89F}" dt="2023-12-30T16:41:35.688" v="762" actId="20577"/>
          <ac:spMkLst>
            <pc:docMk/>
            <pc:sldMk cId="1995194774" sldId="269"/>
            <ac:spMk id="6" creationId="{B73023A5-31D9-4C03-9BDF-3240BF5D6475}"/>
          </ac:spMkLst>
        </pc:spChg>
        <pc:spChg chg="mod">
          <ac:chgData name="nourah Alaklabi" userId="b439187ee2954565" providerId="LiveId" clId="{8EFF5E86-09BB-4F89-B1CF-F53F0760A89F}" dt="2023-12-30T16:00:53.428" v="482" actId="20577"/>
          <ac:spMkLst>
            <pc:docMk/>
            <pc:sldMk cId="1995194774" sldId="269"/>
            <ac:spMk id="26" creationId="{8E8A3C37-78A8-560E-701E-E819E6D886B4}"/>
          </ac:spMkLst>
        </pc:spChg>
        <pc:picChg chg="del">
          <ac:chgData name="nourah Alaklabi" userId="b439187ee2954565" providerId="LiveId" clId="{8EFF5E86-09BB-4F89-B1CF-F53F0760A89F}" dt="2023-12-30T15:59:34.476" v="465" actId="21"/>
          <ac:picMkLst>
            <pc:docMk/>
            <pc:sldMk cId="1995194774" sldId="269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50.452" v="728"/>
          <ac:picMkLst>
            <pc:docMk/>
            <pc:sldMk cId="1995194774" sldId="269"/>
            <ac:picMk id="4" creationId="{E5E81CF3-F3BE-A9F9-25FA-8AFA9EFA7C6F}"/>
          </ac:picMkLst>
        </pc:picChg>
        <pc:picChg chg="add mod">
          <ac:chgData name="nourah Alaklabi" userId="b439187ee2954565" providerId="LiveId" clId="{8EFF5E86-09BB-4F89-B1CF-F53F0760A89F}" dt="2023-12-30T16:00:40.723" v="471" actId="1076"/>
          <ac:picMkLst>
            <pc:docMk/>
            <pc:sldMk cId="1995194774" sldId="269"/>
            <ac:picMk id="5" creationId="{EA9EFEF5-9CD9-EDA5-D8A5-0D957B8B0B97}"/>
          </ac:picMkLst>
        </pc:picChg>
        <pc:picChg chg="add mod">
          <ac:chgData name="nourah Alaklabi" userId="b439187ee2954565" providerId="LiveId" clId="{8EFF5E86-09BB-4F89-B1CF-F53F0760A89F}" dt="2023-12-30T16:01:00.223" v="484" actId="1076"/>
          <ac:picMkLst>
            <pc:docMk/>
            <pc:sldMk cId="1995194774" sldId="269"/>
            <ac:picMk id="7" creationId="{A7A6FA52-A115-E177-26CF-02471635B28E}"/>
          </ac:picMkLst>
        </pc:picChg>
      </pc:sldChg>
      <pc:sldChg chg="addSp delSp modSp add del mod">
        <pc:chgData name="nourah Alaklabi" userId="b439187ee2954565" providerId="LiveId" clId="{8EFF5E86-09BB-4F89-B1CF-F53F0760A89F}" dt="2023-12-30T16:52:08.980" v="957" actId="1076"/>
        <pc:sldMkLst>
          <pc:docMk/>
          <pc:sldMk cId="3238278529" sldId="270"/>
        </pc:sldMkLst>
        <pc:spChg chg="mod">
          <ac:chgData name="nourah Alaklabi" userId="b439187ee2954565" providerId="LiveId" clId="{8EFF5E86-09BB-4F89-B1CF-F53F0760A89F}" dt="2023-12-30T16:49:44.319" v="887" actId="1076"/>
          <ac:spMkLst>
            <pc:docMk/>
            <pc:sldMk cId="3238278529" sldId="270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01.194" v="704" actId="1076"/>
          <ac:spMkLst>
            <pc:docMk/>
            <pc:sldMk cId="3238278529" sldId="270"/>
            <ac:spMk id="3" creationId="{9AE63FC0-DE07-51D5-232C-90C040A61ABA}"/>
          </ac:spMkLst>
        </pc:spChg>
        <pc:spChg chg="add mod">
          <ac:chgData name="nourah Alaklabi" userId="b439187ee2954565" providerId="LiveId" clId="{8EFF5E86-09BB-4F89-B1CF-F53F0760A89F}" dt="2023-12-30T16:07:17.708" v="556" actId="1076"/>
          <ac:spMkLst>
            <pc:docMk/>
            <pc:sldMk cId="3238278529" sldId="270"/>
            <ac:spMk id="10" creationId="{33FB489E-4C3B-4C5E-8C0D-B1F0099030F3}"/>
          </ac:spMkLst>
        </pc:spChg>
        <pc:spChg chg="add mod">
          <ac:chgData name="nourah Alaklabi" userId="b439187ee2954565" providerId="LiveId" clId="{8EFF5E86-09BB-4F89-B1CF-F53F0760A89F}" dt="2023-12-30T16:41:59.098" v="767" actId="20577"/>
          <ac:spMkLst>
            <pc:docMk/>
            <pc:sldMk cId="3238278529" sldId="270"/>
            <ac:spMk id="11" creationId="{74B95E2A-41A3-EA2E-7D76-38D700C7E072}"/>
          </ac:spMkLst>
        </pc:spChg>
        <pc:spChg chg="add mod ord">
          <ac:chgData name="nourah Alaklabi" userId="b439187ee2954565" providerId="LiveId" clId="{8EFF5E86-09BB-4F89-B1CF-F53F0760A89F}" dt="2023-12-30T16:52:08.980" v="957" actId="1076"/>
          <ac:spMkLst>
            <pc:docMk/>
            <pc:sldMk cId="3238278529" sldId="270"/>
            <ac:spMk id="12" creationId="{D7D5ABD0-FB88-387E-DA64-8178C7601615}"/>
          </ac:spMkLst>
        </pc:spChg>
        <pc:spChg chg="add mod ord">
          <ac:chgData name="nourah Alaklabi" userId="b439187ee2954565" providerId="LiveId" clId="{8EFF5E86-09BB-4F89-B1CF-F53F0760A89F}" dt="2023-12-30T16:51:43.969" v="951" actId="14100"/>
          <ac:spMkLst>
            <pc:docMk/>
            <pc:sldMk cId="3238278529" sldId="270"/>
            <ac:spMk id="13" creationId="{C6ECE0D9-646D-71EA-52D1-4F3013994D6A}"/>
          </ac:spMkLst>
        </pc:spChg>
        <pc:spChg chg="mod">
          <ac:chgData name="nourah Alaklabi" userId="b439187ee2954565" providerId="LiveId" clId="{8EFF5E86-09BB-4F89-B1CF-F53F0760A89F}" dt="2023-12-30T16:06:31.901" v="548" actId="1076"/>
          <ac:spMkLst>
            <pc:docMk/>
            <pc:sldMk cId="3238278529" sldId="27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06:28.240" v="547" actId="1440"/>
          <ac:picMkLst>
            <pc:docMk/>
            <pc:sldMk cId="3238278529" sldId="270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8:57.550" v="730"/>
          <ac:picMkLst>
            <pc:docMk/>
            <pc:sldMk cId="3238278529" sldId="270"/>
            <ac:picMk id="5" creationId="{03995161-949E-CC4C-CCC6-3E5E9AEE1103}"/>
          </ac:picMkLst>
        </pc:picChg>
        <pc:picChg chg="add mod">
          <ac:chgData name="nourah Alaklabi" userId="b439187ee2954565" providerId="LiveId" clId="{8EFF5E86-09BB-4F89-B1CF-F53F0760A89F}" dt="2023-12-30T16:07:06.499" v="554" actId="1440"/>
          <ac:picMkLst>
            <pc:docMk/>
            <pc:sldMk cId="3238278529" sldId="270"/>
            <ac:picMk id="7" creationId="{6BD8FD9C-6575-E2EB-96A0-BE6A94033446}"/>
          </ac:picMkLst>
        </pc:picChg>
        <pc:picChg chg="del">
          <ac:chgData name="nourah Alaklabi" userId="b439187ee2954565" providerId="LiveId" clId="{8EFF5E86-09BB-4F89-B1CF-F53F0760A89F}" dt="2023-12-30T16:06:02.640" v="543" actId="21"/>
          <ac:picMkLst>
            <pc:docMk/>
            <pc:sldMk cId="3238278529" sldId="270"/>
            <ac:picMk id="27" creationId="{02F6A2D0-F6DF-2B46-D92F-35FFB56C2935}"/>
          </ac:picMkLst>
        </pc:picChg>
      </pc:sldChg>
      <pc:sldChg chg="addSp delSp modSp add del mod">
        <pc:chgData name="nourah Alaklabi" userId="b439187ee2954565" providerId="LiveId" clId="{8EFF5E86-09BB-4F89-B1CF-F53F0760A89F}" dt="2023-12-30T16:42:10.799" v="770" actId="20577"/>
        <pc:sldMkLst>
          <pc:docMk/>
          <pc:sldMk cId="3084938604" sldId="271"/>
        </pc:sldMkLst>
        <pc:spChg chg="add mod">
          <ac:chgData name="nourah Alaklabi" userId="b439187ee2954565" providerId="LiveId" clId="{8EFF5E86-09BB-4F89-B1CF-F53F0760A89F}" dt="2023-12-30T16:37:08.438" v="706" actId="1076"/>
          <ac:spMkLst>
            <pc:docMk/>
            <pc:sldMk cId="3084938604" sldId="271"/>
            <ac:spMk id="3" creationId="{11010246-0613-F691-910E-5A7684093B2A}"/>
          </ac:spMkLst>
        </pc:spChg>
        <pc:spChg chg="add mod">
          <ac:chgData name="nourah Alaklabi" userId="b439187ee2954565" providerId="LiveId" clId="{8EFF5E86-09BB-4F89-B1CF-F53F0760A89F}" dt="2023-12-30T16:42:10.799" v="770" actId="20577"/>
          <ac:spMkLst>
            <pc:docMk/>
            <pc:sldMk cId="3084938604" sldId="271"/>
            <ac:spMk id="5" creationId="{B21FF424-A0DD-2591-6FA9-2120A944D35C}"/>
          </ac:spMkLst>
        </pc:spChg>
        <pc:spChg chg="del">
          <ac:chgData name="nourah Alaklabi" userId="b439187ee2954565" providerId="LiveId" clId="{8EFF5E86-09BB-4F89-B1CF-F53F0760A89F}" dt="2023-12-30T16:10:42.277" v="568" actId="21"/>
          <ac:spMkLst>
            <pc:docMk/>
            <pc:sldMk cId="3084938604" sldId="271"/>
            <ac:spMk id="10" creationId="{33FB489E-4C3B-4C5E-8C0D-B1F0099030F3}"/>
          </ac:spMkLst>
        </pc:spChg>
        <pc:spChg chg="del">
          <ac:chgData name="nourah Alaklabi" userId="b439187ee2954565" providerId="LiveId" clId="{8EFF5E86-09BB-4F89-B1CF-F53F0760A89F}" dt="2023-12-30T16:25:03.084" v="624" actId="21"/>
          <ac:spMkLst>
            <pc:docMk/>
            <pc:sldMk cId="3084938604" sldId="271"/>
            <ac:spMk id="28" creationId="{10777B24-22B3-FEF7-0E1E-ABB6B8D88DD9}"/>
          </ac:spMkLst>
        </pc:spChg>
        <pc:picChg chg="del">
          <ac:chgData name="nourah Alaklabi" userId="b439187ee2954565" providerId="LiveId" clId="{8EFF5E86-09BB-4F89-B1CF-F53F0760A89F}" dt="2023-12-30T16:07:34.801" v="558" actId="21"/>
          <ac:picMkLst>
            <pc:docMk/>
            <pc:sldMk cId="3084938604" sldId="271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9:06.483" v="731"/>
          <ac:picMkLst>
            <pc:docMk/>
            <pc:sldMk cId="3084938604" sldId="271"/>
            <ac:picMk id="4" creationId="{A76CA2EE-8027-7E5F-C620-5BFCC7E992BE}"/>
          </ac:picMkLst>
        </pc:picChg>
        <pc:picChg chg="add del mod">
          <ac:chgData name="nourah Alaklabi" userId="b439187ee2954565" providerId="LiveId" clId="{8EFF5E86-09BB-4F89-B1CF-F53F0760A89F}" dt="2023-12-30T16:24:41.151" v="623" actId="21"/>
          <ac:picMkLst>
            <pc:docMk/>
            <pc:sldMk cId="3084938604" sldId="271"/>
            <ac:picMk id="5" creationId="{61FF7032-1FA5-AE50-ED6D-AD9BB5227AF7}"/>
          </ac:picMkLst>
        </pc:picChg>
        <pc:picChg chg="del">
          <ac:chgData name="nourah Alaklabi" userId="b439187ee2954565" providerId="LiveId" clId="{8EFF5E86-09BB-4F89-B1CF-F53F0760A89F}" dt="2023-12-30T16:07:37.823" v="559" actId="21"/>
          <ac:picMkLst>
            <pc:docMk/>
            <pc:sldMk cId="3084938604" sldId="271"/>
            <ac:picMk id="7" creationId="{6BD8FD9C-6575-E2EB-96A0-BE6A94033446}"/>
          </ac:picMkLst>
        </pc:picChg>
        <pc:picChg chg="add mod">
          <ac:chgData name="nourah Alaklabi" userId="b439187ee2954565" providerId="LiveId" clId="{8EFF5E86-09BB-4F89-B1CF-F53F0760A89F}" dt="2023-12-30T16:25:07.183" v="625" actId="1076"/>
          <ac:picMkLst>
            <pc:docMk/>
            <pc:sldMk cId="3084938604" sldId="271"/>
            <ac:picMk id="12" creationId="{D2B96118-7920-6894-9B1B-3307C81EE745}"/>
          </ac:picMkLst>
        </pc:picChg>
      </pc:sldChg>
      <pc:sldChg chg="addSp modSp add del mod">
        <pc:chgData name="nourah Alaklabi" userId="b439187ee2954565" providerId="LiveId" clId="{8EFF5E86-09BB-4F89-B1CF-F53F0760A89F}" dt="2023-12-30T16:39:49.088" v="742" actId="1076"/>
        <pc:sldMkLst>
          <pc:docMk/>
          <pc:sldMk cId="977407248" sldId="272"/>
        </pc:sldMkLst>
        <pc:spChg chg="mod">
          <ac:chgData name="nourah Alaklabi" userId="b439187ee2954565" providerId="LiveId" clId="{8EFF5E86-09BB-4F89-B1CF-F53F0760A89F}" dt="2023-12-30T16:23:58.137" v="622"/>
          <ac:spMkLst>
            <pc:docMk/>
            <pc:sldMk cId="977407248" sldId="272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2:07.442" v="620" actId="20577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6.709" v="716" actId="1076"/>
          <ac:spMkLst>
            <pc:docMk/>
            <pc:sldMk cId="977407248" sldId="272"/>
            <ac:spMk id="16" creationId="{DE5FB54F-58B6-A441-A50A-666883985B37}"/>
          </ac:spMkLst>
        </pc:spChg>
        <pc:picChg chg="add mod">
          <ac:chgData name="nourah Alaklabi" userId="b439187ee2954565" providerId="LiveId" clId="{8EFF5E86-09BB-4F89-B1CF-F53F0760A89F}" dt="2023-12-30T16:39:49.088" v="742" actId="1076"/>
          <ac:picMkLst>
            <pc:docMk/>
            <pc:sldMk cId="977407248" sldId="272"/>
            <ac:picMk id="17" creationId="{5E39C8FF-5874-F8BE-EACF-4B77EEA73763}"/>
          </ac:picMkLst>
        </pc:picChg>
      </pc:sldChg>
      <pc:sldChg chg="addSp modSp add del mod">
        <pc:chgData name="nourah Alaklabi" userId="b439187ee2954565" providerId="LiveId" clId="{8EFF5E86-09BB-4F89-B1CF-F53F0760A89F}" dt="2023-12-30T16:35:49.810" v="685" actId="1076"/>
        <pc:sldMkLst>
          <pc:docMk/>
          <pc:sldMk cId="645506082" sldId="273"/>
        </pc:sldMkLst>
        <pc:spChg chg="mod">
          <ac:chgData name="nourah Alaklabi" userId="b439187ee2954565" providerId="LiveId" clId="{8EFF5E86-09BB-4F89-B1CF-F53F0760A89F}" dt="2023-12-30T16:34:56.100" v="681" actId="14100"/>
          <ac:spMkLst>
            <pc:docMk/>
            <pc:sldMk cId="645506082" sldId="273"/>
            <ac:spMk id="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27.831" v="640" actId="20577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44.614" v="648" actId="20577"/>
          <ac:spMkLst>
            <pc:docMk/>
            <pc:sldMk cId="645506082" sldId="273"/>
            <ac:spMk id="1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49.810" v="685" actId="1076"/>
          <ac:spMkLst>
            <pc:docMk/>
            <pc:sldMk cId="645506082" sldId="273"/>
            <ac:spMk id="14" creationId="{C9B86322-4239-F62E-1D33-DF5A49C460F1}"/>
          </ac:spMkLst>
        </pc:spChg>
        <pc:picChg chg="add mod">
          <ac:chgData name="nourah Alaklabi" userId="b439187ee2954565" providerId="LiveId" clId="{8EFF5E86-09BB-4F89-B1CF-F53F0760A89F}" dt="2023-12-30T16:35:29.740" v="683" actId="1076"/>
          <ac:picMkLst>
            <pc:docMk/>
            <pc:sldMk cId="645506082" sldId="273"/>
            <ac:picMk id="9" creationId="{B78DE0BC-73DB-D335-F8FE-45A336474C8E}"/>
          </ac:picMkLst>
        </pc:picChg>
        <pc:picChg chg="add mod">
          <ac:chgData name="nourah Alaklabi" userId="b439187ee2954565" providerId="LiveId" clId="{8EFF5E86-09BB-4F89-B1CF-F53F0760A89F}" dt="2023-12-30T16:34:53.041" v="680" actId="1076"/>
          <ac:picMkLst>
            <pc:docMk/>
            <pc:sldMk cId="645506082" sldId="273"/>
            <ac:picMk id="13" creationId="{2989B2B5-6563-2B90-C89F-F0F66E04D911}"/>
          </ac:picMkLst>
        </pc:picChg>
      </pc:sldChg>
      <pc:sldChg chg="add del">
        <pc:chgData name="nourah Alaklabi" userId="b439187ee2954565" providerId="LiveId" clId="{8EFF5E86-09BB-4F89-B1CF-F53F0760A89F}" dt="2023-12-30T16:43:36.352" v="776" actId="2890"/>
        <pc:sldMkLst>
          <pc:docMk/>
          <pc:sldMk cId="1933323919" sldId="274"/>
        </pc:sldMkLst>
      </pc:sldChg>
    </pc:docChg>
  </pc:docChgLst>
  <pc:docChgLst>
    <pc:chgData name="nourah Alaklabi" userId="b439187ee2954565" providerId="LiveId" clId="{BF9C0D56-6AE4-418E-89F0-ABB9A4D48515}"/>
    <pc:docChg chg="custSel modSld">
      <pc:chgData name="nourah Alaklabi" userId="b439187ee2954565" providerId="LiveId" clId="{BF9C0D56-6AE4-418E-89F0-ABB9A4D48515}" dt="2024-01-13T13:13:42.070" v="25" actId="21"/>
      <pc:docMkLst>
        <pc:docMk/>
      </pc:docMkLst>
      <pc:sldChg chg="delSp modSp mod">
        <pc:chgData name="nourah Alaklabi" userId="b439187ee2954565" providerId="LiveId" clId="{BF9C0D56-6AE4-418E-89F0-ABB9A4D48515}" dt="2024-01-13T13:11:29.957" v="2" actId="20577"/>
        <pc:sldMkLst>
          <pc:docMk/>
          <pc:sldMk cId="0" sldId="257"/>
        </pc:sldMkLst>
        <pc:spChg chg="mod">
          <ac:chgData name="nourah Alaklabi" userId="b439187ee2954565" providerId="LiveId" clId="{BF9C0D56-6AE4-418E-89F0-ABB9A4D48515}" dt="2024-01-13T13:11:29.957" v="2" actId="20577"/>
          <ac:spMkLst>
            <pc:docMk/>
            <pc:sldMk cId="0" sldId="257"/>
            <ac:spMk id="4" creationId="{00000000-0000-0000-0000-000000000000}"/>
          </ac:spMkLst>
        </pc:spChg>
        <pc:picChg chg="del">
          <ac:chgData name="nourah Alaklabi" userId="b439187ee2954565" providerId="LiveId" clId="{BF9C0D56-6AE4-418E-89F0-ABB9A4D48515}" dt="2024-01-13T13:11:21.338" v="0" actId="21"/>
          <ac:picMkLst>
            <pc:docMk/>
            <pc:sldMk cId="0" sldId="257"/>
            <ac:picMk id="8" creationId="{550D62E4-C522-4EEA-FE57-355960D5A3E7}"/>
          </ac:picMkLst>
        </pc:picChg>
      </pc:sldChg>
      <pc:sldChg chg="delSp mod">
        <pc:chgData name="nourah Alaklabi" userId="b439187ee2954565" providerId="LiveId" clId="{BF9C0D56-6AE4-418E-89F0-ABB9A4D48515}" dt="2024-01-13T13:11:45.920" v="6" actId="21"/>
        <pc:sldMkLst>
          <pc:docMk/>
          <pc:sldMk cId="0" sldId="258"/>
        </pc:sldMkLst>
        <pc:spChg chg="del">
          <ac:chgData name="nourah Alaklabi" userId="b439187ee2954565" providerId="LiveId" clId="{BF9C0D56-6AE4-418E-89F0-ABB9A4D48515}" dt="2024-01-13T13:11:42.248" v="5" actId="21"/>
          <ac:spMkLst>
            <pc:docMk/>
            <pc:sldMk cId="0" sldId="258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45.920" v="6" actId="21"/>
          <ac:spMkLst>
            <pc:docMk/>
            <pc:sldMk cId="0" sldId="258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35.529" v="3" actId="21"/>
          <ac:picMkLst>
            <pc:docMk/>
            <pc:sldMk cId="0" sldId="258"/>
            <ac:picMk id="38" creationId="{E0A681CA-286C-DFF1-B09D-60E992E71AA3}"/>
          </ac:picMkLst>
        </pc:picChg>
        <pc:picChg chg="del">
          <ac:chgData name="nourah Alaklabi" userId="b439187ee2954565" providerId="LiveId" clId="{BF9C0D56-6AE4-418E-89F0-ABB9A4D48515}" dt="2024-01-13T13:11:38" v="4" actId="21"/>
          <ac:picMkLst>
            <pc:docMk/>
            <pc:sldMk cId="0" sldId="258"/>
            <ac:picMk id="40" creationId="{0BBFF51A-A227-33FD-6376-0E150C33E9AD}"/>
          </ac:picMkLst>
        </pc:picChg>
      </pc:sldChg>
      <pc:sldChg chg="delSp mod">
        <pc:chgData name="nourah Alaklabi" userId="b439187ee2954565" providerId="LiveId" clId="{BF9C0D56-6AE4-418E-89F0-ABB9A4D48515}" dt="2024-01-13T13:12:04.548" v="10" actId="21"/>
        <pc:sldMkLst>
          <pc:docMk/>
          <pc:sldMk cId="0" sldId="259"/>
        </pc:sldMkLst>
        <pc:picChg chg="del">
          <ac:chgData name="nourah Alaklabi" userId="b439187ee2954565" providerId="LiveId" clId="{BF9C0D56-6AE4-418E-89F0-ABB9A4D48515}" dt="2024-01-13T13:12:04.548" v="10" actId="21"/>
          <ac:picMkLst>
            <pc:docMk/>
            <pc:sldMk cId="0" sldId="259"/>
            <ac:picMk id="25" creationId="{250E56A2-C4C3-0063-804E-F409DABA7790}"/>
          </ac:picMkLst>
        </pc:picChg>
      </pc:sldChg>
      <pc:sldChg chg="delSp mod">
        <pc:chgData name="nourah Alaklabi" userId="b439187ee2954565" providerId="LiveId" clId="{BF9C0D56-6AE4-418E-89F0-ABB9A4D48515}" dt="2024-01-13T13:12:23.631" v="15" actId="21"/>
        <pc:sldMkLst>
          <pc:docMk/>
          <pc:sldMk cId="0" sldId="260"/>
        </pc:sldMkLst>
        <pc:spChg chg="del">
          <ac:chgData name="nourah Alaklabi" userId="b439187ee2954565" providerId="LiveId" clId="{BF9C0D56-6AE4-418E-89F0-ABB9A4D48515}" dt="2024-01-13T13:12:23.631" v="15" actId="21"/>
          <ac:spMkLst>
            <pc:docMk/>
            <pc:sldMk cId="0" sldId="26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19.456" v="14" actId="21"/>
          <ac:picMkLst>
            <pc:docMk/>
            <pc:sldMk cId="0" sldId="260"/>
            <ac:picMk id="27" creationId="{02F6A2D0-F6DF-2B46-D92F-35FFB56C2935}"/>
          </ac:picMkLst>
        </pc:picChg>
      </pc:sldChg>
      <pc:sldChg chg="delSp mod">
        <pc:chgData name="nourah Alaklabi" userId="b439187ee2954565" providerId="LiveId" clId="{BF9C0D56-6AE4-418E-89F0-ABB9A4D48515}" dt="2024-01-13T13:13:35.382" v="23" actId="21"/>
        <pc:sldMkLst>
          <pc:docMk/>
          <pc:sldMk cId="0" sldId="261"/>
        </pc:sldMkLst>
        <pc:spChg chg="del">
          <ac:chgData name="nourah Alaklabi" userId="b439187ee2954565" providerId="LiveId" clId="{BF9C0D56-6AE4-418E-89F0-ABB9A4D48515}" dt="2024-01-13T13:13:35.382" v="23" actId="21"/>
          <ac:spMkLst>
            <pc:docMk/>
            <pc:sldMk cId="0" sldId="261"/>
            <ac:spMk id="29" creationId="{7B147BA8-024F-FC49-1092-5AD07905CA7F}"/>
          </ac:spMkLst>
        </pc:spChg>
        <pc:picChg chg="del">
          <ac:chgData name="nourah Alaklabi" userId="b439187ee2954565" providerId="LiveId" clId="{BF9C0D56-6AE4-418E-89F0-ABB9A4D48515}" dt="2024-01-13T13:13:27.874" v="21" actId="21"/>
          <ac:picMkLst>
            <pc:docMk/>
            <pc:sldMk cId="0" sldId="261"/>
            <ac:picMk id="26" creationId="{8E98C641-34EB-CDDE-E169-1CA3706D3268}"/>
          </ac:picMkLst>
        </pc:picChg>
        <pc:picChg chg="del">
          <ac:chgData name="nourah Alaklabi" userId="b439187ee2954565" providerId="LiveId" clId="{BF9C0D56-6AE4-418E-89F0-ABB9A4D48515}" dt="2024-01-13T13:13:29.899" v="22" actId="21"/>
          <ac:picMkLst>
            <pc:docMk/>
            <pc:sldMk cId="0" sldId="261"/>
            <ac:picMk id="28" creationId="{61072B85-B8F1-D425-87B5-1048DA1CE3E7}"/>
          </ac:picMkLst>
        </pc:picChg>
      </pc:sldChg>
      <pc:sldChg chg="delSp mod">
        <pc:chgData name="nourah Alaklabi" userId="b439187ee2954565" providerId="LiveId" clId="{BF9C0D56-6AE4-418E-89F0-ABB9A4D48515}" dt="2024-01-13T13:13:42.070" v="25" actId="21"/>
        <pc:sldMkLst>
          <pc:docMk/>
          <pc:sldMk cId="0" sldId="262"/>
        </pc:sldMkLst>
        <pc:picChg chg="del">
          <ac:chgData name="nourah Alaklabi" userId="b439187ee2954565" providerId="LiveId" clId="{BF9C0D56-6AE4-418E-89F0-ABB9A4D48515}" dt="2024-01-13T13:13:39.725" v="24" actId="21"/>
          <ac:picMkLst>
            <pc:docMk/>
            <pc:sldMk cId="0" sldId="262"/>
            <ac:picMk id="16" creationId="{773FF47B-CE15-C1FE-F62C-3CDD0830A28C}"/>
          </ac:picMkLst>
        </pc:picChg>
        <pc:picChg chg="del">
          <ac:chgData name="nourah Alaklabi" userId="b439187ee2954565" providerId="LiveId" clId="{BF9C0D56-6AE4-418E-89F0-ABB9A4D48515}" dt="2024-01-13T13:13:42.070" v="25" actId="21"/>
          <ac:picMkLst>
            <pc:docMk/>
            <pc:sldMk cId="0" sldId="262"/>
            <ac:picMk id="1028" creationId="{61371668-915B-54FF-A99C-C0B756EC6213}"/>
          </ac:picMkLst>
        </pc:picChg>
      </pc:sldChg>
      <pc:sldChg chg="delSp mod">
        <pc:chgData name="nourah Alaklabi" userId="b439187ee2954565" providerId="LiveId" clId="{BF9C0D56-6AE4-418E-89F0-ABB9A4D48515}" dt="2024-01-13T13:12:00.107" v="9" actId="21"/>
        <pc:sldMkLst>
          <pc:docMk/>
          <pc:sldMk cId="523692514" sldId="267"/>
        </pc:sldMkLst>
        <pc:spChg chg="del">
          <ac:chgData name="nourah Alaklabi" userId="b439187ee2954565" providerId="LiveId" clId="{BF9C0D56-6AE4-418E-89F0-ABB9A4D48515}" dt="2024-01-13T13:12:00.107" v="9" actId="21"/>
          <ac:spMkLst>
            <pc:docMk/>
            <pc:sldMk cId="523692514" sldId="267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55.754" v="8" actId="21"/>
          <ac:spMkLst>
            <pc:docMk/>
            <pc:sldMk cId="523692514" sldId="267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51.609" v="7" actId="21"/>
          <ac:picMkLst>
            <pc:docMk/>
            <pc:sldMk cId="523692514" sldId="267"/>
            <ac:picMk id="6" creationId="{55A58CB1-E6A1-D852-BFA8-9281C51ACF0B}"/>
          </ac:picMkLst>
        </pc:picChg>
      </pc:sldChg>
      <pc:sldChg chg="delSp mod">
        <pc:chgData name="nourah Alaklabi" userId="b439187ee2954565" providerId="LiveId" clId="{BF9C0D56-6AE4-418E-89F0-ABB9A4D48515}" dt="2024-01-13T13:12:09.219" v="11" actId="21"/>
        <pc:sldMkLst>
          <pc:docMk/>
          <pc:sldMk cId="2287460162" sldId="268"/>
        </pc:sldMkLst>
        <pc:picChg chg="del">
          <ac:chgData name="nourah Alaklabi" userId="b439187ee2954565" providerId="LiveId" clId="{BF9C0D56-6AE4-418E-89F0-ABB9A4D48515}" dt="2024-01-13T13:12:09.219" v="11" actId="21"/>
          <ac:picMkLst>
            <pc:docMk/>
            <pc:sldMk cId="2287460162" sldId="268"/>
            <ac:picMk id="4" creationId="{4A3A6758-5FF3-42E2-658D-ADC1A01D2C62}"/>
          </ac:picMkLst>
        </pc:picChg>
      </pc:sldChg>
      <pc:sldChg chg="delSp mod">
        <pc:chgData name="nourah Alaklabi" userId="b439187ee2954565" providerId="LiveId" clId="{BF9C0D56-6AE4-418E-89F0-ABB9A4D48515}" dt="2024-01-13T13:12:15.133" v="13" actId="21"/>
        <pc:sldMkLst>
          <pc:docMk/>
          <pc:sldMk cId="1995194774" sldId="269"/>
        </pc:sldMkLst>
        <pc:picChg chg="del">
          <ac:chgData name="nourah Alaklabi" userId="b439187ee2954565" providerId="LiveId" clId="{BF9C0D56-6AE4-418E-89F0-ABB9A4D48515}" dt="2024-01-13T13:12:12.853" v="12" actId="21"/>
          <ac:picMkLst>
            <pc:docMk/>
            <pc:sldMk cId="1995194774" sldId="269"/>
            <ac:picMk id="5" creationId="{EA9EFEF5-9CD9-EDA5-D8A5-0D957B8B0B97}"/>
          </ac:picMkLst>
        </pc:picChg>
        <pc:picChg chg="del">
          <ac:chgData name="nourah Alaklabi" userId="b439187ee2954565" providerId="LiveId" clId="{BF9C0D56-6AE4-418E-89F0-ABB9A4D48515}" dt="2024-01-13T13:12:15.133" v="13" actId="21"/>
          <ac:picMkLst>
            <pc:docMk/>
            <pc:sldMk cId="1995194774" sldId="269"/>
            <ac:picMk id="7" creationId="{A7A6FA52-A115-E177-26CF-02471635B28E}"/>
          </ac:picMkLst>
        </pc:picChg>
      </pc:sldChg>
      <pc:sldChg chg="delSp mod">
        <pc:chgData name="nourah Alaklabi" userId="b439187ee2954565" providerId="LiveId" clId="{BF9C0D56-6AE4-418E-89F0-ABB9A4D48515}" dt="2024-01-13T13:12:38.805" v="19" actId="21"/>
        <pc:sldMkLst>
          <pc:docMk/>
          <pc:sldMk cId="3238278529" sldId="270"/>
        </pc:sldMkLst>
        <pc:spChg chg="del">
          <ac:chgData name="nourah Alaklabi" userId="b439187ee2954565" providerId="LiveId" clId="{BF9C0D56-6AE4-418E-89F0-ABB9A4D48515}" dt="2024-01-13T13:12:38.805" v="19" actId="21"/>
          <ac:spMkLst>
            <pc:docMk/>
            <pc:sldMk cId="3238278529" sldId="270"/>
            <ac:spMk id="10" creationId="{33FB489E-4C3B-4C5E-8C0D-B1F0099030F3}"/>
          </ac:spMkLst>
        </pc:spChg>
        <pc:spChg chg="del">
          <ac:chgData name="nourah Alaklabi" userId="b439187ee2954565" providerId="LiveId" clId="{BF9C0D56-6AE4-418E-89F0-ABB9A4D48515}" dt="2024-01-13T13:12:34.239" v="18" actId="21"/>
          <ac:spMkLst>
            <pc:docMk/>
            <pc:sldMk cId="3238278529" sldId="27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27.871" v="16" actId="21"/>
          <ac:picMkLst>
            <pc:docMk/>
            <pc:sldMk cId="3238278529" sldId="270"/>
            <ac:picMk id="4" creationId="{5978967D-519B-8BB2-4F29-8BAF57F9C396}"/>
          </ac:picMkLst>
        </pc:picChg>
        <pc:picChg chg="del">
          <ac:chgData name="nourah Alaklabi" userId="b439187ee2954565" providerId="LiveId" clId="{BF9C0D56-6AE4-418E-89F0-ABB9A4D48515}" dt="2024-01-13T13:12:30.319" v="17" actId="21"/>
          <ac:picMkLst>
            <pc:docMk/>
            <pc:sldMk cId="3238278529" sldId="270"/>
            <ac:picMk id="7" creationId="{6BD8FD9C-6575-E2EB-96A0-BE6A94033446}"/>
          </ac:picMkLst>
        </pc:picChg>
      </pc:sldChg>
      <pc:sldChg chg="delSp mod">
        <pc:chgData name="nourah Alaklabi" userId="b439187ee2954565" providerId="LiveId" clId="{BF9C0D56-6AE4-418E-89F0-ABB9A4D48515}" dt="2024-01-13T13:13:23.569" v="20" actId="21"/>
        <pc:sldMkLst>
          <pc:docMk/>
          <pc:sldMk cId="3084938604" sldId="271"/>
        </pc:sldMkLst>
        <pc:picChg chg="del">
          <ac:chgData name="nourah Alaklabi" userId="b439187ee2954565" providerId="LiveId" clId="{BF9C0D56-6AE4-418E-89F0-ABB9A4D48515}" dt="2024-01-13T13:13:23.569" v="20" actId="21"/>
          <ac:picMkLst>
            <pc:docMk/>
            <pc:sldMk cId="3084938604" sldId="271"/>
            <ac:picMk id="12" creationId="{D2B96118-7920-6894-9B1B-3307C81EE7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12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3.svg"/><Relationship Id="rId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hyperlink" Target="https://www.ien.edu.sa/?choice=2#/lesson/2984" TargetMode="Externa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svg"/><Relationship Id="rId7" Type="http://schemas.openxmlformats.org/officeDocument/2006/relationships/image" Target="../media/image13.jpg"/><Relationship Id="rId12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hyperlink" Target="https://www.ien.edu.sa/?choice=2#/lesson/2984" TargetMode="Externa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svg"/><Relationship Id="rId7" Type="http://schemas.openxmlformats.org/officeDocument/2006/relationships/image" Target="../media/image4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42.svg"/><Relationship Id="rId10" Type="http://schemas.openxmlformats.org/officeDocument/2006/relationships/image" Target="../media/image13.jpg"/><Relationship Id="rId4" Type="http://schemas.openxmlformats.org/officeDocument/2006/relationships/image" Target="../media/image41.png"/><Relationship Id="rId9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svg"/><Relationship Id="rId5" Type="http://schemas.openxmlformats.org/officeDocument/2006/relationships/image" Target="../media/image44.svg"/><Relationship Id="rId10" Type="http://schemas.openxmlformats.org/officeDocument/2006/relationships/image" Target="../media/image41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8.sv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svg"/><Relationship Id="rId3" Type="http://schemas.openxmlformats.org/officeDocument/2006/relationships/image" Target="../media/image5.svg"/><Relationship Id="rId7" Type="http://schemas.openxmlformats.org/officeDocument/2006/relationships/image" Target="../media/image56.svg"/><Relationship Id="rId12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svg"/><Relationship Id="rId10" Type="http://schemas.openxmlformats.org/officeDocument/2006/relationships/image" Target="../media/image13.jp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2.jpeg"/><Relationship Id="rId7" Type="http://schemas.openxmlformats.org/officeDocument/2006/relationships/image" Target="../media/image66.svg"/><Relationship Id="rId2" Type="http://schemas.openxmlformats.org/officeDocument/2006/relationships/hyperlink" Target="https://www.liveworksheets.com/c?a=s&amp;t=538zf2ote0y&amp;sr=n&amp;l=ev&amp;i=sfdodcu&amp;r=c9&amp;f=dzdczudd&amp;ms=uz&amp;cd=p806ge5jzr2ilrypenjnkxk4ngnkgxnnxg&amp;mw=h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svg"/><Relationship Id="rId18" Type="http://schemas.openxmlformats.org/officeDocument/2006/relationships/image" Target="../media/image81.png"/><Relationship Id="rId26" Type="http://schemas.openxmlformats.org/officeDocument/2006/relationships/image" Target="../media/image13.jpg"/><Relationship Id="rId3" Type="http://schemas.openxmlformats.org/officeDocument/2006/relationships/image" Target="../media/image5.svg"/><Relationship Id="rId21" Type="http://schemas.openxmlformats.org/officeDocument/2006/relationships/image" Target="../media/image84.svg"/><Relationship Id="rId7" Type="http://schemas.openxmlformats.org/officeDocument/2006/relationships/image" Target="../media/image70.svg"/><Relationship Id="rId12" Type="http://schemas.openxmlformats.org/officeDocument/2006/relationships/image" Target="../media/image75.png"/><Relationship Id="rId17" Type="http://schemas.openxmlformats.org/officeDocument/2006/relationships/image" Target="../media/image80.svg"/><Relationship Id="rId25" Type="http://schemas.openxmlformats.org/officeDocument/2006/relationships/image" Target="../media/image88.svg"/><Relationship Id="rId2" Type="http://schemas.openxmlformats.org/officeDocument/2006/relationships/image" Target="../media/image4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24" Type="http://schemas.openxmlformats.org/officeDocument/2006/relationships/image" Target="../media/image87.png"/><Relationship Id="rId5" Type="http://schemas.openxmlformats.org/officeDocument/2006/relationships/image" Target="../media/image68.svg"/><Relationship Id="rId15" Type="http://schemas.openxmlformats.org/officeDocument/2006/relationships/image" Target="../media/image78.svg"/><Relationship Id="rId23" Type="http://schemas.openxmlformats.org/officeDocument/2006/relationships/image" Target="../media/image86.svg"/><Relationship Id="rId10" Type="http://schemas.openxmlformats.org/officeDocument/2006/relationships/image" Target="../media/image73.png"/><Relationship Id="rId19" Type="http://schemas.openxmlformats.org/officeDocument/2006/relationships/image" Target="../media/image82.svg"/><Relationship Id="rId4" Type="http://schemas.openxmlformats.org/officeDocument/2006/relationships/image" Target="../media/image67.png"/><Relationship Id="rId9" Type="http://schemas.openxmlformats.org/officeDocument/2006/relationships/image" Target="../media/image72.sv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18" Type="http://schemas.openxmlformats.org/officeDocument/2006/relationships/image" Target="../media/image83.png"/><Relationship Id="rId26" Type="http://schemas.openxmlformats.org/officeDocument/2006/relationships/image" Target="../media/image90.svg"/><Relationship Id="rId3" Type="http://schemas.openxmlformats.org/officeDocument/2006/relationships/image" Target="../media/image5.svg"/><Relationship Id="rId21" Type="http://schemas.openxmlformats.org/officeDocument/2006/relationships/image" Target="../media/image86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17" Type="http://schemas.openxmlformats.org/officeDocument/2006/relationships/image" Target="../media/image82.svg"/><Relationship Id="rId25" Type="http://schemas.openxmlformats.org/officeDocument/2006/relationships/image" Target="../media/image89.png"/><Relationship Id="rId2" Type="http://schemas.openxmlformats.org/officeDocument/2006/relationships/image" Target="../media/image4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24" Type="http://schemas.openxmlformats.org/officeDocument/2006/relationships/image" Target="../media/image13.jp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23" Type="http://schemas.openxmlformats.org/officeDocument/2006/relationships/image" Target="../media/image88.svg"/><Relationship Id="rId10" Type="http://schemas.openxmlformats.org/officeDocument/2006/relationships/image" Target="../media/image75.png"/><Relationship Id="rId19" Type="http://schemas.openxmlformats.org/officeDocument/2006/relationships/image" Target="../media/image84.sv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7.jp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hyperlink" Target="http://www.didax.com/apps/unifix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hyperlink" Target="http://www.didax.com/apps/unifix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jpg"/><Relationship Id="rId2" Type="http://schemas.openxmlformats.org/officeDocument/2006/relationships/hyperlink" Target="https://youtu.be/5ih0ET_sQME?si=0XVQ7ThQ53fPPa2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jpg"/><Relationship Id="rId2" Type="http://schemas.openxmlformats.org/officeDocument/2006/relationships/hyperlink" Target="https://youtu.be/pD6AueXnUoo?si=RDmPlZjBG6f7D7a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84" TargetMode="External"/><Relationship Id="rId5" Type="http://schemas.openxmlformats.org/officeDocument/2006/relationships/image" Target="../media/image23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84" TargetMode="External"/><Relationship Id="rId5" Type="http://schemas.openxmlformats.org/officeDocument/2006/relationships/image" Target="../media/image23.sv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84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18544" y="3414608"/>
            <a:ext cx="5546912" cy="5486400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7500" y="697246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الأعداد الأولية 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63453" y="5554573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2400" dirty="0">
                <a:solidFill>
                  <a:srgbClr val="F46E16"/>
                </a:solidFill>
                <a:cs typeface="Habeba Bold"/>
              </a:rPr>
              <a:t>والأعداد غير الأولية</a:t>
            </a: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DDB3C7A-F466-B26E-5D4C-2A699DE9B317}"/>
              </a:ext>
            </a:extLst>
          </p:cNvPr>
          <p:cNvSpPr txBox="1"/>
          <p:nvPr/>
        </p:nvSpPr>
        <p:spPr>
          <a:xfrm>
            <a:off x="4586291" y="1269558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E81462-C2A0-A0E2-8505-00E116271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281212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129 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55D437EB-26DB-C018-7486-92610CFD2DCB}"/>
              </a:ext>
            </a:extLst>
          </p:cNvPr>
          <p:cNvSpPr txBox="1"/>
          <p:nvPr/>
        </p:nvSpPr>
        <p:spPr>
          <a:xfrm>
            <a:off x="6670811" y="2068106"/>
            <a:ext cx="7846992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مثال ( 2 ) استعمال ازواج القواسم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4678E3B-0A9E-4975-BE9C-DB3FBFADA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4703" y="3210598"/>
            <a:ext cx="11864194" cy="159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FC95728-C369-CEE4-6386-6C0119F479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46488" y="2579426"/>
            <a:ext cx="3965618" cy="562669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8063761" y="2441917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73987BA1-579D-50CF-61BB-40799A57C8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4703" y="5122623"/>
            <a:ext cx="11864194" cy="774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87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0574000" y="325666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4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1068538" y="974581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اسْتعِدَّ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281212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129 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55D437EB-26DB-C018-7486-92610CFD2DCB}"/>
              </a:ext>
            </a:extLst>
          </p:cNvPr>
          <p:cNvSpPr txBox="1"/>
          <p:nvPr/>
        </p:nvSpPr>
        <p:spPr>
          <a:xfrm>
            <a:off x="4615761" y="1478771"/>
            <a:ext cx="9686278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مثال ( 3 ) تحليل عدد الى عوامله الأولية...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BEBB6EB-2719-4788-425C-900FE4C443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3600" y="3126635"/>
            <a:ext cx="9736201" cy="25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00E154F-AB47-C7BE-19DB-EA0D568FED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133" y="3238586"/>
            <a:ext cx="12223857" cy="770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97BE5F2-BED8-1CCC-1939-9161DFD1AC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132" y="11215757"/>
            <a:ext cx="12304817" cy="1188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Freeform 5"/>
          <p:cNvSpPr/>
          <p:nvPr/>
        </p:nvSpPr>
        <p:spPr>
          <a:xfrm>
            <a:off x="12486645" y="2504351"/>
            <a:ext cx="2153909" cy="1604408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595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40400" y="944004"/>
            <a:ext cx="4415089" cy="324699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1600" y="2415175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687253A-757F-1D70-6C68-9203BC952688}"/>
              </a:ext>
            </a:extLst>
          </p:cNvPr>
          <p:cNvSpPr txBox="1"/>
          <p:nvPr/>
        </p:nvSpPr>
        <p:spPr>
          <a:xfrm>
            <a:off x="17957592" y="1969572"/>
            <a:ext cx="4897897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8000" dirty="0">
                <a:solidFill>
                  <a:srgbClr val="F46E16"/>
                </a:solidFill>
                <a:cs typeface="Mirza Bold"/>
              </a:rPr>
              <a:t>تأكد:</a:t>
            </a:r>
            <a:endParaRPr lang="en-US" sz="80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A7B7A-ACDA-D04A-9685-B33BF83D0351}"/>
              </a:ext>
            </a:extLst>
          </p:cNvPr>
          <p:cNvSpPr txBox="1"/>
          <p:nvPr/>
        </p:nvSpPr>
        <p:spPr>
          <a:xfrm>
            <a:off x="228600" y="128016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3841BF-E367-84B4-DDDD-E7F744D8C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3F45A7E-1F11-D7D6-19B7-3CAB2315C29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9B5C5EE-80A3-7171-2E0A-7222D4D4A0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4190999"/>
            <a:ext cx="17140489" cy="557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24">
            <a:extLst>
              <a:ext uri="{FF2B5EF4-FFF2-40B4-BE49-F238E27FC236}">
                <a16:creationId xmlns:a16="http://schemas.microsoft.com/office/drawing/2014/main" id="{066406C6-0E70-4438-352C-8FF8CCB84BE8}"/>
              </a:ext>
            </a:extLst>
          </p:cNvPr>
          <p:cNvSpPr txBox="1"/>
          <p:nvPr/>
        </p:nvSpPr>
        <p:spPr>
          <a:xfrm>
            <a:off x="10185192" y="2283280"/>
            <a:ext cx="7772400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8000" dirty="0" err="1">
                <a:solidFill>
                  <a:srgbClr val="F46E16"/>
                </a:solidFill>
                <a:cs typeface="Mirza Bold"/>
              </a:rPr>
              <a:t>إستراتيجة</a:t>
            </a:r>
            <a:r>
              <a:rPr lang="ar-SA" sz="8000" dirty="0">
                <a:solidFill>
                  <a:srgbClr val="F46E16"/>
                </a:solidFill>
                <a:cs typeface="Mirza Bold"/>
              </a:rPr>
              <a:t> التعلم الذاتي </a:t>
            </a:r>
            <a:endParaRPr lang="en-US" sz="8000" dirty="0">
              <a:solidFill>
                <a:srgbClr val="F46E16"/>
              </a:solidFill>
              <a:cs typeface="Mirza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6571" y="8593842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4F2FA-52CD-39D1-5E79-79C86A7B2F8B}"/>
              </a:ext>
            </a:extLst>
          </p:cNvPr>
          <p:cNvSpPr txBox="1"/>
          <p:nvPr/>
        </p:nvSpPr>
        <p:spPr>
          <a:xfrm>
            <a:off x="4746591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F1566B-C207-90B3-2911-9E89ECD3C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3F3AC8-C9CF-6502-9E38-61B637B44569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342ECF2-81FE-4950-1FBD-4B80A8F711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4673" y="3329252"/>
            <a:ext cx="18580272" cy="444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E63FC0-DE07-51D5-232C-90C040A61ABA}"/>
              </a:ext>
            </a:extLst>
          </p:cNvPr>
          <p:cNvSpPr txBox="1"/>
          <p:nvPr/>
        </p:nvSpPr>
        <p:spPr>
          <a:xfrm>
            <a:off x="369391" y="13069669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3995161-949E-CC4C-CCC6-3E5E9AEE11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B95E2A-41A3-EA2E-7D76-38D700C7E07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C6ECE0D9-646D-71EA-52D1-4F3013994D6A}"/>
              </a:ext>
            </a:extLst>
          </p:cNvPr>
          <p:cNvSpPr/>
          <p:nvPr/>
        </p:nvSpPr>
        <p:spPr>
          <a:xfrm>
            <a:off x="19254251" y="6610910"/>
            <a:ext cx="6863610" cy="6300369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7D5ABD0-FB88-387E-DA64-8178C7601615}"/>
              </a:ext>
            </a:extLst>
          </p:cNvPr>
          <p:cNvSpPr txBox="1"/>
          <p:nvPr/>
        </p:nvSpPr>
        <p:spPr>
          <a:xfrm>
            <a:off x="17602200" y="8098402"/>
            <a:ext cx="7855455" cy="3671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ar-SA" sz="3600" b="1" dirty="0">
                <a:solidFill>
                  <a:srgbClr val="7030A0"/>
                </a:solidFill>
                <a:latin typeface="Mirza"/>
                <a:cs typeface="Mirza"/>
              </a:rPr>
              <a:t>إن الأشخاص الذين يعتقدون</a:t>
            </a:r>
          </a:p>
          <a:p>
            <a:pPr algn="ctr" rtl="1">
              <a:lnSpc>
                <a:spcPts val="7420"/>
              </a:lnSpc>
            </a:pPr>
            <a:r>
              <a:rPr lang="ar-SA" sz="3600" b="1" dirty="0">
                <a:solidFill>
                  <a:srgbClr val="7030A0"/>
                </a:solidFill>
                <a:latin typeface="Mirza"/>
                <a:cs typeface="Mirza"/>
              </a:rPr>
              <a:t> أن كل شيء ممكن </a:t>
            </a:r>
          </a:p>
          <a:p>
            <a:pPr algn="ctr" rtl="1">
              <a:lnSpc>
                <a:spcPts val="7420"/>
              </a:lnSpc>
            </a:pPr>
            <a:r>
              <a:rPr lang="ar-SA" sz="3600" b="1" dirty="0">
                <a:solidFill>
                  <a:srgbClr val="7030A0"/>
                </a:solidFill>
                <a:latin typeface="Mirza"/>
                <a:cs typeface="Mirza"/>
              </a:rPr>
              <a:t>هم القادرون على</a:t>
            </a:r>
          </a:p>
          <a:p>
            <a:pPr algn="ctr" rtl="1">
              <a:lnSpc>
                <a:spcPts val="7420"/>
              </a:lnSpc>
            </a:pPr>
            <a:r>
              <a:rPr lang="ar-SA" sz="3600" b="1" dirty="0">
                <a:solidFill>
                  <a:srgbClr val="7030A0"/>
                </a:solidFill>
                <a:latin typeface="Mirza"/>
                <a:cs typeface="Mirza"/>
              </a:rPr>
              <a:t> الاكتشاف والإبداع</a:t>
            </a:r>
            <a:endParaRPr lang="en-US" sz="3600" b="1" dirty="0">
              <a:solidFill>
                <a:srgbClr val="7030A0"/>
              </a:solidFill>
              <a:latin typeface="Mirza"/>
              <a:cs typeface="Mirza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4423475-4C3F-2A30-332C-BFA8890AF9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3638526"/>
            <a:ext cx="18673423" cy="379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eeform 6"/>
          <p:cNvSpPr/>
          <p:nvPr/>
        </p:nvSpPr>
        <p:spPr>
          <a:xfrm>
            <a:off x="20133066" y="5596224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3827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 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58521B8-3ABA-B169-B75B-14C5C5401B00}"/>
              </a:ext>
            </a:extLst>
          </p:cNvPr>
          <p:cNvSpPr txBox="1"/>
          <p:nvPr/>
        </p:nvSpPr>
        <p:spPr>
          <a:xfrm>
            <a:off x="7696200" y="2283280"/>
            <a:ext cx="10261392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8000" dirty="0" err="1">
                <a:solidFill>
                  <a:srgbClr val="F46E16"/>
                </a:solidFill>
                <a:cs typeface="Mirza Bold"/>
              </a:rPr>
              <a:t>إستراتيجة</a:t>
            </a:r>
            <a:r>
              <a:rPr lang="ar-SA" sz="8000" dirty="0">
                <a:solidFill>
                  <a:srgbClr val="F46E16"/>
                </a:solidFill>
                <a:cs typeface="Mirza Bold"/>
              </a:rPr>
              <a:t> التعلم التعاوني </a:t>
            </a:r>
            <a:endParaRPr lang="en-US" sz="8000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6A0ACB8-44E0-6668-7D6B-6446FBE95E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158" y="3718178"/>
            <a:ext cx="17270685" cy="313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 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58521B8-3ABA-B169-B75B-14C5C5401B00}"/>
              </a:ext>
            </a:extLst>
          </p:cNvPr>
          <p:cNvSpPr txBox="1"/>
          <p:nvPr/>
        </p:nvSpPr>
        <p:spPr>
          <a:xfrm>
            <a:off x="7696200" y="2283280"/>
            <a:ext cx="10261392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8000" dirty="0" err="1">
                <a:solidFill>
                  <a:srgbClr val="F46E16"/>
                </a:solidFill>
                <a:cs typeface="Mirza Bold"/>
              </a:rPr>
              <a:t>إستراتيجة</a:t>
            </a:r>
            <a:r>
              <a:rPr lang="ar-SA" sz="8000" dirty="0">
                <a:solidFill>
                  <a:srgbClr val="F46E16"/>
                </a:solidFill>
                <a:cs typeface="Mirza Bold"/>
              </a:rPr>
              <a:t> التعلم التعاوني </a:t>
            </a:r>
            <a:endParaRPr lang="en-US" sz="8000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D0B971A-38DE-B196-EFE5-B15F61C6A7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4960009"/>
            <a:ext cx="12155544" cy="240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49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-33310" y="13069669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 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58521B8-3ABA-B169-B75B-14C5C5401B00}"/>
              </a:ext>
            </a:extLst>
          </p:cNvPr>
          <p:cNvSpPr txBox="1"/>
          <p:nvPr/>
        </p:nvSpPr>
        <p:spPr>
          <a:xfrm>
            <a:off x="7696200" y="2283280"/>
            <a:ext cx="10261392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8000" dirty="0" err="1">
                <a:solidFill>
                  <a:srgbClr val="F46E16"/>
                </a:solidFill>
                <a:cs typeface="Mirza Bold"/>
              </a:rPr>
              <a:t>إستراتيجة</a:t>
            </a:r>
            <a:r>
              <a:rPr lang="ar-SA" sz="8000" dirty="0">
                <a:solidFill>
                  <a:srgbClr val="F46E16"/>
                </a:solidFill>
                <a:cs typeface="Mirza Bold"/>
              </a:rPr>
              <a:t> التعلم التعاوني </a:t>
            </a:r>
            <a:endParaRPr lang="en-US" sz="8000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2D4129A-B248-D020-4A0A-093A28CD5B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7637" y="3778959"/>
            <a:ext cx="17484092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86633E3-42C3-A9A1-F8E0-C4D2F1B929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969" y="3778959"/>
            <a:ext cx="5362619" cy="3201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TextBox 24">
            <a:extLst>
              <a:ext uri="{FF2B5EF4-FFF2-40B4-BE49-F238E27FC236}">
                <a16:creationId xmlns:a16="http://schemas.microsoft.com/office/drawing/2014/main" id="{F5B5C75C-440D-0B53-6187-38BEB5741DF3}"/>
              </a:ext>
            </a:extLst>
          </p:cNvPr>
          <p:cNvSpPr txBox="1"/>
          <p:nvPr/>
        </p:nvSpPr>
        <p:spPr>
          <a:xfrm>
            <a:off x="281234" y="7220545"/>
            <a:ext cx="7800648" cy="5639429"/>
          </a:xfrm>
          <a:prstGeom prst="rect">
            <a:avLst/>
          </a:prstGeom>
          <a:ln w="155575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endParaRPr lang="ar-SA" sz="5400" dirty="0">
              <a:solidFill>
                <a:srgbClr val="00B050"/>
              </a:solidFill>
              <a:cs typeface="Mirza Bold"/>
            </a:endParaRPr>
          </a:p>
          <a:p>
            <a:pPr algn="ctr">
              <a:lnSpc>
                <a:spcPts val="7420"/>
              </a:lnSpc>
            </a:pPr>
            <a:r>
              <a:rPr lang="ar-SA" sz="5400" dirty="0">
                <a:solidFill>
                  <a:srgbClr val="00B050"/>
                </a:solidFill>
                <a:cs typeface="Mirza Bold"/>
              </a:rPr>
              <a:t>أطهر ثرى و أصدق علم </a:t>
            </a:r>
          </a:p>
          <a:p>
            <a:pPr algn="ctr">
              <a:lnSpc>
                <a:spcPts val="7420"/>
              </a:lnSpc>
            </a:pPr>
            <a:r>
              <a:rPr lang="ar-SA" sz="5400" dirty="0">
                <a:solidFill>
                  <a:srgbClr val="00B050"/>
                </a:solidFill>
                <a:cs typeface="Mirza Bold"/>
              </a:rPr>
              <a:t>و أرفع مقام</a:t>
            </a:r>
          </a:p>
          <a:p>
            <a:pPr algn="ctr">
              <a:lnSpc>
                <a:spcPts val="7420"/>
              </a:lnSpc>
            </a:pPr>
            <a:r>
              <a:rPr lang="ar-SA" sz="5400" dirty="0">
                <a:solidFill>
                  <a:srgbClr val="00B050"/>
                </a:solidFill>
                <a:cs typeface="Mirza Bold"/>
              </a:rPr>
              <a:t> ما يشبهك غيرك عسى خيرك</a:t>
            </a:r>
          </a:p>
          <a:p>
            <a:pPr algn="ctr">
              <a:lnSpc>
                <a:spcPts val="7420"/>
              </a:lnSpc>
            </a:pPr>
            <a:r>
              <a:rPr lang="ar-SA" sz="5400" dirty="0">
                <a:solidFill>
                  <a:srgbClr val="00B050"/>
                </a:solidFill>
                <a:cs typeface="Mirza Bold"/>
              </a:rPr>
              <a:t>يدوم</a:t>
            </a:r>
            <a:endParaRPr lang="en-US" sz="5400" dirty="0">
              <a:solidFill>
                <a:srgbClr val="00B050"/>
              </a:solidFill>
              <a:cs typeface="Mirza Bold"/>
            </a:endParaRPr>
          </a:p>
          <a:p>
            <a:pPr algn="ctr">
              <a:lnSpc>
                <a:spcPts val="7420"/>
              </a:lnSpc>
            </a:pPr>
            <a:endParaRPr lang="en-US" sz="5400" dirty="0">
              <a:solidFill>
                <a:srgbClr val="00B050"/>
              </a:solidFill>
              <a:cs typeface="Mirza Bold"/>
            </a:endParaRPr>
          </a:p>
        </p:txBody>
      </p:sp>
    </p:spTree>
    <p:extLst>
      <p:ext uri="{BB962C8B-B14F-4D97-AF65-F5344CB8AC3E}">
        <p14:creationId xmlns:p14="http://schemas.microsoft.com/office/powerpoint/2010/main" val="420249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-446663" y="9504624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9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مسائلُ مهاراتِ التفكيرِ العُليا  </a:t>
            </a: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9394544" y="12637286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130 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EFDC4EB4-8CEA-4807-E505-956EC434949E}"/>
              </a:ext>
            </a:extLst>
          </p:cNvPr>
          <p:cNvSpPr txBox="1"/>
          <p:nvPr/>
        </p:nvSpPr>
        <p:spPr>
          <a:xfrm>
            <a:off x="7620000" y="2283280"/>
            <a:ext cx="10337592" cy="9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8000" dirty="0" err="1">
                <a:solidFill>
                  <a:srgbClr val="F46E16"/>
                </a:solidFill>
                <a:cs typeface="Mirza Bold"/>
              </a:rPr>
              <a:t>إستراتيجة</a:t>
            </a:r>
            <a:r>
              <a:rPr lang="ar-SA" sz="8000" dirty="0">
                <a:solidFill>
                  <a:srgbClr val="F46E16"/>
                </a:solidFill>
                <a:cs typeface="Mirza Bold"/>
              </a:rPr>
              <a:t> العصف الذهني</a:t>
            </a:r>
            <a:endParaRPr lang="en-US" sz="8000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CA55C37-F9B2-EEB5-7EF2-858C3E284D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779" y="5001797"/>
            <a:ext cx="18432765" cy="32462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Freeform 3"/>
          <p:cNvSpPr/>
          <p:nvPr/>
        </p:nvSpPr>
        <p:spPr>
          <a:xfrm>
            <a:off x="18643231" y="4236493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liveworksheets.com/c?a=s&amp;t=538zf2ote0y&amp;sr=n&amp;ms=uz&amp;l=ex&amp;i=tttttcz&amp;r=xv&amp;db=0&amp;f=dzdtzdzd&amp;cd=p806ge5jzr2ilrmzzzzzkgmy2ngnzgngnxg"/>
          </p:cNvPr>
          <p:cNvSpPr/>
          <p:nvPr/>
        </p:nvSpPr>
        <p:spPr>
          <a:xfrm>
            <a:off x="6761789" y="4789899"/>
            <a:ext cx="11934924" cy="1704989"/>
          </a:xfrm>
          <a:custGeom>
            <a:avLst/>
            <a:gdLst/>
            <a:ahLst/>
            <a:cxnLst/>
            <a:rect l="l" t="t" r="r" b="b"/>
            <a:pathLst>
              <a:path w="11934924" h="1704989">
                <a:moveTo>
                  <a:pt x="0" y="0"/>
                </a:moveTo>
                <a:lnTo>
                  <a:pt x="11934924" y="0"/>
                </a:lnTo>
                <a:lnTo>
                  <a:pt x="11934924" y="1704989"/>
                </a:lnTo>
                <a:lnTo>
                  <a:pt x="0" y="1704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516956">
            <a:off x="18078256" y="5431180"/>
            <a:ext cx="2282772" cy="3770344"/>
          </a:xfrm>
          <a:custGeom>
            <a:avLst/>
            <a:gdLst/>
            <a:ahLst/>
            <a:cxnLst/>
            <a:rect l="l" t="t" r="r" b="b"/>
            <a:pathLst>
              <a:path w="2282772" h="3770344">
                <a:moveTo>
                  <a:pt x="0" y="0"/>
                </a:moveTo>
                <a:lnTo>
                  <a:pt x="2282772" y="0"/>
                </a:lnTo>
                <a:lnTo>
                  <a:pt x="2282772" y="3770344"/>
                </a:lnTo>
                <a:lnTo>
                  <a:pt x="0" y="377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8310" y="7663057"/>
            <a:ext cx="5567380" cy="5486400"/>
          </a:xfrm>
          <a:custGeom>
            <a:avLst/>
            <a:gdLst/>
            <a:ahLst/>
            <a:cxnLst/>
            <a:rect l="l" t="t" r="r" b="b"/>
            <a:pathLst>
              <a:path w="5567380" h="5486400">
                <a:moveTo>
                  <a:pt x="0" y="0"/>
                </a:moveTo>
                <a:lnTo>
                  <a:pt x="5567380" y="0"/>
                </a:lnTo>
                <a:lnTo>
                  <a:pt x="556738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10200" y="2465839"/>
            <a:ext cx="12980783" cy="14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 dirty="0" err="1">
                <a:solidFill>
                  <a:srgbClr val="F46E16"/>
                </a:solidFill>
                <a:cs typeface="Mirza Bold"/>
              </a:rPr>
              <a:t>ورقة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عمل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تفاعلية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3E1F8D-5CAC-4826-5837-04608BC639C3}"/>
              </a:ext>
            </a:extLst>
          </p:cNvPr>
          <p:cNvSpPr txBox="1"/>
          <p:nvPr/>
        </p:nvSpPr>
        <p:spPr>
          <a:xfrm>
            <a:off x="533400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9774C9-E92D-36D5-6D29-B07708DDD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07" y="11083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4785" y="392108"/>
            <a:ext cx="20594337" cy="233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8000" dirty="0">
                <a:solidFill>
                  <a:srgbClr val="F46E16"/>
                </a:solidFill>
                <a:cs typeface="Habeba"/>
              </a:rPr>
              <a:t>تعزيز مهارة(8):استعمال خطة التمثيل لحل المسألة.</a:t>
            </a:r>
            <a:endParaRPr lang="en-US" sz="8000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D8F26FE-F670-F48D-55CA-F1AD088682C7}"/>
              </a:ext>
            </a:extLst>
          </p:cNvPr>
          <p:cNvSpPr txBox="1"/>
          <p:nvPr/>
        </p:nvSpPr>
        <p:spPr>
          <a:xfrm>
            <a:off x="15240000" y="9692789"/>
            <a:ext cx="70269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19 مهاراتي الصف الخامس إعداد : أ/ هبه المزيد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6A17A64-2D38-B64D-6237-FC45495BE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858" y="3169794"/>
            <a:ext cx="20594337" cy="58478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88144" y="8901008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94831" y="4802813"/>
            <a:ext cx="20594337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ماذا تعلمت في درسنا اليوم ؟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C04DA0-6AD9-05B4-9451-EBA05E162A8F}"/>
              </a:ext>
            </a:extLst>
          </p:cNvPr>
          <p:cNvSpPr txBox="1"/>
          <p:nvPr/>
        </p:nvSpPr>
        <p:spPr>
          <a:xfrm>
            <a:off x="386788" y="128951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2D8757F-DE43-9780-7294-40882064160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" y="297818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02945" y="4926645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( الواجب )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C04DA0-6AD9-05B4-9451-EBA05E162A8F}"/>
              </a:ext>
            </a:extLst>
          </p:cNvPr>
          <p:cNvSpPr txBox="1"/>
          <p:nvPr/>
        </p:nvSpPr>
        <p:spPr>
          <a:xfrm>
            <a:off x="386788" y="128951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2D8757F-DE43-9780-7294-40882064160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" y="297818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26C0CC2D-F787-144B-102E-64F1931F7DF8}"/>
              </a:ext>
            </a:extLst>
          </p:cNvPr>
          <p:cNvSpPr/>
          <p:nvPr/>
        </p:nvSpPr>
        <p:spPr>
          <a:xfrm>
            <a:off x="1936234" y="4230960"/>
            <a:ext cx="4458395" cy="5675040"/>
          </a:xfrm>
          <a:custGeom>
            <a:avLst/>
            <a:gdLst/>
            <a:ahLst/>
            <a:cxnLst/>
            <a:rect l="l" t="t" r="r" b="b"/>
            <a:pathLst>
              <a:path w="2658154" h="3531364">
                <a:moveTo>
                  <a:pt x="0" y="0"/>
                </a:moveTo>
                <a:lnTo>
                  <a:pt x="2658153" y="0"/>
                </a:lnTo>
                <a:lnTo>
                  <a:pt x="2658153" y="3531363"/>
                </a:lnTo>
                <a:lnTo>
                  <a:pt x="0" y="353136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1227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58678" y="2924403"/>
            <a:ext cx="6038522" cy="6389247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7500" y="697246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نشاط :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13" name="صورة 12">
            <a:hlinkClick r:id="rId14"/>
            <a:extLst>
              <a:ext uri="{FF2B5EF4-FFF2-40B4-BE49-F238E27FC236}">
                <a16:creationId xmlns:a16="http://schemas.microsoft.com/office/drawing/2014/main" id="{2989B2B5-6563-2B90-C89F-F0F66E04D9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406" y="5632647"/>
            <a:ext cx="2195499" cy="21954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64550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16754" y="-2169651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نشاط :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745156" y="4569706"/>
            <a:ext cx="2581444" cy="5566634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01241" y="5336256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13" name="صورة 12">
            <a:hlinkClick r:id="rId12"/>
            <a:extLst>
              <a:ext uri="{FF2B5EF4-FFF2-40B4-BE49-F238E27FC236}">
                <a16:creationId xmlns:a16="http://schemas.microsoft.com/office/drawing/2014/main" id="{2989B2B5-6563-2B90-C89F-F0F66E04D9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26" y="7229639"/>
            <a:ext cx="2195499" cy="21954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رسم 15" descr="رجوع">
            <a:extLst>
              <a:ext uri="{FF2B5EF4-FFF2-40B4-BE49-F238E27FC236}">
                <a16:creationId xmlns:a16="http://schemas.microsoft.com/office/drawing/2014/main" id="{BB934AC2-6097-77C5-6DDD-730400D658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92370" y="7047712"/>
            <a:ext cx="2925343" cy="2925343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BEF03E5-0AF3-10DE-DB3A-F2E3921764E7}"/>
              </a:ext>
            </a:extLst>
          </p:cNvPr>
          <p:cNvSpPr txBox="1"/>
          <p:nvPr/>
        </p:nvSpPr>
        <p:spPr>
          <a:xfrm>
            <a:off x="4034235" y="3133530"/>
            <a:ext cx="154928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قسِّم الطلاب </a:t>
            </a:r>
            <a:r>
              <a:rPr lang="ar-SA" sz="6000" dirty="0"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ثلاث</a:t>
            </a:r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 مجموعات: </a:t>
            </a:r>
          </a:p>
          <a:p>
            <a:pPr algn="r" rtl="1"/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وأعط كل مجموعة </a:t>
            </a:r>
            <a:r>
              <a:rPr lang="ar-SA" sz="6000" dirty="0"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٢٠</a:t>
            </a:r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 قطعة عدِّ وورقة مربعات.</a:t>
            </a:r>
          </a:p>
          <a:p>
            <a:pPr marL="857250" indent="-857250" algn="r" rtl="1">
              <a:buFont typeface="Arial" panose="020B0604020202020204" pitchFamily="34" charset="0"/>
              <a:buChar char="•"/>
            </a:pPr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اطلب إلى المجموعات إيجاد الأعداد الأولية الواقعة بين العددين </a:t>
            </a:r>
            <a:r>
              <a:rPr lang="ar-SA" sz="6000" dirty="0"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١</a:t>
            </a:r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، </a:t>
            </a:r>
            <a:r>
              <a:rPr lang="ar-SA" sz="6000" dirty="0"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١٠</a:t>
            </a:r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 .</a:t>
            </a:r>
          </a:p>
          <a:p>
            <a:pPr algn="r" rtl="1"/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• إذا استنتجت مجموعة الأعداد الأولية </a:t>
            </a:r>
            <a:r>
              <a:rPr lang="ar-SA" sz="6000" dirty="0"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برر</a:t>
            </a:r>
            <a:r>
              <a:rPr lang="ar-SA" sz="6000" dirty="0">
                <a:latin typeface="29LT Azer" panose="02000000000000000000" pitchFamily="2" charset="-78"/>
                <a:cs typeface="29LT Azer" panose="02000000000000000000" pitchFamily="2" charset="-78"/>
              </a:rPr>
              <a:t> إجابتك ؟</a:t>
            </a:r>
          </a:p>
        </p:txBody>
      </p:sp>
    </p:spTree>
    <p:extLst>
      <p:ext uri="{BB962C8B-B14F-4D97-AF65-F5344CB8AC3E}">
        <p14:creationId xmlns:p14="http://schemas.microsoft.com/office/powerpoint/2010/main" val="4289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youtu.be/DxUyYbvmHKE"/>
          </p:cNvPr>
          <p:cNvSpPr/>
          <p:nvPr/>
        </p:nvSpPr>
        <p:spPr>
          <a:xfrm>
            <a:off x="9529793" y="4195793"/>
            <a:ext cx="5324415" cy="5324415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94832" y="563030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 err="1">
                <a:solidFill>
                  <a:srgbClr val="F46E16"/>
                </a:solidFill>
                <a:cs typeface="Habeba"/>
              </a:rPr>
              <a:t>تشويقة</a:t>
            </a:r>
            <a:endParaRPr lang="en-US" sz="14799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332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youtu.be/DxUyYbvmHKE"/>
          </p:cNvPr>
          <p:cNvSpPr/>
          <p:nvPr/>
        </p:nvSpPr>
        <p:spPr>
          <a:xfrm>
            <a:off x="9529793" y="4195793"/>
            <a:ext cx="5324415" cy="5324415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94832" y="563030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F46E16"/>
                </a:solidFill>
                <a:cs typeface="Habeba"/>
              </a:rPr>
              <a:t>مشروع ساند</a:t>
            </a:r>
            <a:endParaRPr lang="en-US" sz="14799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837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59104" y="3544137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128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3197DD3-F995-640A-80F1-059507402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7831" y="3544137"/>
            <a:ext cx="11848810" cy="838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F71B06-7204-094A-8A5B-E4F79264F9AC}"/>
              </a:ext>
            </a:extLst>
          </p:cNvPr>
          <p:cNvSpPr txBox="1"/>
          <p:nvPr/>
        </p:nvSpPr>
        <p:spPr>
          <a:xfrm>
            <a:off x="18106502" y="3064840"/>
            <a:ext cx="5621354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أحدد الأعداد الأولية والأعداد غير الأولية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6AE860E6-80C9-0719-7C14-0A2E138E47B4}"/>
              </a:ext>
            </a:extLst>
          </p:cNvPr>
          <p:cNvSpPr txBox="1"/>
          <p:nvPr/>
        </p:nvSpPr>
        <p:spPr>
          <a:xfrm>
            <a:off x="18071866" y="7464569"/>
            <a:ext cx="5621354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التحليل الى العوامل الأولية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59104" y="3544137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128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71B06-7204-094A-8A5B-E4F79264F9AC}"/>
              </a:ext>
            </a:extLst>
          </p:cNvPr>
          <p:cNvSpPr txBox="1"/>
          <p:nvPr/>
        </p:nvSpPr>
        <p:spPr>
          <a:xfrm>
            <a:off x="18106502" y="3064840"/>
            <a:ext cx="5621354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أحدد الأعداد الأولية والأعداد غير الأولية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6AE860E6-80C9-0719-7C14-0A2E138E47B4}"/>
              </a:ext>
            </a:extLst>
          </p:cNvPr>
          <p:cNvSpPr txBox="1"/>
          <p:nvPr/>
        </p:nvSpPr>
        <p:spPr>
          <a:xfrm>
            <a:off x="18071866" y="7464569"/>
            <a:ext cx="5621354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التحليل الى العوامل الأولية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516901C-5713-B6C7-BCBE-58FF2CFA74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8837" y="5000649"/>
            <a:ext cx="12138159" cy="620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50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59104" y="3544137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128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71B06-7204-094A-8A5B-E4F79264F9AC}"/>
              </a:ext>
            </a:extLst>
          </p:cNvPr>
          <p:cNvSpPr txBox="1"/>
          <p:nvPr/>
        </p:nvSpPr>
        <p:spPr>
          <a:xfrm>
            <a:off x="18106502" y="3064840"/>
            <a:ext cx="5621354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أحدد الأعداد الأولية والأعداد غير الأولية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6AE860E6-80C9-0719-7C14-0A2E138E47B4}"/>
              </a:ext>
            </a:extLst>
          </p:cNvPr>
          <p:cNvSpPr txBox="1"/>
          <p:nvPr/>
        </p:nvSpPr>
        <p:spPr>
          <a:xfrm>
            <a:off x="18071866" y="7464569"/>
            <a:ext cx="5621354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التحليل الى العوامل الأولية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C84C132-4849-54AF-69EF-21D93E38DC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1129" y="3195103"/>
            <a:ext cx="12165868" cy="7015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50EA582-AE02-9D3C-1E60-517FBB9D0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1129" y="10645587"/>
            <a:ext cx="12165868" cy="144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55D437EB-26DB-C018-7486-92610CFD2DCB}"/>
              </a:ext>
            </a:extLst>
          </p:cNvPr>
          <p:cNvSpPr txBox="1"/>
          <p:nvPr/>
        </p:nvSpPr>
        <p:spPr>
          <a:xfrm>
            <a:off x="7068310" y="2019499"/>
            <a:ext cx="7846992" cy="88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7030A0"/>
                </a:solidFill>
                <a:cs typeface="Mirza Bold"/>
              </a:rPr>
              <a:t>مثال ( 1 ) استعمال النماذج ...</a:t>
            </a:r>
            <a:endParaRPr lang="en-US" sz="5300" dirty="0">
              <a:solidFill>
                <a:srgbClr val="7030A0"/>
              </a:solidFill>
              <a:cs typeface="Mirza Bold"/>
            </a:endParaRPr>
          </a:p>
        </p:txBody>
      </p:sp>
    </p:spTree>
    <p:extLst>
      <p:ext uri="{BB962C8B-B14F-4D97-AF65-F5344CB8AC3E}">
        <p14:creationId xmlns:p14="http://schemas.microsoft.com/office/powerpoint/2010/main" val="204850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352</Words>
  <Application>Microsoft Office PowerPoint</Application>
  <PresentationFormat>مخصص</PresentationFormat>
  <Paragraphs>99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Habeba</vt:lpstr>
      <vt:lpstr>29LT Azer</vt:lpstr>
      <vt:lpstr>Arial</vt:lpstr>
      <vt:lpstr>Mirza Bold</vt:lpstr>
      <vt:lpstr>Habeba Bold</vt:lpstr>
      <vt:lpstr>Calibri</vt:lpstr>
      <vt:lpstr>Mirza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Kids Channel Youtube Banner</dc:title>
  <dc:creator>HP</dc:creator>
  <cp:lastModifiedBy>nourah Alaklabi</cp:lastModifiedBy>
  <cp:revision>1</cp:revision>
  <dcterms:created xsi:type="dcterms:W3CDTF">2006-08-16T00:00:00Z</dcterms:created>
  <dcterms:modified xsi:type="dcterms:W3CDTF">2024-01-25T18:14:20Z</dcterms:modified>
  <dc:identifier>DAFZQU_WOls</dc:identifier>
</cp:coreProperties>
</file>