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58" r:id="rId6"/>
    <p:sldId id="275" r:id="rId7"/>
    <p:sldId id="259" r:id="rId8"/>
    <p:sldId id="268" r:id="rId9"/>
    <p:sldId id="260" r:id="rId10"/>
    <p:sldId id="276" r:id="rId11"/>
    <p:sldId id="271" r:id="rId12"/>
    <p:sldId id="277" r:id="rId13"/>
    <p:sldId id="261" r:id="rId14"/>
    <p:sldId id="278" r:id="rId15"/>
    <p:sldId id="279" r:id="rId16"/>
    <p:sldId id="262" r:id="rId17"/>
    <p:sldId id="280" r:id="rId18"/>
    <p:sldId id="263" r:id="rId19"/>
    <p:sldId id="264" r:id="rId20"/>
    <p:sldId id="272" r:id="rId21"/>
  </p:sldIdLst>
  <p:sldSz cx="24384000" cy="13716000"/>
  <p:notesSz cx="6858000" cy="9144000"/>
  <p:embeddedFontLst>
    <p:embeddedFont>
      <p:font typeface="29LT Azer" panose="02000000000000000000" pitchFamily="2" charset="-78"/>
      <p:regular r:id="rId22"/>
    </p:embeddedFont>
    <p:embeddedFont>
      <p:font typeface="Mirza" panose="020B0604020202020204" charset="-78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2" autoAdjust="0"/>
  </p:normalViewPr>
  <p:slideViewPr>
    <p:cSldViewPr>
      <p:cViewPr varScale="1">
        <p:scale>
          <a:sx n="31" d="100"/>
          <a:sy n="31" d="100"/>
        </p:scale>
        <p:origin x="8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FF8E1569-A698-4176-9C86-E22CCA531A6D}"/>
    <pc:docChg chg="undo custSel addSld delSld modSld">
      <pc:chgData name="nourah Alaklabi" userId="b439187ee2954565" providerId="LiveId" clId="{FF8E1569-A698-4176-9C86-E22CCA531A6D}" dt="2024-01-27T09:36:09.299" v="462" actId="20577"/>
      <pc:docMkLst>
        <pc:docMk/>
      </pc:docMkLst>
      <pc:sldChg chg="modSp mod">
        <pc:chgData name="nourah Alaklabi" userId="b439187ee2954565" providerId="LiveId" clId="{FF8E1569-A698-4176-9C86-E22CCA531A6D}" dt="2024-01-26T16:39:23.380" v="23" actId="1076"/>
        <pc:sldMkLst>
          <pc:docMk/>
          <pc:sldMk cId="0" sldId="256"/>
        </pc:sldMkLst>
        <pc:spChg chg="mod">
          <ac:chgData name="nourah Alaklabi" userId="b439187ee2954565" providerId="LiveId" clId="{FF8E1569-A698-4176-9C86-E22CCA531A6D}" dt="2024-01-26T16:39:14.444" v="21" actId="14100"/>
          <ac:spMkLst>
            <pc:docMk/>
            <pc:sldMk cId="0" sldId="256"/>
            <ac:spMk id="4" creationId="{00000000-0000-0000-0000-000000000000}"/>
          </ac:spMkLst>
        </pc:spChg>
        <pc:spChg chg="mod">
          <ac:chgData name="nourah Alaklabi" userId="b439187ee2954565" providerId="LiveId" clId="{FF8E1569-A698-4176-9C86-E22CCA531A6D}" dt="2024-01-26T16:39:19.717" v="22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nourah Alaklabi" userId="b439187ee2954565" providerId="LiveId" clId="{FF8E1569-A698-4176-9C86-E22CCA531A6D}" dt="2024-01-26T16:39:23.380" v="23" actId="1076"/>
          <ac:spMkLst>
            <pc:docMk/>
            <pc:sldMk cId="0" sldId="256"/>
            <ac:spMk id="12" creationId="{00000000-0000-0000-0000-000000000000}"/>
          </ac:spMkLst>
        </pc:spChg>
      </pc:sldChg>
      <pc:sldChg chg="addSp modSp mod">
        <pc:chgData name="nourah Alaklabi" userId="b439187ee2954565" providerId="LiveId" clId="{FF8E1569-A698-4176-9C86-E22CCA531A6D}" dt="2024-01-26T17:30:23.823" v="50" actId="20577"/>
        <pc:sldMkLst>
          <pc:docMk/>
          <pc:sldMk cId="0" sldId="257"/>
        </pc:sldMkLst>
        <pc:spChg chg="mod">
          <ac:chgData name="nourah Alaklabi" userId="b439187ee2954565" providerId="LiveId" clId="{FF8E1569-A698-4176-9C86-E22CCA531A6D}" dt="2024-01-26T17:30:23.823" v="50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nourah Alaklabi" userId="b439187ee2954565" providerId="LiveId" clId="{FF8E1569-A698-4176-9C86-E22CCA531A6D}" dt="2024-01-26T16:42:30.368" v="32" actId="20577"/>
          <ac:spMkLst>
            <pc:docMk/>
            <pc:sldMk cId="0" sldId="257"/>
            <ac:spMk id="9" creationId="{3D8F26FE-F670-F48D-55CA-F1AD088682C7}"/>
          </ac:spMkLst>
        </pc:spChg>
        <pc:picChg chg="add mod">
          <ac:chgData name="nourah Alaklabi" userId="b439187ee2954565" providerId="LiveId" clId="{FF8E1569-A698-4176-9C86-E22CCA531A6D}" dt="2024-01-26T16:42:24.934" v="31" actId="1076"/>
          <ac:picMkLst>
            <pc:docMk/>
            <pc:sldMk cId="0" sldId="257"/>
            <ac:picMk id="7" creationId="{28706DE7-383F-3D00-EE77-72E82A3CD4B3}"/>
          </ac:picMkLst>
        </pc:picChg>
      </pc:sldChg>
      <pc:sldChg chg="addSp modSp mod">
        <pc:chgData name="nourah Alaklabi" userId="b439187ee2954565" providerId="LiveId" clId="{FF8E1569-A698-4176-9C86-E22CCA531A6D}" dt="2024-01-26T18:03:51.799" v="215" actId="1440"/>
        <pc:sldMkLst>
          <pc:docMk/>
          <pc:sldMk cId="0" sldId="258"/>
        </pc:sldMkLst>
        <pc:spChg chg="mod ord">
          <ac:chgData name="nourah Alaklabi" userId="b439187ee2954565" providerId="LiveId" clId="{FF8E1569-A698-4176-9C86-E22CCA531A6D}" dt="2024-01-26T17:56:09.439" v="177" actId="166"/>
          <ac:spMkLst>
            <pc:docMk/>
            <pc:sldMk cId="0" sldId="258"/>
            <ac:spMk id="5" creationId="{00000000-0000-0000-0000-000000000000}"/>
          </ac:spMkLst>
        </pc:spChg>
        <pc:spChg chg="mod">
          <ac:chgData name="nourah Alaklabi" userId="b439187ee2954565" providerId="LiveId" clId="{FF8E1569-A698-4176-9C86-E22CCA531A6D}" dt="2024-01-26T17:55:14.714" v="167" actId="20577"/>
          <ac:spMkLst>
            <pc:docMk/>
            <pc:sldMk cId="0" sldId="258"/>
            <ac:spMk id="7" creationId="{805DD297-8E77-8BDD-64B3-721753C42ADE}"/>
          </ac:spMkLst>
        </pc:spChg>
        <pc:spChg chg="mod">
          <ac:chgData name="nourah Alaklabi" userId="b439187ee2954565" providerId="LiveId" clId="{FF8E1569-A698-4176-9C86-E22CCA531A6D}" dt="2024-01-26T17:54:32.973" v="162"/>
          <ac:spMkLst>
            <pc:docMk/>
            <pc:sldMk cId="0" sldId="258"/>
            <ac:spMk id="8" creationId="{00000000-0000-0000-0000-000000000000}"/>
          </ac:spMkLst>
        </pc:spChg>
        <pc:spChg chg="add mod">
          <ac:chgData name="nourah Alaklabi" userId="b439187ee2954565" providerId="LiveId" clId="{FF8E1569-A698-4176-9C86-E22CCA531A6D}" dt="2024-01-26T17:45:43.630" v="142" actId="1076"/>
          <ac:spMkLst>
            <pc:docMk/>
            <pc:sldMk cId="0" sldId="258"/>
            <ac:spMk id="10" creationId="{0D7FAD75-1C51-3EA0-726B-FFE11BEFB2BC}"/>
          </ac:spMkLst>
        </pc:spChg>
        <pc:spChg chg="add mod">
          <ac:chgData name="nourah Alaklabi" userId="b439187ee2954565" providerId="LiveId" clId="{FF8E1569-A698-4176-9C86-E22CCA531A6D}" dt="2024-01-26T17:46:34.858" v="161" actId="113"/>
          <ac:spMkLst>
            <pc:docMk/>
            <pc:sldMk cId="0" sldId="258"/>
            <ac:spMk id="14" creationId="{1C8CAAAC-93CA-E88A-946A-2F14AC854F99}"/>
          </ac:spMkLst>
        </pc:spChg>
        <pc:picChg chg="add mod">
          <ac:chgData name="nourah Alaklabi" userId="b439187ee2954565" providerId="LiveId" clId="{FF8E1569-A698-4176-9C86-E22CCA531A6D}" dt="2024-01-26T18:03:51.799" v="215" actId="1440"/>
          <ac:picMkLst>
            <pc:docMk/>
            <pc:sldMk cId="0" sldId="258"/>
            <ac:picMk id="17" creationId="{151284B5-0A1D-FA32-C320-F67370A4891E}"/>
          </ac:picMkLst>
        </pc:picChg>
      </pc:sldChg>
      <pc:sldChg chg="addSp modSp mod">
        <pc:chgData name="nourah Alaklabi" userId="b439187ee2954565" providerId="LiveId" clId="{FF8E1569-A698-4176-9C86-E22CCA531A6D}" dt="2024-01-26T18:14:50.066" v="266" actId="1440"/>
        <pc:sldMkLst>
          <pc:docMk/>
          <pc:sldMk cId="0" sldId="259"/>
        </pc:sldMkLst>
        <pc:spChg chg="mod">
          <ac:chgData name="nourah Alaklabi" userId="b439187ee2954565" providerId="LiveId" clId="{FF8E1569-A698-4176-9C86-E22CCA531A6D}" dt="2024-01-26T18:07:30.401" v="250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nourah Alaklabi" userId="b439187ee2954565" providerId="LiveId" clId="{FF8E1569-A698-4176-9C86-E22CCA531A6D}" dt="2024-01-26T18:07:00.229" v="220" actId="20577"/>
          <ac:spMkLst>
            <pc:docMk/>
            <pc:sldMk cId="0" sldId="259"/>
            <ac:spMk id="5" creationId="{B3F45A7E-1F11-D7D6-19B7-3CAB2315C292}"/>
          </ac:spMkLst>
        </pc:spChg>
        <pc:spChg chg="mod">
          <ac:chgData name="nourah Alaklabi" userId="b439187ee2954565" providerId="LiveId" clId="{FF8E1569-A698-4176-9C86-E22CCA531A6D}" dt="2024-01-26T18:07:33.895" v="251" actId="1076"/>
          <ac:spMkLst>
            <pc:docMk/>
            <pc:sldMk cId="0" sldId="259"/>
            <ac:spMk id="23" creationId="{6687253A-757F-1D70-6C68-9203BC952688}"/>
          </ac:spMkLst>
        </pc:spChg>
        <pc:spChg chg="mod">
          <ac:chgData name="nourah Alaklabi" userId="b439187ee2954565" providerId="LiveId" clId="{FF8E1569-A698-4176-9C86-E22CCA531A6D}" dt="2024-01-26T18:14:32.806" v="262" actId="1076"/>
          <ac:spMkLst>
            <pc:docMk/>
            <pc:sldMk cId="0" sldId="259"/>
            <ac:spMk id="26" creationId="{8E8A3C37-78A8-560E-701E-E819E6D886B4}"/>
          </ac:spMkLst>
        </pc:spChg>
        <pc:picChg chg="add mod">
          <ac:chgData name="nourah Alaklabi" userId="b439187ee2954565" providerId="LiveId" clId="{FF8E1569-A698-4176-9C86-E22CCA531A6D}" dt="2024-01-26T18:08:03.695" v="258" actId="1076"/>
          <ac:picMkLst>
            <pc:docMk/>
            <pc:sldMk cId="0" sldId="259"/>
            <ac:picMk id="7" creationId="{D42BC2C5-1F28-0A53-D11B-33ABA26873B4}"/>
          </ac:picMkLst>
        </pc:picChg>
        <pc:picChg chg="add mod">
          <ac:chgData name="nourah Alaklabi" userId="b439187ee2954565" providerId="LiveId" clId="{FF8E1569-A698-4176-9C86-E22CCA531A6D}" dt="2024-01-26T18:14:50.066" v="266" actId="1440"/>
          <ac:picMkLst>
            <pc:docMk/>
            <pc:sldMk cId="0" sldId="259"/>
            <ac:picMk id="9" creationId="{E2B83766-5ED9-E602-CC62-DDB9F57AE424}"/>
          </ac:picMkLst>
        </pc:picChg>
      </pc:sldChg>
      <pc:sldChg chg="addSp delSp modSp mod">
        <pc:chgData name="nourah Alaklabi" userId="b439187ee2954565" providerId="LiveId" clId="{FF8E1569-A698-4176-9C86-E22CCA531A6D}" dt="2024-01-26T18:19:30.070" v="307" actId="1440"/>
        <pc:sldMkLst>
          <pc:docMk/>
          <pc:sldMk cId="0" sldId="260"/>
        </pc:sldMkLst>
        <pc:spChg chg="mod">
          <ac:chgData name="nourah Alaklabi" userId="b439187ee2954565" providerId="LiveId" clId="{FF8E1569-A698-4176-9C86-E22CCA531A6D}" dt="2024-01-26T18:18:26.399" v="295" actId="20577"/>
          <ac:spMkLst>
            <pc:docMk/>
            <pc:sldMk cId="0" sldId="260"/>
            <ac:spMk id="5" creationId="{863F3AC8-C9CF-6502-9E38-61B637B44569}"/>
          </ac:spMkLst>
        </pc:spChg>
        <pc:picChg chg="add del mod">
          <ac:chgData name="nourah Alaklabi" userId="b439187ee2954565" providerId="LiveId" clId="{FF8E1569-A698-4176-9C86-E22CCA531A6D}" dt="2024-01-26T18:19:05.468" v="301" actId="21"/>
          <ac:picMkLst>
            <pc:docMk/>
            <pc:sldMk cId="0" sldId="260"/>
            <ac:picMk id="10" creationId="{FC35BDFB-6FF2-FF2E-E1C9-98ED601980CB}"/>
          </ac:picMkLst>
        </pc:picChg>
        <pc:picChg chg="add mod">
          <ac:chgData name="nourah Alaklabi" userId="b439187ee2954565" providerId="LiveId" clId="{FF8E1569-A698-4176-9C86-E22CCA531A6D}" dt="2024-01-26T18:19:30.070" v="307" actId="1440"/>
          <ac:picMkLst>
            <pc:docMk/>
            <pc:sldMk cId="0" sldId="260"/>
            <ac:picMk id="12" creationId="{813C55B4-E9FD-7A81-B742-D47A18A3F21A}"/>
          </ac:picMkLst>
        </pc:picChg>
      </pc:sldChg>
      <pc:sldChg chg="addSp modSp mod">
        <pc:chgData name="nourah Alaklabi" userId="b439187ee2954565" providerId="LiveId" clId="{FF8E1569-A698-4176-9C86-E22CCA531A6D}" dt="2024-01-26T18:24:55.044" v="340" actId="1440"/>
        <pc:sldMkLst>
          <pc:docMk/>
          <pc:sldMk cId="0" sldId="261"/>
        </pc:sldMkLst>
        <pc:spChg chg="mod">
          <ac:chgData name="nourah Alaklabi" userId="b439187ee2954565" providerId="LiveId" clId="{FF8E1569-A698-4176-9C86-E22CCA531A6D}" dt="2024-01-26T18:24:24.350" v="335" actId="20577"/>
          <ac:spMkLst>
            <pc:docMk/>
            <pc:sldMk cId="0" sldId="261"/>
            <ac:spMk id="5" creationId="{3632E9F8-D1EE-6FC9-DA40-218E1DD651A9}"/>
          </ac:spMkLst>
        </pc:spChg>
        <pc:picChg chg="add mod">
          <ac:chgData name="nourah Alaklabi" userId="b439187ee2954565" providerId="LiveId" clId="{FF8E1569-A698-4176-9C86-E22CCA531A6D}" dt="2024-01-26T18:24:55.044" v="340" actId="1440"/>
          <ac:picMkLst>
            <pc:docMk/>
            <pc:sldMk cId="0" sldId="261"/>
            <ac:picMk id="8" creationId="{7F95221D-A80E-3A8A-A7FC-35FEA7ADD790}"/>
          </ac:picMkLst>
        </pc:picChg>
      </pc:sldChg>
      <pc:sldChg chg="addSp modSp mod">
        <pc:chgData name="nourah Alaklabi" userId="b439187ee2954565" providerId="LiveId" clId="{FF8E1569-A698-4176-9C86-E22CCA531A6D}" dt="2024-01-26T18:46:35.800" v="376" actId="166"/>
        <pc:sldMkLst>
          <pc:docMk/>
          <pc:sldMk cId="0" sldId="262"/>
        </pc:sldMkLst>
        <pc:spChg chg="mod ord">
          <ac:chgData name="nourah Alaklabi" userId="b439187ee2954565" providerId="LiveId" clId="{FF8E1569-A698-4176-9C86-E22CCA531A6D}" dt="2024-01-26T18:46:35.800" v="376" actId="166"/>
          <ac:spMkLst>
            <pc:docMk/>
            <pc:sldMk cId="0" sldId="262"/>
            <ac:spMk id="3" creationId="{00000000-0000-0000-0000-000000000000}"/>
          </ac:spMkLst>
        </pc:spChg>
        <pc:spChg chg="mod">
          <ac:chgData name="nourah Alaklabi" userId="b439187ee2954565" providerId="LiveId" clId="{FF8E1569-A698-4176-9C86-E22CCA531A6D}" dt="2024-01-26T18:37:54.647" v="369" actId="1076"/>
          <ac:spMkLst>
            <pc:docMk/>
            <pc:sldMk cId="0" sldId="262"/>
            <ac:spMk id="8" creationId="{B10A4525-BE2A-3ED2-E8D5-4EF1F9197E3B}"/>
          </ac:spMkLst>
        </pc:spChg>
        <pc:picChg chg="add mod ord">
          <ac:chgData name="nourah Alaklabi" userId="b439187ee2954565" providerId="LiveId" clId="{FF8E1569-A698-4176-9C86-E22CCA531A6D}" dt="2024-01-26T18:46:32.718" v="375" actId="166"/>
          <ac:picMkLst>
            <pc:docMk/>
            <pc:sldMk cId="0" sldId="262"/>
            <ac:picMk id="10" creationId="{01E68B2D-5611-DADF-D1EE-FEEE6C4F9712}"/>
          </ac:picMkLst>
        </pc:picChg>
      </pc:sldChg>
      <pc:sldChg chg="addSp delSp modSp mod">
        <pc:chgData name="nourah Alaklabi" userId="b439187ee2954565" providerId="LiveId" clId="{FF8E1569-A698-4176-9C86-E22CCA531A6D}" dt="2024-01-26T18:53:16.108" v="423" actId="1076"/>
        <pc:sldMkLst>
          <pc:docMk/>
          <pc:sldMk cId="0" sldId="263"/>
        </pc:sldMkLst>
        <pc:spChg chg="del">
          <ac:chgData name="nourah Alaklabi" userId="b439187ee2954565" providerId="LiveId" clId="{FF8E1569-A698-4176-9C86-E22CCA531A6D}" dt="2024-01-26T18:50:17.462" v="390" actId="21"/>
          <ac:spMkLst>
            <pc:docMk/>
            <pc:sldMk cId="0" sldId="263"/>
            <ac:spMk id="2" creationId="{00000000-0000-0000-0000-000000000000}"/>
          </ac:spMkLst>
        </pc:spChg>
        <pc:spChg chg="mod">
          <ac:chgData name="nourah Alaklabi" userId="b439187ee2954565" providerId="LiveId" clId="{FF8E1569-A698-4176-9C86-E22CCA531A6D}" dt="2024-01-26T18:53:16.108" v="423" actId="1076"/>
          <ac:spMkLst>
            <pc:docMk/>
            <pc:sldMk cId="0" sldId="263"/>
            <ac:spMk id="5" creationId="{00000000-0000-0000-0000-000000000000}"/>
          </ac:spMkLst>
        </pc:spChg>
        <pc:spChg chg="add del mod">
          <ac:chgData name="nourah Alaklabi" userId="b439187ee2954565" providerId="LiveId" clId="{FF8E1569-A698-4176-9C86-E22CCA531A6D}" dt="2024-01-26T18:52:27.469" v="397" actId="21"/>
          <ac:spMkLst>
            <pc:docMk/>
            <pc:sldMk cId="0" sldId="263"/>
            <ac:spMk id="9" creationId="{4407D9A3-BB40-B07F-4672-24C355D0EB2F}"/>
          </ac:spMkLst>
        </pc:spChg>
        <pc:picChg chg="add mod">
          <ac:chgData name="nourah Alaklabi" userId="b439187ee2954565" providerId="LiveId" clId="{FF8E1569-A698-4176-9C86-E22CCA531A6D}" dt="2024-01-26T18:52:29.826" v="398" actId="1076"/>
          <ac:picMkLst>
            <pc:docMk/>
            <pc:sldMk cId="0" sldId="263"/>
            <ac:picMk id="11" creationId="{1242193A-9082-FD73-0036-1670F9789284}"/>
          </ac:picMkLst>
        </pc:picChg>
      </pc:sldChg>
      <pc:sldChg chg="delSp del mod">
        <pc:chgData name="nourah Alaklabi" userId="b439187ee2954565" providerId="LiveId" clId="{FF8E1569-A698-4176-9C86-E22CCA531A6D}" dt="2024-01-26T18:47:20.831" v="387" actId="2696"/>
        <pc:sldMkLst>
          <pc:docMk/>
          <pc:sldMk cId="0" sldId="266"/>
        </pc:sldMkLst>
        <pc:spChg chg="del">
          <ac:chgData name="nourah Alaklabi" userId="b439187ee2954565" providerId="LiveId" clId="{FF8E1569-A698-4176-9C86-E22CCA531A6D}" dt="2024-01-26T18:47:17.812" v="386" actId="21"/>
          <ac:spMkLst>
            <pc:docMk/>
            <pc:sldMk cId="0" sldId="266"/>
            <ac:spMk id="3" creationId="{00000000-0000-0000-0000-000000000000}"/>
          </ac:spMkLst>
        </pc:spChg>
      </pc:sldChg>
      <pc:sldChg chg="del">
        <pc:chgData name="nourah Alaklabi" userId="b439187ee2954565" providerId="LiveId" clId="{FF8E1569-A698-4176-9C86-E22CCA531A6D}" dt="2024-01-26T17:54:46.364" v="163" actId="2696"/>
        <pc:sldMkLst>
          <pc:docMk/>
          <pc:sldMk cId="523692514" sldId="267"/>
        </pc:sldMkLst>
      </pc:sldChg>
      <pc:sldChg chg="addSp delSp modSp mod">
        <pc:chgData name="nourah Alaklabi" userId="b439187ee2954565" providerId="LiveId" clId="{FF8E1569-A698-4176-9C86-E22CCA531A6D}" dt="2024-01-26T18:17:58.970" v="291" actId="14100"/>
        <pc:sldMkLst>
          <pc:docMk/>
          <pc:sldMk cId="2287460162" sldId="268"/>
        </pc:sldMkLst>
        <pc:spChg chg="mod">
          <ac:chgData name="nourah Alaklabi" userId="b439187ee2954565" providerId="LiveId" clId="{FF8E1569-A698-4176-9C86-E22CCA531A6D}" dt="2024-01-26T18:15:07.434" v="269" actId="20577"/>
          <ac:spMkLst>
            <pc:docMk/>
            <pc:sldMk cId="2287460162" sldId="268"/>
            <ac:spMk id="6" creationId="{C4A243F7-D071-DA84-0CA9-53899FC87AFC}"/>
          </ac:spMkLst>
        </pc:spChg>
        <pc:spChg chg="mod">
          <ac:chgData name="nourah Alaklabi" userId="b439187ee2954565" providerId="LiveId" clId="{FF8E1569-A698-4176-9C86-E22CCA531A6D}" dt="2024-01-26T18:17:50.874" v="288" actId="1076"/>
          <ac:spMkLst>
            <pc:docMk/>
            <pc:sldMk cId="2287460162" sldId="268"/>
            <ac:spMk id="11" creationId="{00000000-0000-0000-0000-000000000000}"/>
          </ac:spMkLst>
        </pc:spChg>
        <pc:spChg chg="del">
          <ac:chgData name="nourah Alaklabi" userId="b439187ee2954565" providerId="LiveId" clId="{FF8E1569-A698-4176-9C86-E22CCA531A6D}" dt="2024-01-26T18:15:11.018" v="270" actId="21"/>
          <ac:spMkLst>
            <pc:docMk/>
            <pc:sldMk cId="2287460162" sldId="268"/>
            <ac:spMk id="26" creationId="{8E8A3C37-78A8-560E-701E-E819E6D886B4}"/>
          </ac:spMkLst>
        </pc:spChg>
        <pc:picChg chg="add mod">
          <ac:chgData name="nourah Alaklabi" userId="b439187ee2954565" providerId="LiveId" clId="{FF8E1569-A698-4176-9C86-E22CCA531A6D}" dt="2024-01-26T18:17:58.970" v="291" actId="14100"/>
          <ac:picMkLst>
            <pc:docMk/>
            <pc:sldMk cId="2287460162" sldId="268"/>
            <ac:picMk id="7" creationId="{B52564CF-F5C2-09AF-45F8-2C4AA2ED6704}"/>
          </ac:picMkLst>
        </pc:picChg>
        <pc:picChg chg="add mod">
          <ac:chgData name="nourah Alaklabi" userId="b439187ee2954565" providerId="LiveId" clId="{FF8E1569-A698-4176-9C86-E22CCA531A6D}" dt="2024-01-26T18:17:30.596" v="286" actId="1440"/>
          <ac:picMkLst>
            <pc:docMk/>
            <pc:sldMk cId="2287460162" sldId="268"/>
            <ac:picMk id="9" creationId="{0885ED03-647A-673A-1570-3EAECA1180F9}"/>
          </ac:picMkLst>
        </pc:picChg>
      </pc:sldChg>
      <pc:sldChg chg="del">
        <pc:chgData name="nourah Alaklabi" userId="b439187ee2954565" providerId="LiveId" clId="{FF8E1569-A698-4176-9C86-E22CCA531A6D}" dt="2024-01-26T18:18:20.169" v="292" actId="2696"/>
        <pc:sldMkLst>
          <pc:docMk/>
          <pc:sldMk cId="1995194774" sldId="269"/>
        </pc:sldMkLst>
      </pc:sldChg>
      <pc:sldChg chg="del">
        <pc:chgData name="nourah Alaklabi" userId="b439187ee2954565" providerId="LiveId" clId="{FF8E1569-A698-4176-9C86-E22CCA531A6D}" dt="2024-01-26T18:19:40.293" v="308" actId="2696"/>
        <pc:sldMkLst>
          <pc:docMk/>
          <pc:sldMk cId="3238278529" sldId="270"/>
        </pc:sldMkLst>
      </pc:sldChg>
      <pc:sldChg chg="addSp modSp mod">
        <pc:chgData name="nourah Alaklabi" userId="b439187ee2954565" providerId="LiveId" clId="{FF8E1569-A698-4176-9C86-E22CCA531A6D}" dt="2024-01-26T18:22:00.609" v="323" actId="1440"/>
        <pc:sldMkLst>
          <pc:docMk/>
          <pc:sldMk cId="3084938604" sldId="271"/>
        </pc:sldMkLst>
        <pc:spChg chg="mod">
          <ac:chgData name="nourah Alaklabi" userId="b439187ee2954565" providerId="LiveId" clId="{FF8E1569-A698-4176-9C86-E22CCA531A6D}" dt="2024-01-26T18:20:44.275" v="317" actId="20577"/>
          <ac:spMkLst>
            <pc:docMk/>
            <pc:sldMk cId="3084938604" sldId="271"/>
            <ac:spMk id="5" creationId="{B21FF424-A0DD-2591-6FA9-2120A944D35C}"/>
          </ac:spMkLst>
        </pc:spChg>
        <pc:picChg chg="add mod">
          <ac:chgData name="nourah Alaklabi" userId="b439187ee2954565" providerId="LiveId" clId="{FF8E1569-A698-4176-9C86-E22CCA531A6D}" dt="2024-01-26T18:22:00.609" v="323" actId="1440"/>
          <ac:picMkLst>
            <pc:docMk/>
            <pc:sldMk cId="3084938604" sldId="271"/>
            <ac:picMk id="10" creationId="{3AC78B88-5804-54E6-18B1-BD1476C8639E}"/>
          </ac:picMkLst>
        </pc:picChg>
      </pc:sldChg>
      <pc:sldChg chg="addSp delSp modSp mod">
        <pc:chgData name="nourah Alaklabi" userId="b439187ee2954565" providerId="LiveId" clId="{FF8E1569-A698-4176-9C86-E22CCA531A6D}" dt="2024-01-26T18:47:35.321" v="389" actId="1076"/>
        <pc:sldMkLst>
          <pc:docMk/>
          <pc:sldMk cId="977407248" sldId="272"/>
        </pc:sldMkLst>
        <pc:spChg chg="mod">
          <ac:chgData name="nourah Alaklabi" userId="b439187ee2954565" providerId="LiveId" clId="{FF8E1569-A698-4176-9C86-E22CCA531A6D}" dt="2024-01-26T18:47:02.334" v="378" actId="20577"/>
          <ac:spMkLst>
            <pc:docMk/>
            <pc:sldMk cId="977407248" sldId="272"/>
            <ac:spMk id="2" creationId="{00000000-0000-0000-0000-000000000000}"/>
          </ac:spMkLst>
        </pc:spChg>
        <pc:spChg chg="del">
          <ac:chgData name="nourah Alaklabi" userId="b439187ee2954565" providerId="LiveId" clId="{FF8E1569-A698-4176-9C86-E22CCA531A6D}" dt="2024-01-26T18:47:12.004" v="385" actId="21"/>
          <ac:spMkLst>
            <pc:docMk/>
            <pc:sldMk cId="977407248" sldId="272"/>
            <ac:spMk id="3" creationId="{00000000-0000-0000-0000-000000000000}"/>
          </ac:spMkLst>
        </pc:spChg>
        <pc:spChg chg="mod">
          <ac:chgData name="nourah Alaklabi" userId="b439187ee2954565" providerId="LiveId" clId="{FF8E1569-A698-4176-9C86-E22CCA531A6D}" dt="2024-01-26T18:47:06.681" v="384" actId="20577"/>
          <ac:spMkLst>
            <pc:docMk/>
            <pc:sldMk cId="977407248" sldId="272"/>
            <ac:spMk id="15" creationId="{00000000-0000-0000-0000-000000000000}"/>
          </ac:spMkLst>
        </pc:spChg>
        <pc:spChg chg="add mod">
          <ac:chgData name="nourah Alaklabi" userId="b439187ee2954565" providerId="LiveId" clId="{FF8E1569-A698-4176-9C86-E22CCA531A6D}" dt="2024-01-26T18:47:35.321" v="389" actId="1076"/>
          <ac:spMkLst>
            <pc:docMk/>
            <pc:sldMk cId="977407248" sldId="272"/>
            <ac:spMk id="18" creationId="{CD3B8E3C-3B37-F76A-9B5F-42A734824D4A}"/>
          </ac:spMkLst>
        </pc:spChg>
      </pc:sldChg>
      <pc:sldChg chg="addSp delSp modSp mod">
        <pc:chgData name="nourah Alaklabi" userId="b439187ee2954565" providerId="LiveId" clId="{FF8E1569-A698-4176-9C86-E22CCA531A6D}" dt="2024-01-26T17:39:51.536" v="92" actId="1076"/>
        <pc:sldMkLst>
          <pc:docMk/>
          <pc:sldMk cId="645506082" sldId="273"/>
        </pc:sldMkLst>
        <pc:spChg chg="del">
          <ac:chgData name="nourah Alaklabi" userId="b439187ee2954565" providerId="LiveId" clId="{FF8E1569-A698-4176-9C86-E22CCA531A6D}" dt="2024-01-26T17:39:26.668" v="84" actId="21"/>
          <ac:spMkLst>
            <pc:docMk/>
            <pc:sldMk cId="645506082" sldId="273"/>
            <ac:spMk id="3" creationId="{00000000-0000-0000-0000-000000000000}"/>
          </ac:spMkLst>
        </pc:spChg>
        <pc:spChg chg="mod">
          <ac:chgData name="nourah Alaklabi" userId="b439187ee2954565" providerId="LiveId" clId="{FF8E1569-A698-4176-9C86-E22CCA531A6D}" dt="2024-01-26T17:38:35.378" v="72" actId="1076"/>
          <ac:spMkLst>
            <pc:docMk/>
            <pc:sldMk cId="645506082" sldId="273"/>
            <ac:spMk id="4" creationId="{00000000-0000-0000-0000-000000000000}"/>
          </ac:spMkLst>
        </pc:spChg>
        <pc:spChg chg="del">
          <ac:chgData name="nourah Alaklabi" userId="b439187ee2954565" providerId="LiveId" clId="{FF8E1569-A698-4176-9C86-E22CCA531A6D}" dt="2024-01-26T17:39:13.324" v="81" actId="21"/>
          <ac:spMkLst>
            <pc:docMk/>
            <pc:sldMk cId="645506082" sldId="273"/>
            <ac:spMk id="5" creationId="{00000000-0000-0000-0000-000000000000}"/>
          </ac:spMkLst>
        </pc:spChg>
        <pc:spChg chg="del mod">
          <ac:chgData name="nourah Alaklabi" userId="b439187ee2954565" providerId="LiveId" clId="{FF8E1569-A698-4176-9C86-E22CCA531A6D}" dt="2024-01-26T17:35:27.764" v="54" actId="21"/>
          <ac:spMkLst>
            <pc:docMk/>
            <pc:sldMk cId="645506082" sldId="273"/>
            <ac:spMk id="7" creationId="{00000000-0000-0000-0000-000000000000}"/>
          </ac:spMkLst>
        </pc:spChg>
        <pc:spChg chg="mod">
          <ac:chgData name="nourah Alaklabi" userId="b439187ee2954565" providerId="LiveId" clId="{FF8E1569-A698-4176-9C86-E22CCA531A6D}" dt="2024-01-26T17:39:30.395" v="85" actId="1076"/>
          <ac:spMkLst>
            <pc:docMk/>
            <pc:sldMk cId="645506082" sldId="273"/>
            <ac:spMk id="10" creationId="{00000000-0000-0000-0000-000000000000}"/>
          </ac:spMkLst>
        </pc:spChg>
        <pc:spChg chg="mod">
          <ac:chgData name="nourah Alaklabi" userId="b439187ee2954565" providerId="LiveId" clId="{FF8E1569-A698-4176-9C86-E22CCA531A6D}" dt="2024-01-26T17:38:14.381" v="65" actId="1076"/>
          <ac:spMkLst>
            <pc:docMk/>
            <pc:sldMk cId="645506082" sldId="273"/>
            <ac:spMk id="11" creationId="{00000000-0000-0000-0000-000000000000}"/>
          </ac:spMkLst>
        </pc:spChg>
        <pc:spChg chg="add mod">
          <ac:chgData name="nourah Alaklabi" userId="b439187ee2954565" providerId="LiveId" clId="{FF8E1569-A698-4176-9C86-E22CCA531A6D}" dt="2024-01-26T17:39:49.286" v="91" actId="1076"/>
          <ac:spMkLst>
            <pc:docMk/>
            <pc:sldMk cId="645506082" sldId="273"/>
            <ac:spMk id="15" creationId="{018AE305-BCD6-12AB-15CC-E6C8D2E8DB37}"/>
          </ac:spMkLst>
        </pc:spChg>
        <pc:spChg chg="add mod">
          <ac:chgData name="nourah Alaklabi" userId="b439187ee2954565" providerId="LiveId" clId="{FF8E1569-A698-4176-9C86-E22CCA531A6D}" dt="2024-01-26T17:39:51.536" v="92" actId="1076"/>
          <ac:spMkLst>
            <pc:docMk/>
            <pc:sldMk cId="645506082" sldId="273"/>
            <ac:spMk id="16" creationId="{60C1B6F0-93E6-76BE-7DF0-C65533F7F668}"/>
          </ac:spMkLst>
        </pc:spChg>
        <pc:picChg chg="del">
          <ac:chgData name="nourah Alaklabi" userId="b439187ee2954565" providerId="LiveId" clId="{FF8E1569-A698-4176-9C86-E22CCA531A6D}" dt="2024-01-26T17:33:52.502" v="51" actId="21"/>
          <ac:picMkLst>
            <pc:docMk/>
            <pc:sldMk cId="645506082" sldId="273"/>
            <ac:picMk id="13" creationId="{2989B2B5-6563-2B90-C89F-F0F66E04D911}"/>
          </ac:picMkLst>
        </pc:picChg>
      </pc:sldChg>
      <pc:sldChg chg="addSp delSp modSp mod">
        <pc:chgData name="nourah Alaklabi" userId="b439187ee2954565" providerId="LiveId" clId="{FF8E1569-A698-4176-9C86-E22CCA531A6D}" dt="2024-01-26T17:43:47.151" v="121" actId="1076"/>
        <pc:sldMkLst>
          <pc:docMk/>
          <pc:sldMk cId="1933323919" sldId="274"/>
        </pc:sldMkLst>
        <pc:spChg chg="del">
          <ac:chgData name="nourah Alaklabi" userId="b439187ee2954565" providerId="LiveId" clId="{FF8E1569-A698-4176-9C86-E22CCA531A6D}" dt="2024-01-26T17:38:07.061" v="63" actId="21"/>
          <ac:spMkLst>
            <pc:docMk/>
            <pc:sldMk cId="1933323919" sldId="274"/>
            <ac:spMk id="2" creationId="{00000000-0000-0000-0000-000000000000}"/>
          </ac:spMkLst>
        </pc:spChg>
        <pc:spChg chg="del">
          <ac:chgData name="nourah Alaklabi" userId="b439187ee2954565" providerId="LiveId" clId="{FF8E1569-A698-4176-9C86-E22CCA531A6D}" dt="2024-01-26T17:41:09.885" v="109" actId="21"/>
          <ac:spMkLst>
            <pc:docMk/>
            <pc:sldMk cId="1933323919" sldId="274"/>
            <ac:spMk id="3" creationId="{00000000-0000-0000-0000-000000000000}"/>
          </ac:spMkLst>
        </pc:spChg>
        <pc:spChg chg="mod ord">
          <ac:chgData name="nourah Alaklabi" userId="b439187ee2954565" providerId="LiveId" clId="{FF8E1569-A698-4176-9C86-E22CCA531A6D}" dt="2024-01-26T17:41:48.935" v="116" actId="1076"/>
          <ac:spMkLst>
            <pc:docMk/>
            <pc:sldMk cId="1933323919" sldId="274"/>
            <ac:spMk id="4" creationId="{00000000-0000-0000-0000-000000000000}"/>
          </ac:spMkLst>
        </pc:spChg>
        <pc:spChg chg="mod">
          <ac:chgData name="nourah Alaklabi" userId="b439187ee2954565" providerId="LiveId" clId="{FF8E1569-A698-4176-9C86-E22CCA531A6D}" dt="2024-01-26T17:41:40.021" v="113" actId="1076"/>
          <ac:spMkLst>
            <pc:docMk/>
            <pc:sldMk cId="1933323919" sldId="274"/>
            <ac:spMk id="5" creationId="{78C4168C-F53A-09E1-FDE6-290E4BE6B627}"/>
          </ac:spMkLst>
        </pc:spChg>
        <pc:spChg chg="add mod ord">
          <ac:chgData name="nourah Alaklabi" userId="b439187ee2954565" providerId="LiveId" clId="{FF8E1569-A698-4176-9C86-E22CCA531A6D}" dt="2024-01-26T17:41:45.655" v="115" actId="1076"/>
          <ac:spMkLst>
            <pc:docMk/>
            <pc:sldMk cId="1933323919" sldId="274"/>
            <ac:spMk id="7" creationId="{75E4D0A4-5728-CF31-0932-316754E3AC6F}"/>
          </ac:spMkLst>
        </pc:spChg>
        <pc:spChg chg="add mod">
          <ac:chgData name="nourah Alaklabi" userId="b439187ee2954565" providerId="LiveId" clId="{FF8E1569-A698-4176-9C86-E22CCA531A6D}" dt="2024-01-26T17:40:44.624" v="106" actId="1076"/>
          <ac:spMkLst>
            <pc:docMk/>
            <pc:sldMk cId="1933323919" sldId="274"/>
            <ac:spMk id="8" creationId="{04A0D25F-772F-B4C4-92AB-284CBF8A8386}"/>
          </ac:spMkLst>
        </pc:spChg>
        <pc:spChg chg="add mod">
          <ac:chgData name="nourah Alaklabi" userId="b439187ee2954565" providerId="LiveId" clId="{FF8E1569-A698-4176-9C86-E22CCA531A6D}" dt="2024-01-26T17:41:14.008" v="110" actId="1076"/>
          <ac:spMkLst>
            <pc:docMk/>
            <pc:sldMk cId="1933323919" sldId="274"/>
            <ac:spMk id="9" creationId="{A46E8605-8D2B-D4AD-EB17-2D4819A942AE}"/>
          </ac:spMkLst>
        </pc:spChg>
        <pc:spChg chg="add mod">
          <ac:chgData name="nourah Alaklabi" userId="b439187ee2954565" providerId="LiveId" clId="{FF8E1569-A698-4176-9C86-E22CCA531A6D}" dt="2024-01-26T17:41:34.701" v="112" actId="1076"/>
          <ac:spMkLst>
            <pc:docMk/>
            <pc:sldMk cId="1933323919" sldId="274"/>
            <ac:spMk id="10" creationId="{2B612396-526E-DCBB-E387-5B769EEECA34}"/>
          </ac:spMkLst>
        </pc:spChg>
        <pc:spChg chg="add mod">
          <ac:chgData name="nourah Alaklabi" userId="b439187ee2954565" providerId="LiveId" clId="{FF8E1569-A698-4176-9C86-E22CCA531A6D}" dt="2024-01-26T17:42:40.423" v="119"/>
          <ac:spMkLst>
            <pc:docMk/>
            <pc:sldMk cId="1933323919" sldId="274"/>
            <ac:spMk id="11" creationId="{C1B4304A-DD11-1F9D-A5D3-9394975202BF}"/>
          </ac:spMkLst>
        </pc:spChg>
        <pc:spChg chg="add mod">
          <ac:chgData name="nourah Alaklabi" userId="b439187ee2954565" providerId="LiveId" clId="{FF8E1569-A698-4176-9C86-E22CCA531A6D}" dt="2024-01-26T17:43:47.151" v="121" actId="1076"/>
          <ac:spMkLst>
            <pc:docMk/>
            <pc:sldMk cId="1933323919" sldId="274"/>
            <ac:spMk id="12" creationId="{4C7A776D-0872-B66F-66E3-6FA72CC75AA8}"/>
          </ac:spMkLst>
        </pc:spChg>
      </pc:sldChg>
      <pc:sldChg chg="addSp delSp modSp add mod">
        <pc:chgData name="nourah Alaklabi" userId="b439187ee2954565" providerId="LiveId" clId="{FF8E1569-A698-4176-9C86-E22CCA531A6D}" dt="2024-01-26T18:04:04.133" v="217" actId="14100"/>
        <pc:sldMkLst>
          <pc:docMk/>
          <pc:sldMk cId="1707284271" sldId="275"/>
        </pc:sldMkLst>
        <pc:spChg chg="mod ord">
          <ac:chgData name="nourah Alaklabi" userId="b439187ee2954565" providerId="LiveId" clId="{FF8E1569-A698-4176-9C86-E22CCA531A6D}" dt="2024-01-26T18:00:14.470" v="186" actId="166"/>
          <ac:spMkLst>
            <pc:docMk/>
            <pc:sldMk cId="1707284271" sldId="275"/>
            <ac:spMk id="5" creationId="{00000000-0000-0000-0000-000000000000}"/>
          </ac:spMkLst>
        </pc:spChg>
        <pc:spChg chg="add mod">
          <ac:chgData name="nourah Alaklabi" userId="b439187ee2954565" providerId="LiveId" clId="{FF8E1569-A698-4176-9C86-E22CCA531A6D}" dt="2024-01-26T18:03:40.661" v="212" actId="1076"/>
          <ac:spMkLst>
            <pc:docMk/>
            <pc:sldMk cId="1707284271" sldId="275"/>
            <ac:spMk id="19" creationId="{B5D0AB67-697E-180F-AAA1-66CA083F9D3E}"/>
          </ac:spMkLst>
        </pc:spChg>
        <pc:picChg chg="add mod ord">
          <ac:chgData name="nourah Alaklabi" userId="b439187ee2954565" providerId="LiveId" clId="{FF8E1569-A698-4176-9C86-E22CCA531A6D}" dt="2024-01-26T18:03:45.305" v="213" actId="1440"/>
          <ac:picMkLst>
            <pc:docMk/>
            <pc:sldMk cId="1707284271" sldId="275"/>
            <ac:picMk id="12" creationId="{208CB00E-C463-FBD1-5F92-1C9371743197}"/>
          </ac:picMkLst>
        </pc:picChg>
        <pc:picChg chg="del">
          <ac:chgData name="nourah Alaklabi" userId="b439187ee2954565" providerId="LiveId" clId="{FF8E1569-A698-4176-9C86-E22CCA531A6D}" dt="2024-01-26T17:58:18.916" v="179" actId="21"/>
          <ac:picMkLst>
            <pc:docMk/>
            <pc:sldMk cId="1707284271" sldId="275"/>
            <ac:picMk id="17" creationId="{151284B5-0A1D-FA32-C320-F67370A4891E}"/>
          </ac:picMkLst>
        </pc:picChg>
        <pc:picChg chg="add mod">
          <ac:chgData name="nourah Alaklabi" userId="b439187ee2954565" providerId="LiveId" clId="{FF8E1569-A698-4176-9C86-E22CCA531A6D}" dt="2024-01-26T18:04:04.133" v="217" actId="14100"/>
          <ac:picMkLst>
            <pc:docMk/>
            <pc:sldMk cId="1707284271" sldId="275"/>
            <ac:picMk id="18" creationId="{294F5C7B-65F8-E07D-D108-A826E8BCFF57}"/>
          </ac:picMkLst>
        </pc:picChg>
      </pc:sldChg>
      <pc:sldChg chg="addSp delSp modSp add mod">
        <pc:chgData name="nourah Alaklabi" userId="b439187ee2954565" providerId="LiveId" clId="{FF8E1569-A698-4176-9C86-E22CCA531A6D}" dt="2024-01-26T18:20:27.921" v="314" actId="1440"/>
        <pc:sldMkLst>
          <pc:docMk/>
          <pc:sldMk cId="3712992648" sldId="276"/>
        </pc:sldMkLst>
        <pc:picChg chg="add mod">
          <ac:chgData name="nourah Alaklabi" userId="b439187ee2954565" providerId="LiveId" clId="{FF8E1569-A698-4176-9C86-E22CCA531A6D}" dt="2024-01-26T18:20:27.921" v="314" actId="1440"/>
          <ac:picMkLst>
            <pc:docMk/>
            <pc:sldMk cId="3712992648" sldId="276"/>
            <ac:picMk id="10" creationId="{A3681EE7-855F-70C5-5083-10C531CEFF5F}"/>
          </ac:picMkLst>
        </pc:picChg>
        <pc:picChg chg="del">
          <ac:chgData name="nourah Alaklabi" userId="b439187ee2954565" providerId="LiveId" clId="{FF8E1569-A698-4176-9C86-E22CCA531A6D}" dt="2024-01-26T18:19:48.273" v="310" actId="21"/>
          <ac:picMkLst>
            <pc:docMk/>
            <pc:sldMk cId="3712992648" sldId="276"/>
            <ac:picMk id="12" creationId="{813C55B4-E9FD-7A81-B742-D47A18A3F21A}"/>
          </ac:picMkLst>
        </pc:picChg>
      </pc:sldChg>
      <pc:sldChg chg="addSp delSp modSp add mod">
        <pc:chgData name="nourah Alaklabi" userId="b439187ee2954565" providerId="LiveId" clId="{FF8E1569-A698-4176-9C86-E22CCA531A6D}" dt="2024-01-26T18:23:56.613" v="332" actId="1076"/>
        <pc:sldMkLst>
          <pc:docMk/>
          <pc:sldMk cId="427831926" sldId="277"/>
        </pc:sldMkLst>
        <pc:picChg chg="del">
          <ac:chgData name="nourah Alaklabi" userId="b439187ee2954565" providerId="LiveId" clId="{FF8E1569-A698-4176-9C86-E22CCA531A6D}" dt="2024-01-26T18:23:11.429" v="325" actId="21"/>
          <ac:picMkLst>
            <pc:docMk/>
            <pc:sldMk cId="427831926" sldId="277"/>
            <ac:picMk id="10" creationId="{3AC78B88-5804-54E6-18B1-BD1476C8639E}"/>
          </ac:picMkLst>
        </pc:picChg>
        <pc:picChg chg="add mod">
          <ac:chgData name="nourah Alaklabi" userId="b439187ee2954565" providerId="LiveId" clId="{FF8E1569-A698-4176-9C86-E22CCA531A6D}" dt="2024-01-26T18:23:56.613" v="332" actId="1076"/>
          <ac:picMkLst>
            <pc:docMk/>
            <pc:sldMk cId="427831926" sldId="277"/>
            <ac:picMk id="11" creationId="{D9B8B506-B189-6B3D-563E-FA090ECBDA29}"/>
          </ac:picMkLst>
        </pc:picChg>
      </pc:sldChg>
      <pc:sldChg chg="addSp delSp modSp add mod">
        <pc:chgData name="nourah Alaklabi" userId="b439187ee2954565" providerId="LiveId" clId="{FF8E1569-A698-4176-9C86-E22CCA531A6D}" dt="2024-01-26T18:33:35.290" v="353" actId="1076"/>
        <pc:sldMkLst>
          <pc:docMk/>
          <pc:sldMk cId="2573686576" sldId="278"/>
        </pc:sldMkLst>
        <pc:picChg chg="del">
          <ac:chgData name="nourah Alaklabi" userId="b439187ee2954565" providerId="LiveId" clId="{FF8E1569-A698-4176-9C86-E22CCA531A6D}" dt="2024-01-26T18:28:25.498" v="342" actId="21"/>
          <ac:picMkLst>
            <pc:docMk/>
            <pc:sldMk cId="2573686576" sldId="278"/>
            <ac:picMk id="8" creationId="{7F95221D-A80E-3A8A-A7FC-35FEA7ADD790}"/>
          </ac:picMkLst>
        </pc:picChg>
        <pc:picChg chg="add mod">
          <ac:chgData name="nourah Alaklabi" userId="b439187ee2954565" providerId="LiveId" clId="{FF8E1569-A698-4176-9C86-E22CCA531A6D}" dt="2024-01-26T18:33:35.290" v="353" actId="1076"/>
          <ac:picMkLst>
            <pc:docMk/>
            <pc:sldMk cId="2573686576" sldId="278"/>
            <ac:picMk id="10" creationId="{D4B53BAE-882A-4C08-EF65-3CDEDEB4574E}"/>
          </ac:picMkLst>
        </pc:picChg>
        <pc:picChg chg="add del mod">
          <ac:chgData name="nourah Alaklabi" userId="b439187ee2954565" providerId="LiveId" clId="{FF8E1569-A698-4176-9C86-E22CCA531A6D}" dt="2024-01-26T18:33:29.512" v="352" actId="21"/>
          <ac:picMkLst>
            <pc:docMk/>
            <pc:sldMk cId="2573686576" sldId="278"/>
            <ac:picMk id="12" creationId="{B4A4B980-E0ED-579F-35C9-00FCD3E3C7C5}"/>
          </ac:picMkLst>
        </pc:picChg>
      </pc:sldChg>
      <pc:sldChg chg="addSp delSp modSp add mod">
        <pc:chgData name="nourah Alaklabi" userId="b439187ee2954565" providerId="LiveId" clId="{FF8E1569-A698-4176-9C86-E22CCA531A6D}" dt="2024-01-26T18:35:43.517" v="363" actId="20577"/>
        <pc:sldMkLst>
          <pc:docMk/>
          <pc:sldMk cId="1513379173" sldId="279"/>
        </pc:sldMkLst>
        <pc:spChg chg="mod">
          <ac:chgData name="nourah Alaklabi" userId="b439187ee2954565" providerId="LiveId" clId="{FF8E1569-A698-4176-9C86-E22CCA531A6D}" dt="2024-01-26T18:35:43.517" v="363" actId="20577"/>
          <ac:spMkLst>
            <pc:docMk/>
            <pc:sldMk cId="1513379173" sldId="279"/>
            <ac:spMk id="5" creationId="{3632E9F8-D1EE-6FC9-DA40-218E1DD651A9}"/>
          </ac:spMkLst>
        </pc:spChg>
        <pc:picChg chg="add mod">
          <ac:chgData name="nourah Alaklabi" userId="b439187ee2954565" providerId="LiveId" clId="{FF8E1569-A698-4176-9C86-E22CCA531A6D}" dt="2024-01-26T18:35:23.934" v="362" actId="1076"/>
          <ac:picMkLst>
            <pc:docMk/>
            <pc:sldMk cId="1513379173" sldId="279"/>
            <ac:picMk id="8" creationId="{4D651037-292B-C10B-CBCF-F76E77F402ED}"/>
          </ac:picMkLst>
        </pc:picChg>
        <pc:picChg chg="del">
          <ac:chgData name="nourah Alaklabi" userId="b439187ee2954565" providerId="LiveId" clId="{FF8E1569-A698-4176-9C86-E22CCA531A6D}" dt="2024-01-26T18:35:02.824" v="356" actId="21"/>
          <ac:picMkLst>
            <pc:docMk/>
            <pc:sldMk cId="1513379173" sldId="279"/>
            <ac:picMk id="10" creationId="{D4B53BAE-882A-4C08-EF65-3CDEDEB4574E}"/>
          </ac:picMkLst>
        </pc:picChg>
      </pc:sldChg>
      <pc:sldChg chg="addSp delSp modSp add mod">
        <pc:chgData name="nourah Alaklabi" userId="b439187ee2954565" providerId="LiveId" clId="{FF8E1569-A698-4176-9C86-E22CCA531A6D}" dt="2024-01-27T09:36:09.299" v="462" actId="20577"/>
        <pc:sldMkLst>
          <pc:docMk/>
          <pc:sldMk cId="2361761811" sldId="280"/>
        </pc:sldMkLst>
        <pc:spChg chg="mod ord">
          <ac:chgData name="nourah Alaklabi" userId="b439187ee2954565" providerId="LiveId" clId="{FF8E1569-A698-4176-9C86-E22CCA531A6D}" dt="2024-01-27T09:36:05.223" v="461" actId="1076"/>
          <ac:spMkLst>
            <pc:docMk/>
            <pc:sldMk cId="2361761811" sldId="280"/>
            <ac:spMk id="3" creationId="{00000000-0000-0000-0000-000000000000}"/>
          </ac:spMkLst>
        </pc:spChg>
        <pc:spChg chg="mod ord">
          <ac:chgData name="nourah Alaklabi" userId="b439187ee2954565" providerId="LiveId" clId="{FF8E1569-A698-4176-9C86-E22CCA531A6D}" dt="2024-01-27T09:36:01.837" v="460" actId="1076"/>
          <ac:spMkLst>
            <pc:docMk/>
            <pc:sldMk cId="2361761811" sldId="280"/>
            <ac:spMk id="4" creationId="{00000000-0000-0000-0000-000000000000}"/>
          </ac:spMkLst>
        </pc:spChg>
        <pc:spChg chg="mod">
          <ac:chgData name="nourah Alaklabi" userId="b439187ee2954565" providerId="LiveId" clId="{FF8E1569-A698-4176-9C86-E22CCA531A6D}" dt="2024-01-27T09:34:58.567" v="449" actId="20577"/>
          <ac:spMkLst>
            <pc:docMk/>
            <pc:sldMk cId="2361761811" sldId="280"/>
            <ac:spMk id="5" creationId="{00000000-0000-0000-0000-000000000000}"/>
          </ac:spMkLst>
        </pc:spChg>
        <pc:spChg chg="mod">
          <ac:chgData name="nourah Alaklabi" userId="b439187ee2954565" providerId="LiveId" clId="{FF8E1569-A698-4176-9C86-E22CCA531A6D}" dt="2024-01-27T09:36:09.299" v="462" actId="20577"/>
          <ac:spMkLst>
            <pc:docMk/>
            <pc:sldMk cId="2361761811" sldId="280"/>
            <ac:spMk id="8" creationId="{B10A4525-BE2A-3ED2-E8D5-4EF1F9197E3B}"/>
          </ac:spMkLst>
        </pc:spChg>
        <pc:picChg chg="del">
          <ac:chgData name="nourah Alaklabi" userId="b439187ee2954565" providerId="LiveId" clId="{FF8E1569-A698-4176-9C86-E22CCA531A6D}" dt="2024-01-27T09:34:44.040" v="425" actId="21"/>
          <ac:picMkLst>
            <pc:docMk/>
            <pc:sldMk cId="2361761811" sldId="280"/>
            <ac:picMk id="10" creationId="{01E68B2D-5611-DADF-D1EE-FEEE6C4F9712}"/>
          </ac:picMkLst>
        </pc:picChg>
        <pc:picChg chg="add mod">
          <ac:chgData name="nourah Alaklabi" userId="b439187ee2954565" providerId="LiveId" clId="{FF8E1569-A698-4176-9C86-E22CCA531A6D}" dt="2024-01-27T09:35:53.490" v="458" actId="1076"/>
          <ac:picMkLst>
            <pc:docMk/>
            <pc:sldMk cId="2361761811" sldId="280"/>
            <ac:picMk id="11" creationId="{E81A7DF7-C4EB-8AAC-C02E-A69E47A0F15B}"/>
          </ac:picMkLst>
        </pc:picChg>
      </pc:sldChg>
    </pc:docChg>
  </pc:docChgLst>
  <pc:docChgLst>
    <pc:chgData name="nourah Alaklabi" userId="b439187ee2954565" providerId="LiveId" clId="{8EFF5E86-09BB-4F89-B1CF-F53F0760A89F}"/>
    <pc:docChg chg="undo custSel addSld delSld modSld sldOrd">
      <pc:chgData name="nourah Alaklabi" userId="b439187ee2954565" providerId="LiveId" clId="{8EFF5E86-09BB-4F89-B1CF-F53F0760A89F}" dt="2023-12-30T16:54:42.736" v="972" actId="1440"/>
      <pc:docMkLst>
        <pc:docMk/>
      </pc:docMkLst>
      <pc:sldChg chg="addSp delSp modSp mod">
        <pc:chgData name="nourah Alaklabi" userId="b439187ee2954565" providerId="LiveId" clId="{8EFF5E86-09BB-4F89-B1CF-F53F0760A89F}" dt="2023-12-30T16:38:21.451" v="721"/>
        <pc:sldMkLst>
          <pc:docMk/>
          <pc:sldMk cId="0" sldId="256"/>
        </pc:sldMkLst>
        <pc:spChg chg="add del mod">
          <ac:chgData name="nourah Alaklabi" userId="b439187ee2954565" providerId="LiveId" clId="{8EFF5E86-09BB-4F89-B1CF-F53F0760A89F}" dt="2023-12-30T15:34:07.810" v="246" actId="1076"/>
          <ac:spMkLst>
            <pc:docMk/>
            <pc:sldMk cId="0" sldId="256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04.977" v="0" actId="21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8:12.961" v="720" actId="1076"/>
          <ac:spMkLst>
            <pc:docMk/>
            <pc:sldMk cId="0" sldId="256"/>
            <ac:spMk id="9" creationId="{EDDB3C7A-F466-B26E-5D4C-2A699DE9B317}"/>
          </ac:spMkLst>
        </pc:spChg>
        <pc:spChg chg="mod">
          <ac:chgData name="nourah Alaklabi" userId="b439187ee2954565" providerId="LiveId" clId="{8EFF5E86-09BB-4F89-B1CF-F53F0760A89F}" dt="2023-12-30T15:34:15.168" v="249" actId="403"/>
          <ac:spMkLst>
            <pc:docMk/>
            <pc:sldMk cId="0" sldId="256"/>
            <ac:spMk id="12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3:17.938" v="195" actId="22"/>
          <ac:spMkLst>
            <pc:docMk/>
            <pc:sldMk cId="0" sldId="256"/>
            <ac:spMk id="14" creationId="{ACB5C900-E122-2448-ED61-8213117DE74F}"/>
          </ac:spMkLst>
        </pc:spChg>
        <pc:picChg chg="add mod">
          <ac:chgData name="nourah Alaklabi" userId="b439187ee2954565" providerId="LiveId" clId="{8EFF5E86-09BB-4F89-B1CF-F53F0760A89F}" dt="2023-12-30T16:38:21.451" v="721"/>
          <ac:picMkLst>
            <pc:docMk/>
            <pc:sldMk cId="0" sldId="256"/>
            <ac:picMk id="13" creationId="{A9E81462-C2A0-A0E2-8505-00E116271AF6}"/>
          </ac:picMkLst>
        </pc:picChg>
      </pc:sldChg>
      <pc:sldChg chg="addSp delSp modSp mod ord">
        <pc:chgData name="nourah Alaklabi" userId="b439187ee2954565" providerId="LiveId" clId="{8EFF5E86-09BB-4F89-B1CF-F53F0760A89F}" dt="2023-12-30T16:48:34.432" v="884" actId="122"/>
        <pc:sldMkLst>
          <pc:docMk/>
          <pc:sldMk cId="0" sldId="257"/>
        </pc:sldMkLst>
        <pc:spChg chg="del mod">
          <ac:chgData name="nourah Alaklabi" userId="b439187ee2954565" providerId="LiveId" clId="{8EFF5E86-09BB-4F89-B1CF-F53F0760A89F}" dt="2023-12-30T16:43:49.987" v="779" actId="21"/>
          <ac:spMkLst>
            <pc:docMk/>
            <pc:sldMk cId="0" sldId="257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45:23.643" v="831" actId="1076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56.824" v="687" actId="1076"/>
          <ac:spMkLst>
            <pc:docMk/>
            <pc:sldMk cId="0" sldId="257"/>
            <ac:spMk id="5" creationId="{78C4168C-F53A-09E1-FDE6-290E4BE6B627}"/>
          </ac:spMkLst>
        </pc:spChg>
        <pc:spChg chg="add mod">
          <ac:chgData name="nourah Alaklabi" userId="b439187ee2954565" providerId="LiveId" clId="{8EFF5E86-09BB-4F89-B1CF-F53F0760A89F}" dt="2023-12-30T16:48:34.432" v="884" actId="122"/>
          <ac:spMkLst>
            <pc:docMk/>
            <pc:sldMk cId="0" sldId="257"/>
            <ac:spMk id="9" creationId="{3D8F26FE-F670-F48D-55CA-F1AD088682C7}"/>
          </ac:spMkLst>
        </pc:spChg>
        <pc:picChg chg="add mod">
          <ac:chgData name="nourah Alaklabi" userId="b439187ee2954565" providerId="LiveId" clId="{8EFF5E86-09BB-4F89-B1CF-F53F0760A89F}" dt="2023-12-30T16:38:29.230" v="723" actId="1076"/>
          <ac:picMkLst>
            <pc:docMk/>
            <pc:sldMk cId="0" sldId="257"/>
            <ac:picMk id="6" creationId="{3BDF8491-83D2-7119-55F0-C0E661779F13}"/>
          </ac:picMkLst>
        </pc:picChg>
        <pc:picChg chg="add mod">
          <ac:chgData name="nourah Alaklabi" userId="b439187ee2954565" providerId="LiveId" clId="{8EFF5E86-09BB-4F89-B1CF-F53F0760A89F}" dt="2023-12-30T16:47:29.637" v="836" actId="1440"/>
          <ac:picMkLst>
            <pc:docMk/>
            <pc:sldMk cId="0" sldId="257"/>
            <ac:picMk id="8" creationId="{550D62E4-C522-4EEA-FE57-355960D5A3E7}"/>
          </ac:picMkLst>
        </pc:picChg>
      </pc:sldChg>
      <pc:sldChg chg="addSp delSp modSp mod">
        <pc:chgData name="nourah Alaklabi" userId="b439187ee2954565" providerId="LiveId" clId="{8EFF5E86-09BB-4F89-B1CF-F53F0760A89F}" dt="2023-12-30T16:40:40.047" v="756" actId="403"/>
        <pc:sldMkLst>
          <pc:docMk/>
          <pc:sldMk cId="0" sldId="258"/>
        </pc:sldMkLst>
        <pc:spChg chg="del">
          <ac:chgData name="nourah Alaklabi" userId="b439187ee2954565" providerId="LiveId" clId="{8EFF5E86-09BB-4F89-B1CF-F53F0760A89F}" dt="2023-12-30T15:20:06.002" v="13" actId="21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10.161" v="692" actId="14100"/>
          <ac:spMkLst>
            <pc:docMk/>
            <pc:sldMk cId="0" sldId="258"/>
            <ac:spMk id="2" creationId="{BB54D4DB-DDCE-DF41-0482-B71F18D71C60}"/>
          </ac:spMkLst>
        </pc:spChg>
        <pc:spChg chg="mod">
          <ac:chgData name="nourah Alaklabi" userId="b439187ee2954565" providerId="LiveId" clId="{8EFF5E86-09BB-4F89-B1CF-F53F0760A89F}" dt="2023-12-30T15:45:25.712" v="320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4:40.533" v="299" actId="1076"/>
          <ac:spMkLst>
            <pc:docMk/>
            <pc:sldMk cId="0" sldId="258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25.576" v="3" actId="21"/>
          <ac:spMkLst>
            <pc:docMk/>
            <pc:sldMk cId="0" sldId="258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9.586" v="2" actId="21"/>
          <ac:spMkLst>
            <pc:docMk/>
            <pc:sldMk cId="0" sldId="258"/>
            <ac:spMk id="7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0:40.047" v="756" actId="403"/>
          <ac:spMkLst>
            <pc:docMk/>
            <pc:sldMk cId="0" sldId="258"/>
            <ac:spMk id="7" creationId="{805DD297-8E77-8BDD-64B3-721753C42ADE}"/>
          </ac:spMkLst>
        </pc:spChg>
        <pc:spChg chg="add del mod">
          <ac:chgData name="nourah Alaklabi" userId="b439187ee2954565" providerId="LiveId" clId="{8EFF5E86-09BB-4F89-B1CF-F53F0760A89F}" dt="2023-12-30T15:41:49.570" v="261"/>
          <ac:spMkLst>
            <pc:docMk/>
            <pc:sldMk cId="0" sldId="258"/>
            <ac:spMk id="8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45.303" v="364" actId="21"/>
          <ac:spMkLst>
            <pc:docMk/>
            <pc:sldMk cId="0" sldId="258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2.760" v="15" actId="21"/>
          <ac:spMkLst>
            <pc:docMk/>
            <pc:sldMk cId="0" sldId="258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5:30.187" v="321" actId="1076"/>
          <ac:spMkLst>
            <pc:docMk/>
            <pc:sldMk cId="0" sldId="258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21.181" v="17" actId="21"/>
          <ac:spMkLst>
            <pc:docMk/>
            <pc:sldMk cId="0" sldId="258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4.699" v="1" actId="21"/>
          <ac:spMkLst>
            <pc:docMk/>
            <pc:sldMk cId="0" sldId="258"/>
            <ac:spMk id="1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7:18.572" v="257" actId="1076"/>
          <ac:spMkLst>
            <pc:docMk/>
            <pc:sldMk cId="0" sldId="258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1.555" v="4" actId="21"/>
          <ac:spMkLst>
            <pc:docMk/>
            <pc:sldMk cId="0" sldId="258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8.829" v="6" actId="21"/>
          <ac:spMkLst>
            <pc:docMk/>
            <pc:sldMk cId="0" sldId="258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2.898" v="7" actId="21"/>
          <ac:spMkLst>
            <pc:docMk/>
            <pc:sldMk cId="0" sldId="258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6.548" v="8" actId="21"/>
          <ac:spMkLst>
            <pc:docMk/>
            <pc:sldMk cId="0" sldId="258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4.786" v="5" actId="21"/>
          <ac:spMkLst>
            <pc:docMk/>
            <pc:sldMk cId="0" sldId="258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9.316" v="11" actId="21"/>
          <ac:spMkLst>
            <pc:docMk/>
            <pc:sldMk cId="0" sldId="258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4.666" v="10" actId="21"/>
          <ac:spMkLst>
            <pc:docMk/>
            <pc:sldMk cId="0" sldId="258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1.184" v="9" actId="21"/>
          <ac:spMkLst>
            <pc:docMk/>
            <pc:sldMk cId="0" sldId="258"/>
            <ac:spMk id="23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36.233" v="362" actId="21"/>
          <ac:spMkLst>
            <pc:docMk/>
            <pc:sldMk cId="0" sldId="258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3.467" v="12" actId="21"/>
          <ac:spMkLst>
            <pc:docMk/>
            <pc:sldMk cId="0" sldId="258"/>
            <ac:spMk id="2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9.804" v="14" actId="21"/>
          <ac:spMkLst>
            <pc:docMk/>
            <pc:sldMk cId="0" sldId="258"/>
            <ac:spMk id="2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6.599" v="16" actId="21"/>
          <ac:spMkLst>
            <pc:docMk/>
            <pc:sldMk cId="0" sldId="258"/>
            <ac:spMk id="27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7:18.354" v="256"/>
          <ac:spMkLst>
            <pc:docMk/>
            <pc:sldMk cId="0" sldId="258"/>
            <ac:spMk id="28" creationId="{D413AAE5-56A6-7EF0-2B41-FDA179D8CB55}"/>
          </ac:spMkLst>
        </pc:spChg>
        <pc:spChg chg="add mod">
          <ac:chgData name="nourah Alaklabi" userId="b439187ee2954565" providerId="LiveId" clId="{8EFF5E86-09BB-4F89-B1CF-F53F0760A89F}" dt="2023-12-30T15:44:28.779" v="296" actId="1076"/>
          <ac:spMkLst>
            <pc:docMk/>
            <pc:sldMk cId="0" sldId="258"/>
            <ac:spMk id="32" creationId="{7ED7B4AD-D787-073F-BFBC-C829B6409D1C}"/>
          </ac:spMkLst>
        </pc:spChg>
        <pc:spChg chg="add mod ord">
          <ac:chgData name="nourah Alaklabi" userId="b439187ee2954565" providerId="LiveId" clId="{8EFF5E86-09BB-4F89-B1CF-F53F0760A89F}" dt="2023-12-30T15:46:22.115" v="330" actId="166"/>
          <ac:spMkLst>
            <pc:docMk/>
            <pc:sldMk cId="0" sldId="258"/>
            <ac:spMk id="33" creationId="{4F7E77D5-4D38-B19F-CD26-234DB53A5B8B}"/>
          </ac:spMkLst>
        </pc:spChg>
        <pc:spChg chg="add mod ord">
          <ac:chgData name="nourah Alaklabi" userId="b439187ee2954565" providerId="LiveId" clId="{8EFF5E86-09BB-4F89-B1CF-F53F0760A89F}" dt="2023-12-30T15:46:25.789" v="331" actId="1076"/>
          <ac:spMkLst>
            <pc:docMk/>
            <pc:sldMk cId="0" sldId="258"/>
            <ac:spMk id="34" creationId="{B07A357D-84A2-439A-7508-40F87887AFD1}"/>
          </ac:spMkLst>
        </pc:spChg>
        <pc:spChg chg="add mod">
          <ac:chgData name="nourah Alaklabi" userId="b439187ee2954565" providerId="LiveId" clId="{8EFF5E86-09BB-4F89-B1CF-F53F0760A89F}" dt="2023-12-30T15:47:18.497" v="349" actId="1076"/>
          <ac:spMkLst>
            <pc:docMk/>
            <pc:sldMk cId="0" sldId="258"/>
            <ac:spMk id="36" creationId="{464D7A87-728D-B851-A336-6161D729EE86}"/>
          </ac:spMkLst>
        </pc:spChg>
        <pc:picChg chg="add mod">
          <ac:chgData name="nourah Alaklabi" userId="b439187ee2954565" providerId="LiveId" clId="{8EFF5E86-09BB-4F89-B1CF-F53F0760A89F}" dt="2023-12-30T16:38:32.634" v="724"/>
          <ac:picMkLst>
            <pc:docMk/>
            <pc:sldMk cId="0" sldId="258"/>
            <ac:picMk id="6" creationId="{3FC1293E-22FF-D9BC-7BB8-6B66AF45BD16}"/>
          </ac:picMkLst>
        </pc:picChg>
        <pc:picChg chg="add del mod">
          <ac:chgData name="nourah Alaklabi" userId="b439187ee2954565" providerId="LiveId" clId="{8EFF5E86-09BB-4F89-B1CF-F53F0760A89F}" dt="2023-12-30T15:44:02.148" v="287" actId="21"/>
          <ac:picMkLst>
            <pc:docMk/>
            <pc:sldMk cId="0" sldId="258"/>
            <ac:picMk id="30" creationId="{7EC5A3C5-EBF5-6B64-FFF4-5A5816CC4F62}"/>
          </ac:picMkLst>
        </pc:picChg>
        <pc:picChg chg="add mod">
          <ac:chgData name="nourah Alaklabi" userId="b439187ee2954565" providerId="LiveId" clId="{8EFF5E86-09BB-4F89-B1CF-F53F0760A89F}" dt="2023-12-30T15:52:57.050" v="369" actId="1076"/>
          <ac:picMkLst>
            <pc:docMk/>
            <pc:sldMk cId="0" sldId="258"/>
            <ac:picMk id="38" creationId="{E0A681CA-286C-DFF1-B09D-60E992E71AA3}"/>
          </ac:picMkLst>
        </pc:picChg>
        <pc:picChg chg="add mod">
          <ac:chgData name="nourah Alaklabi" userId="b439187ee2954565" providerId="LiveId" clId="{8EFF5E86-09BB-4F89-B1CF-F53F0760A89F}" dt="2023-12-30T16:36:03.968" v="690" actId="1076"/>
          <ac:picMkLst>
            <pc:docMk/>
            <pc:sldMk cId="0" sldId="258"/>
            <ac:picMk id="40" creationId="{0BBFF51A-A227-33FD-6376-0E150C33E9AD}"/>
          </ac:picMkLst>
        </pc:picChg>
      </pc:sldChg>
      <pc:sldChg chg="addSp delSp modSp mod">
        <pc:chgData name="nourah Alaklabi" userId="b439187ee2954565" providerId="LiveId" clId="{8EFF5E86-09BB-4F89-B1CF-F53F0760A89F}" dt="2023-12-30T16:41:11.079" v="758"/>
        <pc:sldMkLst>
          <pc:docMk/>
          <pc:sldMk cId="0" sldId="259"/>
        </pc:sldMkLst>
        <pc:spChg chg="mod">
          <ac:chgData name="nourah Alaklabi" userId="b439187ee2954565" providerId="LiveId" clId="{8EFF5E86-09BB-4F89-B1CF-F53F0760A89F}" dt="2023-12-30T15:54:43.880" v="391" actId="14100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28.441" v="696" actId="1076"/>
          <ac:spMkLst>
            <pc:docMk/>
            <pc:sldMk cId="0" sldId="259"/>
            <ac:spMk id="3" creationId="{9ECA7B7A-ACDA-D04A-9685-B33BF83D0351}"/>
          </ac:spMkLst>
        </pc:spChg>
        <pc:spChg chg="add mod">
          <ac:chgData name="nourah Alaklabi" userId="b439187ee2954565" providerId="LiveId" clId="{8EFF5E86-09BB-4F89-B1CF-F53F0760A89F}" dt="2023-12-30T16:41:11.079" v="758"/>
          <ac:spMkLst>
            <pc:docMk/>
            <pc:sldMk cId="0" sldId="259"/>
            <ac:spMk id="5" creationId="{B3F45A7E-1F11-D7D6-19B7-3CAB2315C292}"/>
          </ac:spMkLst>
        </pc:spChg>
        <pc:spChg chg="del">
          <ac:chgData name="nourah Alaklabi" userId="b439187ee2954565" providerId="LiveId" clId="{8EFF5E86-09BB-4F89-B1CF-F53F0760A89F}" dt="2023-12-30T15:20:27.157" v="18" actId="21"/>
          <ac:spMkLst>
            <pc:docMk/>
            <pc:sldMk cId="0" sldId="259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48.367" v="392" actId="21"/>
          <ac:spMkLst>
            <pc:docMk/>
            <pc:sldMk cId="0" sldId="259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23.354" v="381" actId="21"/>
          <ac:spMkLst>
            <pc:docMk/>
            <pc:sldMk cId="0" sldId="259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0.341" v="19" actId="21"/>
          <ac:spMkLst>
            <pc:docMk/>
            <pc:sldMk cId="0" sldId="259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2.860" v="20" actId="21"/>
          <ac:spMkLst>
            <pc:docMk/>
            <pc:sldMk cId="0" sldId="259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5.650" v="22" actId="21"/>
          <ac:spMkLst>
            <pc:docMk/>
            <pc:sldMk cId="0" sldId="259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8.973" v="21" actId="21"/>
          <ac:spMkLst>
            <pc:docMk/>
            <pc:sldMk cId="0" sldId="259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19.450" v="380" actId="21"/>
          <ac:spMkLst>
            <pc:docMk/>
            <pc:sldMk cId="0" sldId="259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9.836" v="23" actId="21"/>
          <ac:spMkLst>
            <pc:docMk/>
            <pc:sldMk cId="0" sldId="259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3.887" v="24" actId="21"/>
          <ac:spMkLst>
            <pc:docMk/>
            <pc:sldMk cId="0" sldId="259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02.426" v="26" actId="21"/>
          <ac:spMkLst>
            <pc:docMk/>
            <pc:sldMk cId="0" sldId="259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8.180" v="25" actId="21"/>
          <ac:spMkLst>
            <pc:docMk/>
            <pc:sldMk cId="0" sldId="259"/>
            <ac:spMk id="2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5:54:39.279" v="389" actId="1076"/>
          <ac:spMkLst>
            <pc:docMk/>
            <pc:sldMk cId="0" sldId="259"/>
            <ac:spMk id="23" creationId="{6687253A-757F-1D70-6C68-9203BC952688}"/>
          </ac:spMkLst>
        </pc:spChg>
        <pc:spChg chg="add mod">
          <ac:chgData name="nourah Alaklabi" userId="b439187ee2954565" providerId="LiveId" clId="{8EFF5E86-09BB-4F89-B1CF-F53F0760A89F}" dt="2023-12-30T15:57:19.939" v="430" actId="1076"/>
          <ac:spMkLst>
            <pc:docMk/>
            <pc:sldMk cId="0" sldId="259"/>
            <ac:spMk id="26" creationId="{8E8A3C37-78A8-560E-701E-E819E6D886B4}"/>
          </ac:spMkLst>
        </pc:spChg>
        <pc:grpChg chg="del">
          <ac:chgData name="nourah Alaklabi" userId="b439187ee2954565" providerId="LiveId" clId="{8EFF5E86-09BB-4F89-B1CF-F53F0760A89F}" dt="2023-12-30T15:54:52.837" v="393" actId="21"/>
          <ac:grpSpMkLst>
            <pc:docMk/>
            <pc:sldMk cId="0" sldId="259"/>
            <ac:grpSpMk id="3" creationId="{00000000-0000-0000-0000-000000000000}"/>
          </ac:grpSpMkLst>
        </pc:grpChg>
        <pc:grpChg chg="del">
          <ac:chgData name="nourah Alaklabi" userId="b439187ee2954565" providerId="LiveId" clId="{8EFF5E86-09BB-4F89-B1CF-F53F0760A89F}" dt="2023-12-30T15:54:55.363" v="394" actId="21"/>
          <ac:grpSpMkLst>
            <pc:docMk/>
            <pc:sldMk cId="0" sldId="259"/>
            <ac:grpSpMk id="7" creationId="{00000000-0000-0000-0000-000000000000}"/>
          </ac:grpSpMkLst>
        </pc:grpChg>
        <pc:picChg chg="add mod">
          <ac:chgData name="nourah Alaklabi" userId="b439187ee2954565" providerId="LiveId" clId="{8EFF5E86-09BB-4F89-B1CF-F53F0760A89F}" dt="2023-12-30T16:38:43.179" v="726"/>
          <ac:picMkLst>
            <pc:docMk/>
            <pc:sldMk cId="0" sldId="259"/>
            <ac:picMk id="4" creationId="{023841BF-E367-84B4-DDDD-E7F744D8C50E}"/>
          </ac:picMkLst>
        </pc:picChg>
        <pc:picChg chg="add mod">
          <ac:chgData name="nourah Alaklabi" userId="b439187ee2954565" providerId="LiveId" clId="{8EFF5E86-09BB-4F89-B1CF-F53F0760A89F}" dt="2023-12-30T15:59:11.769" v="462" actId="1076"/>
          <ac:picMkLst>
            <pc:docMk/>
            <pc:sldMk cId="0" sldId="259"/>
            <ac:picMk id="25" creationId="{250E56A2-C4C3-0063-804E-F409DABA7790}"/>
          </ac:picMkLst>
        </pc:picChg>
      </pc:sldChg>
      <pc:sldChg chg="addSp delSp modSp mod">
        <pc:chgData name="nourah Alaklabi" userId="b439187ee2954565" providerId="LiveId" clId="{8EFF5E86-09BB-4F89-B1CF-F53F0760A89F}" dt="2023-12-30T16:41:42.306" v="764" actId="20577"/>
        <pc:sldMkLst>
          <pc:docMk/>
          <pc:sldMk cId="0" sldId="260"/>
        </pc:sldMkLst>
        <pc:spChg chg="del">
          <ac:chgData name="nourah Alaklabi" userId="b439187ee2954565" providerId="LiveId" clId="{8EFF5E86-09BB-4F89-B1CF-F53F0760A89F}" dt="2023-12-30T15:21:26.349" v="33" actId="21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53.106" v="702" actId="1076"/>
          <ac:spMkLst>
            <pc:docMk/>
            <pc:sldMk cId="0" sldId="260"/>
            <ac:spMk id="3" creationId="{D6F4F2FA-52CD-39D1-5E79-79C86A7B2F8B}"/>
          </ac:spMkLst>
        </pc:spChg>
        <pc:spChg chg="del">
          <ac:chgData name="nourah Alaklabi" userId="b439187ee2954565" providerId="LiveId" clId="{8EFF5E86-09BB-4F89-B1CF-F53F0760A89F}" dt="2023-12-30T15:21:11.325" v="27" actId="21"/>
          <ac:spMkLst>
            <pc:docMk/>
            <pc:sldMk cId="0" sldId="260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3.905" v="28" actId="21"/>
          <ac:spMkLst>
            <pc:docMk/>
            <pc:sldMk cId="0" sldId="260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1:42.306" v="764" actId="20577"/>
          <ac:spMkLst>
            <pc:docMk/>
            <pc:sldMk cId="0" sldId="260"/>
            <ac:spMk id="5" creationId="{863F3AC8-C9CF-6502-9E38-61B637B44569}"/>
          </ac:spMkLst>
        </pc:spChg>
        <pc:spChg chg="del">
          <ac:chgData name="nourah Alaklabi" userId="b439187ee2954565" providerId="LiveId" clId="{8EFF5E86-09BB-4F89-B1CF-F53F0760A89F}" dt="2023-12-30T16:05:54.254" v="541" actId="21"/>
          <ac:spMkLst>
            <pc:docMk/>
            <pc:sldMk cId="0" sldId="260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01:29.911" v="491" actId="1076"/>
          <ac:spMkLst>
            <pc:docMk/>
            <pc:sldMk cId="0" sldId="260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6.003" v="38" actId="21"/>
          <ac:spMkLst>
            <pc:docMk/>
            <pc:sldMk cId="0" sldId="260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0.071" v="34" actId="21"/>
          <ac:spMkLst>
            <pc:docMk/>
            <pc:sldMk cId="0" sldId="260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24.208" v="32" actId="21"/>
          <ac:spMkLst>
            <pc:docMk/>
            <pc:sldMk cId="0" sldId="260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7.519" v="30" actId="21"/>
          <ac:spMkLst>
            <pc:docMk/>
            <pc:sldMk cId="0" sldId="260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4.686" v="35" actId="21"/>
          <ac:spMkLst>
            <pc:docMk/>
            <pc:sldMk cId="0" sldId="260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2.397" v="37" actId="21"/>
          <ac:spMkLst>
            <pc:docMk/>
            <pc:sldMk cId="0" sldId="260"/>
            <ac:spMk id="15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21:20.080" v="31" actId="21"/>
          <ac:spMkLst>
            <pc:docMk/>
            <pc:sldMk cId="0" sldId="260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0.715" v="43" actId="21"/>
          <ac:spMkLst>
            <pc:docMk/>
            <pc:sldMk cId="0" sldId="260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8.479" v="36" actId="21"/>
          <ac:spMkLst>
            <pc:docMk/>
            <pc:sldMk cId="0" sldId="260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5.526" v="39" actId="21"/>
          <ac:spMkLst>
            <pc:docMk/>
            <pc:sldMk cId="0" sldId="260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05:51.695" v="540" actId="21"/>
          <ac:spMkLst>
            <pc:docMk/>
            <pc:sldMk cId="0" sldId="260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8.997" v="40" actId="21"/>
          <ac:spMkLst>
            <pc:docMk/>
            <pc:sldMk cId="0" sldId="260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6.925" v="42" actId="21"/>
          <ac:spMkLst>
            <pc:docMk/>
            <pc:sldMk cId="0" sldId="260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2.914" v="41" actId="21"/>
          <ac:spMkLst>
            <pc:docMk/>
            <pc:sldMk cId="0" sldId="260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5.290" v="44" actId="21"/>
          <ac:spMkLst>
            <pc:docMk/>
            <pc:sldMk cId="0" sldId="260"/>
            <ac:spMk id="2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05:37.386" v="539" actId="1076"/>
          <ac:spMkLst>
            <pc:docMk/>
            <pc:sldMk cId="0" sldId="26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38:54.235" v="729"/>
          <ac:picMkLst>
            <pc:docMk/>
            <pc:sldMk cId="0" sldId="260"/>
            <ac:picMk id="4" creationId="{A0F1566B-C207-90B3-2911-9E89ECD3C85F}"/>
          </ac:picMkLst>
        </pc:picChg>
        <pc:picChg chg="add mod">
          <ac:chgData name="nourah Alaklabi" userId="b439187ee2954565" providerId="LiveId" clId="{8EFF5E86-09BB-4F89-B1CF-F53F0760A89F}" dt="2023-12-30T16:03:16.945" v="495" actId="1440"/>
          <ac:picMkLst>
            <pc:docMk/>
            <pc:sldMk cId="0" sldId="260"/>
            <ac:picMk id="27" creationId="{02F6A2D0-F6DF-2B46-D92F-35FFB56C2935}"/>
          </ac:picMkLst>
        </pc:picChg>
      </pc:sldChg>
      <pc:sldChg chg="addSp delSp modSp mod">
        <pc:chgData name="nourah Alaklabi" userId="b439187ee2954565" providerId="LiveId" clId="{8EFF5E86-09BB-4F89-B1CF-F53F0760A89F}" dt="2023-12-30T16:42:21.527" v="774" actId="1076"/>
        <pc:sldMkLst>
          <pc:docMk/>
          <pc:sldMk cId="0" sldId="261"/>
        </pc:sldMkLst>
        <pc:spChg chg="del">
          <ac:chgData name="nourah Alaklabi" userId="b439187ee2954565" providerId="LiveId" clId="{8EFF5E86-09BB-4F89-B1CF-F53F0760A89F}" dt="2023-12-30T15:22:26.653" v="47" actId="21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0.148" v="708" actId="1076"/>
          <ac:spMkLst>
            <pc:docMk/>
            <pc:sldMk cId="0" sldId="261"/>
            <ac:spMk id="3" creationId="{88755B86-60AD-C458-ABC1-B74283668D49}"/>
          </ac:spMkLst>
        </pc:spChg>
        <pc:spChg chg="del">
          <ac:chgData name="nourah Alaklabi" userId="b439187ee2954565" providerId="LiveId" clId="{8EFF5E86-09BB-4F89-B1CF-F53F0760A89F}" dt="2023-12-30T15:22:28.784" v="48" actId="21"/>
          <ac:spMkLst>
            <pc:docMk/>
            <pc:sldMk cId="0" sldId="261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9.156" v="586" actId="21"/>
          <ac:spMkLst>
            <pc:docMk/>
            <pc:sldMk cId="0" sldId="261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21.527" v="774" actId="1076"/>
          <ac:spMkLst>
            <pc:docMk/>
            <pc:sldMk cId="0" sldId="261"/>
            <ac:spMk id="5" creationId="{3632E9F8-D1EE-6FC9-DA40-218E1DD651A9}"/>
          </ac:spMkLst>
        </pc:spChg>
        <pc:spChg chg="del">
          <ac:chgData name="nourah Alaklabi" userId="b439187ee2954565" providerId="LiveId" clId="{8EFF5E86-09BB-4F89-B1CF-F53F0760A89F}" dt="2023-12-30T15:22:41.951" v="51" actId="21"/>
          <ac:spMkLst>
            <pc:docMk/>
            <pc:sldMk cId="0" sldId="261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4.188" v="46" actId="21"/>
          <ac:spMkLst>
            <pc:docMk/>
            <pc:sldMk cId="0" sldId="261"/>
            <ac:spMk id="8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17:05.665" v="575" actId="782"/>
          <ac:spMkLst>
            <pc:docMk/>
            <pc:sldMk cId="0" sldId="261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0.481" v="45" actId="21"/>
          <ac:spMkLst>
            <pc:docMk/>
            <pc:sldMk cId="0" sldId="261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2.774" v="49" actId="21"/>
          <ac:spMkLst>
            <pc:docMk/>
            <pc:sldMk cId="0" sldId="261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17.655" v="57" actId="21"/>
          <ac:spMkLst>
            <pc:docMk/>
            <pc:sldMk cId="0" sldId="261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7.246" v="59" actId="21"/>
          <ac:spMkLst>
            <pc:docMk/>
            <pc:sldMk cId="0" sldId="261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0.406" v="58" actId="21"/>
          <ac:spMkLst>
            <pc:docMk/>
            <pc:sldMk cId="0" sldId="261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1.782" v="60" actId="21"/>
          <ac:spMkLst>
            <pc:docMk/>
            <pc:sldMk cId="0" sldId="261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9.571" v="50" actId="21"/>
          <ac:spMkLst>
            <pc:docMk/>
            <pc:sldMk cId="0" sldId="261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4.910" v="61" actId="21"/>
          <ac:spMkLst>
            <pc:docMk/>
            <pc:sldMk cId="0" sldId="261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2.625" v="585" actId="21"/>
          <ac:spMkLst>
            <pc:docMk/>
            <pc:sldMk cId="0" sldId="261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48.595" v="52" actId="21"/>
          <ac:spMkLst>
            <pc:docMk/>
            <pc:sldMk cId="0" sldId="261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4.566" v="53" actId="21"/>
          <ac:spMkLst>
            <pc:docMk/>
            <pc:sldMk cId="0" sldId="261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7.977" v="54" actId="21"/>
          <ac:spMkLst>
            <pc:docMk/>
            <pc:sldMk cId="0" sldId="261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7.379" v="56" actId="21"/>
          <ac:spMkLst>
            <pc:docMk/>
            <pc:sldMk cId="0" sldId="261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3.407" v="55" actId="21"/>
          <ac:spMkLst>
            <pc:docMk/>
            <pc:sldMk cId="0" sldId="261"/>
            <ac:spMk id="2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19:21.021" v="588" actId="1076"/>
          <ac:spMkLst>
            <pc:docMk/>
            <pc:sldMk cId="0" sldId="261"/>
            <ac:spMk id="29" creationId="{7B147BA8-024F-FC49-1092-5AD07905CA7F}"/>
          </ac:spMkLst>
        </pc:spChg>
        <pc:picChg chg="add mod">
          <ac:chgData name="nourah Alaklabi" userId="b439187ee2954565" providerId="LiveId" clId="{8EFF5E86-09BB-4F89-B1CF-F53F0760A89F}" dt="2023-12-30T16:39:11.082" v="732"/>
          <ac:picMkLst>
            <pc:docMk/>
            <pc:sldMk cId="0" sldId="261"/>
            <ac:picMk id="4" creationId="{A6E08A5B-4EC4-87AD-AE08-4361B359FA68}"/>
          </ac:picMkLst>
        </pc:picChg>
        <pc:picChg chg="add mod">
          <ac:chgData name="nourah Alaklabi" userId="b439187ee2954565" providerId="LiveId" clId="{8EFF5E86-09BB-4F89-B1CF-F53F0760A89F}" dt="2023-12-30T16:39:15.497" v="733" actId="1076"/>
          <ac:picMkLst>
            <pc:docMk/>
            <pc:sldMk cId="0" sldId="261"/>
            <ac:picMk id="26" creationId="{8E98C641-34EB-CDDE-E169-1CA3706D3268}"/>
          </ac:picMkLst>
        </pc:picChg>
        <pc:picChg chg="add mod">
          <ac:chgData name="nourah Alaklabi" userId="b439187ee2954565" providerId="LiveId" clId="{8EFF5E86-09BB-4F89-B1CF-F53F0760A89F}" dt="2023-12-30T16:18:08.902" v="584" actId="1440"/>
          <ac:picMkLst>
            <pc:docMk/>
            <pc:sldMk cId="0" sldId="261"/>
            <ac:picMk id="28" creationId="{61072B85-B8F1-D425-87B5-1048DA1CE3E7}"/>
          </ac:picMkLst>
        </pc:picChg>
      </pc:sldChg>
      <pc:sldChg chg="addSp delSp modSp mod">
        <pc:chgData name="nourah Alaklabi" userId="b439187ee2954565" providerId="LiveId" clId="{8EFF5E86-09BB-4F89-B1CF-F53F0760A89F}" dt="2023-12-30T16:54:42.736" v="972" actId="1440"/>
        <pc:sldMkLst>
          <pc:docMk/>
          <pc:sldMk cId="0" sldId="262"/>
        </pc:sldMkLst>
        <pc:spChg chg="mod">
          <ac:chgData name="nourah Alaklabi" userId="b439187ee2954565" providerId="LiveId" clId="{8EFF5E86-09BB-4F89-B1CF-F53F0760A89F}" dt="2023-12-30T16:54:20.596" v="965" actId="1076"/>
          <ac:spMkLst>
            <pc:docMk/>
            <pc:sldMk cId="0" sldId="262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40.823" v="62" actId="21"/>
          <ac:spMkLst>
            <pc:docMk/>
            <pc:sldMk cId="0" sldId="262"/>
            <ac:spMk id="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7.585" v="710" actId="1076"/>
          <ac:spMkLst>
            <pc:docMk/>
            <pc:sldMk cId="0" sldId="262"/>
            <ac:spMk id="6" creationId="{C0F88D10-B1D0-D369-7C53-71790E1ED127}"/>
          </ac:spMkLst>
        </pc:spChg>
        <pc:spChg chg="del">
          <ac:chgData name="nourah Alaklabi" userId="b439187ee2954565" providerId="LiveId" clId="{8EFF5E86-09BB-4F89-B1CF-F53F0760A89F}" dt="2023-12-30T15:26:47.612" v="63" actId="21"/>
          <ac:spMkLst>
            <pc:docMk/>
            <pc:sldMk cId="0" sldId="262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7.633" v="66" actId="21"/>
          <ac:spMkLst>
            <pc:docMk/>
            <pc:sldMk cId="0" sldId="262"/>
            <ac:spMk id="8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31.326" v="775"/>
          <ac:spMkLst>
            <pc:docMk/>
            <pc:sldMk cId="0" sldId="262"/>
            <ac:spMk id="8" creationId="{B10A4525-BE2A-3ED2-E8D5-4EF1F9197E3B}"/>
          </ac:spMkLst>
        </pc:spChg>
        <pc:spChg chg="del">
          <ac:chgData name="nourah Alaklabi" userId="b439187ee2954565" providerId="LiveId" clId="{8EFF5E86-09BB-4F89-B1CF-F53F0760A89F}" dt="2023-12-30T15:26:54.066" v="65" actId="21"/>
          <ac:spMkLst>
            <pc:docMk/>
            <pc:sldMk cId="0" sldId="262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0.775" v="64" actId="21"/>
          <ac:spMkLst>
            <pc:docMk/>
            <pc:sldMk cId="0" sldId="262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1.852" v="67" actId="21"/>
          <ac:spMkLst>
            <pc:docMk/>
            <pc:sldMk cId="0" sldId="262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4.590" v="68" actId="21"/>
          <ac:spMkLst>
            <pc:docMk/>
            <pc:sldMk cId="0" sldId="262"/>
            <ac:spMk id="12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19.595" v="734"/>
          <ac:picMkLst>
            <pc:docMk/>
            <pc:sldMk cId="0" sldId="262"/>
            <ac:picMk id="7" creationId="{2A736838-2954-24EF-ACCE-EF787185AA70}"/>
          </ac:picMkLst>
        </pc:picChg>
        <pc:picChg chg="add mod">
          <ac:chgData name="nourah Alaklabi" userId="b439187ee2954565" providerId="LiveId" clId="{8EFF5E86-09BB-4F89-B1CF-F53F0760A89F}" dt="2023-12-30T16:54:31.156" v="970" actId="1076"/>
          <ac:picMkLst>
            <pc:docMk/>
            <pc:sldMk cId="0" sldId="262"/>
            <ac:picMk id="16" creationId="{773FF47B-CE15-C1FE-F62C-3CDD0830A28C}"/>
          </ac:picMkLst>
        </pc:picChg>
        <pc:picChg chg="add del mod">
          <ac:chgData name="nourah Alaklabi" userId="b439187ee2954565" providerId="LiveId" clId="{8EFF5E86-09BB-4F89-B1CF-F53F0760A89F}" dt="2023-12-30T16:53:53.958" v="964" actId="21"/>
          <ac:picMkLst>
            <pc:docMk/>
            <pc:sldMk cId="0" sldId="262"/>
            <ac:picMk id="1026" creationId="{CAE5BD27-B2DA-7550-B933-6AAE4EC56C91}"/>
          </ac:picMkLst>
        </pc:picChg>
        <pc:picChg chg="add mod">
          <ac:chgData name="nourah Alaklabi" userId="b439187ee2954565" providerId="LiveId" clId="{8EFF5E86-09BB-4F89-B1CF-F53F0760A89F}" dt="2023-12-30T16:54:42.736" v="972" actId="1440"/>
          <ac:picMkLst>
            <pc:docMk/>
            <pc:sldMk cId="0" sldId="262"/>
            <ac:picMk id="1028" creationId="{61371668-915B-54FF-A99C-C0B756EC6213}"/>
          </ac:picMkLst>
        </pc:picChg>
      </pc:sldChg>
      <pc:sldChg chg="addSp modSp mod">
        <pc:chgData name="nourah Alaklabi" userId="b439187ee2954565" providerId="LiveId" clId="{8EFF5E86-09BB-4F89-B1CF-F53F0760A89F}" dt="2023-12-30T16:39:33.251" v="737" actId="1076"/>
        <pc:sldMkLst>
          <pc:docMk/>
          <pc:sldMk cId="0" sldId="263"/>
        </pc:sldMkLst>
        <pc:spChg chg="mod">
          <ac:chgData name="nourah Alaklabi" userId="b439187ee2954565" providerId="LiveId" clId="{8EFF5E86-09BB-4F89-B1CF-F53F0760A89F}" dt="2023-12-30T16:23:16.278" v="621"/>
          <ac:spMkLst>
            <pc:docMk/>
            <pc:sldMk cId="0" sldId="263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39:33.251" v="737" actId="1076"/>
          <ac:spMkLst>
            <pc:docMk/>
            <pc:sldMk cId="0" sldId="263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33.674" v="712" actId="1076"/>
          <ac:spMkLst>
            <pc:docMk/>
            <pc:sldMk cId="0" sldId="263"/>
            <ac:spMk id="6" creationId="{763E1F8D-5CAC-4826-5837-04608BC639C3}"/>
          </ac:spMkLst>
        </pc:spChg>
        <pc:picChg chg="add mod">
          <ac:chgData name="nourah Alaklabi" userId="b439187ee2954565" providerId="LiveId" clId="{8EFF5E86-09BB-4F89-B1CF-F53F0760A89F}" dt="2023-12-30T16:39:27.252" v="736" actId="1076"/>
          <ac:picMkLst>
            <pc:docMk/>
            <pc:sldMk cId="0" sldId="263"/>
            <ac:picMk id="7" creationId="{DF9774C9-E92D-36D5-6D29-B07708DDD198}"/>
          </ac:picMkLst>
        </pc:picChg>
      </pc:sldChg>
      <pc:sldChg chg="addSp delSp modSp mod">
        <pc:chgData name="nourah Alaklabi" userId="b439187ee2954565" providerId="LiveId" clId="{8EFF5E86-09BB-4F89-B1CF-F53F0760A89F}" dt="2023-12-30T16:39:39.666" v="739" actId="1076"/>
        <pc:sldMkLst>
          <pc:docMk/>
          <pc:sldMk cId="0" sldId="264"/>
        </pc:sldMkLst>
        <pc:spChg chg="mod">
          <ac:chgData name="nourah Alaklabi" userId="b439187ee2954565" providerId="LiveId" clId="{8EFF5E86-09BB-4F89-B1CF-F53F0760A89F}" dt="2023-12-30T15:27:57.827" v="111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27:40.504" v="107" actId="20577"/>
          <ac:spMkLst>
            <pc:docMk/>
            <pc:sldMk cId="0" sldId="264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01.123" v="112" actId="21"/>
          <ac:spMkLst>
            <pc:docMk/>
            <pc:sldMk cId="0" sldId="264"/>
            <ac:spMk id="1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0.102" v="714" actId="1076"/>
          <ac:spMkLst>
            <pc:docMk/>
            <pc:sldMk cId="0" sldId="264"/>
            <ac:spMk id="16" creationId="{F6C04DA0-6AD9-05B4-9451-EBA05E162A8F}"/>
          </ac:spMkLst>
        </pc:spChg>
        <pc:spChg chg="del">
          <ac:chgData name="nourah Alaklabi" userId="b439187ee2954565" providerId="LiveId" clId="{8EFF5E86-09BB-4F89-B1CF-F53F0760A89F}" dt="2023-12-30T15:27:16.517" v="69" actId="21"/>
          <ac:spMkLst>
            <pc:docMk/>
            <pc:sldMk cId="0" sldId="264"/>
            <ac:spMk id="17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39.666" v="739" actId="1076"/>
          <ac:picMkLst>
            <pc:docMk/>
            <pc:sldMk cId="0" sldId="264"/>
            <ac:picMk id="17" creationId="{B2D8757F-DE43-9780-7294-40882064160A}"/>
          </ac:picMkLst>
        </pc:picChg>
      </pc:sldChg>
      <pc:sldChg chg="del">
        <pc:chgData name="nourah Alaklabi" userId="b439187ee2954565" providerId="LiveId" clId="{8EFF5E86-09BB-4F89-B1CF-F53F0760A89F}" dt="2023-12-30T15:28:56.876" v="122" actId="2696"/>
        <pc:sldMkLst>
          <pc:docMk/>
          <pc:sldMk cId="0" sldId="265"/>
        </pc:sldMkLst>
      </pc:sldChg>
      <pc:sldChg chg="addSp delSp modSp mod">
        <pc:chgData name="nourah Alaklabi" userId="b439187ee2954565" providerId="LiveId" clId="{8EFF5E86-09BB-4F89-B1CF-F53F0760A89F}" dt="2023-12-30T16:39:54.578" v="743"/>
        <pc:sldMkLst>
          <pc:docMk/>
          <pc:sldMk cId="0" sldId="266"/>
        </pc:sldMkLst>
        <pc:spChg chg="mod">
          <ac:chgData name="nourah Alaklabi" userId="b439187ee2954565" providerId="LiveId" clId="{8EFF5E86-09BB-4F89-B1CF-F53F0760A89F}" dt="2023-12-30T15:31:07.750" v="156" actId="14100"/>
          <ac:spMkLst>
            <pc:docMk/>
            <pc:sldMk cId="0" sldId="266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9.337" v="160" actId="1076"/>
          <ac:spMkLst>
            <pc:docMk/>
            <pc:sldMk cId="0" sldId="266"/>
            <ac:spMk id="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51.729" v="121" actId="21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52.872" v="718" actId="1076"/>
          <ac:spMkLst>
            <pc:docMk/>
            <pc:sldMk cId="0" sldId="266"/>
            <ac:spMk id="4" creationId="{9B8C5D84-B1B1-005B-E83D-40F8F730D165}"/>
          </ac:spMkLst>
        </pc:spChg>
        <pc:spChg chg="del">
          <ac:chgData name="nourah Alaklabi" userId="b439187ee2954565" providerId="LiveId" clId="{8EFF5E86-09BB-4F89-B1CF-F53F0760A89F}" dt="2023-12-30T15:30:58.414" v="153" actId="21"/>
          <ac:spMkLst>
            <pc:docMk/>
            <pc:sldMk cId="0" sldId="266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6.693" v="137" actId="21"/>
          <ac:spMkLst>
            <pc:docMk/>
            <pc:sldMk cId="0" sldId="266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3.739" v="142" actId="21"/>
          <ac:spMkLst>
            <pc:docMk/>
            <pc:sldMk cId="0" sldId="266"/>
            <ac:spMk id="7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30:31.706" v="147" actId="21"/>
          <ac:spMkLst>
            <pc:docMk/>
            <pc:sldMk cId="0" sldId="266"/>
            <ac:spMk id="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2.829" v="139" actId="21"/>
          <ac:spMkLst>
            <pc:docMk/>
            <pc:sldMk cId="0" sldId="266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54.541" v="152" actId="21"/>
          <ac:spMkLst>
            <pc:docMk/>
            <pc:sldMk cId="0" sldId="266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2.585" v="157" actId="1076"/>
          <ac:spMkLst>
            <pc:docMk/>
            <pc:sldMk cId="0" sldId="266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7.261" v="124" actId="21"/>
          <ac:spMkLst>
            <pc:docMk/>
            <pc:sldMk cId="0" sldId="266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19.985" v="132" actId="21"/>
          <ac:spMkLst>
            <pc:docMk/>
            <pc:sldMk cId="0" sldId="266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3.006" v="133" actId="21"/>
          <ac:spMkLst>
            <pc:docMk/>
            <pc:sldMk cId="0" sldId="266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26.697" v="145" actId="21"/>
          <ac:spMkLst>
            <pc:docMk/>
            <pc:sldMk cId="0" sldId="266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05.441" v="144" actId="21"/>
          <ac:spMkLst>
            <pc:docMk/>
            <pc:sldMk cId="0" sldId="266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9.258" v="143" actId="21"/>
          <ac:spMkLst>
            <pc:docMk/>
            <pc:sldMk cId="0" sldId="266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1.494" v="123" actId="21"/>
          <ac:spMkLst>
            <pc:docMk/>
            <pc:sldMk cId="0" sldId="266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35.201" v="148" actId="21"/>
          <ac:spMkLst>
            <pc:docMk/>
            <pc:sldMk cId="0" sldId="266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6.715" v="140" actId="21"/>
          <ac:spMkLst>
            <pc:docMk/>
            <pc:sldMk cId="0" sldId="266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0.111" v="141" actId="21"/>
          <ac:spMkLst>
            <pc:docMk/>
            <pc:sldMk cId="0" sldId="266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0.068" v="138" actId="21"/>
          <ac:spMkLst>
            <pc:docMk/>
            <pc:sldMk cId="0" sldId="266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4.126" v="136" actId="21"/>
          <ac:spMkLst>
            <pc:docMk/>
            <pc:sldMk cId="0" sldId="266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5.374" v="134" actId="21"/>
          <ac:spMkLst>
            <pc:docMk/>
            <pc:sldMk cId="0" sldId="266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9.888" v="135" actId="21"/>
          <ac:spMkLst>
            <pc:docMk/>
            <pc:sldMk cId="0" sldId="266"/>
            <ac:spMk id="25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54.578" v="743"/>
          <ac:picMkLst>
            <pc:docMk/>
            <pc:sldMk cId="0" sldId="266"/>
            <ac:picMk id="5" creationId="{6E06CE14-2A0C-4F97-8516-E58F49877620}"/>
          </ac:picMkLst>
        </pc:picChg>
      </pc:sldChg>
      <pc:sldChg chg="addSp delSp modSp add del mod">
        <pc:chgData name="nourah Alaklabi" userId="b439187ee2954565" providerId="LiveId" clId="{8EFF5E86-09BB-4F89-B1CF-F53F0760A89F}" dt="2023-12-30T16:40:54.030" v="757"/>
        <pc:sldMkLst>
          <pc:docMk/>
          <pc:sldMk cId="523692514" sldId="267"/>
        </pc:sldMkLst>
        <pc:spChg chg="add mod">
          <ac:chgData name="nourah Alaklabi" userId="b439187ee2954565" providerId="LiveId" clId="{8EFF5E86-09BB-4F89-B1CF-F53F0760A89F}" dt="2023-12-30T16:36:18.195" v="694" actId="1076"/>
          <ac:spMkLst>
            <pc:docMk/>
            <pc:sldMk cId="523692514" sldId="267"/>
            <ac:spMk id="2" creationId="{C04D8423-4364-DB77-2C8A-D5B527AAE653}"/>
          </ac:spMkLst>
        </pc:spChg>
        <pc:spChg chg="add mod">
          <ac:chgData name="nourah Alaklabi" userId="b439187ee2954565" providerId="LiveId" clId="{8EFF5E86-09BB-4F89-B1CF-F53F0760A89F}" dt="2023-12-30T16:40:54.030" v="757"/>
          <ac:spMkLst>
            <pc:docMk/>
            <pc:sldMk cId="523692514" sldId="267"/>
            <ac:spMk id="9" creationId="{CA6FFBA4-3942-BD11-9138-C4A76E31487F}"/>
          </ac:spMkLst>
        </pc:spChg>
        <pc:picChg chg="add mod">
          <ac:chgData name="nourah Alaklabi" userId="b439187ee2954565" providerId="LiveId" clId="{8EFF5E86-09BB-4F89-B1CF-F53F0760A89F}" dt="2023-12-30T15:53:54.995" v="379" actId="1440"/>
          <ac:picMkLst>
            <pc:docMk/>
            <pc:sldMk cId="523692514" sldId="267"/>
            <ac:picMk id="6" creationId="{55A58CB1-E6A1-D852-BFA8-9281C51ACF0B}"/>
          </ac:picMkLst>
        </pc:picChg>
        <pc:picChg chg="add mod">
          <ac:chgData name="nourah Alaklabi" userId="b439187ee2954565" providerId="LiveId" clId="{8EFF5E86-09BB-4F89-B1CF-F53F0760A89F}" dt="2023-12-30T16:38:36.698" v="725"/>
          <ac:picMkLst>
            <pc:docMk/>
            <pc:sldMk cId="523692514" sldId="267"/>
            <ac:picMk id="7" creationId="{5DC06CEE-C1EF-A643-F455-4E6D4B978AEB}"/>
          </ac:picMkLst>
        </pc:picChg>
        <pc:picChg chg="del">
          <ac:chgData name="nourah Alaklabi" userId="b439187ee2954565" providerId="LiveId" clId="{8EFF5E86-09BB-4F89-B1CF-F53F0760A89F}" dt="2023-12-30T15:53:13.551" v="371" actId="21"/>
          <ac:picMkLst>
            <pc:docMk/>
            <pc:sldMk cId="523692514" sldId="267"/>
            <ac:picMk id="38" creationId="{E0A681CA-286C-DFF1-B09D-60E992E71AA3}"/>
          </ac:picMkLst>
        </pc:picChg>
        <pc:picChg chg="del">
          <ac:chgData name="nourah Alaklabi" userId="b439187ee2954565" providerId="LiveId" clId="{8EFF5E86-09BB-4F89-B1CF-F53F0760A89F}" dt="2023-12-30T15:53:15.832" v="372" actId="21"/>
          <ac:picMkLst>
            <pc:docMk/>
            <pc:sldMk cId="523692514" sldId="267"/>
            <ac:picMk id="40" creationId="{0BBFF51A-A227-33FD-6376-0E150C33E9AD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25.366" v="760" actId="20577"/>
        <pc:sldMkLst>
          <pc:docMk/>
          <pc:sldMk cId="2287460162" sldId="268"/>
        </pc:sldMkLst>
        <pc:spChg chg="add mod">
          <ac:chgData name="nourah Alaklabi" userId="b439187ee2954565" providerId="LiveId" clId="{8EFF5E86-09BB-4F89-B1CF-F53F0760A89F}" dt="2023-12-30T16:36:36.159" v="698" actId="1076"/>
          <ac:spMkLst>
            <pc:docMk/>
            <pc:sldMk cId="2287460162" sldId="268"/>
            <ac:spMk id="3" creationId="{067D88A1-2D1E-1D89-3162-CF95808B2B12}"/>
          </ac:spMkLst>
        </pc:spChg>
        <pc:spChg chg="add mod">
          <ac:chgData name="nourah Alaklabi" userId="b439187ee2954565" providerId="LiveId" clId="{8EFF5E86-09BB-4F89-B1CF-F53F0760A89F}" dt="2023-12-30T16:41:25.366" v="760" actId="20577"/>
          <ac:spMkLst>
            <pc:docMk/>
            <pc:sldMk cId="2287460162" sldId="268"/>
            <ac:spMk id="6" creationId="{C4A243F7-D071-DA84-0CA9-53899FC87AFC}"/>
          </ac:spMkLst>
        </pc:spChg>
        <pc:spChg chg="mod">
          <ac:chgData name="nourah Alaklabi" userId="b439187ee2954565" providerId="LiveId" clId="{8EFF5E86-09BB-4F89-B1CF-F53F0760A89F}" dt="2023-12-30T15:58:15.305" v="452" actId="20577"/>
          <ac:spMkLst>
            <pc:docMk/>
            <pc:sldMk cId="2287460162" sldId="268"/>
            <ac:spMk id="26" creationId="{8E8A3C37-78A8-560E-701E-E819E6D886B4}"/>
          </ac:spMkLst>
        </pc:spChg>
        <pc:picChg chg="add mod">
          <ac:chgData name="nourah Alaklabi" userId="b439187ee2954565" providerId="LiveId" clId="{8EFF5E86-09BB-4F89-B1CF-F53F0760A89F}" dt="2023-12-30T15:59:22.094" v="463" actId="1440"/>
          <ac:picMkLst>
            <pc:docMk/>
            <pc:sldMk cId="2287460162" sldId="268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47.365" v="727"/>
          <ac:picMkLst>
            <pc:docMk/>
            <pc:sldMk cId="2287460162" sldId="268"/>
            <ac:picMk id="5" creationId="{1547A58E-0E6D-E767-F1BD-1D57A4A3C587}"/>
          </ac:picMkLst>
        </pc:picChg>
        <pc:picChg chg="del">
          <ac:chgData name="nourah Alaklabi" userId="b439187ee2954565" providerId="LiveId" clId="{8EFF5E86-09BB-4F89-B1CF-F53F0760A89F}" dt="2023-12-30T15:57:58.405" v="432" actId="21"/>
          <ac:picMkLst>
            <pc:docMk/>
            <pc:sldMk cId="2287460162" sldId="268"/>
            <ac:picMk id="25" creationId="{250E56A2-C4C3-0063-804E-F409DABA7790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35.688" v="762" actId="20577"/>
        <pc:sldMkLst>
          <pc:docMk/>
          <pc:sldMk cId="1995194774" sldId="269"/>
        </pc:sldMkLst>
        <pc:spChg chg="add mod">
          <ac:chgData name="nourah Alaklabi" userId="b439187ee2954565" providerId="LiveId" clId="{8EFF5E86-09BB-4F89-B1CF-F53F0760A89F}" dt="2023-12-30T16:36:42.944" v="700" actId="1076"/>
          <ac:spMkLst>
            <pc:docMk/>
            <pc:sldMk cId="1995194774" sldId="269"/>
            <ac:spMk id="3" creationId="{B5E4AE39-5D10-65BD-72A5-E27B84C14F23}"/>
          </ac:spMkLst>
        </pc:spChg>
        <pc:spChg chg="add mod">
          <ac:chgData name="nourah Alaklabi" userId="b439187ee2954565" providerId="LiveId" clId="{8EFF5E86-09BB-4F89-B1CF-F53F0760A89F}" dt="2023-12-30T16:41:35.688" v="762" actId="20577"/>
          <ac:spMkLst>
            <pc:docMk/>
            <pc:sldMk cId="1995194774" sldId="269"/>
            <ac:spMk id="6" creationId="{B73023A5-31D9-4C03-9BDF-3240BF5D6475}"/>
          </ac:spMkLst>
        </pc:spChg>
        <pc:spChg chg="mod">
          <ac:chgData name="nourah Alaklabi" userId="b439187ee2954565" providerId="LiveId" clId="{8EFF5E86-09BB-4F89-B1CF-F53F0760A89F}" dt="2023-12-30T16:00:53.428" v="482" actId="20577"/>
          <ac:spMkLst>
            <pc:docMk/>
            <pc:sldMk cId="1995194774" sldId="269"/>
            <ac:spMk id="26" creationId="{8E8A3C37-78A8-560E-701E-E819E6D886B4}"/>
          </ac:spMkLst>
        </pc:spChg>
        <pc:picChg chg="del">
          <ac:chgData name="nourah Alaklabi" userId="b439187ee2954565" providerId="LiveId" clId="{8EFF5E86-09BB-4F89-B1CF-F53F0760A89F}" dt="2023-12-30T15:59:34.476" v="465" actId="21"/>
          <ac:picMkLst>
            <pc:docMk/>
            <pc:sldMk cId="1995194774" sldId="269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50.452" v="728"/>
          <ac:picMkLst>
            <pc:docMk/>
            <pc:sldMk cId="1995194774" sldId="269"/>
            <ac:picMk id="4" creationId="{E5E81CF3-F3BE-A9F9-25FA-8AFA9EFA7C6F}"/>
          </ac:picMkLst>
        </pc:picChg>
        <pc:picChg chg="add mod">
          <ac:chgData name="nourah Alaklabi" userId="b439187ee2954565" providerId="LiveId" clId="{8EFF5E86-09BB-4F89-B1CF-F53F0760A89F}" dt="2023-12-30T16:00:40.723" v="471" actId="1076"/>
          <ac:picMkLst>
            <pc:docMk/>
            <pc:sldMk cId="1995194774" sldId="269"/>
            <ac:picMk id="5" creationId="{EA9EFEF5-9CD9-EDA5-D8A5-0D957B8B0B97}"/>
          </ac:picMkLst>
        </pc:picChg>
        <pc:picChg chg="add mod">
          <ac:chgData name="nourah Alaklabi" userId="b439187ee2954565" providerId="LiveId" clId="{8EFF5E86-09BB-4F89-B1CF-F53F0760A89F}" dt="2023-12-30T16:01:00.223" v="484" actId="1076"/>
          <ac:picMkLst>
            <pc:docMk/>
            <pc:sldMk cId="1995194774" sldId="269"/>
            <ac:picMk id="7" creationId="{A7A6FA52-A115-E177-26CF-02471635B28E}"/>
          </ac:picMkLst>
        </pc:picChg>
      </pc:sldChg>
      <pc:sldChg chg="addSp delSp modSp add del mod">
        <pc:chgData name="nourah Alaklabi" userId="b439187ee2954565" providerId="LiveId" clId="{8EFF5E86-09BB-4F89-B1CF-F53F0760A89F}" dt="2023-12-30T16:52:08.980" v="957" actId="1076"/>
        <pc:sldMkLst>
          <pc:docMk/>
          <pc:sldMk cId="3238278529" sldId="270"/>
        </pc:sldMkLst>
        <pc:spChg chg="mod">
          <ac:chgData name="nourah Alaklabi" userId="b439187ee2954565" providerId="LiveId" clId="{8EFF5E86-09BB-4F89-B1CF-F53F0760A89F}" dt="2023-12-30T16:49:44.319" v="887" actId="1076"/>
          <ac:spMkLst>
            <pc:docMk/>
            <pc:sldMk cId="3238278529" sldId="270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01.194" v="704" actId="1076"/>
          <ac:spMkLst>
            <pc:docMk/>
            <pc:sldMk cId="3238278529" sldId="270"/>
            <ac:spMk id="3" creationId="{9AE63FC0-DE07-51D5-232C-90C040A61ABA}"/>
          </ac:spMkLst>
        </pc:spChg>
        <pc:spChg chg="add mod">
          <ac:chgData name="nourah Alaklabi" userId="b439187ee2954565" providerId="LiveId" clId="{8EFF5E86-09BB-4F89-B1CF-F53F0760A89F}" dt="2023-12-30T16:07:17.708" v="556" actId="1076"/>
          <ac:spMkLst>
            <pc:docMk/>
            <pc:sldMk cId="3238278529" sldId="270"/>
            <ac:spMk id="10" creationId="{33FB489E-4C3B-4C5E-8C0D-B1F0099030F3}"/>
          </ac:spMkLst>
        </pc:spChg>
        <pc:spChg chg="add mod">
          <ac:chgData name="nourah Alaklabi" userId="b439187ee2954565" providerId="LiveId" clId="{8EFF5E86-09BB-4F89-B1CF-F53F0760A89F}" dt="2023-12-30T16:41:59.098" v="767" actId="20577"/>
          <ac:spMkLst>
            <pc:docMk/>
            <pc:sldMk cId="3238278529" sldId="270"/>
            <ac:spMk id="11" creationId="{74B95E2A-41A3-EA2E-7D76-38D700C7E072}"/>
          </ac:spMkLst>
        </pc:spChg>
        <pc:spChg chg="add mod ord">
          <ac:chgData name="nourah Alaklabi" userId="b439187ee2954565" providerId="LiveId" clId="{8EFF5E86-09BB-4F89-B1CF-F53F0760A89F}" dt="2023-12-30T16:52:08.980" v="957" actId="1076"/>
          <ac:spMkLst>
            <pc:docMk/>
            <pc:sldMk cId="3238278529" sldId="270"/>
            <ac:spMk id="12" creationId="{D7D5ABD0-FB88-387E-DA64-8178C7601615}"/>
          </ac:spMkLst>
        </pc:spChg>
        <pc:spChg chg="add mod ord">
          <ac:chgData name="nourah Alaklabi" userId="b439187ee2954565" providerId="LiveId" clId="{8EFF5E86-09BB-4F89-B1CF-F53F0760A89F}" dt="2023-12-30T16:51:43.969" v="951" actId="14100"/>
          <ac:spMkLst>
            <pc:docMk/>
            <pc:sldMk cId="3238278529" sldId="270"/>
            <ac:spMk id="13" creationId="{C6ECE0D9-646D-71EA-52D1-4F3013994D6A}"/>
          </ac:spMkLst>
        </pc:spChg>
        <pc:spChg chg="mod">
          <ac:chgData name="nourah Alaklabi" userId="b439187ee2954565" providerId="LiveId" clId="{8EFF5E86-09BB-4F89-B1CF-F53F0760A89F}" dt="2023-12-30T16:06:31.901" v="548" actId="1076"/>
          <ac:spMkLst>
            <pc:docMk/>
            <pc:sldMk cId="3238278529" sldId="27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06:28.240" v="547" actId="1440"/>
          <ac:picMkLst>
            <pc:docMk/>
            <pc:sldMk cId="3238278529" sldId="270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8:57.550" v="730"/>
          <ac:picMkLst>
            <pc:docMk/>
            <pc:sldMk cId="3238278529" sldId="270"/>
            <ac:picMk id="5" creationId="{03995161-949E-CC4C-CCC6-3E5E9AEE1103}"/>
          </ac:picMkLst>
        </pc:picChg>
        <pc:picChg chg="add mod">
          <ac:chgData name="nourah Alaklabi" userId="b439187ee2954565" providerId="LiveId" clId="{8EFF5E86-09BB-4F89-B1CF-F53F0760A89F}" dt="2023-12-30T16:07:06.499" v="554" actId="1440"/>
          <ac:picMkLst>
            <pc:docMk/>
            <pc:sldMk cId="3238278529" sldId="270"/>
            <ac:picMk id="7" creationId="{6BD8FD9C-6575-E2EB-96A0-BE6A94033446}"/>
          </ac:picMkLst>
        </pc:picChg>
        <pc:picChg chg="del">
          <ac:chgData name="nourah Alaklabi" userId="b439187ee2954565" providerId="LiveId" clId="{8EFF5E86-09BB-4F89-B1CF-F53F0760A89F}" dt="2023-12-30T16:06:02.640" v="543" actId="21"/>
          <ac:picMkLst>
            <pc:docMk/>
            <pc:sldMk cId="3238278529" sldId="270"/>
            <ac:picMk id="27" creationId="{02F6A2D0-F6DF-2B46-D92F-35FFB56C2935}"/>
          </ac:picMkLst>
        </pc:picChg>
      </pc:sldChg>
      <pc:sldChg chg="addSp delSp modSp add del mod">
        <pc:chgData name="nourah Alaklabi" userId="b439187ee2954565" providerId="LiveId" clId="{8EFF5E86-09BB-4F89-B1CF-F53F0760A89F}" dt="2023-12-30T16:42:10.799" v="770" actId="20577"/>
        <pc:sldMkLst>
          <pc:docMk/>
          <pc:sldMk cId="3084938604" sldId="271"/>
        </pc:sldMkLst>
        <pc:spChg chg="add mod">
          <ac:chgData name="nourah Alaklabi" userId="b439187ee2954565" providerId="LiveId" clId="{8EFF5E86-09BB-4F89-B1CF-F53F0760A89F}" dt="2023-12-30T16:37:08.438" v="706" actId="1076"/>
          <ac:spMkLst>
            <pc:docMk/>
            <pc:sldMk cId="3084938604" sldId="271"/>
            <ac:spMk id="3" creationId="{11010246-0613-F691-910E-5A7684093B2A}"/>
          </ac:spMkLst>
        </pc:spChg>
        <pc:spChg chg="add mod">
          <ac:chgData name="nourah Alaklabi" userId="b439187ee2954565" providerId="LiveId" clId="{8EFF5E86-09BB-4F89-B1CF-F53F0760A89F}" dt="2023-12-30T16:42:10.799" v="770" actId="20577"/>
          <ac:spMkLst>
            <pc:docMk/>
            <pc:sldMk cId="3084938604" sldId="271"/>
            <ac:spMk id="5" creationId="{B21FF424-A0DD-2591-6FA9-2120A944D35C}"/>
          </ac:spMkLst>
        </pc:spChg>
        <pc:spChg chg="del">
          <ac:chgData name="nourah Alaklabi" userId="b439187ee2954565" providerId="LiveId" clId="{8EFF5E86-09BB-4F89-B1CF-F53F0760A89F}" dt="2023-12-30T16:10:42.277" v="568" actId="21"/>
          <ac:spMkLst>
            <pc:docMk/>
            <pc:sldMk cId="3084938604" sldId="271"/>
            <ac:spMk id="10" creationId="{33FB489E-4C3B-4C5E-8C0D-B1F0099030F3}"/>
          </ac:spMkLst>
        </pc:spChg>
        <pc:spChg chg="del">
          <ac:chgData name="nourah Alaklabi" userId="b439187ee2954565" providerId="LiveId" clId="{8EFF5E86-09BB-4F89-B1CF-F53F0760A89F}" dt="2023-12-30T16:25:03.084" v="624" actId="21"/>
          <ac:spMkLst>
            <pc:docMk/>
            <pc:sldMk cId="3084938604" sldId="271"/>
            <ac:spMk id="28" creationId="{10777B24-22B3-FEF7-0E1E-ABB6B8D88DD9}"/>
          </ac:spMkLst>
        </pc:spChg>
        <pc:picChg chg="del">
          <ac:chgData name="nourah Alaklabi" userId="b439187ee2954565" providerId="LiveId" clId="{8EFF5E86-09BB-4F89-B1CF-F53F0760A89F}" dt="2023-12-30T16:07:34.801" v="558" actId="21"/>
          <ac:picMkLst>
            <pc:docMk/>
            <pc:sldMk cId="3084938604" sldId="271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9:06.483" v="731"/>
          <ac:picMkLst>
            <pc:docMk/>
            <pc:sldMk cId="3084938604" sldId="271"/>
            <ac:picMk id="4" creationId="{A76CA2EE-8027-7E5F-C620-5BFCC7E992BE}"/>
          </ac:picMkLst>
        </pc:picChg>
        <pc:picChg chg="add del mod">
          <ac:chgData name="nourah Alaklabi" userId="b439187ee2954565" providerId="LiveId" clId="{8EFF5E86-09BB-4F89-B1CF-F53F0760A89F}" dt="2023-12-30T16:24:41.151" v="623" actId="21"/>
          <ac:picMkLst>
            <pc:docMk/>
            <pc:sldMk cId="3084938604" sldId="271"/>
            <ac:picMk id="5" creationId="{61FF7032-1FA5-AE50-ED6D-AD9BB5227AF7}"/>
          </ac:picMkLst>
        </pc:picChg>
        <pc:picChg chg="del">
          <ac:chgData name="nourah Alaklabi" userId="b439187ee2954565" providerId="LiveId" clId="{8EFF5E86-09BB-4F89-B1CF-F53F0760A89F}" dt="2023-12-30T16:07:37.823" v="559" actId="21"/>
          <ac:picMkLst>
            <pc:docMk/>
            <pc:sldMk cId="3084938604" sldId="271"/>
            <ac:picMk id="7" creationId="{6BD8FD9C-6575-E2EB-96A0-BE6A94033446}"/>
          </ac:picMkLst>
        </pc:picChg>
        <pc:picChg chg="add mod">
          <ac:chgData name="nourah Alaklabi" userId="b439187ee2954565" providerId="LiveId" clId="{8EFF5E86-09BB-4F89-B1CF-F53F0760A89F}" dt="2023-12-30T16:25:07.183" v="625" actId="1076"/>
          <ac:picMkLst>
            <pc:docMk/>
            <pc:sldMk cId="3084938604" sldId="271"/>
            <ac:picMk id="12" creationId="{D2B96118-7920-6894-9B1B-3307C81EE745}"/>
          </ac:picMkLst>
        </pc:picChg>
      </pc:sldChg>
      <pc:sldChg chg="addSp modSp add del mod">
        <pc:chgData name="nourah Alaklabi" userId="b439187ee2954565" providerId="LiveId" clId="{8EFF5E86-09BB-4F89-B1CF-F53F0760A89F}" dt="2023-12-30T16:39:49.088" v="742" actId="1076"/>
        <pc:sldMkLst>
          <pc:docMk/>
          <pc:sldMk cId="977407248" sldId="272"/>
        </pc:sldMkLst>
        <pc:spChg chg="mod">
          <ac:chgData name="nourah Alaklabi" userId="b439187ee2954565" providerId="LiveId" clId="{8EFF5E86-09BB-4F89-B1CF-F53F0760A89F}" dt="2023-12-30T16:23:58.137" v="622"/>
          <ac:spMkLst>
            <pc:docMk/>
            <pc:sldMk cId="977407248" sldId="272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2:07.442" v="620" actId="20577"/>
          <ac:spMkLst>
            <pc:docMk/>
            <pc:sldMk cId="977407248" sldId="272"/>
            <ac:spMk id="1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6.709" v="716" actId="1076"/>
          <ac:spMkLst>
            <pc:docMk/>
            <pc:sldMk cId="977407248" sldId="272"/>
            <ac:spMk id="16" creationId="{DE5FB54F-58B6-A441-A50A-666883985B37}"/>
          </ac:spMkLst>
        </pc:spChg>
        <pc:picChg chg="add mod">
          <ac:chgData name="nourah Alaklabi" userId="b439187ee2954565" providerId="LiveId" clId="{8EFF5E86-09BB-4F89-B1CF-F53F0760A89F}" dt="2023-12-30T16:39:49.088" v="742" actId="1076"/>
          <ac:picMkLst>
            <pc:docMk/>
            <pc:sldMk cId="977407248" sldId="272"/>
            <ac:picMk id="17" creationId="{5E39C8FF-5874-F8BE-EACF-4B77EEA73763}"/>
          </ac:picMkLst>
        </pc:picChg>
      </pc:sldChg>
      <pc:sldChg chg="addSp modSp add del mod">
        <pc:chgData name="nourah Alaklabi" userId="b439187ee2954565" providerId="LiveId" clId="{8EFF5E86-09BB-4F89-B1CF-F53F0760A89F}" dt="2023-12-30T16:35:49.810" v="685" actId="1076"/>
        <pc:sldMkLst>
          <pc:docMk/>
          <pc:sldMk cId="645506082" sldId="273"/>
        </pc:sldMkLst>
        <pc:spChg chg="mod">
          <ac:chgData name="nourah Alaklabi" userId="b439187ee2954565" providerId="LiveId" clId="{8EFF5E86-09BB-4F89-B1CF-F53F0760A89F}" dt="2023-12-30T16:34:56.100" v="681" actId="14100"/>
          <ac:spMkLst>
            <pc:docMk/>
            <pc:sldMk cId="645506082" sldId="273"/>
            <ac:spMk id="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27.831" v="640" actId="20577"/>
          <ac:spMkLst>
            <pc:docMk/>
            <pc:sldMk cId="645506082" sldId="273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44.614" v="648" actId="20577"/>
          <ac:spMkLst>
            <pc:docMk/>
            <pc:sldMk cId="645506082" sldId="273"/>
            <ac:spMk id="1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49.810" v="685" actId="1076"/>
          <ac:spMkLst>
            <pc:docMk/>
            <pc:sldMk cId="645506082" sldId="273"/>
            <ac:spMk id="14" creationId="{C9B86322-4239-F62E-1D33-DF5A49C460F1}"/>
          </ac:spMkLst>
        </pc:spChg>
        <pc:picChg chg="add mod">
          <ac:chgData name="nourah Alaklabi" userId="b439187ee2954565" providerId="LiveId" clId="{8EFF5E86-09BB-4F89-B1CF-F53F0760A89F}" dt="2023-12-30T16:35:29.740" v="683" actId="1076"/>
          <ac:picMkLst>
            <pc:docMk/>
            <pc:sldMk cId="645506082" sldId="273"/>
            <ac:picMk id="9" creationId="{B78DE0BC-73DB-D335-F8FE-45A336474C8E}"/>
          </ac:picMkLst>
        </pc:picChg>
        <pc:picChg chg="add mod">
          <ac:chgData name="nourah Alaklabi" userId="b439187ee2954565" providerId="LiveId" clId="{8EFF5E86-09BB-4F89-B1CF-F53F0760A89F}" dt="2023-12-30T16:34:53.041" v="680" actId="1076"/>
          <ac:picMkLst>
            <pc:docMk/>
            <pc:sldMk cId="645506082" sldId="273"/>
            <ac:picMk id="13" creationId="{2989B2B5-6563-2B90-C89F-F0F66E04D911}"/>
          </ac:picMkLst>
        </pc:picChg>
      </pc:sldChg>
      <pc:sldChg chg="add del">
        <pc:chgData name="nourah Alaklabi" userId="b439187ee2954565" providerId="LiveId" clId="{8EFF5E86-09BB-4F89-B1CF-F53F0760A89F}" dt="2023-12-30T16:43:36.352" v="776" actId="2890"/>
        <pc:sldMkLst>
          <pc:docMk/>
          <pc:sldMk cId="1933323919" sldId="274"/>
        </pc:sldMkLst>
      </pc:sldChg>
    </pc:docChg>
  </pc:docChgLst>
  <pc:docChgLst>
    <pc:chgData name="nourah Alaklabi" userId="b439187ee2954565" providerId="LiveId" clId="{BF9C0D56-6AE4-418E-89F0-ABB9A4D48515}"/>
    <pc:docChg chg="custSel modSld">
      <pc:chgData name="nourah Alaklabi" userId="b439187ee2954565" providerId="LiveId" clId="{BF9C0D56-6AE4-418E-89F0-ABB9A4D48515}" dt="2024-01-13T13:13:42.070" v="25" actId="21"/>
      <pc:docMkLst>
        <pc:docMk/>
      </pc:docMkLst>
      <pc:sldChg chg="delSp modSp mod">
        <pc:chgData name="nourah Alaklabi" userId="b439187ee2954565" providerId="LiveId" clId="{BF9C0D56-6AE4-418E-89F0-ABB9A4D48515}" dt="2024-01-13T13:11:29.957" v="2" actId="20577"/>
        <pc:sldMkLst>
          <pc:docMk/>
          <pc:sldMk cId="0" sldId="257"/>
        </pc:sldMkLst>
        <pc:spChg chg="mod">
          <ac:chgData name="nourah Alaklabi" userId="b439187ee2954565" providerId="LiveId" clId="{BF9C0D56-6AE4-418E-89F0-ABB9A4D48515}" dt="2024-01-13T13:11:29.957" v="2" actId="20577"/>
          <ac:spMkLst>
            <pc:docMk/>
            <pc:sldMk cId="0" sldId="257"/>
            <ac:spMk id="4" creationId="{00000000-0000-0000-0000-000000000000}"/>
          </ac:spMkLst>
        </pc:spChg>
        <pc:picChg chg="del">
          <ac:chgData name="nourah Alaklabi" userId="b439187ee2954565" providerId="LiveId" clId="{BF9C0D56-6AE4-418E-89F0-ABB9A4D48515}" dt="2024-01-13T13:11:21.338" v="0" actId="21"/>
          <ac:picMkLst>
            <pc:docMk/>
            <pc:sldMk cId="0" sldId="257"/>
            <ac:picMk id="8" creationId="{550D62E4-C522-4EEA-FE57-355960D5A3E7}"/>
          </ac:picMkLst>
        </pc:picChg>
      </pc:sldChg>
      <pc:sldChg chg="delSp mod">
        <pc:chgData name="nourah Alaklabi" userId="b439187ee2954565" providerId="LiveId" clId="{BF9C0D56-6AE4-418E-89F0-ABB9A4D48515}" dt="2024-01-13T13:11:45.920" v="6" actId="21"/>
        <pc:sldMkLst>
          <pc:docMk/>
          <pc:sldMk cId="0" sldId="258"/>
        </pc:sldMkLst>
        <pc:spChg chg="del">
          <ac:chgData name="nourah Alaklabi" userId="b439187ee2954565" providerId="LiveId" clId="{BF9C0D56-6AE4-418E-89F0-ABB9A4D48515}" dt="2024-01-13T13:11:42.248" v="5" actId="21"/>
          <ac:spMkLst>
            <pc:docMk/>
            <pc:sldMk cId="0" sldId="258"/>
            <ac:spMk id="32" creationId="{7ED7B4AD-D787-073F-BFBC-C829B6409D1C}"/>
          </ac:spMkLst>
        </pc:spChg>
        <pc:spChg chg="del">
          <ac:chgData name="nourah Alaklabi" userId="b439187ee2954565" providerId="LiveId" clId="{BF9C0D56-6AE4-418E-89F0-ABB9A4D48515}" dt="2024-01-13T13:11:45.920" v="6" actId="21"/>
          <ac:spMkLst>
            <pc:docMk/>
            <pc:sldMk cId="0" sldId="258"/>
            <ac:spMk id="36" creationId="{464D7A87-728D-B851-A336-6161D729EE86}"/>
          </ac:spMkLst>
        </pc:spChg>
        <pc:picChg chg="del">
          <ac:chgData name="nourah Alaklabi" userId="b439187ee2954565" providerId="LiveId" clId="{BF9C0D56-6AE4-418E-89F0-ABB9A4D48515}" dt="2024-01-13T13:11:35.529" v="3" actId="21"/>
          <ac:picMkLst>
            <pc:docMk/>
            <pc:sldMk cId="0" sldId="258"/>
            <ac:picMk id="38" creationId="{E0A681CA-286C-DFF1-B09D-60E992E71AA3}"/>
          </ac:picMkLst>
        </pc:picChg>
        <pc:picChg chg="del">
          <ac:chgData name="nourah Alaklabi" userId="b439187ee2954565" providerId="LiveId" clId="{BF9C0D56-6AE4-418E-89F0-ABB9A4D48515}" dt="2024-01-13T13:11:38" v="4" actId="21"/>
          <ac:picMkLst>
            <pc:docMk/>
            <pc:sldMk cId="0" sldId="258"/>
            <ac:picMk id="40" creationId="{0BBFF51A-A227-33FD-6376-0E150C33E9AD}"/>
          </ac:picMkLst>
        </pc:picChg>
      </pc:sldChg>
      <pc:sldChg chg="delSp mod">
        <pc:chgData name="nourah Alaklabi" userId="b439187ee2954565" providerId="LiveId" clId="{BF9C0D56-6AE4-418E-89F0-ABB9A4D48515}" dt="2024-01-13T13:12:04.548" v="10" actId="21"/>
        <pc:sldMkLst>
          <pc:docMk/>
          <pc:sldMk cId="0" sldId="259"/>
        </pc:sldMkLst>
        <pc:picChg chg="del">
          <ac:chgData name="nourah Alaklabi" userId="b439187ee2954565" providerId="LiveId" clId="{BF9C0D56-6AE4-418E-89F0-ABB9A4D48515}" dt="2024-01-13T13:12:04.548" v="10" actId="21"/>
          <ac:picMkLst>
            <pc:docMk/>
            <pc:sldMk cId="0" sldId="259"/>
            <ac:picMk id="25" creationId="{250E56A2-C4C3-0063-804E-F409DABA7790}"/>
          </ac:picMkLst>
        </pc:picChg>
      </pc:sldChg>
      <pc:sldChg chg="delSp mod">
        <pc:chgData name="nourah Alaklabi" userId="b439187ee2954565" providerId="LiveId" clId="{BF9C0D56-6AE4-418E-89F0-ABB9A4D48515}" dt="2024-01-13T13:12:23.631" v="15" actId="21"/>
        <pc:sldMkLst>
          <pc:docMk/>
          <pc:sldMk cId="0" sldId="260"/>
        </pc:sldMkLst>
        <pc:spChg chg="del">
          <ac:chgData name="nourah Alaklabi" userId="b439187ee2954565" providerId="LiveId" clId="{BF9C0D56-6AE4-418E-89F0-ABB9A4D48515}" dt="2024-01-13T13:12:23.631" v="15" actId="21"/>
          <ac:spMkLst>
            <pc:docMk/>
            <pc:sldMk cId="0" sldId="260"/>
            <ac:spMk id="28" creationId="{10777B24-22B3-FEF7-0E1E-ABB6B8D88DD9}"/>
          </ac:spMkLst>
        </pc:spChg>
        <pc:picChg chg="del">
          <ac:chgData name="nourah Alaklabi" userId="b439187ee2954565" providerId="LiveId" clId="{BF9C0D56-6AE4-418E-89F0-ABB9A4D48515}" dt="2024-01-13T13:12:19.456" v="14" actId="21"/>
          <ac:picMkLst>
            <pc:docMk/>
            <pc:sldMk cId="0" sldId="260"/>
            <ac:picMk id="27" creationId="{02F6A2D0-F6DF-2B46-D92F-35FFB56C2935}"/>
          </ac:picMkLst>
        </pc:picChg>
      </pc:sldChg>
      <pc:sldChg chg="delSp mod">
        <pc:chgData name="nourah Alaklabi" userId="b439187ee2954565" providerId="LiveId" clId="{BF9C0D56-6AE4-418E-89F0-ABB9A4D48515}" dt="2024-01-13T13:13:35.382" v="23" actId="21"/>
        <pc:sldMkLst>
          <pc:docMk/>
          <pc:sldMk cId="0" sldId="261"/>
        </pc:sldMkLst>
        <pc:spChg chg="del">
          <ac:chgData name="nourah Alaklabi" userId="b439187ee2954565" providerId="LiveId" clId="{BF9C0D56-6AE4-418E-89F0-ABB9A4D48515}" dt="2024-01-13T13:13:35.382" v="23" actId="21"/>
          <ac:spMkLst>
            <pc:docMk/>
            <pc:sldMk cId="0" sldId="261"/>
            <ac:spMk id="29" creationId="{7B147BA8-024F-FC49-1092-5AD07905CA7F}"/>
          </ac:spMkLst>
        </pc:spChg>
        <pc:picChg chg="del">
          <ac:chgData name="nourah Alaklabi" userId="b439187ee2954565" providerId="LiveId" clId="{BF9C0D56-6AE4-418E-89F0-ABB9A4D48515}" dt="2024-01-13T13:13:27.874" v="21" actId="21"/>
          <ac:picMkLst>
            <pc:docMk/>
            <pc:sldMk cId="0" sldId="261"/>
            <ac:picMk id="26" creationId="{8E98C641-34EB-CDDE-E169-1CA3706D3268}"/>
          </ac:picMkLst>
        </pc:picChg>
        <pc:picChg chg="del">
          <ac:chgData name="nourah Alaklabi" userId="b439187ee2954565" providerId="LiveId" clId="{BF9C0D56-6AE4-418E-89F0-ABB9A4D48515}" dt="2024-01-13T13:13:29.899" v="22" actId="21"/>
          <ac:picMkLst>
            <pc:docMk/>
            <pc:sldMk cId="0" sldId="261"/>
            <ac:picMk id="28" creationId="{61072B85-B8F1-D425-87B5-1048DA1CE3E7}"/>
          </ac:picMkLst>
        </pc:picChg>
      </pc:sldChg>
      <pc:sldChg chg="delSp mod">
        <pc:chgData name="nourah Alaklabi" userId="b439187ee2954565" providerId="LiveId" clId="{BF9C0D56-6AE4-418E-89F0-ABB9A4D48515}" dt="2024-01-13T13:13:42.070" v="25" actId="21"/>
        <pc:sldMkLst>
          <pc:docMk/>
          <pc:sldMk cId="0" sldId="262"/>
        </pc:sldMkLst>
        <pc:picChg chg="del">
          <ac:chgData name="nourah Alaklabi" userId="b439187ee2954565" providerId="LiveId" clId="{BF9C0D56-6AE4-418E-89F0-ABB9A4D48515}" dt="2024-01-13T13:13:39.725" v="24" actId="21"/>
          <ac:picMkLst>
            <pc:docMk/>
            <pc:sldMk cId="0" sldId="262"/>
            <ac:picMk id="16" creationId="{773FF47B-CE15-C1FE-F62C-3CDD0830A28C}"/>
          </ac:picMkLst>
        </pc:picChg>
        <pc:picChg chg="del">
          <ac:chgData name="nourah Alaklabi" userId="b439187ee2954565" providerId="LiveId" clId="{BF9C0D56-6AE4-418E-89F0-ABB9A4D48515}" dt="2024-01-13T13:13:42.070" v="25" actId="21"/>
          <ac:picMkLst>
            <pc:docMk/>
            <pc:sldMk cId="0" sldId="262"/>
            <ac:picMk id="1028" creationId="{61371668-915B-54FF-A99C-C0B756EC6213}"/>
          </ac:picMkLst>
        </pc:picChg>
      </pc:sldChg>
      <pc:sldChg chg="delSp mod">
        <pc:chgData name="nourah Alaklabi" userId="b439187ee2954565" providerId="LiveId" clId="{BF9C0D56-6AE4-418E-89F0-ABB9A4D48515}" dt="2024-01-13T13:12:00.107" v="9" actId="21"/>
        <pc:sldMkLst>
          <pc:docMk/>
          <pc:sldMk cId="523692514" sldId="267"/>
        </pc:sldMkLst>
        <pc:spChg chg="del">
          <ac:chgData name="nourah Alaklabi" userId="b439187ee2954565" providerId="LiveId" clId="{BF9C0D56-6AE4-418E-89F0-ABB9A4D48515}" dt="2024-01-13T13:12:00.107" v="9" actId="21"/>
          <ac:spMkLst>
            <pc:docMk/>
            <pc:sldMk cId="523692514" sldId="267"/>
            <ac:spMk id="32" creationId="{7ED7B4AD-D787-073F-BFBC-C829B6409D1C}"/>
          </ac:spMkLst>
        </pc:spChg>
        <pc:spChg chg="del">
          <ac:chgData name="nourah Alaklabi" userId="b439187ee2954565" providerId="LiveId" clId="{BF9C0D56-6AE4-418E-89F0-ABB9A4D48515}" dt="2024-01-13T13:11:55.754" v="8" actId="21"/>
          <ac:spMkLst>
            <pc:docMk/>
            <pc:sldMk cId="523692514" sldId="267"/>
            <ac:spMk id="36" creationId="{464D7A87-728D-B851-A336-6161D729EE86}"/>
          </ac:spMkLst>
        </pc:spChg>
        <pc:picChg chg="del">
          <ac:chgData name="nourah Alaklabi" userId="b439187ee2954565" providerId="LiveId" clId="{BF9C0D56-6AE4-418E-89F0-ABB9A4D48515}" dt="2024-01-13T13:11:51.609" v="7" actId="21"/>
          <ac:picMkLst>
            <pc:docMk/>
            <pc:sldMk cId="523692514" sldId="267"/>
            <ac:picMk id="6" creationId="{55A58CB1-E6A1-D852-BFA8-9281C51ACF0B}"/>
          </ac:picMkLst>
        </pc:picChg>
      </pc:sldChg>
      <pc:sldChg chg="delSp mod">
        <pc:chgData name="nourah Alaklabi" userId="b439187ee2954565" providerId="LiveId" clId="{BF9C0D56-6AE4-418E-89F0-ABB9A4D48515}" dt="2024-01-13T13:12:09.219" v="11" actId="21"/>
        <pc:sldMkLst>
          <pc:docMk/>
          <pc:sldMk cId="2287460162" sldId="268"/>
        </pc:sldMkLst>
        <pc:picChg chg="del">
          <ac:chgData name="nourah Alaklabi" userId="b439187ee2954565" providerId="LiveId" clId="{BF9C0D56-6AE4-418E-89F0-ABB9A4D48515}" dt="2024-01-13T13:12:09.219" v="11" actId="21"/>
          <ac:picMkLst>
            <pc:docMk/>
            <pc:sldMk cId="2287460162" sldId="268"/>
            <ac:picMk id="4" creationId="{4A3A6758-5FF3-42E2-658D-ADC1A01D2C62}"/>
          </ac:picMkLst>
        </pc:picChg>
      </pc:sldChg>
      <pc:sldChg chg="delSp mod">
        <pc:chgData name="nourah Alaklabi" userId="b439187ee2954565" providerId="LiveId" clId="{BF9C0D56-6AE4-418E-89F0-ABB9A4D48515}" dt="2024-01-13T13:12:15.133" v="13" actId="21"/>
        <pc:sldMkLst>
          <pc:docMk/>
          <pc:sldMk cId="1995194774" sldId="269"/>
        </pc:sldMkLst>
        <pc:picChg chg="del">
          <ac:chgData name="nourah Alaklabi" userId="b439187ee2954565" providerId="LiveId" clId="{BF9C0D56-6AE4-418E-89F0-ABB9A4D48515}" dt="2024-01-13T13:12:12.853" v="12" actId="21"/>
          <ac:picMkLst>
            <pc:docMk/>
            <pc:sldMk cId="1995194774" sldId="269"/>
            <ac:picMk id="5" creationId="{EA9EFEF5-9CD9-EDA5-D8A5-0D957B8B0B97}"/>
          </ac:picMkLst>
        </pc:picChg>
        <pc:picChg chg="del">
          <ac:chgData name="nourah Alaklabi" userId="b439187ee2954565" providerId="LiveId" clId="{BF9C0D56-6AE4-418E-89F0-ABB9A4D48515}" dt="2024-01-13T13:12:15.133" v="13" actId="21"/>
          <ac:picMkLst>
            <pc:docMk/>
            <pc:sldMk cId="1995194774" sldId="269"/>
            <ac:picMk id="7" creationId="{A7A6FA52-A115-E177-26CF-02471635B28E}"/>
          </ac:picMkLst>
        </pc:picChg>
      </pc:sldChg>
      <pc:sldChg chg="delSp mod">
        <pc:chgData name="nourah Alaklabi" userId="b439187ee2954565" providerId="LiveId" clId="{BF9C0D56-6AE4-418E-89F0-ABB9A4D48515}" dt="2024-01-13T13:12:38.805" v="19" actId="21"/>
        <pc:sldMkLst>
          <pc:docMk/>
          <pc:sldMk cId="3238278529" sldId="270"/>
        </pc:sldMkLst>
        <pc:spChg chg="del">
          <ac:chgData name="nourah Alaklabi" userId="b439187ee2954565" providerId="LiveId" clId="{BF9C0D56-6AE4-418E-89F0-ABB9A4D48515}" dt="2024-01-13T13:12:38.805" v="19" actId="21"/>
          <ac:spMkLst>
            <pc:docMk/>
            <pc:sldMk cId="3238278529" sldId="270"/>
            <ac:spMk id="10" creationId="{33FB489E-4C3B-4C5E-8C0D-B1F0099030F3}"/>
          </ac:spMkLst>
        </pc:spChg>
        <pc:spChg chg="del">
          <ac:chgData name="nourah Alaklabi" userId="b439187ee2954565" providerId="LiveId" clId="{BF9C0D56-6AE4-418E-89F0-ABB9A4D48515}" dt="2024-01-13T13:12:34.239" v="18" actId="21"/>
          <ac:spMkLst>
            <pc:docMk/>
            <pc:sldMk cId="3238278529" sldId="270"/>
            <ac:spMk id="28" creationId="{10777B24-22B3-FEF7-0E1E-ABB6B8D88DD9}"/>
          </ac:spMkLst>
        </pc:spChg>
        <pc:picChg chg="del">
          <ac:chgData name="nourah Alaklabi" userId="b439187ee2954565" providerId="LiveId" clId="{BF9C0D56-6AE4-418E-89F0-ABB9A4D48515}" dt="2024-01-13T13:12:27.871" v="16" actId="21"/>
          <ac:picMkLst>
            <pc:docMk/>
            <pc:sldMk cId="3238278529" sldId="270"/>
            <ac:picMk id="4" creationId="{5978967D-519B-8BB2-4F29-8BAF57F9C396}"/>
          </ac:picMkLst>
        </pc:picChg>
        <pc:picChg chg="del">
          <ac:chgData name="nourah Alaklabi" userId="b439187ee2954565" providerId="LiveId" clId="{BF9C0D56-6AE4-418E-89F0-ABB9A4D48515}" dt="2024-01-13T13:12:30.319" v="17" actId="21"/>
          <ac:picMkLst>
            <pc:docMk/>
            <pc:sldMk cId="3238278529" sldId="270"/>
            <ac:picMk id="7" creationId="{6BD8FD9C-6575-E2EB-96A0-BE6A94033446}"/>
          </ac:picMkLst>
        </pc:picChg>
      </pc:sldChg>
      <pc:sldChg chg="delSp mod">
        <pc:chgData name="nourah Alaklabi" userId="b439187ee2954565" providerId="LiveId" clId="{BF9C0D56-6AE4-418E-89F0-ABB9A4D48515}" dt="2024-01-13T13:13:23.569" v="20" actId="21"/>
        <pc:sldMkLst>
          <pc:docMk/>
          <pc:sldMk cId="3084938604" sldId="271"/>
        </pc:sldMkLst>
        <pc:picChg chg="del">
          <ac:chgData name="nourah Alaklabi" userId="b439187ee2954565" providerId="LiveId" clId="{BF9C0D56-6AE4-418E-89F0-ABB9A4D48515}" dt="2024-01-13T13:13:23.569" v="20" actId="21"/>
          <ac:picMkLst>
            <pc:docMk/>
            <pc:sldMk cId="3084938604" sldId="271"/>
            <ac:picMk id="12" creationId="{D2B96118-7920-6894-9B1B-3307C81EE7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3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svg"/><Relationship Id="rId10" Type="http://schemas.openxmlformats.org/officeDocument/2006/relationships/image" Target="../media/image13.jpg"/><Relationship Id="rId4" Type="http://schemas.openxmlformats.org/officeDocument/2006/relationships/image" Target="../media/image34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3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svg"/><Relationship Id="rId10" Type="http://schemas.openxmlformats.org/officeDocument/2006/relationships/image" Target="../media/image13.jpg"/><Relationship Id="rId4" Type="http://schemas.openxmlformats.org/officeDocument/2006/relationships/image" Target="../media/image34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3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svg"/><Relationship Id="rId10" Type="http://schemas.openxmlformats.org/officeDocument/2006/relationships/image" Target="../media/image13.jpg"/><Relationship Id="rId4" Type="http://schemas.openxmlformats.org/officeDocument/2006/relationships/image" Target="../media/image34.png"/><Relationship Id="rId9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2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2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2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svg"/><Relationship Id="rId3" Type="http://schemas.openxmlformats.org/officeDocument/2006/relationships/image" Target="../media/image5.svg"/><Relationship Id="rId7" Type="http://schemas.openxmlformats.org/officeDocument/2006/relationships/image" Target="../media/image50.svg"/><Relationship Id="rId12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svg"/><Relationship Id="rId10" Type="http://schemas.openxmlformats.org/officeDocument/2006/relationships/image" Target="../media/image13.jp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48.svg"/><Relationship Id="rId3" Type="http://schemas.openxmlformats.org/officeDocument/2006/relationships/image" Target="../media/image5.svg"/><Relationship Id="rId7" Type="http://schemas.openxmlformats.org/officeDocument/2006/relationships/image" Target="../media/image52.svg"/><Relationship Id="rId12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svg"/><Relationship Id="rId5" Type="http://schemas.openxmlformats.org/officeDocument/2006/relationships/image" Target="../media/image50.sv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svg"/><Relationship Id="rId7" Type="http://schemas.openxmlformats.org/officeDocument/2006/relationships/hyperlink" Target="https://wordwall.net/ar/resource/14322375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18" Type="http://schemas.openxmlformats.org/officeDocument/2006/relationships/image" Target="../media/image76.png"/><Relationship Id="rId26" Type="http://schemas.openxmlformats.org/officeDocument/2006/relationships/image" Target="../media/image13.jpg"/><Relationship Id="rId3" Type="http://schemas.openxmlformats.org/officeDocument/2006/relationships/image" Target="../media/image5.svg"/><Relationship Id="rId21" Type="http://schemas.openxmlformats.org/officeDocument/2006/relationships/image" Target="../media/image79.sv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17" Type="http://schemas.openxmlformats.org/officeDocument/2006/relationships/image" Target="../media/image75.svg"/><Relationship Id="rId25" Type="http://schemas.openxmlformats.org/officeDocument/2006/relationships/image" Target="../media/image83.svg"/><Relationship Id="rId2" Type="http://schemas.openxmlformats.org/officeDocument/2006/relationships/image" Target="../media/image4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24" Type="http://schemas.openxmlformats.org/officeDocument/2006/relationships/image" Target="../media/image82.pn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23" Type="http://schemas.openxmlformats.org/officeDocument/2006/relationships/image" Target="../media/image81.svg"/><Relationship Id="rId10" Type="http://schemas.openxmlformats.org/officeDocument/2006/relationships/image" Target="../media/image68.png"/><Relationship Id="rId19" Type="http://schemas.openxmlformats.org/officeDocument/2006/relationships/image" Target="../media/image77.svg"/><Relationship Id="rId4" Type="http://schemas.openxmlformats.org/officeDocument/2006/relationships/image" Target="../media/image62.png"/><Relationship Id="rId9" Type="http://schemas.openxmlformats.org/officeDocument/2006/relationships/image" Target="../media/image67.sv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18" Type="http://schemas.openxmlformats.org/officeDocument/2006/relationships/image" Target="../media/image78.png"/><Relationship Id="rId26" Type="http://schemas.openxmlformats.org/officeDocument/2006/relationships/image" Target="../media/image85.svg"/><Relationship Id="rId3" Type="http://schemas.openxmlformats.org/officeDocument/2006/relationships/image" Target="../media/image5.svg"/><Relationship Id="rId21" Type="http://schemas.openxmlformats.org/officeDocument/2006/relationships/image" Target="../media/image81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17" Type="http://schemas.openxmlformats.org/officeDocument/2006/relationships/image" Target="../media/image77.svg"/><Relationship Id="rId25" Type="http://schemas.openxmlformats.org/officeDocument/2006/relationships/image" Target="../media/image84.png"/><Relationship Id="rId2" Type="http://schemas.openxmlformats.org/officeDocument/2006/relationships/image" Target="../media/image4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24" Type="http://schemas.openxmlformats.org/officeDocument/2006/relationships/image" Target="../media/image13.jpg"/><Relationship Id="rId5" Type="http://schemas.openxmlformats.org/officeDocument/2006/relationships/image" Target="../media/image65.svg"/><Relationship Id="rId15" Type="http://schemas.openxmlformats.org/officeDocument/2006/relationships/image" Target="../media/image75.svg"/><Relationship Id="rId23" Type="http://schemas.openxmlformats.org/officeDocument/2006/relationships/image" Target="../media/image83.svg"/><Relationship Id="rId10" Type="http://schemas.openxmlformats.org/officeDocument/2006/relationships/image" Target="../media/image70.png"/><Relationship Id="rId19" Type="http://schemas.openxmlformats.org/officeDocument/2006/relationships/image" Target="../media/image79.svg"/><Relationship Id="rId4" Type="http://schemas.openxmlformats.org/officeDocument/2006/relationships/image" Target="../media/image64.png"/><Relationship Id="rId9" Type="http://schemas.openxmlformats.org/officeDocument/2006/relationships/image" Target="../media/image69.sv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hyperlink" Target="https://youtu.be/0TVnaSTw9xs?si=mmF65hoFBrDHxIZ6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5.sv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8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hyperlink" Target="https://www.youtube.com/watch?v=WU9W0lL67WU&amp;pp=ygUw2KrYtNmI2YrZgtipINin2YTZhdi22KfYudmB2KfYqiDYp9mE2YXYtNiq2LHZg9ip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Relationship Id="rId1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svg"/><Relationship Id="rId7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3.svg"/><Relationship Id="rId4" Type="http://schemas.openxmlformats.org/officeDocument/2006/relationships/hyperlink" Target="https://www.ien.edu.sa/?choice=2#/lesson/2988" TargetMode="Externa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svg"/><Relationship Id="rId7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3.svg"/><Relationship Id="rId4" Type="http://schemas.openxmlformats.org/officeDocument/2006/relationships/hyperlink" Target="https://www.ien.edu.sa/?choice=2#/lesson/2988" TargetMode="Externa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2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2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3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5.svg"/><Relationship Id="rId10" Type="http://schemas.openxmlformats.org/officeDocument/2006/relationships/image" Target="../media/image13.jpg"/><Relationship Id="rId4" Type="http://schemas.openxmlformats.org/officeDocument/2006/relationships/image" Target="../media/image34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231872" y="2514600"/>
            <a:ext cx="8989328" cy="5957710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90600" y="198726"/>
            <a:ext cx="20594337" cy="52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400" dirty="0"/>
          </a:p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المضاعفات</a:t>
            </a: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19829" y="566760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76400" y="4810881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2400" dirty="0">
                <a:solidFill>
                  <a:srgbClr val="F46E16"/>
                </a:solidFill>
                <a:cs typeface="Habeba Bold"/>
              </a:rPr>
              <a:t>المشتركة</a:t>
            </a: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DDB3C7A-F466-B26E-5D4C-2A699DE9B317}"/>
              </a:ext>
            </a:extLst>
          </p:cNvPr>
          <p:cNvSpPr txBox="1"/>
          <p:nvPr/>
        </p:nvSpPr>
        <p:spPr>
          <a:xfrm>
            <a:off x="4586291" y="12695588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9E81462-C2A0-A0E2-8505-00E116271A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1600" y="8270677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6F4F2FA-52CD-39D1-5E79-79C86A7B2F8B}"/>
              </a:ext>
            </a:extLst>
          </p:cNvPr>
          <p:cNvSpPr txBox="1"/>
          <p:nvPr/>
        </p:nvSpPr>
        <p:spPr>
          <a:xfrm>
            <a:off x="4746591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0F1566B-C207-90B3-2911-9E89ECD3C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63F3AC8-C9CF-6502-9E38-61B637B44569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143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3681EE7-855F-70C5-5083-10C531CEFF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3027" y="3734782"/>
            <a:ext cx="17837847" cy="2674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299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1600" y="8270677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10246-0613-F691-910E-5A7684093B2A}"/>
              </a:ext>
            </a:extLst>
          </p:cNvPr>
          <p:cNvSpPr txBox="1"/>
          <p:nvPr/>
        </p:nvSpPr>
        <p:spPr>
          <a:xfrm>
            <a:off x="228600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76CA2EE-8027-7E5F-C620-5BFCC7E992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21FF424-A0DD-2591-6FA9-2120A944D35C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144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AC78B88-5804-54E6-18B1-BD1476C863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0800" y="3715110"/>
            <a:ext cx="17597839" cy="3840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493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1600" y="8270677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10246-0613-F691-910E-5A7684093B2A}"/>
              </a:ext>
            </a:extLst>
          </p:cNvPr>
          <p:cNvSpPr txBox="1"/>
          <p:nvPr/>
        </p:nvSpPr>
        <p:spPr>
          <a:xfrm>
            <a:off x="228600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76CA2EE-8027-7E5F-C620-5BFCC7E992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21FF424-A0DD-2591-6FA9-2120A944D35C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144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9B8B506-B189-6B3D-563E-FA090ECBDA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7200" y="3752251"/>
            <a:ext cx="16124395" cy="4319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831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699843" y="9997822"/>
            <a:ext cx="3402923" cy="3627147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144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F95221D-A80E-3A8A-A7FC-35FEA7ADD7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3800" y="2613080"/>
            <a:ext cx="17271335" cy="3033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699843" y="9997822"/>
            <a:ext cx="3402923" cy="3627147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144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4B53BAE-882A-4C08-EF65-3CDEDEB457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3629" y="3880748"/>
            <a:ext cx="17051538" cy="2977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368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699843" y="9997822"/>
            <a:ext cx="3402923" cy="3627147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145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D651037-292B-C10B-CBCF-F76E77F402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800" y="3809949"/>
            <a:ext cx="19770333" cy="3627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3379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03644" y="1078714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238858" y="8415116"/>
            <a:ext cx="4189165" cy="3488432"/>
          </a:xfrm>
          <a:custGeom>
            <a:avLst/>
            <a:gdLst/>
            <a:ahLst/>
            <a:cxnLst/>
            <a:rect l="l" t="t" r="r" b="b"/>
            <a:pathLst>
              <a:path w="4189165" h="3488432">
                <a:moveTo>
                  <a:pt x="0" y="0"/>
                </a:moveTo>
                <a:lnTo>
                  <a:pt x="4189165" y="0"/>
                </a:lnTo>
                <a:lnTo>
                  <a:pt x="4189165" y="3488432"/>
                </a:lnTo>
                <a:lnTo>
                  <a:pt x="0" y="3488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515013" y="1461616"/>
            <a:ext cx="4332380" cy="19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مسائلُ مهاراتِ التفكيرِ العُليا  </a:t>
            </a:r>
          </a:p>
        </p:txBody>
      </p:sp>
      <p:sp>
        <p:nvSpPr>
          <p:cNvPr id="13" name="Freeform 13"/>
          <p:cNvSpPr/>
          <p:nvPr/>
        </p:nvSpPr>
        <p:spPr>
          <a:xfrm>
            <a:off x="9816690" y="10469743"/>
            <a:ext cx="2375310" cy="3246257"/>
          </a:xfrm>
          <a:custGeom>
            <a:avLst/>
            <a:gdLst/>
            <a:ahLst/>
            <a:cxnLst/>
            <a:rect l="l" t="t" r="r" b="b"/>
            <a:pathLst>
              <a:path w="2375310" h="3246257">
                <a:moveTo>
                  <a:pt x="0" y="0"/>
                </a:moveTo>
                <a:lnTo>
                  <a:pt x="2375310" y="0"/>
                </a:lnTo>
                <a:lnTo>
                  <a:pt x="2375310" y="3246257"/>
                </a:lnTo>
                <a:lnTo>
                  <a:pt x="0" y="3246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192000" y="10460163"/>
            <a:ext cx="2402056" cy="3255837"/>
          </a:xfrm>
          <a:custGeom>
            <a:avLst/>
            <a:gdLst/>
            <a:ahLst/>
            <a:cxnLst/>
            <a:rect l="l" t="t" r="r" b="b"/>
            <a:pathLst>
              <a:path w="2402056" h="3255837">
                <a:moveTo>
                  <a:pt x="0" y="0"/>
                </a:moveTo>
                <a:lnTo>
                  <a:pt x="2402056" y="0"/>
                </a:lnTo>
                <a:lnTo>
                  <a:pt x="2402056" y="3255837"/>
                </a:lnTo>
                <a:lnTo>
                  <a:pt x="0" y="32558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F88D10-B1D0-D369-7C53-71790E1ED127}"/>
              </a:ext>
            </a:extLst>
          </p:cNvPr>
          <p:cNvSpPr txBox="1"/>
          <p:nvPr/>
        </p:nvSpPr>
        <p:spPr>
          <a:xfrm>
            <a:off x="304800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736838-2954-24EF-ACCE-EF787185AA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10A4525-BE2A-3ED2-E8D5-4EF1F9197E3B}"/>
              </a:ext>
            </a:extLst>
          </p:cNvPr>
          <p:cNvSpPr txBox="1"/>
          <p:nvPr/>
        </p:nvSpPr>
        <p:spPr>
          <a:xfrm>
            <a:off x="19045358" y="12458274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145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1E68B2D-5611-DADF-D1EE-FEEE6C4F97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7669" y="4189054"/>
            <a:ext cx="17733351" cy="3255837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8919209" y="4922398"/>
            <a:ext cx="1903621" cy="1998075"/>
          </a:xfrm>
          <a:custGeom>
            <a:avLst/>
            <a:gdLst/>
            <a:ahLst/>
            <a:cxnLst/>
            <a:rect l="l" t="t" r="r" b="b"/>
            <a:pathLst>
              <a:path w="1903621" h="1998075">
                <a:moveTo>
                  <a:pt x="0" y="0"/>
                </a:moveTo>
                <a:lnTo>
                  <a:pt x="1903621" y="0"/>
                </a:lnTo>
                <a:lnTo>
                  <a:pt x="1903621" y="1998075"/>
                </a:lnTo>
                <a:lnTo>
                  <a:pt x="0" y="19980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03644" y="1078714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515013" y="1461616"/>
            <a:ext cx="4332380" cy="1840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تدريب على</a:t>
            </a:r>
          </a:p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الاختبار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9816690" y="10469743"/>
            <a:ext cx="2375310" cy="3246257"/>
          </a:xfrm>
          <a:custGeom>
            <a:avLst/>
            <a:gdLst/>
            <a:ahLst/>
            <a:cxnLst/>
            <a:rect l="l" t="t" r="r" b="b"/>
            <a:pathLst>
              <a:path w="2375310" h="3246257">
                <a:moveTo>
                  <a:pt x="0" y="0"/>
                </a:moveTo>
                <a:lnTo>
                  <a:pt x="2375310" y="0"/>
                </a:lnTo>
                <a:lnTo>
                  <a:pt x="2375310" y="3246257"/>
                </a:lnTo>
                <a:lnTo>
                  <a:pt x="0" y="32462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192000" y="10460163"/>
            <a:ext cx="2402056" cy="3255837"/>
          </a:xfrm>
          <a:custGeom>
            <a:avLst/>
            <a:gdLst/>
            <a:ahLst/>
            <a:cxnLst/>
            <a:rect l="l" t="t" r="r" b="b"/>
            <a:pathLst>
              <a:path w="2402056" h="3255837">
                <a:moveTo>
                  <a:pt x="0" y="0"/>
                </a:moveTo>
                <a:lnTo>
                  <a:pt x="2402056" y="0"/>
                </a:lnTo>
                <a:lnTo>
                  <a:pt x="2402056" y="3255837"/>
                </a:lnTo>
                <a:lnTo>
                  <a:pt x="0" y="32558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F88D10-B1D0-D369-7C53-71790E1ED127}"/>
              </a:ext>
            </a:extLst>
          </p:cNvPr>
          <p:cNvSpPr txBox="1"/>
          <p:nvPr/>
        </p:nvSpPr>
        <p:spPr>
          <a:xfrm>
            <a:off x="304800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736838-2954-24EF-ACCE-EF787185AA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10A4525-BE2A-3ED2-E8D5-4EF1F9197E3B}"/>
              </a:ext>
            </a:extLst>
          </p:cNvPr>
          <p:cNvSpPr txBox="1"/>
          <p:nvPr/>
        </p:nvSpPr>
        <p:spPr>
          <a:xfrm>
            <a:off x="19045358" y="12458274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146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81A7DF7-C4EB-8AAC-C02E-A69E47A0F1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3573" y="2447214"/>
            <a:ext cx="17068800" cy="8081386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9538080" y="5488869"/>
            <a:ext cx="1903621" cy="1998075"/>
          </a:xfrm>
          <a:custGeom>
            <a:avLst/>
            <a:gdLst/>
            <a:ahLst/>
            <a:cxnLst/>
            <a:rect l="l" t="t" r="r" b="b"/>
            <a:pathLst>
              <a:path w="1903621" h="1998075">
                <a:moveTo>
                  <a:pt x="0" y="0"/>
                </a:moveTo>
                <a:lnTo>
                  <a:pt x="1903621" y="0"/>
                </a:lnTo>
                <a:lnTo>
                  <a:pt x="1903621" y="1998075"/>
                </a:lnTo>
                <a:lnTo>
                  <a:pt x="0" y="19980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556364" y="9257343"/>
            <a:ext cx="4189165" cy="3488432"/>
          </a:xfrm>
          <a:custGeom>
            <a:avLst/>
            <a:gdLst/>
            <a:ahLst/>
            <a:cxnLst/>
            <a:rect l="l" t="t" r="r" b="b"/>
            <a:pathLst>
              <a:path w="4189165" h="3488432">
                <a:moveTo>
                  <a:pt x="0" y="0"/>
                </a:moveTo>
                <a:lnTo>
                  <a:pt x="4189165" y="0"/>
                </a:lnTo>
                <a:lnTo>
                  <a:pt x="4189165" y="3488432"/>
                </a:lnTo>
                <a:lnTo>
                  <a:pt x="0" y="34884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61761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516956">
            <a:off x="18078256" y="5431180"/>
            <a:ext cx="2282772" cy="3770344"/>
          </a:xfrm>
          <a:custGeom>
            <a:avLst/>
            <a:gdLst/>
            <a:ahLst/>
            <a:cxnLst/>
            <a:rect l="l" t="t" r="r" b="b"/>
            <a:pathLst>
              <a:path w="2282772" h="3770344">
                <a:moveTo>
                  <a:pt x="0" y="0"/>
                </a:moveTo>
                <a:lnTo>
                  <a:pt x="2282772" y="0"/>
                </a:lnTo>
                <a:lnTo>
                  <a:pt x="2282772" y="3770344"/>
                </a:lnTo>
                <a:lnTo>
                  <a:pt x="0" y="37703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08310" y="7663057"/>
            <a:ext cx="5567380" cy="5486400"/>
          </a:xfrm>
          <a:custGeom>
            <a:avLst/>
            <a:gdLst/>
            <a:ahLst/>
            <a:cxnLst/>
            <a:rect l="l" t="t" r="r" b="b"/>
            <a:pathLst>
              <a:path w="5567380" h="5486400">
                <a:moveTo>
                  <a:pt x="0" y="0"/>
                </a:moveTo>
                <a:lnTo>
                  <a:pt x="5567380" y="0"/>
                </a:lnTo>
                <a:lnTo>
                  <a:pt x="556738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105400" y="2912523"/>
            <a:ext cx="12980783" cy="1312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ar-SA" sz="7799" dirty="0">
                <a:solidFill>
                  <a:srgbClr val="F46E16"/>
                </a:solidFill>
                <a:cs typeface="Mirza Bold"/>
              </a:rPr>
              <a:t>نشاط تفاعلي </a:t>
            </a:r>
            <a:endParaRPr lang="en-US" sz="7799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63E1F8D-5CAC-4826-5837-04608BC639C3}"/>
              </a:ext>
            </a:extLst>
          </p:cNvPr>
          <p:cNvSpPr txBox="1"/>
          <p:nvPr/>
        </p:nvSpPr>
        <p:spPr>
          <a:xfrm>
            <a:off x="533400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F9774C9-E92D-36D5-6D29-B07708DDD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407" y="11083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صورة 10">
            <a:hlinkClick r:id="rId7"/>
            <a:extLst>
              <a:ext uri="{FF2B5EF4-FFF2-40B4-BE49-F238E27FC236}">
                <a16:creationId xmlns:a16="http://schemas.microsoft.com/office/drawing/2014/main" id="{1242193A-9082-FD73-0036-1670F97892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3720" y="5028162"/>
            <a:ext cx="7941374" cy="20859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8929" y="3083002"/>
            <a:ext cx="19034175" cy="6483196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88144" y="8901008"/>
            <a:ext cx="3893050" cy="4654734"/>
          </a:xfrm>
          <a:custGeom>
            <a:avLst/>
            <a:gdLst/>
            <a:ahLst/>
            <a:cxnLst/>
            <a:rect l="l" t="t" r="r" b="b"/>
            <a:pathLst>
              <a:path w="3893050" h="4654734">
                <a:moveTo>
                  <a:pt x="0" y="0"/>
                </a:moveTo>
                <a:lnTo>
                  <a:pt x="3893050" y="0"/>
                </a:lnTo>
                <a:lnTo>
                  <a:pt x="3893050" y="4654734"/>
                </a:lnTo>
                <a:lnTo>
                  <a:pt x="0" y="465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894831" y="4802813"/>
            <a:ext cx="20594337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ماذا تعلمت في درسنا اليوم ؟</a:t>
            </a:r>
            <a:endParaRPr lang="en-US" sz="14799" dirty="0">
              <a:solidFill>
                <a:srgbClr val="9B76C0"/>
              </a:solidFill>
              <a:cs typeface="Habeba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6C04DA0-6AD9-05B4-9451-EBA05E162A8F}"/>
              </a:ext>
            </a:extLst>
          </p:cNvPr>
          <p:cNvSpPr txBox="1"/>
          <p:nvPr/>
        </p:nvSpPr>
        <p:spPr>
          <a:xfrm>
            <a:off x="386788" y="12895191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2D8757F-DE43-9780-7294-40882064160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1" y="2978182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429664" y="9153318"/>
            <a:ext cx="3524672" cy="4562682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84785" y="392108"/>
            <a:ext cx="20594337" cy="233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8000" dirty="0">
                <a:solidFill>
                  <a:srgbClr val="F46E16"/>
                </a:solidFill>
                <a:cs typeface="Habeba"/>
              </a:rPr>
              <a:t>تعزيز مهارة(13): تمييز المضلع .</a:t>
            </a:r>
            <a:endParaRPr lang="en-US" sz="8000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1815391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D8F26FE-F670-F48D-55CA-F1AD088682C7}"/>
              </a:ext>
            </a:extLst>
          </p:cNvPr>
          <p:cNvSpPr txBox="1"/>
          <p:nvPr/>
        </p:nvSpPr>
        <p:spPr>
          <a:xfrm>
            <a:off x="15240000" y="9692789"/>
            <a:ext cx="702695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19 مهاراتي الصف الخامس إعداد : أ/ هبه المزيد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8706DE7-383F-3D00-EE77-72E82A3CD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322499"/>
            <a:ext cx="18887705" cy="57518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8929" y="3083002"/>
            <a:ext cx="19034175" cy="6483196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894831" y="4802813"/>
            <a:ext cx="20594337" cy="249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الواجب</a:t>
            </a:r>
            <a:endParaRPr lang="en-US" sz="14799" dirty="0">
              <a:solidFill>
                <a:srgbClr val="9B76C0"/>
              </a:solidFill>
              <a:cs typeface="Habeba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E5FB54F-58B6-A441-A50A-666883985B37}"/>
              </a:ext>
            </a:extLst>
          </p:cNvPr>
          <p:cNvSpPr txBox="1"/>
          <p:nvPr/>
        </p:nvSpPr>
        <p:spPr>
          <a:xfrm>
            <a:off x="386788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5E39C8FF-5874-F8BE-EACF-4B77EEA737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6" y="258460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CD3B8E3C-3B37-F76A-9B5F-42A734824D4A}"/>
              </a:ext>
            </a:extLst>
          </p:cNvPr>
          <p:cNvSpPr/>
          <p:nvPr/>
        </p:nvSpPr>
        <p:spPr>
          <a:xfrm>
            <a:off x="5413428" y="4381317"/>
            <a:ext cx="3695700" cy="4495800"/>
          </a:xfrm>
          <a:custGeom>
            <a:avLst/>
            <a:gdLst/>
            <a:ahLst/>
            <a:cxnLst/>
            <a:rect l="l" t="t" r="r" b="b"/>
            <a:pathLst>
              <a:path w="2658154" h="3531364">
                <a:moveTo>
                  <a:pt x="0" y="0"/>
                </a:moveTo>
                <a:lnTo>
                  <a:pt x="2658153" y="0"/>
                </a:lnTo>
                <a:lnTo>
                  <a:pt x="2658153" y="3531363"/>
                </a:lnTo>
                <a:lnTo>
                  <a:pt x="0" y="353136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7740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18773" y="2039808"/>
            <a:ext cx="11225639" cy="8188470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0755363" y="7378358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607855" y="5568349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78DE0BC-73DB-D335-F8FE-45A336474C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B86322-4239-F62E-1D33-DF5A49C460F1}"/>
              </a:ext>
            </a:extLst>
          </p:cNvPr>
          <p:cNvSpPr txBox="1"/>
          <p:nvPr/>
        </p:nvSpPr>
        <p:spPr>
          <a:xfrm>
            <a:off x="4558582" y="1291533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018AE305-BCD6-12AB-15CC-E6C8D2E8DB37}"/>
              </a:ext>
            </a:extLst>
          </p:cNvPr>
          <p:cNvSpPr txBox="1"/>
          <p:nvPr/>
        </p:nvSpPr>
        <p:spPr>
          <a:xfrm>
            <a:off x="1894831" y="3585676"/>
            <a:ext cx="20594337" cy="2261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8000" dirty="0">
                <a:solidFill>
                  <a:srgbClr val="F46E16"/>
                </a:solidFill>
                <a:cs typeface="Habeba"/>
              </a:rPr>
              <a:t>مشكلة وحل مع ساند</a:t>
            </a:r>
            <a:endParaRPr lang="en-US" sz="8000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16" name="Freeform 2">
            <a:hlinkClick r:id="rId11" tooltip="https://youtu.be/DxUyYbvmHKE"/>
            <a:extLst>
              <a:ext uri="{FF2B5EF4-FFF2-40B4-BE49-F238E27FC236}">
                <a16:creationId xmlns:a16="http://schemas.microsoft.com/office/drawing/2014/main" id="{60C1B6F0-93E6-76BE-7DF0-C65533F7F668}"/>
              </a:ext>
            </a:extLst>
          </p:cNvPr>
          <p:cNvSpPr/>
          <p:nvPr/>
        </p:nvSpPr>
        <p:spPr>
          <a:xfrm>
            <a:off x="10893753" y="6094292"/>
            <a:ext cx="2921629" cy="2568131"/>
          </a:xfrm>
          <a:custGeom>
            <a:avLst/>
            <a:gdLst/>
            <a:ahLst/>
            <a:cxnLst/>
            <a:rect l="l" t="t" r="r" b="b"/>
            <a:pathLst>
              <a:path w="5324415" h="5324415">
                <a:moveTo>
                  <a:pt x="0" y="0"/>
                </a:moveTo>
                <a:lnTo>
                  <a:pt x="5324414" y="0"/>
                </a:lnTo>
                <a:lnTo>
                  <a:pt x="5324414" y="5324414"/>
                </a:lnTo>
                <a:lnTo>
                  <a:pt x="0" y="5324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4550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4520602" y="125730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Freeform 4">
            <a:extLst>
              <a:ext uri="{FF2B5EF4-FFF2-40B4-BE49-F238E27FC236}">
                <a16:creationId xmlns:a16="http://schemas.microsoft.com/office/drawing/2014/main" id="{75E4D0A4-5728-CF31-0932-316754E3AC6F}"/>
              </a:ext>
            </a:extLst>
          </p:cNvPr>
          <p:cNvSpPr/>
          <p:nvPr/>
        </p:nvSpPr>
        <p:spPr>
          <a:xfrm>
            <a:off x="7239000" y="468447"/>
            <a:ext cx="11225639" cy="8188470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43000" y="1536649"/>
            <a:ext cx="20594337" cy="249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 err="1">
                <a:solidFill>
                  <a:srgbClr val="F46E16"/>
                </a:solidFill>
                <a:cs typeface="Habeba"/>
              </a:rPr>
              <a:t>تشويقة</a:t>
            </a:r>
            <a:endParaRPr lang="en-US" sz="14799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04A0D25F-772F-B4C4-92AB-284CBF8A8386}"/>
              </a:ext>
            </a:extLst>
          </p:cNvPr>
          <p:cNvSpPr/>
          <p:nvPr/>
        </p:nvSpPr>
        <p:spPr>
          <a:xfrm>
            <a:off x="20391857" y="9666605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46E8605-8D2B-D4AD-EB17-2D4819A942AE}"/>
              </a:ext>
            </a:extLst>
          </p:cNvPr>
          <p:cNvSpPr/>
          <p:nvPr/>
        </p:nvSpPr>
        <p:spPr>
          <a:xfrm>
            <a:off x="9741805" y="9073786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2B612396-526E-DCBB-E387-5B769EEECA34}"/>
              </a:ext>
            </a:extLst>
          </p:cNvPr>
          <p:cNvSpPr/>
          <p:nvPr/>
        </p:nvSpPr>
        <p:spPr>
          <a:xfrm rot="21089218">
            <a:off x="373962" y="9968154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2">
            <a:hlinkClick r:id="rId11" tooltip="https://youtu.be/DxUyYbvmHKE"/>
            <a:extLst>
              <a:ext uri="{FF2B5EF4-FFF2-40B4-BE49-F238E27FC236}">
                <a16:creationId xmlns:a16="http://schemas.microsoft.com/office/drawing/2014/main" id="{C1B4304A-DD11-1F9D-A5D3-9394975202BF}"/>
              </a:ext>
            </a:extLst>
          </p:cNvPr>
          <p:cNvSpPr/>
          <p:nvPr/>
        </p:nvSpPr>
        <p:spPr>
          <a:xfrm>
            <a:off x="10287000" y="4279477"/>
            <a:ext cx="2921629" cy="2568131"/>
          </a:xfrm>
          <a:custGeom>
            <a:avLst/>
            <a:gdLst/>
            <a:ahLst/>
            <a:cxnLst/>
            <a:rect l="l" t="t" r="r" b="b"/>
            <a:pathLst>
              <a:path w="5324415" h="5324415">
                <a:moveTo>
                  <a:pt x="0" y="0"/>
                </a:moveTo>
                <a:lnTo>
                  <a:pt x="5324414" y="0"/>
                </a:lnTo>
                <a:lnTo>
                  <a:pt x="5324414" y="5324414"/>
                </a:lnTo>
                <a:lnTo>
                  <a:pt x="0" y="5324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4C7A776D-0872-B66F-66E3-6FA72CC75AA8}"/>
              </a:ext>
            </a:extLst>
          </p:cNvPr>
          <p:cNvSpPr/>
          <p:nvPr/>
        </p:nvSpPr>
        <p:spPr>
          <a:xfrm>
            <a:off x="19383826" y="-53340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3332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4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8686800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142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D7FAD75-1C51-3EA0-726B-FFE11BEFB2BC}"/>
              </a:ext>
            </a:extLst>
          </p:cNvPr>
          <p:cNvSpPr txBox="1"/>
          <p:nvPr/>
        </p:nvSpPr>
        <p:spPr>
          <a:xfrm>
            <a:off x="17754600" y="3339490"/>
            <a:ext cx="60908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8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أحدَّدُ المضاعفاتِ المشتركةَ</a:t>
            </a:r>
          </a:p>
          <a:p>
            <a:pPr algn="r" rtl="1"/>
            <a:r>
              <a:rPr lang="ar-SA" sz="48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لمجموعةِ منَ الأعداد.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C8CAAAC-93CA-E88A-946A-2F14AC854F99}"/>
              </a:ext>
            </a:extLst>
          </p:cNvPr>
          <p:cNvSpPr txBox="1"/>
          <p:nvPr/>
        </p:nvSpPr>
        <p:spPr>
          <a:xfrm>
            <a:off x="18835963" y="7745022"/>
            <a:ext cx="441440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المُضاعَفُ المشتركُ </a:t>
            </a:r>
          </a:p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والمُضاعفَ المشترك</a:t>
            </a:r>
          </a:p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الأصغرُ (م. م. أ)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51284B5-0A1D-FA32-C320-F67370A489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2876142"/>
            <a:ext cx="12939693" cy="9585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reeform 5"/>
          <p:cNvSpPr/>
          <p:nvPr/>
        </p:nvSpPr>
        <p:spPr>
          <a:xfrm>
            <a:off x="15518210" y="5603662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4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8686800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142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D7FAD75-1C51-3EA0-726B-FFE11BEFB2BC}"/>
              </a:ext>
            </a:extLst>
          </p:cNvPr>
          <p:cNvSpPr txBox="1"/>
          <p:nvPr/>
        </p:nvSpPr>
        <p:spPr>
          <a:xfrm>
            <a:off x="17754600" y="3339490"/>
            <a:ext cx="60908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8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أحدَّدُ المضاعفاتِ المشتركةَ</a:t>
            </a:r>
          </a:p>
          <a:p>
            <a:pPr algn="r" rtl="1"/>
            <a:r>
              <a:rPr lang="ar-SA" sz="48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لمجموعةِ منَ الأعداد.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C8CAAAC-93CA-E88A-946A-2F14AC854F99}"/>
              </a:ext>
            </a:extLst>
          </p:cNvPr>
          <p:cNvSpPr txBox="1"/>
          <p:nvPr/>
        </p:nvSpPr>
        <p:spPr>
          <a:xfrm>
            <a:off x="18835963" y="7745022"/>
            <a:ext cx="441440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المُضاعَفُ المشتركُ </a:t>
            </a:r>
          </a:p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والمُضاعفَ المشترك</a:t>
            </a:r>
          </a:p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الأصغرُ (م. م. أ)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8CB00E-C463-FBD1-5F92-1C93717431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6721" y="2934199"/>
            <a:ext cx="14969445" cy="3114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reeform 5"/>
          <p:cNvSpPr/>
          <p:nvPr/>
        </p:nvSpPr>
        <p:spPr>
          <a:xfrm>
            <a:off x="16034061" y="4120567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294F5C7B-65F8-E07D-D108-A826E8BCFF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6721" y="7123810"/>
            <a:ext cx="14969445" cy="5846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5D0AB67-697E-180F-AAA1-66CA083F9D3E}"/>
              </a:ext>
            </a:extLst>
          </p:cNvPr>
          <p:cNvSpPr txBox="1"/>
          <p:nvPr/>
        </p:nvSpPr>
        <p:spPr>
          <a:xfrm>
            <a:off x="5456576" y="6219906"/>
            <a:ext cx="98894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8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مثال ( 1 ) إيجاد المضاعفاتِ المشتركةَ.</a:t>
            </a:r>
          </a:p>
        </p:txBody>
      </p:sp>
    </p:spTree>
    <p:extLst>
      <p:ext uri="{BB962C8B-B14F-4D97-AF65-F5344CB8AC3E}">
        <p14:creationId xmlns:p14="http://schemas.microsoft.com/office/powerpoint/2010/main" val="170728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12691" y="4456352"/>
            <a:ext cx="4415089" cy="3246995"/>
          </a:xfrm>
          <a:custGeom>
            <a:avLst/>
            <a:gdLst/>
            <a:ahLst/>
            <a:cxnLst/>
            <a:rect l="l" t="t" r="r" b="b"/>
            <a:pathLst>
              <a:path w="3192223" h="3157399">
                <a:moveTo>
                  <a:pt x="0" y="0"/>
                </a:moveTo>
                <a:lnTo>
                  <a:pt x="3192223" y="0"/>
                </a:lnTo>
                <a:lnTo>
                  <a:pt x="3192223" y="3157399"/>
                </a:lnTo>
                <a:lnTo>
                  <a:pt x="0" y="315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1600" y="2415175"/>
            <a:ext cx="4590717" cy="4893206"/>
          </a:xfrm>
          <a:custGeom>
            <a:avLst/>
            <a:gdLst/>
            <a:ahLst/>
            <a:cxnLst/>
            <a:rect l="l" t="t" r="r" b="b"/>
            <a:pathLst>
              <a:path w="4590717" h="4893206">
                <a:moveTo>
                  <a:pt x="0" y="0"/>
                </a:moveTo>
                <a:lnTo>
                  <a:pt x="4590717" y="0"/>
                </a:lnTo>
                <a:lnTo>
                  <a:pt x="4590717" y="4893206"/>
                </a:lnTo>
                <a:lnTo>
                  <a:pt x="0" y="489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894642" y="10260786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6687253A-757F-1D70-6C68-9203BC952688}"/>
              </a:ext>
            </a:extLst>
          </p:cNvPr>
          <p:cNvSpPr txBox="1"/>
          <p:nvPr/>
        </p:nvSpPr>
        <p:spPr>
          <a:xfrm>
            <a:off x="17695635" y="5364021"/>
            <a:ext cx="4897897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مثالٌ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مِن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واقعِ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الحياةِ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E8A3C37-78A8-560E-701E-E819E6D886B4}"/>
              </a:ext>
            </a:extLst>
          </p:cNvPr>
          <p:cNvSpPr txBox="1"/>
          <p:nvPr/>
        </p:nvSpPr>
        <p:spPr>
          <a:xfrm>
            <a:off x="9997749" y="4332449"/>
            <a:ext cx="9075042" cy="88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إيجاد المضاعف المشترك الأصغر.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CA7B7A-ACDA-D04A-9685-B33BF83D0351}"/>
              </a:ext>
            </a:extLst>
          </p:cNvPr>
          <p:cNvSpPr txBox="1"/>
          <p:nvPr/>
        </p:nvSpPr>
        <p:spPr>
          <a:xfrm>
            <a:off x="228600" y="128016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3841BF-E367-84B4-DDDD-E7F744D8C5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3F45A7E-1F11-D7D6-19B7-3CAB2315C292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143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42BC2C5-1F28-0A53-D11B-33ABA26873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2317" y="2067777"/>
            <a:ext cx="13792200" cy="2298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2B83766-5ED9-E602-CC62-DDB9F57AE4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2318" y="5273551"/>
            <a:ext cx="11733318" cy="7637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40400" y="944004"/>
            <a:ext cx="4415089" cy="3246995"/>
          </a:xfrm>
          <a:custGeom>
            <a:avLst/>
            <a:gdLst/>
            <a:ahLst/>
            <a:cxnLst/>
            <a:rect l="l" t="t" r="r" b="b"/>
            <a:pathLst>
              <a:path w="3192223" h="3157399">
                <a:moveTo>
                  <a:pt x="0" y="0"/>
                </a:moveTo>
                <a:lnTo>
                  <a:pt x="3192223" y="0"/>
                </a:lnTo>
                <a:lnTo>
                  <a:pt x="3192223" y="3157399"/>
                </a:lnTo>
                <a:lnTo>
                  <a:pt x="0" y="315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9280" y="1330562"/>
            <a:ext cx="4590717" cy="4893206"/>
          </a:xfrm>
          <a:custGeom>
            <a:avLst/>
            <a:gdLst/>
            <a:ahLst/>
            <a:cxnLst/>
            <a:rect l="l" t="t" r="r" b="b"/>
            <a:pathLst>
              <a:path w="4590717" h="4893206">
                <a:moveTo>
                  <a:pt x="0" y="0"/>
                </a:moveTo>
                <a:lnTo>
                  <a:pt x="4590717" y="0"/>
                </a:lnTo>
                <a:lnTo>
                  <a:pt x="4590717" y="4893206"/>
                </a:lnTo>
                <a:lnTo>
                  <a:pt x="0" y="489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894642" y="10260786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6687253A-757F-1D70-6C68-9203BC952688}"/>
              </a:ext>
            </a:extLst>
          </p:cNvPr>
          <p:cNvSpPr txBox="1"/>
          <p:nvPr/>
        </p:nvSpPr>
        <p:spPr>
          <a:xfrm>
            <a:off x="17957592" y="1624135"/>
            <a:ext cx="4897897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مثالٌ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مِن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واقعِ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الحياةِ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67D88A1-2D1E-1D89-3162-CF95808B2B12}"/>
              </a:ext>
            </a:extLst>
          </p:cNvPr>
          <p:cNvSpPr txBox="1"/>
          <p:nvPr/>
        </p:nvSpPr>
        <p:spPr>
          <a:xfrm>
            <a:off x="28479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547A58E-0E6D-E767-F1BD-1D57A4A3C5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4A243F7-D071-DA84-0CA9-53899FC87AFC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143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52564CF-F5C2-09AF-45F8-2C4AA2ED67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2018" y="6590172"/>
            <a:ext cx="15108382" cy="3925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885ED03-647A-673A-1570-3EAECA1180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14818" y="4630236"/>
            <a:ext cx="4075307" cy="5630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746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1600" y="8270677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6F4F2FA-52CD-39D1-5E79-79C86A7B2F8B}"/>
              </a:ext>
            </a:extLst>
          </p:cNvPr>
          <p:cNvSpPr txBox="1"/>
          <p:nvPr/>
        </p:nvSpPr>
        <p:spPr>
          <a:xfrm>
            <a:off x="4746591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0F1566B-C207-90B3-2911-9E89ECD3C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63F3AC8-C9CF-6502-9E38-61B637B44569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143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13C55B4-E9FD-7A81-B742-D47A18A3F2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9068" y="3463305"/>
            <a:ext cx="17985475" cy="2917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245</Words>
  <Application>Microsoft Office PowerPoint</Application>
  <PresentationFormat>مخصص</PresentationFormat>
  <Paragraphs>78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Habeba Bold</vt:lpstr>
      <vt:lpstr>Mirza Bold</vt:lpstr>
      <vt:lpstr>Habeba</vt:lpstr>
      <vt:lpstr>29LT Azer</vt:lpstr>
      <vt:lpstr>Arial</vt:lpstr>
      <vt:lpstr>Mirza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Playful Kids Channel Youtube Banner</dc:title>
  <dc:creator>HP</dc:creator>
  <cp:lastModifiedBy>nourah Alaklabi</cp:lastModifiedBy>
  <cp:revision>1</cp:revision>
  <dcterms:created xsi:type="dcterms:W3CDTF">2006-08-16T00:00:00Z</dcterms:created>
  <dcterms:modified xsi:type="dcterms:W3CDTF">2024-01-27T09:36:51Z</dcterms:modified>
  <dc:identifier>DAFZQU_WOls</dc:identifier>
</cp:coreProperties>
</file>