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7" r:id="rId10"/>
    <p:sldId id="261" r:id="rId11"/>
    <p:sldId id="268" r:id="rId12"/>
    <p:sldId id="265" r:id="rId13"/>
    <p:sldId id="269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84CF173-092A-40FC-8B41-102B9BEF376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9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نصف إطار 8">
            <a:extLst>
              <a:ext uri="{FF2B5EF4-FFF2-40B4-BE49-F238E27FC236}">
                <a16:creationId xmlns:a16="http://schemas.microsoft.com/office/drawing/2014/main" id="{AC064A44-19D5-490C-A67A-AC443B9F1DF7}"/>
              </a:ext>
            </a:extLst>
          </p:cNvPr>
          <p:cNvSpPr/>
          <p:nvPr userDrawn="1"/>
        </p:nvSpPr>
        <p:spPr>
          <a:xfrm>
            <a:off x="0" y="0"/>
            <a:ext cx="900000" cy="4076241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5CFB7F7-4141-492B-B48D-D02EABA7BEE2}"/>
              </a:ext>
            </a:extLst>
          </p:cNvPr>
          <p:cNvSpPr/>
          <p:nvPr userDrawn="1"/>
        </p:nvSpPr>
        <p:spPr>
          <a:xfrm>
            <a:off x="3036000" y="50404"/>
            <a:ext cx="61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lg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041CE-BDB7-41AE-B2DE-CF93094AA1CE}"/>
              </a:ext>
            </a:extLst>
          </p:cNvPr>
          <p:cNvSpPr/>
          <p:nvPr userDrawn="1"/>
        </p:nvSpPr>
        <p:spPr>
          <a:xfrm>
            <a:off x="1023730" y="900500"/>
            <a:ext cx="11062253" cy="5852193"/>
          </a:xfrm>
          <a:custGeom>
            <a:avLst/>
            <a:gdLst>
              <a:gd name="connsiteX0" fmla="*/ 0 w 11062253"/>
              <a:gd name="connsiteY0" fmla="*/ 975385 h 5852193"/>
              <a:gd name="connsiteX1" fmla="*/ 975385 w 11062253"/>
              <a:gd name="connsiteY1" fmla="*/ 0 h 5852193"/>
              <a:gd name="connsiteX2" fmla="*/ 1635968 w 11062253"/>
              <a:gd name="connsiteY2" fmla="*/ 0 h 5852193"/>
              <a:gd name="connsiteX3" fmla="*/ 2387665 w 11062253"/>
              <a:gd name="connsiteY3" fmla="*/ 0 h 5852193"/>
              <a:gd name="connsiteX4" fmla="*/ 2866018 w 11062253"/>
              <a:gd name="connsiteY4" fmla="*/ 0 h 5852193"/>
              <a:gd name="connsiteX5" fmla="*/ 3253256 w 11062253"/>
              <a:gd name="connsiteY5" fmla="*/ 0 h 5852193"/>
              <a:gd name="connsiteX6" fmla="*/ 4004953 w 11062253"/>
              <a:gd name="connsiteY6" fmla="*/ 0 h 5852193"/>
              <a:gd name="connsiteX7" fmla="*/ 4665536 w 11062253"/>
              <a:gd name="connsiteY7" fmla="*/ 0 h 5852193"/>
              <a:gd name="connsiteX8" fmla="*/ 5052774 w 11062253"/>
              <a:gd name="connsiteY8" fmla="*/ 0 h 5852193"/>
              <a:gd name="connsiteX9" fmla="*/ 5622241 w 11062253"/>
              <a:gd name="connsiteY9" fmla="*/ 0 h 5852193"/>
              <a:gd name="connsiteX10" fmla="*/ 6100594 w 11062253"/>
              <a:gd name="connsiteY10" fmla="*/ 0 h 5852193"/>
              <a:gd name="connsiteX11" fmla="*/ 6578947 w 11062253"/>
              <a:gd name="connsiteY11" fmla="*/ 0 h 5852193"/>
              <a:gd name="connsiteX12" fmla="*/ 7148415 w 11062253"/>
              <a:gd name="connsiteY12" fmla="*/ 0 h 5852193"/>
              <a:gd name="connsiteX13" fmla="*/ 7717882 w 11062253"/>
              <a:gd name="connsiteY13" fmla="*/ 0 h 5852193"/>
              <a:gd name="connsiteX14" fmla="*/ 8105120 w 11062253"/>
              <a:gd name="connsiteY14" fmla="*/ 0 h 5852193"/>
              <a:gd name="connsiteX15" fmla="*/ 8856818 w 11062253"/>
              <a:gd name="connsiteY15" fmla="*/ 0 h 5852193"/>
              <a:gd name="connsiteX16" fmla="*/ 9244056 w 11062253"/>
              <a:gd name="connsiteY16" fmla="*/ 0 h 5852193"/>
              <a:gd name="connsiteX17" fmla="*/ 10086868 w 11062253"/>
              <a:gd name="connsiteY17" fmla="*/ 0 h 5852193"/>
              <a:gd name="connsiteX18" fmla="*/ 11062253 w 11062253"/>
              <a:gd name="connsiteY18" fmla="*/ 975385 h 5852193"/>
              <a:gd name="connsiteX19" fmla="*/ 11062253 w 11062253"/>
              <a:gd name="connsiteY19" fmla="*/ 1571745 h 5852193"/>
              <a:gd name="connsiteX20" fmla="*/ 11062253 w 11062253"/>
              <a:gd name="connsiteY20" fmla="*/ 2129092 h 5852193"/>
              <a:gd name="connsiteX21" fmla="*/ 11062253 w 11062253"/>
              <a:gd name="connsiteY21" fmla="*/ 2725452 h 5852193"/>
              <a:gd name="connsiteX22" fmla="*/ 11062253 w 11062253"/>
              <a:gd name="connsiteY22" fmla="*/ 3204770 h 5852193"/>
              <a:gd name="connsiteX23" fmla="*/ 11062253 w 11062253"/>
              <a:gd name="connsiteY23" fmla="*/ 3723101 h 5852193"/>
              <a:gd name="connsiteX24" fmla="*/ 11062253 w 11062253"/>
              <a:gd name="connsiteY24" fmla="*/ 4202419 h 5852193"/>
              <a:gd name="connsiteX25" fmla="*/ 11062253 w 11062253"/>
              <a:gd name="connsiteY25" fmla="*/ 4876808 h 5852193"/>
              <a:gd name="connsiteX26" fmla="*/ 10086868 w 11062253"/>
              <a:gd name="connsiteY26" fmla="*/ 5852193 h 5852193"/>
              <a:gd name="connsiteX27" fmla="*/ 9790745 w 11062253"/>
              <a:gd name="connsiteY27" fmla="*/ 5852193 h 5852193"/>
              <a:gd name="connsiteX28" fmla="*/ 9039047 w 11062253"/>
              <a:gd name="connsiteY28" fmla="*/ 5852193 h 5852193"/>
              <a:gd name="connsiteX29" fmla="*/ 8469580 w 11062253"/>
              <a:gd name="connsiteY29" fmla="*/ 5852193 h 5852193"/>
              <a:gd name="connsiteX30" fmla="*/ 7991227 w 11062253"/>
              <a:gd name="connsiteY30" fmla="*/ 5852193 h 5852193"/>
              <a:gd name="connsiteX31" fmla="*/ 7421759 w 11062253"/>
              <a:gd name="connsiteY31" fmla="*/ 5852193 h 5852193"/>
              <a:gd name="connsiteX32" fmla="*/ 7034521 w 11062253"/>
              <a:gd name="connsiteY32" fmla="*/ 5852193 h 5852193"/>
              <a:gd name="connsiteX33" fmla="*/ 6738398 w 11062253"/>
              <a:gd name="connsiteY33" fmla="*/ 5852193 h 5852193"/>
              <a:gd name="connsiteX34" fmla="*/ 6351160 w 11062253"/>
              <a:gd name="connsiteY34" fmla="*/ 5852193 h 5852193"/>
              <a:gd name="connsiteX35" fmla="*/ 5872807 w 11062253"/>
              <a:gd name="connsiteY35" fmla="*/ 5852193 h 5852193"/>
              <a:gd name="connsiteX36" fmla="*/ 5576684 w 11062253"/>
              <a:gd name="connsiteY36" fmla="*/ 5852193 h 5852193"/>
              <a:gd name="connsiteX37" fmla="*/ 5007216 w 11062253"/>
              <a:gd name="connsiteY37" fmla="*/ 5852193 h 5852193"/>
              <a:gd name="connsiteX38" fmla="*/ 4711093 w 11062253"/>
              <a:gd name="connsiteY38" fmla="*/ 5852193 h 5852193"/>
              <a:gd name="connsiteX39" fmla="*/ 4414970 w 11062253"/>
              <a:gd name="connsiteY39" fmla="*/ 5852193 h 5852193"/>
              <a:gd name="connsiteX40" fmla="*/ 3754387 w 11062253"/>
              <a:gd name="connsiteY40" fmla="*/ 5852193 h 5852193"/>
              <a:gd name="connsiteX41" fmla="*/ 3458264 w 11062253"/>
              <a:gd name="connsiteY41" fmla="*/ 5852193 h 5852193"/>
              <a:gd name="connsiteX42" fmla="*/ 2706567 w 11062253"/>
              <a:gd name="connsiteY42" fmla="*/ 5852193 h 5852193"/>
              <a:gd name="connsiteX43" fmla="*/ 2137099 w 11062253"/>
              <a:gd name="connsiteY43" fmla="*/ 5852193 h 5852193"/>
              <a:gd name="connsiteX44" fmla="*/ 1840976 w 11062253"/>
              <a:gd name="connsiteY44" fmla="*/ 5852193 h 5852193"/>
              <a:gd name="connsiteX45" fmla="*/ 975385 w 11062253"/>
              <a:gd name="connsiteY45" fmla="*/ 5852193 h 5852193"/>
              <a:gd name="connsiteX46" fmla="*/ 0 w 11062253"/>
              <a:gd name="connsiteY46" fmla="*/ 4876808 h 5852193"/>
              <a:gd name="connsiteX47" fmla="*/ 0 w 11062253"/>
              <a:gd name="connsiteY47" fmla="*/ 4241433 h 5852193"/>
              <a:gd name="connsiteX48" fmla="*/ 0 w 11062253"/>
              <a:gd name="connsiteY48" fmla="*/ 3684087 h 5852193"/>
              <a:gd name="connsiteX49" fmla="*/ 0 w 11062253"/>
              <a:gd name="connsiteY49" fmla="*/ 3087727 h 5852193"/>
              <a:gd name="connsiteX50" fmla="*/ 0 w 11062253"/>
              <a:gd name="connsiteY50" fmla="*/ 2569395 h 5852193"/>
              <a:gd name="connsiteX51" fmla="*/ 0 w 11062253"/>
              <a:gd name="connsiteY51" fmla="*/ 1973035 h 5852193"/>
              <a:gd name="connsiteX52" fmla="*/ 0 w 11062253"/>
              <a:gd name="connsiteY52" fmla="*/ 975385 h 58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062253" h="5852193" fill="none" extrusionOk="0">
                <a:moveTo>
                  <a:pt x="0" y="975385"/>
                </a:moveTo>
                <a:cubicBezTo>
                  <a:pt x="-17953" y="345561"/>
                  <a:pt x="435535" y="-17402"/>
                  <a:pt x="975385" y="0"/>
                </a:cubicBezTo>
                <a:cubicBezTo>
                  <a:pt x="1258261" y="-62057"/>
                  <a:pt x="1453451" y="37843"/>
                  <a:pt x="1635968" y="0"/>
                </a:cubicBezTo>
                <a:cubicBezTo>
                  <a:pt x="1818485" y="-37843"/>
                  <a:pt x="2024842" y="2635"/>
                  <a:pt x="2387665" y="0"/>
                </a:cubicBezTo>
                <a:cubicBezTo>
                  <a:pt x="2750488" y="-2635"/>
                  <a:pt x="2654614" y="50720"/>
                  <a:pt x="2866018" y="0"/>
                </a:cubicBezTo>
                <a:cubicBezTo>
                  <a:pt x="3077422" y="-50720"/>
                  <a:pt x="3158328" y="14297"/>
                  <a:pt x="3253256" y="0"/>
                </a:cubicBezTo>
                <a:cubicBezTo>
                  <a:pt x="3348184" y="-14297"/>
                  <a:pt x="3770430" y="53719"/>
                  <a:pt x="4004953" y="0"/>
                </a:cubicBezTo>
                <a:cubicBezTo>
                  <a:pt x="4239476" y="-53719"/>
                  <a:pt x="4429329" y="10440"/>
                  <a:pt x="4665536" y="0"/>
                </a:cubicBezTo>
                <a:cubicBezTo>
                  <a:pt x="4901743" y="-10440"/>
                  <a:pt x="4872369" y="10535"/>
                  <a:pt x="5052774" y="0"/>
                </a:cubicBezTo>
                <a:cubicBezTo>
                  <a:pt x="5233179" y="-10535"/>
                  <a:pt x="5379091" y="14624"/>
                  <a:pt x="5622241" y="0"/>
                </a:cubicBezTo>
                <a:cubicBezTo>
                  <a:pt x="5865391" y="-14624"/>
                  <a:pt x="5950141" y="27540"/>
                  <a:pt x="6100594" y="0"/>
                </a:cubicBezTo>
                <a:cubicBezTo>
                  <a:pt x="6251047" y="-27540"/>
                  <a:pt x="6347987" y="46472"/>
                  <a:pt x="6578947" y="0"/>
                </a:cubicBezTo>
                <a:cubicBezTo>
                  <a:pt x="6809907" y="-46472"/>
                  <a:pt x="6930966" y="58008"/>
                  <a:pt x="7148415" y="0"/>
                </a:cubicBezTo>
                <a:cubicBezTo>
                  <a:pt x="7365864" y="-58008"/>
                  <a:pt x="7547581" y="21946"/>
                  <a:pt x="7717882" y="0"/>
                </a:cubicBezTo>
                <a:cubicBezTo>
                  <a:pt x="7888183" y="-21946"/>
                  <a:pt x="7994653" y="31497"/>
                  <a:pt x="8105120" y="0"/>
                </a:cubicBezTo>
                <a:cubicBezTo>
                  <a:pt x="8215587" y="-31497"/>
                  <a:pt x="8538158" y="30933"/>
                  <a:pt x="8856818" y="0"/>
                </a:cubicBezTo>
                <a:cubicBezTo>
                  <a:pt x="9175478" y="-30933"/>
                  <a:pt x="9151300" y="4341"/>
                  <a:pt x="9244056" y="0"/>
                </a:cubicBezTo>
                <a:cubicBezTo>
                  <a:pt x="9336812" y="-4341"/>
                  <a:pt x="9774424" y="26026"/>
                  <a:pt x="10086868" y="0"/>
                </a:cubicBezTo>
                <a:cubicBezTo>
                  <a:pt x="10616498" y="-7451"/>
                  <a:pt x="11072621" y="441865"/>
                  <a:pt x="11062253" y="975385"/>
                </a:cubicBezTo>
                <a:cubicBezTo>
                  <a:pt x="11116491" y="1200820"/>
                  <a:pt x="11034325" y="1383548"/>
                  <a:pt x="11062253" y="1571745"/>
                </a:cubicBezTo>
                <a:cubicBezTo>
                  <a:pt x="11090181" y="1759942"/>
                  <a:pt x="11047397" y="1969538"/>
                  <a:pt x="11062253" y="2129092"/>
                </a:cubicBezTo>
                <a:cubicBezTo>
                  <a:pt x="11077109" y="2288646"/>
                  <a:pt x="11013666" y="2527084"/>
                  <a:pt x="11062253" y="2725452"/>
                </a:cubicBezTo>
                <a:cubicBezTo>
                  <a:pt x="11110840" y="2923820"/>
                  <a:pt x="11018929" y="2989241"/>
                  <a:pt x="11062253" y="3204770"/>
                </a:cubicBezTo>
                <a:cubicBezTo>
                  <a:pt x="11105577" y="3420299"/>
                  <a:pt x="11003148" y="3541618"/>
                  <a:pt x="11062253" y="3723101"/>
                </a:cubicBezTo>
                <a:cubicBezTo>
                  <a:pt x="11121358" y="3904584"/>
                  <a:pt x="11021111" y="4049188"/>
                  <a:pt x="11062253" y="4202419"/>
                </a:cubicBezTo>
                <a:cubicBezTo>
                  <a:pt x="11103395" y="4355650"/>
                  <a:pt x="11053801" y="4719696"/>
                  <a:pt x="11062253" y="4876808"/>
                </a:cubicBezTo>
                <a:cubicBezTo>
                  <a:pt x="11154672" y="5470412"/>
                  <a:pt x="10623710" y="5781504"/>
                  <a:pt x="10086868" y="5852193"/>
                </a:cubicBezTo>
                <a:cubicBezTo>
                  <a:pt x="10011212" y="5882401"/>
                  <a:pt x="9911580" y="5848127"/>
                  <a:pt x="9790745" y="5852193"/>
                </a:cubicBezTo>
                <a:cubicBezTo>
                  <a:pt x="9669910" y="5856259"/>
                  <a:pt x="9387367" y="5850156"/>
                  <a:pt x="9039047" y="5852193"/>
                </a:cubicBezTo>
                <a:cubicBezTo>
                  <a:pt x="8690727" y="5854230"/>
                  <a:pt x="8686800" y="5798528"/>
                  <a:pt x="8469580" y="5852193"/>
                </a:cubicBezTo>
                <a:cubicBezTo>
                  <a:pt x="8252360" y="5905858"/>
                  <a:pt x="8206630" y="5843758"/>
                  <a:pt x="7991227" y="5852193"/>
                </a:cubicBezTo>
                <a:cubicBezTo>
                  <a:pt x="7775824" y="5860628"/>
                  <a:pt x="7616181" y="5850678"/>
                  <a:pt x="7421759" y="5852193"/>
                </a:cubicBezTo>
                <a:cubicBezTo>
                  <a:pt x="7227337" y="5853708"/>
                  <a:pt x="7147573" y="5839375"/>
                  <a:pt x="7034521" y="5852193"/>
                </a:cubicBezTo>
                <a:cubicBezTo>
                  <a:pt x="6921469" y="5865011"/>
                  <a:pt x="6830335" y="5833557"/>
                  <a:pt x="6738398" y="5852193"/>
                </a:cubicBezTo>
                <a:cubicBezTo>
                  <a:pt x="6646461" y="5870829"/>
                  <a:pt x="6542355" y="5841699"/>
                  <a:pt x="6351160" y="5852193"/>
                </a:cubicBezTo>
                <a:cubicBezTo>
                  <a:pt x="6159965" y="5862687"/>
                  <a:pt x="6111057" y="5808506"/>
                  <a:pt x="5872807" y="5852193"/>
                </a:cubicBezTo>
                <a:cubicBezTo>
                  <a:pt x="5634557" y="5895880"/>
                  <a:pt x="5717404" y="5832951"/>
                  <a:pt x="5576684" y="5852193"/>
                </a:cubicBezTo>
                <a:cubicBezTo>
                  <a:pt x="5435964" y="5871435"/>
                  <a:pt x="5238516" y="5789206"/>
                  <a:pt x="5007216" y="5852193"/>
                </a:cubicBezTo>
                <a:cubicBezTo>
                  <a:pt x="4775916" y="5915180"/>
                  <a:pt x="4816267" y="5817431"/>
                  <a:pt x="4711093" y="5852193"/>
                </a:cubicBezTo>
                <a:cubicBezTo>
                  <a:pt x="4605919" y="5886955"/>
                  <a:pt x="4558513" y="5831695"/>
                  <a:pt x="4414970" y="5852193"/>
                </a:cubicBezTo>
                <a:cubicBezTo>
                  <a:pt x="4271427" y="5872691"/>
                  <a:pt x="3961985" y="5779882"/>
                  <a:pt x="3754387" y="5852193"/>
                </a:cubicBezTo>
                <a:cubicBezTo>
                  <a:pt x="3546789" y="5924504"/>
                  <a:pt x="3556064" y="5836080"/>
                  <a:pt x="3458264" y="5852193"/>
                </a:cubicBezTo>
                <a:cubicBezTo>
                  <a:pt x="3360464" y="5868306"/>
                  <a:pt x="2952965" y="5820876"/>
                  <a:pt x="2706567" y="5852193"/>
                </a:cubicBezTo>
                <a:cubicBezTo>
                  <a:pt x="2460169" y="5883510"/>
                  <a:pt x="2355555" y="5785118"/>
                  <a:pt x="2137099" y="5852193"/>
                </a:cubicBezTo>
                <a:cubicBezTo>
                  <a:pt x="1918643" y="5919268"/>
                  <a:pt x="1918657" y="5819432"/>
                  <a:pt x="1840976" y="5852193"/>
                </a:cubicBezTo>
                <a:cubicBezTo>
                  <a:pt x="1763295" y="5884954"/>
                  <a:pt x="1161701" y="5833290"/>
                  <a:pt x="975385" y="5852193"/>
                </a:cubicBezTo>
                <a:cubicBezTo>
                  <a:pt x="421759" y="5921148"/>
                  <a:pt x="-40045" y="5387830"/>
                  <a:pt x="0" y="4876808"/>
                </a:cubicBezTo>
                <a:cubicBezTo>
                  <a:pt x="-37372" y="4731797"/>
                  <a:pt x="60074" y="4450610"/>
                  <a:pt x="0" y="4241433"/>
                </a:cubicBezTo>
                <a:cubicBezTo>
                  <a:pt x="-60074" y="4032257"/>
                  <a:pt x="41346" y="3804418"/>
                  <a:pt x="0" y="3684087"/>
                </a:cubicBezTo>
                <a:cubicBezTo>
                  <a:pt x="-41346" y="3563756"/>
                  <a:pt x="20492" y="3268046"/>
                  <a:pt x="0" y="3087727"/>
                </a:cubicBezTo>
                <a:cubicBezTo>
                  <a:pt x="-20492" y="2907408"/>
                  <a:pt x="60582" y="2696588"/>
                  <a:pt x="0" y="2569395"/>
                </a:cubicBezTo>
                <a:cubicBezTo>
                  <a:pt x="-60582" y="2442202"/>
                  <a:pt x="14104" y="2190907"/>
                  <a:pt x="0" y="1973035"/>
                </a:cubicBezTo>
                <a:cubicBezTo>
                  <a:pt x="-14104" y="1755163"/>
                  <a:pt x="91449" y="1399086"/>
                  <a:pt x="0" y="975385"/>
                </a:cubicBezTo>
                <a:close/>
              </a:path>
              <a:path w="11062253" h="5852193" stroke="0" extrusionOk="0">
                <a:moveTo>
                  <a:pt x="0" y="975385"/>
                </a:moveTo>
                <a:cubicBezTo>
                  <a:pt x="-129852" y="355424"/>
                  <a:pt x="446619" y="9523"/>
                  <a:pt x="975385" y="0"/>
                </a:cubicBezTo>
                <a:cubicBezTo>
                  <a:pt x="1169752" y="-15686"/>
                  <a:pt x="1345307" y="14294"/>
                  <a:pt x="1544853" y="0"/>
                </a:cubicBezTo>
                <a:cubicBezTo>
                  <a:pt x="1744399" y="-14294"/>
                  <a:pt x="2020405" y="5542"/>
                  <a:pt x="2296550" y="0"/>
                </a:cubicBezTo>
                <a:cubicBezTo>
                  <a:pt x="2572695" y="-5542"/>
                  <a:pt x="2711887" y="66210"/>
                  <a:pt x="2957133" y="0"/>
                </a:cubicBezTo>
                <a:cubicBezTo>
                  <a:pt x="3202379" y="-66210"/>
                  <a:pt x="3184836" y="30138"/>
                  <a:pt x="3253256" y="0"/>
                </a:cubicBezTo>
                <a:cubicBezTo>
                  <a:pt x="3321676" y="-30138"/>
                  <a:pt x="3611967" y="30703"/>
                  <a:pt x="3822723" y="0"/>
                </a:cubicBezTo>
                <a:cubicBezTo>
                  <a:pt x="4033479" y="-30703"/>
                  <a:pt x="3971811" y="12388"/>
                  <a:pt x="4118847" y="0"/>
                </a:cubicBezTo>
                <a:cubicBezTo>
                  <a:pt x="4265883" y="-12388"/>
                  <a:pt x="4573024" y="3304"/>
                  <a:pt x="4688314" y="0"/>
                </a:cubicBezTo>
                <a:cubicBezTo>
                  <a:pt x="4803604" y="-3304"/>
                  <a:pt x="4988630" y="49217"/>
                  <a:pt x="5257782" y="0"/>
                </a:cubicBezTo>
                <a:cubicBezTo>
                  <a:pt x="5526934" y="-49217"/>
                  <a:pt x="5794417" y="7636"/>
                  <a:pt x="6009479" y="0"/>
                </a:cubicBezTo>
                <a:cubicBezTo>
                  <a:pt x="6224541" y="-7636"/>
                  <a:pt x="6492266" y="14956"/>
                  <a:pt x="6670062" y="0"/>
                </a:cubicBezTo>
                <a:cubicBezTo>
                  <a:pt x="6847858" y="-14956"/>
                  <a:pt x="7147285" y="10366"/>
                  <a:pt x="7421759" y="0"/>
                </a:cubicBezTo>
                <a:cubicBezTo>
                  <a:pt x="7696233" y="-10366"/>
                  <a:pt x="7788368" y="41220"/>
                  <a:pt x="7991227" y="0"/>
                </a:cubicBezTo>
                <a:cubicBezTo>
                  <a:pt x="8194086" y="-41220"/>
                  <a:pt x="8200187" y="6909"/>
                  <a:pt x="8378465" y="0"/>
                </a:cubicBezTo>
                <a:cubicBezTo>
                  <a:pt x="8556743" y="-6909"/>
                  <a:pt x="8583590" y="45410"/>
                  <a:pt x="8765703" y="0"/>
                </a:cubicBezTo>
                <a:cubicBezTo>
                  <a:pt x="8947816" y="-45410"/>
                  <a:pt x="8932229" y="9161"/>
                  <a:pt x="9061826" y="0"/>
                </a:cubicBezTo>
                <a:cubicBezTo>
                  <a:pt x="9191423" y="-9161"/>
                  <a:pt x="9308588" y="37589"/>
                  <a:pt x="9449064" y="0"/>
                </a:cubicBezTo>
                <a:cubicBezTo>
                  <a:pt x="9589540" y="-37589"/>
                  <a:pt x="9956472" y="65164"/>
                  <a:pt x="10086868" y="0"/>
                </a:cubicBezTo>
                <a:cubicBezTo>
                  <a:pt x="10615551" y="18252"/>
                  <a:pt x="11044826" y="453667"/>
                  <a:pt x="11062253" y="975385"/>
                </a:cubicBezTo>
                <a:cubicBezTo>
                  <a:pt x="11115011" y="1106737"/>
                  <a:pt x="11024638" y="1239100"/>
                  <a:pt x="11062253" y="1454703"/>
                </a:cubicBezTo>
                <a:cubicBezTo>
                  <a:pt x="11099868" y="1670306"/>
                  <a:pt x="11053602" y="1790373"/>
                  <a:pt x="11062253" y="1973035"/>
                </a:cubicBezTo>
                <a:cubicBezTo>
                  <a:pt x="11070904" y="2155697"/>
                  <a:pt x="11037562" y="2382102"/>
                  <a:pt x="11062253" y="2530381"/>
                </a:cubicBezTo>
                <a:cubicBezTo>
                  <a:pt x="11086944" y="2678660"/>
                  <a:pt x="11033173" y="2869444"/>
                  <a:pt x="11062253" y="3087727"/>
                </a:cubicBezTo>
                <a:cubicBezTo>
                  <a:pt x="11091333" y="3306010"/>
                  <a:pt x="11059583" y="3386666"/>
                  <a:pt x="11062253" y="3645073"/>
                </a:cubicBezTo>
                <a:cubicBezTo>
                  <a:pt x="11064923" y="3903480"/>
                  <a:pt x="11061513" y="3866827"/>
                  <a:pt x="11062253" y="4085376"/>
                </a:cubicBezTo>
                <a:cubicBezTo>
                  <a:pt x="11062993" y="4303925"/>
                  <a:pt x="11010319" y="4511792"/>
                  <a:pt x="11062253" y="4876808"/>
                </a:cubicBezTo>
                <a:cubicBezTo>
                  <a:pt x="11044481" y="5553857"/>
                  <a:pt x="10732091" y="5940112"/>
                  <a:pt x="10086868" y="5852193"/>
                </a:cubicBezTo>
                <a:cubicBezTo>
                  <a:pt x="9911731" y="5870780"/>
                  <a:pt x="9799742" y="5811184"/>
                  <a:pt x="9699630" y="5852193"/>
                </a:cubicBezTo>
                <a:cubicBezTo>
                  <a:pt x="9599518" y="5893202"/>
                  <a:pt x="9434311" y="5835515"/>
                  <a:pt x="9312392" y="5852193"/>
                </a:cubicBezTo>
                <a:cubicBezTo>
                  <a:pt x="9190473" y="5868871"/>
                  <a:pt x="8975128" y="5849172"/>
                  <a:pt x="8834039" y="5852193"/>
                </a:cubicBezTo>
                <a:cubicBezTo>
                  <a:pt x="8692950" y="5855214"/>
                  <a:pt x="8667531" y="5824461"/>
                  <a:pt x="8537916" y="5852193"/>
                </a:cubicBezTo>
                <a:cubicBezTo>
                  <a:pt x="8408301" y="5879925"/>
                  <a:pt x="8123776" y="5814347"/>
                  <a:pt x="7786219" y="5852193"/>
                </a:cubicBezTo>
                <a:cubicBezTo>
                  <a:pt x="7448662" y="5890039"/>
                  <a:pt x="7445310" y="5795751"/>
                  <a:pt x="7216751" y="5852193"/>
                </a:cubicBezTo>
                <a:cubicBezTo>
                  <a:pt x="6988192" y="5908635"/>
                  <a:pt x="6926702" y="5806124"/>
                  <a:pt x="6738398" y="5852193"/>
                </a:cubicBezTo>
                <a:cubicBezTo>
                  <a:pt x="6550094" y="5898262"/>
                  <a:pt x="6437209" y="5824659"/>
                  <a:pt x="6351160" y="5852193"/>
                </a:cubicBezTo>
                <a:cubicBezTo>
                  <a:pt x="6265111" y="5879727"/>
                  <a:pt x="6035095" y="5837999"/>
                  <a:pt x="5872807" y="5852193"/>
                </a:cubicBezTo>
                <a:cubicBezTo>
                  <a:pt x="5710519" y="5866387"/>
                  <a:pt x="5525708" y="5789424"/>
                  <a:pt x="5212225" y="5852193"/>
                </a:cubicBezTo>
                <a:cubicBezTo>
                  <a:pt x="4898742" y="5914962"/>
                  <a:pt x="4762990" y="5851388"/>
                  <a:pt x="4551642" y="5852193"/>
                </a:cubicBezTo>
                <a:cubicBezTo>
                  <a:pt x="4340294" y="5852998"/>
                  <a:pt x="4342832" y="5847145"/>
                  <a:pt x="4255519" y="5852193"/>
                </a:cubicBezTo>
                <a:cubicBezTo>
                  <a:pt x="4168206" y="5857241"/>
                  <a:pt x="3978949" y="5828419"/>
                  <a:pt x="3868281" y="5852193"/>
                </a:cubicBezTo>
                <a:cubicBezTo>
                  <a:pt x="3757613" y="5875967"/>
                  <a:pt x="3619686" y="5845659"/>
                  <a:pt x="3481043" y="5852193"/>
                </a:cubicBezTo>
                <a:cubicBezTo>
                  <a:pt x="3342400" y="5858727"/>
                  <a:pt x="3236963" y="5824476"/>
                  <a:pt x="3093805" y="5852193"/>
                </a:cubicBezTo>
                <a:cubicBezTo>
                  <a:pt x="2950647" y="5879910"/>
                  <a:pt x="2652812" y="5825635"/>
                  <a:pt x="2524337" y="5852193"/>
                </a:cubicBezTo>
                <a:cubicBezTo>
                  <a:pt x="2395862" y="5878751"/>
                  <a:pt x="1923092" y="5842397"/>
                  <a:pt x="1772640" y="5852193"/>
                </a:cubicBezTo>
                <a:cubicBezTo>
                  <a:pt x="1622188" y="5861989"/>
                  <a:pt x="1153833" y="5819722"/>
                  <a:pt x="975385" y="5852193"/>
                </a:cubicBezTo>
                <a:cubicBezTo>
                  <a:pt x="557491" y="5878246"/>
                  <a:pt x="-104825" y="5352561"/>
                  <a:pt x="0" y="4876808"/>
                </a:cubicBezTo>
                <a:cubicBezTo>
                  <a:pt x="-47963" y="4688430"/>
                  <a:pt x="40117" y="4590340"/>
                  <a:pt x="0" y="4358476"/>
                </a:cubicBezTo>
                <a:cubicBezTo>
                  <a:pt x="-40117" y="4126612"/>
                  <a:pt x="33787" y="4135330"/>
                  <a:pt x="0" y="3918173"/>
                </a:cubicBezTo>
                <a:cubicBezTo>
                  <a:pt x="-33787" y="3701016"/>
                  <a:pt x="37799" y="3450898"/>
                  <a:pt x="0" y="3321812"/>
                </a:cubicBezTo>
                <a:cubicBezTo>
                  <a:pt x="-37799" y="3192726"/>
                  <a:pt x="59506" y="2994237"/>
                  <a:pt x="0" y="2686438"/>
                </a:cubicBezTo>
                <a:cubicBezTo>
                  <a:pt x="-59506" y="2378639"/>
                  <a:pt x="60713" y="2223811"/>
                  <a:pt x="0" y="2090077"/>
                </a:cubicBezTo>
                <a:cubicBezTo>
                  <a:pt x="-60713" y="1956343"/>
                  <a:pt x="40065" y="1718798"/>
                  <a:pt x="0" y="1571745"/>
                </a:cubicBezTo>
                <a:cubicBezTo>
                  <a:pt x="-40065" y="1424692"/>
                  <a:pt x="6061" y="1146479"/>
                  <a:pt x="0" y="975385"/>
                </a:cubicBezTo>
                <a:close/>
              </a:path>
            </a:pathLst>
          </a:custGeom>
          <a:solidFill>
            <a:srgbClr val="E2F0D9">
              <a:alpha val="41176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301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9C5435E-4869-4804-830A-61DC8475B3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9752" y="105307"/>
            <a:ext cx="5852495" cy="612000"/>
          </a:xfrm>
          <a:custGeom>
            <a:avLst/>
            <a:gdLst>
              <a:gd name="connsiteX0" fmla="*/ 0 w 5852495"/>
              <a:gd name="connsiteY0" fmla="*/ 0 h 612000"/>
              <a:gd name="connsiteX1" fmla="*/ 409675 w 5852495"/>
              <a:gd name="connsiteY1" fmla="*/ 0 h 612000"/>
              <a:gd name="connsiteX2" fmla="*/ 877874 w 5852495"/>
              <a:gd name="connsiteY2" fmla="*/ 0 h 612000"/>
              <a:gd name="connsiteX3" fmla="*/ 1463124 w 5852495"/>
              <a:gd name="connsiteY3" fmla="*/ 0 h 612000"/>
              <a:gd name="connsiteX4" fmla="*/ 1872798 w 5852495"/>
              <a:gd name="connsiteY4" fmla="*/ 0 h 612000"/>
              <a:gd name="connsiteX5" fmla="*/ 2458048 w 5852495"/>
              <a:gd name="connsiteY5" fmla="*/ 0 h 612000"/>
              <a:gd name="connsiteX6" fmla="*/ 3043297 w 5852495"/>
              <a:gd name="connsiteY6" fmla="*/ 0 h 612000"/>
              <a:gd name="connsiteX7" fmla="*/ 3745597 w 5852495"/>
              <a:gd name="connsiteY7" fmla="*/ 0 h 612000"/>
              <a:gd name="connsiteX8" fmla="*/ 4447896 w 5852495"/>
              <a:gd name="connsiteY8" fmla="*/ 0 h 612000"/>
              <a:gd name="connsiteX9" fmla="*/ 4974621 w 5852495"/>
              <a:gd name="connsiteY9" fmla="*/ 0 h 612000"/>
              <a:gd name="connsiteX10" fmla="*/ 5852495 w 5852495"/>
              <a:gd name="connsiteY10" fmla="*/ 0 h 612000"/>
              <a:gd name="connsiteX11" fmla="*/ 5852495 w 5852495"/>
              <a:gd name="connsiteY11" fmla="*/ 306000 h 612000"/>
              <a:gd name="connsiteX12" fmla="*/ 5852495 w 5852495"/>
              <a:gd name="connsiteY12" fmla="*/ 612000 h 612000"/>
              <a:gd name="connsiteX13" fmla="*/ 5208721 w 5852495"/>
              <a:gd name="connsiteY13" fmla="*/ 612000 h 612000"/>
              <a:gd name="connsiteX14" fmla="*/ 4799046 w 5852495"/>
              <a:gd name="connsiteY14" fmla="*/ 612000 h 612000"/>
              <a:gd name="connsiteX15" fmla="*/ 4272321 w 5852495"/>
              <a:gd name="connsiteY15" fmla="*/ 612000 h 612000"/>
              <a:gd name="connsiteX16" fmla="*/ 3628547 w 5852495"/>
              <a:gd name="connsiteY16" fmla="*/ 612000 h 612000"/>
              <a:gd name="connsiteX17" fmla="*/ 2926248 w 5852495"/>
              <a:gd name="connsiteY17" fmla="*/ 612000 h 612000"/>
              <a:gd name="connsiteX18" fmla="*/ 2399523 w 5852495"/>
              <a:gd name="connsiteY18" fmla="*/ 612000 h 612000"/>
              <a:gd name="connsiteX19" fmla="*/ 1989848 w 5852495"/>
              <a:gd name="connsiteY19" fmla="*/ 612000 h 612000"/>
              <a:gd name="connsiteX20" fmla="*/ 1404599 w 5852495"/>
              <a:gd name="connsiteY20" fmla="*/ 612000 h 612000"/>
              <a:gd name="connsiteX21" fmla="*/ 877874 w 5852495"/>
              <a:gd name="connsiteY21" fmla="*/ 612000 h 612000"/>
              <a:gd name="connsiteX22" fmla="*/ 0 w 5852495"/>
              <a:gd name="connsiteY22" fmla="*/ 612000 h 612000"/>
              <a:gd name="connsiteX23" fmla="*/ 0 w 5852495"/>
              <a:gd name="connsiteY23" fmla="*/ 312120 h 612000"/>
              <a:gd name="connsiteX24" fmla="*/ 0 w 5852495"/>
              <a:gd name="connsiteY24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52495" h="612000" fill="none" extrusionOk="0">
                <a:moveTo>
                  <a:pt x="0" y="0"/>
                </a:moveTo>
                <a:cubicBezTo>
                  <a:pt x="195538" y="-25134"/>
                  <a:pt x="326398" y="14690"/>
                  <a:pt x="409675" y="0"/>
                </a:cubicBezTo>
                <a:cubicBezTo>
                  <a:pt x="492953" y="-14690"/>
                  <a:pt x="719141" y="13350"/>
                  <a:pt x="877874" y="0"/>
                </a:cubicBezTo>
                <a:cubicBezTo>
                  <a:pt x="1036607" y="-13350"/>
                  <a:pt x="1205489" y="35910"/>
                  <a:pt x="1463124" y="0"/>
                </a:cubicBezTo>
                <a:cubicBezTo>
                  <a:pt x="1720759" y="-35910"/>
                  <a:pt x="1714190" y="7474"/>
                  <a:pt x="1872798" y="0"/>
                </a:cubicBezTo>
                <a:cubicBezTo>
                  <a:pt x="2031406" y="-7474"/>
                  <a:pt x="2282631" y="47059"/>
                  <a:pt x="2458048" y="0"/>
                </a:cubicBezTo>
                <a:cubicBezTo>
                  <a:pt x="2633465" y="-47059"/>
                  <a:pt x="2826931" y="25487"/>
                  <a:pt x="3043297" y="0"/>
                </a:cubicBezTo>
                <a:cubicBezTo>
                  <a:pt x="3259663" y="-25487"/>
                  <a:pt x="3558748" y="19325"/>
                  <a:pt x="3745597" y="0"/>
                </a:cubicBezTo>
                <a:cubicBezTo>
                  <a:pt x="3932446" y="-19325"/>
                  <a:pt x="4153809" y="16482"/>
                  <a:pt x="4447896" y="0"/>
                </a:cubicBezTo>
                <a:cubicBezTo>
                  <a:pt x="4741983" y="-16482"/>
                  <a:pt x="4760577" y="13212"/>
                  <a:pt x="4974621" y="0"/>
                </a:cubicBezTo>
                <a:cubicBezTo>
                  <a:pt x="5188666" y="-13212"/>
                  <a:pt x="5628732" y="24584"/>
                  <a:pt x="5852495" y="0"/>
                </a:cubicBezTo>
                <a:cubicBezTo>
                  <a:pt x="5867525" y="152846"/>
                  <a:pt x="5828081" y="156470"/>
                  <a:pt x="5852495" y="306000"/>
                </a:cubicBezTo>
                <a:cubicBezTo>
                  <a:pt x="5876909" y="455530"/>
                  <a:pt x="5835094" y="530435"/>
                  <a:pt x="5852495" y="612000"/>
                </a:cubicBezTo>
                <a:cubicBezTo>
                  <a:pt x="5566434" y="660703"/>
                  <a:pt x="5387936" y="567134"/>
                  <a:pt x="5208721" y="612000"/>
                </a:cubicBezTo>
                <a:cubicBezTo>
                  <a:pt x="5029506" y="656866"/>
                  <a:pt x="4907790" y="588252"/>
                  <a:pt x="4799046" y="612000"/>
                </a:cubicBezTo>
                <a:cubicBezTo>
                  <a:pt x="4690302" y="635748"/>
                  <a:pt x="4494551" y="565785"/>
                  <a:pt x="4272321" y="612000"/>
                </a:cubicBezTo>
                <a:cubicBezTo>
                  <a:pt x="4050092" y="658215"/>
                  <a:pt x="3869540" y="547208"/>
                  <a:pt x="3628547" y="612000"/>
                </a:cubicBezTo>
                <a:cubicBezTo>
                  <a:pt x="3387554" y="676792"/>
                  <a:pt x="3214066" y="531967"/>
                  <a:pt x="2926248" y="612000"/>
                </a:cubicBezTo>
                <a:cubicBezTo>
                  <a:pt x="2638430" y="692033"/>
                  <a:pt x="2598041" y="572587"/>
                  <a:pt x="2399523" y="612000"/>
                </a:cubicBezTo>
                <a:cubicBezTo>
                  <a:pt x="2201005" y="651413"/>
                  <a:pt x="2140361" y="609345"/>
                  <a:pt x="1989848" y="612000"/>
                </a:cubicBezTo>
                <a:cubicBezTo>
                  <a:pt x="1839335" y="614655"/>
                  <a:pt x="1644407" y="571938"/>
                  <a:pt x="1404599" y="612000"/>
                </a:cubicBezTo>
                <a:cubicBezTo>
                  <a:pt x="1164791" y="652062"/>
                  <a:pt x="1010098" y="555204"/>
                  <a:pt x="877874" y="612000"/>
                </a:cubicBezTo>
                <a:cubicBezTo>
                  <a:pt x="745651" y="668796"/>
                  <a:pt x="287307" y="592847"/>
                  <a:pt x="0" y="612000"/>
                </a:cubicBezTo>
                <a:cubicBezTo>
                  <a:pt x="-23948" y="478431"/>
                  <a:pt x="25114" y="432484"/>
                  <a:pt x="0" y="312120"/>
                </a:cubicBezTo>
                <a:cubicBezTo>
                  <a:pt x="-25114" y="191756"/>
                  <a:pt x="8631" y="95806"/>
                  <a:pt x="0" y="0"/>
                </a:cubicBezTo>
                <a:close/>
              </a:path>
              <a:path w="5852495" h="612000" stroke="0" extrusionOk="0">
                <a:moveTo>
                  <a:pt x="0" y="0"/>
                </a:moveTo>
                <a:cubicBezTo>
                  <a:pt x="131787" y="-4217"/>
                  <a:pt x="430776" y="67136"/>
                  <a:pt x="585250" y="0"/>
                </a:cubicBezTo>
                <a:cubicBezTo>
                  <a:pt x="739724" y="-67136"/>
                  <a:pt x="1126656" y="42452"/>
                  <a:pt x="1287549" y="0"/>
                </a:cubicBezTo>
                <a:cubicBezTo>
                  <a:pt x="1448442" y="-42452"/>
                  <a:pt x="1538863" y="34312"/>
                  <a:pt x="1755749" y="0"/>
                </a:cubicBezTo>
                <a:cubicBezTo>
                  <a:pt x="1972635" y="-34312"/>
                  <a:pt x="2113765" y="61293"/>
                  <a:pt x="2282473" y="0"/>
                </a:cubicBezTo>
                <a:cubicBezTo>
                  <a:pt x="2451181" y="-61293"/>
                  <a:pt x="2686680" y="44025"/>
                  <a:pt x="2926248" y="0"/>
                </a:cubicBezTo>
                <a:cubicBezTo>
                  <a:pt x="3165816" y="-44025"/>
                  <a:pt x="3264975" y="1291"/>
                  <a:pt x="3511497" y="0"/>
                </a:cubicBezTo>
                <a:cubicBezTo>
                  <a:pt x="3758019" y="-1291"/>
                  <a:pt x="3857836" y="32896"/>
                  <a:pt x="3979697" y="0"/>
                </a:cubicBezTo>
                <a:cubicBezTo>
                  <a:pt x="4101558" y="-32896"/>
                  <a:pt x="4231352" y="4869"/>
                  <a:pt x="4389371" y="0"/>
                </a:cubicBezTo>
                <a:cubicBezTo>
                  <a:pt x="4547390" y="-4869"/>
                  <a:pt x="4899263" y="52162"/>
                  <a:pt x="5033146" y="0"/>
                </a:cubicBezTo>
                <a:cubicBezTo>
                  <a:pt x="5167030" y="-52162"/>
                  <a:pt x="5512238" y="80427"/>
                  <a:pt x="5852495" y="0"/>
                </a:cubicBezTo>
                <a:cubicBezTo>
                  <a:pt x="5886856" y="136401"/>
                  <a:pt x="5839558" y="156329"/>
                  <a:pt x="5852495" y="287640"/>
                </a:cubicBezTo>
                <a:cubicBezTo>
                  <a:pt x="5865432" y="418951"/>
                  <a:pt x="5817165" y="522668"/>
                  <a:pt x="5852495" y="612000"/>
                </a:cubicBezTo>
                <a:cubicBezTo>
                  <a:pt x="5720157" y="636473"/>
                  <a:pt x="5409815" y="594298"/>
                  <a:pt x="5208721" y="612000"/>
                </a:cubicBezTo>
                <a:cubicBezTo>
                  <a:pt x="5007627" y="629702"/>
                  <a:pt x="4886046" y="610688"/>
                  <a:pt x="4681996" y="612000"/>
                </a:cubicBezTo>
                <a:cubicBezTo>
                  <a:pt x="4477947" y="613312"/>
                  <a:pt x="4133384" y="546138"/>
                  <a:pt x="3979697" y="612000"/>
                </a:cubicBezTo>
                <a:cubicBezTo>
                  <a:pt x="3826010" y="677862"/>
                  <a:pt x="3605206" y="565507"/>
                  <a:pt x="3277397" y="612000"/>
                </a:cubicBezTo>
                <a:cubicBezTo>
                  <a:pt x="2949588" y="658493"/>
                  <a:pt x="2875097" y="585232"/>
                  <a:pt x="2692148" y="612000"/>
                </a:cubicBezTo>
                <a:cubicBezTo>
                  <a:pt x="2509199" y="638768"/>
                  <a:pt x="2344925" y="564444"/>
                  <a:pt x="2165423" y="612000"/>
                </a:cubicBezTo>
                <a:cubicBezTo>
                  <a:pt x="1985921" y="659556"/>
                  <a:pt x="1807767" y="583448"/>
                  <a:pt x="1463124" y="612000"/>
                </a:cubicBezTo>
                <a:cubicBezTo>
                  <a:pt x="1118481" y="640552"/>
                  <a:pt x="1046511" y="573248"/>
                  <a:pt x="819349" y="612000"/>
                </a:cubicBezTo>
                <a:cubicBezTo>
                  <a:pt x="592187" y="650752"/>
                  <a:pt x="310101" y="587557"/>
                  <a:pt x="0" y="612000"/>
                </a:cubicBezTo>
                <a:cubicBezTo>
                  <a:pt x="-11072" y="541081"/>
                  <a:pt x="3311" y="386365"/>
                  <a:pt x="0" y="312120"/>
                </a:cubicBezTo>
                <a:cubicBezTo>
                  <a:pt x="-3311" y="237875"/>
                  <a:pt x="13793" y="128652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53316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84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CF29F-DF1F-4A16-B6EA-E3E176A2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95471-130C-48AF-A5A3-EECD9740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E5E099-A17C-42D0-A2A1-57B4855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04B-989B-47C1-B487-EAD0B9D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5B3B-BBE6-40F3-8A7D-B53E88A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1939B2-27DC-45CC-B8A6-2E08BA085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92D316-4A0B-43D2-A9E4-A9AF70B0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DB6D09-0C90-41D4-B9C2-EC4E55C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E28C7-9056-4C76-A197-28ED5E3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4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D8253-2DA7-4072-9009-BCB961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04960-1F33-4EA5-A7D0-74B69947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9F016-F4FB-4406-B168-5D17A0B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29336F-AB3C-43D8-A900-502E48A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D6E15C-E9A6-4AFF-B278-EB6E2BD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6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EDAD7-7CE1-4188-9355-91908EFE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069CFB-6FEE-41CB-A0B8-4631E259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F4BC6-9EC0-4B84-9AB5-3346376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A6FCB-0FB9-4F92-8321-024AA77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279F2-F9A0-42EB-A0FA-6FB5552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FD78-9024-43DC-B229-1352BEE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83A77-CE40-4DF7-87E4-02D331B1F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F3EAE-6987-43AB-93AE-A5C51B43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2F3F53-5573-4C13-A8D8-C9D84BE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B01AB-7653-419D-90C7-A9A26852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955ACD-6DCD-495C-8C93-0B596B5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4FB88-6126-4AB8-9A1B-718FD07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590D52-6C0B-4E67-88D3-E7D9DDB6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668C5-049C-4543-91F3-BECB41D5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C58EF4-34D0-424F-8DBC-B9AD792E5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C9E000-EF6A-413A-A9AF-99AEFE54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93D59F-B595-47EF-9C9C-782BA67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23F8F3-B90A-4A6F-BC28-8E40523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0C3EB-15B4-47BC-A4D5-3CB2302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32514-EE34-4746-A123-38714267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8FC76C-A41E-475A-9F27-E2AD89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1214F0-3AEC-4DBD-A6E7-98A0F5B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621B0E-48A6-4C25-94E9-F8BF3B9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1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96DF22-BD20-4389-8F0A-6B97196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5A5986-9192-4487-8212-070883A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C81BE0-22AF-40C6-9980-7E01774B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1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665BE-CCC2-499A-A7F6-BC48F34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74A1C-89E7-4E66-AFB7-7D3B2B8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BAC90F-7B54-4E6F-B08D-4408763E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A4D573-C4D1-46B8-9E07-ACDB26C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9BE57-9E55-4773-9B53-6B4B200A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B9637-E9F3-449A-84FD-3D7E469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54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7B7E8-CA8A-4D20-8CB5-B21C1C2E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19A57B-609D-4C93-A619-01B9046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ED86D9-10A2-4337-B150-81E73A5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515048-8165-4D92-B69E-A67D9AC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110FFD-2C04-4345-8E53-9D8BAB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3AED34-C07E-49BE-9401-8A51394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D4039B-7E1F-433B-A1C8-F6726FE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4CE57-97F8-4E19-B13A-2F9F06B5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D5E4B5-2919-4344-9A82-F832B5FC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D27C-5BA5-4D52-B947-6413BF5CD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DDA91-6FD9-44BF-888A-000BD1FA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9C0B7-0718-4015-97E2-0F1BB7EB5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7294F57-5790-4315-92D4-37D7254EC229}"/>
              </a:ext>
            </a:extLst>
          </p:cNvPr>
          <p:cNvSpPr/>
          <p:nvPr userDrawn="1"/>
        </p:nvSpPr>
        <p:spPr>
          <a:xfrm>
            <a:off x="549965" y="6538912"/>
            <a:ext cx="1083365" cy="278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 . غزيل المطرفي</a:t>
            </a:r>
          </a:p>
        </p:txBody>
      </p:sp>
    </p:spTree>
    <p:extLst>
      <p:ext uri="{BB962C8B-B14F-4D97-AF65-F5344CB8AC3E}">
        <p14:creationId xmlns:p14="http://schemas.microsoft.com/office/powerpoint/2010/main" val="1753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s://ien.edu.sa/qr/L-GE-ME-K09-SM1-MATH-CH5-L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IUy4MzL3qVA" TargetMode="External"/><Relationship Id="rId3" Type="http://schemas.openxmlformats.org/officeDocument/2006/relationships/image" Target="../media/image12.svg"/><Relationship Id="rId7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hyperlink" Target="https://www.liveworksheets.com/2-dp1195384gm" TargetMode="External"/><Relationship Id="rId9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sv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sv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sv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sv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9F4D0CA-93E1-478D-890D-A327DA305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837" y="1248125"/>
            <a:ext cx="3019846" cy="1566195"/>
          </a:xfrm>
          <a:custGeom>
            <a:avLst/>
            <a:gdLst>
              <a:gd name="connsiteX0" fmla="*/ 0 w 3019846"/>
              <a:gd name="connsiteY0" fmla="*/ 0 h 1566195"/>
              <a:gd name="connsiteX1" fmla="*/ 442911 w 3019846"/>
              <a:gd name="connsiteY1" fmla="*/ 0 h 1566195"/>
              <a:gd name="connsiteX2" fmla="*/ 976417 w 3019846"/>
              <a:gd name="connsiteY2" fmla="*/ 0 h 1566195"/>
              <a:gd name="connsiteX3" fmla="*/ 1479725 w 3019846"/>
              <a:gd name="connsiteY3" fmla="*/ 0 h 1566195"/>
              <a:gd name="connsiteX4" fmla="*/ 1922635 w 3019846"/>
              <a:gd name="connsiteY4" fmla="*/ 0 h 1566195"/>
              <a:gd name="connsiteX5" fmla="*/ 2335348 w 3019846"/>
              <a:gd name="connsiteY5" fmla="*/ 0 h 1566195"/>
              <a:gd name="connsiteX6" fmla="*/ 3019846 w 3019846"/>
              <a:gd name="connsiteY6" fmla="*/ 0 h 1566195"/>
              <a:gd name="connsiteX7" fmla="*/ 3019846 w 3019846"/>
              <a:gd name="connsiteY7" fmla="*/ 490741 h 1566195"/>
              <a:gd name="connsiteX8" fmla="*/ 3019846 w 3019846"/>
              <a:gd name="connsiteY8" fmla="*/ 1044130 h 1566195"/>
              <a:gd name="connsiteX9" fmla="*/ 3019846 w 3019846"/>
              <a:gd name="connsiteY9" fmla="*/ 1566195 h 1566195"/>
              <a:gd name="connsiteX10" fmla="*/ 2486340 w 3019846"/>
              <a:gd name="connsiteY10" fmla="*/ 1566195 h 1566195"/>
              <a:gd name="connsiteX11" fmla="*/ 2013231 w 3019846"/>
              <a:gd name="connsiteY11" fmla="*/ 1566195 h 1566195"/>
              <a:gd name="connsiteX12" fmla="*/ 1540121 w 3019846"/>
              <a:gd name="connsiteY12" fmla="*/ 1566195 h 1566195"/>
              <a:gd name="connsiteX13" fmla="*/ 1067012 w 3019846"/>
              <a:gd name="connsiteY13" fmla="*/ 1566195 h 1566195"/>
              <a:gd name="connsiteX14" fmla="*/ 563705 w 3019846"/>
              <a:gd name="connsiteY14" fmla="*/ 1566195 h 1566195"/>
              <a:gd name="connsiteX15" fmla="*/ 0 w 3019846"/>
              <a:gd name="connsiteY15" fmla="*/ 1566195 h 1566195"/>
              <a:gd name="connsiteX16" fmla="*/ 0 w 3019846"/>
              <a:gd name="connsiteY16" fmla="*/ 1044130 h 1566195"/>
              <a:gd name="connsiteX17" fmla="*/ 0 w 3019846"/>
              <a:gd name="connsiteY17" fmla="*/ 537727 h 1566195"/>
              <a:gd name="connsiteX18" fmla="*/ 0 w 3019846"/>
              <a:gd name="connsiteY18" fmla="*/ 0 h 156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19846" h="1566195" fill="none" extrusionOk="0">
                <a:moveTo>
                  <a:pt x="0" y="0"/>
                </a:moveTo>
                <a:cubicBezTo>
                  <a:pt x="103849" y="-46639"/>
                  <a:pt x="253987" y="10268"/>
                  <a:pt x="442911" y="0"/>
                </a:cubicBezTo>
                <a:cubicBezTo>
                  <a:pt x="631835" y="-10268"/>
                  <a:pt x="807865" y="13903"/>
                  <a:pt x="976417" y="0"/>
                </a:cubicBezTo>
                <a:cubicBezTo>
                  <a:pt x="1144969" y="-13903"/>
                  <a:pt x="1286039" y="26940"/>
                  <a:pt x="1479725" y="0"/>
                </a:cubicBezTo>
                <a:cubicBezTo>
                  <a:pt x="1673411" y="-26940"/>
                  <a:pt x="1804040" y="28404"/>
                  <a:pt x="1922635" y="0"/>
                </a:cubicBezTo>
                <a:cubicBezTo>
                  <a:pt x="2041230" y="-28404"/>
                  <a:pt x="2193337" y="7914"/>
                  <a:pt x="2335348" y="0"/>
                </a:cubicBezTo>
                <a:cubicBezTo>
                  <a:pt x="2477359" y="-7914"/>
                  <a:pt x="2805513" y="59844"/>
                  <a:pt x="3019846" y="0"/>
                </a:cubicBezTo>
                <a:cubicBezTo>
                  <a:pt x="3067817" y="108215"/>
                  <a:pt x="2982936" y="249616"/>
                  <a:pt x="3019846" y="490741"/>
                </a:cubicBezTo>
                <a:cubicBezTo>
                  <a:pt x="3056756" y="731866"/>
                  <a:pt x="2984398" y="776996"/>
                  <a:pt x="3019846" y="1044130"/>
                </a:cubicBezTo>
                <a:cubicBezTo>
                  <a:pt x="3055294" y="1311264"/>
                  <a:pt x="2985092" y="1391114"/>
                  <a:pt x="3019846" y="1566195"/>
                </a:cubicBezTo>
                <a:cubicBezTo>
                  <a:pt x="2820263" y="1620130"/>
                  <a:pt x="2730039" y="1522881"/>
                  <a:pt x="2486340" y="1566195"/>
                </a:cubicBezTo>
                <a:cubicBezTo>
                  <a:pt x="2242641" y="1609509"/>
                  <a:pt x="2126471" y="1555389"/>
                  <a:pt x="2013231" y="1566195"/>
                </a:cubicBezTo>
                <a:cubicBezTo>
                  <a:pt x="1899991" y="1577001"/>
                  <a:pt x="1686670" y="1514003"/>
                  <a:pt x="1540121" y="1566195"/>
                </a:cubicBezTo>
                <a:cubicBezTo>
                  <a:pt x="1393572" y="1618387"/>
                  <a:pt x="1270834" y="1541637"/>
                  <a:pt x="1067012" y="1566195"/>
                </a:cubicBezTo>
                <a:cubicBezTo>
                  <a:pt x="863190" y="1590753"/>
                  <a:pt x="687873" y="1512392"/>
                  <a:pt x="563705" y="1566195"/>
                </a:cubicBezTo>
                <a:cubicBezTo>
                  <a:pt x="439537" y="1619998"/>
                  <a:pt x="211727" y="1552579"/>
                  <a:pt x="0" y="1566195"/>
                </a:cubicBezTo>
                <a:cubicBezTo>
                  <a:pt x="-29591" y="1419449"/>
                  <a:pt x="5914" y="1177406"/>
                  <a:pt x="0" y="1044130"/>
                </a:cubicBezTo>
                <a:cubicBezTo>
                  <a:pt x="-5914" y="910855"/>
                  <a:pt x="10023" y="735673"/>
                  <a:pt x="0" y="537727"/>
                </a:cubicBezTo>
                <a:cubicBezTo>
                  <a:pt x="-10023" y="339781"/>
                  <a:pt x="18747" y="226663"/>
                  <a:pt x="0" y="0"/>
                </a:cubicBezTo>
                <a:close/>
              </a:path>
              <a:path w="3019846" h="1566195" stroke="0" extrusionOk="0">
                <a:moveTo>
                  <a:pt x="0" y="0"/>
                </a:moveTo>
                <a:cubicBezTo>
                  <a:pt x="201433" y="-52343"/>
                  <a:pt x="273114" y="57134"/>
                  <a:pt x="533506" y="0"/>
                </a:cubicBezTo>
                <a:cubicBezTo>
                  <a:pt x="793898" y="-57134"/>
                  <a:pt x="920651" y="52956"/>
                  <a:pt x="1036814" y="0"/>
                </a:cubicBezTo>
                <a:cubicBezTo>
                  <a:pt x="1152977" y="-52956"/>
                  <a:pt x="1321880" y="30806"/>
                  <a:pt x="1509923" y="0"/>
                </a:cubicBezTo>
                <a:cubicBezTo>
                  <a:pt x="1697966" y="-30806"/>
                  <a:pt x="1747511" y="10514"/>
                  <a:pt x="1983032" y="0"/>
                </a:cubicBezTo>
                <a:cubicBezTo>
                  <a:pt x="2218553" y="-10514"/>
                  <a:pt x="2198295" y="27990"/>
                  <a:pt x="2395744" y="0"/>
                </a:cubicBezTo>
                <a:cubicBezTo>
                  <a:pt x="2593193" y="-27990"/>
                  <a:pt x="2877676" y="69906"/>
                  <a:pt x="3019846" y="0"/>
                </a:cubicBezTo>
                <a:cubicBezTo>
                  <a:pt x="3030744" y="224998"/>
                  <a:pt x="2961156" y="311808"/>
                  <a:pt x="3019846" y="537727"/>
                </a:cubicBezTo>
                <a:cubicBezTo>
                  <a:pt x="3078536" y="763646"/>
                  <a:pt x="3009126" y="846366"/>
                  <a:pt x="3019846" y="1028468"/>
                </a:cubicBezTo>
                <a:cubicBezTo>
                  <a:pt x="3030566" y="1210570"/>
                  <a:pt x="2985514" y="1307516"/>
                  <a:pt x="3019846" y="1566195"/>
                </a:cubicBezTo>
                <a:cubicBezTo>
                  <a:pt x="2884124" y="1598323"/>
                  <a:pt x="2731820" y="1549430"/>
                  <a:pt x="2576935" y="1566195"/>
                </a:cubicBezTo>
                <a:cubicBezTo>
                  <a:pt x="2422050" y="1582960"/>
                  <a:pt x="2315259" y="1521758"/>
                  <a:pt x="2164223" y="1566195"/>
                </a:cubicBezTo>
                <a:cubicBezTo>
                  <a:pt x="2013187" y="1610632"/>
                  <a:pt x="1790090" y="1557294"/>
                  <a:pt x="1600518" y="1566195"/>
                </a:cubicBezTo>
                <a:cubicBezTo>
                  <a:pt x="1410947" y="1575096"/>
                  <a:pt x="1225895" y="1548904"/>
                  <a:pt x="1067012" y="1566195"/>
                </a:cubicBezTo>
                <a:cubicBezTo>
                  <a:pt x="908129" y="1583486"/>
                  <a:pt x="708345" y="1521716"/>
                  <a:pt x="593903" y="1566195"/>
                </a:cubicBezTo>
                <a:cubicBezTo>
                  <a:pt x="479461" y="1610674"/>
                  <a:pt x="192711" y="1534266"/>
                  <a:pt x="0" y="1566195"/>
                </a:cubicBezTo>
                <a:cubicBezTo>
                  <a:pt x="-34327" y="1374526"/>
                  <a:pt x="2340" y="1200941"/>
                  <a:pt x="0" y="1059792"/>
                </a:cubicBezTo>
                <a:cubicBezTo>
                  <a:pt x="-2340" y="918643"/>
                  <a:pt x="59691" y="659032"/>
                  <a:pt x="0" y="522065"/>
                </a:cubicBezTo>
                <a:cubicBezTo>
                  <a:pt x="-59691" y="385098"/>
                  <a:pt x="10785" y="166564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85009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434F00D-01E9-4936-9197-CF9FCF3F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38" y="3004580"/>
            <a:ext cx="3019846" cy="3429479"/>
          </a:xfrm>
          <a:custGeom>
            <a:avLst/>
            <a:gdLst>
              <a:gd name="connsiteX0" fmla="*/ 0 w 3019846"/>
              <a:gd name="connsiteY0" fmla="*/ 0 h 3429479"/>
              <a:gd name="connsiteX1" fmla="*/ 533506 w 3019846"/>
              <a:gd name="connsiteY1" fmla="*/ 0 h 3429479"/>
              <a:gd name="connsiteX2" fmla="*/ 1097211 w 3019846"/>
              <a:gd name="connsiteY2" fmla="*/ 0 h 3429479"/>
              <a:gd name="connsiteX3" fmla="*/ 1509923 w 3019846"/>
              <a:gd name="connsiteY3" fmla="*/ 0 h 3429479"/>
              <a:gd name="connsiteX4" fmla="*/ 2073628 w 3019846"/>
              <a:gd name="connsiteY4" fmla="*/ 0 h 3429479"/>
              <a:gd name="connsiteX5" fmla="*/ 2546737 w 3019846"/>
              <a:gd name="connsiteY5" fmla="*/ 0 h 3429479"/>
              <a:gd name="connsiteX6" fmla="*/ 3019846 w 3019846"/>
              <a:gd name="connsiteY6" fmla="*/ 0 h 3429479"/>
              <a:gd name="connsiteX7" fmla="*/ 3019846 w 3019846"/>
              <a:gd name="connsiteY7" fmla="*/ 468695 h 3429479"/>
              <a:gd name="connsiteX8" fmla="*/ 3019846 w 3019846"/>
              <a:gd name="connsiteY8" fmla="*/ 971686 h 3429479"/>
              <a:gd name="connsiteX9" fmla="*/ 3019846 w 3019846"/>
              <a:gd name="connsiteY9" fmla="*/ 1474676 h 3429479"/>
              <a:gd name="connsiteX10" fmla="*/ 3019846 w 3019846"/>
              <a:gd name="connsiteY10" fmla="*/ 2046256 h 3429479"/>
              <a:gd name="connsiteX11" fmla="*/ 3019846 w 3019846"/>
              <a:gd name="connsiteY11" fmla="*/ 2686425 h 3429479"/>
              <a:gd name="connsiteX12" fmla="*/ 3019846 w 3019846"/>
              <a:gd name="connsiteY12" fmla="*/ 3429479 h 3429479"/>
              <a:gd name="connsiteX13" fmla="*/ 2546737 w 3019846"/>
              <a:gd name="connsiteY13" fmla="*/ 3429479 h 3429479"/>
              <a:gd name="connsiteX14" fmla="*/ 1983032 w 3019846"/>
              <a:gd name="connsiteY14" fmla="*/ 3429479 h 3429479"/>
              <a:gd name="connsiteX15" fmla="*/ 1479725 w 3019846"/>
              <a:gd name="connsiteY15" fmla="*/ 3429479 h 3429479"/>
              <a:gd name="connsiteX16" fmla="*/ 1067012 w 3019846"/>
              <a:gd name="connsiteY16" fmla="*/ 3429479 h 3429479"/>
              <a:gd name="connsiteX17" fmla="*/ 533506 w 3019846"/>
              <a:gd name="connsiteY17" fmla="*/ 3429479 h 3429479"/>
              <a:gd name="connsiteX18" fmla="*/ 0 w 3019846"/>
              <a:gd name="connsiteY18" fmla="*/ 3429479 h 3429479"/>
              <a:gd name="connsiteX19" fmla="*/ 0 w 3019846"/>
              <a:gd name="connsiteY19" fmla="*/ 2823604 h 3429479"/>
              <a:gd name="connsiteX20" fmla="*/ 0 w 3019846"/>
              <a:gd name="connsiteY20" fmla="*/ 2286319 h 3429479"/>
              <a:gd name="connsiteX21" fmla="*/ 0 w 3019846"/>
              <a:gd name="connsiteY21" fmla="*/ 1646150 h 3429479"/>
              <a:gd name="connsiteX22" fmla="*/ 0 w 3019846"/>
              <a:gd name="connsiteY22" fmla="*/ 1177454 h 3429479"/>
              <a:gd name="connsiteX23" fmla="*/ 0 w 3019846"/>
              <a:gd name="connsiteY23" fmla="*/ 605875 h 3429479"/>
              <a:gd name="connsiteX24" fmla="*/ 0 w 3019846"/>
              <a:gd name="connsiteY24" fmla="*/ 0 h 342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19846" h="3429479" fill="none" extrusionOk="0">
                <a:moveTo>
                  <a:pt x="0" y="0"/>
                </a:moveTo>
                <a:cubicBezTo>
                  <a:pt x="263186" y="-42637"/>
                  <a:pt x="273252" y="13362"/>
                  <a:pt x="533506" y="0"/>
                </a:cubicBezTo>
                <a:cubicBezTo>
                  <a:pt x="793760" y="-13362"/>
                  <a:pt x="844443" y="48074"/>
                  <a:pt x="1097211" y="0"/>
                </a:cubicBezTo>
                <a:cubicBezTo>
                  <a:pt x="1349980" y="-48074"/>
                  <a:pt x="1395142" y="10668"/>
                  <a:pt x="1509923" y="0"/>
                </a:cubicBezTo>
                <a:cubicBezTo>
                  <a:pt x="1624704" y="-10668"/>
                  <a:pt x="1893446" y="15810"/>
                  <a:pt x="2073628" y="0"/>
                </a:cubicBezTo>
                <a:cubicBezTo>
                  <a:pt x="2253811" y="-15810"/>
                  <a:pt x="2338134" y="2704"/>
                  <a:pt x="2546737" y="0"/>
                </a:cubicBezTo>
                <a:cubicBezTo>
                  <a:pt x="2755340" y="-2704"/>
                  <a:pt x="2896890" y="18234"/>
                  <a:pt x="3019846" y="0"/>
                </a:cubicBezTo>
                <a:cubicBezTo>
                  <a:pt x="3052080" y="167728"/>
                  <a:pt x="3018792" y="302469"/>
                  <a:pt x="3019846" y="468695"/>
                </a:cubicBezTo>
                <a:cubicBezTo>
                  <a:pt x="3020900" y="634922"/>
                  <a:pt x="2998314" y="736086"/>
                  <a:pt x="3019846" y="971686"/>
                </a:cubicBezTo>
                <a:cubicBezTo>
                  <a:pt x="3041378" y="1207286"/>
                  <a:pt x="2994906" y="1228878"/>
                  <a:pt x="3019846" y="1474676"/>
                </a:cubicBezTo>
                <a:cubicBezTo>
                  <a:pt x="3044786" y="1720474"/>
                  <a:pt x="2952801" y="1785396"/>
                  <a:pt x="3019846" y="2046256"/>
                </a:cubicBezTo>
                <a:cubicBezTo>
                  <a:pt x="3086891" y="2307116"/>
                  <a:pt x="3008516" y="2507393"/>
                  <a:pt x="3019846" y="2686425"/>
                </a:cubicBezTo>
                <a:cubicBezTo>
                  <a:pt x="3031176" y="2865457"/>
                  <a:pt x="2938199" y="3263747"/>
                  <a:pt x="3019846" y="3429479"/>
                </a:cubicBezTo>
                <a:cubicBezTo>
                  <a:pt x="2800505" y="3446945"/>
                  <a:pt x="2755043" y="3408057"/>
                  <a:pt x="2546737" y="3429479"/>
                </a:cubicBezTo>
                <a:cubicBezTo>
                  <a:pt x="2338431" y="3450901"/>
                  <a:pt x="2228035" y="3414299"/>
                  <a:pt x="1983032" y="3429479"/>
                </a:cubicBezTo>
                <a:cubicBezTo>
                  <a:pt x="1738030" y="3444659"/>
                  <a:pt x="1636835" y="3416941"/>
                  <a:pt x="1479725" y="3429479"/>
                </a:cubicBezTo>
                <a:cubicBezTo>
                  <a:pt x="1322615" y="3442017"/>
                  <a:pt x="1178662" y="3394958"/>
                  <a:pt x="1067012" y="3429479"/>
                </a:cubicBezTo>
                <a:cubicBezTo>
                  <a:pt x="955362" y="3464000"/>
                  <a:pt x="665846" y="3418817"/>
                  <a:pt x="533506" y="3429479"/>
                </a:cubicBezTo>
                <a:cubicBezTo>
                  <a:pt x="401166" y="3440141"/>
                  <a:pt x="206024" y="3394049"/>
                  <a:pt x="0" y="3429479"/>
                </a:cubicBezTo>
                <a:cubicBezTo>
                  <a:pt x="-14732" y="3287135"/>
                  <a:pt x="65642" y="3068517"/>
                  <a:pt x="0" y="2823604"/>
                </a:cubicBezTo>
                <a:cubicBezTo>
                  <a:pt x="-65642" y="2578692"/>
                  <a:pt x="11045" y="2532704"/>
                  <a:pt x="0" y="2286319"/>
                </a:cubicBezTo>
                <a:cubicBezTo>
                  <a:pt x="-11045" y="2039934"/>
                  <a:pt x="52737" y="1861966"/>
                  <a:pt x="0" y="1646150"/>
                </a:cubicBezTo>
                <a:cubicBezTo>
                  <a:pt x="-52737" y="1430334"/>
                  <a:pt x="12281" y="1311001"/>
                  <a:pt x="0" y="1177454"/>
                </a:cubicBezTo>
                <a:cubicBezTo>
                  <a:pt x="-12281" y="1043907"/>
                  <a:pt x="34523" y="737874"/>
                  <a:pt x="0" y="605875"/>
                </a:cubicBezTo>
                <a:cubicBezTo>
                  <a:pt x="-34523" y="473876"/>
                  <a:pt x="55108" y="233092"/>
                  <a:pt x="0" y="0"/>
                </a:cubicBezTo>
                <a:close/>
              </a:path>
              <a:path w="3019846" h="3429479" stroke="0" extrusionOk="0">
                <a:moveTo>
                  <a:pt x="0" y="0"/>
                </a:moveTo>
                <a:cubicBezTo>
                  <a:pt x="97797" y="-49436"/>
                  <a:pt x="221948" y="43065"/>
                  <a:pt x="442911" y="0"/>
                </a:cubicBezTo>
                <a:cubicBezTo>
                  <a:pt x="663874" y="-43065"/>
                  <a:pt x="782376" y="62622"/>
                  <a:pt x="976417" y="0"/>
                </a:cubicBezTo>
                <a:cubicBezTo>
                  <a:pt x="1170458" y="-62622"/>
                  <a:pt x="1292649" y="47362"/>
                  <a:pt x="1419328" y="0"/>
                </a:cubicBezTo>
                <a:cubicBezTo>
                  <a:pt x="1546007" y="-47362"/>
                  <a:pt x="1833770" y="58135"/>
                  <a:pt x="1983032" y="0"/>
                </a:cubicBezTo>
                <a:cubicBezTo>
                  <a:pt x="2132294" y="-58135"/>
                  <a:pt x="2297803" y="9550"/>
                  <a:pt x="2395744" y="0"/>
                </a:cubicBezTo>
                <a:cubicBezTo>
                  <a:pt x="2493685" y="-9550"/>
                  <a:pt x="2742361" y="7288"/>
                  <a:pt x="3019846" y="0"/>
                </a:cubicBezTo>
                <a:cubicBezTo>
                  <a:pt x="3036452" y="256587"/>
                  <a:pt x="3006875" y="397747"/>
                  <a:pt x="3019846" y="571580"/>
                </a:cubicBezTo>
                <a:cubicBezTo>
                  <a:pt x="3032817" y="745413"/>
                  <a:pt x="2966367" y="886394"/>
                  <a:pt x="3019846" y="1177454"/>
                </a:cubicBezTo>
                <a:cubicBezTo>
                  <a:pt x="3073325" y="1468514"/>
                  <a:pt x="2990236" y="1488700"/>
                  <a:pt x="3019846" y="1680445"/>
                </a:cubicBezTo>
                <a:cubicBezTo>
                  <a:pt x="3049456" y="1872190"/>
                  <a:pt x="2971995" y="2048927"/>
                  <a:pt x="3019846" y="2149140"/>
                </a:cubicBezTo>
                <a:cubicBezTo>
                  <a:pt x="3067697" y="2249354"/>
                  <a:pt x="2995696" y="2624567"/>
                  <a:pt x="3019846" y="2755015"/>
                </a:cubicBezTo>
                <a:cubicBezTo>
                  <a:pt x="3043996" y="2885464"/>
                  <a:pt x="2959303" y="3221611"/>
                  <a:pt x="3019846" y="3429479"/>
                </a:cubicBezTo>
                <a:cubicBezTo>
                  <a:pt x="2827589" y="3468002"/>
                  <a:pt x="2777496" y="3381072"/>
                  <a:pt x="2607134" y="3429479"/>
                </a:cubicBezTo>
                <a:cubicBezTo>
                  <a:pt x="2436772" y="3477886"/>
                  <a:pt x="2185891" y="3382811"/>
                  <a:pt x="2043429" y="3429479"/>
                </a:cubicBezTo>
                <a:cubicBezTo>
                  <a:pt x="1900967" y="3476147"/>
                  <a:pt x="1786085" y="3428740"/>
                  <a:pt x="1630717" y="3429479"/>
                </a:cubicBezTo>
                <a:cubicBezTo>
                  <a:pt x="1475349" y="3430218"/>
                  <a:pt x="1391010" y="3388372"/>
                  <a:pt x="1218005" y="3429479"/>
                </a:cubicBezTo>
                <a:cubicBezTo>
                  <a:pt x="1045000" y="3470586"/>
                  <a:pt x="964271" y="3413489"/>
                  <a:pt x="744895" y="3429479"/>
                </a:cubicBezTo>
                <a:cubicBezTo>
                  <a:pt x="525519" y="3445469"/>
                  <a:pt x="296619" y="3342043"/>
                  <a:pt x="0" y="3429479"/>
                </a:cubicBezTo>
                <a:cubicBezTo>
                  <a:pt x="-26592" y="3136796"/>
                  <a:pt x="45400" y="2987417"/>
                  <a:pt x="0" y="2789310"/>
                </a:cubicBezTo>
                <a:cubicBezTo>
                  <a:pt x="-45400" y="2591203"/>
                  <a:pt x="61829" y="2335889"/>
                  <a:pt x="0" y="2217730"/>
                </a:cubicBezTo>
                <a:cubicBezTo>
                  <a:pt x="-61829" y="2099571"/>
                  <a:pt x="32301" y="1868406"/>
                  <a:pt x="0" y="1646150"/>
                </a:cubicBezTo>
                <a:cubicBezTo>
                  <a:pt x="-32301" y="1423894"/>
                  <a:pt x="21546" y="1249902"/>
                  <a:pt x="0" y="1143160"/>
                </a:cubicBezTo>
                <a:cubicBezTo>
                  <a:pt x="-21546" y="1036418"/>
                  <a:pt x="33961" y="709093"/>
                  <a:pt x="0" y="502990"/>
                </a:cubicBezTo>
                <a:cubicBezTo>
                  <a:pt x="-33961" y="296887"/>
                  <a:pt x="29648" y="229974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772398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B43889D-683E-4587-931F-B3BE8C581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500" y="1546572"/>
            <a:ext cx="1911917" cy="617337"/>
          </a:xfrm>
          <a:custGeom>
            <a:avLst/>
            <a:gdLst>
              <a:gd name="connsiteX0" fmla="*/ 0 w 1911917"/>
              <a:gd name="connsiteY0" fmla="*/ 0 h 617337"/>
              <a:gd name="connsiteX1" fmla="*/ 497098 w 1911917"/>
              <a:gd name="connsiteY1" fmla="*/ 0 h 617337"/>
              <a:gd name="connsiteX2" fmla="*/ 975078 w 1911917"/>
              <a:gd name="connsiteY2" fmla="*/ 0 h 617337"/>
              <a:gd name="connsiteX3" fmla="*/ 1472176 w 1911917"/>
              <a:gd name="connsiteY3" fmla="*/ 0 h 617337"/>
              <a:gd name="connsiteX4" fmla="*/ 1911917 w 1911917"/>
              <a:gd name="connsiteY4" fmla="*/ 0 h 617337"/>
              <a:gd name="connsiteX5" fmla="*/ 1911917 w 1911917"/>
              <a:gd name="connsiteY5" fmla="*/ 308669 h 617337"/>
              <a:gd name="connsiteX6" fmla="*/ 1911917 w 1911917"/>
              <a:gd name="connsiteY6" fmla="*/ 617337 h 617337"/>
              <a:gd name="connsiteX7" fmla="*/ 1433938 w 1911917"/>
              <a:gd name="connsiteY7" fmla="*/ 617337 h 617337"/>
              <a:gd name="connsiteX8" fmla="*/ 955959 w 1911917"/>
              <a:gd name="connsiteY8" fmla="*/ 617337 h 617337"/>
              <a:gd name="connsiteX9" fmla="*/ 477979 w 1911917"/>
              <a:gd name="connsiteY9" fmla="*/ 617337 h 617337"/>
              <a:gd name="connsiteX10" fmla="*/ 0 w 1911917"/>
              <a:gd name="connsiteY10" fmla="*/ 617337 h 617337"/>
              <a:gd name="connsiteX11" fmla="*/ 0 w 1911917"/>
              <a:gd name="connsiteY11" fmla="*/ 327189 h 617337"/>
              <a:gd name="connsiteX12" fmla="*/ 0 w 1911917"/>
              <a:gd name="connsiteY1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1917" h="617337" fill="none" extrusionOk="0">
                <a:moveTo>
                  <a:pt x="0" y="0"/>
                </a:moveTo>
                <a:cubicBezTo>
                  <a:pt x="133989" y="-28179"/>
                  <a:pt x="342531" y="51837"/>
                  <a:pt x="497098" y="0"/>
                </a:cubicBezTo>
                <a:cubicBezTo>
                  <a:pt x="651665" y="-51837"/>
                  <a:pt x="877642" y="2299"/>
                  <a:pt x="975078" y="0"/>
                </a:cubicBezTo>
                <a:cubicBezTo>
                  <a:pt x="1072514" y="-2299"/>
                  <a:pt x="1280959" y="10585"/>
                  <a:pt x="1472176" y="0"/>
                </a:cubicBezTo>
                <a:cubicBezTo>
                  <a:pt x="1663393" y="-10585"/>
                  <a:pt x="1732571" y="7138"/>
                  <a:pt x="1911917" y="0"/>
                </a:cubicBezTo>
                <a:cubicBezTo>
                  <a:pt x="1923645" y="138942"/>
                  <a:pt x="1890499" y="174319"/>
                  <a:pt x="1911917" y="308669"/>
                </a:cubicBezTo>
                <a:cubicBezTo>
                  <a:pt x="1933335" y="443019"/>
                  <a:pt x="1896128" y="497138"/>
                  <a:pt x="1911917" y="617337"/>
                </a:cubicBezTo>
                <a:cubicBezTo>
                  <a:pt x="1677976" y="660105"/>
                  <a:pt x="1632678" y="617178"/>
                  <a:pt x="1433938" y="617337"/>
                </a:cubicBezTo>
                <a:cubicBezTo>
                  <a:pt x="1235198" y="617496"/>
                  <a:pt x="1180927" y="588478"/>
                  <a:pt x="955959" y="617337"/>
                </a:cubicBezTo>
                <a:cubicBezTo>
                  <a:pt x="730991" y="646196"/>
                  <a:pt x="706787" y="565240"/>
                  <a:pt x="477979" y="617337"/>
                </a:cubicBezTo>
                <a:cubicBezTo>
                  <a:pt x="249171" y="669434"/>
                  <a:pt x="137997" y="577323"/>
                  <a:pt x="0" y="617337"/>
                </a:cubicBezTo>
                <a:cubicBezTo>
                  <a:pt x="-29750" y="544871"/>
                  <a:pt x="8810" y="453888"/>
                  <a:pt x="0" y="327189"/>
                </a:cubicBezTo>
                <a:cubicBezTo>
                  <a:pt x="-8810" y="200490"/>
                  <a:pt x="11182" y="82688"/>
                  <a:pt x="0" y="0"/>
                </a:cubicBezTo>
                <a:close/>
              </a:path>
              <a:path w="1911917" h="617337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18638" y="115659"/>
                  <a:pt x="1882439" y="199666"/>
                  <a:pt x="1911917" y="296322"/>
                </a:cubicBezTo>
                <a:cubicBezTo>
                  <a:pt x="1941395" y="392978"/>
                  <a:pt x="1905769" y="545942"/>
                  <a:pt x="1911917" y="617337"/>
                </a:cubicBezTo>
                <a:cubicBezTo>
                  <a:pt x="1793395" y="657804"/>
                  <a:pt x="1695804" y="610880"/>
                  <a:pt x="1491295" y="617337"/>
                </a:cubicBezTo>
                <a:cubicBezTo>
                  <a:pt x="1286786" y="623794"/>
                  <a:pt x="1228171" y="590756"/>
                  <a:pt x="1070674" y="617337"/>
                </a:cubicBezTo>
                <a:cubicBezTo>
                  <a:pt x="913177" y="643918"/>
                  <a:pt x="700104" y="592121"/>
                  <a:pt x="554456" y="617337"/>
                </a:cubicBezTo>
                <a:cubicBezTo>
                  <a:pt x="408808" y="642553"/>
                  <a:pt x="249983" y="611094"/>
                  <a:pt x="0" y="617337"/>
                </a:cubicBezTo>
                <a:cubicBezTo>
                  <a:pt x="-11424" y="508881"/>
                  <a:pt x="4570" y="437864"/>
                  <a:pt x="0" y="327189"/>
                </a:cubicBezTo>
                <a:cubicBezTo>
                  <a:pt x="-4570" y="216514"/>
                  <a:pt x="20241" y="1298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BCC9E8A-CBF6-4EE6-96B4-C1E70F4E1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414" y="2392580"/>
            <a:ext cx="5130003" cy="612000"/>
          </a:xfrm>
          <a:custGeom>
            <a:avLst/>
            <a:gdLst>
              <a:gd name="connsiteX0" fmla="*/ 0 w 5130003"/>
              <a:gd name="connsiteY0" fmla="*/ 0 h 612000"/>
              <a:gd name="connsiteX1" fmla="*/ 621300 w 5130003"/>
              <a:gd name="connsiteY1" fmla="*/ 0 h 612000"/>
              <a:gd name="connsiteX2" fmla="*/ 1088701 w 5130003"/>
              <a:gd name="connsiteY2" fmla="*/ 0 h 612000"/>
              <a:gd name="connsiteX3" fmla="*/ 1556101 w 5130003"/>
              <a:gd name="connsiteY3" fmla="*/ 0 h 612000"/>
              <a:gd name="connsiteX4" fmla="*/ 2228701 w 5130003"/>
              <a:gd name="connsiteY4" fmla="*/ 0 h 612000"/>
              <a:gd name="connsiteX5" fmla="*/ 2747402 w 5130003"/>
              <a:gd name="connsiteY5" fmla="*/ 0 h 612000"/>
              <a:gd name="connsiteX6" fmla="*/ 3163502 w 5130003"/>
              <a:gd name="connsiteY6" fmla="*/ 0 h 612000"/>
              <a:gd name="connsiteX7" fmla="*/ 3836102 w 5130003"/>
              <a:gd name="connsiteY7" fmla="*/ 0 h 612000"/>
              <a:gd name="connsiteX8" fmla="*/ 4406103 w 5130003"/>
              <a:gd name="connsiteY8" fmla="*/ 0 h 612000"/>
              <a:gd name="connsiteX9" fmla="*/ 5130003 w 5130003"/>
              <a:gd name="connsiteY9" fmla="*/ 0 h 612000"/>
              <a:gd name="connsiteX10" fmla="*/ 5130003 w 5130003"/>
              <a:gd name="connsiteY10" fmla="*/ 287640 h 612000"/>
              <a:gd name="connsiteX11" fmla="*/ 5130003 w 5130003"/>
              <a:gd name="connsiteY11" fmla="*/ 612000 h 612000"/>
              <a:gd name="connsiteX12" fmla="*/ 4713903 w 5130003"/>
              <a:gd name="connsiteY12" fmla="*/ 612000 h 612000"/>
              <a:gd name="connsiteX13" fmla="*/ 4092602 w 5130003"/>
              <a:gd name="connsiteY13" fmla="*/ 612000 h 612000"/>
              <a:gd name="connsiteX14" fmla="*/ 3625202 w 5130003"/>
              <a:gd name="connsiteY14" fmla="*/ 612000 h 612000"/>
              <a:gd name="connsiteX15" fmla="*/ 3157802 w 5130003"/>
              <a:gd name="connsiteY15" fmla="*/ 612000 h 612000"/>
              <a:gd name="connsiteX16" fmla="*/ 2536501 w 5130003"/>
              <a:gd name="connsiteY16" fmla="*/ 612000 h 612000"/>
              <a:gd name="connsiteX17" fmla="*/ 1863901 w 5130003"/>
              <a:gd name="connsiteY17" fmla="*/ 612000 h 612000"/>
              <a:gd name="connsiteX18" fmla="*/ 1447801 w 5130003"/>
              <a:gd name="connsiteY18" fmla="*/ 612000 h 612000"/>
              <a:gd name="connsiteX19" fmla="*/ 1031701 w 5130003"/>
              <a:gd name="connsiteY19" fmla="*/ 612000 h 612000"/>
              <a:gd name="connsiteX20" fmla="*/ 0 w 5130003"/>
              <a:gd name="connsiteY20" fmla="*/ 612000 h 612000"/>
              <a:gd name="connsiteX21" fmla="*/ 0 w 5130003"/>
              <a:gd name="connsiteY21" fmla="*/ 306000 h 612000"/>
              <a:gd name="connsiteX22" fmla="*/ 0 w 5130003"/>
              <a:gd name="connsiteY22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0003" h="612000" fill="none" extrusionOk="0">
                <a:moveTo>
                  <a:pt x="0" y="0"/>
                </a:moveTo>
                <a:cubicBezTo>
                  <a:pt x="133258" y="-9274"/>
                  <a:pt x="464612" y="34871"/>
                  <a:pt x="621300" y="0"/>
                </a:cubicBezTo>
                <a:cubicBezTo>
                  <a:pt x="777988" y="-34871"/>
                  <a:pt x="957455" y="13951"/>
                  <a:pt x="1088701" y="0"/>
                </a:cubicBezTo>
                <a:cubicBezTo>
                  <a:pt x="1219947" y="-13951"/>
                  <a:pt x="1357670" y="5674"/>
                  <a:pt x="1556101" y="0"/>
                </a:cubicBezTo>
                <a:cubicBezTo>
                  <a:pt x="1754532" y="-5674"/>
                  <a:pt x="1908718" y="40412"/>
                  <a:pt x="2228701" y="0"/>
                </a:cubicBezTo>
                <a:cubicBezTo>
                  <a:pt x="2548684" y="-40412"/>
                  <a:pt x="2578853" y="12149"/>
                  <a:pt x="2747402" y="0"/>
                </a:cubicBezTo>
                <a:cubicBezTo>
                  <a:pt x="2915951" y="-12149"/>
                  <a:pt x="2985042" y="32603"/>
                  <a:pt x="3163502" y="0"/>
                </a:cubicBezTo>
                <a:cubicBezTo>
                  <a:pt x="3341962" y="-32603"/>
                  <a:pt x="3701513" y="53567"/>
                  <a:pt x="3836102" y="0"/>
                </a:cubicBezTo>
                <a:cubicBezTo>
                  <a:pt x="3970691" y="-53567"/>
                  <a:pt x="4142638" y="42606"/>
                  <a:pt x="4406103" y="0"/>
                </a:cubicBezTo>
                <a:cubicBezTo>
                  <a:pt x="4669568" y="-42606"/>
                  <a:pt x="4917243" y="36228"/>
                  <a:pt x="5130003" y="0"/>
                </a:cubicBezTo>
                <a:cubicBezTo>
                  <a:pt x="5131212" y="133947"/>
                  <a:pt x="5108122" y="170453"/>
                  <a:pt x="5130003" y="287640"/>
                </a:cubicBezTo>
                <a:cubicBezTo>
                  <a:pt x="5151884" y="404827"/>
                  <a:pt x="5099476" y="451144"/>
                  <a:pt x="5130003" y="612000"/>
                </a:cubicBezTo>
                <a:cubicBezTo>
                  <a:pt x="5045175" y="648399"/>
                  <a:pt x="4856177" y="595989"/>
                  <a:pt x="4713903" y="612000"/>
                </a:cubicBezTo>
                <a:cubicBezTo>
                  <a:pt x="4571629" y="628011"/>
                  <a:pt x="4249493" y="582063"/>
                  <a:pt x="4092602" y="612000"/>
                </a:cubicBezTo>
                <a:cubicBezTo>
                  <a:pt x="3935711" y="641937"/>
                  <a:pt x="3723792" y="611916"/>
                  <a:pt x="3625202" y="612000"/>
                </a:cubicBezTo>
                <a:cubicBezTo>
                  <a:pt x="3526612" y="612084"/>
                  <a:pt x="3258861" y="609088"/>
                  <a:pt x="3157802" y="612000"/>
                </a:cubicBezTo>
                <a:cubicBezTo>
                  <a:pt x="3056743" y="614912"/>
                  <a:pt x="2733319" y="601532"/>
                  <a:pt x="2536501" y="612000"/>
                </a:cubicBezTo>
                <a:cubicBezTo>
                  <a:pt x="2339683" y="622468"/>
                  <a:pt x="2121515" y="535667"/>
                  <a:pt x="1863901" y="612000"/>
                </a:cubicBezTo>
                <a:cubicBezTo>
                  <a:pt x="1606287" y="688333"/>
                  <a:pt x="1589672" y="600885"/>
                  <a:pt x="1447801" y="612000"/>
                </a:cubicBezTo>
                <a:cubicBezTo>
                  <a:pt x="1305930" y="623115"/>
                  <a:pt x="1196487" y="595880"/>
                  <a:pt x="1031701" y="612000"/>
                </a:cubicBezTo>
                <a:cubicBezTo>
                  <a:pt x="866915" y="628120"/>
                  <a:pt x="366087" y="530180"/>
                  <a:pt x="0" y="612000"/>
                </a:cubicBezTo>
                <a:cubicBezTo>
                  <a:pt x="-14183" y="543676"/>
                  <a:pt x="8917" y="382714"/>
                  <a:pt x="0" y="306000"/>
                </a:cubicBezTo>
                <a:cubicBezTo>
                  <a:pt x="-8917" y="229286"/>
                  <a:pt x="2630" y="72853"/>
                  <a:pt x="0" y="0"/>
                </a:cubicBezTo>
                <a:close/>
              </a:path>
              <a:path w="5130003" h="612000" stroke="0" extrusionOk="0">
                <a:moveTo>
                  <a:pt x="0" y="0"/>
                </a:moveTo>
                <a:cubicBezTo>
                  <a:pt x="166331" y="-13051"/>
                  <a:pt x="329648" y="30256"/>
                  <a:pt x="416100" y="0"/>
                </a:cubicBezTo>
                <a:cubicBezTo>
                  <a:pt x="502552" y="-30256"/>
                  <a:pt x="720068" y="5489"/>
                  <a:pt x="832200" y="0"/>
                </a:cubicBezTo>
                <a:cubicBezTo>
                  <a:pt x="944332" y="-5489"/>
                  <a:pt x="1146095" y="1455"/>
                  <a:pt x="1299601" y="0"/>
                </a:cubicBezTo>
                <a:cubicBezTo>
                  <a:pt x="1453107" y="-1455"/>
                  <a:pt x="1756667" y="46680"/>
                  <a:pt x="1972201" y="0"/>
                </a:cubicBezTo>
                <a:cubicBezTo>
                  <a:pt x="2187735" y="-46680"/>
                  <a:pt x="2357611" y="39918"/>
                  <a:pt x="2542201" y="0"/>
                </a:cubicBezTo>
                <a:cubicBezTo>
                  <a:pt x="2726791" y="-39918"/>
                  <a:pt x="2864291" y="51914"/>
                  <a:pt x="3112202" y="0"/>
                </a:cubicBezTo>
                <a:cubicBezTo>
                  <a:pt x="3360113" y="-51914"/>
                  <a:pt x="3404998" y="29672"/>
                  <a:pt x="3682202" y="0"/>
                </a:cubicBezTo>
                <a:cubicBezTo>
                  <a:pt x="3959406" y="-29672"/>
                  <a:pt x="3995843" y="3268"/>
                  <a:pt x="4098302" y="0"/>
                </a:cubicBezTo>
                <a:cubicBezTo>
                  <a:pt x="4200761" y="-3268"/>
                  <a:pt x="4369025" y="42512"/>
                  <a:pt x="4565703" y="0"/>
                </a:cubicBezTo>
                <a:cubicBezTo>
                  <a:pt x="4762381" y="-42512"/>
                  <a:pt x="4980246" y="53376"/>
                  <a:pt x="5130003" y="0"/>
                </a:cubicBezTo>
                <a:cubicBezTo>
                  <a:pt x="5142080" y="79173"/>
                  <a:pt x="5111669" y="208317"/>
                  <a:pt x="5130003" y="306000"/>
                </a:cubicBezTo>
                <a:cubicBezTo>
                  <a:pt x="5148337" y="403683"/>
                  <a:pt x="5103218" y="517538"/>
                  <a:pt x="5130003" y="612000"/>
                </a:cubicBezTo>
                <a:cubicBezTo>
                  <a:pt x="4950615" y="679773"/>
                  <a:pt x="4702703" y="555342"/>
                  <a:pt x="4457403" y="612000"/>
                </a:cubicBezTo>
                <a:cubicBezTo>
                  <a:pt x="4212103" y="668658"/>
                  <a:pt x="3993788" y="565706"/>
                  <a:pt x="3836102" y="612000"/>
                </a:cubicBezTo>
                <a:cubicBezTo>
                  <a:pt x="3678416" y="658294"/>
                  <a:pt x="3365281" y="585676"/>
                  <a:pt x="3163502" y="612000"/>
                </a:cubicBezTo>
                <a:cubicBezTo>
                  <a:pt x="2961723" y="638324"/>
                  <a:pt x="2910450" y="579430"/>
                  <a:pt x="2747402" y="612000"/>
                </a:cubicBezTo>
                <a:cubicBezTo>
                  <a:pt x="2584354" y="644570"/>
                  <a:pt x="2399590" y="605993"/>
                  <a:pt x="2228701" y="612000"/>
                </a:cubicBezTo>
                <a:cubicBezTo>
                  <a:pt x="2057812" y="618007"/>
                  <a:pt x="1781396" y="551300"/>
                  <a:pt x="1607401" y="612000"/>
                </a:cubicBezTo>
                <a:cubicBezTo>
                  <a:pt x="1433406" y="672700"/>
                  <a:pt x="1266021" y="582212"/>
                  <a:pt x="986101" y="612000"/>
                </a:cubicBezTo>
                <a:cubicBezTo>
                  <a:pt x="706181" y="641788"/>
                  <a:pt x="681739" y="579027"/>
                  <a:pt x="570000" y="612000"/>
                </a:cubicBezTo>
                <a:cubicBezTo>
                  <a:pt x="458261" y="644973"/>
                  <a:pt x="239145" y="600635"/>
                  <a:pt x="0" y="612000"/>
                </a:cubicBezTo>
                <a:cubicBezTo>
                  <a:pt x="-19286" y="480902"/>
                  <a:pt x="22241" y="403652"/>
                  <a:pt x="0" y="318240"/>
                </a:cubicBezTo>
                <a:cubicBezTo>
                  <a:pt x="-22241" y="232828"/>
                  <a:pt x="7240" y="75882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41891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EFD06C8-A967-49C5-8B5B-490597FDA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329" y="3215825"/>
            <a:ext cx="5982088" cy="612000"/>
          </a:xfrm>
          <a:custGeom>
            <a:avLst/>
            <a:gdLst>
              <a:gd name="connsiteX0" fmla="*/ 0 w 5982088"/>
              <a:gd name="connsiteY0" fmla="*/ 0 h 612000"/>
              <a:gd name="connsiteX1" fmla="*/ 538388 w 5982088"/>
              <a:gd name="connsiteY1" fmla="*/ 0 h 612000"/>
              <a:gd name="connsiteX2" fmla="*/ 1136597 w 5982088"/>
              <a:gd name="connsiteY2" fmla="*/ 0 h 612000"/>
              <a:gd name="connsiteX3" fmla="*/ 1854447 w 5982088"/>
              <a:gd name="connsiteY3" fmla="*/ 0 h 612000"/>
              <a:gd name="connsiteX4" fmla="*/ 2512477 w 5982088"/>
              <a:gd name="connsiteY4" fmla="*/ 0 h 612000"/>
              <a:gd name="connsiteX5" fmla="*/ 3110686 w 5982088"/>
              <a:gd name="connsiteY5" fmla="*/ 0 h 612000"/>
              <a:gd name="connsiteX6" fmla="*/ 3708895 w 5982088"/>
              <a:gd name="connsiteY6" fmla="*/ 0 h 612000"/>
              <a:gd name="connsiteX7" fmla="*/ 4307103 w 5982088"/>
              <a:gd name="connsiteY7" fmla="*/ 0 h 612000"/>
              <a:gd name="connsiteX8" fmla="*/ 4725850 w 5982088"/>
              <a:gd name="connsiteY8" fmla="*/ 0 h 612000"/>
              <a:gd name="connsiteX9" fmla="*/ 5383879 w 5982088"/>
              <a:gd name="connsiteY9" fmla="*/ 0 h 612000"/>
              <a:gd name="connsiteX10" fmla="*/ 5982088 w 5982088"/>
              <a:gd name="connsiteY10" fmla="*/ 0 h 612000"/>
              <a:gd name="connsiteX11" fmla="*/ 5982088 w 5982088"/>
              <a:gd name="connsiteY11" fmla="*/ 299880 h 612000"/>
              <a:gd name="connsiteX12" fmla="*/ 5982088 w 5982088"/>
              <a:gd name="connsiteY12" fmla="*/ 612000 h 612000"/>
              <a:gd name="connsiteX13" fmla="*/ 5563342 w 5982088"/>
              <a:gd name="connsiteY13" fmla="*/ 612000 h 612000"/>
              <a:gd name="connsiteX14" fmla="*/ 4905312 w 5982088"/>
              <a:gd name="connsiteY14" fmla="*/ 612000 h 612000"/>
              <a:gd name="connsiteX15" fmla="*/ 4426745 w 5982088"/>
              <a:gd name="connsiteY15" fmla="*/ 612000 h 612000"/>
              <a:gd name="connsiteX16" fmla="*/ 3828536 w 5982088"/>
              <a:gd name="connsiteY16" fmla="*/ 612000 h 612000"/>
              <a:gd name="connsiteX17" fmla="*/ 3290148 w 5982088"/>
              <a:gd name="connsiteY17" fmla="*/ 612000 h 612000"/>
              <a:gd name="connsiteX18" fmla="*/ 2691940 w 5982088"/>
              <a:gd name="connsiteY18" fmla="*/ 612000 h 612000"/>
              <a:gd name="connsiteX19" fmla="*/ 2273193 w 5982088"/>
              <a:gd name="connsiteY19" fmla="*/ 612000 h 612000"/>
              <a:gd name="connsiteX20" fmla="*/ 1854447 w 5982088"/>
              <a:gd name="connsiteY20" fmla="*/ 612000 h 612000"/>
              <a:gd name="connsiteX21" fmla="*/ 1435701 w 5982088"/>
              <a:gd name="connsiteY21" fmla="*/ 612000 h 612000"/>
              <a:gd name="connsiteX22" fmla="*/ 777671 w 5982088"/>
              <a:gd name="connsiteY22" fmla="*/ 612000 h 612000"/>
              <a:gd name="connsiteX23" fmla="*/ 0 w 5982088"/>
              <a:gd name="connsiteY23" fmla="*/ 612000 h 612000"/>
              <a:gd name="connsiteX24" fmla="*/ 0 w 5982088"/>
              <a:gd name="connsiteY24" fmla="*/ 306000 h 612000"/>
              <a:gd name="connsiteX25" fmla="*/ 0 w 5982088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82088" h="612000" fill="none" extrusionOk="0">
                <a:moveTo>
                  <a:pt x="0" y="0"/>
                </a:moveTo>
                <a:cubicBezTo>
                  <a:pt x="219512" y="-11774"/>
                  <a:pt x="416094" y="27586"/>
                  <a:pt x="538388" y="0"/>
                </a:cubicBezTo>
                <a:cubicBezTo>
                  <a:pt x="660682" y="-27586"/>
                  <a:pt x="933235" y="24791"/>
                  <a:pt x="1136597" y="0"/>
                </a:cubicBezTo>
                <a:cubicBezTo>
                  <a:pt x="1339959" y="-24791"/>
                  <a:pt x="1645976" y="63029"/>
                  <a:pt x="1854447" y="0"/>
                </a:cubicBezTo>
                <a:cubicBezTo>
                  <a:pt x="2062918" y="-63029"/>
                  <a:pt x="2324534" y="45645"/>
                  <a:pt x="2512477" y="0"/>
                </a:cubicBezTo>
                <a:cubicBezTo>
                  <a:pt x="2700420" y="-45645"/>
                  <a:pt x="2907634" y="43433"/>
                  <a:pt x="3110686" y="0"/>
                </a:cubicBezTo>
                <a:cubicBezTo>
                  <a:pt x="3313738" y="-43433"/>
                  <a:pt x="3544792" y="31980"/>
                  <a:pt x="3708895" y="0"/>
                </a:cubicBezTo>
                <a:cubicBezTo>
                  <a:pt x="3872998" y="-31980"/>
                  <a:pt x="4165460" y="37143"/>
                  <a:pt x="4307103" y="0"/>
                </a:cubicBezTo>
                <a:cubicBezTo>
                  <a:pt x="4448746" y="-37143"/>
                  <a:pt x="4555846" y="48826"/>
                  <a:pt x="4725850" y="0"/>
                </a:cubicBezTo>
                <a:cubicBezTo>
                  <a:pt x="4895854" y="-48826"/>
                  <a:pt x="5212336" y="78033"/>
                  <a:pt x="5383879" y="0"/>
                </a:cubicBezTo>
                <a:cubicBezTo>
                  <a:pt x="5555422" y="-78033"/>
                  <a:pt x="5768437" y="42427"/>
                  <a:pt x="5982088" y="0"/>
                </a:cubicBezTo>
                <a:cubicBezTo>
                  <a:pt x="6002558" y="70675"/>
                  <a:pt x="5971026" y="206896"/>
                  <a:pt x="5982088" y="299880"/>
                </a:cubicBezTo>
                <a:cubicBezTo>
                  <a:pt x="5993150" y="392864"/>
                  <a:pt x="5953888" y="548969"/>
                  <a:pt x="5982088" y="612000"/>
                </a:cubicBezTo>
                <a:cubicBezTo>
                  <a:pt x="5826433" y="659284"/>
                  <a:pt x="5678653" y="587717"/>
                  <a:pt x="5563342" y="612000"/>
                </a:cubicBezTo>
                <a:cubicBezTo>
                  <a:pt x="5448031" y="636283"/>
                  <a:pt x="5205392" y="565672"/>
                  <a:pt x="4905312" y="612000"/>
                </a:cubicBezTo>
                <a:cubicBezTo>
                  <a:pt x="4605232" y="658328"/>
                  <a:pt x="4537886" y="578620"/>
                  <a:pt x="4426745" y="612000"/>
                </a:cubicBezTo>
                <a:cubicBezTo>
                  <a:pt x="4315604" y="645380"/>
                  <a:pt x="4099802" y="547848"/>
                  <a:pt x="3828536" y="612000"/>
                </a:cubicBezTo>
                <a:cubicBezTo>
                  <a:pt x="3557270" y="676152"/>
                  <a:pt x="3464566" y="574886"/>
                  <a:pt x="3290148" y="612000"/>
                </a:cubicBezTo>
                <a:cubicBezTo>
                  <a:pt x="3115730" y="649114"/>
                  <a:pt x="2941732" y="558574"/>
                  <a:pt x="2691940" y="612000"/>
                </a:cubicBezTo>
                <a:cubicBezTo>
                  <a:pt x="2442148" y="665426"/>
                  <a:pt x="2467149" y="607055"/>
                  <a:pt x="2273193" y="612000"/>
                </a:cubicBezTo>
                <a:cubicBezTo>
                  <a:pt x="2079237" y="616945"/>
                  <a:pt x="2045888" y="579031"/>
                  <a:pt x="1854447" y="612000"/>
                </a:cubicBezTo>
                <a:cubicBezTo>
                  <a:pt x="1663006" y="644969"/>
                  <a:pt x="1610022" y="595962"/>
                  <a:pt x="1435701" y="612000"/>
                </a:cubicBezTo>
                <a:cubicBezTo>
                  <a:pt x="1261380" y="628038"/>
                  <a:pt x="1031903" y="611623"/>
                  <a:pt x="777671" y="612000"/>
                </a:cubicBezTo>
                <a:cubicBezTo>
                  <a:pt x="523439" y="612377"/>
                  <a:pt x="287088" y="587107"/>
                  <a:pt x="0" y="612000"/>
                </a:cubicBezTo>
                <a:cubicBezTo>
                  <a:pt x="-2604" y="510869"/>
                  <a:pt x="35206" y="442010"/>
                  <a:pt x="0" y="306000"/>
                </a:cubicBezTo>
                <a:cubicBezTo>
                  <a:pt x="-35206" y="169990"/>
                  <a:pt x="22545" y="107404"/>
                  <a:pt x="0" y="0"/>
                </a:cubicBezTo>
                <a:close/>
              </a:path>
              <a:path w="5982088" h="612000" stroke="0" extrusionOk="0">
                <a:moveTo>
                  <a:pt x="0" y="0"/>
                </a:moveTo>
                <a:cubicBezTo>
                  <a:pt x="128021" y="-46498"/>
                  <a:pt x="274922" y="34751"/>
                  <a:pt x="418746" y="0"/>
                </a:cubicBezTo>
                <a:cubicBezTo>
                  <a:pt x="562570" y="-34751"/>
                  <a:pt x="840109" y="68922"/>
                  <a:pt x="1076776" y="0"/>
                </a:cubicBezTo>
                <a:cubicBezTo>
                  <a:pt x="1313443" y="-68922"/>
                  <a:pt x="1461908" y="11372"/>
                  <a:pt x="1794626" y="0"/>
                </a:cubicBezTo>
                <a:cubicBezTo>
                  <a:pt x="2127344" y="-11372"/>
                  <a:pt x="2307057" y="70698"/>
                  <a:pt x="2512477" y="0"/>
                </a:cubicBezTo>
                <a:cubicBezTo>
                  <a:pt x="2717897" y="-70698"/>
                  <a:pt x="2964972" y="59191"/>
                  <a:pt x="3230328" y="0"/>
                </a:cubicBezTo>
                <a:cubicBezTo>
                  <a:pt x="3495684" y="-59191"/>
                  <a:pt x="3594496" y="35456"/>
                  <a:pt x="3708895" y="0"/>
                </a:cubicBezTo>
                <a:cubicBezTo>
                  <a:pt x="3823294" y="-35456"/>
                  <a:pt x="4221408" y="80899"/>
                  <a:pt x="4426745" y="0"/>
                </a:cubicBezTo>
                <a:cubicBezTo>
                  <a:pt x="4632082" y="-80899"/>
                  <a:pt x="4938887" y="19284"/>
                  <a:pt x="5084775" y="0"/>
                </a:cubicBezTo>
                <a:cubicBezTo>
                  <a:pt x="5230663" y="-19284"/>
                  <a:pt x="5603988" y="78115"/>
                  <a:pt x="5982088" y="0"/>
                </a:cubicBezTo>
                <a:cubicBezTo>
                  <a:pt x="6016488" y="98602"/>
                  <a:pt x="5981050" y="197658"/>
                  <a:pt x="5982088" y="306000"/>
                </a:cubicBezTo>
                <a:cubicBezTo>
                  <a:pt x="5983126" y="414342"/>
                  <a:pt x="5956525" y="470771"/>
                  <a:pt x="5982088" y="612000"/>
                </a:cubicBezTo>
                <a:cubicBezTo>
                  <a:pt x="5758835" y="672698"/>
                  <a:pt x="5582511" y="562533"/>
                  <a:pt x="5443700" y="612000"/>
                </a:cubicBezTo>
                <a:cubicBezTo>
                  <a:pt x="5304889" y="661467"/>
                  <a:pt x="4945230" y="592063"/>
                  <a:pt x="4725850" y="612000"/>
                </a:cubicBezTo>
                <a:cubicBezTo>
                  <a:pt x="4506470" y="631937"/>
                  <a:pt x="4411594" y="553975"/>
                  <a:pt x="4187462" y="612000"/>
                </a:cubicBezTo>
                <a:cubicBezTo>
                  <a:pt x="3963330" y="670025"/>
                  <a:pt x="3942373" y="604509"/>
                  <a:pt x="3768715" y="612000"/>
                </a:cubicBezTo>
                <a:cubicBezTo>
                  <a:pt x="3595057" y="619491"/>
                  <a:pt x="3397849" y="579426"/>
                  <a:pt x="3230328" y="612000"/>
                </a:cubicBezTo>
                <a:cubicBezTo>
                  <a:pt x="3062807" y="644574"/>
                  <a:pt x="2836926" y="575101"/>
                  <a:pt x="2691940" y="612000"/>
                </a:cubicBezTo>
                <a:cubicBezTo>
                  <a:pt x="2546954" y="648899"/>
                  <a:pt x="2264026" y="597364"/>
                  <a:pt x="2153552" y="612000"/>
                </a:cubicBezTo>
                <a:cubicBezTo>
                  <a:pt x="2043078" y="626636"/>
                  <a:pt x="1781747" y="552180"/>
                  <a:pt x="1495522" y="612000"/>
                </a:cubicBezTo>
                <a:cubicBezTo>
                  <a:pt x="1209297" y="671820"/>
                  <a:pt x="1136947" y="553928"/>
                  <a:pt x="837492" y="612000"/>
                </a:cubicBezTo>
                <a:cubicBezTo>
                  <a:pt x="538037" y="670072"/>
                  <a:pt x="259817" y="523747"/>
                  <a:pt x="0" y="612000"/>
                </a:cubicBezTo>
                <a:cubicBezTo>
                  <a:pt x="-13247" y="470448"/>
                  <a:pt x="1292" y="453343"/>
                  <a:pt x="0" y="312120"/>
                </a:cubicBezTo>
                <a:cubicBezTo>
                  <a:pt x="-1292" y="170897"/>
                  <a:pt x="2137" y="75299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14703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9C9AAEC-06DE-4389-B21B-D46EC9337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819" y="4073922"/>
            <a:ext cx="4331598" cy="612000"/>
          </a:xfrm>
          <a:custGeom>
            <a:avLst/>
            <a:gdLst>
              <a:gd name="connsiteX0" fmla="*/ 0 w 4331598"/>
              <a:gd name="connsiteY0" fmla="*/ 0 h 612000"/>
              <a:gd name="connsiteX1" fmla="*/ 498134 w 4331598"/>
              <a:gd name="connsiteY1" fmla="*/ 0 h 612000"/>
              <a:gd name="connsiteX2" fmla="*/ 1126215 w 4331598"/>
              <a:gd name="connsiteY2" fmla="*/ 0 h 612000"/>
              <a:gd name="connsiteX3" fmla="*/ 1624349 w 4331598"/>
              <a:gd name="connsiteY3" fmla="*/ 0 h 612000"/>
              <a:gd name="connsiteX4" fmla="*/ 2165799 w 4331598"/>
              <a:gd name="connsiteY4" fmla="*/ 0 h 612000"/>
              <a:gd name="connsiteX5" fmla="*/ 2577301 w 4331598"/>
              <a:gd name="connsiteY5" fmla="*/ 0 h 612000"/>
              <a:gd name="connsiteX6" fmla="*/ 3205383 w 4331598"/>
              <a:gd name="connsiteY6" fmla="*/ 0 h 612000"/>
              <a:gd name="connsiteX7" fmla="*/ 3790148 w 4331598"/>
              <a:gd name="connsiteY7" fmla="*/ 0 h 612000"/>
              <a:gd name="connsiteX8" fmla="*/ 4331598 w 4331598"/>
              <a:gd name="connsiteY8" fmla="*/ 0 h 612000"/>
              <a:gd name="connsiteX9" fmla="*/ 4331598 w 4331598"/>
              <a:gd name="connsiteY9" fmla="*/ 306000 h 612000"/>
              <a:gd name="connsiteX10" fmla="*/ 4331598 w 4331598"/>
              <a:gd name="connsiteY10" fmla="*/ 612000 h 612000"/>
              <a:gd name="connsiteX11" fmla="*/ 3833464 w 4331598"/>
              <a:gd name="connsiteY11" fmla="*/ 612000 h 612000"/>
              <a:gd name="connsiteX12" fmla="*/ 3292014 w 4331598"/>
              <a:gd name="connsiteY12" fmla="*/ 612000 h 612000"/>
              <a:gd name="connsiteX13" fmla="*/ 2707249 w 4331598"/>
              <a:gd name="connsiteY13" fmla="*/ 612000 h 612000"/>
              <a:gd name="connsiteX14" fmla="*/ 2252431 w 4331598"/>
              <a:gd name="connsiteY14" fmla="*/ 612000 h 612000"/>
              <a:gd name="connsiteX15" fmla="*/ 1710981 w 4331598"/>
              <a:gd name="connsiteY15" fmla="*/ 612000 h 612000"/>
              <a:gd name="connsiteX16" fmla="*/ 1082900 w 4331598"/>
              <a:gd name="connsiteY16" fmla="*/ 612000 h 612000"/>
              <a:gd name="connsiteX17" fmla="*/ 498134 w 4331598"/>
              <a:gd name="connsiteY17" fmla="*/ 612000 h 612000"/>
              <a:gd name="connsiteX18" fmla="*/ 0 w 4331598"/>
              <a:gd name="connsiteY18" fmla="*/ 612000 h 612000"/>
              <a:gd name="connsiteX19" fmla="*/ 0 w 4331598"/>
              <a:gd name="connsiteY19" fmla="*/ 318240 h 612000"/>
              <a:gd name="connsiteX20" fmla="*/ 0 w 4331598"/>
              <a:gd name="connsiteY20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31598" h="612000" fill="none" extrusionOk="0">
                <a:moveTo>
                  <a:pt x="0" y="0"/>
                </a:moveTo>
                <a:cubicBezTo>
                  <a:pt x="141450" y="-916"/>
                  <a:pt x="312308" y="15620"/>
                  <a:pt x="498134" y="0"/>
                </a:cubicBezTo>
                <a:cubicBezTo>
                  <a:pt x="683960" y="-15620"/>
                  <a:pt x="937690" y="2070"/>
                  <a:pt x="1126215" y="0"/>
                </a:cubicBezTo>
                <a:cubicBezTo>
                  <a:pt x="1314740" y="-2070"/>
                  <a:pt x="1461172" y="42695"/>
                  <a:pt x="1624349" y="0"/>
                </a:cubicBezTo>
                <a:cubicBezTo>
                  <a:pt x="1787526" y="-42695"/>
                  <a:pt x="2021421" y="32452"/>
                  <a:pt x="2165799" y="0"/>
                </a:cubicBezTo>
                <a:cubicBezTo>
                  <a:pt x="2310177" y="-32452"/>
                  <a:pt x="2426605" y="178"/>
                  <a:pt x="2577301" y="0"/>
                </a:cubicBezTo>
                <a:cubicBezTo>
                  <a:pt x="2727997" y="-178"/>
                  <a:pt x="3001687" y="73973"/>
                  <a:pt x="3205383" y="0"/>
                </a:cubicBezTo>
                <a:cubicBezTo>
                  <a:pt x="3409079" y="-73973"/>
                  <a:pt x="3580247" y="61829"/>
                  <a:pt x="3790148" y="0"/>
                </a:cubicBezTo>
                <a:cubicBezTo>
                  <a:pt x="4000050" y="-61829"/>
                  <a:pt x="4151239" y="17880"/>
                  <a:pt x="4331598" y="0"/>
                </a:cubicBezTo>
                <a:cubicBezTo>
                  <a:pt x="4336186" y="138640"/>
                  <a:pt x="4308364" y="172465"/>
                  <a:pt x="4331598" y="306000"/>
                </a:cubicBezTo>
                <a:cubicBezTo>
                  <a:pt x="4354832" y="439535"/>
                  <a:pt x="4331085" y="545992"/>
                  <a:pt x="4331598" y="612000"/>
                </a:cubicBezTo>
                <a:cubicBezTo>
                  <a:pt x="4230775" y="627405"/>
                  <a:pt x="3945826" y="558123"/>
                  <a:pt x="3833464" y="612000"/>
                </a:cubicBezTo>
                <a:cubicBezTo>
                  <a:pt x="3721102" y="665877"/>
                  <a:pt x="3559070" y="596439"/>
                  <a:pt x="3292014" y="612000"/>
                </a:cubicBezTo>
                <a:cubicBezTo>
                  <a:pt x="3024958" y="627561"/>
                  <a:pt x="2933591" y="575549"/>
                  <a:pt x="2707249" y="612000"/>
                </a:cubicBezTo>
                <a:cubicBezTo>
                  <a:pt x="2480908" y="648451"/>
                  <a:pt x="2375317" y="587688"/>
                  <a:pt x="2252431" y="612000"/>
                </a:cubicBezTo>
                <a:cubicBezTo>
                  <a:pt x="2129545" y="636312"/>
                  <a:pt x="1894123" y="579035"/>
                  <a:pt x="1710981" y="612000"/>
                </a:cubicBezTo>
                <a:cubicBezTo>
                  <a:pt x="1527839" y="644965"/>
                  <a:pt x="1211719" y="580545"/>
                  <a:pt x="1082900" y="612000"/>
                </a:cubicBezTo>
                <a:cubicBezTo>
                  <a:pt x="954081" y="643455"/>
                  <a:pt x="762938" y="549688"/>
                  <a:pt x="498134" y="612000"/>
                </a:cubicBezTo>
                <a:cubicBezTo>
                  <a:pt x="233330" y="674312"/>
                  <a:pt x="228199" y="555005"/>
                  <a:pt x="0" y="612000"/>
                </a:cubicBezTo>
                <a:cubicBezTo>
                  <a:pt x="-27758" y="521939"/>
                  <a:pt x="2020" y="409110"/>
                  <a:pt x="0" y="318240"/>
                </a:cubicBezTo>
                <a:cubicBezTo>
                  <a:pt x="-2020" y="227370"/>
                  <a:pt x="25101" y="92524"/>
                  <a:pt x="0" y="0"/>
                </a:cubicBezTo>
                <a:close/>
              </a:path>
              <a:path w="4331598" h="612000" stroke="0" extrusionOk="0">
                <a:moveTo>
                  <a:pt x="0" y="0"/>
                </a:moveTo>
                <a:cubicBezTo>
                  <a:pt x="152544" y="-33605"/>
                  <a:pt x="232611" y="36238"/>
                  <a:pt x="411502" y="0"/>
                </a:cubicBezTo>
                <a:cubicBezTo>
                  <a:pt x="590393" y="-36238"/>
                  <a:pt x="873609" y="40888"/>
                  <a:pt x="996268" y="0"/>
                </a:cubicBezTo>
                <a:cubicBezTo>
                  <a:pt x="1118927" y="-40888"/>
                  <a:pt x="1231379" y="33076"/>
                  <a:pt x="1451085" y="0"/>
                </a:cubicBezTo>
                <a:cubicBezTo>
                  <a:pt x="1670791" y="-33076"/>
                  <a:pt x="1792772" y="17072"/>
                  <a:pt x="2035851" y="0"/>
                </a:cubicBezTo>
                <a:cubicBezTo>
                  <a:pt x="2278930" y="-17072"/>
                  <a:pt x="2280683" y="5885"/>
                  <a:pt x="2447353" y="0"/>
                </a:cubicBezTo>
                <a:cubicBezTo>
                  <a:pt x="2614023" y="-5885"/>
                  <a:pt x="2804596" y="46579"/>
                  <a:pt x="2945487" y="0"/>
                </a:cubicBezTo>
                <a:cubicBezTo>
                  <a:pt x="3086378" y="-46579"/>
                  <a:pt x="3267069" y="26913"/>
                  <a:pt x="3486936" y="0"/>
                </a:cubicBezTo>
                <a:cubicBezTo>
                  <a:pt x="3706803" y="-26913"/>
                  <a:pt x="3979691" y="77960"/>
                  <a:pt x="4331598" y="0"/>
                </a:cubicBezTo>
                <a:cubicBezTo>
                  <a:pt x="4332815" y="102561"/>
                  <a:pt x="4300466" y="228097"/>
                  <a:pt x="4331598" y="287640"/>
                </a:cubicBezTo>
                <a:cubicBezTo>
                  <a:pt x="4362730" y="347183"/>
                  <a:pt x="4316289" y="488992"/>
                  <a:pt x="4331598" y="612000"/>
                </a:cubicBezTo>
                <a:cubicBezTo>
                  <a:pt x="4218240" y="614004"/>
                  <a:pt x="4070273" y="592767"/>
                  <a:pt x="3920096" y="612000"/>
                </a:cubicBezTo>
                <a:cubicBezTo>
                  <a:pt x="3769919" y="631233"/>
                  <a:pt x="3624837" y="587478"/>
                  <a:pt x="3421962" y="612000"/>
                </a:cubicBezTo>
                <a:cubicBezTo>
                  <a:pt x="3219087" y="636522"/>
                  <a:pt x="3125644" y="601626"/>
                  <a:pt x="2880513" y="612000"/>
                </a:cubicBezTo>
                <a:cubicBezTo>
                  <a:pt x="2635382" y="622374"/>
                  <a:pt x="2511026" y="569727"/>
                  <a:pt x="2252431" y="612000"/>
                </a:cubicBezTo>
                <a:cubicBezTo>
                  <a:pt x="1993836" y="654273"/>
                  <a:pt x="1937310" y="580645"/>
                  <a:pt x="1624349" y="612000"/>
                </a:cubicBezTo>
                <a:cubicBezTo>
                  <a:pt x="1311388" y="643355"/>
                  <a:pt x="1146627" y="601959"/>
                  <a:pt x="996268" y="612000"/>
                </a:cubicBezTo>
                <a:cubicBezTo>
                  <a:pt x="845909" y="622041"/>
                  <a:pt x="744868" y="576001"/>
                  <a:pt x="584766" y="612000"/>
                </a:cubicBezTo>
                <a:cubicBezTo>
                  <a:pt x="424664" y="647999"/>
                  <a:pt x="247605" y="600389"/>
                  <a:pt x="0" y="612000"/>
                </a:cubicBezTo>
                <a:cubicBezTo>
                  <a:pt x="-31898" y="526583"/>
                  <a:pt x="5030" y="448405"/>
                  <a:pt x="0" y="312120"/>
                </a:cubicBezTo>
                <a:cubicBezTo>
                  <a:pt x="-5030" y="175835"/>
                  <a:pt x="13471" y="73271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675434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32AC04F-0A42-4CD7-88D1-D3B370C31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647" y="3612801"/>
            <a:ext cx="1240545" cy="282125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9074214-6AE1-4485-8B32-EC99DC15D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302719" y="1546572"/>
            <a:ext cx="793426" cy="1566196"/>
          </a:xfrm>
          <a:prstGeom prst="rect">
            <a:avLst/>
          </a:prstGeom>
        </p:spPr>
      </p:pic>
      <p:pic>
        <p:nvPicPr>
          <p:cNvPr id="4" name="صورة 3">
            <a:hlinkClick r:id="rId9"/>
            <a:extLst>
              <a:ext uri="{FF2B5EF4-FFF2-40B4-BE49-F238E27FC236}">
                <a16:creationId xmlns:a16="http://schemas.microsoft.com/office/drawing/2014/main" id="{46B2DB0F-BBBB-49C7-A52C-CA0C023939E2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38616" y="423941"/>
            <a:ext cx="901031" cy="930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066800" y="883920"/>
            <a:ext cx="10982960" cy="591820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41AFA135-3AB7-4930-9FD8-0FEE5F3C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C54A959-B5E1-4EEA-A4AB-40C8D76F8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402" y="949660"/>
            <a:ext cx="4331598" cy="612000"/>
          </a:xfrm>
          <a:custGeom>
            <a:avLst/>
            <a:gdLst>
              <a:gd name="connsiteX0" fmla="*/ 0 w 4331598"/>
              <a:gd name="connsiteY0" fmla="*/ 0 h 612000"/>
              <a:gd name="connsiteX1" fmla="*/ 498134 w 4331598"/>
              <a:gd name="connsiteY1" fmla="*/ 0 h 612000"/>
              <a:gd name="connsiteX2" fmla="*/ 1126215 w 4331598"/>
              <a:gd name="connsiteY2" fmla="*/ 0 h 612000"/>
              <a:gd name="connsiteX3" fmla="*/ 1624349 w 4331598"/>
              <a:gd name="connsiteY3" fmla="*/ 0 h 612000"/>
              <a:gd name="connsiteX4" fmla="*/ 2165799 w 4331598"/>
              <a:gd name="connsiteY4" fmla="*/ 0 h 612000"/>
              <a:gd name="connsiteX5" fmla="*/ 2577301 w 4331598"/>
              <a:gd name="connsiteY5" fmla="*/ 0 h 612000"/>
              <a:gd name="connsiteX6" fmla="*/ 3205383 w 4331598"/>
              <a:gd name="connsiteY6" fmla="*/ 0 h 612000"/>
              <a:gd name="connsiteX7" fmla="*/ 3790148 w 4331598"/>
              <a:gd name="connsiteY7" fmla="*/ 0 h 612000"/>
              <a:gd name="connsiteX8" fmla="*/ 4331598 w 4331598"/>
              <a:gd name="connsiteY8" fmla="*/ 0 h 612000"/>
              <a:gd name="connsiteX9" fmla="*/ 4331598 w 4331598"/>
              <a:gd name="connsiteY9" fmla="*/ 306000 h 612000"/>
              <a:gd name="connsiteX10" fmla="*/ 4331598 w 4331598"/>
              <a:gd name="connsiteY10" fmla="*/ 612000 h 612000"/>
              <a:gd name="connsiteX11" fmla="*/ 3833464 w 4331598"/>
              <a:gd name="connsiteY11" fmla="*/ 612000 h 612000"/>
              <a:gd name="connsiteX12" fmla="*/ 3292014 w 4331598"/>
              <a:gd name="connsiteY12" fmla="*/ 612000 h 612000"/>
              <a:gd name="connsiteX13" fmla="*/ 2707249 w 4331598"/>
              <a:gd name="connsiteY13" fmla="*/ 612000 h 612000"/>
              <a:gd name="connsiteX14" fmla="*/ 2252431 w 4331598"/>
              <a:gd name="connsiteY14" fmla="*/ 612000 h 612000"/>
              <a:gd name="connsiteX15" fmla="*/ 1710981 w 4331598"/>
              <a:gd name="connsiteY15" fmla="*/ 612000 h 612000"/>
              <a:gd name="connsiteX16" fmla="*/ 1082900 w 4331598"/>
              <a:gd name="connsiteY16" fmla="*/ 612000 h 612000"/>
              <a:gd name="connsiteX17" fmla="*/ 498134 w 4331598"/>
              <a:gd name="connsiteY17" fmla="*/ 612000 h 612000"/>
              <a:gd name="connsiteX18" fmla="*/ 0 w 4331598"/>
              <a:gd name="connsiteY18" fmla="*/ 612000 h 612000"/>
              <a:gd name="connsiteX19" fmla="*/ 0 w 4331598"/>
              <a:gd name="connsiteY19" fmla="*/ 318240 h 612000"/>
              <a:gd name="connsiteX20" fmla="*/ 0 w 4331598"/>
              <a:gd name="connsiteY20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31598" h="612000" fill="none" extrusionOk="0">
                <a:moveTo>
                  <a:pt x="0" y="0"/>
                </a:moveTo>
                <a:cubicBezTo>
                  <a:pt x="141450" y="-916"/>
                  <a:pt x="312308" y="15620"/>
                  <a:pt x="498134" y="0"/>
                </a:cubicBezTo>
                <a:cubicBezTo>
                  <a:pt x="683960" y="-15620"/>
                  <a:pt x="937690" y="2070"/>
                  <a:pt x="1126215" y="0"/>
                </a:cubicBezTo>
                <a:cubicBezTo>
                  <a:pt x="1314740" y="-2070"/>
                  <a:pt x="1461172" y="42695"/>
                  <a:pt x="1624349" y="0"/>
                </a:cubicBezTo>
                <a:cubicBezTo>
                  <a:pt x="1787526" y="-42695"/>
                  <a:pt x="2021421" y="32452"/>
                  <a:pt x="2165799" y="0"/>
                </a:cubicBezTo>
                <a:cubicBezTo>
                  <a:pt x="2310177" y="-32452"/>
                  <a:pt x="2426605" y="178"/>
                  <a:pt x="2577301" y="0"/>
                </a:cubicBezTo>
                <a:cubicBezTo>
                  <a:pt x="2727997" y="-178"/>
                  <a:pt x="3001687" y="73973"/>
                  <a:pt x="3205383" y="0"/>
                </a:cubicBezTo>
                <a:cubicBezTo>
                  <a:pt x="3409079" y="-73973"/>
                  <a:pt x="3580247" y="61829"/>
                  <a:pt x="3790148" y="0"/>
                </a:cubicBezTo>
                <a:cubicBezTo>
                  <a:pt x="4000050" y="-61829"/>
                  <a:pt x="4151239" y="17880"/>
                  <a:pt x="4331598" y="0"/>
                </a:cubicBezTo>
                <a:cubicBezTo>
                  <a:pt x="4336186" y="138640"/>
                  <a:pt x="4308364" y="172465"/>
                  <a:pt x="4331598" y="306000"/>
                </a:cubicBezTo>
                <a:cubicBezTo>
                  <a:pt x="4354832" y="439535"/>
                  <a:pt x="4331085" y="545992"/>
                  <a:pt x="4331598" y="612000"/>
                </a:cubicBezTo>
                <a:cubicBezTo>
                  <a:pt x="4230775" y="627405"/>
                  <a:pt x="3945826" y="558123"/>
                  <a:pt x="3833464" y="612000"/>
                </a:cubicBezTo>
                <a:cubicBezTo>
                  <a:pt x="3721102" y="665877"/>
                  <a:pt x="3559070" y="596439"/>
                  <a:pt x="3292014" y="612000"/>
                </a:cubicBezTo>
                <a:cubicBezTo>
                  <a:pt x="3024958" y="627561"/>
                  <a:pt x="2933591" y="575549"/>
                  <a:pt x="2707249" y="612000"/>
                </a:cubicBezTo>
                <a:cubicBezTo>
                  <a:pt x="2480908" y="648451"/>
                  <a:pt x="2375317" y="587688"/>
                  <a:pt x="2252431" y="612000"/>
                </a:cubicBezTo>
                <a:cubicBezTo>
                  <a:pt x="2129545" y="636312"/>
                  <a:pt x="1894123" y="579035"/>
                  <a:pt x="1710981" y="612000"/>
                </a:cubicBezTo>
                <a:cubicBezTo>
                  <a:pt x="1527839" y="644965"/>
                  <a:pt x="1211719" y="580545"/>
                  <a:pt x="1082900" y="612000"/>
                </a:cubicBezTo>
                <a:cubicBezTo>
                  <a:pt x="954081" y="643455"/>
                  <a:pt x="762938" y="549688"/>
                  <a:pt x="498134" y="612000"/>
                </a:cubicBezTo>
                <a:cubicBezTo>
                  <a:pt x="233330" y="674312"/>
                  <a:pt x="228199" y="555005"/>
                  <a:pt x="0" y="612000"/>
                </a:cubicBezTo>
                <a:cubicBezTo>
                  <a:pt x="-27758" y="521939"/>
                  <a:pt x="2020" y="409110"/>
                  <a:pt x="0" y="318240"/>
                </a:cubicBezTo>
                <a:cubicBezTo>
                  <a:pt x="-2020" y="227370"/>
                  <a:pt x="25101" y="92524"/>
                  <a:pt x="0" y="0"/>
                </a:cubicBezTo>
                <a:close/>
              </a:path>
              <a:path w="4331598" h="612000" stroke="0" extrusionOk="0">
                <a:moveTo>
                  <a:pt x="0" y="0"/>
                </a:moveTo>
                <a:cubicBezTo>
                  <a:pt x="152544" y="-33605"/>
                  <a:pt x="232611" y="36238"/>
                  <a:pt x="411502" y="0"/>
                </a:cubicBezTo>
                <a:cubicBezTo>
                  <a:pt x="590393" y="-36238"/>
                  <a:pt x="873609" y="40888"/>
                  <a:pt x="996268" y="0"/>
                </a:cubicBezTo>
                <a:cubicBezTo>
                  <a:pt x="1118927" y="-40888"/>
                  <a:pt x="1231379" y="33076"/>
                  <a:pt x="1451085" y="0"/>
                </a:cubicBezTo>
                <a:cubicBezTo>
                  <a:pt x="1670791" y="-33076"/>
                  <a:pt x="1792772" y="17072"/>
                  <a:pt x="2035851" y="0"/>
                </a:cubicBezTo>
                <a:cubicBezTo>
                  <a:pt x="2278930" y="-17072"/>
                  <a:pt x="2280683" y="5885"/>
                  <a:pt x="2447353" y="0"/>
                </a:cubicBezTo>
                <a:cubicBezTo>
                  <a:pt x="2614023" y="-5885"/>
                  <a:pt x="2804596" y="46579"/>
                  <a:pt x="2945487" y="0"/>
                </a:cubicBezTo>
                <a:cubicBezTo>
                  <a:pt x="3086378" y="-46579"/>
                  <a:pt x="3267069" y="26913"/>
                  <a:pt x="3486936" y="0"/>
                </a:cubicBezTo>
                <a:cubicBezTo>
                  <a:pt x="3706803" y="-26913"/>
                  <a:pt x="3979691" y="77960"/>
                  <a:pt x="4331598" y="0"/>
                </a:cubicBezTo>
                <a:cubicBezTo>
                  <a:pt x="4332815" y="102561"/>
                  <a:pt x="4300466" y="228097"/>
                  <a:pt x="4331598" y="287640"/>
                </a:cubicBezTo>
                <a:cubicBezTo>
                  <a:pt x="4362730" y="347183"/>
                  <a:pt x="4316289" y="488992"/>
                  <a:pt x="4331598" y="612000"/>
                </a:cubicBezTo>
                <a:cubicBezTo>
                  <a:pt x="4218240" y="614004"/>
                  <a:pt x="4070273" y="592767"/>
                  <a:pt x="3920096" y="612000"/>
                </a:cubicBezTo>
                <a:cubicBezTo>
                  <a:pt x="3769919" y="631233"/>
                  <a:pt x="3624837" y="587478"/>
                  <a:pt x="3421962" y="612000"/>
                </a:cubicBezTo>
                <a:cubicBezTo>
                  <a:pt x="3219087" y="636522"/>
                  <a:pt x="3125644" y="601626"/>
                  <a:pt x="2880513" y="612000"/>
                </a:cubicBezTo>
                <a:cubicBezTo>
                  <a:pt x="2635382" y="622374"/>
                  <a:pt x="2511026" y="569727"/>
                  <a:pt x="2252431" y="612000"/>
                </a:cubicBezTo>
                <a:cubicBezTo>
                  <a:pt x="1993836" y="654273"/>
                  <a:pt x="1937310" y="580645"/>
                  <a:pt x="1624349" y="612000"/>
                </a:cubicBezTo>
                <a:cubicBezTo>
                  <a:pt x="1311388" y="643355"/>
                  <a:pt x="1146627" y="601959"/>
                  <a:pt x="996268" y="612000"/>
                </a:cubicBezTo>
                <a:cubicBezTo>
                  <a:pt x="845909" y="622041"/>
                  <a:pt x="744868" y="576001"/>
                  <a:pt x="584766" y="612000"/>
                </a:cubicBezTo>
                <a:cubicBezTo>
                  <a:pt x="424664" y="647999"/>
                  <a:pt x="247605" y="600389"/>
                  <a:pt x="0" y="612000"/>
                </a:cubicBezTo>
                <a:cubicBezTo>
                  <a:pt x="-31898" y="526583"/>
                  <a:pt x="5030" y="448405"/>
                  <a:pt x="0" y="312120"/>
                </a:cubicBezTo>
                <a:cubicBezTo>
                  <a:pt x="-5030" y="175835"/>
                  <a:pt x="13471" y="73271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675434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C5576B1-B941-4C19-997C-AE7883955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520" y="1669384"/>
            <a:ext cx="10104120" cy="1648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FD9DA8F-372B-41D0-9D47-274FDBD53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143" y="1115808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2B01726-276A-4501-B061-94F984AAA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497160"/>
            <a:ext cx="1058375" cy="16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6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066800" y="883920"/>
            <a:ext cx="10982960" cy="591820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41AFA135-3AB7-4930-9FD8-0FEE5F3C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C54A959-B5E1-4EEA-A4AB-40C8D76F8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486" y="1187097"/>
            <a:ext cx="4331598" cy="612000"/>
          </a:xfrm>
          <a:custGeom>
            <a:avLst/>
            <a:gdLst>
              <a:gd name="connsiteX0" fmla="*/ 0 w 4331598"/>
              <a:gd name="connsiteY0" fmla="*/ 0 h 612000"/>
              <a:gd name="connsiteX1" fmla="*/ 498134 w 4331598"/>
              <a:gd name="connsiteY1" fmla="*/ 0 h 612000"/>
              <a:gd name="connsiteX2" fmla="*/ 1126215 w 4331598"/>
              <a:gd name="connsiteY2" fmla="*/ 0 h 612000"/>
              <a:gd name="connsiteX3" fmla="*/ 1624349 w 4331598"/>
              <a:gd name="connsiteY3" fmla="*/ 0 h 612000"/>
              <a:gd name="connsiteX4" fmla="*/ 2165799 w 4331598"/>
              <a:gd name="connsiteY4" fmla="*/ 0 h 612000"/>
              <a:gd name="connsiteX5" fmla="*/ 2577301 w 4331598"/>
              <a:gd name="connsiteY5" fmla="*/ 0 h 612000"/>
              <a:gd name="connsiteX6" fmla="*/ 3205383 w 4331598"/>
              <a:gd name="connsiteY6" fmla="*/ 0 h 612000"/>
              <a:gd name="connsiteX7" fmla="*/ 3790148 w 4331598"/>
              <a:gd name="connsiteY7" fmla="*/ 0 h 612000"/>
              <a:gd name="connsiteX8" fmla="*/ 4331598 w 4331598"/>
              <a:gd name="connsiteY8" fmla="*/ 0 h 612000"/>
              <a:gd name="connsiteX9" fmla="*/ 4331598 w 4331598"/>
              <a:gd name="connsiteY9" fmla="*/ 306000 h 612000"/>
              <a:gd name="connsiteX10" fmla="*/ 4331598 w 4331598"/>
              <a:gd name="connsiteY10" fmla="*/ 612000 h 612000"/>
              <a:gd name="connsiteX11" fmla="*/ 3833464 w 4331598"/>
              <a:gd name="connsiteY11" fmla="*/ 612000 h 612000"/>
              <a:gd name="connsiteX12" fmla="*/ 3292014 w 4331598"/>
              <a:gd name="connsiteY12" fmla="*/ 612000 h 612000"/>
              <a:gd name="connsiteX13" fmla="*/ 2707249 w 4331598"/>
              <a:gd name="connsiteY13" fmla="*/ 612000 h 612000"/>
              <a:gd name="connsiteX14" fmla="*/ 2252431 w 4331598"/>
              <a:gd name="connsiteY14" fmla="*/ 612000 h 612000"/>
              <a:gd name="connsiteX15" fmla="*/ 1710981 w 4331598"/>
              <a:gd name="connsiteY15" fmla="*/ 612000 h 612000"/>
              <a:gd name="connsiteX16" fmla="*/ 1082900 w 4331598"/>
              <a:gd name="connsiteY16" fmla="*/ 612000 h 612000"/>
              <a:gd name="connsiteX17" fmla="*/ 498134 w 4331598"/>
              <a:gd name="connsiteY17" fmla="*/ 612000 h 612000"/>
              <a:gd name="connsiteX18" fmla="*/ 0 w 4331598"/>
              <a:gd name="connsiteY18" fmla="*/ 612000 h 612000"/>
              <a:gd name="connsiteX19" fmla="*/ 0 w 4331598"/>
              <a:gd name="connsiteY19" fmla="*/ 318240 h 612000"/>
              <a:gd name="connsiteX20" fmla="*/ 0 w 4331598"/>
              <a:gd name="connsiteY20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31598" h="612000" fill="none" extrusionOk="0">
                <a:moveTo>
                  <a:pt x="0" y="0"/>
                </a:moveTo>
                <a:cubicBezTo>
                  <a:pt x="141450" y="-916"/>
                  <a:pt x="312308" y="15620"/>
                  <a:pt x="498134" y="0"/>
                </a:cubicBezTo>
                <a:cubicBezTo>
                  <a:pt x="683960" y="-15620"/>
                  <a:pt x="937690" y="2070"/>
                  <a:pt x="1126215" y="0"/>
                </a:cubicBezTo>
                <a:cubicBezTo>
                  <a:pt x="1314740" y="-2070"/>
                  <a:pt x="1461172" y="42695"/>
                  <a:pt x="1624349" y="0"/>
                </a:cubicBezTo>
                <a:cubicBezTo>
                  <a:pt x="1787526" y="-42695"/>
                  <a:pt x="2021421" y="32452"/>
                  <a:pt x="2165799" y="0"/>
                </a:cubicBezTo>
                <a:cubicBezTo>
                  <a:pt x="2310177" y="-32452"/>
                  <a:pt x="2426605" y="178"/>
                  <a:pt x="2577301" y="0"/>
                </a:cubicBezTo>
                <a:cubicBezTo>
                  <a:pt x="2727997" y="-178"/>
                  <a:pt x="3001687" y="73973"/>
                  <a:pt x="3205383" y="0"/>
                </a:cubicBezTo>
                <a:cubicBezTo>
                  <a:pt x="3409079" y="-73973"/>
                  <a:pt x="3580247" y="61829"/>
                  <a:pt x="3790148" y="0"/>
                </a:cubicBezTo>
                <a:cubicBezTo>
                  <a:pt x="4000050" y="-61829"/>
                  <a:pt x="4151239" y="17880"/>
                  <a:pt x="4331598" y="0"/>
                </a:cubicBezTo>
                <a:cubicBezTo>
                  <a:pt x="4336186" y="138640"/>
                  <a:pt x="4308364" y="172465"/>
                  <a:pt x="4331598" y="306000"/>
                </a:cubicBezTo>
                <a:cubicBezTo>
                  <a:pt x="4354832" y="439535"/>
                  <a:pt x="4331085" y="545992"/>
                  <a:pt x="4331598" y="612000"/>
                </a:cubicBezTo>
                <a:cubicBezTo>
                  <a:pt x="4230775" y="627405"/>
                  <a:pt x="3945826" y="558123"/>
                  <a:pt x="3833464" y="612000"/>
                </a:cubicBezTo>
                <a:cubicBezTo>
                  <a:pt x="3721102" y="665877"/>
                  <a:pt x="3559070" y="596439"/>
                  <a:pt x="3292014" y="612000"/>
                </a:cubicBezTo>
                <a:cubicBezTo>
                  <a:pt x="3024958" y="627561"/>
                  <a:pt x="2933591" y="575549"/>
                  <a:pt x="2707249" y="612000"/>
                </a:cubicBezTo>
                <a:cubicBezTo>
                  <a:pt x="2480908" y="648451"/>
                  <a:pt x="2375317" y="587688"/>
                  <a:pt x="2252431" y="612000"/>
                </a:cubicBezTo>
                <a:cubicBezTo>
                  <a:pt x="2129545" y="636312"/>
                  <a:pt x="1894123" y="579035"/>
                  <a:pt x="1710981" y="612000"/>
                </a:cubicBezTo>
                <a:cubicBezTo>
                  <a:pt x="1527839" y="644965"/>
                  <a:pt x="1211719" y="580545"/>
                  <a:pt x="1082900" y="612000"/>
                </a:cubicBezTo>
                <a:cubicBezTo>
                  <a:pt x="954081" y="643455"/>
                  <a:pt x="762938" y="549688"/>
                  <a:pt x="498134" y="612000"/>
                </a:cubicBezTo>
                <a:cubicBezTo>
                  <a:pt x="233330" y="674312"/>
                  <a:pt x="228199" y="555005"/>
                  <a:pt x="0" y="612000"/>
                </a:cubicBezTo>
                <a:cubicBezTo>
                  <a:pt x="-27758" y="521939"/>
                  <a:pt x="2020" y="409110"/>
                  <a:pt x="0" y="318240"/>
                </a:cubicBezTo>
                <a:cubicBezTo>
                  <a:pt x="-2020" y="227370"/>
                  <a:pt x="25101" y="92524"/>
                  <a:pt x="0" y="0"/>
                </a:cubicBezTo>
                <a:close/>
              </a:path>
              <a:path w="4331598" h="612000" stroke="0" extrusionOk="0">
                <a:moveTo>
                  <a:pt x="0" y="0"/>
                </a:moveTo>
                <a:cubicBezTo>
                  <a:pt x="152544" y="-33605"/>
                  <a:pt x="232611" y="36238"/>
                  <a:pt x="411502" y="0"/>
                </a:cubicBezTo>
                <a:cubicBezTo>
                  <a:pt x="590393" y="-36238"/>
                  <a:pt x="873609" y="40888"/>
                  <a:pt x="996268" y="0"/>
                </a:cubicBezTo>
                <a:cubicBezTo>
                  <a:pt x="1118927" y="-40888"/>
                  <a:pt x="1231379" y="33076"/>
                  <a:pt x="1451085" y="0"/>
                </a:cubicBezTo>
                <a:cubicBezTo>
                  <a:pt x="1670791" y="-33076"/>
                  <a:pt x="1792772" y="17072"/>
                  <a:pt x="2035851" y="0"/>
                </a:cubicBezTo>
                <a:cubicBezTo>
                  <a:pt x="2278930" y="-17072"/>
                  <a:pt x="2280683" y="5885"/>
                  <a:pt x="2447353" y="0"/>
                </a:cubicBezTo>
                <a:cubicBezTo>
                  <a:pt x="2614023" y="-5885"/>
                  <a:pt x="2804596" y="46579"/>
                  <a:pt x="2945487" y="0"/>
                </a:cubicBezTo>
                <a:cubicBezTo>
                  <a:pt x="3086378" y="-46579"/>
                  <a:pt x="3267069" y="26913"/>
                  <a:pt x="3486936" y="0"/>
                </a:cubicBezTo>
                <a:cubicBezTo>
                  <a:pt x="3706803" y="-26913"/>
                  <a:pt x="3979691" y="77960"/>
                  <a:pt x="4331598" y="0"/>
                </a:cubicBezTo>
                <a:cubicBezTo>
                  <a:pt x="4332815" y="102561"/>
                  <a:pt x="4300466" y="228097"/>
                  <a:pt x="4331598" y="287640"/>
                </a:cubicBezTo>
                <a:cubicBezTo>
                  <a:pt x="4362730" y="347183"/>
                  <a:pt x="4316289" y="488992"/>
                  <a:pt x="4331598" y="612000"/>
                </a:cubicBezTo>
                <a:cubicBezTo>
                  <a:pt x="4218240" y="614004"/>
                  <a:pt x="4070273" y="592767"/>
                  <a:pt x="3920096" y="612000"/>
                </a:cubicBezTo>
                <a:cubicBezTo>
                  <a:pt x="3769919" y="631233"/>
                  <a:pt x="3624837" y="587478"/>
                  <a:pt x="3421962" y="612000"/>
                </a:cubicBezTo>
                <a:cubicBezTo>
                  <a:pt x="3219087" y="636522"/>
                  <a:pt x="3125644" y="601626"/>
                  <a:pt x="2880513" y="612000"/>
                </a:cubicBezTo>
                <a:cubicBezTo>
                  <a:pt x="2635382" y="622374"/>
                  <a:pt x="2511026" y="569727"/>
                  <a:pt x="2252431" y="612000"/>
                </a:cubicBezTo>
                <a:cubicBezTo>
                  <a:pt x="1993836" y="654273"/>
                  <a:pt x="1937310" y="580645"/>
                  <a:pt x="1624349" y="612000"/>
                </a:cubicBezTo>
                <a:cubicBezTo>
                  <a:pt x="1311388" y="643355"/>
                  <a:pt x="1146627" y="601959"/>
                  <a:pt x="996268" y="612000"/>
                </a:cubicBezTo>
                <a:cubicBezTo>
                  <a:pt x="845909" y="622041"/>
                  <a:pt x="744868" y="576001"/>
                  <a:pt x="584766" y="612000"/>
                </a:cubicBezTo>
                <a:cubicBezTo>
                  <a:pt x="424664" y="647999"/>
                  <a:pt x="247605" y="600389"/>
                  <a:pt x="0" y="612000"/>
                </a:cubicBezTo>
                <a:cubicBezTo>
                  <a:pt x="-31898" y="526583"/>
                  <a:pt x="5030" y="448405"/>
                  <a:pt x="0" y="312120"/>
                </a:cubicBezTo>
                <a:cubicBezTo>
                  <a:pt x="-5030" y="175835"/>
                  <a:pt x="13471" y="73271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675434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9254F3-F4F5-4FC5-9A12-3F4C44082A20}"/>
              </a:ext>
            </a:extLst>
          </p:cNvPr>
          <p:cNvGrpSpPr/>
          <p:nvPr/>
        </p:nvGrpSpPr>
        <p:grpSpPr>
          <a:xfrm>
            <a:off x="1269505" y="1903374"/>
            <a:ext cx="10118404" cy="1592900"/>
            <a:chOff x="1503680" y="2012020"/>
            <a:chExt cx="10118404" cy="159290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E70C3770-53FD-4053-B05F-B3191D241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680" y="2012020"/>
              <a:ext cx="10118404" cy="15135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8AA5FA4A-F9D1-4883-AD0C-DC928985D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6908" y="3423920"/>
              <a:ext cx="276264" cy="18100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3330F510-D2CE-435F-943F-F4B3A2E294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22495" y="2453316"/>
            <a:ext cx="1208120" cy="16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4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158240" y="100584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F943055-B918-43E1-A7BB-B716B3CE24F9}"/>
              </a:ext>
            </a:extLst>
          </p:cNvPr>
          <p:cNvSpPr/>
          <p:nvPr/>
        </p:nvSpPr>
        <p:spPr>
          <a:xfrm>
            <a:off x="1158240" y="100584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5" name="رسم 4" descr="رياضيات التعلم البعيدة خطوط عريضة">
            <a:extLst>
              <a:ext uri="{FF2B5EF4-FFF2-40B4-BE49-F238E27FC236}">
                <a16:creationId xmlns:a16="http://schemas.microsoft.com/office/drawing/2014/main" id="{3533638E-511E-486F-B38E-C5F023D60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5360" y="5653034"/>
            <a:ext cx="914400" cy="1105039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30BDB0F-0625-4A29-B6EC-642CE63D7DF2}"/>
              </a:ext>
            </a:extLst>
          </p:cNvPr>
          <p:cNvSpPr/>
          <p:nvPr/>
        </p:nvSpPr>
        <p:spPr>
          <a:xfrm>
            <a:off x="3830320" y="4571611"/>
            <a:ext cx="5698414" cy="540000"/>
          </a:xfrm>
          <a:custGeom>
            <a:avLst/>
            <a:gdLst>
              <a:gd name="connsiteX0" fmla="*/ 0 w 5698414"/>
              <a:gd name="connsiteY0" fmla="*/ 0 h 540000"/>
              <a:gd name="connsiteX1" fmla="*/ 633157 w 5698414"/>
              <a:gd name="connsiteY1" fmla="*/ 0 h 540000"/>
              <a:gd name="connsiteX2" fmla="*/ 1152346 w 5698414"/>
              <a:gd name="connsiteY2" fmla="*/ 0 h 540000"/>
              <a:gd name="connsiteX3" fmla="*/ 1899471 w 5698414"/>
              <a:gd name="connsiteY3" fmla="*/ 0 h 540000"/>
              <a:gd name="connsiteX4" fmla="*/ 2532628 w 5698414"/>
              <a:gd name="connsiteY4" fmla="*/ 0 h 540000"/>
              <a:gd name="connsiteX5" fmla="*/ 3108801 w 5698414"/>
              <a:gd name="connsiteY5" fmla="*/ 0 h 540000"/>
              <a:gd name="connsiteX6" fmla="*/ 3741959 w 5698414"/>
              <a:gd name="connsiteY6" fmla="*/ 0 h 540000"/>
              <a:gd name="connsiteX7" fmla="*/ 4375116 w 5698414"/>
              <a:gd name="connsiteY7" fmla="*/ 0 h 540000"/>
              <a:gd name="connsiteX8" fmla="*/ 4951289 w 5698414"/>
              <a:gd name="connsiteY8" fmla="*/ 0 h 540000"/>
              <a:gd name="connsiteX9" fmla="*/ 5698414 w 5698414"/>
              <a:gd name="connsiteY9" fmla="*/ 0 h 540000"/>
              <a:gd name="connsiteX10" fmla="*/ 5698414 w 5698414"/>
              <a:gd name="connsiteY10" fmla="*/ 540000 h 540000"/>
              <a:gd name="connsiteX11" fmla="*/ 5236209 w 5698414"/>
              <a:gd name="connsiteY11" fmla="*/ 540000 h 540000"/>
              <a:gd name="connsiteX12" fmla="*/ 4660036 w 5698414"/>
              <a:gd name="connsiteY12" fmla="*/ 540000 h 540000"/>
              <a:gd name="connsiteX13" fmla="*/ 4083863 w 5698414"/>
              <a:gd name="connsiteY13" fmla="*/ 540000 h 540000"/>
              <a:gd name="connsiteX14" fmla="*/ 3336738 w 5698414"/>
              <a:gd name="connsiteY14" fmla="*/ 540000 h 540000"/>
              <a:gd name="connsiteX15" fmla="*/ 2703581 w 5698414"/>
              <a:gd name="connsiteY15" fmla="*/ 540000 h 540000"/>
              <a:gd name="connsiteX16" fmla="*/ 2013440 w 5698414"/>
              <a:gd name="connsiteY16" fmla="*/ 540000 h 540000"/>
              <a:gd name="connsiteX17" fmla="*/ 1551235 w 5698414"/>
              <a:gd name="connsiteY17" fmla="*/ 540000 h 540000"/>
              <a:gd name="connsiteX18" fmla="*/ 1089030 w 5698414"/>
              <a:gd name="connsiteY18" fmla="*/ 540000 h 540000"/>
              <a:gd name="connsiteX19" fmla="*/ 569841 w 5698414"/>
              <a:gd name="connsiteY19" fmla="*/ 540000 h 540000"/>
              <a:gd name="connsiteX20" fmla="*/ 0 w 5698414"/>
              <a:gd name="connsiteY20" fmla="*/ 540000 h 540000"/>
              <a:gd name="connsiteX21" fmla="*/ 0 w 5698414"/>
              <a:gd name="connsiteY2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98414" h="540000" fill="none" extrusionOk="0">
                <a:moveTo>
                  <a:pt x="0" y="0"/>
                </a:moveTo>
                <a:cubicBezTo>
                  <a:pt x="197128" y="-6415"/>
                  <a:pt x="360735" y="-20541"/>
                  <a:pt x="633157" y="0"/>
                </a:cubicBezTo>
                <a:cubicBezTo>
                  <a:pt x="905579" y="20541"/>
                  <a:pt x="894905" y="22236"/>
                  <a:pt x="1152346" y="0"/>
                </a:cubicBezTo>
                <a:cubicBezTo>
                  <a:pt x="1409787" y="-22236"/>
                  <a:pt x="1546974" y="-3384"/>
                  <a:pt x="1899471" y="0"/>
                </a:cubicBezTo>
                <a:cubicBezTo>
                  <a:pt x="2251969" y="3384"/>
                  <a:pt x="2284803" y="27180"/>
                  <a:pt x="2532628" y="0"/>
                </a:cubicBezTo>
                <a:cubicBezTo>
                  <a:pt x="2780453" y="-27180"/>
                  <a:pt x="2896744" y="-13928"/>
                  <a:pt x="3108801" y="0"/>
                </a:cubicBezTo>
                <a:cubicBezTo>
                  <a:pt x="3320858" y="13928"/>
                  <a:pt x="3430202" y="4680"/>
                  <a:pt x="3741959" y="0"/>
                </a:cubicBezTo>
                <a:cubicBezTo>
                  <a:pt x="4053716" y="-4680"/>
                  <a:pt x="4138203" y="29600"/>
                  <a:pt x="4375116" y="0"/>
                </a:cubicBezTo>
                <a:cubicBezTo>
                  <a:pt x="4612029" y="-29600"/>
                  <a:pt x="4782404" y="-3259"/>
                  <a:pt x="4951289" y="0"/>
                </a:cubicBezTo>
                <a:cubicBezTo>
                  <a:pt x="5120174" y="3259"/>
                  <a:pt x="5427625" y="12498"/>
                  <a:pt x="5698414" y="0"/>
                </a:cubicBezTo>
                <a:cubicBezTo>
                  <a:pt x="5694434" y="223592"/>
                  <a:pt x="5708794" y="390019"/>
                  <a:pt x="5698414" y="540000"/>
                </a:cubicBezTo>
                <a:cubicBezTo>
                  <a:pt x="5530687" y="521306"/>
                  <a:pt x="5440135" y="544533"/>
                  <a:pt x="5236209" y="540000"/>
                </a:cubicBezTo>
                <a:cubicBezTo>
                  <a:pt x="5032283" y="535467"/>
                  <a:pt x="4794399" y="568349"/>
                  <a:pt x="4660036" y="540000"/>
                </a:cubicBezTo>
                <a:cubicBezTo>
                  <a:pt x="4525673" y="511651"/>
                  <a:pt x="4349030" y="563109"/>
                  <a:pt x="4083863" y="540000"/>
                </a:cubicBezTo>
                <a:cubicBezTo>
                  <a:pt x="3818696" y="516891"/>
                  <a:pt x="3497226" y="504233"/>
                  <a:pt x="3336738" y="540000"/>
                </a:cubicBezTo>
                <a:cubicBezTo>
                  <a:pt x="3176251" y="575767"/>
                  <a:pt x="2944965" y="541456"/>
                  <a:pt x="2703581" y="540000"/>
                </a:cubicBezTo>
                <a:cubicBezTo>
                  <a:pt x="2462197" y="538544"/>
                  <a:pt x="2156569" y="519555"/>
                  <a:pt x="2013440" y="540000"/>
                </a:cubicBezTo>
                <a:cubicBezTo>
                  <a:pt x="1870311" y="560445"/>
                  <a:pt x="1723875" y="562789"/>
                  <a:pt x="1551235" y="540000"/>
                </a:cubicBezTo>
                <a:cubicBezTo>
                  <a:pt x="1378595" y="517211"/>
                  <a:pt x="1255586" y="534072"/>
                  <a:pt x="1089030" y="540000"/>
                </a:cubicBezTo>
                <a:cubicBezTo>
                  <a:pt x="922475" y="545928"/>
                  <a:pt x="715994" y="530806"/>
                  <a:pt x="569841" y="540000"/>
                </a:cubicBezTo>
                <a:cubicBezTo>
                  <a:pt x="423688" y="549194"/>
                  <a:pt x="244108" y="523027"/>
                  <a:pt x="0" y="540000"/>
                </a:cubicBezTo>
                <a:cubicBezTo>
                  <a:pt x="-17179" y="428141"/>
                  <a:pt x="3018" y="172892"/>
                  <a:pt x="0" y="0"/>
                </a:cubicBezTo>
                <a:close/>
              </a:path>
              <a:path w="5698414" h="540000" stroke="0" extrusionOk="0">
                <a:moveTo>
                  <a:pt x="0" y="0"/>
                </a:moveTo>
                <a:cubicBezTo>
                  <a:pt x="210038" y="-26593"/>
                  <a:pt x="505247" y="8627"/>
                  <a:pt x="747125" y="0"/>
                </a:cubicBezTo>
                <a:cubicBezTo>
                  <a:pt x="989003" y="-8627"/>
                  <a:pt x="1046590" y="25282"/>
                  <a:pt x="1266314" y="0"/>
                </a:cubicBezTo>
                <a:cubicBezTo>
                  <a:pt x="1486038" y="-25282"/>
                  <a:pt x="1805267" y="-11329"/>
                  <a:pt x="2013440" y="0"/>
                </a:cubicBezTo>
                <a:cubicBezTo>
                  <a:pt x="2221613" y="11329"/>
                  <a:pt x="2567362" y="-20732"/>
                  <a:pt x="2760565" y="0"/>
                </a:cubicBezTo>
                <a:cubicBezTo>
                  <a:pt x="2953768" y="20732"/>
                  <a:pt x="3217097" y="-32137"/>
                  <a:pt x="3450706" y="0"/>
                </a:cubicBezTo>
                <a:cubicBezTo>
                  <a:pt x="3684315" y="32137"/>
                  <a:pt x="4046166" y="-21241"/>
                  <a:pt x="4197832" y="0"/>
                </a:cubicBezTo>
                <a:cubicBezTo>
                  <a:pt x="4349498" y="21241"/>
                  <a:pt x="4537825" y="28174"/>
                  <a:pt x="4774005" y="0"/>
                </a:cubicBezTo>
                <a:cubicBezTo>
                  <a:pt x="5010185" y="-28174"/>
                  <a:pt x="5383246" y="36236"/>
                  <a:pt x="5698414" y="0"/>
                </a:cubicBezTo>
                <a:cubicBezTo>
                  <a:pt x="5690220" y="237949"/>
                  <a:pt x="5676495" y="365778"/>
                  <a:pt x="5698414" y="540000"/>
                </a:cubicBezTo>
                <a:cubicBezTo>
                  <a:pt x="5565233" y="539779"/>
                  <a:pt x="5222294" y="550041"/>
                  <a:pt x="5065257" y="540000"/>
                </a:cubicBezTo>
                <a:cubicBezTo>
                  <a:pt x="4908220" y="529959"/>
                  <a:pt x="4515664" y="532564"/>
                  <a:pt x="4318131" y="540000"/>
                </a:cubicBezTo>
                <a:cubicBezTo>
                  <a:pt x="4120598" y="547436"/>
                  <a:pt x="4016924" y="535812"/>
                  <a:pt x="3798943" y="540000"/>
                </a:cubicBezTo>
                <a:cubicBezTo>
                  <a:pt x="3580962" y="544188"/>
                  <a:pt x="3387391" y="553923"/>
                  <a:pt x="3165786" y="540000"/>
                </a:cubicBezTo>
                <a:cubicBezTo>
                  <a:pt x="2944181" y="526077"/>
                  <a:pt x="2751952" y="561160"/>
                  <a:pt x="2532628" y="540000"/>
                </a:cubicBezTo>
                <a:cubicBezTo>
                  <a:pt x="2313304" y="518840"/>
                  <a:pt x="2139350" y="514519"/>
                  <a:pt x="1842487" y="540000"/>
                </a:cubicBezTo>
                <a:cubicBezTo>
                  <a:pt x="1545624" y="565481"/>
                  <a:pt x="1407292" y="517769"/>
                  <a:pt x="1266314" y="540000"/>
                </a:cubicBezTo>
                <a:cubicBezTo>
                  <a:pt x="1125336" y="562231"/>
                  <a:pt x="956245" y="525190"/>
                  <a:pt x="804110" y="540000"/>
                </a:cubicBezTo>
                <a:cubicBezTo>
                  <a:pt x="651975" y="554810"/>
                  <a:pt x="203498" y="502303"/>
                  <a:pt x="0" y="540000"/>
                </a:cubicBezTo>
                <a:cubicBezTo>
                  <a:pt x="5427" y="304958"/>
                  <a:pt x="-25655" y="17457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</a:t>
            </a:r>
            <a:r>
              <a:rPr lang="ar-SA" sz="2800" b="1" dirty="0">
                <a:solidFill>
                  <a:srgbClr val="FF0000"/>
                </a:solidFill>
                <a:latin typeface="Aldhabi" panose="01000000000000000000" pitchFamily="2" charset="-78"/>
                <a:cs typeface="Akhbar MT" pitchFamily="2" charset="-78"/>
              </a:rPr>
              <a:t>182 ( 5 – 7 -9 – 13 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79FFECF-4466-4783-A869-C4F8A34E4FFC}"/>
              </a:ext>
            </a:extLst>
          </p:cNvPr>
          <p:cNvSpPr/>
          <p:nvPr/>
        </p:nvSpPr>
        <p:spPr>
          <a:xfrm>
            <a:off x="4632189" y="5379295"/>
            <a:ext cx="3818031" cy="1229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10" name="صورة 9">
            <a:hlinkClick r:id="rId4"/>
            <a:extLst>
              <a:ext uri="{FF2B5EF4-FFF2-40B4-BE49-F238E27FC236}">
                <a16:creationId xmlns:a16="http://schemas.microsoft.com/office/drawing/2014/main" id="{EC4D006A-F68E-4F5B-B763-71D3B6E1F7FC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09" y="5379295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6BF4CB4-0AA1-43A2-9FEC-EEED702804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119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>
            <a:hlinkClick r:id="rId8"/>
            <a:extLst>
              <a:ext uri="{FF2B5EF4-FFF2-40B4-BE49-F238E27FC236}">
                <a16:creationId xmlns:a16="http://schemas.microsoft.com/office/drawing/2014/main" id="{DC38A97A-16CF-4898-9B91-01FE4672C43B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5" y="273761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2800E81-6AD8-404E-8F97-2F5C34DCC5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7065" y="3422201"/>
            <a:ext cx="1352402" cy="302607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7D8D926-B73E-4F2E-AC9E-9F668E5154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1532" y="1566263"/>
            <a:ext cx="10204935" cy="992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64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رسم 23" descr="آلة حاسبة مع تعبئة خالصة">
            <a:extLst>
              <a:ext uri="{FF2B5EF4-FFF2-40B4-BE49-F238E27FC236}">
                <a16:creationId xmlns:a16="http://schemas.microsoft.com/office/drawing/2014/main" id="{1870812E-2DA5-40A6-A188-7D957EF6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3580" y="570297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32DBC06C-FBCE-4741-B889-15A6EF4DA415}"/>
              </a:ext>
            </a:extLst>
          </p:cNvPr>
          <p:cNvSpPr/>
          <p:nvPr/>
        </p:nvSpPr>
        <p:spPr>
          <a:xfrm>
            <a:off x="7277890" y="742729"/>
            <a:ext cx="3572325" cy="550473"/>
          </a:xfrm>
          <a:custGeom>
            <a:avLst/>
            <a:gdLst>
              <a:gd name="connsiteX0" fmla="*/ 0 w 3572325"/>
              <a:gd name="connsiteY0" fmla="*/ 0 h 550473"/>
              <a:gd name="connsiteX1" fmla="*/ 523941 w 3572325"/>
              <a:gd name="connsiteY1" fmla="*/ 0 h 550473"/>
              <a:gd name="connsiteX2" fmla="*/ 1119329 w 3572325"/>
              <a:gd name="connsiteY2" fmla="*/ 0 h 550473"/>
              <a:gd name="connsiteX3" fmla="*/ 1786163 w 3572325"/>
              <a:gd name="connsiteY3" fmla="*/ 0 h 550473"/>
              <a:gd name="connsiteX4" fmla="*/ 2274380 w 3572325"/>
              <a:gd name="connsiteY4" fmla="*/ 0 h 550473"/>
              <a:gd name="connsiteX5" fmla="*/ 2762598 w 3572325"/>
              <a:gd name="connsiteY5" fmla="*/ 0 h 550473"/>
              <a:gd name="connsiteX6" fmla="*/ 3572325 w 3572325"/>
              <a:gd name="connsiteY6" fmla="*/ 0 h 550473"/>
              <a:gd name="connsiteX7" fmla="*/ 3572325 w 3572325"/>
              <a:gd name="connsiteY7" fmla="*/ 550473 h 550473"/>
              <a:gd name="connsiteX8" fmla="*/ 3012661 w 3572325"/>
              <a:gd name="connsiteY8" fmla="*/ 550473 h 550473"/>
              <a:gd name="connsiteX9" fmla="*/ 2345827 w 3572325"/>
              <a:gd name="connsiteY9" fmla="*/ 550473 h 550473"/>
              <a:gd name="connsiteX10" fmla="*/ 1750439 w 3572325"/>
              <a:gd name="connsiteY10" fmla="*/ 550473 h 550473"/>
              <a:gd name="connsiteX11" fmla="*/ 1119329 w 3572325"/>
              <a:gd name="connsiteY11" fmla="*/ 550473 h 550473"/>
              <a:gd name="connsiteX12" fmla="*/ 595388 w 3572325"/>
              <a:gd name="connsiteY12" fmla="*/ 550473 h 550473"/>
              <a:gd name="connsiteX13" fmla="*/ 0 w 3572325"/>
              <a:gd name="connsiteY13" fmla="*/ 550473 h 550473"/>
              <a:gd name="connsiteX14" fmla="*/ 0 w 3572325"/>
              <a:gd name="connsiteY14" fmla="*/ 0 h 5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325" h="550473" fill="none" extrusionOk="0">
                <a:moveTo>
                  <a:pt x="0" y="0"/>
                </a:moveTo>
                <a:cubicBezTo>
                  <a:pt x="175690" y="-7990"/>
                  <a:pt x="381836" y="34852"/>
                  <a:pt x="523941" y="0"/>
                </a:cubicBezTo>
                <a:cubicBezTo>
                  <a:pt x="666046" y="-34852"/>
                  <a:pt x="923803" y="21709"/>
                  <a:pt x="1119329" y="0"/>
                </a:cubicBezTo>
                <a:cubicBezTo>
                  <a:pt x="1314855" y="-21709"/>
                  <a:pt x="1650708" y="29604"/>
                  <a:pt x="1786163" y="0"/>
                </a:cubicBezTo>
                <a:cubicBezTo>
                  <a:pt x="1921618" y="-29604"/>
                  <a:pt x="2044060" y="48036"/>
                  <a:pt x="2274380" y="0"/>
                </a:cubicBezTo>
                <a:cubicBezTo>
                  <a:pt x="2504700" y="-48036"/>
                  <a:pt x="2612033" y="40828"/>
                  <a:pt x="2762598" y="0"/>
                </a:cubicBezTo>
                <a:cubicBezTo>
                  <a:pt x="2913163" y="-40828"/>
                  <a:pt x="3363456" y="10138"/>
                  <a:pt x="3572325" y="0"/>
                </a:cubicBezTo>
                <a:cubicBezTo>
                  <a:pt x="3587225" y="124505"/>
                  <a:pt x="3512751" y="383292"/>
                  <a:pt x="3572325" y="550473"/>
                </a:cubicBezTo>
                <a:cubicBezTo>
                  <a:pt x="3293591" y="590745"/>
                  <a:pt x="3289874" y="534578"/>
                  <a:pt x="3012661" y="550473"/>
                </a:cubicBezTo>
                <a:cubicBezTo>
                  <a:pt x="2735448" y="566368"/>
                  <a:pt x="2557103" y="512524"/>
                  <a:pt x="2345827" y="550473"/>
                </a:cubicBezTo>
                <a:cubicBezTo>
                  <a:pt x="2134551" y="588422"/>
                  <a:pt x="1996458" y="534808"/>
                  <a:pt x="1750439" y="550473"/>
                </a:cubicBezTo>
                <a:cubicBezTo>
                  <a:pt x="1504420" y="566138"/>
                  <a:pt x="1270300" y="531401"/>
                  <a:pt x="1119329" y="550473"/>
                </a:cubicBezTo>
                <a:cubicBezTo>
                  <a:pt x="968358" y="569545"/>
                  <a:pt x="844794" y="525881"/>
                  <a:pt x="595388" y="550473"/>
                </a:cubicBezTo>
                <a:cubicBezTo>
                  <a:pt x="345982" y="575065"/>
                  <a:pt x="139376" y="486903"/>
                  <a:pt x="0" y="550473"/>
                </a:cubicBezTo>
                <a:cubicBezTo>
                  <a:pt x="-54404" y="281603"/>
                  <a:pt x="61635" y="202465"/>
                  <a:pt x="0" y="0"/>
                </a:cubicBezTo>
                <a:close/>
              </a:path>
              <a:path w="3572325" h="550473" stroke="0" extrusionOk="0">
                <a:moveTo>
                  <a:pt x="0" y="0"/>
                </a:moveTo>
                <a:cubicBezTo>
                  <a:pt x="304973" y="-49152"/>
                  <a:pt x="431162" y="73230"/>
                  <a:pt x="631111" y="0"/>
                </a:cubicBezTo>
                <a:cubicBezTo>
                  <a:pt x="831060" y="-73230"/>
                  <a:pt x="988644" y="37703"/>
                  <a:pt x="1155052" y="0"/>
                </a:cubicBezTo>
                <a:cubicBezTo>
                  <a:pt x="1321460" y="-37703"/>
                  <a:pt x="1439324" y="16681"/>
                  <a:pt x="1643270" y="0"/>
                </a:cubicBezTo>
                <a:cubicBezTo>
                  <a:pt x="1847216" y="-16681"/>
                  <a:pt x="2029211" y="16605"/>
                  <a:pt x="2131487" y="0"/>
                </a:cubicBezTo>
                <a:cubicBezTo>
                  <a:pt x="2233763" y="-16605"/>
                  <a:pt x="2578643" y="42856"/>
                  <a:pt x="2691152" y="0"/>
                </a:cubicBezTo>
                <a:cubicBezTo>
                  <a:pt x="2803662" y="-42856"/>
                  <a:pt x="3228042" y="82220"/>
                  <a:pt x="3572325" y="0"/>
                </a:cubicBezTo>
                <a:cubicBezTo>
                  <a:pt x="3578309" y="212390"/>
                  <a:pt x="3542612" y="330139"/>
                  <a:pt x="3572325" y="550473"/>
                </a:cubicBezTo>
                <a:cubicBezTo>
                  <a:pt x="3442419" y="576797"/>
                  <a:pt x="3288420" y="501098"/>
                  <a:pt x="3084107" y="550473"/>
                </a:cubicBezTo>
                <a:cubicBezTo>
                  <a:pt x="2879794" y="599848"/>
                  <a:pt x="2649216" y="497342"/>
                  <a:pt x="2452997" y="550473"/>
                </a:cubicBezTo>
                <a:cubicBezTo>
                  <a:pt x="2256778" y="603604"/>
                  <a:pt x="2036359" y="482684"/>
                  <a:pt x="1857609" y="550473"/>
                </a:cubicBezTo>
                <a:cubicBezTo>
                  <a:pt x="1678859" y="618262"/>
                  <a:pt x="1511706" y="533712"/>
                  <a:pt x="1262222" y="550473"/>
                </a:cubicBezTo>
                <a:cubicBezTo>
                  <a:pt x="1012738" y="567234"/>
                  <a:pt x="911914" y="490195"/>
                  <a:pt x="666834" y="550473"/>
                </a:cubicBezTo>
                <a:cubicBezTo>
                  <a:pt x="421754" y="610751"/>
                  <a:pt x="329338" y="537327"/>
                  <a:pt x="0" y="550473"/>
                </a:cubicBezTo>
                <a:cubicBezTo>
                  <a:pt x="-7794" y="330668"/>
                  <a:pt x="57584" y="17323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4C7E7"/>
            </a:solidFill>
            <a:extLst>
              <a:ext uri="{C807C97D-BFC1-408E-A445-0C87EB9F89A2}">
                <ask:lineSketchStyleProps xmlns:ask="http://schemas.microsoft.com/office/drawing/2018/sketchyshapes" sd="16054978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اختر الإجابة الصحيحة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B6482E8-68B5-41D8-91B0-639571D6A9F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95979" y="1436189"/>
            <a:ext cx="9000000" cy="1440000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4A4D43F-A21E-4DAB-A951-BC0315476E5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95979" y="3078183"/>
            <a:ext cx="9000000" cy="1440000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A9D9462-3D3F-43A0-B2DC-86F7BDE4A6E7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95979" y="4720177"/>
            <a:ext cx="9000000" cy="1440000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</p:pic>
      <p:pic>
        <p:nvPicPr>
          <p:cNvPr id="13" name="رسم 12" descr="آلة حاسبة مع تعبئة خالصة">
            <a:extLst>
              <a:ext uri="{FF2B5EF4-FFF2-40B4-BE49-F238E27FC236}">
                <a16:creationId xmlns:a16="http://schemas.microsoft.com/office/drawing/2014/main" id="{A5D7AB07-A4FE-4045-B739-87EB14C0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062" y="74272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55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158240" y="100584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41AFA135-3AB7-4930-9FD8-0FEE5F3C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CEA0B89-3DC2-47EF-A2D3-6798BC46E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0" y="1616084"/>
            <a:ext cx="7254239" cy="40023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454BB2B-BA0E-4D84-81B2-6A57531ED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873" y="1122011"/>
            <a:ext cx="3075695" cy="2716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39CC367-9168-473A-82FF-5D46FDFF7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0" y="881891"/>
            <a:ext cx="1716084" cy="480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467F858-0DAF-404B-9A63-F4A8587D4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62" y="2871155"/>
            <a:ext cx="1173556" cy="19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158240" y="100584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41AFA135-3AB7-4930-9FD8-0FEE5F3C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C6374EF-1663-4EA6-8A7A-5D2801AB5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60" y="1275368"/>
            <a:ext cx="9733280" cy="360593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6657F9C-8FB0-42F7-8BA0-23CD50794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305" y="2314080"/>
            <a:ext cx="1194110" cy="25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158240" y="100584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41AFA135-3AB7-4930-9FD8-0FEE5F3C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CDE3FCC-14EA-45A5-891B-3B622C986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857" y="1111035"/>
            <a:ext cx="5130003" cy="612000"/>
          </a:xfrm>
          <a:custGeom>
            <a:avLst/>
            <a:gdLst>
              <a:gd name="connsiteX0" fmla="*/ 0 w 5130003"/>
              <a:gd name="connsiteY0" fmla="*/ 0 h 612000"/>
              <a:gd name="connsiteX1" fmla="*/ 621300 w 5130003"/>
              <a:gd name="connsiteY1" fmla="*/ 0 h 612000"/>
              <a:gd name="connsiteX2" fmla="*/ 1088701 w 5130003"/>
              <a:gd name="connsiteY2" fmla="*/ 0 h 612000"/>
              <a:gd name="connsiteX3" fmla="*/ 1556101 w 5130003"/>
              <a:gd name="connsiteY3" fmla="*/ 0 h 612000"/>
              <a:gd name="connsiteX4" fmla="*/ 2228701 w 5130003"/>
              <a:gd name="connsiteY4" fmla="*/ 0 h 612000"/>
              <a:gd name="connsiteX5" fmla="*/ 2747402 w 5130003"/>
              <a:gd name="connsiteY5" fmla="*/ 0 h 612000"/>
              <a:gd name="connsiteX6" fmla="*/ 3163502 w 5130003"/>
              <a:gd name="connsiteY6" fmla="*/ 0 h 612000"/>
              <a:gd name="connsiteX7" fmla="*/ 3836102 w 5130003"/>
              <a:gd name="connsiteY7" fmla="*/ 0 h 612000"/>
              <a:gd name="connsiteX8" fmla="*/ 4406103 w 5130003"/>
              <a:gd name="connsiteY8" fmla="*/ 0 h 612000"/>
              <a:gd name="connsiteX9" fmla="*/ 5130003 w 5130003"/>
              <a:gd name="connsiteY9" fmla="*/ 0 h 612000"/>
              <a:gd name="connsiteX10" fmla="*/ 5130003 w 5130003"/>
              <a:gd name="connsiteY10" fmla="*/ 287640 h 612000"/>
              <a:gd name="connsiteX11" fmla="*/ 5130003 w 5130003"/>
              <a:gd name="connsiteY11" fmla="*/ 612000 h 612000"/>
              <a:gd name="connsiteX12" fmla="*/ 4713903 w 5130003"/>
              <a:gd name="connsiteY12" fmla="*/ 612000 h 612000"/>
              <a:gd name="connsiteX13" fmla="*/ 4092602 w 5130003"/>
              <a:gd name="connsiteY13" fmla="*/ 612000 h 612000"/>
              <a:gd name="connsiteX14" fmla="*/ 3625202 w 5130003"/>
              <a:gd name="connsiteY14" fmla="*/ 612000 h 612000"/>
              <a:gd name="connsiteX15" fmla="*/ 3157802 w 5130003"/>
              <a:gd name="connsiteY15" fmla="*/ 612000 h 612000"/>
              <a:gd name="connsiteX16" fmla="*/ 2536501 w 5130003"/>
              <a:gd name="connsiteY16" fmla="*/ 612000 h 612000"/>
              <a:gd name="connsiteX17" fmla="*/ 1863901 w 5130003"/>
              <a:gd name="connsiteY17" fmla="*/ 612000 h 612000"/>
              <a:gd name="connsiteX18" fmla="*/ 1447801 w 5130003"/>
              <a:gd name="connsiteY18" fmla="*/ 612000 h 612000"/>
              <a:gd name="connsiteX19" fmla="*/ 1031701 w 5130003"/>
              <a:gd name="connsiteY19" fmla="*/ 612000 h 612000"/>
              <a:gd name="connsiteX20" fmla="*/ 0 w 5130003"/>
              <a:gd name="connsiteY20" fmla="*/ 612000 h 612000"/>
              <a:gd name="connsiteX21" fmla="*/ 0 w 5130003"/>
              <a:gd name="connsiteY21" fmla="*/ 306000 h 612000"/>
              <a:gd name="connsiteX22" fmla="*/ 0 w 5130003"/>
              <a:gd name="connsiteY22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0003" h="612000" fill="none" extrusionOk="0">
                <a:moveTo>
                  <a:pt x="0" y="0"/>
                </a:moveTo>
                <a:cubicBezTo>
                  <a:pt x="133258" y="-9274"/>
                  <a:pt x="464612" y="34871"/>
                  <a:pt x="621300" y="0"/>
                </a:cubicBezTo>
                <a:cubicBezTo>
                  <a:pt x="777988" y="-34871"/>
                  <a:pt x="957455" y="13951"/>
                  <a:pt x="1088701" y="0"/>
                </a:cubicBezTo>
                <a:cubicBezTo>
                  <a:pt x="1219947" y="-13951"/>
                  <a:pt x="1357670" y="5674"/>
                  <a:pt x="1556101" y="0"/>
                </a:cubicBezTo>
                <a:cubicBezTo>
                  <a:pt x="1754532" y="-5674"/>
                  <a:pt x="1908718" y="40412"/>
                  <a:pt x="2228701" y="0"/>
                </a:cubicBezTo>
                <a:cubicBezTo>
                  <a:pt x="2548684" y="-40412"/>
                  <a:pt x="2578853" y="12149"/>
                  <a:pt x="2747402" y="0"/>
                </a:cubicBezTo>
                <a:cubicBezTo>
                  <a:pt x="2915951" y="-12149"/>
                  <a:pt x="2985042" y="32603"/>
                  <a:pt x="3163502" y="0"/>
                </a:cubicBezTo>
                <a:cubicBezTo>
                  <a:pt x="3341962" y="-32603"/>
                  <a:pt x="3701513" y="53567"/>
                  <a:pt x="3836102" y="0"/>
                </a:cubicBezTo>
                <a:cubicBezTo>
                  <a:pt x="3970691" y="-53567"/>
                  <a:pt x="4142638" y="42606"/>
                  <a:pt x="4406103" y="0"/>
                </a:cubicBezTo>
                <a:cubicBezTo>
                  <a:pt x="4669568" y="-42606"/>
                  <a:pt x="4917243" y="36228"/>
                  <a:pt x="5130003" y="0"/>
                </a:cubicBezTo>
                <a:cubicBezTo>
                  <a:pt x="5131212" y="133947"/>
                  <a:pt x="5108122" y="170453"/>
                  <a:pt x="5130003" y="287640"/>
                </a:cubicBezTo>
                <a:cubicBezTo>
                  <a:pt x="5151884" y="404827"/>
                  <a:pt x="5099476" y="451144"/>
                  <a:pt x="5130003" y="612000"/>
                </a:cubicBezTo>
                <a:cubicBezTo>
                  <a:pt x="5045175" y="648399"/>
                  <a:pt x="4856177" y="595989"/>
                  <a:pt x="4713903" y="612000"/>
                </a:cubicBezTo>
                <a:cubicBezTo>
                  <a:pt x="4571629" y="628011"/>
                  <a:pt x="4249493" y="582063"/>
                  <a:pt x="4092602" y="612000"/>
                </a:cubicBezTo>
                <a:cubicBezTo>
                  <a:pt x="3935711" y="641937"/>
                  <a:pt x="3723792" y="611916"/>
                  <a:pt x="3625202" y="612000"/>
                </a:cubicBezTo>
                <a:cubicBezTo>
                  <a:pt x="3526612" y="612084"/>
                  <a:pt x="3258861" y="609088"/>
                  <a:pt x="3157802" y="612000"/>
                </a:cubicBezTo>
                <a:cubicBezTo>
                  <a:pt x="3056743" y="614912"/>
                  <a:pt x="2733319" y="601532"/>
                  <a:pt x="2536501" y="612000"/>
                </a:cubicBezTo>
                <a:cubicBezTo>
                  <a:pt x="2339683" y="622468"/>
                  <a:pt x="2121515" y="535667"/>
                  <a:pt x="1863901" y="612000"/>
                </a:cubicBezTo>
                <a:cubicBezTo>
                  <a:pt x="1606287" y="688333"/>
                  <a:pt x="1589672" y="600885"/>
                  <a:pt x="1447801" y="612000"/>
                </a:cubicBezTo>
                <a:cubicBezTo>
                  <a:pt x="1305930" y="623115"/>
                  <a:pt x="1196487" y="595880"/>
                  <a:pt x="1031701" y="612000"/>
                </a:cubicBezTo>
                <a:cubicBezTo>
                  <a:pt x="866915" y="628120"/>
                  <a:pt x="366087" y="530180"/>
                  <a:pt x="0" y="612000"/>
                </a:cubicBezTo>
                <a:cubicBezTo>
                  <a:pt x="-14183" y="543676"/>
                  <a:pt x="8917" y="382714"/>
                  <a:pt x="0" y="306000"/>
                </a:cubicBezTo>
                <a:cubicBezTo>
                  <a:pt x="-8917" y="229286"/>
                  <a:pt x="2630" y="72853"/>
                  <a:pt x="0" y="0"/>
                </a:cubicBezTo>
                <a:close/>
              </a:path>
              <a:path w="5130003" h="612000" stroke="0" extrusionOk="0">
                <a:moveTo>
                  <a:pt x="0" y="0"/>
                </a:moveTo>
                <a:cubicBezTo>
                  <a:pt x="166331" y="-13051"/>
                  <a:pt x="329648" y="30256"/>
                  <a:pt x="416100" y="0"/>
                </a:cubicBezTo>
                <a:cubicBezTo>
                  <a:pt x="502552" y="-30256"/>
                  <a:pt x="720068" y="5489"/>
                  <a:pt x="832200" y="0"/>
                </a:cubicBezTo>
                <a:cubicBezTo>
                  <a:pt x="944332" y="-5489"/>
                  <a:pt x="1146095" y="1455"/>
                  <a:pt x="1299601" y="0"/>
                </a:cubicBezTo>
                <a:cubicBezTo>
                  <a:pt x="1453107" y="-1455"/>
                  <a:pt x="1756667" y="46680"/>
                  <a:pt x="1972201" y="0"/>
                </a:cubicBezTo>
                <a:cubicBezTo>
                  <a:pt x="2187735" y="-46680"/>
                  <a:pt x="2357611" y="39918"/>
                  <a:pt x="2542201" y="0"/>
                </a:cubicBezTo>
                <a:cubicBezTo>
                  <a:pt x="2726791" y="-39918"/>
                  <a:pt x="2864291" y="51914"/>
                  <a:pt x="3112202" y="0"/>
                </a:cubicBezTo>
                <a:cubicBezTo>
                  <a:pt x="3360113" y="-51914"/>
                  <a:pt x="3404998" y="29672"/>
                  <a:pt x="3682202" y="0"/>
                </a:cubicBezTo>
                <a:cubicBezTo>
                  <a:pt x="3959406" y="-29672"/>
                  <a:pt x="3995843" y="3268"/>
                  <a:pt x="4098302" y="0"/>
                </a:cubicBezTo>
                <a:cubicBezTo>
                  <a:pt x="4200761" y="-3268"/>
                  <a:pt x="4369025" y="42512"/>
                  <a:pt x="4565703" y="0"/>
                </a:cubicBezTo>
                <a:cubicBezTo>
                  <a:pt x="4762381" y="-42512"/>
                  <a:pt x="4980246" y="53376"/>
                  <a:pt x="5130003" y="0"/>
                </a:cubicBezTo>
                <a:cubicBezTo>
                  <a:pt x="5142080" y="79173"/>
                  <a:pt x="5111669" y="208317"/>
                  <a:pt x="5130003" y="306000"/>
                </a:cubicBezTo>
                <a:cubicBezTo>
                  <a:pt x="5148337" y="403683"/>
                  <a:pt x="5103218" y="517538"/>
                  <a:pt x="5130003" y="612000"/>
                </a:cubicBezTo>
                <a:cubicBezTo>
                  <a:pt x="4950615" y="679773"/>
                  <a:pt x="4702703" y="555342"/>
                  <a:pt x="4457403" y="612000"/>
                </a:cubicBezTo>
                <a:cubicBezTo>
                  <a:pt x="4212103" y="668658"/>
                  <a:pt x="3993788" y="565706"/>
                  <a:pt x="3836102" y="612000"/>
                </a:cubicBezTo>
                <a:cubicBezTo>
                  <a:pt x="3678416" y="658294"/>
                  <a:pt x="3365281" y="585676"/>
                  <a:pt x="3163502" y="612000"/>
                </a:cubicBezTo>
                <a:cubicBezTo>
                  <a:pt x="2961723" y="638324"/>
                  <a:pt x="2910450" y="579430"/>
                  <a:pt x="2747402" y="612000"/>
                </a:cubicBezTo>
                <a:cubicBezTo>
                  <a:pt x="2584354" y="644570"/>
                  <a:pt x="2399590" y="605993"/>
                  <a:pt x="2228701" y="612000"/>
                </a:cubicBezTo>
                <a:cubicBezTo>
                  <a:pt x="2057812" y="618007"/>
                  <a:pt x="1781396" y="551300"/>
                  <a:pt x="1607401" y="612000"/>
                </a:cubicBezTo>
                <a:cubicBezTo>
                  <a:pt x="1433406" y="672700"/>
                  <a:pt x="1266021" y="582212"/>
                  <a:pt x="986101" y="612000"/>
                </a:cubicBezTo>
                <a:cubicBezTo>
                  <a:pt x="706181" y="641788"/>
                  <a:pt x="681739" y="579027"/>
                  <a:pt x="570000" y="612000"/>
                </a:cubicBezTo>
                <a:cubicBezTo>
                  <a:pt x="458261" y="644973"/>
                  <a:pt x="239145" y="600635"/>
                  <a:pt x="0" y="612000"/>
                </a:cubicBezTo>
                <a:cubicBezTo>
                  <a:pt x="-19286" y="480902"/>
                  <a:pt x="22241" y="403652"/>
                  <a:pt x="0" y="318240"/>
                </a:cubicBezTo>
                <a:cubicBezTo>
                  <a:pt x="-22241" y="232828"/>
                  <a:pt x="7240" y="75882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41891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48E94DD-7E6D-45DB-8BBC-05763C453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065" y="1899867"/>
            <a:ext cx="4086795" cy="76210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88FB662-E693-4054-B6CD-75F70CA9B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856" y="2700236"/>
            <a:ext cx="3562847" cy="14575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18078A9-07BC-42E6-A973-D0D2180AD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0800" y="127718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F67EE15-B17F-442B-BEC2-57854A4DF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98977" y="4391861"/>
            <a:ext cx="961527" cy="14575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61D4669-C3D5-4CE4-993C-C0FF5D8F9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389" y="828122"/>
            <a:ext cx="710999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1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158240" y="100584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41AFA135-3AB7-4930-9FD8-0FEE5F3C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CDE3FCC-14EA-45A5-891B-3B622C986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857" y="1111035"/>
            <a:ext cx="5130003" cy="612000"/>
          </a:xfrm>
          <a:custGeom>
            <a:avLst/>
            <a:gdLst>
              <a:gd name="connsiteX0" fmla="*/ 0 w 5130003"/>
              <a:gd name="connsiteY0" fmla="*/ 0 h 612000"/>
              <a:gd name="connsiteX1" fmla="*/ 621300 w 5130003"/>
              <a:gd name="connsiteY1" fmla="*/ 0 h 612000"/>
              <a:gd name="connsiteX2" fmla="*/ 1088701 w 5130003"/>
              <a:gd name="connsiteY2" fmla="*/ 0 h 612000"/>
              <a:gd name="connsiteX3" fmla="*/ 1556101 w 5130003"/>
              <a:gd name="connsiteY3" fmla="*/ 0 h 612000"/>
              <a:gd name="connsiteX4" fmla="*/ 2228701 w 5130003"/>
              <a:gd name="connsiteY4" fmla="*/ 0 h 612000"/>
              <a:gd name="connsiteX5" fmla="*/ 2747402 w 5130003"/>
              <a:gd name="connsiteY5" fmla="*/ 0 h 612000"/>
              <a:gd name="connsiteX6" fmla="*/ 3163502 w 5130003"/>
              <a:gd name="connsiteY6" fmla="*/ 0 h 612000"/>
              <a:gd name="connsiteX7" fmla="*/ 3836102 w 5130003"/>
              <a:gd name="connsiteY7" fmla="*/ 0 h 612000"/>
              <a:gd name="connsiteX8" fmla="*/ 4406103 w 5130003"/>
              <a:gd name="connsiteY8" fmla="*/ 0 h 612000"/>
              <a:gd name="connsiteX9" fmla="*/ 5130003 w 5130003"/>
              <a:gd name="connsiteY9" fmla="*/ 0 h 612000"/>
              <a:gd name="connsiteX10" fmla="*/ 5130003 w 5130003"/>
              <a:gd name="connsiteY10" fmla="*/ 287640 h 612000"/>
              <a:gd name="connsiteX11" fmla="*/ 5130003 w 5130003"/>
              <a:gd name="connsiteY11" fmla="*/ 612000 h 612000"/>
              <a:gd name="connsiteX12" fmla="*/ 4713903 w 5130003"/>
              <a:gd name="connsiteY12" fmla="*/ 612000 h 612000"/>
              <a:gd name="connsiteX13" fmla="*/ 4092602 w 5130003"/>
              <a:gd name="connsiteY13" fmla="*/ 612000 h 612000"/>
              <a:gd name="connsiteX14" fmla="*/ 3625202 w 5130003"/>
              <a:gd name="connsiteY14" fmla="*/ 612000 h 612000"/>
              <a:gd name="connsiteX15" fmla="*/ 3157802 w 5130003"/>
              <a:gd name="connsiteY15" fmla="*/ 612000 h 612000"/>
              <a:gd name="connsiteX16" fmla="*/ 2536501 w 5130003"/>
              <a:gd name="connsiteY16" fmla="*/ 612000 h 612000"/>
              <a:gd name="connsiteX17" fmla="*/ 1863901 w 5130003"/>
              <a:gd name="connsiteY17" fmla="*/ 612000 h 612000"/>
              <a:gd name="connsiteX18" fmla="*/ 1447801 w 5130003"/>
              <a:gd name="connsiteY18" fmla="*/ 612000 h 612000"/>
              <a:gd name="connsiteX19" fmla="*/ 1031701 w 5130003"/>
              <a:gd name="connsiteY19" fmla="*/ 612000 h 612000"/>
              <a:gd name="connsiteX20" fmla="*/ 0 w 5130003"/>
              <a:gd name="connsiteY20" fmla="*/ 612000 h 612000"/>
              <a:gd name="connsiteX21" fmla="*/ 0 w 5130003"/>
              <a:gd name="connsiteY21" fmla="*/ 306000 h 612000"/>
              <a:gd name="connsiteX22" fmla="*/ 0 w 5130003"/>
              <a:gd name="connsiteY22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0003" h="612000" fill="none" extrusionOk="0">
                <a:moveTo>
                  <a:pt x="0" y="0"/>
                </a:moveTo>
                <a:cubicBezTo>
                  <a:pt x="133258" y="-9274"/>
                  <a:pt x="464612" y="34871"/>
                  <a:pt x="621300" y="0"/>
                </a:cubicBezTo>
                <a:cubicBezTo>
                  <a:pt x="777988" y="-34871"/>
                  <a:pt x="957455" y="13951"/>
                  <a:pt x="1088701" y="0"/>
                </a:cubicBezTo>
                <a:cubicBezTo>
                  <a:pt x="1219947" y="-13951"/>
                  <a:pt x="1357670" y="5674"/>
                  <a:pt x="1556101" y="0"/>
                </a:cubicBezTo>
                <a:cubicBezTo>
                  <a:pt x="1754532" y="-5674"/>
                  <a:pt x="1908718" y="40412"/>
                  <a:pt x="2228701" y="0"/>
                </a:cubicBezTo>
                <a:cubicBezTo>
                  <a:pt x="2548684" y="-40412"/>
                  <a:pt x="2578853" y="12149"/>
                  <a:pt x="2747402" y="0"/>
                </a:cubicBezTo>
                <a:cubicBezTo>
                  <a:pt x="2915951" y="-12149"/>
                  <a:pt x="2985042" y="32603"/>
                  <a:pt x="3163502" y="0"/>
                </a:cubicBezTo>
                <a:cubicBezTo>
                  <a:pt x="3341962" y="-32603"/>
                  <a:pt x="3701513" y="53567"/>
                  <a:pt x="3836102" y="0"/>
                </a:cubicBezTo>
                <a:cubicBezTo>
                  <a:pt x="3970691" y="-53567"/>
                  <a:pt x="4142638" y="42606"/>
                  <a:pt x="4406103" y="0"/>
                </a:cubicBezTo>
                <a:cubicBezTo>
                  <a:pt x="4669568" y="-42606"/>
                  <a:pt x="4917243" y="36228"/>
                  <a:pt x="5130003" y="0"/>
                </a:cubicBezTo>
                <a:cubicBezTo>
                  <a:pt x="5131212" y="133947"/>
                  <a:pt x="5108122" y="170453"/>
                  <a:pt x="5130003" y="287640"/>
                </a:cubicBezTo>
                <a:cubicBezTo>
                  <a:pt x="5151884" y="404827"/>
                  <a:pt x="5099476" y="451144"/>
                  <a:pt x="5130003" y="612000"/>
                </a:cubicBezTo>
                <a:cubicBezTo>
                  <a:pt x="5045175" y="648399"/>
                  <a:pt x="4856177" y="595989"/>
                  <a:pt x="4713903" y="612000"/>
                </a:cubicBezTo>
                <a:cubicBezTo>
                  <a:pt x="4571629" y="628011"/>
                  <a:pt x="4249493" y="582063"/>
                  <a:pt x="4092602" y="612000"/>
                </a:cubicBezTo>
                <a:cubicBezTo>
                  <a:pt x="3935711" y="641937"/>
                  <a:pt x="3723792" y="611916"/>
                  <a:pt x="3625202" y="612000"/>
                </a:cubicBezTo>
                <a:cubicBezTo>
                  <a:pt x="3526612" y="612084"/>
                  <a:pt x="3258861" y="609088"/>
                  <a:pt x="3157802" y="612000"/>
                </a:cubicBezTo>
                <a:cubicBezTo>
                  <a:pt x="3056743" y="614912"/>
                  <a:pt x="2733319" y="601532"/>
                  <a:pt x="2536501" y="612000"/>
                </a:cubicBezTo>
                <a:cubicBezTo>
                  <a:pt x="2339683" y="622468"/>
                  <a:pt x="2121515" y="535667"/>
                  <a:pt x="1863901" y="612000"/>
                </a:cubicBezTo>
                <a:cubicBezTo>
                  <a:pt x="1606287" y="688333"/>
                  <a:pt x="1589672" y="600885"/>
                  <a:pt x="1447801" y="612000"/>
                </a:cubicBezTo>
                <a:cubicBezTo>
                  <a:pt x="1305930" y="623115"/>
                  <a:pt x="1196487" y="595880"/>
                  <a:pt x="1031701" y="612000"/>
                </a:cubicBezTo>
                <a:cubicBezTo>
                  <a:pt x="866915" y="628120"/>
                  <a:pt x="366087" y="530180"/>
                  <a:pt x="0" y="612000"/>
                </a:cubicBezTo>
                <a:cubicBezTo>
                  <a:pt x="-14183" y="543676"/>
                  <a:pt x="8917" y="382714"/>
                  <a:pt x="0" y="306000"/>
                </a:cubicBezTo>
                <a:cubicBezTo>
                  <a:pt x="-8917" y="229286"/>
                  <a:pt x="2630" y="72853"/>
                  <a:pt x="0" y="0"/>
                </a:cubicBezTo>
                <a:close/>
              </a:path>
              <a:path w="5130003" h="612000" stroke="0" extrusionOk="0">
                <a:moveTo>
                  <a:pt x="0" y="0"/>
                </a:moveTo>
                <a:cubicBezTo>
                  <a:pt x="166331" y="-13051"/>
                  <a:pt x="329648" y="30256"/>
                  <a:pt x="416100" y="0"/>
                </a:cubicBezTo>
                <a:cubicBezTo>
                  <a:pt x="502552" y="-30256"/>
                  <a:pt x="720068" y="5489"/>
                  <a:pt x="832200" y="0"/>
                </a:cubicBezTo>
                <a:cubicBezTo>
                  <a:pt x="944332" y="-5489"/>
                  <a:pt x="1146095" y="1455"/>
                  <a:pt x="1299601" y="0"/>
                </a:cubicBezTo>
                <a:cubicBezTo>
                  <a:pt x="1453107" y="-1455"/>
                  <a:pt x="1756667" y="46680"/>
                  <a:pt x="1972201" y="0"/>
                </a:cubicBezTo>
                <a:cubicBezTo>
                  <a:pt x="2187735" y="-46680"/>
                  <a:pt x="2357611" y="39918"/>
                  <a:pt x="2542201" y="0"/>
                </a:cubicBezTo>
                <a:cubicBezTo>
                  <a:pt x="2726791" y="-39918"/>
                  <a:pt x="2864291" y="51914"/>
                  <a:pt x="3112202" y="0"/>
                </a:cubicBezTo>
                <a:cubicBezTo>
                  <a:pt x="3360113" y="-51914"/>
                  <a:pt x="3404998" y="29672"/>
                  <a:pt x="3682202" y="0"/>
                </a:cubicBezTo>
                <a:cubicBezTo>
                  <a:pt x="3959406" y="-29672"/>
                  <a:pt x="3995843" y="3268"/>
                  <a:pt x="4098302" y="0"/>
                </a:cubicBezTo>
                <a:cubicBezTo>
                  <a:pt x="4200761" y="-3268"/>
                  <a:pt x="4369025" y="42512"/>
                  <a:pt x="4565703" y="0"/>
                </a:cubicBezTo>
                <a:cubicBezTo>
                  <a:pt x="4762381" y="-42512"/>
                  <a:pt x="4980246" y="53376"/>
                  <a:pt x="5130003" y="0"/>
                </a:cubicBezTo>
                <a:cubicBezTo>
                  <a:pt x="5142080" y="79173"/>
                  <a:pt x="5111669" y="208317"/>
                  <a:pt x="5130003" y="306000"/>
                </a:cubicBezTo>
                <a:cubicBezTo>
                  <a:pt x="5148337" y="403683"/>
                  <a:pt x="5103218" y="517538"/>
                  <a:pt x="5130003" y="612000"/>
                </a:cubicBezTo>
                <a:cubicBezTo>
                  <a:pt x="4950615" y="679773"/>
                  <a:pt x="4702703" y="555342"/>
                  <a:pt x="4457403" y="612000"/>
                </a:cubicBezTo>
                <a:cubicBezTo>
                  <a:pt x="4212103" y="668658"/>
                  <a:pt x="3993788" y="565706"/>
                  <a:pt x="3836102" y="612000"/>
                </a:cubicBezTo>
                <a:cubicBezTo>
                  <a:pt x="3678416" y="658294"/>
                  <a:pt x="3365281" y="585676"/>
                  <a:pt x="3163502" y="612000"/>
                </a:cubicBezTo>
                <a:cubicBezTo>
                  <a:pt x="2961723" y="638324"/>
                  <a:pt x="2910450" y="579430"/>
                  <a:pt x="2747402" y="612000"/>
                </a:cubicBezTo>
                <a:cubicBezTo>
                  <a:pt x="2584354" y="644570"/>
                  <a:pt x="2399590" y="605993"/>
                  <a:pt x="2228701" y="612000"/>
                </a:cubicBezTo>
                <a:cubicBezTo>
                  <a:pt x="2057812" y="618007"/>
                  <a:pt x="1781396" y="551300"/>
                  <a:pt x="1607401" y="612000"/>
                </a:cubicBezTo>
                <a:cubicBezTo>
                  <a:pt x="1433406" y="672700"/>
                  <a:pt x="1266021" y="582212"/>
                  <a:pt x="986101" y="612000"/>
                </a:cubicBezTo>
                <a:cubicBezTo>
                  <a:pt x="706181" y="641788"/>
                  <a:pt x="681739" y="579027"/>
                  <a:pt x="570000" y="612000"/>
                </a:cubicBezTo>
                <a:cubicBezTo>
                  <a:pt x="458261" y="644973"/>
                  <a:pt x="239145" y="600635"/>
                  <a:pt x="0" y="612000"/>
                </a:cubicBezTo>
                <a:cubicBezTo>
                  <a:pt x="-19286" y="480902"/>
                  <a:pt x="22241" y="403652"/>
                  <a:pt x="0" y="318240"/>
                </a:cubicBezTo>
                <a:cubicBezTo>
                  <a:pt x="-22241" y="232828"/>
                  <a:pt x="7240" y="75882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41891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48E94DD-7E6D-45DB-8BBC-05763C453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065" y="1899867"/>
            <a:ext cx="4086795" cy="76210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18078A9-07BC-42E6-A973-D0D2180AD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800" y="127718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A2AC7C8-9F9E-4999-BE0F-77B1CB6BF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351" y="2610280"/>
            <a:ext cx="3229426" cy="150516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4ADBCD7-AA4C-4C3C-A23B-CA70FC6B4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223" y="938939"/>
            <a:ext cx="1237457" cy="17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0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158240" y="100584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41AFA135-3AB7-4930-9FD8-0FEE5F3C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CDE3FCC-14EA-45A5-891B-3B622C986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857" y="1111035"/>
            <a:ext cx="5130003" cy="612000"/>
          </a:xfrm>
          <a:custGeom>
            <a:avLst/>
            <a:gdLst>
              <a:gd name="connsiteX0" fmla="*/ 0 w 5130003"/>
              <a:gd name="connsiteY0" fmla="*/ 0 h 612000"/>
              <a:gd name="connsiteX1" fmla="*/ 621300 w 5130003"/>
              <a:gd name="connsiteY1" fmla="*/ 0 h 612000"/>
              <a:gd name="connsiteX2" fmla="*/ 1088701 w 5130003"/>
              <a:gd name="connsiteY2" fmla="*/ 0 h 612000"/>
              <a:gd name="connsiteX3" fmla="*/ 1556101 w 5130003"/>
              <a:gd name="connsiteY3" fmla="*/ 0 h 612000"/>
              <a:gd name="connsiteX4" fmla="*/ 2228701 w 5130003"/>
              <a:gd name="connsiteY4" fmla="*/ 0 h 612000"/>
              <a:gd name="connsiteX5" fmla="*/ 2747402 w 5130003"/>
              <a:gd name="connsiteY5" fmla="*/ 0 h 612000"/>
              <a:gd name="connsiteX6" fmla="*/ 3163502 w 5130003"/>
              <a:gd name="connsiteY6" fmla="*/ 0 h 612000"/>
              <a:gd name="connsiteX7" fmla="*/ 3836102 w 5130003"/>
              <a:gd name="connsiteY7" fmla="*/ 0 h 612000"/>
              <a:gd name="connsiteX8" fmla="*/ 4406103 w 5130003"/>
              <a:gd name="connsiteY8" fmla="*/ 0 h 612000"/>
              <a:gd name="connsiteX9" fmla="*/ 5130003 w 5130003"/>
              <a:gd name="connsiteY9" fmla="*/ 0 h 612000"/>
              <a:gd name="connsiteX10" fmla="*/ 5130003 w 5130003"/>
              <a:gd name="connsiteY10" fmla="*/ 287640 h 612000"/>
              <a:gd name="connsiteX11" fmla="*/ 5130003 w 5130003"/>
              <a:gd name="connsiteY11" fmla="*/ 612000 h 612000"/>
              <a:gd name="connsiteX12" fmla="*/ 4713903 w 5130003"/>
              <a:gd name="connsiteY12" fmla="*/ 612000 h 612000"/>
              <a:gd name="connsiteX13" fmla="*/ 4092602 w 5130003"/>
              <a:gd name="connsiteY13" fmla="*/ 612000 h 612000"/>
              <a:gd name="connsiteX14" fmla="*/ 3625202 w 5130003"/>
              <a:gd name="connsiteY14" fmla="*/ 612000 h 612000"/>
              <a:gd name="connsiteX15" fmla="*/ 3157802 w 5130003"/>
              <a:gd name="connsiteY15" fmla="*/ 612000 h 612000"/>
              <a:gd name="connsiteX16" fmla="*/ 2536501 w 5130003"/>
              <a:gd name="connsiteY16" fmla="*/ 612000 h 612000"/>
              <a:gd name="connsiteX17" fmla="*/ 1863901 w 5130003"/>
              <a:gd name="connsiteY17" fmla="*/ 612000 h 612000"/>
              <a:gd name="connsiteX18" fmla="*/ 1447801 w 5130003"/>
              <a:gd name="connsiteY18" fmla="*/ 612000 h 612000"/>
              <a:gd name="connsiteX19" fmla="*/ 1031701 w 5130003"/>
              <a:gd name="connsiteY19" fmla="*/ 612000 h 612000"/>
              <a:gd name="connsiteX20" fmla="*/ 0 w 5130003"/>
              <a:gd name="connsiteY20" fmla="*/ 612000 h 612000"/>
              <a:gd name="connsiteX21" fmla="*/ 0 w 5130003"/>
              <a:gd name="connsiteY21" fmla="*/ 306000 h 612000"/>
              <a:gd name="connsiteX22" fmla="*/ 0 w 5130003"/>
              <a:gd name="connsiteY22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0003" h="612000" fill="none" extrusionOk="0">
                <a:moveTo>
                  <a:pt x="0" y="0"/>
                </a:moveTo>
                <a:cubicBezTo>
                  <a:pt x="133258" y="-9274"/>
                  <a:pt x="464612" y="34871"/>
                  <a:pt x="621300" y="0"/>
                </a:cubicBezTo>
                <a:cubicBezTo>
                  <a:pt x="777988" y="-34871"/>
                  <a:pt x="957455" y="13951"/>
                  <a:pt x="1088701" y="0"/>
                </a:cubicBezTo>
                <a:cubicBezTo>
                  <a:pt x="1219947" y="-13951"/>
                  <a:pt x="1357670" y="5674"/>
                  <a:pt x="1556101" y="0"/>
                </a:cubicBezTo>
                <a:cubicBezTo>
                  <a:pt x="1754532" y="-5674"/>
                  <a:pt x="1908718" y="40412"/>
                  <a:pt x="2228701" y="0"/>
                </a:cubicBezTo>
                <a:cubicBezTo>
                  <a:pt x="2548684" y="-40412"/>
                  <a:pt x="2578853" y="12149"/>
                  <a:pt x="2747402" y="0"/>
                </a:cubicBezTo>
                <a:cubicBezTo>
                  <a:pt x="2915951" y="-12149"/>
                  <a:pt x="2985042" y="32603"/>
                  <a:pt x="3163502" y="0"/>
                </a:cubicBezTo>
                <a:cubicBezTo>
                  <a:pt x="3341962" y="-32603"/>
                  <a:pt x="3701513" y="53567"/>
                  <a:pt x="3836102" y="0"/>
                </a:cubicBezTo>
                <a:cubicBezTo>
                  <a:pt x="3970691" y="-53567"/>
                  <a:pt x="4142638" y="42606"/>
                  <a:pt x="4406103" y="0"/>
                </a:cubicBezTo>
                <a:cubicBezTo>
                  <a:pt x="4669568" y="-42606"/>
                  <a:pt x="4917243" y="36228"/>
                  <a:pt x="5130003" y="0"/>
                </a:cubicBezTo>
                <a:cubicBezTo>
                  <a:pt x="5131212" y="133947"/>
                  <a:pt x="5108122" y="170453"/>
                  <a:pt x="5130003" y="287640"/>
                </a:cubicBezTo>
                <a:cubicBezTo>
                  <a:pt x="5151884" y="404827"/>
                  <a:pt x="5099476" y="451144"/>
                  <a:pt x="5130003" y="612000"/>
                </a:cubicBezTo>
                <a:cubicBezTo>
                  <a:pt x="5045175" y="648399"/>
                  <a:pt x="4856177" y="595989"/>
                  <a:pt x="4713903" y="612000"/>
                </a:cubicBezTo>
                <a:cubicBezTo>
                  <a:pt x="4571629" y="628011"/>
                  <a:pt x="4249493" y="582063"/>
                  <a:pt x="4092602" y="612000"/>
                </a:cubicBezTo>
                <a:cubicBezTo>
                  <a:pt x="3935711" y="641937"/>
                  <a:pt x="3723792" y="611916"/>
                  <a:pt x="3625202" y="612000"/>
                </a:cubicBezTo>
                <a:cubicBezTo>
                  <a:pt x="3526612" y="612084"/>
                  <a:pt x="3258861" y="609088"/>
                  <a:pt x="3157802" y="612000"/>
                </a:cubicBezTo>
                <a:cubicBezTo>
                  <a:pt x="3056743" y="614912"/>
                  <a:pt x="2733319" y="601532"/>
                  <a:pt x="2536501" y="612000"/>
                </a:cubicBezTo>
                <a:cubicBezTo>
                  <a:pt x="2339683" y="622468"/>
                  <a:pt x="2121515" y="535667"/>
                  <a:pt x="1863901" y="612000"/>
                </a:cubicBezTo>
                <a:cubicBezTo>
                  <a:pt x="1606287" y="688333"/>
                  <a:pt x="1589672" y="600885"/>
                  <a:pt x="1447801" y="612000"/>
                </a:cubicBezTo>
                <a:cubicBezTo>
                  <a:pt x="1305930" y="623115"/>
                  <a:pt x="1196487" y="595880"/>
                  <a:pt x="1031701" y="612000"/>
                </a:cubicBezTo>
                <a:cubicBezTo>
                  <a:pt x="866915" y="628120"/>
                  <a:pt x="366087" y="530180"/>
                  <a:pt x="0" y="612000"/>
                </a:cubicBezTo>
                <a:cubicBezTo>
                  <a:pt x="-14183" y="543676"/>
                  <a:pt x="8917" y="382714"/>
                  <a:pt x="0" y="306000"/>
                </a:cubicBezTo>
                <a:cubicBezTo>
                  <a:pt x="-8917" y="229286"/>
                  <a:pt x="2630" y="72853"/>
                  <a:pt x="0" y="0"/>
                </a:cubicBezTo>
                <a:close/>
              </a:path>
              <a:path w="5130003" h="612000" stroke="0" extrusionOk="0">
                <a:moveTo>
                  <a:pt x="0" y="0"/>
                </a:moveTo>
                <a:cubicBezTo>
                  <a:pt x="166331" y="-13051"/>
                  <a:pt x="329648" y="30256"/>
                  <a:pt x="416100" y="0"/>
                </a:cubicBezTo>
                <a:cubicBezTo>
                  <a:pt x="502552" y="-30256"/>
                  <a:pt x="720068" y="5489"/>
                  <a:pt x="832200" y="0"/>
                </a:cubicBezTo>
                <a:cubicBezTo>
                  <a:pt x="944332" y="-5489"/>
                  <a:pt x="1146095" y="1455"/>
                  <a:pt x="1299601" y="0"/>
                </a:cubicBezTo>
                <a:cubicBezTo>
                  <a:pt x="1453107" y="-1455"/>
                  <a:pt x="1756667" y="46680"/>
                  <a:pt x="1972201" y="0"/>
                </a:cubicBezTo>
                <a:cubicBezTo>
                  <a:pt x="2187735" y="-46680"/>
                  <a:pt x="2357611" y="39918"/>
                  <a:pt x="2542201" y="0"/>
                </a:cubicBezTo>
                <a:cubicBezTo>
                  <a:pt x="2726791" y="-39918"/>
                  <a:pt x="2864291" y="51914"/>
                  <a:pt x="3112202" y="0"/>
                </a:cubicBezTo>
                <a:cubicBezTo>
                  <a:pt x="3360113" y="-51914"/>
                  <a:pt x="3404998" y="29672"/>
                  <a:pt x="3682202" y="0"/>
                </a:cubicBezTo>
                <a:cubicBezTo>
                  <a:pt x="3959406" y="-29672"/>
                  <a:pt x="3995843" y="3268"/>
                  <a:pt x="4098302" y="0"/>
                </a:cubicBezTo>
                <a:cubicBezTo>
                  <a:pt x="4200761" y="-3268"/>
                  <a:pt x="4369025" y="42512"/>
                  <a:pt x="4565703" y="0"/>
                </a:cubicBezTo>
                <a:cubicBezTo>
                  <a:pt x="4762381" y="-42512"/>
                  <a:pt x="4980246" y="53376"/>
                  <a:pt x="5130003" y="0"/>
                </a:cubicBezTo>
                <a:cubicBezTo>
                  <a:pt x="5142080" y="79173"/>
                  <a:pt x="5111669" y="208317"/>
                  <a:pt x="5130003" y="306000"/>
                </a:cubicBezTo>
                <a:cubicBezTo>
                  <a:pt x="5148337" y="403683"/>
                  <a:pt x="5103218" y="517538"/>
                  <a:pt x="5130003" y="612000"/>
                </a:cubicBezTo>
                <a:cubicBezTo>
                  <a:pt x="4950615" y="679773"/>
                  <a:pt x="4702703" y="555342"/>
                  <a:pt x="4457403" y="612000"/>
                </a:cubicBezTo>
                <a:cubicBezTo>
                  <a:pt x="4212103" y="668658"/>
                  <a:pt x="3993788" y="565706"/>
                  <a:pt x="3836102" y="612000"/>
                </a:cubicBezTo>
                <a:cubicBezTo>
                  <a:pt x="3678416" y="658294"/>
                  <a:pt x="3365281" y="585676"/>
                  <a:pt x="3163502" y="612000"/>
                </a:cubicBezTo>
                <a:cubicBezTo>
                  <a:pt x="2961723" y="638324"/>
                  <a:pt x="2910450" y="579430"/>
                  <a:pt x="2747402" y="612000"/>
                </a:cubicBezTo>
                <a:cubicBezTo>
                  <a:pt x="2584354" y="644570"/>
                  <a:pt x="2399590" y="605993"/>
                  <a:pt x="2228701" y="612000"/>
                </a:cubicBezTo>
                <a:cubicBezTo>
                  <a:pt x="2057812" y="618007"/>
                  <a:pt x="1781396" y="551300"/>
                  <a:pt x="1607401" y="612000"/>
                </a:cubicBezTo>
                <a:cubicBezTo>
                  <a:pt x="1433406" y="672700"/>
                  <a:pt x="1266021" y="582212"/>
                  <a:pt x="986101" y="612000"/>
                </a:cubicBezTo>
                <a:cubicBezTo>
                  <a:pt x="706181" y="641788"/>
                  <a:pt x="681739" y="579027"/>
                  <a:pt x="570000" y="612000"/>
                </a:cubicBezTo>
                <a:cubicBezTo>
                  <a:pt x="458261" y="644973"/>
                  <a:pt x="239145" y="600635"/>
                  <a:pt x="0" y="612000"/>
                </a:cubicBezTo>
                <a:cubicBezTo>
                  <a:pt x="-19286" y="480902"/>
                  <a:pt x="22241" y="403652"/>
                  <a:pt x="0" y="318240"/>
                </a:cubicBezTo>
                <a:cubicBezTo>
                  <a:pt x="-22241" y="232828"/>
                  <a:pt x="7240" y="75882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41891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5BCDBB6-9E18-47FA-9829-E334FE25D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360" y="1809061"/>
            <a:ext cx="6561500" cy="72256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AECEED8-34D1-4D6D-900F-1A11E144F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8806" y="2531629"/>
            <a:ext cx="3273278" cy="136473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8F86B31-A655-462E-AB94-433D72FE8C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144" y="1260463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1DBEC91-FF4A-477B-886D-734E83614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37" y="933854"/>
            <a:ext cx="752703" cy="24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6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076960" y="873760"/>
            <a:ext cx="10972800" cy="591312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41AFA135-3AB7-4930-9FD8-0FEE5F3C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6ED2399-68B7-454B-A91A-991BADDB8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572" y="989400"/>
            <a:ext cx="5982088" cy="612000"/>
          </a:xfrm>
          <a:custGeom>
            <a:avLst/>
            <a:gdLst>
              <a:gd name="connsiteX0" fmla="*/ 0 w 5982088"/>
              <a:gd name="connsiteY0" fmla="*/ 0 h 612000"/>
              <a:gd name="connsiteX1" fmla="*/ 538388 w 5982088"/>
              <a:gd name="connsiteY1" fmla="*/ 0 h 612000"/>
              <a:gd name="connsiteX2" fmla="*/ 1136597 w 5982088"/>
              <a:gd name="connsiteY2" fmla="*/ 0 h 612000"/>
              <a:gd name="connsiteX3" fmla="*/ 1854447 w 5982088"/>
              <a:gd name="connsiteY3" fmla="*/ 0 h 612000"/>
              <a:gd name="connsiteX4" fmla="*/ 2512477 w 5982088"/>
              <a:gd name="connsiteY4" fmla="*/ 0 h 612000"/>
              <a:gd name="connsiteX5" fmla="*/ 3110686 w 5982088"/>
              <a:gd name="connsiteY5" fmla="*/ 0 h 612000"/>
              <a:gd name="connsiteX6" fmla="*/ 3708895 w 5982088"/>
              <a:gd name="connsiteY6" fmla="*/ 0 h 612000"/>
              <a:gd name="connsiteX7" fmla="*/ 4307103 w 5982088"/>
              <a:gd name="connsiteY7" fmla="*/ 0 h 612000"/>
              <a:gd name="connsiteX8" fmla="*/ 4725850 w 5982088"/>
              <a:gd name="connsiteY8" fmla="*/ 0 h 612000"/>
              <a:gd name="connsiteX9" fmla="*/ 5383879 w 5982088"/>
              <a:gd name="connsiteY9" fmla="*/ 0 h 612000"/>
              <a:gd name="connsiteX10" fmla="*/ 5982088 w 5982088"/>
              <a:gd name="connsiteY10" fmla="*/ 0 h 612000"/>
              <a:gd name="connsiteX11" fmla="*/ 5982088 w 5982088"/>
              <a:gd name="connsiteY11" fmla="*/ 299880 h 612000"/>
              <a:gd name="connsiteX12" fmla="*/ 5982088 w 5982088"/>
              <a:gd name="connsiteY12" fmla="*/ 612000 h 612000"/>
              <a:gd name="connsiteX13" fmla="*/ 5563342 w 5982088"/>
              <a:gd name="connsiteY13" fmla="*/ 612000 h 612000"/>
              <a:gd name="connsiteX14" fmla="*/ 4905312 w 5982088"/>
              <a:gd name="connsiteY14" fmla="*/ 612000 h 612000"/>
              <a:gd name="connsiteX15" fmla="*/ 4426745 w 5982088"/>
              <a:gd name="connsiteY15" fmla="*/ 612000 h 612000"/>
              <a:gd name="connsiteX16" fmla="*/ 3828536 w 5982088"/>
              <a:gd name="connsiteY16" fmla="*/ 612000 h 612000"/>
              <a:gd name="connsiteX17" fmla="*/ 3290148 w 5982088"/>
              <a:gd name="connsiteY17" fmla="*/ 612000 h 612000"/>
              <a:gd name="connsiteX18" fmla="*/ 2691940 w 5982088"/>
              <a:gd name="connsiteY18" fmla="*/ 612000 h 612000"/>
              <a:gd name="connsiteX19" fmla="*/ 2273193 w 5982088"/>
              <a:gd name="connsiteY19" fmla="*/ 612000 h 612000"/>
              <a:gd name="connsiteX20" fmla="*/ 1854447 w 5982088"/>
              <a:gd name="connsiteY20" fmla="*/ 612000 h 612000"/>
              <a:gd name="connsiteX21" fmla="*/ 1435701 w 5982088"/>
              <a:gd name="connsiteY21" fmla="*/ 612000 h 612000"/>
              <a:gd name="connsiteX22" fmla="*/ 777671 w 5982088"/>
              <a:gd name="connsiteY22" fmla="*/ 612000 h 612000"/>
              <a:gd name="connsiteX23" fmla="*/ 0 w 5982088"/>
              <a:gd name="connsiteY23" fmla="*/ 612000 h 612000"/>
              <a:gd name="connsiteX24" fmla="*/ 0 w 5982088"/>
              <a:gd name="connsiteY24" fmla="*/ 306000 h 612000"/>
              <a:gd name="connsiteX25" fmla="*/ 0 w 5982088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82088" h="612000" fill="none" extrusionOk="0">
                <a:moveTo>
                  <a:pt x="0" y="0"/>
                </a:moveTo>
                <a:cubicBezTo>
                  <a:pt x="219512" y="-11774"/>
                  <a:pt x="416094" y="27586"/>
                  <a:pt x="538388" y="0"/>
                </a:cubicBezTo>
                <a:cubicBezTo>
                  <a:pt x="660682" y="-27586"/>
                  <a:pt x="933235" y="24791"/>
                  <a:pt x="1136597" y="0"/>
                </a:cubicBezTo>
                <a:cubicBezTo>
                  <a:pt x="1339959" y="-24791"/>
                  <a:pt x="1645976" y="63029"/>
                  <a:pt x="1854447" y="0"/>
                </a:cubicBezTo>
                <a:cubicBezTo>
                  <a:pt x="2062918" y="-63029"/>
                  <a:pt x="2324534" y="45645"/>
                  <a:pt x="2512477" y="0"/>
                </a:cubicBezTo>
                <a:cubicBezTo>
                  <a:pt x="2700420" y="-45645"/>
                  <a:pt x="2907634" y="43433"/>
                  <a:pt x="3110686" y="0"/>
                </a:cubicBezTo>
                <a:cubicBezTo>
                  <a:pt x="3313738" y="-43433"/>
                  <a:pt x="3544792" y="31980"/>
                  <a:pt x="3708895" y="0"/>
                </a:cubicBezTo>
                <a:cubicBezTo>
                  <a:pt x="3872998" y="-31980"/>
                  <a:pt x="4165460" y="37143"/>
                  <a:pt x="4307103" y="0"/>
                </a:cubicBezTo>
                <a:cubicBezTo>
                  <a:pt x="4448746" y="-37143"/>
                  <a:pt x="4555846" y="48826"/>
                  <a:pt x="4725850" y="0"/>
                </a:cubicBezTo>
                <a:cubicBezTo>
                  <a:pt x="4895854" y="-48826"/>
                  <a:pt x="5212336" y="78033"/>
                  <a:pt x="5383879" y="0"/>
                </a:cubicBezTo>
                <a:cubicBezTo>
                  <a:pt x="5555422" y="-78033"/>
                  <a:pt x="5768437" y="42427"/>
                  <a:pt x="5982088" y="0"/>
                </a:cubicBezTo>
                <a:cubicBezTo>
                  <a:pt x="6002558" y="70675"/>
                  <a:pt x="5971026" y="206896"/>
                  <a:pt x="5982088" y="299880"/>
                </a:cubicBezTo>
                <a:cubicBezTo>
                  <a:pt x="5993150" y="392864"/>
                  <a:pt x="5953888" y="548969"/>
                  <a:pt x="5982088" y="612000"/>
                </a:cubicBezTo>
                <a:cubicBezTo>
                  <a:pt x="5826433" y="659284"/>
                  <a:pt x="5678653" y="587717"/>
                  <a:pt x="5563342" y="612000"/>
                </a:cubicBezTo>
                <a:cubicBezTo>
                  <a:pt x="5448031" y="636283"/>
                  <a:pt x="5205392" y="565672"/>
                  <a:pt x="4905312" y="612000"/>
                </a:cubicBezTo>
                <a:cubicBezTo>
                  <a:pt x="4605232" y="658328"/>
                  <a:pt x="4537886" y="578620"/>
                  <a:pt x="4426745" y="612000"/>
                </a:cubicBezTo>
                <a:cubicBezTo>
                  <a:pt x="4315604" y="645380"/>
                  <a:pt x="4099802" y="547848"/>
                  <a:pt x="3828536" y="612000"/>
                </a:cubicBezTo>
                <a:cubicBezTo>
                  <a:pt x="3557270" y="676152"/>
                  <a:pt x="3464566" y="574886"/>
                  <a:pt x="3290148" y="612000"/>
                </a:cubicBezTo>
                <a:cubicBezTo>
                  <a:pt x="3115730" y="649114"/>
                  <a:pt x="2941732" y="558574"/>
                  <a:pt x="2691940" y="612000"/>
                </a:cubicBezTo>
                <a:cubicBezTo>
                  <a:pt x="2442148" y="665426"/>
                  <a:pt x="2467149" y="607055"/>
                  <a:pt x="2273193" y="612000"/>
                </a:cubicBezTo>
                <a:cubicBezTo>
                  <a:pt x="2079237" y="616945"/>
                  <a:pt x="2045888" y="579031"/>
                  <a:pt x="1854447" y="612000"/>
                </a:cubicBezTo>
                <a:cubicBezTo>
                  <a:pt x="1663006" y="644969"/>
                  <a:pt x="1610022" y="595962"/>
                  <a:pt x="1435701" y="612000"/>
                </a:cubicBezTo>
                <a:cubicBezTo>
                  <a:pt x="1261380" y="628038"/>
                  <a:pt x="1031903" y="611623"/>
                  <a:pt x="777671" y="612000"/>
                </a:cubicBezTo>
                <a:cubicBezTo>
                  <a:pt x="523439" y="612377"/>
                  <a:pt x="287088" y="587107"/>
                  <a:pt x="0" y="612000"/>
                </a:cubicBezTo>
                <a:cubicBezTo>
                  <a:pt x="-2604" y="510869"/>
                  <a:pt x="35206" y="442010"/>
                  <a:pt x="0" y="306000"/>
                </a:cubicBezTo>
                <a:cubicBezTo>
                  <a:pt x="-35206" y="169990"/>
                  <a:pt x="22545" y="107404"/>
                  <a:pt x="0" y="0"/>
                </a:cubicBezTo>
                <a:close/>
              </a:path>
              <a:path w="5982088" h="612000" stroke="0" extrusionOk="0">
                <a:moveTo>
                  <a:pt x="0" y="0"/>
                </a:moveTo>
                <a:cubicBezTo>
                  <a:pt x="128021" y="-46498"/>
                  <a:pt x="274922" y="34751"/>
                  <a:pt x="418746" y="0"/>
                </a:cubicBezTo>
                <a:cubicBezTo>
                  <a:pt x="562570" y="-34751"/>
                  <a:pt x="840109" y="68922"/>
                  <a:pt x="1076776" y="0"/>
                </a:cubicBezTo>
                <a:cubicBezTo>
                  <a:pt x="1313443" y="-68922"/>
                  <a:pt x="1461908" y="11372"/>
                  <a:pt x="1794626" y="0"/>
                </a:cubicBezTo>
                <a:cubicBezTo>
                  <a:pt x="2127344" y="-11372"/>
                  <a:pt x="2307057" y="70698"/>
                  <a:pt x="2512477" y="0"/>
                </a:cubicBezTo>
                <a:cubicBezTo>
                  <a:pt x="2717897" y="-70698"/>
                  <a:pt x="2964972" y="59191"/>
                  <a:pt x="3230328" y="0"/>
                </a:cubicBezTo>
                <a:cubicBezTo>
                  <a:pt x="3495684" y="-59191"/>
                  <a:pt x="3594496" y="35456"/>
                  <a:pt x="3708895" y="0"/>
                </a:cubicBezTo>
                <a:cubicBezTo>
                  <a:pt x="3823294" y="-35456"/>
                  <a:pt x="4221408" y="80899"/>
                  <a:pt x="4426745" y="0"/>
                </a:cubicBezTo>
                <a:cubicBezTo>
                  <a:pt x="4632082" y="-80899"/>
                  <a:pt x="4938887" y="19284"/>
                  <a:pt x="5084775" y="0"/>
                </a:cubicBezTo>
                <a:cubicBezTo>
                  <a:pt x="5230663" y="-19284"/>
                  <a:pt x="5603988" y="78115"/>
                  <a:pt x="5982088" y="0"/>
                </a:cubicBezTo>
                <a:cubicBezTo>
                  <a:pt x="6016488" y="98602"/>
                  <a:pt x="5981050" y="197658"/>
                  <a:pt x="5982088" y="306000"/>
                </a:cubicBezTo>
                <a:cubicBezTo>
                  <a:pt x="5983126" y="414342"/>
                  <a:pt x="5956525" y="470771"/>
                  <a:pt x="5982088" y="612000"/>
                </a:cubicBezTo>
                <a:cubicBezTo>
                  <a:pt x="5758835" y="672698"/>
                  <a:pt x="5582511" y="562533"/>
                  <a:pt x="5443700" y="612000"/>
                </a:cubicBezTo>
                <a:cubicBezTo>
                  <a:pt x="5304889" y="661467"/>
                  <a:pt x="4945230" y="592063"/>
                  <a:pt x="4725850" y="612000"/>
                </a:cubicBezTo>
                <a:cubicBezTo>
                  <a:pt x="4506470" y="631937"/>
                  <a:pt x="4411594" y="553975"/>
                  <a:pt x="4187462" y="612000"/>
                </a:cubicBezTo>
                <a:cubicBezTo>
                  <a:pt x="3963330" y="670025"/>
                  <a:pt x="3942373" y="604509"/>
                  <a:pt x="3768715" y="612000"/>
                </a:cubicBezTo>
                <a:cubicBezTo>
                  <a:pt x="3595057" y="619491"/>
                  <a:pt x="3397849" y="579426"/>
                  <a:pt x="3230328" y="612000"/>
                </a:cubicBezTo>
                <a:cubicBezTo>
                  <a:pt x="3062807" y="644574"/>
                  <a:pt x="2836926" y="575101"/>
                  <a:pt x="2691940" y="612000"/>
                </a:cubicBezTo>
                <a:cubicBezTo>
                  <a:pt x="2546954" y="648899"/>
                  <a:pt x="2264026" y="597364"/>
                  <a:pt x="2153552" y="612000"/>
                </a:cubicBezTo>
                <a:cubicBezTo>
                  <a:pt x="2043078" y="626636"/>
                  <a:pt x="1781747" y="552180"/>
                  <a:pt x="1495522" y="612000"/>
                </a:cubicBezTo>
                <a:cubicBezTo>
                  <a:pt x="1209297" y="671820"/>
                  <a:pt x="1136947" y="553928"/>
                  <a:pt x="837492" y="612000"/>
                </a:cubicBezTo>
                <a:cubicBezTo>
                  <a:pt x="538037" y="670072"/>
                  <a:pt x="259817" y="523747"/>
                  <a:pt x="0" y="612000"/>
                </a:cubicBezTo>
                <a:cubicBezTo>
                  <a:pt x="-13247" y="470448"/>
                  <a:pt x="1292" y="453343"/>
                  <a:pt x="0" y="312120"/>
                </a:cubicBezTo>
                <a:cubicBezTo>
                  <a:pt x="-1292" y="170897"/>
                  <a:pt x="2137" y="75299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14703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CC6300D-2881-4134-B7D5-E4570CE0B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040" y="1661160"/>
            <a:ext cx="4679358" cy="6896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B9CFA89-6FFA-44B2-8827-8BA262434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815" y="2480951"/>
            <a:ext cx="3896269" cy="16099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4A19299-C0EF-4CB1-AF4F-86E5DD19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160" y="1155548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25A5012-E18F-46D5-A0A9-18057B55BD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343860" y="3429000"/>
            <a:ext cx="556445" cy="23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076960" y="873760"/>
            <a:ext cx="10972800" cy="591312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41AFA135-3AB7-4930-9FD8-0FEE5F3C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6ED2399-68B7-454B-A91A-991BADDB8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572" y="989400"/>
            <a:ext cx="5982088" cy="612000"/>
          </a:xfrm>
          <a:custGeom>
            <a:avLst/>
            <a:gdLst>
              <a:gd name="connsiteX0" fmla="*/ 0 w 5982088"/>
              <a:gd name="connsiteY0" fmla="*/ 0 h 612000"/>
              <a:gd name="connsiteX1" fmla="*/ 538388 w 5982088"/>
              <a:gd name="connsiteY1" fmla="*/ 0 h 612000"/>
              <a:gd name="connsiteX2" fmla="*/ 1136597 w 5982088"/>
              <a:gd name="connsiteY2" fmla="*/ 0 h 612000"/>
              <a:gd name="connsiteX3" fmla="*/ 1854447 w 5982088"/>
              <a:gd name="connsiteY3" fmla="*/ 0 h 612000"/>
              <a:gd name="connsiteX4" fmla="*/ 2512477 w 5982088"/>
              <a:gd name="connsiteY4" fmla="*/ 0 h 612000"/>
              <a:gd name="connsiteX5" fmla="*/ 3110686 w 5982088"/>
              <a:gd name="connsiteY5" fmla="*/ 0 h 612000"/>
              <a:gd name="connsiteX6" fmla="*/ 3708895 w 5982088"/>
              <a:gd name="connsiteY6" fmla="*/ 0 h 612000"/>
              <a:gd name="connsiteX7" fmla="*/ 4307103 w 5982088"/>
              <a:gd name="connsiteY7" fmla="*/ 0 h 612000"/>
              <a:gd name="connsiteX8" fmla="*/ 4725850 w 5982088"/>
              <a:gd name="connsiteY8" fmla="*/ 0 h 612000"/>
              <a:gd name="connsiteX9" fmla="*/ 5383879 w 5982088"/>
              <a:gd name="connsiteY9" fmla="*/ 0 h 612000"/>
              <a:gd name="connsiteX10" fmla="*/ 5982088 w 5982088"/>
              <a:gd name="connsiteY10" fmla="*/ 0 h 612000"/>
              <a:gd name="connsiteX11" fmla="*/ 5982088 w 5982088"/>
              <a:gd name="connsiteY11" fmla="*/ 299880 h 612000"/>
              <a:gd name="connsiteX12" fmla="*/ 5982088 w 5982088"/>
              <a:gd name="connsiteY12" fmla="*/ 612000 h 612000"/>
              <a:gd name="connsiteX13" fmla="*/ 5563342 w 5982088"/>
              <a:gd name="connsiteY13" fmla="*/ 612000 h 612000"/>
              <a:gd name="connsiteX14" fmla="*/ 4905312 w 5982088"/>
              <a:gd name="connsiteY14" fmla="*/ 612000 h 612000"/>
              <a:gd name="connsiteX15" fmla="*/ 4426745 w 5982088"/>
              <a:gd name="connsiteY15" fmla="*/ 612000 h 612000"/>
              <a:gd name="connsiteX16" fmla="*/ 3828536 w 5982088"/>
              <a:gd name="connsiteY16" fmla="*/ 612000 h 612000"/>
              <a:gd name="connsiteX17" fmla="*/ 3290148 w 5982088"/>
              <a:gd name="connsiteY17" fmla="*/ 612000 h 612000"/>
              <a:gd name="connsiteX18" fmla="*/ 2691940 w 5982088"/>
              <a:gd name="connsiteY18" fmla="*/ 612000 h 612000"/>
              <a:gd name="connsiteX19" fmla="*/ 2273193 w 5982088"/>
              <a:gd name="connsiteY19" fmla="*/ 612000 h 612000"/>
              <a:gd name="connsiteX20" fmla="*/ 1854447 w 5982088"/>
              <a:gd name="connsiteY20" fmla="*/ 612000 h 612000"/>
              <a:gd name="connsiteX21" fmla="*/ 1435701 w 5982088"/>
              <a:gd name="connsiteY21" fmla="*/ 612000 h 612000"/>
              <a:gd name="connsiteX22" fmla="*/ 777671 w 5982088"/>
              <a:gd name="connsiteY22" fmla="*/ 612000 h 612000"/>
              <a:gd name="connsiteX23" fmla="*/ 0 w 5982088"/>
              <a:gd name="connsiteY23" fmla="*/ 612000 h 612000"/>
              <a:gd name="connsiteX24" fmla="*/ 0 w 5982088"/>
              <a:gd name="connsiteY24" fmla="*/ 306000 h 612000"/>
              <a:gd name="connsiteX25" fmla="*/ 0 w 5982088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82088" h="612000" fill="none" extrusionOk="0">
                <a:moveTo>
                  <a:pt x="0" y="0"/>
                </a:moveTo>
                <a:cubicBezTo>
                  <a:pt x="219512" y="-11774"/>
                  <a:pt x="416094" y="27586"/>
                  <a:pt x="538388" y="0"/>
                </a:cubicBezTo>
                <a:cubicBezTo>
                  <a:pt x="660682" y="-27586"/>
                  <a:pt x="933235" y="24791"/>
                  <a:pt x="1136597" y="0"/>
                </a:cubicBezTo>
                <a:cubicBezTo>
                  <a:pt x="1339959" y="-24791"/>
                  <a:pt x="1645976" y="63029"/>
                  <a:pt x="1854447" y="0"/>
                </a:cubicBezTo>
                <a:cubicBezTo>
                  <a:pt x="2062918" y="-63029"/>
                  <a:pt x="2324534" y="45645"/>
                  <a:pt x="2512477" y="0"/>
                </a:cubicBezTo>
                <a:cubicBezTo>
                  <a:pt x="2700420" y="-45645"/>
                  <a:pt x="2907634" y="43433"/>
                  <a:pt x="3110686" y="0"/>
                </a:cubicBezTo>
                <a:cubicBezTo>
                  <a:pt x="3313738" y="-43433"/>
                  <a:pt x="3544792" y="31980"/>
                  <a:pt x="3708895" y="0"/>
                </a:cubicBezTo>
                <a:cubicBezTo>
                  <a:pt x="3872998" y="-31980"/>
                  <a:pt x="4165460" y="37143"/>
                  <a:pt x="4307103" y="0"/>
                </a:cubicBezTo>
                <a:cubicBezTo>
                  <a:pt x="4448746" y="-37143"/>
                  <a:pt x="4555846" y="48826"/>
                  <a:pt x="4725850" y="0"/>
                </a:cubicBezTo>
                <a:cubicBezTo>
                  <a:pt x="4895854" y="-48826"/>
                  <a:pt x="5212336" y="78033"/>
                  <a:pt x="5383879" y="0"/>
                </a:cubicBezTo>
                <a:cubicBezTo>
                  <a:pt x="5555422" y="-78033"/>
                  <a:pt x="5768437" y="42427"/>
                  <a:pt x="5982088" y="0"/>
                </a:cubicBezTo>
                <a:cubicBezTo>
                  <a:pt x="6002558" y="70675"/>
                  <a:pt x="5971026" y="206896"/>
                  <a:pt x="5982088" y="299880"/>
                </a:cubicBezTo>
                <a:cubicBezTo>
                  <a:pt x="5993150" y="392864"/>
                  <a:pt x="5953888" y="548969"/>
                  <a:pt x="5982088" y="612000"/>
                </a:cubicBezTo>
                <a:cubicBezTo>
                  <a:pt x="5826433" y="659284"/>
                  <a:pt x="5678653" y="587717"/>
                  <a:pt x="5563342" y="612000"/>
                </a:cubicBezTo>
                <a:cubicBezTo>
                  <a:pt x="5448031" y="636283"/>
                  <a:pt x="5205392" y="565672"/>
                  <a:pt x="4905312" y="612000"/>
                </a:cubicBezTo>
                <a:cubicBezTo>
                  <a:pt x="4605232" y="658328"/>
                  <a:pt x="4537886" y="578620"/>
                  <a:pt x="4426745" y="612000"/>
                </a:cubicBezTo>
                <a:cubicBezTo>
                  <a:pt x="4315604" y="645380"/>
                  <a:pt x="4099802" y="547848"/>
                  <a:pt x="3828536" y="612000"/>
                </a:cubicBezTo>
                <a:cubicBezTo>
                  <a:pt x="3557270" y="676152"/>
                  <a:pt x="3464566" y="574886"/>
                  <a:pt x="3290148" y="612000"/>
                </a:cubicBezTo>
                <a:cubicBezTo>
                  <a:pt x="3115730" y="649114"/>
                  <a:pt x="2941732" y="558574"/>
                  <a:pt x="2691940" y="612000"/>
                </a:cubicBezTo>
                <a:cubicBezTo>
                  <a:pt x="2442148" y="665426"/>
                  <a:pt x="2467149" y="607055"/>
                  <a:pt x="2273193" y="612000"/>
                </a:cubicBezTo>
                <a:cubicBezTo>
                  <a:pt x="2079237" y="616945"/>
                  <a:pt x="2045888" y="579031"/>
                  <a:pt x="1854447" y="612000"/>
                </a:cubicBezTo>
                <a:cubicBezTo>
                  <a:pt x="1663006" y="644969"/>
                  <a:pt x="1610022" y="595962"/>
                  <a:pt x="1435701" y="612000"/>
                </a:cubicBezTo>
                <a:cubicBezTo>
                  <a:pt x="1261380" y="628038"/>
                  <a:pt x="1031903" y="611623"/>
                  <a:pt x="777671" y="612000"/>
                </a:cubicBezTo>
                <a:cubicBezTo>
                  <a:pt x="523439" y="612377"/>
                  <a:pt x="287088" y="587107"/>
                  <a:pt x="0" y="612000"/>
                </a:cubicBezTo>
                <a:cubicBezTo>
                  <a:pt x="-2604" y="510869"/>
                  <a:pt x="35206" y="442010"/>
                  <a:pt x="0" y="306000"/>
                </a:cubicBezTo>
                <a:cubicBezTo>
                  <a:pt x="-35206" y="169990"/>
                  <a:pt x="22545" y="107404"/>
                  <a:pt x="0" y="0"/>
                </a:cubicBezTo>
                <a:close/>
              </a:path>
              <a:path w="5982088" h="612000" stroke="0" extrusionOk="0">
                <a:moveTo>
                  <a:pt x="0" y="0"/>
                </a:moveTo>
                <a:cubicBezTo>
                  <a:pt x="128021" y="-46498"/>
                  <a:pt x="274922" y="34751"/>
                  <a:pt x="418746" y="0"/>
                </a:cubicBezTo>
                <a:cubicBezTo>
                  <a:pt x="562570" y="-34751"/>
                  <a:pt x="840109" y="68922"/>
                  <a:pt x="1076776" y="0"/>
                </a:cubicBezTo>
                <a:cubicBezTo>
                  <a:pt x="1313443" y="-68922"/>
                  <a:pt x="1461908" y="11372"/>
                  <a:pt x="1794626" y="0"/>
                </a:cubicBezTo>
                <a:cubicBezTo>
                  <a:pt x="2127344" y="-11372"/>
                  <a:pt x="2307057" y="70698"/>
                  <a:pt x="2512477" y="0"/>
                </a:cubicBezTo>
                <a:cubicBezTo>
                  <a:pt x="2717897" y="-70698"/>
                  <a:pt x="2964972" y="59191"/>
                  <a:pt x="3230328" y="0"/>
                </a:cubicBezTo>
                <a:cubicBezTo>
                  <a:pt x="3495684" y="-59191"/>
                  <a:pt x="3594496" y="35456"/>
                  <a:pt x="3708895" y="0"/>
                </a:cubicBezTo>
                <a:cubicBezTo>
                  <a:pt x="3823294" y="-35456"/>
                  <a:pt x="4221408" y="80899"/>
                  <a:pt x="4426745" y="0"/>
                </a:cubicBezTo>
                <a:cubicBezTo>
                  <a:pt x="4632082" y="-80899"/>
                  <a:pt x="4938887" y="19284"/>
                  <a:pt x="5084775" y="0"/>
                </a:cubicBezTo>
                <a:cubicBezTo>
                  <a:pt x="5230663" y="-19284"/>
                  <a:pt x="5603988" y="78115"/>
                  <a:pt x="5982088" y="0"/>
                </a:cubicBezTo>
                <a:cubicBezTo>
                  <a:pt x="6016488" y="98602"/>
                  <a:pt x="5981050" y="197658"/>
                  <a:pt x="5982088" y="306000"/>
                </a:cubicBezTo>
                <a:cubicBezTo>
                  <a:pt x="5983126" y="414342"/>
                  <a:pt x="5956525" y="470771"/>
                  <a:pt x="5982088" y="612000"/>
                </a:cubicBezTo>
                <a:cubicBezTo>
                  <a:pt x="5758835" y="672698"/>
                  <a:pt x="5582511" y="562533"/>
                  <a:pt x="5443700" y="612000"/>
                </a:cubicBezTo>
                <a:cubicBezTo>
                  <a:pt x="5304889" y="661467"/>
                  <a:pt x="4945230" y="592063"/>
                  <a:pt x="4725850" y="612000"/>
                </a:cubicBezTo>
                <a:cubicBezTo>
                  <a:pt x="4506470" y="631937"/>
                  <a:pt x="4411594" y="553975"/>
                  <a:pt x="4187462" y="612000"/>
                </a:cubicBezTo>
                <a:cubicBezTo>
                  <a:pt x="3963330" y="670025"/>
                  <a:pt x="3942373" y="604509"/>
                  <a:pt x="3768715" y="612000"/>
                </a:cubicBezTo>
                <a:cubicBezTo>
                  <a:pt x="3595057" y="619491"/>
                  <a:pt x="3397849" y="579426"/>
                  <a:pt x="3230328" y="612000"/>
                </a:cubicBezTo>
                <a:cubicBezTo>
                  <a:pt x="3062807" y="644574"/>
                  <a:pt x="2836926" y="575101"/>
                  <a:pt x="2691940" y="612000"/>
                </a:cubicBezTo>
                <a:cubicBezTo>
                  <a:pt x="2546954" y="648899"/>
                  <a:pt x="2264026" y="597364"/>
                  <a:pt x="2153552" y="612000"/>
                </a:cubicBezTo>
                <a:cubicBezTo>
                  <a:pt x="2043078" y="626636"/>
                  <a:pt x="1781747" y="552180"/>
                  <a:pt x="1495522" y="612000"/>
                </a:cubicBezTo>
                <a:cubicBezTo>
                  <a:pt x="1209297" y="671820"/>
                  <a:pt x="1136947" y="553928"/>
                  <a:pt x="837492" y="612000"/>
                </a:cubicBezTo>
                <a:cubicBezTo>
                  <a:pt x="538037" y="670072"/>
                  <a:pt x="259817" y="523747"/>
                  <a:pt x="0" y="612000"/>
                </a:cubicBezTo>
                <a:cubicBezTo>
                  <a:pt x="-13247" y="470448"/>
                  <a:pt x="1292" y="453343"/>
                  <a:pt x="0" y="312120"/>
                </a:cubicBezTo>
                <a:cubicBezTo>
                  <a:pt x="-1292" y="170897"/>
                  <a:pt x="2137" y="75299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14703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CC6300D-2881-4134-B7D5-E4570CE0B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040" y="1661160"/>
            <a:ext cx="4679358" cy="6896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226F4C7-244A-4FDC-87A4-8CE1E18CC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183" y="2410587"/>
            <a:ext cx="3334215" cy="141973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77DCABD-A813-489D-AA64-89CCB1BDC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0" y="1155548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4DCDA7E-1A31-468C-BE6E-35D0B26D5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930" y="1636694"/>
            <a:ext cx="713110" cy="13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53F5ECF-C9FE-445D-9120-5BC0A389FF9E}"/>
              </a:ext>
            </a:extLst>
          </p:cNvPr>
          <p:cNvSpPr/>
          <p:nvPr/>
        </p:nvSpPr>
        <p:spPr>
          <a:xfrm>
            <a:off x="1076960" y="873760"/>
            <a:ext cx="10972800" cy="591312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41AFA135-3AB7-4930-9FD8-0FEE5F3C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6ED2399-68B7-454B-A91A-991BADDB8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972" y="989400"/>
            <a:ext cx="5982088" cy="612000"/>
          </a:xfrm>
          <a:custGeom>
            <a:avLst/>
            <a:gdLst>
              <a:gd name="connsiteX0" fmla="*/ 0 w 5982088"/>
              <a:gd name="connsiteY0" fmla="*/ 0 h 612000"/>
              <a:gd name="connsiteX1" fmla="*/ 538388 w 5982088"/>
              <a:gd name="connsiteY1" fmla="*/ 0 h 612000"/>
              <a:gd name="connsiteX2" fmla="*/ 1136597 w 5982088"/>
              <a:gd name="connsiteY2" fmla="*/ 0 h 612000"/>
              <a:gd name="connsiteX3" fmla="*/ 1854447 w 5982088"/>
              <a:gd name="connsiteY3" fmla="*/ 0 h 612000"/>
              <a:gd name="connsiteX4" fmla="*/ 2512477 w 5982088"/>
              <a:gd name="connsiteY4" fmla="*/ 0 h 612000"/>
              <a:gd name="connsiteX5" fmla="*/ 3110686 w 5982088"/>
              <a:gd name="connsiteY5" fmla="*/ 0 h 612000"/>
              <a:gd name="connsiteX6" fmla="*/ 3708895 w 5982088"/>
              <a:gd name="connsiteY6" fmla="*/ 0 h 612000"/>
              <a:gd name="connsiteX7" fmla="*/ 4307103 w 5982088"/>
              <a:gd name="connsiteY7" fmla="*/ 0 h 612000"/>
              <a:gd name="connsiteX8" fmla="*/ 4725850 w 5982088"/>
              <a:gd name="connsiteY8" fmla="*/ 0 h 612000"/>
              <a:gd name="connsiteX9" fmla="*/ 5383879 w 5982088"/>
              <a:gd name="connsiteY9" fmla="*/ 0 h 612000"/>
              <a:gd name="connsiteX10" fmla="*/ 5982088 w 5982088"/>
              <a:gd name="connsiteY10" fmla="*/ 0 h 612000"/>
              <a:gd name="connsiteX11" fmla="*/ 5982088 w 5982088"/>
              <a:gd name="connsiteY11" fmla="*/ 299880 h 612000"/>
              <a:gd name="connsiteX12" fmla="*/ 5982088 w 5982088"/>
              <a:gd name="connsiteY12" fmla="*/ 612000 h 612000"/>
              <a:gd name="connsiteX13" fmla="*/ 5563342 w 5982088"/>
              <a:gd name="connsiteY13" fmla="*/ 612000 h 612000"/>
              <a:gd name="connsiteX14" fmla="*/ 4905312 w 5982088"/>
              <a:gd name="connsiteY14" fmla="*/ 612000 h 612000"/>
              <a:gd name="connsiteX15" fmla="*/ 4426745 w 5982088"/>
              <a:gd name="connsiteY15" fmla="*/ 612000 h 612000"/>
              <a:gd name="connsiteX16" fmla="*/ 3828536 w 5982088"/>
              <a:gd name="connsiteY16" fmla="*/ 612000 h 612000"/>
              <a:gd name="connsiteX17" fmla="*/ 3290148 w 5982088"/>
              <a:gd name="connsiteY17" fmla="*/ 612000 h 612000"/>
              <a:gd name="connsiteX18" fmla="*/ 2691940 w 5982088"/>
              <a:gd name="connsiteY18" fmla="*/ 612000 h 612000"/>
              <a:gd name="connsiteX19" fmla="*/ 2273193 w 5982088"/>
              <a:gd name="connsiteY19" fmla="*/ 612000 h 612000"/>
              <a:gd name="connsiteX20" fmla="*/ 1854447 w 5982088"/>
              <a:gd name="connsiteY20" fmla="*/ 612000 h 612000"/>
              <a:gd name="connsiteX21" fmla="*/ 1435701 w 5982088"/>
              <a:gd name="connsiteY21" fmla="*/ 612000 h 612000"/>
              <a:gd name="connsiteX22" fmla="*/ 777671 w 5982088"/>
              <a:gd name="connsiteY22" fmla="*/ 612000 h 612000"/>
              <a:gd name="connsiteX23" fmla="*/ 0 w 5982088"/>
              <a:gd name="connsiteY23" fmla="*/ 612000 h 612000"/>
              <a:gd name="connsiteX24" fmla="*/ 0 w 5982088"/>
              <a:gd name="connsiteY24" fmla="*/ 306000 h 612000"/>
              <a:gd name="connsiteX25" fmla="*/ 0 w 5982088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82088" h="612000" fill="none" extrusionOk="0">
                <a:moveTo>
                  <a:pt x="0" y="0"/>
                </a:moveTo>
                <a:cubicBezTo>
                  <a:pt x="219512" y="-11774"/>
                  <a:pt x="416094" y="27586"/>
                  <a:pt x="538388" y="0"/>
                </a:cubicBezTo>
                <a:cubicBezTo>
                  <a:pt x="660682" y="-27586"/>
                  <a:pt x="933235" y="24791"/>
                  <a:pt x="1136597" y="0"/>
                </a:cubicBezTo>
                <a:cubicBezTo>
                  <a:pt x="1339959" y="-24791"/>
                  <a:pt x="1645976" y="63029"/>
                  <a:pt x="1854447" y="0"/>
                </a:cubicBezTo>
                <a:cubicBezTo>
                  <a:pt x="2062918" y="-63029"/>
                  <a:pt x="2324534" y="45645"/>
                  <a:pt x="2512477" y="0"/>
                </a:cubicBezTo>
                <a:cubicBezTo>
                  <a:pt x="2700420" y="-45645"/>
                  <a:pt x="2907634" y="43433"/>
                  <a:pt x="3110686" y="0"/>
                </a:cubicBezTo>
                <a:cubicBezTo>
                  <a:pt x="3313738" y="-43433"/>
                  <a:pt x="3544792" y="31980"/>
                  <a:pt x="3708895" y="0"/>
                </a:cubicBezTo>
                <a:cubicBezTo>
                  <a:pt x="3872998" y="-31980"/>
                  <a:pt x="4165460" y="37143"/>
                  <a:pt x="4307103" y="0"/>
                </a:cubicBezTo>
                <a:cubicBezTo>
                  <a:pt x="4448746" y="-37143"/>
                  <a:pt x="4555846" y="48826"/>
                  <a:pt x="4725850" y="0"/>
                </a:cubicBezTo>
                <a:cubicBezTo>
                  <a:pt x="4895854" y="-48826"/>
                  <a:pt x="5212336" y="78033"/>
                  <a:pt x="5383879" y="0"/>
                </a:cubicBezTo>
                <a:cubicBezTo>
                  <a:pt x="5555422" y="-78033"/>
                  <a:pt x="5768437" y="42427"/>
                  <a:pt x="5982088" y="0"/>
                </a:cubicBezTo>
                <a:cubicBezTo>
                  <a:pt x="6002558" y="70675"/>
                  <a:pt x="5971026" y="206896"/>
                  <a:pt x="5982088" y="299880"/>
                </a:cubicBezTo>
                <a:cubicBezTo>
                  <a:pt x="5993150" y="392864"/>
                  <a:pt x="5953888" y="548969"/>
                  <a:pt x="5982088" y="612000"/>
                </a:cubicBezTo>
                <a:cubicBezTo>
                  <a:pt x="5826433" y="659284"/>
                  <a:pt x="5678653" y="587717"/>
                  <a:pt x="5563342" y="612000"/>
                </a:cubicBezTo>
                <a:cubicBezTo>
                  <a:pt x="5448031" y="636283"/>
                  <a:pt x="5205392" y="565672"/>
                  <a:pt x="4905312" y="612000"/>
                </a:cubicBezTo>
                <a:cubicBezTo>
                  <a:pt x="4605232" y="658328"/>
                  <a:pt x="4537886" y="578620"/>
                  <a:pt x="4426745" y="612000"/>
                </a:cubicBezTo>
                <a:cubicBezTo>
                  <a:pt x="4315604" y="645380"/>
                  <a:pt x="4099802" y="547848"/>
                  <a:pt x="3828536" y="612000"/>
                </a:cubicBezTo>
                <a:cubicBezTo>
                  <a:pt x="3557270" y="676152"/>
                  <a:pt x="3464566" y="574886"/>
                  <a:pt x="3290148" y="612000"/>
                </a:cubicBezTo>
                <a:cubicBezTo>
                  <a:pt x="3115730" y="649114"/>
                  <a:pt x="2941732" y="558574"/>
                  <a:pt x="2691940" y="612000"/>
                </a:cubicBezTo>
                <a:cubicBezTo>
                  <a:pt x="2442148" y="665426"/>
                  <a:pt x="2467149" y="607055"/>
                  <a:pt x="2273193" y="612000"/>
                </a:cubicBezTo>
                <a:cubicBezTo>
                  <a:pt x="2079237" y="616945"/>
                  <a:pt x="2045888" y="579031"/>
                  <a:pt x="1854447" y="612000"/>
                </a:cubicBezTo>
                <a:cubicBezTo>
                  <a:pt x="1663006" y="644969"/>
                  <a:pt x="1610022" y="595962"/>
                  <a:pt x="1435701" y="612000"/>
                </a:cubicBezTo>
                <a:cubicBezTo>
                  <a:pt x="1261380" y="628038"/>
                  <a:pt x="1031903" y="611623"/>
                  <a:pt x="777671" y="612000"/>
                </a:cubicBezTo>
                <a:cubicBezTo>
                  <a:pt x="523439" y="612377"/>
                  <a:pt x="287088" y="587107"/>
                  <a:pt x="0" y="612000"/>
                </a:cubicBezTo>
                <a:cubicBezTo>
                  <a:pt x="-2604" y="510869"/>
                  <a:pt x="35206" y="442010"/>
                  <a:pt x="0" y="306000"/>
                </a:cubicBezTo>
                <a:cubicBezTo>
                  <a:pt x="-35206" y="169990"/>
                  <a:pt x="22545" y="107404"/>
                  <a:pt x="0" y="0"/>
                </a:cubicBezTo>
                <a:close/>
              </a:path>
              <a:path w="5982088" h="612000" stroke="0" extrusionOk="0">
                <a:moveTo>
                  <a:pt x="0" y="0"/>
                </a:moveTo>
                <a:cubicBezTo>
                  <a:pt x="128021" y="-46498"/>
                  <a:pt x="274922" y="34751"/>
                  <a:pt x="418746" y="0"/>
                </a:cubicBezTo>
                <a:cubicBezTo>
                  <a:pt x="562570" y="-34751"/>
                  <a:pt x="840109" y="68922"/>
                  <a:pt x="1076776" y="0"/>
                </a:cubicBezTo>
                <a:cubicBezTo>
                  <a:pt x="1313443" y="-68922"/>
                  <a:pt x="1461908" y="11372"/>
                  <a:pt x="1794626" y="0"/>
                </a:cubicBezTo>
                <a:cubicBezTo>
                  <a:pt x="2127344" y="-11372"/>
                  <a:pt x="2307057" y="70698"/>
                  <a:pt x="2512477" y="0"/>
                </a:cubicBezTo>
                <a:cubicBezTo>
                  <a:pt x="2717897" y="-70698"/>
                  <a:pt x="2964972" y="59191"/>
                  <a:pt x="3230328" y="0"/>
                </a:cubicBezTo>
                <a:cubicBezTo>
                  <a:pt x="3495684" y="-59191"/>
                  <a:pt x="3594496" y="35456"/>
                  <a:pt x="3708895" y="0"/>
                </a:cubicBezTo>
                <a:cubicBezTo>
                  <a:pt x="3823294" y="-35456"/>
                  <a:pt x="4221408" y="80899"/>
                  <a:pt x="4426745" y="0"/>
                </a:cubicBezTo>
                <a:cubicBezTo>
                  <a:pt x="4632082" y="-80899"/>
                  <a:pt x="4938887" y="19284"/>
                  <a:pt x="5084775" y="0"/>
                </a:cubicBezTo>
                <a:cubicBezTo>
                  <a:pt x="5230663" y="-19284"/>
                  <a:pt x="5603988" y="78115"/>
                  <a:pt x="5982088" y="0"/>
                </a:cubicBezTo>
                <a:cubicBezTo>
                  <a:pt x="6016488" y="98602"/>
                  <a:pt x="5981050" y="197658"/>
                  <a:pt x="5982088" y="306000"/>
                </a:cubicBezTo>
                <a:cubicBezTo>
                  <a:pt x="5983126" y="414342"/>
                  <a:pt x="5956525" y="470771"/>
                  <a:pt x="5982088" y="612000"/>
                </a:cubicBezTo>
                <a:cubicBezTo>
                  <a:pt x="5758835" y="672698"/>
                  <a:pt x="5582511" y="562533"/>
                  <a:pt x="5443700" y="612000"/>
                </a:cubicBezTo>
                <a:cubicBezTo>
                  <a:pt x="5304889" y="661467"/>
                  <a:pt x="4945230" y="592063"/>
                  <a:pt x="4725850" y="612000"/>
                </a:cubicBezTo>
                <a:cubicBezTo>
                  <a:pt x="4506470" y="631937"/>
                  <a:pt x="4411594" y="553975"/>
                  <a:pt x="4187462" y="612000"/>
                </a:cubicBezTo>
                <a:cubicBezTo>
                  <a:pt x="3963330" y="670025"/>
                  <a:pt x="3942373" y="604509"/>
                  <a:pt x="3768715" y="612000"/>
                </a:cubicBezTo>
                <a:cubicBezTo>
                  <a:pt x="3595057" y="619491"/>
                  <a:pt x="3397849" y="579426"/>
                  <a:pt x="3230328" y="612000"/>
                </a:cubicBezTo>
                <a:cubicBezTo>
                  <a:pt x="3062807" y="644574"/>
                  <a:pt x="2836926" y="575101"/>
                  <a:pt x="2691940" y="612000"/>
                </a:cubicBezTo>
                <a:cubicBezTo>
                  <a:pt x="2546954" y="648899"/>
                  <a:pt x="2264026" y="597364"/>
                  <a:pt x="2153552" y="612000"/>
                </a:cubicBezTo>
                <a:cubicBezTo>
                  <a:pt x="2043078" y="626636"/>
                  <a:pt x="1781747" y="552180"/>
                  <a:pt x="1495522" y="612000"/>
                </a:cubicBezTo>
                <a:cubicBezTo>
                  <a:pt x="1209297" y="671820"/>
                  <a:pt x="1136947" y="553928"/>
                  <a:pt x="837492" y="612000"/>
                </a:cubicBezTo>
                <a:cubicBezTo>
                  <a:pt x="538037" y="670072"/>
                  <a:pt x="259817" y="523747"/>
                  <a:pt x="0" y="612000"/>
                </a:cubicBezTo>
                <a:cubicBezTo>
                  <a:pt x="-13247" y="470448"/>
                  <a:pt x="1292" y="453343"/>
                  <a:pt x="0" y="312120"/>
                </a:cubicBezTo>
                <a:cubicBezTo>
                  <a:pt x="-1292" y="170897"/>
                  <a:pt x="2137" y="75299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14703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281C8D3-198A-434D-BDA8-5B1F980A7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560" y="1762774"/>
            <a:ext cx="6561500" cy="9472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20FF16A-1D85-462A-A7FA-7B6352514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184" y="1138828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FEAD22E-0627-4900-9E5F-4B9A7C308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2859482"/>
            <a:ext cx="4002084" cy="151961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338655B-5206-40AA-A927-17D0D27ED2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115039" y="3429000"/>
            <a:ext cx="863599" cy="24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37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2D2FC03-E183-4528-80E5-6940557B5B40}">
  <we:reference id="wa104380510" version="1.0.0.3" store="ar-SA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D05F615-F067-4249-A2CC-5FB6A499A526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504</TotalTime>
  <Words>21</Words>
  <Application>Microsoft Office PowerPoint</Application>
  <PresentationFormat>شاشة عريضة</PresentationFormat>
  <Paragraphs>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Aldhabi</vt:lpstr>
      <vt:lpstr>Arial</vt:lpstr>
      <vt:lpstr>Calibri</vt:lpstr>
      <vt:lpstr>Calibri Light</vt:lpstr>
      <vt:lpstr>Dubai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28</cp:revision>
  <dcterms:created xsi:type="dcterms:W3CDTF">2021-02-03T15:34:33Z</dcterms:created>
  <dcterms:modified xsi:type="dcterms:W3CDTF">2022-12-18T18:23:26Z</dcterms:modified>
</cp:coreProperties>
</file>