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1" r:id="rId11"/>
    <p:sldId id="267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A9AC"/>
    <a:srgbClr val="FD6C39"/>
    <a:srgbClr val="FCD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75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02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244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2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52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174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98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75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14417E-672A-478D-A6B0-3663B3C9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1C5327-BF34-4C8B-B98F-F0F012F93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E1ABA9-6106-499A-AE58-936B3D84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24A385-ACED-4A3F-B976-7B2629C0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20D745-D74B-4192-A960-242E4650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489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0F7708-CD7A-4FAE-A461-ECAEE5E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A1F8C2-D6B5-4E71-9BEE-D8F5BEB5B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92A5AD-B002-4429-92A1-9EB45785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75AE6B-9D19-45E7-9FE0-E9E8010B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8B3E96-2763-40DB-A1F1-5F3540D7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12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30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C4AA9-91CD-4317-8DA2-4AE4F4FC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53C762-1593-4AE2-96CA-3CB774802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9817D3-7937-4D9F-908F-9B543D7CF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63A8A9-C8CA-4871-BB62-7C16FB86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47A6EC-487C-4A60-B822-8D14C481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366B0E-4BAD-4B51-B04D-9DD6153B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19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292BF9-4611-474B-9623-26A966C8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8A744F-825E-471F-B729-3B25605F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4A3AA0-ED75-4281-A6DC-20754A612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8893977-3D71-4EBF-AD51-63E195795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FF3F74E-273F-45DD-B274-279113451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4DAD1AA-E59E-4513-9DE8-D8517165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E62A227-ED7C-42AB-AF6D-786843FE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C8FA146-4022-4B7C-B049-2A7DA106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08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3F6CB6-ED73-42DA-ABD0-C9A8B4A8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FD6432-7A5F-468D-BC18-91D6A8B5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0D37FED-49C3-45DB-9C25-3E7F8421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875D000-5518-4D2C-95A0-BD71EF7E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314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9DB0065-838C-4016-8468-5A0315EC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466963A-C793-439E-9E9B-EDE75BD7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3CFCCC-83A1-4FD5-A5CD-5144743A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174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83DAD5-0901-4365-BF85-F61C055C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5D3C71-44E5-44A3-9EDA-676EEC78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653581-D539-45D5-8031-95DAFF4DA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CF19E9-52FA-4F41-BB4A-65D1A16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29D56A-5C8B-4D0B-9300-27795783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E55549-6968-41E5-B04B-0F416003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6226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C60FCC-22FA-4A72-BEE2-1F1EE94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87DE4A-5C0B-4C83-BABA-4E082B236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99F540-3E47-45D9-ACB2-7B8C2261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322E48-66DF-455C-BD1F-3714AF25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3B9229-DECD-4D1E-B590-6BEC30E7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992FF0-6ACF-403B-A7B0-1697ED42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87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2F976-C811-4229-8661-0FF4C230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C6A90BC-5C2A-4BF9-8CD4-B1F2A106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43FC17-09D1-4198-B2D4-3B3EB1BC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BD7CF9-0196-453F-8A2B-5AAC670F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C3592B-EAC3-4C43-8FC6-F1008D9A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402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692-0994-48B7-BA43-1654A0A03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F88AF8A-A394-473F-8846-243BE64F3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AF2880-E707-4AA4-912C-0C23D675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09FFF0-607F-46C0-B1D4-6D4652B7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BD997F-915E-48C1-B348-FC0DFF84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54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46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196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42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90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885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503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AC57F-93C3-40DB-A5D6-535F0440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AA6BDD-571F-4DA7-8FA1-BCB4A2ED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31126-4E12-43BA-AA31-69F3771A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C5CF7-A634-474A-87EE-CE73749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0747BF-38F4-4CB1-B753-E5E79786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03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34B6AE3-81AC-42B1-9071-BCA457DF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C0B563-0DEB-4210-A45C-2B1B1F76F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EE12E6-4CF6-4D8E-828D-67B9A80BF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EC74-6E76-4F1C-9C69-B412EDBAA59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289204-8561-4AE6-8DB4-AA478D048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16ED79-E16E-4939-B73A-C49270527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2F2B-639C-462B-8769-305F82F50A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3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18393"/>
            <a:ext cx="2955902" cy="41814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84402DB-3AE4-4BAD-975A-3BB7A8434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1C0B821-3DF6-4ADD-B6EF-CA47D89ACD10}"/>
              </a:ext>
            </a:extLst>
          </p:cNvPr>
          <p:cNvSpPr txBox="1"/>
          <p:nvPr/>
        </p:nvSpPr>
        <p:spPr>
          <a:xfrm>
            <a:off x="6895236" y="1913388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62D44DC-3E2A-4E52-93BA-1E1365DCF152}"/>
              </a:ext>
            </a:extLst>
          </p:cNvPr>
          <p:cNvSpPr txBox="1"/>
          <p:nvPr/>
        </p:nvSpPr>
        <p:spPr>
          <a:xfrm>
            <a:off x="4606811" y="5424356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84E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56A053A-B731-45D5-9465-15A93D965FBE}"/>
              </a:ext>
            </a:extLst>
          </p:cNvPr>
          <p:cNvSpPr txBox="1"/>
          <p:nvPr/>
        </p:nvSpPr>
        <p:spPr>
          <a:xfrm>
            <a:off x="4408071" y="828139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80788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494B4E7-C07D-4C4E-8E93-02CD6BE8CFDA}"/>
              </a:ext>
            </a:extLst>
          </p:cNvPr>
          <p:cNvSpPr/>
          <p:nvPr/>
        </p:nvSpPr>
        <p:spPr>
          <a:xfrm>
            <a:off x="10261039" y="157769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DC2BF0-C32B-460C-8327-50D77C461F8F}"/>
              </a:ext>
            </a:extLst>
          </p:cNvPr>
          <p:cNvSpPr txBox="1"/>
          <p:nvPr/>
        </p:nvSpPr>
        <p:spPr>
          <a:xfrm>
            <a:off x="7086600" y="734355"/>
            <a:ext cx="16981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المسألة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1F0B6E7-C65D-4C1F-BA6C-D0E0004EF315}"/>
              </a:ext>
            </a:extLst>
          </p:cNvPr>
          <p:cNvSpPr txBox="1"/>
          <p:nvPr/>
        </p:nvSpPr>
        <p:spPr>
          <a:xfrm>
            <a:off x="8961553" y="677279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التقويم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8827727-3A30-4A96-A074-EE025FE0F15D}"/>
              </a:ext>
            </a:extLst>
          </p:cNvPr>
          <p:cNvSpPr txBox="1"/>
          <p:nvPr/>
        </p:nvSpPr>
        <p:spPr>
          <a:xfrm>
            <a:off x="1778683" y="1612299"/>
            <a:ext cx="84823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؛لكي أجد مجموع طلاب الصف الثاني في مدرستي :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74CA505-0592-4C7D-9E0E-9B3B782B7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79057"/>
              </p:ext>
            </p:extLst>
          </p:nvPr>
        </p:nvGraphicFramePr>
        <p:xfrm>
          <a:off x="1998335" y="2500950"/>
          <a:ext cx="8664836" cy="1600794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4332418">
                  <a:extLst>
                    <a:ext uri="{9D8B030D-6E8A-4147-A177-3AD203B41FA5}">
                      <a16:colId xmlns:a16="http://schemas.microsoft.com/office/drawing/2014/main" val="2450902933"/>
                    </a:ext>
                  </a:extLst>
                </a:gridCol>
                <a:gridCol w="4332418">
                  <a:extLst>
                    <a:ext uri="{9D8B030D-6E8A-4147-A177-3AD203B41FA5}">
                      <a16:colId xmlns:a16="http://schemas.microsoft.com/office/drawing/2014/main" val="550277576"/>
                    </a:ext>
                  </a:extLst>
                </a:gridCol>
              </a:tblGrid>
              <a:tr h="53359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طلاب الصف الثاني الابتدائي في مدرستي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14841"/>
                  </a:ext>
                </a:extLst>
              </a:tr>
              <a:tr h="53359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الصف الثاني ( أ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76717"/>
                  </a:ext>
                </a:extLst>
              </a:tr>
              <a:tr h="53359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الصف الثاني ( ب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82937"/>
                  </a:ext>
                </a:extLst>
              </a:tr>
            </a:tbl>
          </a:graphicData>
        </a:graphic>
      </p:graphicFrame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1D35F6B-886A-4EEE-A6E6-9F3AB56013A1}"/>
              </a:ext>
            </a:extLst>
          </p:cNvPr>
          <p:cNvCxnSpPr/>
          <p:nvPr/>
        </p:nvCxnSpPr>
        <p:spPr>
          <a:xfrm flipH="1">
            <a:off x="7838845" y="5256382"/>
            <a:ext cx="1381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76DB00C-A32C-4EAD-974B-0D7D6616DFFF}"/>
              </a:ext>
            </a:extLst>
          </p:cNvPr>
          <p:cNvSpPr/>
          <p:nvPr/>
        </p:nvSpPr>
        <p:spPr>
          <a:xfrm>
            <a:off x="7250217" y="4910022"/>
            <a:ext cx="533641" cy="533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D8F911D-7C00-49B3-A72E-61E114551245}"/>
              </a:ext>
            </a:extLst>
          </p:cNvPr>
          <p:cNvCxnSpPr/>
          <p:nvPr/>
        </p:nvCxnSpPr>
        <p:spPr>
          <a:xfrm flipH="1">
            <a:off x="5818134" y="5251517"/>
            <a:ext cx="1381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يساوي 15">
            <a:extLst>
              <a:ext uri="{FF2B5EF4-FFF2-40B4-BE49-F238E27FC236}">
                <a16:creationId xmlns:a16="http://schemas.microsoft.com/office/drawing/2014/main" id="{07FDF447-DD3B-4C1D-9838-BA3858195496}"/>
              </a:ext>
            </a:extLst>
          </p:cNvPr>
          <p:cNvSpPr/>
          <p:nvPr/>
        </p:nvSpPr>
        <p:spPr>
          <a:xfrm>
            <a:off x="5246513" y="4948423"/>
            <a:ext cx="533641" cy="533641"/>
          </a:xfrm>
          <a:prstGeom prst="math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EE7EE8FB-CC1A-4A21-B3C0-DB545F9C87A0}"/>
              </a:ext>
            </a:extLst>
          </p:cNvPr>
          <p:cNvCxnSpPr/>
          <p:nvPr/>
        </p:nvCxnSpPr>
        <p:spPr>
          <a:xfrm flipH="1">
            <a:off x="3828820" y="5215243"/>
            <a:ext cx="1381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46C88F0-F88E-4BA3-BD8C-AEBC14F2CF48}"/>
              </a:ext>
            </a:extLst>
          </p:cNvPr>
          <p:cNvSpPr/>
          <p:nvPr/>
        </p:nvSpPr>
        <p:spPr>
          <a:xfrm>
            <a:off x="7993913" y="4769564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F221678-27D5-4D58-A771-1A902805E51D}"/>
              </a:ext>
            </a:extLst>
          </p:cNvPr>
          <p:cNvSpPr/>
          <p:nvPr/>
        </p:nvSpPr>
        <p:spPr>
          <a:xfrm>
            <a:off x="7299476" y="4805737"/>
            <a:ext cx="45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+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24BFDD6-7630-4ED2-B07B-EF05812CDF1D}"/>
              </a:ext>
            </a:extLst>
          </p:cNvPr>
          <p:cNvSpPr/>
          <p:nvPr/>
        </p:nvSpPr>
        <p:spPr>
          <a:xfrm>
            <a:off x="6089131" y="4753812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40F87AD-CF38-4208-A3D4-85E2323681E6}"/>
              </a:ext>
            </a:extLst>
          </p:cNvPr>
          <p:cNvSpPr/>
          <p:nvPr/>
        </p:nvSpPr>
        <p:spPr>
          <a:xfrm>
            <a:off x="4161704" y="4794566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/>
                <a:solidFill>
                  <a:srgbClr val="FF0000"/>
                </a:solidFill>
              </a:rPr>
              <a:t>53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56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3187E11-BA95-46BF-A175-AC9671F16634}"/>
              </a:ext>
            </a:extLst>
          </p:cNvPr>
          <p:cNvSpPr txBox="1"/>
          <p:nvPr/>
        </p:nvSpPr>
        <p:spPr>
          <a:xfrm>
            <a:off x="8442530" y="1108018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الواجب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071814-8075-4CD7-958B-1968BF48C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8529" y="1670648"/>
            <a:ext cx="4847949" cy="38481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9DC078-13E4-4560-B851-1D928C386AFA}"/>
              </a:ext>
            </a:extLst>
          </p:cNvPr>
          <p:cNvSpPr txBox="1"/>
          <p:nvPr/>
        </p:nvSpPr>
        <p:spPr>
          <a:xfrm>
            <a:off x="4197490" y="188685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12" name="صورة 1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D7646EC-08C0-48FD-A689-56333ABAB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7" y="331483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5AF96BA-2404-454A-B57A-25BA3F3BF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FD7C8D9-5366-47E5-A494-5BFFC0EEC4AA}"/>
              </a:ext>
            </a:extLst>
          </p:cNvPr>
          <p:cNvSpPr txBox="1"/>
          <p:nvPr/>
        </p:nvSpPr>
        <p:spPr>
          <a:xfrm>
            <a:off x="7292339" y="570299"/>
            <a:ext cx="2785321" cy="7777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ما سبق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B0D0C84-F527-470C-88E0-6250A709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22" y="1783869"/>
            <a:ext cx="2406812" cy="34039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7B3D6F-631F-4BF2-A30D-D4016A009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874" y="1783869"/>
            <a:ext cx="2406811" cy="34039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3B73224-13FC-4DA6-9204-B9D216EE7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393" y="1783869"/>
            <a:ext cx="2406811" cy="340391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B6BA757-CA2B-4B53-99B4-3514B7D6E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844" y="1783868"/>
            <a:ext cx="2406811" cy="3403919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B4D428E-6511-426C-BE53-206E0881AC70}"/>
              </a:ext>
            </a:extLst>
          </p:cNvPr>
          <p:cNvSpPr/>
          <p:nvPr/>
        </p:nvSpPr>
        <p:spPr>
          <a:xfrm>
            <a:off x="9332331" y="3291505"/>
            <a:ext cx="1387838" cy="13878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295205ED-B1A7-4861-8D37-4639E99DC2E6}"/>
              </a:ext>
            </a:extLst>
          </p:cNvPr>
          <p:cNvSpPr/>
          <p:nvPr/>
        </p:nvSpPr>
        <p:spPr>
          <a:xfrm>
            <a:off x="6868846" y="3242662"/>
            <a:ext cx="1387838" cy="13878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BA02599-DC22-48C2-B3FF-371A5716A3CB}"/>
              </a:ext>
            </a:extLst>
          </p:cNvPr>
          <p:cNvSpPr/>
          <p:nvPr/>
        </p:nvSpPr>
        <p:spPr>
          <a:xfrm>
            <a:off x="4391093" y="3291505"/>
            <a:ext cx="1387838" cy="13878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02C5BF2-BAED-4AF3-895E-AEBD23B3CEAD}"/>
              </a:ext>
            </a:extLst>
          </p:cNvPr>
          <p:cNvSpPr/>
          <p:nvPr/>
        </p:nvSpPr>
        <p:spPr>
          <a:xfrm>
            <a:off x="1947910" y="3242662"/>
            <a:ext cx="1387838" cy="13878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6E378C-52DB-4D1A-9E3B-AB5DE7BB6891}"/>
              </a:ext>
            </a:extLst>
          </p:cNvPr>
          <p:cNvSpPr txBox="1"/>
          <p:nvPr/>
        </p:nvSpPr>
        <p:spPr>
          <a:xfrm>
            <a:off x="9396722" y="3336416"/>
            <a:ext cx="12590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22</a:t>
            </a:r>
          </a:p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+ 9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FBFDA67-35BD-4294-A705-DBDCFE5AB1E7}"/>
              </a:ext>
            </a:extLst>
          </p:cNvPr>
          <p:cNvCxnSpPr/>
          <p:nvPr/>
        </p:nvCxnSpPr>
        <p:spPr>
          <a:xfrm flipH="1">
            <a:off x="9555834" y="4354181"/>
            <a:ext cx="902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B309D32-F06C-4FFD-8D95-209B8129CAA4}"/>
              </a:ext>
            </a:extLst>
          </p:cNvPr>
          <p:cNvSpPr txBox="1"/>
          <p:nvPr/>
        </p:nvSpPr>
        <p:spPr>
          <a:xfrm>
            <a:off x="6971454" y="3336416"/>
            <a:ext cx="12590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14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45415F5E-D2F4-4358-B5A5-1475221C4647}"/>
              </a:ext>
            </a:extLst>
          </p:cNvPr>
          <p:cNvCxnSpPr/>
          <p:nvPr/>
        </p:nvCxnSpPr>
        <p:spPr>
          <a:xfrm flipH="1">
            <a:off x="7130566" y="4354181"/>
            <a:ext cx="902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BAA70D8-63DE-437C-B890-75A4A565A3E2}"/>
              </a:ext>
            </a:extLst>
          </p:cNvPr>
          <p:cNvSpPr txBox="1"/>
          <p:nvPr/>
        </p:nvSpPr>
        <p:spPr>
          <a:xfrm>
            <a:off x="4491785" y="3336416"/>
            <a:ext cx="12590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43</a:t>
            </a:r>
          </a:p>
          <a:p>
            <a:r>
              <a:rPr lang="ar-SA" sz="36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+ 8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6E6B2EA4-1902-4369-AC9D-E9D0A4281EC6}"/>
              </a:ext>
            </a:extLst>
          </p:cNvPr>
          <p:cNvCxnSpPr/>
          <p:nvPr/>
        </p:nvCxnSpPr>
        <p:spPr>
          <a:xfrm flipH="1">
            <a:off x="4650897" y="4354181"/>
            <a:ext cx="902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1113C0F-0D96-45D4-8297-7AD6354FE7CC}"/>
              </a:ext>
            </a:extLst>
          </p:cNvPr>
          <p:cNvSpPr txBox="1"/>
          <p:nvPr/>
        </p:nvSpPr>
        <p:spPr>
          <a:xfrm>
            <a:off x="2029488" y="3372170"/>
            <a:ext cx="12590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58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+ 7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A7C5D6D-58A1-4C01-81AD-299D0824E9CA}"/>
              </a:ext>
            </a:extLst>
          </p:cNvPr>
          <p:cNvCxnSpPr/>
          <p:nvPr/>
        </p:nvCxnSpPr>
        <p:spPr>
          <a:xfrm flipH="1">
            <a:off x="2188600" y="4389935"/>
            <a:ext cx="902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CAE996F-344A-4920-9B99-148D7846252D}"/>
              </a:ext>
            </a:extLst>
          </p:cNvPr>
          <p:cNvSpPr txBox="1"/>
          <p:nvPr/>
        </p:nvSpPr>
        <p:spPr>
          <a:xfrm>
            <a:off x="5224893" y="1285489"/>
            <a:ext cx="39234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: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4728F53-4FB1-450A-9662-B67B8A69BC01}"/>
              </a:ext>
            </a:extLst>
          </p:cNvPr>
          <p:cNvSpPr/>
          <p:nvPr/>
        </p:nvSpPr>
        <p:spPr>
          <a:xfrm>
            <a:off x="9932636" y="423001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D5656DB-414D-487D-802D-BE3807DE583B}"/>
              </a:ext>
            </a:extLst>
          </p:cNvPr>
          <p:cNvSpPr/>
          <p:nvPr/>
        </p:nvSpPr>
        <p:spPr>
          <a:xfrm>
            <a:off x="9581898" y="304262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00E49E51-420F-4F96-B834-A08A5E948941}"/>
              </a:ext>
            </a:extLst>
          </p:cNvPr>
          <p:cNvSpPr/>
          <p:nvPr/>
        </p:nvSpPr>
        <p:spPr>
          <a:xfrm>
            <a:off x="9685140" y="421357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B4E4CAB-5AB5-424E-8FC6-FEF84B893815}"/>
              </a:ext>
            </a:extLst>
          </p:cNvPr>
          <p:cNvSpPr/>
          <p:nvPr/>
        </p:nvSpPr>
        <p:spPr>
          <a:xfrm>
            <a:off x="7436752" y="4232997"/>
            <a:ext cx="552330" cy="6403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B1D63F88-8F2E-4CC8-8A38-5B2EA6544CF4}"/>
              </a:ext>
            </a:extLst>
          </p:cNvPr>
          <p:cNvSpPr/>
          <p:nvPr/>
        </p:nvSpPr>
        <p:spPr>
          <a:xfrm>
            <a:off x="7189256" y="4216564"/>
            <a:ext cx="552330" cy="6403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7409772C-230D-4F3E-8A36-0F05EB1932E7}"/>
              </a:ext>
            </a:extLst>
          </p:cNvPr>
          <p:cNvSpPr/>
          <p:nvPr/>
        </p:nvSpPr>
        <p:spPr>
          <a:xfrm>
            <a:off x="5032945" y="422702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B749B30-6DAA-4570-948A-B173627EFF80}"/>
              </a:ext>
            </a:extLst>
          </p:cNvPr>
          <p:cNvSpPr/>
          <p:nvPr/>
        </p:nvSpPr>
        <p:spPr>
          <a:xfrm>
            <a:off x="4682207" y="30396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C04EAA4-78DC-458F-BC2F-9E1FF15D03F3}"/>
              </a:ext>
            </a:extLst>
          </p:cNvPr>
          <p:cNvSpPr/>
          <p:nvPr/>
        </p:nvSpPr>
        <p:spPr>
          <a:xfrm>
            <a:off x="4785449" y="421059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0DD04A07-71D7-4651-9C99-096A49CF0C2C}"/>
              </a:ext>
            </a:extLst>
          </p:cNvPr>
          <p:cNvSpPr/>
          <p:nvPr/>
        </p:nvSpPr>
        <p:spPr>
          <a:xfrm>
            <a:off x="2563134" y="424346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6192EA4-E76D-4F3A-82F1-43DDEF416EB3}"/>
              </a:ext>
            </a:extLst>
          </p:cNvPr>
          <p:cNvSpPr/>
          <p:nvPr/>
        </p:nvSpPr>
        <p:spPr>
          <a:xfrm>
            <a:off x="2212396" y="305607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B219FDEB-11F4-47CC-8209-012CFDCCBA84}"/>
              </a:ext>
            </a:extLst>
          </p:cNvPr>
          <p:cNvSpPr/>
          <p:nvPr/>
        </p:nvSpPr>
        <p:spPr>
          <a:xfrm>
            <a:off x="2315638" y="422702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59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E2E435A-6219-4D78-9A9F-ED577B60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E3280A1-DC9F-4A5B-9455-1D0391625823}"/>
              </a:ext>
            </a:extLst>
          </p:cNvPr>
          <p:cNvSpPr txBox="1"/>
          <p:nvPr/>
        </p:nvSpPr>
        <p:spPr>
          <a:xfrm>
            <a:off x="4542108" y="1011400"/>
            <a:ext cx="31077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>
                <a:solidFill>
                  <a:srgbClr val="33A9A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1932AD-7F20-4142-A098-5A7894031A0A}"/>
              </a:ext>
            </a:extLst>
          </p:cNvPr>
          <p:cNvSpPr txBox="1"/>
          <p:nvPr/>
        </p:nvSpPr>
        <p:spPr>
          <a:xfrm>
            <a:off x="2086821" y="1976835"/>
            <a:ext cx="8848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عددين مكونين من رقمين بإعادة التجميع 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3F09C3-D113-42EB-B9EE-243E8CC3D609}"/>
              </a:ext>
            </a:extLst>
          </p:cNvPr>
          <p:cNvSpPr txBox="1"/>
          <p:nvPr/>
        </p:nvSpPr>
        <p:spPr>
          <a:xfrm>
            <a:off x="4920662" y="2942270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>
                <a:solidFill>
                  <a:srgbClr val="33A9A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b="1" u="sng" dirty="0">
              <a:solidFill>
                <a:srgbClr val="33A9AC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B9BC2A-75AE-40FB-8CAE-19F3664676BA}"/>
              </a:ext>
            </a:extLst>
          </p:cNvPr>
          <p:cNvSpPr txBox="1"/>
          <p:nvPr/>
        </p:nvSpPr>
        <p:spPr>
          <a:xfrm>
            <a:off x="2691125" y="3831408"/>
            <a:ext cx="76394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عددين يتكون كل منهما من رقمين مع إعادة التجميع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8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677B801-839B-4034-9A0C-0F4E2B5F095B}"/>
              </a:ext>
            </a:extLst>
          </p:cNvPr>
          <p:cNvSpPr txBox="1"/>
          <p:nvPr/>
        </p:nvSpPr>
        <p:spPr>
          <a:xfrm>
            <a:off x="8398428" y="608339"/>
            <a:ext cx="1215525" cy="649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أستعد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81101C6-D1E6-4AD8-BFA9-6DA3F4DC9B8B}"/>
              </a:ext>
            </a:extLst>
          </p:cNvPr>
          <p:cNvSpPr txBox="1"/>
          <p:nvPr/>
        </p:nvSpPr>
        <p:spPr>
          <a:xfrm>
            <a:off x="4407866" y="543946"/>
            <a:ext cx="3930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18 + 25 =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9" name="جدول 2">
            <a:extLst>
              <a:ext uri="{FF2B5EF4-FFF2-40B4-BE49-F238E27FC236}">
                <a16:creationId xmlns:a16="http://schemas.microsoft.com/office/drawing/2014/main" id="{857B89A2-7272-4675-9847-05F8DD9E4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20904"/>
              </p:ext>
            </p:extLst>
          </p:nvPr>
        </p:nvGraphicFramePr>
        <p:xfrm>
          <a:off x="6066612" y="1103996"/>
          <a:ext cx="221097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548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0548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3854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02288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12" name="فقاعة الكلام: بيضاوية 11">
            <a:extLst>
              <a:ext uri="{FF2B5EF4-FFF2-40B4-BE49-F238E27FC236}">
                <a16:creationId xmlns:a16="http://schemas.microsoft.com/office/drawing/2014/main" id="{5E93F0BD-D46B-493A-867F-7215C0F3F15E}"/>
              </a:ext>
            </a:extLst>
          </p:cNvPr>
          <p:cNvSpPr/>
          <p:nvPr/>
        </p:nvSpPr>
        <p:spPr>
          <a:xfrm>
            <a:off x="8859004" y="1341674"/>
            <a:ext cx="2261875" cy="1255097"/>
          </a:xfrm>
          <a:custGeom>
            <a:avLst/>
            <a:gdLst>
              <a:gd name="connsiteX0" fmla="*/ -532332 w 2261875"/>
              <a:gd name="connsiteY0" fmla="*/ 677501 h 1255097"/>
              <a:gd name="connsiteX1" fmla="*/ 10739 w 2261875"/>
              <a:gd name="connsiteY1" fmla="*/ 541274 h 1255097"/>
              <a:gd name="connsiteX2" fmla="*/ 1145394 w 2261875"/>
              <a:gd name="connsiteY2" fmla="*/ 51 h 1255097"/>
              <a:gd name="connsiteX3" fmla="*/ 2260138 w 2261875"/>
              <a:gd name="connsiteY3" fmla="*/ 592757 h 1255097"/>
              <a:gd name="connsiteX4" fmla="*/ 1184120 w 2261875"/>
              <a:gd name="connsiteY4" fmla="*/ 1254403 h 1255097"/>
              <a:gd name="connsiteX5" fmla="*/ 34065 w 2261875"/>
              <a:gd name="connsiteY5" fmla="*/ 780408 h 1255097"/>
              <a:gd name="connsiteX6" fmla="*/ -532332 w 2261875"/>
              <a:gd name="connsiteY6" fmla="*/ 677501 h 125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1875" h="1255097" fill="none" extrusionOk="0">
                <a:moveTo>
                  <a:pt x="-532332" y="677501"/>
                </a:moveTo>
                <a:cubicBezTo>
                  <a:pt x="-392130" y="637465"/>
                  <a:pt x="-154560" y="601029"/>
                  <a:pt x="10739" y="541274"/>
                </a:cubicBezTo>
                <a:cubicBezTo>
                  <a:pt x="106101" y="345854"/>
                  <a:pt x="598312" y="-71284"/>
                  <a:pt x="1145394" y="51"/>
                </a:cubicBezTo>
                <a:cubicBezTo>
                  <a:pt x="1753454" y="-29865"/>
                  <a:pt x="2186658" y="328178"/>
                  <a:pt x="2260138" y="592757"/>
                </a:cubicBezTo>
                <a:cubicBezTo>
                  <a:pt x="2359295" y="849294"/>
                  <a:pt x="1868654" y="1275175"/>
                  <a:pt x="1184120" y="1254403"/>
                </a:cubicBezTo>
                <a:cubicBezTo>
                  <a:pt x="662169" y="1230600"/>
                  <a:pt x="198485" y="1089214"/>
                  <a:pt x="34065" y="780408"/>
                </a:cubicBezTo>
                <a:cubicBezTo>
                  <a:pt x="-206514" y="715361"/>
                  <a:pt x="-299462" y="729816"/>
                  <a:pt x="-532332" y="677501"/>
                </a:cubicBezTo>
                <a:close/>
              </a:path>
              <a:path w="2261875" h="1255097" stroke="0" extrusionOk="0">
                <a:moveTo>
                  <a:pt x="-532332" y="677501"/>
                </a:moveTo>
                <a:cubicBezTo>
                  <a:pt x="-396892" y="615648"/>
                  <a:pt x="-118865" y="597657"/>
                  <a:pt x="10739" y="541274"/>
                </a:cubicBezTo>
                <a:cubicBezTo>
                  <a:pt x="78894" y="202310"/>
                  <a:pt x="635681" y="73628"/>
                  <a:pt x="1145394" y="51"/>
                </a:cubicBezTo>
                <a:cubicBezTo>
                  <a:pt x="1739465" y="12002"/>
                  <a:pt x="2194335" y="248833"/>
                  <a:pt x="2260138" y="592757"/>
                </a:cubicBezTo>
                <a:cubicBezTo>
                  <a:pt x="2286909" y="971435"/>
                  <a:pt x="1847010" y="1115013"/>
                  <a:pt x="1184120" y="1254403"/>
                </a:cubicBezTo>
                <a:cubicBezTo>
                  <a:pt x="670137" y="1234763"/>
                  <a:pt x="86426" y="1062440"/>
                  <a:pt x="34065" y="780408"/>
                </a:cubicBezTo>
                <a:cubicBezTo>
                  <a:pt x="-97272" y="770322"/>
                  <a:pt x="-327828" y="743432"/>
                  <a:pt x="-532332" y="67750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73535"/>
                      <a:gd name="adj2" fmla="val 39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الآحاد</a:t>
            </a:r>
          </a:p>
          <a:p>
            <a:pPr algn="ctr"/>
            <a:endParaRPr lang="ar-SA" sz="105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5AF35AA5-452F-49A9-927A-37EBFEE2C6D1}"/>
              </a:ext>
            </a:extLst>
          </p:cNvPr>
          <p:cNvCxnSpPr>
            <a:cxnSpLocks/>
          </p:cNvCxnSpPr>
          <p:nvPr/>
        </p:nvCxnSpPr>
        <p:spPr>
          <a:xfrm flipH="1">
            <a:off x="6066613" y="2469095"/>
            <a:ext cx="2565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علامة الجمع 13">
            <a:extLst>
              <a:ext uri="{FF2B5EF4-FFF2-40B4-BE49-F238E27FC236}">
                <a16:creationId xmlns:a16="http://schemas.microsoft.com/office/drawing/2014/main" id="{C35255A0-22D6-43DA-88CA-9C4828455227}"/>
              </a:ext>
            </a:extLst>
          </p:cNvPr>
          <p:cNvSpPr/>
          <p:nvPr/>
        </p:nvSpPr>
        <p:spPr>
          <a:xfrm>
            <a:off x="8317240" y="207812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42BA845-9E44-4F1A-950D-36B9864BA703}"/>
              </a:ext>
            </a:extLst>
          </p:cNvPr>
          <p:cNvSpPr/>
          <p:nvPr/>
        </p:nvSpPr>
        <p:spPr>
          <a:xfrm>
            <a:off x="7478308" y="160379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A0E41BC-C9BD-4865-9582-623A93877F3D}"/>
              </a:ext>
            </a:extLst>
          </p:cNvPr>
          <p:cNvSpPr/>
          <p:nvPr/>
        </p:nvSpPr>
        <p:spPr>
          <a:xfrm>
            <a:off x="6378341" y="158635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CFD2C8B-098B-41A9-B97E-7448AF1EB99D}"/>
              </a:ext>
            </a:extLst>
          </p:cNvPr>
          <p:cNvSpPr/>
          <p:nvPr/>
        </p:nvSpPr>
        <p:spPr>
          <a:xfrm>
            <a:off x="7476266" y="197680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6F286A4-7510-4554-A25F-DA10AAFE4DBD}"/>
              </a:ext>
            </a:extLst>
          </p:cNvPr>
          <p:cNvSpPr/>
          <p:nvPr/>
        </p:nvSpPr>
        <p:spPr>
          <a:xfrm>
            <a:off x="6389150" y="197680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" name="فقاعة الكلام: بيضاوية 19">
            <a:extLst>
              <a:ext uri="{FF2B5EF4-FFF2-40B4-BE49-F238E27FC236}">
                <a16:creationId xmlns:a16="http://schemas.microsoft.com/office/drawing/2014/main" id="{CDE31875-5B1D-4B8A-802B-FE10BC3AA0DD}"/>
              </a:ext>
            </a:extLst>
          </p:cNvPr>
          <p:cNvSpPr/>
          <p:nvPr/>
        </p:nvSpPr>
        <p:spPr>
          <a:xfrm>
            <a:off x="8693329" y="2655634"/>
            <a:ext cx="2752659" cy="1298377"/>
          </a:xfrm>
          <a:custGeom>
            <a:avLst/>
            <a:gdLst>
              <a:gd name="connsiteX0" fmla="*/ -294975 w 2752659"/>
              <a:gd name="connsiteY0" fmla="*/ 1172772 h 1298377"/>
              <a:gd name="connsiteX1" fmla="*/ 105606 w 2752659"/>
              <a:gd name="connsiteY1" fmla="*/ 898575 h 1298377"/>
              <a:gd name="connsiteX2" fmla="*/ 1208939 w 2752659"/>
              <a:gd name="connsiteY2" fmla="*/ 4818 h 1298377"/>
              <a:gd name="connsiteX3" fmla="*/ 2509315 w 2752659"/>
              <a:gd name="connsiteY3" fmla="*/ 280603 h 1298377"/>
              <a:gd name="connsiteX4" fmla="*/ 1627496 w 2752659"/>
              <a:gd name="connsiteY4" fmla="*/ 1287476 h 1298377"/>
              <a:gd name="connsiteX5" fmla="*/ 396197 w 2752659"/>
              <a:gd name="connsiteY5" fmla="*/ 1104946 h 1298377"/>
              <a:gd name="connsiteX6" fmla="*/ -294975 w 2752659"/>
              <a:gd name="connsiteY6" fmla="*/ 1172772 h 12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2659" h="1298377" fill="none" extrusionOk="0">
                <a:moveTo>
                  <a:pt x="-294975" y="1172772"/>
                </a:moveTo>
                <a:cubicBezTo>
                  <a:pt x="-158279" y="1092489"/>
                  <a:pt x="27668" y="970878"/>
                  <a:pt x="105606" y="898575"/>
                </a:cubicBezTo>
                <a:cubicBezTo>
                  <a:pt x="-237117" y="552069"/>
                  <a:pt x="315065" y="26597"/>
                  <a:pt x="1208939" y="4818"/>
                </a:cubicBezTo>
                <a:cubicBezTo>
                  <a:pt x="1747541" y="-101020"/>
                  <a:pt x="2201596" y="108685"/>
                  <a:pt x="2509315" y="280603"/>
                </a:cubicBezTo>
                <a:cubicBezTo>
                  <a:pt x="3154870" y="554788"/>
                  <a:pt x="2695869" y="1259060"/>
                  <a:pt x="1627496" y="1287476"/>
                </a:cubicBezTo>
                <a:cubicBezTo>
                  <a:pt x="1195815" y="1284943"/>
                  <a:pt x="769649" y="1288579"/>
                  <a:pt x="396197" y="1104946"/>
                </a:cubicBezTo>
                <a:cubicBezTo>
                  <a:pt x="254585" y="1118825"/>
                  <a:pt x="-2896" y="1137419"/>
                  <a:pt x="-294975" y="1172772"/>
                </a:cubicBezTo>
                <a:close/>
              </a:path>
              <a:path w="2752659" h="1298377" stroke="0" extrusionOk="0">
                <a:moveTo>
                  <a:pt x="-294975" y="1172772"/>
                </a:moveTo>
                <a:cubicBezTo>
                  <a:pt x="-148606" y="1047171"/>
                  <a:pt x="-80782" y="1014119"/>
                  <a:pt x="105606" y="898575"/>
                </a:cubicBezTo>
                <a:cubicBezTo>
                  <a:pt x="-254609" y="476077"/>
                  <a:pt x="349982" y="115413"/>
                  <a:pt x="1208939" y="4818"/>
                </a:cubicBezTo>
                <a:cubicBezTo>
                  <a:pt x="1712312" y="48035"/>
                  <a:pt x="2153218" y="52965"/>
                  <a:pt x="2509315" y="280603"/>
                </a:cubicBezTo>
                <a:cubicBezTo>
                  <a:pt x="3060089" y="726189"/>
                  <a:pt x="2650617" y="1052830"/>
                  <a:pt x="1627496" y="1287476"/>
                </a:cubicBezTo>
                <a:cubicBezTo>
                  <a:pt x="1187617" y="1313596"/>
                  <a:pt x="630371" y="1249925"/>
                  <a:pt x="396197" y="1104946"/>
                </a:cubicBezTo>
                <a:cubicBezTo>
                  <a:pt x="223918" y="1094963"/>
                  <a:pt x="29878" y="1133893"/>
                  <a:pt x="-294975" y="11727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60716"/>
                      <a:gd name="adj2" fmla="val 4032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</a:t>
            </a:r>
          </a:p>
          <a:p>
            <a:pPr algn="ctr"/>
            <a:r>
              <a:rPr lang="ar-SA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أعيد التجميع عند الضرورة ثم أكتب ناتج الجمع</a:t>
            </a:r>
            <a:endParaRPr lang="ar-SA" sz="32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فقاعة الكلام: بيضاوية 29">
            <a:extLst>
              <a:ext uri="{FF2B5EF4-FFF2-40B4-BE49-F238E27FC236}">
                <a16:creationId xmlns:a16="http://schemas.microsoft.com/office/drawing/2014/main" id="{A3C585E8-9404-451D-93D0-071FD5534B64}"/>
              </a:ext>
            </a:extLst>
          </p:cNvPr>
          <p:cNvSpPr/>
          <p:nvPr/>
        </p:nvSpPr>
        <p:spPr>
          <a:xfrm>
            <a:off x="8864519" y="4506076"/>
            <a:ext cx="2009571" cy="995422"/>
          </a:xfrm>
          <a:custGeom>
            <a:avLst/>
            <a:gdLst>
              <a:gd name="connsiteX0" fmla="*/ -549557 w 2009571"/>
              <a:gd name="connsiteY0" fmla="*/ 883885 h 995422"/>
              <a:gd name="connsiteX1" fmla="*/ 37188 w 2009571"/>
              <a:gd name="connsiteY1" fmla="*/ 631865 h 995422"/>
              <a:gd name="connsiteX2" fmla="*/ 907182 w 2009571"/>
              <a:gd name="connsiteY2" fmla="*/ 2354 h 995422"/>
              <a:gd name="connsiteX3" fmla="*/ 1896859 w 2009571"/>
              <a:gd name="connsiteY3" fmla="*/ 268673 h 995422"/>
              <a:gd name="connsiteX4" fmla="*/ 1161239 w 2009571"/>
              <a:gd name="connsiteY4" fmla="*/ 989351 h 995422"/>
              <a:gd name="connsiteX5" fmla="*/ 209100 w 2009571"/>
              <a:gd name="connsiteY5" fmla="*/ 801641 h 995422"/>
              <a:gd name="connsiteX6" fmla="*/ -170229 w 2009571"/>
              <a:gd name="connsiteY6" fmla="*/ 842763 h 995422"/>
              <a:gd name="connsiteX7" fmla="*/ -549557 w 2009571"/>
              <a:gd name="connsiteY7" fmla="*/ 883885 h 9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571" h="995422" fill="none" extrusionOk="0">
                <a:moveTo>
                  <a:pt x="-549557" y="883885"/>
                </a:moveTo>
                <a:cubicBezTo>
                  <a:pt x="-278118" y="747151"/>
                  <a:pt x="-122372" y="686228"/>
                  <a:pt x="37188" y="631865"/>
                </a:cubicBezTo>
                <a:cubicBezTo>
                  <a:pt x="-71221" y="317342"/>
                  <a:pt x="233756" y="50145"/>
                  <a:pt x="907182" y="2354"/>
                </a:cubicBezTo>
                <a:cubicBezTo>
                  <a:pt x="1349951" y="-56537"/>
                  <a:pt x="1709325" y="94538"/>
                  <a:pt x="1896859" y="268673"/>
                </a:cubicBezTo>
                <a:cubicBezTo>
                  <a:pt x="2236983" y="574217"/>
                  <a:pt x="1904755" y="838985"/>
                  <a:pt x="1161239" y="989351"/>
                </a:cubicBezTo>
                <a:cubicBezTo>
                  <a:pt x="800113" y="998598"/>
                  <a:pt x="386141" y="950231"/>
                  <a:pt x="209100" y="801641"/>
                </a:cubicBezTo>
                <a:cubicBezTo>
                  <a:pt x="82032" y="832360"/>
                  <a:pt x="-93636" y="835984"/>
                  <a:pt x="-170229" y="842763"/>
                </a:cubicBezTo>
                <a:cubicBezTo>
                  <a:pt x="-246822" y="849542"/>
                  <a:pt x="-451329" y="880296"/>
                  <a:pt x="-549557" y="883885"/>
                </a:cubicBezTo>
                <a:close/>
              </a:path>
              <a:path w="2009571" h="995422" stroke="0" extrusionOk="0">
                <a:moveTo>
                  <a:pt x="-549557" y="883885"/>
                </a:moveTo>
                <a:cubicBezTo>
                  <a:pt x="-367076" y="796643"/>
                  <a:pt x="-96950" y="721470"/>
                  <a:pt x="37188" y="631865"/>
                </a:cubicBezTo>
                <a:cubicBezTo>
                  <a:pt x="-167371" y="243043"/>
                  <a:pt x="299600" y="51272"/>
                  <a:pt x="907182" y="2354"/>
                </a:cubicBezTo>
                <a:cubicBezTo>
                  <a:pt x="1313874" y="12090"/>
                  <a:pt x="1701070" y="85065"/>
                  <a:pt x="1896859" y="268673"/>
                </a:cubicBezTo>
                <a:cubicBezTo>
                  <a:pt x="2186086" y="670360"/>
                  <a:pt x="1860803" y="859500"/>
                  <a:pt x="1161239" y="989351"/>
                </a:cubicBezTo>
                <a:cubicBezTo>
                  <a:pt x="803013" y="1011232"/>
                  <a:pt x="390967" y="941544"/>
                  <a:pt x="209100" y="801641"/>
                </a:cubicBezTo>
                <a:cubicBezTo>
                  <a:pt x="98875" y="806892"/>
                  <a:pt x="3760" y="818197"/>
                  <a:pt x="-162642" y="841941"/>
                </a:cubicBezTo>
                <a:cubicBezTo>
                  <a:pt x="-329044" y="865685"/>
                  <a:pt x="-448623" y="888361"/>
                  <a:pt x="-549557" y="88388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77347"/>
                      <a:gd name="adj2" fmla="val 387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العشرات</a:t>
            </a:r>
            <a:endParaRPr lang="ar-SA" sz="36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D2F0AB4C-1CDD-42CD-A149-3C17E072A4EE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116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CBB99E8-0E13-4C5B-A302-776253D1EB98}"/>
              </a:ext>
            </a:extLst>
          </p:cNvPr>
          <p:cNvSpPr/>
          <p:nvPr/>
        </p:nvSpPr>
        <p:spPr>
          <a:xfrm>
            <a:off x="6186345" y="1586355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1" name="جدول 2">
            <a:extLst>
              <a:ext uri="{FF2B5EF4-FFF2-40B4-BE49-F238E27FC236}">
                <a16:creationId xmlns:a16="http://schemas.microsoft.com/office/drawing/2014/main" id="{18575BDF-CFDB-41E2-AADC-9EFA6F0ED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27118"/>
              </p:ext>
            </p:extLst>
          </p:nvPr>
        </p:nvGraphicFramePr>
        <p:xfrm>
          <a:off x="6055645" y="2830889"/>
          <a:ext cx="221097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548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0548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3854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02288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E2DB9A84-13AA-4F31-8865-19C92CCA88D0}"/>
              </a:ext>
            </a:extLst>
          </p:cNvPr>
          <p:cNvCxnSpPr>
            <a:cxnSpLocks/>
          </p:cNvCxnSpPr>
          <p:nvPr/>
        </p:nvCxnSpPr>
        <p:spPr>
          <a:xfrm flipH="1">
            <a:off x="6055646" y="4195988"/>
            <a:ext cx="2565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علامة الجمع 52">
            <a:extLst>
              <a:ext uri="{FF2B5EF4-FFF2-40B4-BE49-F238E27FC236}">
                <a16:creationId xmlns:a16="http://schemas.microsoft.com/office/drawing/2014/main" id="{9AE7730D-DF13-43A8-98DC-7F3AFAC4B3A5}"/>
              </a:ext>
            </a:extLst>
          </p:cNvPr>
          <p:cNvSpPr/>
          <p:nvPr/>
        </p:nvSpPr>
        <p:spPr>
          <a:xfrm>
            <a:off x="8306273" y="380501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634CCBD6-EDF9-4755-B18B-1699E6BCECCB}"/>
              </a:ext>
            </a:extLst>
          </p:cNvPr>
          <p:cNvSpPr/>
          <p:nvPr/>
        </p:nvSpPr>
        <p:spPr>
          <a:xfrm>
            <a:off x="7467341" y="333068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7A8B66D-4D65-41B5-8E56-319F15A9988E}"/>
              </a:ext>
            </a:extLst>
          </p:cNvPr>
          <p:cNvSpPr/>
          <p:nvPr/>
        </p:nvSpPr>
        <p:spPr>
          <a:xfrm>
            <a:off x="6367374" y="33132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B1D22CB-9AEE-435C-A3B6-2E957A990654}"/>
              </a:ext>
            </a:extLst>
          </p:cNvPr>
          <p:cNvSpPr/>
          <p:nvPr/>
        </p:nvSpPr>
        <p:spPr>
          <a:xfrm>
            <a:off x="7465299" y="370369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428F5B1-0FC3-48E8-8404-5CC13F57ABC6}"/>
              </a:ext>
            </a:extLst>
          </p:cNvPr>
          <p:cNvSpPr/>
          <p:nvPr/>
        </p:nvSpPr>
        <p:spPr>
          <a:xfrm>
            <a:off x="6378183" y="370369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C4800BBD-7CAB-465D-97B5-03A01ABFA215}"/>
              </a:ext>
            </a:extLst>
          </p:cNvPr>
          <p:cNvSpPr/>
          <p:nvPr/>
        </p:nvSpPr>
        <p:spPr>
          <a:xfrm>
            <a:off x="6175378" y="3313248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9" name="جدول 2">
            <a:extLst>
              <a:ext uri="{FF2B5EF4-FFF2-40B4-BE49-F238E27FC236}">
                <a16:creationId xmlns:a16="http://schemas.microsoft.com/office/drawing/2014/main" id="{065A4F7A-C411-4E6E-8317-78E7225C8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55631"/>
              </p:ext>
            </p:extLst>
          </p:nvPr>
        </p:nvGraphicFramePr>
        <p:xfrm>
          <a:off x="6048717" y="4583806"/>
          <a:ext cx="221097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548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0548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3854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02288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865B723F-78AE-4FFA-8527-06B56F0E9931}"/>
              </a:ext>
            </a:extLst>
          </p:cNvPr>
          <p:cNvCxnSpPr>
            <a:cxnSpLocks/>
          </p:cNvCxnSpPr>
          <p:nvPr/>
        </p:nvCxnSpPr>
        <p:spPr>
          <a:xfrm flipH="1">
            <a:off x="6048718" y="5948905"/>
            <a:ext cx="2565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علامة الجمع 60">
            <a:extLst>
              <a:ext uri="{FF2B5EF4-FFF2-40B4-BE49-F238E27FC236}">
                <a16:creationId xmlns:a16="http://schemas.microsoft.com/office/drawing/2014/main" id="{6326FE28-C892-4E97-856E-6A048B486C44}"/>
              </a:ext>
            </a:extLst>
          </p:cNvPr>
          <p:cNvSpPr/>
          <p:nvPr/>
        </p:nvSpPr>
        <p:spPr>
          <a:xfrm>
            <a:off x="8299345" y="555793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AAAB218E-E3D4-4738-87E2-88444BB66D2B}"/>
              </a:ext>
            </a:extLst>
          </p:cNvPr>
          <p:cNvSpPr/>
          <p:nvPr/>
        </p:nvSpPr>
        <p:spPr>
          <a:xfrm>
            <a:off x="7460413" y="508360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D839E345-38F6-4BB9-A6E3-E78CBEBCD1EB}"/>
              </a:ext>
            </a:extLst>
          </p:cNvPr>
          <p:cNvSpPr/>
          <p:nvPr/>
        </p:nvSpPr>
        <p:spPr>
          <a:xfrm>
            <a:off x="6360446" y="506616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93E529F0-E547-4937-9602-76D2B193112C}"/>
              </a:ext>
            </a:extLst>
          </p:cNvPr>
          <p:cNvSpPr/>
          <p:nvPr/>
        </p:nvSpPr>
        <p:spPr>
          <a:xfrm>
            <a:off x="7458371" y="54566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5E289296-5B71-4693-8954-1CCB4B208310}"/>
              </a:ext>
            </a:extLst>
          </p:cNvPr>
          <p:cNvSpPr/>
          <p:nvPr/>
        </p:nvSpPr>
        <p:spPr>
          <a:xfrm>
            <a:off x="6371255" y="54566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B4D56D9A-63F8-44C8-85C8-3F05CC3E5E8C}"/>
              </a:ext>
            </a:extLst>
          </p:cNvPr>
          <p:cNvSpPr/>
          <p:nvPr/>
        </p:nvSpPr>
        <p:spPr>
          <a:xfrm>
            <a:off x="6168450" y="5066165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564FC75B-2F00-48CE-BACC-4FE32B2F2BF4}"/>
              </a:ext>
            </a:extLst>
          </p:cNvPr>
          <p:cNvGrpSpPr/>
          <p:nvPr/>
        </p:nvGrpSpPr>
        <p:grpSpPr>
          <a:xfrm>
            <a:off x="2700052" y="1017588"/>
            <a:ext cx="213156" cy="1543690"/>
            <a:chOff x="3278249" y="1981640"/>
            <a:chExt cx="213156" cy="1543690"/>
          </a:xfrm>
        </p:grpSpPr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FE4C03F1-E06F-42D0-8985-BA692C28551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9B4D60BD-09BC-4A64-955D-2A1C89BB2D9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175A0429-4987-4BAB-A97B-DE6EB1EF79A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2E023DEB-56B6-4B65-82D3-85016867B15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A79C7689-9420-4CC6-8B72-38FCF59BDD3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F53853AD-B6E7-4EB8-95FE-E2E84DF14BA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7CD3CA6B-DFD6-4FB9-AFDF-21B127A87D4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0A3AA1EF-E9AD-437B-8407-D9B5DC0D63D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9CFF2F5D-3E80-417B-A43C-EFF1C7D1AA4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5C4622E8-B7F8-463B-B42D-5858CDCB870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07D6224E-5DE1-4130-94E9-C6551E5C4D0F}"/>
              </a:ext>
            </a:extLst>
          </p:cNvPr>
          <p:cNvGrpSpPr/>
          <p:nvPr/>
        </p:nvGrpSpPr>
        <p:grpSpPr>
          <a:xfrm>
            <a:off x="4745085" y="989310"/>
            <a:ext cx="213156" cy="1543690"/>
            <a:chOff x="3278249" y="1981640"/>
            <a:chExt cx="213156" cy="1543690"/>
          </a:xfrm>
        </p:grpSpPr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281DD957-09D1-4FD2-B9B0-82B8640BB4A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B2979D2F-AD07-4595-A0B1-D011542C9F4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0BB93BDF-7D9F-4FD7-A382-932E831EBDE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86AE39A4-0A53-474C-9C7D-551E444BAC8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6713AC91-EED3-4E41-9710-CC767E62542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536EF2D3-44C2-4CEE-BDA0-950BEADCD9F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7661698E-981B-48D2-8EF9-A20784E1B15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1CB206AB-5FF7-4E45-A40F-9A521BDBC00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27884A75-8369-4522-8CBB-1292FB9D817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D2764370-F23D-4274-971E-8553911057B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4B400D91-9620-4365-814B-45232E8FA83B}"/>
              </a:ext>
            </a:extLst>
          </p:cNvPr>
          <p:cNvGrpSpPr/>
          <p:nvPr/>
        </p:nvGrpSpPr>
        <p:grpSpPr>
          <a:xfrm>
            <a:off x="3010159" y="1017588"/>
            <a:ext cx="213156" cy="1543690"/>
            <a:chOff x="3278249" y="1981640"/>
            <a:chExt cx="213156" cy="1543690"/>
          </a:xfrm>
        </p:grpSpPr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AA642786-BAC8-41CE-95AE-93D89C3F852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9F85136B-8B20-4E86-9125-23E7B051884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49585FC1-DECD-428D-8C9A-E580E61DB9B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69450DBB-B5A9-4989-A8A4-5799246BD8B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4A911B78-D512-450D-85A0-7424E011107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06865A66-6CD8-483C-88A0-03C8D072720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50917A8C-F15E-4685-AEE5-5573FC8AB4D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C7F43009-1E03-4757-B7BA-FCDB696B43D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67FC4C59-7F64-420F-B462-9ABFEA081CE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97CE5180-94C8-4BF1-95A8-91CDC745405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0" name="مكعب 99">
            <a:extLst>
              <a:ext uri="{FF2B5EF4-FFF2-40B4-BE49-F238E27FC236}">
                <a16:creationId xmlns:a16="http://schemas.microsoft.com/office/drawing/2014/main" id="{EFD80373-4441-406C-9D5D-E82ABFCCABF2}"/>
              </a:ext>
            </a:extLst>
          </p:cNvPr>
          <p:cNvSpPr/>
          <p:nvPr/>
        </p:nvSpPr>
        <p:spPr>
          <a:xfrm flipH="1">
            <a:off x="5605955" y="11387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كعب 100">
            <a:extLst>
              <a:ext uri="{FF2B5EF4-FFF2-40B4-BE49-F238E27FC236}">
                <a16:creationId xmlns:a16="http://schemas.microsoft.com/office/drawing/2014/main" id="{8E79CA9D-A2B3-46CE-BBE9-EF962945A428}"/>
              </a:ext>
            </a:extLst>
          </p:cNvPr>
          <p:cNvSpPr/>
          <p:nvPr/>
        </p:nvSpPr>
        <p:spPr>
          <a:xfrm flipH="1">
            <a:off x="5348382" y="114596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كعب 101">
            <a:extLst>
              <a:ext uri="{FF2B5EF4-FFF2-40B4-BE49-F238E27FC236}">
                <a16:creationId xmlns:a16="http://schemas.microsoft.com/office/drawing/2014/main" id="{837E6F93-7A92-4815-AAC3-03F93C98C7E0}"/>
              </a:ext>
            </a:extLst>
          </p:cNvPr>
          <p:cNvSpPr/>
          <p:nvPr/>
        </p:nvSpPr>
        <p:spPr>
          <a:xfrm flipH="1">
            <a:off x="5622717" y="139570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كعب 102">
            <a:extLst>
              <a:ext uri="{FF2B5EF4-FFF2-40B4-BE49-F238E27FC236}">
                <a16:creationId xmlns:a16="http://schemas.microsoft.com/office/drawing/2014/main" id="{8DBB7758-E346-4DB8-A01C-FB9FCA6D5BD6}"/>
              </a:ext>
            </a:extLst>
          </p:cNvPr>
          <p:cNvSpPr/>
          <p:nvPr/>
        </p:nvSpPr>
        <p:spPr>
          <a:xfrm flipH="1">
            <a:off x="5084677" y="113815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كعب 103">
            <a:extLst>
              <a:ext uri="{FF2B5EF4-FFF2-40B4-BE49-F238E27FC236}">
                <a16:creationId xmlns:a16="http://schemas.microsoft.com/office/drawing/2014/main" id="{11C5C5A6-5C68-4C4A-B358-62EDF2CCAC7E}"/>
              </a:ext>
            </a:extLst>
          </p:cNvPr>
          <p:cNvSpPr/>
          <p:nvPr/>
        </p:nvSpPr>
        <p:spPr>
          <a:xfrm flipH="1">
            <a:off x="5348382" y="139714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كعب 104">
            <a:extLst>
              <a:ext uri="{FF2B5EF4-FFF2-40B4-BE49-F238E27FC236}">
                <a16:creationId xmlns:a16="http://schemas.microsoft.com/office/drawing/2014/main" id="{9850552B-283B-4007-94A1-3CA6F13C26A3}"/>
              </a:ext>
            </a:extLst>
          </p:cNvPr>
          <p:cNvSpPr/>
          <p:nvPr/>
        </p:nvSpPr>
        <p:spPr>
          <a:xfrm flipH="1">
            <a:off x="5629054" y="167203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كعب 105">
            <a:extLst>
              <a:ext uri="{FF2B5EF4-FFF2-40B4-BE49-F238E27FC236}">
                <a16:creationId xmlns:a16="http://schemas.microsoft.com/office/drawing/2014/main" id="{A184DAA0-D444-4EC6-BAB0-B380C6B42289}"/>
              </a:ext>
            </a:extLst>
          </p:cNvPr>
          <p:cNvSpPr/>
          <p:nvPr/>
        </p:nvSpPr>
        <p:spPr>
          <a:xfrm flipH="1">
            <a:off x="5084532" y="139604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كعب 106">
            <a:extLst>
              <a:ext uri="{FF2B5EF4-FFF2-40B4-BE49-F238E27FC236}">
                <a16:creationId xmlns:a16="http://schemas.microsoft.com/office/drawing/2014/main" id="{A3460596-4655-4D79-B8D9-EC6AF39B9303}"/>
              </a:ext>
            </a:extLst>
          </p:cNvPr>
          <p:cNvSpPr/>
          <p:nvPr/>
        </p:nvSpPr>
        <p:spPr>
          <a:xfrm flipH="1">
            <a:off x="5358123" y="166569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كعب 107">
            <a:extLst>
              <a:ext uri="{FF2B5EF4-FFF2-40B4-BE49-F238E27FC236}">
                <a16:creationId xmlns:a16="http://schemas.microsoft.com/office/drawing/2014/main" id="{E2752492-D7B8-4D61-9F63-B68DCC12B6A7}"/>
              </a:ext>
            </a:extLst>
          </p:cNvPr>
          <p:cNvSpPr/>
          <p:nvPr/>
        </p:nvSpPr>
        <p:spPr>
          <a:xfrm flipH="1">
            <a:off x="3864885" y="112571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كعب 108">
            <a:extLst>
              <a:ext uri="{FF2B5EF4-FFF2-40B4-BE49-F238E27FC236}">
                <a16:creationId xmlns:a16="http://schemas.microsoft.com/office/drawing/2014/main" id="{0DB724BA-0499-4ADB-937D-E3CF8AD2FE4B}"/>
              </a:ext>
            </a:extLst>
          </p:cNvPr>
          <p:cNvSpPr/>
          <p:nvPr/>
        </p:nvSpPr>
        <p:spPr>
          <a:xfrm flipH="1">
            <a:off x="3590550" y="11271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كعب 109">
            <a:extLst>
              <a:ext uri="{FF2B5EF4-FFF2-40B4-BE49-F238E27FC236}">
                <a16:creationId xmlns:a16="http://schemas.microsoft.com/office/drawing/2014/main" id="{11DB5FB8-A70B-4E3A-BE02-62639375E333}"/>
              </a:ext>
            </a:extLst>
          </p:cNvPr>
          <p:cNvSpPr/>
          <p:nvPr/>
        </p:nvSpPr>
        <p:spPr>
          <a:xfrm flipH="1">
            <a:off x="3871222" y="140204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كعب 110">
            <a:extLst>
              <a:ext uri="{FF2B5EF4-FFF2-40B4-BE49-F238E27FC236}">
                <a16:creationId xmlns:a16="http://schemas.microsoft.com/office/drawing/2014/main" id="{AE0A2801-4CEB-40D0-B49C-A0506CF4A2CA}"/>
              </a:ext>
            </a:extLst>
          </p:cNvPr>
          <p:cNvSpPr/>
          <p:nvPr/>
        </p:nvSpPr>
        <p:spPr>
          <a:xfrm flipH="1">
            <a:off x="3326700" y="112605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كعب 111">
            <a:extLst>
              <a:ext uri="{FF2B5EF4-FFF2-40B4-BE49-F238E27FC236}">
                <a16:creationId xmlns:a16="http://schemas.microsoft.com/office/drawing/2014/main" id="{ADB7239E-B19D-43F3-A205-850474BB05AC}"/>
              </a:ext>
            </a:extLst>
          </p:cNvPr>
          <p:cNvSpPr/>
          <p:nvPr/>
        </p:nvSpPr>
        <p:spPr>
          <a:xfrm flipH="1">
            <a:off x="3600291" y="139570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extLst>
              <a:ext uri="{FF2B5EF4-FFF2-40B4-BE49-F238E27FC236}">
                <a16:creationId xmlns:a16="http://schemas.microsoft.com/office/drawing/2014/main" id="{AF26A459-3C3E-43CF-93FF-0D765DC63E82}"/>
              </a:ext>
            </a:extLst>
          </p:cNvPr>
          <p:cNvSpPr/>
          <p:nvPr/>
        </p:nvSpPr>
        <p:spPr>
          <a:xfrm>
            <a:off x="7435821" y="1552186"/>
            <a:ext cx="463346" cy="1175637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مستطيل: زوايا مستديرة 113">
            <a:extLst>
              <a:ext uri="{FF2B5EF4-FFF2-40B4-BE49-F238E27FC236}">
                <a16:creationId xmlns:a16="http://schemas.microsoft.com/office/drawing/2014/main" id="{37AA82D7-91B2-43CE-A5CF-38B21D0A63FD}"/>
              </a:ext>
            </a:extLst>
          </p:cNvPr>
          <p:cNvSpPr/>
          <p:nvPr/>
        </p:nvSpPr>
        <p:spPr>
          <a:xfrm>
            <a:off x="6117412" y="3239481"/>
            <a:ext cx="444353" cy="427326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D8D18E51-C388-471D-B29F-3E786E8CD121}"/>
              </a:ext>
            </a:extLst>
          </p:cNvPr>
          <p:cNvSpPr/>
          <p:nvPr/>
        </p:nvSpPr>
        <p:spPr>
          <a:xfrm>
            <a:off x="6145747" y="5003787"/>
            <a:ext cx="711425" cy="1230042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2F72A466-A438-416C-A5A6-FDE177F9FAC4}"/>
              </a:ext>
            </a:extLst>
          </p:cNvPr>
          <p:cNvGrpSpPr/>
          <p:nvPr/>
        </p:nvGrpSpPr>
        <p:grpSpPr>
          <a:xfrm>
            <a:off x="2702378" y="2769149"/>
            <a:ext cx="213156" cy="1543690"/>
            <a:chOff x="3278249" y="1981640"/>
            <a:chExt cx="213156" cy="1543690"/>
          </a:xfrm>
        </p:grpSpPr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718B050A-CDAB-47D7-B106-50F3C2E34E8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97CEEEF4-2DDD-4880-B9D3-AE4FFAACF0E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C2AF99B0-3EC8-4ABF-A625-F1940BF674A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E183AF10-4E2B-402F-9D17-EAFA127D5F7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3A7BBC7E-B4D0-489C-98A4-C0F404A1BA2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C4E57546-210F-4010-979E-60A3E58E33B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2C32A29A-7D61-4742-B4F2-81DE8A7BB12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B62769ED-ED6F-45CD-9C28-F9237C85D29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BFD97811-521B-49EF-B7D4-D75D3AF91FE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B74B9252-60CB-4B61-B9AA-4B2657D9F89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مجموعة 126">
            <a:extLst>
              <a:ext uri="{FF2B5EF4-FFF2-40B4-BE49-F238E27FC236}">
                <a16:creationId xmlns:a16="http://schemas.microsoft.com/office/drawing/2014/main" id="{212FAAF9-4979-43DE-B681-82DAF7527FEA}"/>
              </a:ext>
            </a:extLst>
          </p:cNvPr>
          <p:cNvGrpSpPr/>
          <p:nvPr/>
        </p:nvGrpSpPr>
        <p:grpSpPr>
          <a:xfrm>
            <a:off x="4747411" y="2740871"/>
            <a:ext cx="213156" cy="1543690"/>
            <a:chOff x="3278249" y="1981640"/>
            <a:chExt cx="213156" cy="1543690"/>
          </a:xfrm>
        </p:grpSpPr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FA7427B8-3F6F-4E50-BAE0-65D0DCEB3DF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CFDC675F-02F3-4BB5-8B21-5C743AE5EDF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A21F6C9B-A001-4012-80B5-46BF353FDD9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427F42FF-E91C-4C5B-BF6C-9B1D3D2C38A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0488803A-DD89-4F3D-8039-6D7986CCFB5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A1EA8120-904D-480D-B663-C568D0A7095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9E440722-D66D-496A-86B5-09AA83894AA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0D4CD040-B389-41C3-A067-EC3267C8D2A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705FBC70-2D29-42F6-8239-3817B8E18E3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BC40077E-E51E-4E21-A221-6DF82CB1D39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262FBBB0-0422-4770-A00A-3F44AF2F80A3}"/>
              </a:ext>
            </a:extLst>
          </p:cNvPr>
          <p:cNvGrpSpPr/>
          <p:nvPr/>
        </p:nvGrpSpPr>
        <p:grpSpPr>
          <a:xfrm>
            <a:off x="3012485" y="2769149"/>
            <a:ext cx="213156" cy="1543690"/>
            <a:chOff x="3278249" y="1981640"/>
            <a:chExt cx="213156" cy="1543690"/>
          </a:xfrm>
        </p:grpSpPr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F93A6880-4A03-4EB7-9AD0-1BF40CB1822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3203BEED-0D74-4EB2-9115-02DAF3EE325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1C79FE5B-7E73-49E5-ADC8-3235EBE1399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14132309-DD69-4468-BEE7-6F614CD037A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B6E5B64D-073E-4ACB-BA1F-ED9F3E7C5A8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E52CFC57-083D-4723-8CE8-9F16CC92EBA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B81E205E-3EF2-4766-AA04-7AE76BF8464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0558722F-710A-4415-9CA9-10703BCCF9A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92206B91-C3D0-4FA1-A17D-63DAF12A645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FD30179C-483E-4C61-8E1B-76A2902C1F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9" name="مكعب 148">
            <a:extLst>
              <a:ext uri="{FF2B5EF4-FFF2-40B4-BE49-F238E27FC236}">
                <a16:creationId xmlns:a16="http://schemas.microsoft.com/office/drawing/2014/main" id="{40F1BAE6-4764-4714-A7AC-02D73CDCF610}"/>
              </a:ext>
            </a:extLst>
          </p:cNvPr>
          <p:cNvSpPr/>
          <p:nvPr/>
        </p:nvSpPr>
        <p:spPr>
          <a:xfrm flipH="1">
            <a:off x="5608281" y="289030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مكعب 149">
            <a:extLst>
              <a:ext uri="{FF2B5EF4-FFF2-40B4-BE49-F238E27FC236}">
                <a16:creationId xmlns:a16="http://schemas.microsoft.com/office/drawing/2014/main" id="{43298672-FC2A-4161-8B90-055DF444F1E9}"/>
              </a:ext>
            </a:extLst>
          </p:cNvPr>
          <p:cNvSpPr/>
          <p:nvPr/>
        </p:nvSpPr>
        <p:spPr>
          <a:xfrm flipH="1">
            <a:off x="5350708" y="28975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مكعب 150">
            <a:extLst>
              <a:ext uri="{FF2B5EF4-FFF2-40B4-BE49-F238E27FC236}">
                <a16:creationId xmlns:a16="http://schemas.microsoft.com/office/drawing/2014/main" id="{F8FE43ED-AB5B-4EF8-9A0A-8B2770F16958}"/>
              </a:ext>
            </a:extLst>
          </p:cNvPr>
          <p:cNvSpPr/>
          <p:nvPr/>
        </p:nvSpPr>
        <p:spPr>
          <a:xfrm flipH="1">
            <a:off x="5625043" y="31472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مكعب 151">
            <a:extLst>
              <a:ext uri="{FF2B5EF4-FFF2-40B4-BE49-F238E27FC236}">
                <a16:creationId xmlns:a16="http://schemas.microsoft.com/office/drawing/2014/main" id="{88F51F5E-731E-4EDB-8901-72C15A102E60}"/>
              </a:ext>
            </a:extLst>
          </p:cNvPr>
          <p:cNvSpPr/>
          <p:nvPr/>
        </p:nvSpPr>
        <p:spPr>
          <a:xfrm flipH="1">
            <a:off x="5087003" y="28897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مكعب 152">
            <a:extLst>
              <a:ext uri="{FF2B5EF4-FFF2-40B4-BE49-F238E27FC236}">
                <a16:creationId xmlns:a16="http://schemas.microsoft.com/office/drawing/2014/main" id="{03FBE7F0-F271-4E40-A5A4-7A22495D281C}"/>
              </a:ext>
            </a:extLst>
          </p:cNvPr>
          <p:cNvSpPr/>
          <p:nvPr/>
        </p:nvSpPr>
        <p:spPr>
          <a:xfrm flipH="1">
            <a:off x="5350708" y="314870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مكعب 153">
            <a:extLst>
              <a:ext uri="{FF2B5EF4-FFF2-40B4-BE49-F238E27FC236}">
                <a16:creationId xmlns:a16="http://schemas.microsoft.com/office/drawing/2014/main" id="{250E1CA6-AD70-46A5-80BB-92A2D25505E3}"/>
              </a:ext>
            </a:extLst>
          </p:cNvPr>
          <p:cNvSpPr/>
          <p:nvPr/>
        </p:nvSpPr>
        <p:spPr>
          <a:xfrm flipH="1">
            <a:off x="5631380" y="342359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مكعب 154">
            <a:extLst>
              <a:ext uri="{FF2B5EF4-FFF2-40B4-BE49-F238E27FC236}">
                <a16:creationId xmlns:a16="http://schemas.microsoft.com/office/drawing/2014/main" id="{75AC81DF-D95F-408A-AE9E-75802B7D4F8B}"/>
              </a:ext>
            </a:extLst>
          </p:cNvPr>
          <p:cNvSpPr/>
          <p:nvPr/>
        </p:nvSpPr>
        <p:spPr>
          <a:xfrm flipH="1">
            <a:off x="5086858" y="314761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مكعب 155">
            <a:extLst>
              <a:ext uri="{FF2B5EF4-FFF2-40B4-BE49-F238E27FC236}">
                <a16:creationId xmlns:a16="http://schemas.microsoft.com/office/drawing/2014/main" id="{94494703-569A-44B7-9ECD-67EC340FCC73}"/>
              </a:ext>
            </a:extLst>
          </p:cNvPr>
          <p:cNvSpPr/>
          <p:nvPr/>
        </p:nvSpPr>
        <p:spPr>
          <a:xfrm flipH="1">
            <a:off x="5360449" y="34172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مكعب 156">
            <a:extLst>
              <a:ext uri="{FF2B5EF4-FFF2-40B4-BE49-F238E27FC236}">
                <a16:creationId xmlns:a16="http://schemas.microsoft.com/office/drawing/2014/main" id="{8CB6EB8E-F51C-4205-8111-0E3275E5A4B5}"/>
              </a:ext>
            </a:extLst>
          </p:cNvPr>
          <p:cNvSpPr/>
          <p:nvPr/>
        </p:nvSpPr>
        <p:spPr>
          <a:xfrm flipH="1">
            <a:off x="3867211" y="287727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مكعب 157">
            <a:extLst>
              <a:ext uri="{FF2B5EF4-FFF2-40B4-BE49-F238E27FC236}">
                <a16:creationId xmlns:a16="http://schemas.microsoft.com/office/drawing/2014/main" id="{C9212214-304C-4B0E-A5E8-306C2D4AE6F4}"/>
              </a:ext>
            </a:extLst>
          </p:cNvPr>
          <p:cNvSpPr/>
          <p:nvPr/>
        </p:nvSpPr>
        <p:spPr>
          <a:xfrm flipH="1">
            <a:off x="3592876" y="287871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مكعب 158">
            <a:extLst>
              <a:ext uri="{FF2B5EF4-FFF2-40B4-BE49-F238E27FC236}">
                <a16:creationId xmlns:a16="http://schemas.microsoft.com/office/drawing/2014/main" id="{2A9EADF8-27D3-47D1-A521-1242CC84F140}"/>
              </a:ext>
            </a:extLst>
          </p:cNvPr>
          <p:cNvSpPr/>
          <p:nvPr/>
        </p:nvSpPr>
        <p:spPr>
          <a:xfrm flipH="1">
            <a:off x="3873548" y="315360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مكعب 159">
            <a:extLst>
              <a:ext uri="{FF2B5EF4-FFF2-40B4-BE49-F238E27FC236}">
                <a16:creationId xmlns:a16="http://schemas.microsoft.com/office/drawing/2014/main" id="{CB5EC35D-6CEF-4150-9AED-A1FDC98407C5}"/>
              </a:ext>
            </a:extLst>
          </p:cNvPr>
          <p:cNvSpPr/>
          <p:nvPr/>
        </p:nvSpPr>
        <p:spPr>
          <a:xfrm flipH="1">
            <a:off x="3329026" y="287761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مكعب 160">
            <a:extLst>
              <a:ext uri="{FF2B5EF4-FFF2-40B4-BE49-F238E27FC236}">
                <a16:creationId xmlns:a16="http://schemas.microsoft.com/office/drawing/2014/main" id="{64B4A475-059B-4571-B485-1A24ED67B155}"/>
              </a:ext>
            </a:extLst>
          </p:cNvPr>
          <p:cNvSpPr/>
          <p:nvPr/>
        </p:nvSpPr>
        <p:spPr>
          <a:xfrm flipH="1">
            <a:off x="3602617" y="31472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مستطيل: زوايا مستديرة 161">
            <a:extLst>
              <a:ext uri="{FF2B5EF4-FFF2-40B4-BE49-F238E27FC236}">
                <a16:creationId xmlns:a16="http://schemas.microsoft.com/office/drawing/2014/main" id="{D940B1BB-7383-43C9-9305-CCE407ECDAC4}"/>
              </a:ext>
            </a:extLst>
          </p:cNvPr>
          <p:cNvSpPr/>
          <p:nvPr/>
        </p:nvSpPr>
        <p:spPr>
          <a:xfrm>
            <a:off x="5073102" y="2830889"/>
            <a:ext cx="500853" cy="872807"/>
          </a:xfrm>
          <a:prstGeom prst="roundRect">
            <a:avLst/>
          </a:prstGeom>
          <a:noFill/>
          <a:ln w="28575">
            <a:solidFill>
              <a:srgbClr val="33A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3" name="مستطيل: زوايا مستديرة 162">
            <a:extLst>
              <a:ext uri="{FF2B5EF4-FFF2-40B4-BE49-F238E27FC236}">
                <a16:creationId xmlns:a16="http://schemas.microsoft.com/office/drawing/2014/main" id="{438FB746-3358-421D-85C0-11312D125C50}"/>
              </a:ext>
            </a:extLst>
          </p:cNvPr>
          <p:cNvSpPr/>
          <p:nvPr/>
        </p:nvSpPr>
        <p:spPr>
          <a:xfrm>
            <a:off x="3302301" y="2769149"/>
            <a:ext cx="823816" cy="659851"/>
          </a:xfrm>
          <a:prstGeom prst="roundRect">
            <a:avLst/>
          </a:prstGeom>
          <a:noFill/>
          <a:ln w="28575">
            <a:solidFill>
              <a:srgbClr val="33A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4" name="مجموعة 163">
            <a:extLst>
              <a:ext uri="{FF2B5EF4-FFF2-40B4-BE49-F238E27FC236}">
                <a16:creationId xmlns:a16="http://schemas.microsoft.com/office/drawing/2014/main" id="{9E48B394-8D06-4229-A46D-42A45C8EDCC8}"/>
              </a:ext>
            </a:extLst>
          </p:cNvPr>
          <p:cNvGrpSpPr/>
          <p:nvPr/>
        </p:nvGrpSpPr>
        <p:grpSpPr>
          <a:xfrm>
            <a:off x="2386738" y="2749916"/>
            <a:ext cx="213156" cy="1543690"/>
            <a:chOff x="3278249" y="1981640"/>
            <a:chExt cx="213156" cy="1543690"/>
          </a:xfrm>
          <a:solidFill>
            <a:srgbClr val="33A9AC"/>
          </a:solidFill>
        </p:grpSpPr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0F39212D-DE20-4F3C-AD88-DDA55211BB8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83E1FA84-D79E-4ECB-AA82-5C281DA7B7A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EB74E51E-CE86-45A8-9C4D-DBE4A5FD269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6B8BBD81-85CD-4845-9D1F-A182CC3FC35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049B1D5D-6E3C-4198-B199-39F79F3D3A5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C2DC6CBF-A191-4392-B40A-30CD45C8412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39342C13-678B-41D5-84F8-0B94ED39BD9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C136DE15-FDBF-483E-A645-DD282F85F6C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C15F1E57-8B35-4851-A2BC-81C3C514D01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3C82B81E-6C89-4997-87D0-E51E7E13313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5" name="مكعب 174">
            <a:extLst>
              <a:ext uri="{FF2B5EF4-FFF2-40B4-BE49-F238E27FC236}">
                <a16:creationId xmlns:a16="http://schemas.microsoft.com/office/drawing/2014/main" id="{F34F4755-BD2E-45D8-AB35-F2257ED72E4E}"/>
              </a:ext>
            </a:extLst>
          </p:cNvPr>
          <p:cNvSpPr/>
          <p:nvPr/>
        </p:nvSpPr>
        <p:spPr>
          <a:xfrm flipH="1">
            <a:off x="5588060" y="510895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مكعب 175">
            <a:extLst>
              <a:ext uri="{FF2B5EF4-FFF2-40B4-BE49-F238E27FC236}">
                <a16:creationId xmlns:a16="http://schemas.microsoft.com/office/drawing/2014/main" id="{EB6F5034-1C6B-4C34-9DC4-81951EDB1D9E}"/>
              </a:ext>
            </a:extLst>
          </p:cNvPr>
          <p:cNvSpPr/>
          <p:nvPr/>
        </p:nvSpPr>
        <p:spPr>
          <a:xfrm flipH="1">
            <a:off x="5604822" y="536591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مكعب 176">
            <a:extLst>
              <a:ext uri="{FF2B5EF4-FFF2-40B4-BE49-F238E27FC236}">
                <a16:creationId xmlns:a16="http://schemas.microsoft.com/office/drawing/2014/main" id="{4F4A915E-0F7C-4F43-86A9-5127CEA50C46}"/>
              </a:ext>
            </a:extLst>
          </p:cNvPr>
          <p:cNvSpPr/>
          <p:nvPr/>
        </p:nvSpPr>
        <p:spPr>
          <a:xfrm flipH="1">
            <a:off x="5611159" y="564224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FB61BC76-606E-4C92-8147-57641B8E96ED}"/>
              </a:ext>
            </a:extLst>
          </p:cNvPr>
          <p:cNvGrpSpPr/>
          <p:nvPr/>
        </p:nvGrpSpPr>
        <p:grpSpPr>
          <a:xfrm>
            <a:off x="4165740" y="4498927"/>
            <a:ext cx="213156" cy="1543690"/>
            <a:chOff x="3278249" y="1981640"/>
            <a:chExt cx="213156" cy="1543690"/>
          </a:xfrm>
        </p:grpSpPr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A25B9615-4009-4B83-9DE0-21F30614CC1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79933A4E-3271-4F46-940B-71EB9F19C4A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مكعب 180">
              <a:extLst>
                <a:ext uri="{FF2B5EF4-FFF2-40B4-BE49-F238E27FC236}">
                  <a16:creationId xmlns:a16="http://schemas.microsoft.com/office/drawing/2014/main" id="{AA7E06C8-9C53-44DA-BFC6-4DEA8DF7F8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مكعب 181">
              <a:extLst>
                <a:ext uri="{FF2B5EF4-FFF2-40B4-BE49-F238E27FC236}">
                  <a16:creationId xmlns:a16="http://schemas.microsoft.com/office/drawing/2014/main" id="{29629C21-0A50-471E-BFAD-EAD80FEBB5C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مكعب 182">
              <a:extLst>
                <a:ext uri="{FF2B5EF4-FFF2-40B4-BE49-F238E27FC236}">
                  <a16:creationId xmlns:a16="http://schemas.microsoft.com/office/drawing/2014/main" id="{EA3D5F1C-0A5F-4C37-90AA-21E7114D272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مكعب 183">
              <a:extLst>
                <a:ext uri="{FF2B5EF4-FFF2-40B4-BE49-F238E27FC236}">
                  <a16:creationId xmlns:a16="http://schemas.microsoft.com/office/drawing/2014/main" id="{49963964-0B67-465C-AB64-983FC769037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مكعب 184">
              <a:extLst>
                <a:ext uri="{FF2B5EF4-FFF2-40B4-BE49-F238E27FC236}">
                  <a16:creationId xmlns:a16="http://schemas.microsoft.com/office/drawing/2014/main" id="{74B0C5B9-D279-47B6-A117-0724D2C3733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مكعب 185">
              <a:extLst>
                <a:ext uri="{FF2B5EF4-FFF2-40B4-BE49-F238E27FC236}">
                  <a16:creationId xmlns:a16="http://schemas.microsoft.com/office/drawing/2014/main" id="{8628D3CF-4EB3-44C5-95F7-A44CBCAB032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مكعب 186">
              <a:extLst>
                <a:ext uri="{FF2B5EF4-FFF2-40B4-BE49-F238E27FC236}">
                  <a16:creationId xmlns:a16="http://schemas.microsoft.com/office/drawing/2014/main" id="{3026FFB2-0613-48A9-B5C2-20CED6CA25A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مكعب 187">
              <a:extLst>
                <a:ext uri="{FF2B5EF4-FFF2-40B4-BE49-F238E27FC236}">
                  <a16:creationId xmlns:a16="http://schemas.microsoft.com/office/drawing/2014/main" id="{9C0C53D9-74F1-4B87-A050-DF598973FFB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مجموعة 188">
            <a:extLst>
              <a:ext uri="{FF2B5EF4-FFF2-40B4-BE49-F238E27FC236}">
                <a16:creationId xmlns:a16="http://schemas.microsoft.com/office/drawing/2014/main" id="{7FD54154-6170-4D6F-97CB-0CB21E5F61B7}"/>
              </a:ext>
            </a:extLst>
          </p:cNvPr>
          <p:cNvGrpSpPr/>
          <p:nvPr/>
        </p:nvGrpSpPr>
        <p:grpSpPr>
          <a:xfrm>
            <a:off x="4750240" y="4515566"/>
            <a:ext cx="213156" cy="1543690"/>
            <a:chOff x="3278249" y="1981640"/>
            <a:chExt cx="213156" cy="1543690"/>
          </a:xfrm>
        </p:grpSpPr>
        <p:sp>
          <p:nvSpPr>
            <p:cNvPr id="190" name="مكعب 189">
              <a:extLst>
                <a:ext uri="{FF2B5EF4-FFF2-40B4-BE49-F238E27FC236}">
                  <a16:creationId xmlns:a16="http://schemas.microsoft.com/office/drawing/2014/main" id="{1E26694E-E492-4ECC-AE42-6F48602B05C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مكعب 190">
              <a:extLst>
                <a:ext uri="{FF2B5EF4-FFF2-40B4-BE49-F238E27FC236}">
                  <a16:creationId xmlns:a16="http://schemas.microsoft.com/office/drawing/2014/main" id="{B34FF9CE-C6AF-40B7-AD37-B777AF459F0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مكعب 191">
              <a:extLst>
                <a:ext uri="{FF2B5EF4-FFF2-40B4-BE49-F238E27FC236}">
                  <a16:creationId xmlns:a16="http://schemas.microsoft.com/office/drawing/2014/main" id="{90A32566-8469-4FF7-9506-44D83EB2313C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مكعب 192">
              <a:extLst>
                <a:ext uri="{FF2B5EF4-FFF2-40B4-BE49-F238E27FC236}">
                  <a16:creationId xmlns:a16="http://schemas.microsoft.com/office/drawing/2014/main" id="{C9220EAD-8F51-4881-953A-4B49805AC8D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مكعب 193">
              <a:extLst>
                <a:ext uri="{FF2B5EF4-FFF2-40B4-BE49-F238E27FC236}">
                  <a16:creationId xmlns:a16="http://schemas.microsoft.com/office/drawing/2014/main" id="{690CB347-AEF7-44CB-8735-C3CF42C4F99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مكعب 194">
              <a:extLst>
                <a:ext uri="{FF2B5EF4-FFF2-40B4-BE49-F238E27FC236}">
                  <a16:creationId xmlns:a16="http://schemas.microsoft.com/office/drawing/2014/main" id="{87FAC4D4-42DD-4797-930E-F8D795ABCFE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مكعب 195">
              <a:extLst>
                <a:ext uri="{FF2B5EF4-FFF2-40B4-BE49-F238E27FC236}">
                  <a16:creationId xmlns:a16="http://schemas.microsoft.com/office/drawing/2014/main" id="{89523243-2CEB-49D7-BE91-B2FBD8C1029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مكعب 196">
              <a:extLst>
                <a:ext uri="{FF2B5EF4-FFF2-40B4-BE49-F238E27FC236}">
                  <a16:creationId xmlns:a16="http://schemas.microsoft.com/office/drawing/2014/main" id="{E0753023-E4FC-4566-910D-A07F05BC76B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مكعب 197">
              <a:extLst>
                <a:ext uri="{FF2B5EF4-FFF2-40B4-BE49-F238E27FC236}">
                  <a16:creationId xmlns:a16="http://schemas.microsoft.com/office/drawing/2014/main" id="{59689FA8-EEDE-4935-93BB-CCD1D0AD989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مكعب 198">
              <a:extLst>
                <a:ext uri="{FF2B5EF4-FFF2-40B4-BE49-F238E27FC236}">
                  <a16:creationId xmlns:a16="http://schemas.microsoft.com/office/drawing/2014/main" id="{89E60316-B0A9-444E-BF48-B1F95BEEEE1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0" name="مجموعة 199">
            <a:extLst>
              <a:ext uri="{FF2B5EF4-FFF2-40B4-BE49-F238E27FC236}">
                <a16:creationId xmlns:a16="http://schemas.microsoft.com/office/drawing/2014/main" id="{B0A28E09-F54C-44B8-B4A6-92D13C035AE5}"/>
              </a:ext>
            </a:extLst>
          </p:cNvPr>
          <p:cNvGrpSpPr/>
          <p:nvPr/>
        </p:nvGrpSpPr>
        <p:grpSpPr>
          <a:xfrm>
            <a:off x="4446013" y="4506076"/>
            <a:ext cx="213156" cy="1543690"/>
            <a:chOff x="3278249" y="1981640"/>
            <a:chExt cx="213156" cy="1543690"/>
          </a:xfrm>
        </p:grpSpPr>
        <p:sp>
          <p:nvSpPr>
            <p:cNvPr id="201" name="مكعب 200">
              <a:extLst>
                <a:ext uri="{FF2B5EF4-FFF2-40B4-BE49-F238E27FC236}">
                  <a16:creationId xmlns:a16="http://schemas.microsoft.com/office/drawing/2014/main" id="{15C18B85-064D-421E-B7A9-FC6023CD862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مكعب 201">
              <a:extLst>
                <a:ext uri="{FF2B5EF4-FFF2-40B4-BE49-F238E27FC236}">
                  <a16:creationId xmlns:a16="http://schemas.microsoft.com/office/drawing/2014/main" id="{9A4D2865-D694-42CF-8ADD-F4176C90C74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مكعب 202">
              <a:extLst>
                <a:ext uri="{FF2B5EF4-FFF2-40B4-BE49-F238E27FC236}">
                  <a16:creationId xmlns:a16="http://schemas.microsoft.com/office/drawing/2014/main" id="{0DB8370B-31BC-41A0-A830-3631B6364CB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مكعب 203">
              <a:extLst>
                <a:ext uri="{FF2B5EF4-FFF2-40B4-BE49-F238E27FC236}">
                  <a16:creationId xmlns:a16="http://schemas.microsoft.com/office/drawing/2014/main" id="{1F4A04CD-FF6D-4B74-BC06-0AD95402584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مكعب 204">
              <a:extLst>
                <a:ext uri="{FF2B5EF4-FFF2-40B4-BE49-F238E27FC236}">
                  <a16:creationId xmlns:a16="http://schemas.microsoft.com/office/drawing/2014/main" id="{277A8873-29D6-4DD9-AF0A-E48A31AF0E8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مكعب 205">
              <a:extLst>
                <a:ext uri="{FF2B5EF4-FFF2-40B4-BE49-F238E27FC236}">
                  <a16:creationId xmlns:a16="http://schemas.microsoft.com/office/drawing/2014/main" id="{F59E5532-057D-4197-8AF6-DEA8C88B2DC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مكعب 206">
              <a:extLst>
                <a:ext uri="{FF2B5EF4-FFF2-40B4-BE49-F238E27FC236}">
                  <a16:creationId xmlns:a16="http://schemas.microsoft.com/office/drawing/2014/main" id="{79B80672-4EAE-4B96-AFD3-CD94FA23D66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مكعب 207">
              <a:extLst>
                <a:ext uri="{FF2B5EF4-FFF2-40B4-BE49-F238E27FC236}">
                  <a16:creationId xmlns:a16="http://schemas.microsoft.com/office/drawing/2014/main" id="{5BC00728-351E-4F39-A918-8651972E616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مكعب 208">
              <a:extLst>
                <a:ext uri="{FF2B5EF4-FFF2-40B4-BE49-F238E27FC236}">
                  <a16:creationId xmlns:a16="http://schemas.microsoft.com/office/drawing/2014/main" id="{E727BBDD-71D6-41BC-98C0-69BB73F423E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مكعب 209">
              <a:extLst>
                <a:ext uri="{FF2B5EF4-FFF2-40B4-BE49-F238E27FC236}">
                  <a16:creationId xmlns:a16="http://schemas.microsoft.com/office/drawing/2014/main" id="{B3623650-D369-497D-8C0D-97CD6BF33B9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مجموعة 210">
            <a:extLst>
              <a:ext uri="{FF2B5EF4-FFF2-40B4-BE49-F238E27FC236}">
                <a16:creationId xmlns:a16="http://schemas.microsoft.com/office/drawing/2014/main" id="{81E295C7-9C78-4022-B510-835F7F4DE5CB}"/>
              </a:ext>
            </a:extLst>
          </p:cNvPr>
          <p:cNvGrpSpPr/>
          <p:nvPr/>
        </p:nvGrpSpPr>
        <p:grpSpPr>
          <a:xfrm>
            <a:off x="3864192" y="4503490"/>
            <a:ext cx="213156" cy="1543690"/>
            <a:chOff x="3278249" y="1981640"/>
            <a:chExt cx="213156" cy="1543690"/>
          </a:xfrm>
          <a:solidFill>
            <a:srgbClr val="FFC000"/>
          </a:solidFill>
        </p:grpSpPr>
        <p:sp>
          <p:nvSpPr>
            <p:cNvPr id="212" name="مكعب 211">
              <a:extLst>
                <a:ext uri="{FF2B5EF4-FFF2-40B4-BE49-F238E27FC236}">
                  <a16:creationId xmlns:a16="http://schemas.microsoft.com/office/drawing/2014/main" id="{CA074200-6567-436F-83DA-31A458647A3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مكعب 212">
              <a:extLst>
                <a:ext uri="{FF2B5EF4-FFF2-40B4-BE49-F238E27FC236}">
                  <a16:creationId xmlns:a16="http://schemas.microsoft.com/office/drawing/2014/main" id="{20E24A4B-F396-42C3-B505-504B20B0E32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مكعب 213">
              <a:extLst>
                <a:ext uri="{FF2B5EF4-FFF2-40B4-BE49-F238E27FC236}">
                  <a16:creationId xmlns:a16="http://schemas.microsoft.com/office/drawing/2014/main" id="{04A832F9-E583-44A4-AC08-BB138580959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مكعب 214">
              <a:extLst>
                <a:ext uri="{FF2B5EF4-FFF2-40B4-BE49-F238E27FC236}">
                  <a16:creationId xmlns:a16="http://schemas.microsoft.com/office/drawing/2014/main" id="{BA2D4A2F-3D3F-45AF-B7AB-AC788E4837B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مكعب 215">
              <a:extLst>
                <a:ext uri="{FF2B5EF4-FFF2-40B4-BE49-F238E27FC236}">
                  <a16:creationId xmlns:a16="http://schemas.microsoft.com/office/drawing/2014/main" id="{312C0E2C-B226-4B70-8CA5-CA372010776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مكعب 216">
              <a:extLst>
                <a:ext uri="{FF2B5EF4-FFF2-40B4-BE49-F238E27FC236}">
                  <a16:creationId xmlns:a16="http://schemas.microsoft.com/office/drawing/2014/main" id="{84EBCBE9-19A8-404F-8C42-73896206D2F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مكعب 217">
              <a:extLst>
                <a:ext uri="{FF2B5EF4-FFF2-40B4-BE49-F238E27FC236}">
                  <a16:creationId xmlns:a16="http://schemas.microsoft.com/office/drawing/2014/main" id="{86CDC229-E918-4348-B21C-110EB62F981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مكعب 218">
              <a:extLst>
                <a:ext uri="{FF2B5EF4-FFF2-40B4-BE49-F238E27FC236}">
                  <a16:creationId xmlns:a16="http://schemas.microsoft.com/office/drawing/2014/main" id="{0D679B1B-0E48-437A-A652-84D9689CB12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مكعب 219">
              <a:extLst>
                <a:ext uri="{FF2B5EF4-FFF2-40B4-BE49-F238E27FC236}">
                  <a16:creationId xmlns:a16="http://schemas.microsoft.com/office/drawing/2014/main" id="{CE78C1E9-6DFC-4135-A278-62EBE625E28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مكعب 220">
              <a:extLst>
                <a:ext uri="{FF2B5EF4-FFF2-40B4-BE49-F238E27FC236}">
                  <a16:creationId xmlns:a16="http://schemas.microsoft.com/office/drawing/2014/main" id="{F2A0B179-D9BF-4A4D-8108-21201C452BD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2" name="مستطيل 221">
            <a:extLst>
              <a:ext uri="{FF2B5EF4-FFF2-40B4-BE49-F238E27FC236}">
                <a16:creationId xmlns:a16="http://schemas.microsoft.com/office/drawing/2014/main" id="{9ED23209-25A3-4EFD-A353-6CC7D4EAD041}"/>
              </a:ext>
            </a:extLst>
          </p:cNvPr>
          <p:cNvSpPr/>
          <p:nvPr/>
        </p:nvSpPr>
        <p:spPr>
          <a:xfrm>
            <a:off x="7327748" y="2341750"/>
            <a:ext cx="646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0070C0"/>
                </a:solidFill>
                <a:effectLst/>
              </a:rPr>
              <a:t>13</a:t>
            </a:r>
            <a:endParaRPr lang="ar-SA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23" name="مستطيل 222">
            <a:extLst>
              <a:ext uri="{FF2B5EF4-FFF2-40B4-BE49-F238E27FC236}">
                <a16:creationId xmlns:a16="http://schemas.microsoft.com/office/drawing/2014/main" id="{BB64EC4D-469B-4C8B-A5A5-C7B834275636}"/>
              </a:ext>
            </a:extLst>
          </p:cNvPr>
          <p:cNvSpPr/>
          <p:nvPr/>
        </p:nvSpPr>
        <p:spPr>
          <a:xfrm>
            <a:off x="7333715" y="4083793"/>
            <a:ext cx="646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0070C0"/>
                </a:solidFill>
                <a:effectLst/>
              </a:rPr>
              <a:t>3</a:t>
            </a:r>
            <a:endParaRPr lang="ar-SA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24" name="مستطيل 223">
            <a:extLst>
              <a:ext uri="{FF2B5EF4-FFF2-40B4-BE49-F238E27FC236}">
                <a16:creationId xmlns:a16="http://schemas.microsoft.com/office/drawing/2014/main" id="{EBFB95A1-F051-4BE2-9AA7-88F137FB8D8D}"/>
              </a:ext>
            </a:extLst>
          </p:cNvPr>
          <p:cNvSpPr/>
          <p:nvPr/>
        </p:nvSpPr>
        <p:spPr>
          <a:xfrm>
            <a:off x="6015359" y="3182357"/>
            <a:ext cx="646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0070C0"/>
                </a:solidFill>
                <a:effectLst/>
              </a:rPr>
              <a:t>1</a:t>
            </a:r>
            <a:endParaRPr lang="ar-SA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25" name="مستطيل 224">
            <a:extLst>
              <a:ext uri="{FF2B5EF4-FFF2-40B4-BE49-F238E27FC236}">
                <a16:creationId xmlns:a16="http://schemas.microsoft.com/office/drawing/2014/main" id="{14B5139F-B893-423C-81F4-A2B9289D86FB}"/>
              </a:ext>
            </a:extLst>
          </p:cNvPr>
          <p:cNvSpPr/>
          <p:nvPr/>
        </p:nvSpPr>
        <p:spPr>
          <a:xfrm>
            <a:off x="7364449" y="5835368"/>
            <a:ext cx="646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0070C0"/>
                </a:solidFill>
                <a:effectLst/>
              </a:rPr>
              <a:t>3</a:t>
            </a:r>
            <a:endParaRPr lang="ar-SA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26" name="مستطيل 225">
            <a:extLst>
              <a:ext uri="{FF2B5EF4-FFF2-40B4-BE49-F238E27FC236}">
                <a16:creationId xmlns:a16="http://schemas.microsoft.com/office/drawing/2014/main" id="{E828BCF5-61B4-482F-B1D9-4458D6A50D6A}"/>
              </a:ext>
            </a:extLst>
          </p:cNvPr>
          <p:cNvSpPr/>
          <p:nvPr/>
        </p:nvSpPr>
        <p:spPr>
          <a:xfrm>
            <a:off x="6046093" y="4933932"/>
            <a:ext cx="646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0070C0"/>
                </a:solidFill>
                <a:effectLst/>
              </a:rPr>
              <a:t>1</a:t>
            </a:r>
            <a:endParaRPr lang="ar-SA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27" name="مستطيل 226">
            <a:extLst>
              <a:ext uri="{FF2B5EF4-FFF2-40B4-BE49-F238E27FC236}">
                <a16:creationId xmlns:a16="http://schemas.microsoft.com/office/drawing/2014/main" id="{847F5995-8953-40AF-A80E-8AD425BF9163}"/>
              </a:ext>
            </a:extLst>
          </p:cNvPr>
          <p:cNvSpPr/>
          <p:nvPr/>
        </p:nvSpPr>
        <p:spPr>
          <a:xfrm>
            <a:off x="6207207" y="5822847"/>
            <a:ext cx="646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0070C0"/>
                </a:solidFill>
                <a:effectLst/>
              </a:rPr>
              <a:t>4</a:t>
            </a:r>
            <a:endParaRPr lang="ar-SA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7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  <p:bldP spid="18" grpId="0"/>
      <p:bldP spid="20" grpId="0" animBg="1"/>
      <p:bldP spid="30" grpId="0" animBg="1"/>
      <p:bldP spid="54" grpId="0"/>
      <p:bldP spid="55" grpId="0"/>
      <p:bldP spid="56" grpId="0"/>
      <p:bldP spid="57" grpId="0"/>
      <p:bldP spid="62" grpId="0"/>
      <p:bldP spid="63" grpId="0"/>
      <p:bldP spid="64" grpId="0"/>
      <p:bldP spid="65" grpId="0"/>
      <p:bldP spid="105" grpId="1" animBg="1"/>
      <p:bldP spid="113" grpId="0" animBg="1"/>
      <p:bldP spid="114" grpId="0" animBg="1"/>
      <p:bldP spid="115" grpId="0" animBg="1"/>
      <p:bldP spid="162" grpId="0" animBg="1"/>
      <p:bldP spid="163" grpId="0" animBg="1"/>
      <p:bldP spid="175" grpId="0" animBg="1"/>
      <p:bldP spid="176" grpId="0" animBg="1"/>
      <p:bldP spid="177" grpId="0" animBg="1"/>
      <p:bldP spid="222" grpId="0"/>
      <p:bldP spid="223" grpId="0"/>
      <p:bldP spid="224" grpId="0"/>
      <p:bldP spid="225" grpId="0"/>
      <p:bldP spid="226" grpId="0"/>
      <p:bldP spid="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5CF412B-55B2-46AD-91CA-ED641E268F29}"/>
              </a:ext>
            </a:extLst>
          </p:cNvPr>
          <p:cNvSpPr txBox="1"/>
          <p:nvPr/>
        </p:nvSpPr>
        <p:spPr>
          <a:xfrm>
            <a:off x="3451860" y="734355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B86F01B6-6829-4795-B532-43B4AFAA0270}"/>
              </a:ext>
            </a:extLst>
          </p:cNvPr>
          <p:cNvSpPr/>
          <p:nvPr/>
        </p:nvSpPr>
        <p:spPr>
          <a:xfrm flipH="1">
            <a:off x="3595328" y="9503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6541E5A-BDB9-4ECC-8060-F16DEADEB6E5}"/>
              </a:ext>
            </a:extLst>
          </p:cNvPr>
          <p:cNvGrpSpPr/>
          <p:nvPr/>
        </p:nvGrpSpPr>
        <p:grpSpPr>
          <a:xfrm rot="16200000">
            <a:off x="4733705" y="303159"/>
            <a:ext cx="199882" cy="1496836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CED7EA17-F6AE-416A-9A05-6288F8310A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BF61AA88-71A9-4D03-8F6E-4CBDA3229A0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4A45857-C033-451D-B5FA-1C32900FBE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7298704-393C-43C7-90EA-C9C98C25831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07432A4-CA14-490C-934D-497ABD59544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EB8E24B0-B9A2-41F0-B979-9A3788A017E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6FE2F1C-F45C-4980-A39E-FE6276ABE4D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7F093CF1-87BC-401F-B187-8E0389D332C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B9DE291-AEB3-4099-9BEC-BBF24E5BB6A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546D8D17-377D-4318-B076-33B1DD6A579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994A640-6ADF-4C76-9424-DF5E79714AE6}"/>
              </a:ext>
            </a:extLst>
          </p:cNvPr>
          <p:cNvSpPr txBox="1"/>
          <p:nvPr/>
        </p:nvSpPr>
        <p:spPr>
          <a:xfrm>
            <a:off x="8961553" y="677279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أتأكد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8D3E6C4-DFC5-460D-87C2-A75373CBE3D0}"/>
              </a:ext>
            </a:extLst>
          </p:cNvPr>
          <p:cNvSpPr/>
          <p:nvPr/>
        </p:nvSpPr>
        <p:spPr>
          <a:xfrm>
            <a:off x="10786819" y="208489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جدول 2">
            <a:extLst>
              <a:ext uri="{FF2B5EF4-FFF2-40B4-BE49-F238E27FC236}">
                <a16:creationId xmlns:a16="http://schemas.microsoft.com/office/drawing/2014/main" id="{7ED2C196-9161-43EF-9A1C-63202528B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01990"/>
              </p:ext>
            </p:extLst>
          </p:nvPr>
        </p:nvGraphicFramePr>
        <p:xfrm>
          <a:off x="8402957" y="2064288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F34A040-FA2F-405B-BAE3-98D219948977}"/>
              </a:ext>
            </a:extLst>
          </p:cNvPr>
          <p:cNvCxnSpPr>
            <a:cxnSpLocks/>
          </p:cNvCxnSpPr>
          <p:nvPr/>
        </p:nvCxnSpPr>
        <p:spPr>
          <a:xfrm flipH="1">
            <a:off x="8384716" y="3619547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لامة الجمع 25">
            <a:extLst>
              <a:ext uri="{FF2B5EF4-FFF2-40B4-BE49-F238E27FC236}">
                <a16:creationId xmlns:a16="http://schemas.microsoft.com/office/drawing/2014/main" id="{2EDBD4FB-C953-459E-AF55-BB51C2BE060D}"/>
              </a:ext>
            </a:extLst>
          </p:cNvPr>
          <p:cNvSpPr/>
          <p:nvPr/>
        </p:nvSpPr>
        <p:spPr>
          <a:xfrm>
            <a:off x="10632063" y="323964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CB0FD4-4B02-4DEF-BEBF-AE0B14C36640}"/>
              </a:ext>
            </a:extLst>
          </p:cNvPr>
          <p:cNvSpPr/>
          <p:nvPr/>
        </p:nvSpPr>
        <p:spPr>
          <a:xfrm>
            <a:off x="9773614" y="275575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EF99871-8C64-46FD-ADEE-7BE614D4279A}"/>
              </a:ext>
            </a:extLst>
          </p:cNvPr>
          <p:cNvSpPr/>
          <p:nvPr/>
        </p:nvSpPr>
        <p:spPr>
          <a:xfrm>
            <a:off x="8690525" y="273771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743C04-D3FD-4229-B752-3779347E457E}"/>
              </a:ext>
            </a:extLst>
          </p:cNvPr>
          <p:cNvSpPr/>
          <p:nvPr/>
        </p:nvSpPr>
        <p:spPr>
          <a:xfrm>
            <a:off x="9773614" y="31415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71C86F8-5563-4ADE-8E6E-E208E489F033}"/>
              </a:ext>
            </a:extLst>
          </p:cNvPr>
          <p:cNvSpPr/>
          <p:nvPr/>
        </p:nvSpPr>
        <p:spPr>
          <a:xfrm>
            <a:off x="8690525" y="2593699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FDE635A-3644-4C7B-A580-824EC9528BF9}"/>
              </a:ext>
            </a:extLst>
          </p:cNvPr>
          <p:cNvSpPr/>
          <p:nvPr/>
        </p:nvSpPr>
        <p:spPr>
          <a:xfrm>
            <a:off x="7385378" y="209002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جدول 2">
            <a:extLst>
              <a:ext uri="{FF2B5EF4-FFF2-40B4-BE49-F238E27FC236}">
                <a16:creationId xmlns:a16="http://schemas.microsoft.com/office/drawing/2014/main" id="{4E1CF025-3CC9-4380-BFF4-D850550B5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8105"/>
              </p:ext>
            </p:extLst>
          </p:nvPr>
        </p:nvGraphicFramePr>
        <p:xfrm>
          <a:off x="5001516" y="2069422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46B46F56-A061-4629-8426-46F5A724AB66}"/>
              </a:ext>
            </a:extLst>
          </p:cNvPr>
          <p:cNvCxnSpPr>
            <a:cxnSpLocks/>
          </p:cNvCxnSpPr>
          <p:nvPr/>
        </p:nvCxnSpPr>
        <p:spPr>
          <a:xfrm flipH="1">
            <a:off x="4983275" y="3624681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علامة الجمع 55">
            <a:extLst>
              <a:ext uri="{FF2B5EF4-FFF2-40B4-BE49-F238E27FC236}">
                <a16:creationId xmlns:a16="http://schemas.microsoft.com/office/drawing/2014/main" id="{719A3E70-4DCF-4191-9850-B8FCDD2C1656}"/>
              </a:ext>
            </a:extLst>
          </p:cNvPr>
          <p:cNvSpPr/>
          <p:nvPr/>
        </p:nvSpPr>
        <p:spPr>
          <a:xfrm>
            <a:off x="7230622" y="324477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FC51115-FB7F-4580-AF11-8BB5AD9F6F58}"/>
              </a:ext>
            </a:extLst>
          </p:cNvPr>
          <p:cNvSpPr/>
          <p:nvPr/>
        </p:nvSpPr>
        <p:spPr>
          <a:xfrm>
            <a:off x="6372173" y="27608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078465E2-0C01-47AD-BE0F-491D0595C368}"/>
              </a:ext>
            </a:extLst>
          </p:cNvPr>
          <p:cNvSpPr/>
          <p:nvPr/>
        </p:nvSpPr>
        <p:spPr>
          <a:xfrm>
            <a:off x="5289084" y="274284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FA4D654-AADA-40D2-801C-5BAE43909993}"/>
              </a:ext>
            </a:extLst>
          </p:cNvPr>
          <p:cNvSpPr/>
          <p:nvPr/>
        </p:nvSpPr>
        <p:spPr>
          <a:xfrm>
            <a:off x="6372173" y="31466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2C64F03-1B8B-41A3-AB8C-4259F7306919}"/>
              </a:ext>
            </a:extLst>
          </p:cNvPr>
          <p:cNvSpPr/>
          <p:nvPr/>
        </p:nvSpPr>
        <p:spPr>
          <a:xfrm>
            <a:off x="5289084" y="2598833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E393D68-B10D-4481-9673-A4A2B1112B96}"/>
              </a:ext>
            </a:extLst>
          </p:cNvPr>
          <p:cNvSpPr/>
          <p:nvPr/>
        </p:nvSpPr>
        <p:spPr>
          <a:xfrm>
            <a:off x="4028814" y="210549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4" name="جدول 2">
            <a:extLst>
              <a:ext uri="{FF2B5EF4-FFF2-40B4-BE49-F238E27FC236}">
                <a16:creationId xmlns:a16="http://schemas.microsoft.com/office/drawing/2014/main" id="{28AB09C3-FB68-499D-AD44-89158C770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91251"/>
              </p:ext>
            </p:extLst>
          </p:nvPr>
        </p:nvGraphicFramePr>
        <p:xfrm>
          <a:off x="1644952" y="2084890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7931230D-EEEA-4B28-86CB-6C2C07D89FC0}"/>
              </a:ext>
            </a:extLst>
          </p:cNvPr>
          <p:cNvCxnSpPr>
            <a:cxnSpLocks/>
          </p:cNvCxnSpPr>
          <p:nvPr/>
        </p:nvCxnSpPr>
        <p:spPr>
          <a:xfrm flipH="1">
            <a:off x="1626711" y="3640149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علامة الجمع 65">
            <a:extLst>
              <a:ext uri="{FF2B5EF4-FFF2-40B4-BE49-F238E27FC236}">
                <a16:creationId xmlns:a16="http://schemas.microsoft.com/office/drawing/2014/main" id="{9825E25F-AF50-464E-9D8B-B1FEFC78528E}"/>
              </a:ext>
            </a:extLst>
          </p:cNvPr>
          <p:cNvSpPr/>
          <p:nvPr/>
        </p:nvSpPr>
        <p:spPr>
          <a:xfrm>
            <a:off x="3874058" y="3260246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F19060F-6F43-42F6-946B-07EA20CBF729}"/>
              </a:ext>
            </a:extLst>
          </p:cNvPr>
          <p:cNvSpPr/>
          <p:nvPr/>
        </p:nvSpPr>
        <p:spPr>
          <a:xfrm>
            <a:off x="3015609" y="277635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00AD3F-335F-456A-BBCA-78BD94B2FE1F}"/>
              </a:ext>
            </a:extLst>
          </p:cNvPr>
          <p:cNvSpPr/>
          <p:nvPr/>
        </p:nvSpPr>
        <p:spPr>
          <a:xfrm>
            <a:off x="1932520" y="275831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DDD95E87-A50F-4100-BB35-8031C26C2EF3}"/>
              </a:ext>
            </a:extLst>
          </p:cNvPr>
          <p:cNvSpPr/>
          <p:nvPr/>
        </p:nvSpPr>
        <p:spPr>
          <a:xfrm>
            <a:off x="3015609" y="31621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92713464-1F02-45EE-AB99-F35062851929}"/>
              </a:ext>
            </a:extLst>
          </p:cNvPr>
          <p:cNvSpPr/>
          <p:nvPr/>
        </p:nvSpPr>
        <p:spPr>
          <a:xfrm>
            <a:off x="1932520" y="2614301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0A3F75C-9FB7-4BA8-A311-5D564583900B}"/>
              </a:ext>
            </a:extLst>
          </p:cNvPr>
          <p:cNvSpPr/>
          <p:nvPr/>
        </p:nvSpPr>
        <p:spPr>
          <a:xfrm>
            <a:off x="8690525" y="31535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2026054F-23EB-4721-8B85-9965CAAE8645}"/>
              </a:ext>
            </a:extLst>
          </p:cNvPr>
          <p:cNvSpPr/>
          <p:nvPr/>
        </p:nvSpPr>
        <p:spPr>
          <a:xfrm>
            <a:off x="5307325" y="310787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3C6BB572-F14D-4D13-922B-E22911BF7804}"/>
              </a:ext>
            </a:extLst>
          </p:cNvPr>
          <p:cNvSpPr/>
          <p:nvPr/>
        </p:nvSpPr>
        <p:spPr>
          <a:xfrm>
            <a:off x="1972285" y="31553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B0F4ACCA-46B8-4523-BD9E-D4CD7B9A6C2A}"/>
              </a:ext>
            </a:extLst>
          </p:cNvPr>
          <p:cNvSpPr/>
          <p:nvPr/>
        </p:nvSpPr>
        <p:spPr>
          <a:xfrm>
            <a:off x="9862311" y="354443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725D1923-1415-481F-9A5B-7665D014B2FF}"/>
              </a:ext>
            </a:extLst>
          </p:cNvPr>
          <p:cNvSpPr/>
          <p:nvPr/>
        </p:nvSpPr>
        <p:spPr>
          <a:xfrm>
            <a:off x="8627302" y="242893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4F0D356C-1075-4F16-A471-00C741C55A67}"/>
              </a:ext>
            </a:extLst>
          </p:cNvPr>
          <p:cNvSpPr/>
          <p:nvPr/>
        </p:nvSpPr>
        <p:spPr>
          <a:xfrm>
            <a:off x="8673905" y="356172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0461529E-D70D-460D-9895-5FA21C202840}"/>
              </a:ext>
            </a:extLst>
          </p:cNvPr>
          <p:cNvSpPr/>
          <p:nvPr/>
        </p:nvSpPr>
        <p:spPr>
          <a:xfrm>
            <a:off x="6406624" y="352873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A5321430-789C-4D9E-B379-493A708A08F7}"/>
              </a:ext>
            </a:extLst>
          </p:cNvPr>
          <p:cNvSpPr/>
          <p:nvPr/>
        </p:nvSpPr>
        <p:spPr>
          <a:xfrm>
            <a:off x="5218218" y="354602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B2CD928C-A87F-4F7E-BFC2-FEF388E38CFC}"/>
              </a:ext>
            </a:extLst>
          </p:cNvPr>
          <p:cNvSpPr/>
          <p:nvPr/>
        </p:nvSpPr>
        <p:spPr>
          <a:xfrm>
            <a:off x="3048559" y="355118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8FB608D3-C4C7-4F43-A740-4D4D8460E415}"/>
              </a:ext>
            </a:extLst>
          </p:cNvPr>
          <p:cNvSpPr/>
          <p:nvPr/>
        </p:nvSpPr>
        <p:spPr>
          <a:xfrm>
            <a:off x="1860153" y="243600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827602FF-75FC-45A0-BFB2-8C624936B7F1}"/>
              </a:ext>
            </a:extLst>
          </p:cNvPr>
          <p:cNvSpPr/>
          <p:nvPr/>
        </p:nvSpPr>
        <p:spPr>
          <a:xfrm>
            <a:off x="1860153" y="356847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5CF412B-55B2-46AD-91CA-ED641E268F29}"/>
              </a:ext>
            </a:extLst>
          </p:cNvPr>
          <p:cNvSpPr txBox="1"/>
          <p:nvPr/>
        </p:nvSpPr>
        <p:spPr>
          <a:xfrm>
            <a:off x="3451860" y="734355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B86F01B6-6829-4795-B532-43B4AFAA0270}"/>
              </a:ext>
            </a:extLst>
          </p:cNvPr>
          <p:cNvSpPr/>
          <p:nvPr/>
        </p:nvSpPr>
        <p:spPr>
          <a:xfrm flipH="1">
            <a:off x="3595328" y="9503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6541E5A-BDB9-4ECC-8060-F16DEADEB6E5}"/>
              </a:ext>
            </a:extLst>
          </p:cNvPr>
          <p:cNvGrpSpPr/>
          <p:nvPr/>
        </p:nvGrpSpPr>
        <p:grpSpPr>
          <a:xfrm rot="16200000">
            <a:off x="4733705" y="303159"/>
            <a:ext cx="199882" cy="1496836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CED7EA17-F6AE-416A-9A05-6288F8310A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BF61AA88-71A9-4D03-8F6E-4CBDA3229A0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4A45857-C033-451D-B5FA-1C32900FBE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7298704-393C-43C7-90EA-C9C98C25831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07432A4-CA14-490C-934D-497ABD59544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EB8E24B0-B9A2-41F0-B979-9A3788A017E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6FE2F1C-F45C-4980-A39E-FE6276ABE4D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7F093CF1-87BC-401F-B187-8E0389D332C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B9DE291-AEB3-4099-9BEC-BBF24E5BB6A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546D8D17-377D-4318-B076-33B1DD6A579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994A640-6ADF-4C76-9424-DF5E79714AE6}"/>
              </a:ext>
            </a:extLst>
          </p:cNvPr>
          <p:cNvSpPr txBox="1"/>
          <p:nvPr/>
        </p:nvSpPr>
        <p:spPr>
          <a:xfrm>
            <a:off x="8961553" y="677279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أتأكد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8D3E6C4-DFC5-460D-87C2-A75373CBE3D0}"/>
              </a:ext>
            </a:extLst>
          </p:cNvPr>
          <p:cNvSpPr/>
          <p:nvPr/>
        </p:nvSpPr>
        <p:spPr>
          <a:xfrm>
            <a:off x="10786819" y="208489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جدول 2">
            <a:extLst>
              <a:ext uri="{FF2B5EF4-FFF2-40B4-BE49-F238E27FC236}">
                <a16:creationId xmlns:a16="http://schemas.microsoft.com/office/drawing/2014/main" id="{7ED2C196-9161-43EF-9A1C-63202528B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01108"/>
              </p:ext>
            </p:extLst>
          </p:nvPr>
        </p:nvGraphicFramePr>
        <p:xfrm>
          <a:off x="8402957" y="2064288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F34A040-FA2F-405B-BAE3-98D219948977}"/>
              </a:ext>
            </a:extLst>
          </p:cNvPr>
          <p:cNvCxnSpPr>
            <a:cxnSpLocks/>
          </p:cNvCxnSpPr>
          <p:nvPr/>
        </p:nvCxnSpPr>
        <p:spPr>
          <a:xfrm flipH="1">
            <a:off x="8384716" y="3619547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لامة الجمع 25">
            <a:extLst>
              <a:ext uri="{FF2B5EF4-FFF2-40B4-BE49-F238E27FC236}">
                <a16:creationId xmlns:a16="http://schemas.microsoft.com/office/drawing/2014/main" id="{2EDBD4FB-C953-459E-AF55-BB51C2BE060D}"/>
              </a:ext>
            </a:extLst>
          </p:cNvPr>
          <p:cNvSpPr/>
          <p:nvPr/>
        </p:nvSpPr>
        <p:spPr>
          <a:xfrm>
            <a:off x="10632063" y="323964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CB0FD4-4B02-4DEF-BEBF-AE0B14C36640}"/>
              </a:ext>
            </a:extLst>
          </p:cNvPr>
          <p:cNvSpPr/>
          <p:nvPr/>
        </p:nvSpPr>
        <p:spPr>
          <a:xfrm>
            <a:off x="9773614" y="275575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EF99871-8C64-46FD-ADEE-7BE614D4279A}"/>
              </a:ext>
            </a:extLst>
          </p:cNvPr>
          <p:cNvSpPr/>
          <p:nvPr/>
        </p:nvSpPr>
        <p:spPr>
          <a:xfrm>
            <a:off x="8690525" y="273771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743C04-D3FD-4229-B752-3779347E457E}"/>
              </a:ext>
            </a:extLst>
          </p:cNvPr>
          <p:cNvSpPr/>
          <p:nvPr/>
        </p:nvSpPr>
        <p:spPr>
          <a:xfrm>
            <a:off x="9773614" y="31415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71C86F8-5563-4ADE-8E6E-E208E489F033}"/>
              </a:ext>
            </a:extLst>
          </p:cNvPr>
          <p:cNvSpPr/>
          <p:nvPr/>
        </p:nvSpPr>
        <p:spPr>
          <a:xfrm>
            <a:off x="8760363" y="2478174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FDE635A-3644-4C7B-A580-824EC9528BF9}"/>
              </a:ext>
            </a:extLst>
          </p:cNvPr>
          <p:cNvSpPr/>
          <p:nvPr/>
        </p:nvSpPr>
        <p:spPr>
          <a:xfrm>
            <a:off x="7385378" y="209002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جدول 2">
            <a:extLst>
              <a:ext uri="{FF2B5EF4-FFF2-40B4-BE49-F238E27FC236}">
                <a16:creationId xmlns:a16="http://schemas.microsoft.com/office/drawing/2014/main" id="{4E1CF025-3CC9-4380-BFF4-D850550B5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5665"/>
              </p:ext>
            </p:extLst>
          </p:nvPr>
        </p:nvGraphicFramePr>
        <p:xfrm>
          <a:off x="5001516" y="2069422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46B46F56-A061-4629-8426-46F5A724AB66}"/>
              </a:ext>
            </a:extLst>
          </p:cNvPr>
          <p:cNvCxnSpPr>
            <a:cxnSpLocks/>
          </p:cNvCxnSpPr>
          <p:nvPr/>
        </p:nvCxnSpPr>
        <p:spPr>
          <a:xfrm flipH="1">
            <a:off x="4983275" y="3624681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علامة الجمع 55">
            <a:extLst>
              <a:ext uri="{FF2B5EF4-FFF2-40B4-BE49-F238E27FC236}">
                <a16:creationId xmlns:a16="http://schemas.microsoft.com/office/drawing/2014/main" id="{719A3E70-4DCF-4191-9850-B8FCDD2C1656}"/>
              </a:ext>
            </a:extLst>
          </p:cNvPr>
          <p:cNvSpPr/>
          <p:nvPr/>
        </p:nvSpPr>
        <p:spPr>
          <a:xfrm>
            <a:off x="7230622" y="324477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FC51115-FB7F-4580-AF11-8BB5AD9F6F58}"/>
              </a:ext>
            </a:extLst>
          </p:cNvPr>
          <p:cNvSpPr/>
          <p:nvPr/>
        </p:nvSpPr>
        <p:spPr>
          <a:xfrm>
            <a:off x="6372173" y="27608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078465E2-0C01-47AD-BE0F-491D0595C368}"/>
              </a:ext>
            </a:extLst>
          </p:cNvPr>
          <p:cNvSpPr/>
          <p:nvPr/>
        </p:nvSpPr>
        <p:spPr>
          <a:xfrm>
            <a:off x="5289084" y="274284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FA4D654-AADA-40D2-801C-5BAE43909993}"/>
              </a:ext>
            </a:extLst>
          </p:cNvPr>
          <p:cNvSpPr/>
          <p:nvPr/>
        </p:nvSpPr>
        <p:spPr>
          <a:xfrm>
            <a:off x="6372173" y="31466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2C64F03-1B8B-41A3-AB8C-4259F7306919}"/>
              </a:ext>
            </a:extLst>
          </p:cNvPr>
          <p:cNvSpPr/>
          <p:nvPr/>
        </p:nvSpPr>
        <p:spPr>
          <a:xfrm>
            <a:off x="5379715" y="2469305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E393D68-B10D-4481-9673-A4A2B1112B96}"/>
              </a:ext>
            </a:extLst>
          </p:cNvPr>
          <p:cNvSpPr/>
          <p:nvPr/>
        </p:nvSpPr>
        <p:spPr>
          <a:xfrm>
            <a:off x="4028814" y="210549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4" name="جدول 2">
            <a:extLst>
              <a:ext uri="{FF2B5EF4-FFF2-40B4-BE49-F238E27FC236}">
                <a16:creationId xmlns:a16="http://schemas.microsoft.com/office/drawing/2014/main" id="{28AB09C3-FB68-499D-AD44-89158C770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29679"/>
              </p:ext>
            </p:extLst>
          </p:nvPr>
        </p:nvGraphicFramePr>
        <p:xfrm>
          <a:off x="1644952" y="2084890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7931230D-EEEA-4B28-86CB-6C2C07D89FC0}"/>
              </a:ext>
            </a:extLst>
          </p:cNvPr>
          <p:cNvCxnSpPr>
            <a:cxnSpLocks/>
          </p:cNvCxnSpPr>
          <p:nvPr/>
        </p:nvCxnSpPr>
        <p:spPr>
          <a:xfrm flipH="1">
            <a:off x="1626711" y="3640149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علامة الجمع 65">
            <a:extLst>
              <a:ext uri="{FF2B5EF4-FFF2-40B4-BE49-F238E27FC236}">
                <a16:creationId xmlns:a16="http://schemas.microsoft.com/office/drawing/2014/main" id="{9825E25F-AF50-464E-9D8B-B1FEFC78528E}"/>
              </a:ext>
            </a:extLst>
          </p:cNvPr>
          <p:cNvSpPr/>
          <p:nvPr/>
        </p:nvSpPr>
        <p:spPr>
          <a:xfrm>
            <a:off x="3874058" y="3260246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F19060F-6F43-42F6-946B-07EA20CBF729}"/>
              </a:ext>
            </a:extLst>
          </p:cNvPr>
          <p:cNvSpPr/>
          <p:nvPr/>
        </p:nvSpPr>
        <p:spPr>
          <a:xfrm>
            <a:off x="3015609" y="277635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00AD3F-335F-456A-BBCA-78BD94B2FE1F}"/>
              </a:ext>
            </a:extLst>
          </p:cNvPr>
          <p:cNvSpPr/>
          <p:nvPr/>
        </p:nvSpPr>
        <p:spPr>
          <a:xfrm>
            <a:off x="1932520" y="275831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DDD95E87-A50F-4100-BB35-8031C26C2EF3}"/>
              </a:ext>
            </a:extLst>
          </p:cNvPr>
          <p:cNvSpPr/>
          <p:nvPr/>
        </p:nvSpPr>
        <p:spPr>
          <a:xfrm>
            <a:off x="3015609" y="31621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92713464-1F02-45EE-AB99-F35062851929}"/>
              </a:ext>
            </a:extLst>
          </p:cNvPr>
          <p:cNvSpPr/>
          <p:nvPr/>
        </p:nvSpPr>
        <p:spPr>
          <a:xfrm>
            <a:off x="2002358" y="2477256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0A3F75C-9FB7-4BA8-A311-5D564583900B}"/>
              </a:ext>
            </a:extLst>
          </p:cNvPr>
          <p:cNvSpPr/>
          <p:nvPr/>
        </p:nvSpPr>
        <p:spPr>
          <a:xfrm>
            <a:off x="8690525" y="31535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2026054F-23EB-4721-8B85-9965CAAE8645}"/>
              </a:ext>
            </a:extLst>
          </p:cNvPr>
          <p:cNvSpPr/>
          <p:nvPr/>
        </p:nvSpPr>
        <p:spPr>
          <a:xfrm>
            <a:off x="5307325" y="310787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3C6BB572-F14D-4D13-922B-E22911BF7804}"/>
              </a:ext>
            </a:extLst>
          </p:cNvPr>
          <p:cNvSpPr/>
          <p:nvPr/>
        </p:nvSpPr>
        <p:spPr>
          <a:xfrm>
            <a:off x="1972285" y="31553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DC3934CB-5007-4E5F-83BA-F6DBAE715B28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9491597" y="2105492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B41C56E8-0657-4572-92DD-0D4EE4C39E6A}"/>
              </a:ext>
            </a:extLst>
          </p:cNvPr>
          <p:cNvCxnSpPr>
            <a:cxnSpLocks/>
          </p:cNvCxnSpPr>
          <p:nvPr/>
        </p:nvCxnSpPr>
        <p:spPr>
          <a:xfrm>
            <a:off x="6075803" y="2126094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678DFD33-E3C7-43AF-B2D6-AE4DBB3F38A6}"/>
              </a:ext>
            </a:extLst>
          </p:cNvPr>
          <p:cNvCxnSpPr>
            <a:cxnSpLocks/>
          </p:cNvCxnSpPr>
          <p:nvPr/>
        </p:nvCxnSpPr>
        <p:spPr>
          <a:xfrm>
            <a:off x="2733592" y="2181033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F30F1770-EAC6-4D01-AA81-A4F661620668}"/>
              </a:ext>
            </a:extLst>
          </p:cNvPr>
          <p:cNvSpPr/>
          <p:nvPr/>
        </p:nvSpPr>
        <p:spPr>
          <a:xfrm>
            <a:off x="9836150" y="354443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CE2B3EBC-DC82-4263-A597-C9AA6CAEFF78}"/>
              </a:ext>
            </a:extLst>
          </p:cNvPr>
          <p:cNvSpPr/>
          <p:nvPr/>
        </p:nvSpPr>
        <p:spPr>
          <a:xfrm>
            <a:off x="8719575" y="351081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FC252F8C-6906-45A9-BEBF-9648E969F3FE}"/>
              </a:ext>
            </a:extLst>
          </p:cNvPr>
          <p:cNvSpPr/>
          <p:nvPr/>
        </p:nvSpPr>
        <p:spPr>
          <a:xfrm>
            <a:off x="6399930" y="354443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44BA2E95-9DA2-43C4-88A2-01E0875EED18}"/>
              </a:ext>
            </a:extLst>
          </p:cNvPr>
          <p:cNvSpPr/>
          <p:nvPr/>
        </p:nvSpPr>
        <p:spPr>
          <a:xfrm>
            <a:off x="5300883" y="230558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84F80750-EB94-44C2-8070-CC523926F3CE}"/>
              </a:ext>
            </a:extLst>
          </p:cNvPr>
          <p:cNvSpPr/>
          <p:nvPr/>
        </p:nvSpPr>
        <p:spPr>
          <a:xfrm>
            <a:off x="5381608" y="356151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520AB22E-1610-4107-9BC8-B93EE7BBA846}"/>
              </a:ext>
            </a:extLst>
          </p:cNvPr>
          <p:cNvSpPr/>
          <p:nvPr/>
        </p:nvSpPr>
        <p:spPr>
          <a:xfrm>
            <a:off x="3069051" y="354802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EFA1C660-35B0-4B56-B3E0-65FA13129E90}"/>
              </a:ext>
            </a:extLst>
          </p:cNvPr>
          <p:cNvSpPr/>
          <p:nvPr/>
        </p:nvSpPr>
        <p:spPr>
          <a:xfrm>
            <a:off x="1915336" y="23532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4F7A68E2-63C2-4BE0-818D-6A4CA785385A}"/>
              </a:ext>
            </a:extLst>
          </p:cNvPr>
          <p:cNvSpPr/>
          <p:nvPr/>
        </p:nvSpPr>
        <p:spPr>
          <a:xfrm>
            <a:off x="1880645" y="35653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63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5CF412B-55B2-46AD-91CA-ED641E268F29}"/>
              </a:ext>
            </a:extLst>
          </p:cNvPr>
          <p:cNvSpPr txBox="1"/>
          <p:nvPr/>
        </p:nvSpPr>
        <p:spPr>
          <a:xfrm>
            <a:off x="3451860" y="734355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B86F01B6-6829-4795-B532-43B4AFAA0270}"/>
              </a:ext>
            </a:extLst>
          </p:cNvPr>
          <p:cNvSpPr/>
          <p:nvPr/>
        </p:nvSpPr>
        <p:spPr>
          <a:xfrm flipH="1">
            <a:off x="3595328" y="9503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6541E5A-BDB9-4ECC-8060-F16DEADEB6E5}"/>
              </a:ext>
            </a:extLst>
          </p:cNvPr>
          <p:cNvGrpSpPr/>
          <p:nvPr/>
        </p:nvGrpSpPr>
        <p:grpSpPr>
          <a:xfrm rot="16200000">
            <a:off x="4733705" y="303159"/>
            <a:ext cx="199882" cy="1496836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CED7EA17-F6AE-416A-9A05-6288F8310A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BF61AA88-71A9-4D03-8F6E-4CBDA3229A0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4A45857-C033-451D-B5FA-1C32900FBE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7298704-393C-43C7-90EA-C9C98C25831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07432A4-CA14-490C-934D-497ABD59544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EB8E24B0-B9A2-41F0-B979-9A3788A017E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6FE2F1C-F45C-4980-A39E-FE6276ABE4D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7F093CF1-87BC-401F-B187-8E0389D332C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B9DE291-AEB3-4099-9BEC-BBF24E5BB6A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546D8D17-377D-4318-B076-33B1DD6A579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994A640-6ADF-4C76-9424-DF5E79714AE6}"/>
              </a:ext>
            </a:extLst>
          </p:cNvPr>
          <p:cNvSpPr txBox="1"/>
          <p:nvPr/>
        </p:nvSpPr>
        <p:spPr>
          <a:xfrm>
            <a:off x="8961553" y="677279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تدرب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8D3E6C4-DFC5-460D-87C2-A75373CBE3D0}"/>
              </a:ext>
            </a:extLst>
          </p:cNvPr>
          <p:cNvSpPr/>
          <p:nvPr/>
        </p:nvSpPr>
        <p:spPr>
          <a:xfrm>
            <a:off x="10786819" y="208489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جدول 2">
            <a:extLst>
              <a:ext uri="{FF2B5EF4-FFF2-40B4-BE49-F238E27FC236}">
                <a16:creationId xmlns:a16="http://schemas.microsoft.com/office/drawing/2014/main" id="{7ED2C196-9161-43EF-9A1C-63202528B7FD}"/>
              </a:ext>
            </a:extLst>
          </p:cNvPr>
          <p:cNvGraphicFramePr>
            <a:graphicFrameLocks noGrp="1"/>
          </p:cNvGraphicFramePr>
          <p:nvPr/>
        </p:nvGraphicFramePr>
        <p:xfrm>
          <a:off x="8402957" y="2064288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F34A040-FA2F-405B-BAE3-98D219948977}"/>
              </a:ext>
            </a:extLst>
          </p:cNvPr>
          <p:cNvCxnSpPr>
            <a:cxnSpLocks/>
          </p:cNvCxnSpPr>
          <p:nvPr/>
        </p:nvCxnSpPr>
        <p:spPr>
          <a:xfrm flipH="1">
            <a:off x="8384716" y="3619547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لامة الجمع 25">
            <a:extLst>
              <a:ext uri="{FF2B5EF4-FFF2-40B4-BE49-F238E27FC236}">
                <a16:creationId xmlns:a16="http://schemas.microsoft.com/office/drawing/2014/main" id="{2EDBD4FB-C953-459E-AF55-BB51C2BE060D}"/>
              </a:ext>
            </a:extLst>
          </p:cNvPr>
          <p:cNvSpPr/>
          <p:nvPr/>
        </p:nvSpPr>
        <p:spPr>
          <a:xfrm>
            <a:off x="10632063" y="323964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CB0FD4-4B02-4DEF-BEBF-AE0B14C36640}"/>
              </a:ext>
            </a:extLst>
          </p:cNvPr>
          <p:cNvSpPr/>
          <p:nvPr/>
        </p:nvSpPr>
        <p:spPr>
          <a:xfrm>
            <a:off x="9773614" y="275575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EF99871-8C64-46FD-ADEE-7BE614D4279A}"/>
              </a:ext>
            </a:extLst>
          </p:cNvPr>
          <p:cNvSpPr/>
          <p:nvPr/>
        </p:nvSpPr>
        <p:spPr>
          <a:xfrm>
            <a:off x="8690525" y="273771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743C04-D3FD-4229-B752-3779347E457E}"/>
              </a:ext>
            </a:extLst>
          </p:cNvPr>
          <p:cNvSpPr/>
          <p:nvPr/>
        </p:nvSpPr>
        <p:spPr>
          <a:xfrm>
            <a:off x="9773614" y="31415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71C86F8-5563-4ADE-8E6E-E208E489F033}"/>
              </a:ext>
            </a:extLst>
          </p:cNvPr>
          <p:cNvSpPr/>
          <p:nvPr/>
        </p:nvSpPr>
        <p:spPr>
          <a:xfrm>
            <a:off x="8690525" y="2593699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FDE635A-3644-4C7B-A580-824EC9528BF9}"/>
              </a:ext>
            </a:extLst>
          </p:cNvPr>
          <p:cNvSpPr/>
          <p:nvPr/>
        </p:nvSpPr>
        <p:spPr>
          <a:xfrm>
            <a:off x="7385378" y="209002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جدول 2">
            <a:extLst>
              <a:ext uri="{FF2B5EF4-FFF2-40B4-BE49-F238E27FC236}">
                <a16:creationId xmlns:a16="http://schemas.microsoft.com/office/drawing/2014/main" id="{4E1CF025-3CC9-4380-BFF4-D850550B53AE}"/>
              </a:ext>
            </a:extLst>
          </p:cNvPr>
          <p:cNvGraphicFramePr>
            <a:graphicFrameLocks noGrp="1"/>
          </p:cNvGraphicFramePr>
          <p:nvPr/>
        </p:nvGraphicFramePr>
        <p:xfrm>
          <a:off x="5001516" y="2069422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46B46F56-A061-4629-8426-46F5A724AB66}"/>
              </a:ext>
            </a:extLst>
          </p:cNvPr>
          <p:cNvCxnSpPr>
            <a:cxnSpLocks/>
          </p:cNvCxnSpPr>
          <p:nvPr/>
        </p:nvCxnSpPr>
        <p:spPr>
          <a:xfrm flipH="1">
            <a:off x="4983275" y="3624681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علامة الجمع 55">
            <a:extLst>
              <a:ext uri="{FF2B5EF4-FFF2-40B4-BE49-F238E27FC236}">
                <a16:creationId xmlns:a16="http://schemas.microsoft.com/office/drawing/2014/main" id="{719A3E70-4DCF-4191-9850-B8FCDD2C1656}"/>
              </a:ext>
            </a:extLst>
          </p:cNvPr>
          <p:cNvSpPr/>
          <p:nvPr/>
        </p:nvSpPr>
        <p:spPr>
          <a:xfrm>
            <a:off x="7230622" y="324477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FC51115-FB7F-4580-AF11-8BB5AD9F6F58}"/>
              </a:ext>
            </a:extLst>
          </p:cNvPr>
          <p:cNvSpPr/>
          <p:nvPr/>
        </p:nvSpPr>
        <p:spPr>
          <a:xfrm>
            <a:off x="6372173" y="27608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078465E2-0C01-47AD-BE0F-491D0595C368}"/>
              </a:ext>
            </a:extLst>
          </p:cNvPr>
          <p:cNvSpPr/>
          <p:nvPr/>
        </p:nvSpPr>
        <p:spPr>
          <a:xfrm>
            <a:off x="5289084" y="274284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FA4D654-AADA-40D2-801C-5BAE43909993}"/>
              </a:ext>
            </a:extLst>
          </p:cNvPr>
          <p:cNvSpPr/>
          <p:nvPr/>
        </p:nvSpPr>
        <p:spPr>
          <a:xfrm>
            <a:off x="6372173" y="31466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2C64F03-1B8B-41A3-AB8C-4259F7306919}"/>
              </a:ext>
            </a:extLst>
          </p:cNvPr>
          <p:cNvSpPr/>
          <p:nvPr/>
        </p:nvSpPr>
        <p:spPr>
          <a:xfrm>
            <a:off x="5289084" y="2598833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E393D68-B10D-4481-9673-A4A2B1112B96}"/>
              </a:ext>
            </a:extLst>
          </p:cNvPr>
          <p:cNvSpPr/>
          <p:nvPr/>
        </p:nvSpPr>
        <p:spPr>
          <a:xfrm>
            <a:off x="4028814" y="210549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4" name="جدول 2">
            <a:extLst>
              <a:ext uri="{FF2B5EF4-FFF2-40B4-BE49-F238E27FC236}">
                <a16:creationId xmlns:a16="http://schemas.microsoft.com/office/drawing/2014/main" id="{28AB09C3-FB68-499D-AD44-89158C770D61}"/>
              </a:ext>
            </a:extLst>
          </p:cNvPr>
          <p:cNvGraphicFramePr>
            <a:graphicFrameLocks noGrp="1"/>
          </p:cNvGraphicFramePr>
          <p:nvPr/>
        </p:nvGraphicFramePr>
        <p:xfrm>
          <a:off x="1644952" y="2084890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7931230D-EEEA-4B28-86CB-6C2C07D89FC0}"/>
              </a:ext>
            </a:extLst>
          </p:cNvPr>
          <p:cNvCxnSpPr>
            <a:cxnSpLocks/>
          </p:cNvCxnSpPr>
          <p:nvPr/>
        </p:nvCxnSpPr>
        <p:spPr>
          <a:xfrm flipH="1">
            <a:off x="1626711" y="3640149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علامة الجمع 65">
            <a:extLst>
              <a:ext uri="{FF2B5EF4-FFF2-40B4-BE49-F238E27FC236}">
                <a16:creationId xmlns:a16="http://schemas.microsoft.com/office/drawing/2014/main" id="{9825E25F-AF50-464E-9D8B-B1FEFC78528E}"/>
              </a:ext>
            </a:extLst>
          </p:cNvPr>
          <p:cNvSpPr/>
          <p:nvPr/>
        </p:nvSpPr>
        <p:spPr>
          <a:xfrm>
            <a:off x="3874058" y="3260246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F19060F-6F43-42F6-946B-07EA20CBF729}"/>
              </a:ext>
            </a:extLst>
          </p:cNvPr>
          <p:cNvSpPr/>
          <p:nvPr/>
        </p:nvSpPr>
        <p:spPr>
          <a:xfrm>
            <a:off x="3015609" y="277635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00AD3F-335F-456A-BBCA-78BD94B2FE1F}"/>
              </a:ext>
            </a:extLst>
          </p:cNvPr>
          <p:cNvSpPr/>
          <p:nvPr/>
        </p:nvSpPr>
        <p:spPr>
          <a:xfrm>
            <a:off x="1932520" y="275831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DDD95E87-A50F-4100-BB35-8031C26C2EF3}"/>
              </a:ext>
            </a:extLst>
          </p:cNvPr>
          <p:cNvSpPr/>
          <p:nvPr/>
        </p:nvSpPr>
        <p:spPr>
          <a:xfrm>
            <a:off x="3015609" y="31621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92713464-1F02-45EE-AB99-F35062851929}"/>
              </a:ext>
            </a:extLst>
          </p:cNvPr>
          <p:cNvSpPr/>
          <p:nvPr/>
        </p:nvSpPr>
        <p:spPr>
          <a:xfrm>
            <a:off x="1932520" y="2614301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0A3F75C-9FB7-4BA8-A311-5D564583900B}"/>
              </a:ext>
            </a:extLst>
          </p:cNvPr>
          <p:cNvSpPr/>
          <p:nvPr/>
        </p:nvSpPr>
        <p:spPr>
          <a:xfrm>
            <a:off x="8690525" y="31535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2026054F-23EB-4721-8B85-9965CAAE8645}"/>
              </a:ext>
            </a:extLst>
          </p:cNvPr>
          <p:cNvSpPr/>
          <p:nvPr/>
        </p:nvSpPr>
        <p:spPr>
          <a:xfrm>
            <a:off x="5307325" y="310787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3C6BB572-F14D-4D13-922B-E22911BF7804}"/>
              </a:ext>
            </a:extLst>
          </p:cNvPr>
          <p:cNvSpPr/>
          <p:nvPr/>
        </p:nvSpPr>
        <p:spPr>
          <a:xfrm>
            <a:off x="1972285" y="31553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8029F886-9A07-41DC-8E28-7C1584320934}"/>
              </a:ext>
            </a:extLst>
          </p:cNvPr>
          <p:cNvSpPr/>
          <p:nvPr/>
        </p:nvSpPr>
        <p:spPr>
          <a:xfrm>
            <a:off x="9815128" y="357491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D79DED1-53C6-474F-978A-C1C7FB2CC89C}"/>
              </a:ext>
            </a:extLst>
          </p:cNvPr>
          <p:cNvSpPr/>
          <p:nvPr/>
        </p:nvSpPr>
        <p:spPr>
          <a:xfrm>
            <a:off x="8626722" y="359220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5E1643B0-7804-4945-88FF-5F852CC2FF68}"/>
              </a:ext>
            </a:extLst>
          </p:cNvPr>
          <p:cNvSpPr/>
          <p:nvPr/>
        </p:nvSpPr>
        <p:spPr>
          <a:xfrm>
            <a:off x="6420137" y="351416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44E0AB9C-5E90-470B-97B4-992A3FC7D09A}"/>
              </a:ext>
            </a:extLst>
          </p:cNvPr>
          <p:cNvSpPr/>
          <p:nvPr/>
        </p:nvSpPr>
        <p:spPr>
          <a:xfrm>
            <a:off x="5231731" y="239898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FBB932E9-1406-4BA4-B5E4-8D6442B76AE8}"/>
              </a:ext>
            </a:extLst>
          </p:cNvPr>
          <p:cNvSpPr/>
          <p:nvPr/>
        </p:nvSpPr>
        <p:spPr>
          <a:xfrm>
            <a:off x="5231731" y="353145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5850717C-F2CB-43B3-BA88-541176E2A627}"/>
              </a:ext>
            </a:extLst>
          </p:cNvPr>
          <p:cNvSpPr/>
          <p:nvPr/>
        </p:nvSpPr>
        <p:spPr>
          <a:xfrm>
            <a:off x="3048559" y="355118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EC4243F0-39B9-4527-B2B6-9A7D1B94B380}"/>
              </a:ext>
            </a:extLst>
          </p:cNvPr>
          <p:cNvSpPr/>
          <p:nvPr/>
        </p:nvSpPr>
        <p:spPr>
          <a:xfrm>
            <a:off x="1860153" y="243600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3684FE8E-77C8-4ABC-AF90-0F6503F8ED1C}"/>
              </a:ext>
            </a:extLst>
          </p:cNvPr>
          <p:cNvSpPr/>
          <p:nvPr/>
        </p:nvSpPr>
        <p:spPr>
          <a:xfrm>
            <a:off x="1860153" y="356847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7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60" grpId="0"/>
      <p:bldP spid="61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5CF412B-55B2-46AD-91CA-ED641E268F29}"/>
              </a:ext>
            </a:extLst>
          </p:cNvPr>
          <p:cNvSpPr txBox="1"/>
          <p:nvPr/>
        </p:nvSpPr>
        <p:spPr>
          <a:xfrm>
            <a:off x="3451860" y="734355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B86F01B6-6829-4795-B532-43B4AFAA0270}"/>
              </a:ext>
            </a:extLst>
          </p:cNvPr>
          <p:cNvSpPr/>
          <p:nvPr/>
        </p:nvSpPr>
        <p:spPr>
          <a:xfrm flipH="1">
            <a:off x="3595328" y="9503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6541E5A-BDB9-4ECC-8060-F16DEADEB6E5}"/>
              </a:ext>
            </a:extLst>
          </p:cNvPr>
          <p:cNvGrpSpPr/>
          <p:nvPr/>
        </p:nvGrpSpPr>
        <p:grpSpPr>
          <a:xfrm rot="16200000">
            <a:off x="4733705" y="303159"/>
            <a:ext cx="199882" cy="1496836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CED7EA17-F6AE-416A-9A05-6288F8310A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BF61AA88-71A9-4D03-8F6E-4CBDA3229A0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4A45857-C033-451D-B5FA-1C32900FBE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7298704-393C-43C7-90EA-C9C98C25831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07432A4-CA14-490C-934D-497ABD59544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EB8E24B0-B9A2-41F0-B979-9A3788A017E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6FE2F1C-F45C-4980-A39E-FE6276ABE4D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7F093CF1-87BC-401F-B187-8E0389D332C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B9DE291-AEB3-4099-9BEC-BBF24E5BB6A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546D8D17-377D-4318-B076-33B1DD6A579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994A640-6ADF-4C76-9424-DF5E79714AE6}"/>
              </a:ext>
            </a:extLst>
          </p:cNvPr>
          <p:cNvSpPr txBox="1"/>
          <p:nvPr/>
        </p:nvSpPr>
        <p:spPr>
          <a:xfrm>
            <a:off x="8961553" y="677279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8D3E6C4-DFC5-460D-87C2-A75373CBE3D0}"/>
              </a:ext>
            </a:extLst>
          </p:cNvPr>
          <p:cNvSpPr/>
          <p:nvPr/>
        </p:nvSpPr>
        <p:spPr>
          <a:xfrm>
            <a:off x="10786819" y="208489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جدول 2">
            <a:extLst>
              <a:ext uri="{FF2B5EF4-FFF2-40B4-BE49-F238E27FC236}">
                <a16:creationId xmlns:a16="http://schemas.microsoft.com/office/drawing/2014/main" id="{7ED2C196-9161-43EF-9A1C-63202528B7FD}"/>
              </a:ext>
            </a:extLst>
          </p:cNvPr>
          <p:cNvGraphicFramePr>
            <a:graphicFrameLocks noGrp="1"/>
          </p:cNvGraphicFramePr>
          <p:nvPr/>
        </p:nvGraphicFramePr>
        <p:xfrm>
          <a:off x="8402957" y="2064288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F34A040-FA2F-405B-BAE3-98D219948977}"/>
              </a:ext>
            </a:extLst>
          </p:cNvPr>
          <p:cNvCxnSpPr>
            <a:cxnSpLocks/>
          </p:cNvCxnSpPr>
          <p:nvPr/>
        </p:nvCxnSpPr>
        <p:spPr>
          <a:xfrm flipH="1">
            <a:off x="8384716" y="3619547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لامة الجمع 25">
            <a:extLst>
              <a:ext uri="{FF2B5EF4-FFF2-40B4-BE49-F238E27FC236}">
                <a16:creationId xmlns:a16="http://schemas.microsoft.com/office/drawing/2014/main" id="{2EDBD4FB-C953-459E-AF55-BB51C2BE060D}"/>
              </a:ext>
            </a:extLst>
          </p:cNvPr>
          <p:cNvSpPr/>
          <p:nvPr/>
        </p:nvSpPr>
        <p:spPr>
          <a:xfrm>
            <a:off x="10632063" y="323964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CB0FD4-4B02-4DEF-BEBF-AE0B14C36640}"/>
              </a:ext>
            </a:extLst>
          </p:cNvPr>
          <p:cNvSpPr/>
          <p:nvPr/>
        </p:nvSpPr>
        <p:spPr>
          <a:xfrm>
            <a:off x="9773614" y="275575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EF99871-8C64-46FD-ADEE-7BE614D4279A}"/>
              </a:ext>
            </a:extLst>
          </p:cNvPr>
          <p:cNvSpPr/>
          <p:nvPr/>
        </p:nvSpPr>
        <p:spPr>
          <a:xfrm>
            <a:off x="8690525" y="273771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743C04-D3FD-4229-B752-3779347E457E}"/>
              </a:ext>
            </a:extLst>
          </p:cNvPr>
          <p:cNvSpPr/>
          <p:nvPr/>
        </p:nvSpPr>
        <p:spPr>
          <a:xfrm>
            <a:off x="9773614" y="31415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71C86F8-5563-4ADE-8E6E-E208E489F033}"/>
              </a:ext>
            </a:extLst>
          </p:cNvPr>
          <p:cNvSpPr/>
          <p:nvPr/>
        </p:nvSpPr>
        <p:spPr>
          <a:xfrm>
            <a:off x="8760363" y="2478174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FDE635A-3644-4C7B-A580-824EC9528BF9}"/>
              </a:ext>
            </a:extLst>
          </p:cNvPr>
          <p:cNvSpPr/>
          <p:nvPr/>
        </p:nvSpPr>
        <p:spPr>
          <a:xfrm>
            <a:off x="7385378" y="209002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جدول 2">
            <a:extLst>
              <a:ext uri="{FF2B5EF4-FFF2-40B4-BE49-F238E27FC236}">
                <a16:creationId xmlns:a16="http://schemas.microsoft.com/office/drawing/2014/main" id="{4E1CF025-3CC9-4380-BFF4-D850550B53AE}"/>
              </a:ext>
            </a:extLst>
          </p:cNvPr>
          <p:cNvGraphicFramePr>
            <a:graphicFrameLocks noGrp="1"/>
          </p:cNvGraphicFramePr>
          <p:nvPr/>
        </p:nvGraphicFramePr>
        <p:xfrm>
          <a:off x="5001516" y="2069422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46B46F56-A061-4629-8426-46F5A724AB66}"/>
              </a:ext>
            </a:extLst>
          </p:cNvPr>
          <p:cNvCxnSpPr>
            <a:cxnSpLocks/>
          </p:cNvCxnSpPr>
          <p:nvPr/>
        </p:nvCxnSpPr>
        <p:spPr>
          <a:xfrm flipH="1">
            <a:off x="4983275" y="3624681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علامة الجمع 55">
            <a:extLst>
              <a:ext uri="{FF2B5EF4-FFF2-40B4-BE49-F238E27FC236}">
                <a16:creationId xmlns:a16="http://schemas.microsoft.com/office/drawing/2014/main" id="{719A3E70-4DCF-4191-9850-B8FCDD2C1656}"/>
              </a:ext>
            </a:extLst>
          </p:cNvPr>
          <p:cNvSpPr/>
          <p:nvPr/>
        </p:nvSpPr>
        <p:spPr>
          <a:xfrm>
            <a:off x="7230622" y="324477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FC51115-FB7F-4580-AF11-8BB5AD9F6F58}"/>
              </a:ext>
            </a:extLst>
          </p:cNvPr>
          <p:cNvSpPr/>
          <p:nvPr/>
        </p:nvSpPr>
        <p:spPr>
          <a:xfrm>
            <a:off x="6372173" y="27608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078465E2-0C01-47AD-BE0F-491D0595C368}"/>
              </a:ext>
            </a:extLst>
          </p:cNvPr>
          <p:cNvSpPr/>
          <p:nvPr/>
        </p:nvSpPr>
        <p:spPr>
          <a:xfrm>
            <a:off x="5289084" y="274284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FA4D654-AADA-40D2-801C-5BAE43909993}"/>
              </a:ext>
            </a:extLst>
          </p:cNvPr>
          <p:cNvSpPr/>
          <p:nvPr/>
        </p:nvSpPr>
        <p:spPr>
          <a:xfrm>
            <a:off x="6372173" y="31466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2C64F03-1B8B-41A3-AB8C-4259F7306919}"/>
              </a:ext>
            </a:extLst>
          </p:cNvPr>
          <p:cNvSpPr/>
          <p:nvPr/>
        </p:nvSpPr>
        <p:spPr>
          <a:xfrm>
            <a:off x="5379715" y="2469305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E393D68-B10D-4481-9673-A4A2B1112B96}"/>
              </a:ext>
            </a:extLst>
          </p:cNvPr>
          <p:cNvSpPr/>
          <p:nvPr/>
        </p:nvSpPr>
        <p:spPr>
          <a:xfrm>
            <a:off x="4028814" y="210549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4" name="جدول 2">
            <a:extLst>
              <a:ext uri="{FF2B5EF4-FFF2-40B4-BE49-F238E27FC236}">
                <a16:creationId xmlns:a16="http://schemas.microsoft.com/office/drawing/2014/main" id="{28AB09C3-FB68-499D-AD44-89158C770D61}"/>
              </a:ext>
            </a:extLst>
          </p:cNvPr>
          <p:cNvGraphicFramePr>
            <a:graphicFrameLocks noGrp="1"/>
          </p:cNvGraphicFramePr>
          <p:nvPr/>
        </p:nvGraphicFramePr>
        <p:xfrm>
          <a:off x="1644952" y="2084890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7931230D-EEEA-4B28-86CB-6C2C07D89FC0}"/>
              </a:ext>
            </a:extLst>
          </p:cNvPr>
          <p:cNvCxnSpPr>
            <a:cxnSpLocks/>
          </p:cNvCxnSpPr>
          <p:nvPr/>
        </p:nvCxnSpPr>
        <p:spPr>
          <a:xfrm flipH="1">
            <a:off x="1626711" y="3640149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علامة الجمع 65">
            <a:extLst>
              <a:ext uri="{FF2B5EF4-FFF2-40B4-BE49-F238E27FC236}">
                <a16:creationId xmlns:a16="http://schemas.microsoft.com/office/drawing/2014/main" id="{9825E25F-AF50-464E-9D8B-B1FEFC78528E}"/>
              </a:ext>
            </a:extLst>
          </p:cNvPr>
          <p:cNvSpPr/>
          <p:nvPr/>
        </p:nvSpPr>
        <p:spPr>
          <a:xfrm>
            <a:off x="3874058" y="3260246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F19060F-6F43-42F6-946B-07EA20CBF729}"/>
              </a:ext>
            </a:extLst>
          </p:cNvPr>
          <p:cNvSpPr/>
          <p:nvPr/>
        </p:nvSpPr>
        <p:spPr>
          <a:xfrm>
            <a:off x="3015609" y="277635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00AD3F-335F-456A-BBCA-78BD94B2FE1F}"/>
              </a:ext>
            </a:extLst>
          </p:cNvPr>
          <p:cNvSpPr/>
          <p:nvPr/>
        </p:nvSpPr>
        <p:spPr>
          <a:xfrm>
            <a:off x="1932520" y="275831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DDD95E87-A50F-4100-BB35-8031C26C2EF3}"/>
              </a:ext>
            </a:extLst>
          </p:cNvPr>
          <p:cNvSpPr/>
          <p:nvPr/>
        </p:nvSpPr>
        <p:spPr>
          <a:xfrm>
            <a:off x="3015609" y="31621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92713464-1F02-45EE-AB99-F35062851929}"/>
              </a:ext>
            </a:extLst>
          </p:cNvPr>
          <p:cNvSpPr/>
          <p:nvPr/>
        </p:nvSpPr>
        <p:spPr>
          <a:xfrm>
            <a:off x="2002358" y="2477256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0A3F75C-9FB7-4BA8-A311-5D564583900B}"/>
              </a:ext>
            </a:extLst>
          </p:cNvPr>
          <p:cNvSpPr/>
          <p:nvPr/>
        </p:nvSpPr>
        <p:spPr>
          <a:xfrm>
            <a:off x="8690525" y="31535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2026054F-23EB-4721-8B85-9965CAAE8645}"/>
              </a:ext>
            </a:extLst>
          </p:cNvPr>
          <p:cNvSpPr/>
          <p:nvPr/>
        </p:nvSpPr>
        <p:spPr>
          <a:xfrm>
            <a:off x="5307325" y="310787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3C6BB572-F14D-4D13-922B-E22911BF7804}"/>
              </a:ext>
            </a:extLst>
          </p:cNvPr>
          <p:cNvSpPr/>
          <p:nvPr/>
        </p:nvSpPr>
        <p:spPr>
          <a:xfrm>
            <a:off x="1972285" y="31553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DC3934CB-5007-4E5F-83BA-F6DBAE715B28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9491597" y="2105492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B41C56E8-0657-4572-92DD-0D4EE4C39E6A}"/>
              </a:ext>
            </a:extLst>
          </p:cNvPr>
          <p:cNvCxnSpPr>
            <a:cxnSpLocks/>
          </p:cNvCxnSpPr>
          <p:nvPr/>
        </p:nvCxnSpPr>
        <p:spPr>
          <a:xfrm>
            <a:off x="6075803" y="2126094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678DFD33-E3C7-43AF-B2D6-AE4DBB3F38A6}"/>
              </a:ext>
            </a:extLst>
          </p:cNvPr>
          <p:cNvCxnSpPr>
            <a:cxnSpLocks/>
          </p:cNvCxnSpPr>
          <p:nvPr/>
        </p:nvCxnSpPr>
        <p:spPr>
          <a:xfrm>
            <a:off x="2733592" y="2181033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CBA2A70E-C173-477D-BEBA-289049EE38B1}"/>
              </a:ext>
            </a:extLst>
          </p:cNvPr>
          <p:cNvSpPr/>
          <p:nvPr/>
        </p:nvSpPr>
        <p:spPr>
          <a:xfrm>
            <a:off x="9886089" y="346335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E700B94B-8807-4501-AFAC-FBD7D1819F33}"/>
              </a:ext>
            </a:extLst>
          </p:cNvPr>
          <p:cNvSpPr/>
          <p:nvPr/>
        </p:nvSpPr>
        <p:spPr>
          <a:xfrm>
            <a:off x="8697683" y="34806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FAD26A2E-8339-4B81-9E8B-424BD9F4F9DF}"/>
              </a:ext>
            </a:extLst>
          </p:cNvPr>
          <p:cNvSpPr/>
          <p:nvPr/>
        </p:nvSpPr>
        <p:spPr>
          <a:xfrm>
            <a:off x="6382397" y="35650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0E88C498-FC93-4F73-B603-35156C0B34D2}"/>
              </a:ext>
            </a:extLst>
          </p:cNvPr>
          <p:cNvSpPr/>
          <p:nvPr/>
        </p:nvSpPr>
        <p:spPr>
          <a:xfrm>
            <a:off x="5299970" y="236081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0F6A9152-F784-4F6F-ADCE-B45D7C9666B6}"/>
              </a:ext>
            </a:extLst>
          </p:cNvPr>
          <p:cNvSpPr/>
          <p:nvPr/>
        </p:nvSpPr>
        <p:spPr>
          <a:xfrm>
            <a:off x="5299970" y="349328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74D4E401-61F6-42CD-B25A-C3BA8A8403BE}"/>
              </a:ext>
            </a:extLst>
          </p:cNvPr>
          <p:cNvSpPr/>
          <p:nvPr/>
        </p:nvSpPr>
        <p:spPr>
          <a:xfrm>
            <a:off x="3048559" y="355118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08563746-97C4-48FA-B8BE-56B4FA1B6BCD}"/>
              </a:ext>
            </a:extLst>
          </p:cNvPr>
          <p:cNvSpPr/>
          <p:nvPr/>
        </p:nvSpPr>
        <p:spPr>
          <a:xfrm>
            <a:off x="1860153" y="356847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5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0" grpId="0"/>
      <p:bldP spid="71" grpId="0"/>
      <p:bldP spid="76" grpId="0"/>
      <p:bldP spid="77" grpId="0"/>
      <p:bldP spid="78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8305C9A5-FC14-4C95-8D09-C7E387E2CCA7}"/>
              </a:ext>
            </a:extLst>
          </p:cNvPr>
          <p:cNvSpPr/>
          <p:nvPr/>
        </p:nvSpPr>
        <p:spPr>
          <a:xfrm flipV="1">
            <a:off x="1078986" y="524192"/>
            <a:ext cx="10503535" cy="5809615"/>
          </a:xfrm>
          <a:custGeom>
            <a:avLst/>
            <a:gdLst>
              <a:gd name="connsiteX0" fmla="*/ 2482739 w 10503535"/>
              <a:gd name="connsiteY0" fmla="*/ 0 h 5809615"/>
              <a:gd name="connsiteX1" fmla="*/ 10503535 w 10503535"/>
              <a:gd name="connsiteY1" fmla="*/ 0 h 5809615"/>
              <a:gd name="connsiteX2" fmla="*/ 10503535 w 10503535"/>
              <a:gd name="connsiteY2" fmla="*/ 0 h 5809615"/>
              <a:gd name="connsiteX3" fmla="*/ 10503535 w 10503535"/>
              <a:gd name="connsiteY3" fmla="*/ 3326876 h 5809615"/>
              <a:gd name="connsiteX4" fmla="*/ 8020796 w 10503535"/>
              <a:gd name="connsiteY4" fmla="*/ 5809615 h 5809615"/>
              <a:gd name="connsiteX5" fmla="*/ 0 w 10503535"/>
              <a:gd name="connsiteY5" fmla="*/ 5809615 h 5809615"/>
              <a:gd name="connsiteX6" fmla="*/ 0 w 10503535"/>
              <a:gd name="connsiteY6" fmla="*/ 5809615 h 5809615"/>
              <a:gd name="connsiteX7" fmla="*/ 0 w 10503535"/>
              <a:gd name="connsiteY7" fmla="*/ 2482739 h 5809615"/>
              <a:gd name="connsiteX8" fmla="*/ 2482739 w 10503535"/>
              <a:gd name="connsiteY8" fmla="*/ 0 h 58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3535" h="5809615" fill="none" extrusionOk="0">
                <a:moveTo>
                  <a:pt x="2482739" y="0"/>
                </a:moveTo>
                <a:cubicBezTo>
                  <a:pt x="3679221" y="78011"/>
                  <a:pt x="7259919" y="21937"/>
                  <a:pt x="10503535" y="0"/>
                </a:cubicBezTo>
                <a:lnTo>
                  <a:pt x="10503535" y="0"/>
                </a:lnTo>
                <a:cubicBezTo>
                  <a:pt x="10658007" y="884579"/>
                  <a:pt x="10669161" y="2740015"/>
                  <a:pt x="10503535" y="3326876"/>
                </a:cubicBezTo>
                <a:cubicBezTo>
                  <a:pt x="10551299" y="4638632"/>
                  <a:pt x="9201333" y="5795320"/>
                  <a:pt x="8020796" y="5809615"/>
                </a:cubicBezTo>
                <a:cubicBezTo>
                  <a:pt x="6586789" y="5664531"/>
                  <a:pt x="950259" y="5844694"/>
                  <a:pt x="0" y="5809615"/>
                </a:cubicBezTo>
                <a:lnTo>
                  <a:pt x="0" y="5809615"/>
                </a:lnTo>
                <a:cubicBezTo>
                  <a:pt x="42204" y="4620419"/>
                  <a:pt x="161297" y="3271413"/>
                  <a:pt x="0" y="2482739"/>
                </a:cubicBezTo>
                <a:cubicBezTo>
                  <a:pt x="96296" y="1123858"/>
                  <a:pt x="1122871" y="136901"/>
                  <a:pt x="2482739" y="0"/>
                </a:cubicBezTo>
                <a:close/>
              </a:path>
              <a:path w="10503535" h="5809615" stroke="0" extrusionOk="0">
                <a:moveTo>
                  <a:pt x="2482739" y="0"/>
                </a:moveTo>
                <a:cubicBezTo>
                  <a:pt x="5478185" y="-16420"/>
                  <a:pt x="8183877" y="-157111"/>
                  <a:pt x="10503535" y="0"/>
                </a:cubicBezTo>
                <a:lnTo>
                  <a:pt x="10503535" y="0"/>
                </a:lnTo>
                <a:cubicBezTo>
                  <a:pt x="10639625" y="1200789"/>
                  <a:pt x="10386248" y="1837004"/>
                  <a:pt x="10503535" y="3326876"/>
                </a:cubicBezTo>
                <a:cubicBezTo>
                  <a:pt x="10487131" y="4745601"/>
                  <a:pt x="9611369" y="5958639"/>
                  <a:pt x="8020796" y="5809615"/>
                </a:cubicBezTo>
                <a:cubicBezTo>
                  <a:pt x="4942788" y="5692120"/>
                  <a:pt x="3667538" y="5891237"/>
                  <a:pt x="0" y="5809615"/>
                </a:cubicBezTo>
                <a:lnTo>
                  <a:pt x="0" y="5809615"/>
                </a:lnTo>
                <a:cubicBezTo>
                  <a:pt x="-46332" y="5186440"/>
                  <a:pt x="133940" y="2877862"/>
                  <a:pt x="0" y="2482739"/>
                </a:cubicBezTo>
                <a:cubicBezTo>
                  <a:pt x="133659" y="951040"/>
                  <a:pt x="1310668" y="18648"/>
                  <a:pt x="248273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>
                      <a:gd name="adj1" fmla="val 42735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B1D2A3-15B1-49C8-8F4A-6541B71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378">
            <a:off x="10104570" y="-1509712"/>
            <a:ext cx="2955902" cy="4181475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4BCE0DB-8C75-4AC0-9BD2-2053EBA9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03">
            <a:off x="-522912" y="3946433"/>
            <a:ext cx="2955902" cy="4181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A4B3CF-C2D3-47D0-B377-2106AD60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6" y="490475"/>
            <a:ext cx="1359024" cy="10872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5CF412B-55B2-46AD-91CA-ED641E268F29}"/>
              </a:ext>
            </a:extLst>
          </p:cNvPr>
          <p:cNvSpPr txBox="1"/>
          <p:nvPr/>
        </p:nvSpPr>
        <p:spPr>
          <a:xfrm>
            <a:off x="3451860" y="734355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B86F01B6-6829-4795-B532-43B4AFAA0270}"/>
              </a:ext>
            </a:extLst>
          </p:cNvPr>
          <p:cNvSpPr/>
          <p:nvPr/>
        </p:nvSpPr>
        <p:spPr>
          <a:xfrm flipH="1">
            <a:off x="3595328" y="9503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6541E5A-BDB9-4ECC-8060-F16DEADEB6E5}"/>
              </a:ext>
            </a:extLst>
          </p:cNvPr>
          <p:cNvGrpSpPr/>
          <p:nvPr/>
        </p:nvGrpSpPr>
        <p:grpSpPr>
          <a:xfrm rot="16200000">
            <a:off x="4733705" y="303159"/>
            <a:ext cx="199882" cy="1496836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CED7EA17-F6AE-416A-9A05-6288F8310A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BF61AA88-71A9-4D03-8F6E-4CBDA3229A0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4A45857-C033-451D-B5FA-1C32900FBE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7298704-393C-43C7-90EA-C9C98C25831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07432A4-CA14-490C-934D-497ABD59544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EB8E24B0-B9A2-41F0-B979-9A3788A017E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6FE2F1C-F45C-4980-A39E-FE6276ABE4D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7F093CF1-87BC-401F-B187-8E0389D332C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B9DE291-AEB3-4099-9BEC-BBF24E5BB6A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546D8D17-377D-4318-B076-33B1DD6A579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994A640-6ADF-4C76-9424-DF5E79714AE6}"/>
              </a:ext>
            </a:extLst>
          </p:cNvPr>
          <p:cNvSpPr txBox="1"/>
          <p:nvPr/>
        </p:nvSpPr>
        <p:spPr>
          <a:xfrm>
            <a:off x="8961553" y="677279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8D3E6C4-DFC5-460D-87C2-A75373CBE3D0}"/>
              </a:ext>
            </a:extLst>
          </p:cNvPr>
          <p:cNvSpPr/>
          <p:nvPr/>
        </p:nvSpPr>
        <p:spPr>
          <a:xfrm>
            <a:off x="10786819" y="208489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جدول 2">
            <a:extLst>
              <a:ext uri="{FF2B5EF4-FFF2-40B4-BE49-F238E27FC236}">
                <a16:creationId xmlns:a16="http://schemas.microsoft.com/office/drawing/2014/main" id="{7ED2C196-9161-43EF-9A1C-63202528B7FD}"/>
              </a:ext>
            </a:extLst>
          </p:cNvPr>
          <p:cNvGraphicFramePr>
            <a:graphicFrameLocks noGrp="1"/>
          </p:cNvGraphicFramePr>
          <p:nvPr/>
        </p:nvGraphicFramePr>
        <p:xfrm>
          <a:off x="8402957" y="2064288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F34A040-FA2F-405B-BAE3-98D219948977}"/>
              </a:ext>
            </a:extLst>
          </p:cNvPr>
          <p:cNvCxnSpPr>
            <a:cxnSpLocks/>
          </p:cNvCxnSpPr>
          <p:nvPr/>
        </p:nvCxnSpPr>
        <p:spPr>
          <a:xfrm flipH="1">
            <a:off x="8384716" y="3619547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لامة الجمع 25">
            <a:extLst>
              <a:ext uri="{FF2B5EF4-FFF2-40B4-BE49-F238E27FC236}">
                <a16:creationId xmlns:a16="http://schemas.microsoft.com/office/drawing/2014/main" id="{2EDBD4FB-C953-459E-AF55-BB51C2BE060D}"/>
              </a:ext>
            </a:extLst>
          </p:cNvPr>
          <p:cNvSpPr/>
          <p:nvPr/>
        </p:nvSpPr>
        <p:spPr>
          <a:xfrm>
            <a:off x="10632063" y="323964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CB0FD4-4B02-4DEF-BEBF-AE0B14C36640}"/>
              </a:ext>
            </a:extLst>
          </p:cNvPr>
          <p:cNvSpPr/>
          <p:nvPr/>
        </p:nvSpPr>
        <p:spPr>
          <a:xfrm>
            <a:off x="9773614" y="275575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EF99871-8C64-46FD-ADEE-7BE614D4279A}"/>
              </a:ext>
            </a:extLst>
          </p:cNvPr>
          <p:cNvSpPr/>
          <p:nvPr/>
        </p:nvSpPr>
        <p:spPr>
          <a:xfrm>
            <a:off x="8690525" y="273771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5743C04-D3FD-4229-B752-3779347E457E}"/>
              </a:ext>
            </a:extLst>
          </p:cNvPr>
          <p:cNvSpPr/>
          <p:nvPr/>
        </p:nvSpPr>
        <p:spPr>
          <a:xfrm>
            <a:off x="9773614" y="31415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71C86F8-5563-4ADE-8E6E-E208E489F033}"/>
              </a:ext>
            </a:extLst>
          </p:cNvPr>
          <p:cNvSpPr/>
          <p:nvPr/>
        </p:nvSpPr>
        <p:spPr>
          <a:xfrm>
            <a:off x="8760363" y="2478174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FDE635A-3644-4C7B-A580-824EC9528BF9}"/>
              </a:ext>
            </a:extLst>
          </p:cNvPr>
          <p:cNvSpPr/>
          <p:nvPr/>
        </p:nvSpPr>
        <p:spPr>
          <a:xfrm>
            <a:off x="7385378" y="209002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جدول 2">
            <a:extLst>
              <a:ext uri="{FF2B5EF4-FFF2-40B4-BE49-F238E27FC236}">
                <a16:creationId xmlns:a16="http://schemas.microsoft.com/office/drawing/2014/main" id="{4E1CF025-3CC9-4380-BFF4-D850550B53AE}"/>
              </a:ext>
            </a:extLst>
          </p:cNvPr>
          <p:cNvGraphicFramePr>
            <a:graphicFrameLocks noGrp="1"/>
          </p:cNvGraphicFramePr>
          <p:nvPr/>
        </p:nvGraphicFramePr>
        <p:xfrm>
          <a:off x="5001516" y="2069422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46B46F56-A061-4629-8426-46F5A724AB66}"/>
              </a:ext>
            </a:extLst>
          </p:cNvPr>
          <p:cNvCxnSpPr>
            <a:cxnSpLocks/>
          </p:cNvCxnSpPr>
          <p:nvPr/>
        </p:nvCxnSpPr>
        <p:spPr>
          <a:xfrm flipH="1">
            <a:off x="4983275" y="3624681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علامة الجمع 55">
            <a:extLst>
              <a:ext uri="{FF2B5EF4-FFF2-40B4-BE49-F238E27FC236}">
                <a16:creationId xmlns:a16="http://schemas.microsoft.com/office/drawing/2014/main" id="{719A3E70-4DCF-4191-9850-B8FCDD2C1656}"/>
              </a:ext>
            </a:extLst>
          </p:cNvPr>
          <p:cNvSpPr/>
          <p:nvPr/>
        </p:nvSpPr>
        <p:spPr>
          <a:xfrm>
            <a:off x="7230622" y="324477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FC51115-FB7F-4580-AF11-8BB5AD9F6F58}"/>
              </a:ext>
            </a:extLst>
          </p:cNvPr>
          <p:cNvSpPr/>
          <p:nvPr/>
        </p:nvSpPr>
        <p:spPr>
          <a:xfrm>
            <a:off x="6372173" y="27608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078465E2-0C01-47AD-BE0F-491D0595C368}"/>
              </a:ext>
            </a:extLst>
          </p:cNvPr>
          <p:cNvSpPr/>
          <p:nvPr/>
        </p:nvSpPr>
        <p:spPr>
          <a:xfrm>
            <a:off x="5289084" y="274284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FA4D654-AADA-40D2-801C-5BAE43909993}"/>
              </a:ext>
            </a:extLst>
          </p:cNvPr>
          <p:cNvSpPr/>
          <p:nvPr/>
        </p:nvSpPr>
        <p:spPr>
          <a:xfrm>
            <a:off x="6372173" y="31466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2C64F03-1B8B-41A3-AB8C-4259F7306919}"/>
              </a:ext>
            </a:extLst>
          </p:cNvPr>
          <p:cNvSpPr/>
          <p:nvPr/>
        </p:nvSpPr>
        <p:spPr>
          <a:xfrm>
            <a:off x="5379715" y="2469305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E393D68-B10D-4481-9673-A4A2B1112B96}"/>
              </a:ext>
            </a:extLst>
          </p:cNvPr>
          <p:cNvSpPr/>
          <p:nvPr/>
        </p:nvSpPr>
        <p:spPr>
          <a:xfrm>
            <a:off x="4028814" y="210549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4" name="جدول 2">
            <a:extLst>
              <a:ext uri="{FF2B5EF4-FFF2-40B4-BE49-F238E27FC236}">
                <a16:creationId xmlns:a16="http://schemas.microsoft.com/office/drawing/2014/main" id="{28AB09C3-FB68-499D-AD44-89158C770D61}"/>
              </a:ext>
            </a:extLst>
          </p:cNvPr>
          <p:cNvGraphicFramePr>
            <a:graphicFrameLocks noGrp="1"/>
          </p:cNvGraphicFramePr>
          <p:nvPr/>
        </p:nvGraphicFramePr>
        <p:xfrm>
          <a:off x="1644952" y="2084890"/>
          <a:ext cx="2177280" cy="20116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88640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5528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183729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7931230D-EEEA-4B28-86CB-6C2C07D89FC0}"/>
              </a:ext>
            </a:extLst>
          </p:cNvPr>
          <p:cNvCxnSpPr>
            <a:cxnSpLocks/>
          </p:cNvCxnSpPr>
          <p:nvPr/>
        </p:nvCxnSpPr>
        <p:spPr>
          <a:xfrm flipH="1">
            <a:off x="1626711" y="3640149"/>
            <a:ext cx="2650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علامة الجمع 65">
            <a:extLst>
              <a:ext uri="{FF2B5EF4-FFF2-40B4-BE49-F238E27FC236}">
                <a16:creationId xmlns:a16="http://schemas.microsoft.com/office/drawing/2014/main" id="{9825E25F-AF50-464E-9D8B-B1FEFC78528E}"/>
              </a:ext>
            </a:extLst>
          </p:cNvPr>
          <p:cNvSpPr/>
          <p:nvPr/>
        </p:nvSpPr>
        <p:spPr>
          <a:xfrm>
            <a:off x="3874058" y="3260246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F19060F-6F43-42F6-946B-07EA20CBF729}"/>
              </a:ext>
            </a:extLst>
          </p:cNvPr>
          <p:cNvSpPr/>
          <p:nvPr/>
        </p:nvSpPr>
        <p:spPr>
          <a:xfrm>
            <a:off x="3015609" y="277635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00AD3F-335F-456A-BBCA-78BD94B2FE1F}"/>
              </a:ext>
            </a:extLst>
          </p:cNvPr>
          <p:cNvSpPr/>
          <p:nvPr/>
        </p:nvSpPr>
        <p:spPr>
          <a:xfrm>
            <a:off x="1932520" y="275831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DDD95E87-A50F-4100-BB35-8031C26C2EF3}"/>
              </a:ext>
            </a:extLst>
          </p:cNvPr>
          <p:cNvSpPr/>
          <p:nvPr/>
        </p:nvSpPr>
        <p:spPr>
          <a:xfrm>
            <a:off x="3015609" y="316214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92713464-1F02-45EE-AB99-F35062851929}"/>
              </a:ext>
            </a:extLst>
          </p:cNvPr>
          <p:cNvSpPr/>
          <p:nvPr/>
        </p:nvSpPr>
        <p:spPr>
          <a:xfrm>
            <a:off x="2002358" y="2477256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0A3F75C-9FB7-4BA8-A311-5D564583900B}"/>
              </a:ext>
            </a:extLst>
          </p:cNvPr>
          <p:cNvSpPr/>
          <p:nvPr/>
        </p:nvSpPr>
        <p:spPr>
          <a:xfrm>
            <a:off x="8690525" y="31535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2026054F-23EB-4721-8B85-9965CAAE8645}"/>
              </a:ext>
            </a:extLst>
          </p:cNvPr>
          <p:cNvSpPr/>
          <p:nvPr/>
        </p:nvSpPr>
        <p:spPr>
          <a:xfrm>
            <a:off x="5307325" y="310787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3C6BB572-F14D-4D13-922B-E22911BF7804}"/>
              </a:ext>
            </a:extLst>
          </p:cNvPr>
          <p:cNvSpPr/>
          <p:nvPr/>
        </p:nvSpPr>
        <p:spPr>
          <a:xfrm>
            <a:off x="1972285" y="31553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DC3934CB-5007-4E5F-83BA-F6DBAE715B28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9491597" y="2105492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B41C56E8-0657-4572-92DD-0D4EE4C39E6A}"/>
              </a:ext>
            </a:extLst>
          </p:cNvPr>
          <p:cNvCxnSpPr>
            <a:cxnSpLocks/>
          </p:cNvCxnSpPr>
          <p:nvPr/>
        </p:nvCxnSpPr>
        <p:spPr>
          <a:xfrm>
            <a:off x="6075803" y="2126094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678DFD33-E3C7-43AF-B2D6-AE4DBB3F38A6}"/>
              </a:ext>
            </a:extLst>
          </p:cNvPr>
          <p:cNvCxnSpPr>
            <a:cxnSpLocks/>
          </p:cNvCxnSpPr>
          <p:nvPr/>
        </p:nvCxnSpPr>
        <p:spPr>
          <a:xfrm>
            <a:off x="2733592" y="2181033"/>
            <a:ext cx="0" cy="1970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8ED7AE23-1871-471E-9BAE-AA47CD8B1994}"/>
              </a:ext>
            </a:extLst>
          </p:cNvPr>
          <p:cNvSpPr/>
          <p:nvPr/>
        </p:nvSpPr>
        <p:spPr>
          <a:xfrm>
            <a:off x="9862311" y="346335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72F5236-F14A-48A0-80CC-CD5706EE13F1}"/>
              </a:ext>
            </a:extLst>
          </p:cNvPr>
          <p:cNvSpPr/>
          <p:nvPr/>
        </p:nvSpPr>
        <p:spPr>
          <a:xfrm>
            <a:off x="8673905" y="234817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09552FDB-6EEC-417C-A978-85DE8618AECC}"/>
              </a:ext>
            </a:extLst>
          </p:cNvPr>
          <p:cNvSpPr/>
          <p:nvPr/>
        </p:nvSpPr>
        <p:spPr>
          <a:xfrm>
            <a:off x="8673905" y="34806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F24107E6-D0B6-412D-ADF5-B1AB1AE09C7F}"/>
              </a:ext>
            </a:extLst>
          </p:cNvPr>
          <p:cNvSpPr/>
          <p:nvPr/>
        </p:nvSpPr>
        <p:spPr>
          <a:xfrm>
            <a:off x="6351263" y="356507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844420F9-11A0-4FFA-8F1C-629547A90893}"/>
              </a:ext>
            </a:extLst>
          </p:cNvPr>
          <p:cNvSpPr/>
          <p:nvPr/>
        </p:nvSpPr>
        <p:spPr>
          <a:xfrm>
            <a:off x="5300009" y="355503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50F972BB-C817-4DC8-BC4A-485827F74AB5}"/>
              </a:ext>
            </a:extLst>
          </p:cNvPr>
          <p:cNvSpPr/>
          <p:nvPr/>
        </p:nvSpPr>
        <p:spPr>
          <a:xfrm>
            <a:off x="3048559" y="355118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E33DD9B0-4FEF-4E25-B74A-F565EB25F85D}"/>
              </a:ext>
            </a:extLst>
          </p:cNvPr>
          <p:cNvSpPr/>
          <p:nvPr/>
        </p:nvSpPr>
        <p:spPr>
          <a:xfrm>
            <a:off x="1905001" y="236848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536521D1-6CF4-4A72-9E1D-05AF4ECCADDD}"/>
              </a:ext>
            </a:extLst>
          </p:cNvPr>
          <p:cNvSpPr/>
          <p:nvPr/>
        </p:nvSpPr>
        <p:spPr>
          <a:xfrm>
            <a:off x="1860153" y="356847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19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70" grpId="0"/>
      <p:bldP spid="71" grpId="0"/>
      <p:bldP spid="77" grpId="0"/>
      <p:bldP spid="78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8663311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346</Words>
  <Application>Microsoft Office PowerPoint</Application>
  <PresentationFormat>شاشة عريضة</PresentationFormat>
  <Paragraphs>270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15</cp:revision>
  <dcterms:created xsi:type="dcterms:W3CDTF">2021-12-13T12:04:37Z</dcterms:created>
  <dcterms:modified xsi:type="dcterms:W3CDTF">2022-12-13T23:25:21Z</dcterms:modified>
</cp:coreProperties>
</file>